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Lst>
  <p:notesMasterIdLst>
    <p:notesMasterId r:id="rId32"/>
  </p:notesMasterIdLst>
  <p:handoutMasterIdLst>
    <p:handoutMasterId r:id="rId33"/>
  </p:handoutMasterIdLst>
  <p:sldIdLst>
    <p:sldId id="337" r:id="rId2"/>
    <p:sldId id="338" r:id="rId3"/>
    <p:sldId id="339" r:id="rId4"/>
    <p:sldId id="343" r:id="rId5"/>
    <p:sldId id="335" r:id="rId6"/>
    <p:sldId id="315" r:id="rId7"/>
    <p:sldId id="311" r:id="rId8"/>
    <p:sldId id="313" r:id="rId9"/>
    <p:sldId id="314" r:id="rId10"/>
    <p:sldId id="340" r:id="rId11"/>
    <p:sldId id="326" r:id="rId12"/>
    <p:sldId id="327" r:id="rId13"/>
    <p:sldId id="321" r:id="rId14"/>
    <p:sldId id="320" r:id="rId15"/>
    <p:sldId id="316" r:id="rId16"/>
    <p:sldId id="317" r:id="rId17"/>
    <p:sldId id="341" r:id="rId18"/>
    <p:sldId id="330" r:id="rId19"/>
    <p:sldId id="328" r:id="rId20"/>
    <p:sldId id="329" r:id="rId21"/>
    <p:sldId id="323" r:id="rId22"/>
    <p:sldId id="310" r:id="rId23"/>
    <p:sldId id="344" r:id="rId24"/>
    <p:sldId id="312" r:id="rId25"/>
    <p:sldId id="318" r:id="rId26"/>
    <p:sldId id="322" r:id="rId27"/>
    <p:sldId id="324" r:id="rId28"/>
    <p:sldId id="334" r:id="rId29"/>
    <p:sldId id="342" r:id="rId30"/>
    <p:sldId id="336" r:id="rId31"/>
  </p:sldIdLst>
  <p:sldSz cx="12192000" cy="6858000"/>
  <p:notesSz cx="6858000" cy="9144000"/>
  <p:embeddedFontLst>
    <p:embeddedFont>
      <p:font typeface="OPPOSans B" panose="00020600040101010101" pitchFamily="18" charset="-122"/>
      <p:regular r:id="rId34"/>
    </p:embeddedFont>
    <p:embeddedFont>
      <p:font typeface="OPPOSans H" panose="00020600040101010101" pitchFamily="18" charset="-122"/>
      <p:regular r:id="rId35"/>
    </p:embeddedFont>
    <p:embeddedFont>
      <p:font typeface="OPPOSans R" panose="00020600040101010101" pitchFamily="18" charset="-122"/>
      <p:regular r:id="rId36"/>
    </p:embeddedFont>
    <p:embeddedFont>
      <p:font typeface="Roboto" pitchFamily="2" charset="0"/>
      <p:regular r:id="rId37"/>
      <p:bold r:id="rId38"/>
      <p:italic r:id="rId39"/>
      <p:boldItalic r:id="rId40"/>
    </p:embeddedFont>
    <p:embeddedFont>
      <p:font typeface="Roboto Bold" panose="02000000000000000000" pitchFamily="2" charset="0"/>
      <p:bold r:id="rId41"/>
    </p:embeddedFont>
    <p:embeddedFont>
      <p:font typeface="微软雅黑 Light" panose="020B0502040204020203" pitchFamily="34" charset="-122"/>
      <p:regular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9F5"/>
    <a:srgbClr val="ECF2F9"/>
    <a:srgbClr val="E0EDF3"/>
    <a:srgbClr val="FFCABF"/>
    <a:srgbClr val="FC6812"/>
    <a:srgbClr val="FC7814"/>
    <a:srgbClr val="037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2" autoAdjust="0"/>
    <p:restoredTop sz="95377" autoAdjust="0"/>
  </p:normalViewPr>
  <p:slideViewPr>
    <p:cSldViewPr showGuides="1">
      <p:cViewPr>
        <p:scale>
          <a:sx n="75" d="100"/>
          <a:sy n="75" d="100"/>
        </p:scale>
        <p:origin x="1092" y="9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1104"/>
    </p:cViewPr>
  </p:sorterViewPr>
  <p:notesViewPr>
    <p:cSldViewPr showGuides="1">
      <p:cViewPr varScale="1">
        <p:scale>
          <a:sx n="65" d="100"/>
          <a:sy n="65" d="100"/>
        </p:scale>
        <p:origin x="2108" y="72"/>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50800" cap="rnd">
              <a:gradFill>
                <a:gsLst>
                  <a:gs pos="0">
                    <a:schemeClr val="accent2">
                      <a:lumMod val="60000"/>
                      <a:lumOff val="40000"/>
                    </a:schemeClr>
                  </a:gs>
                  <a:gs pos="100000">
                    <a:schemeClr val="accent2"/>
                  </a:gs>
                </a:gsLst>
                <a:lin ang="0" scaled="0"/>
              </a:gradFill>
              <a:round/>
            </a:ln>
            <a:effectLst>
              <a:outerShdw blurRad="101600" dist="114300" dir="5400000" algn="t" rotWithShape="0">
                <a:schemeClr val="accent2">
                  <a:lumMod val="75000"/>
                  <a:alpha val="20000"/>
                </a:schemeClr>
              </a:outerShdw>
            </a:effectLst>
          </c:spPr>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4.3</c:v>
                </c:pt>
                <c:pt idx="1">
                  <c:v>2.5</c:v>
                </c:pt>
                <c:pt idx="2">
                  <c:v>3.5</c:v>
                </c:pt>
                <c:pt idx="3">
                  <c:v>4.5</c:v>
                </c:pt>
                <c:pt idx="4">
                  <c:v>2.5</c:v>
                </c:pt>
                <c:pt idx="5">
                  <c:v>3.5</c:v>
                </c:pt>
                <c:pt idx="6">
                  <c:v>2.5</c:v>
                </c:pt>
              </c:numCache>
            </c:numRef>
          </c:val>
          <c:smooth val="1"/>
          <c:extLst>
            <c:ext xmlns:c16="http://schemas.microsoft.com/office/drawing/2014/chart" uri="{C3380CC4-5D6E-409C-BE32-E72D297353CC}">
              <c16:uniqueId val="{00000000-9460-4C95-A6FD-4E15841E1234}"/>
            </c:ext>
          </c:extLst>
        </c:ser>
        <c:dLbls>
          <c:showLegendKey val="0"/>
          <c:showVal val="0"/>
          <c:showCatName val="0"/>
          <c:showSerName val="0"/>
          <c:showPercent val="0"/>
          <c:showBubbleSize val="0"/>
        </c:dLbls>
        <c:smooth val="0"/>
        <c:axId val="1771620144"/>
        <c:axId val="1771620976"/>
      </c:lineChart>
      <c:catAx>
        <c:axId val="177162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1620976"/>
        <c:crosses val="autoZero"/>
        <c:auto val="1"/>
        <c:lblAlgn val="ctr"/>
        <c:lblOffset val="100"/>
        <c:noMultiLvlLbl val="0"/>
      </c:catAx>
      <c:valAx>
        <c:axId val="1771620976"/>
        <c:scaling>
          <c:orientation val="minMax"/>
          <c:max val="8"/>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1620144"/>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新增指数</c:v>
                </c:pt>
              </c:strCache>
            </c:strRef>
          </c:tx>
          <c:spPr>
            <a:solidFill>
              <a:schemeClr val="accent1"/>
            </a:solidFill>
            <a:ln>
              <a:noFill/>
            </a:ln>
            <a:effectLst/>
          </c:spPr>
          <c:invertIfNegative val="0"/>
          <c:dLbls>
            <c:dLbl>
              <c:idx val="0"/>
              <c:layout>
                <c:manualLayout>
                  <c:x val="1.316532091175209E-2"/>
                  <c:y val="6.7575508533316175E-2"/>
                </c:manualLayout>
              </c:layout>
              <c:tx>
                <c:rich>
                  <a:bodyPr/>
                  <a:lstStyle/>
                  <a:p>
                    <a:fld id="{F318DC44-14E5-42C9-83D7-8531E9DFAA28}" type="VALUE">
                      <a:rPr lang="en-US" altLang="zh-CN"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1941260870764887"/>
                      <c:h val="0.19384163279257877"/>
                    </c:manualLayout>
                  </c15:layout>
                  <c15:dlblFieldTable/>
                  <c15:showDataLabelsRange val="0"/>
                </c:ext>
                <c:ext xmlns:c16="http://schemas.microsoft.com/office/drawing/2014/chart" uri="{C3380CC4-5D6E-409C-BE32-E72D297353CC}">
                  <c16:uniqueId val="{00000000-63CD-4C71-A830-553FFCDBA081}"/>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3428552078081377"/>
                      <c:h val="0.19384163279257877"/>
                    </c:manualLayout>
                  </c15:layout>
                </c:ext>
                <c:ext xmlns:c16="http://schemas.microsoft.com/office/drawing/2014/chart" uri="{C3380CC4-5D6E-409C-BE32-E72D297353CC}">
                  <c16:uniqueId val="{00000001-63CD-4C71-A830-553FFCDBA081}"/>
                </c:ext>
              </c:extLst>
            </c:dLbl>
            <c:dLbl>
              <c:idx val="2"/>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2251952260645816"/>
                      <c:h val="9.6703092080901124E-2"/>
                    </c:manualLayout>
                  </c15:layout>
                </c:ext>
                <c:ext xmlns:c16="http://schemas.microsoft.com/office/drawing/2014/chart" uri="{C3380CC4-5D6E-409C-BE32-E72D297353CC}">
                  <c16:uniqueId val="{00000002-63CD-4C71-A830-553FFCDBA08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2月</c:v>
                </c:pt>
                <c:pt idx="1">
                  <c:v>3月</c:v>
                </c:pt>
                <c:pt idx="2">
                  <c:v>4月</c:v>
                </c:pt>
              </c:strCache>
            </c:strRef>
          </c:cat>
          <c:val>
            <c:numRef>
              <c:f>Sheet1!$B$2:$B$4</c:f>
              <c:numCache>
                <c:formatCode>0.0</c:formatCode>
                <c:ptCount val="3"/>
                <c:pt idx="0">
                  <c:v>3.5931000000000002</c:v>
                </c:pt>
                <c:pt idx="1">
                  <c:v>5.1006999999999998</c:v>
                </c:pt>
                <c:pt idx="2">
                  <c:v>5.6096000000000004</c:v>
                </c:pt>
              </c:numCache>
            </c:numRef>
          </c:val>
          <c:extLst>
            <c:ext xmlns:c16="http://schemas.microsoft.com/office/drawing/2014/chart" uri="{C3380CC4-5D6E-409C-BE32-E72D297353CC}">
              <c16:uniqueId val="{00000003-63CD-4C71-A830-553FFCDBA081}"/>
            </c:ext>
          </c:extLst>
        </c:ser>
        <c:dLbls>
          <c:dLblPos val="outEnd"/>
          <c:showLegendKey val="0"/>
          <c:showVal val="1"/>
          <c:showCatName val="0"/>
          <c:showSerName val="0"/>
          <c:showPercent val="0"/>
          <c:showBubbleSize val="0"/>
        </c:dLbls>
        <c:gapWidth val="258"/>
        <c:overlap val="-100"/>
        <c:axId val="1386756000"/>
        <c:axId val="1386758912"/>
      </c:barChart>
      <c:catAx>
        <c:axId val="1386756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6758912"/>
        <c:crosses val="autoZero"/>
        <c:auto val="1"/>
        <c:lblAlgn val="ctr"/>
        <c:lblOffset val="100"/>
        <c:noMultiLvlLbl val="0"/>
      </c:catAx>
      <c:valAx>
        <c:axId val="1386758912"/>
        <c:scaling>
          <c:orientation val="minMax"/>
        </c:scaling>
        <c:delete val="1"/>
        <c:axPos val="l"/>
        <c:numFmt formatCode="0.0" sourceLinked="1"/>
        <c:majorTickMark val="none"/>
        <c:minorTickMark val="none"/>
        <c:tickLblPos val="nextTo"/>
        <c:crossAx val="138675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j-ea"/>
              <a:ea typeface="+mj-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留存指数</c:v>
                </c:pt>
              </c:strCache>
            </c:strRef>
          </c:tx>
          <c:spPr>
            <a:solidFill>
              <a:schemeClr val="accent3"/>
            </a:solidFill>
            <a:ln>
              <a:noFill/>
            </a:ln>
            <a:effectLst/>
          </c:spPr>
          <c:invertIfNegative val="0"/>
          <c:dLbls>
            <c:dLbl>
              <c:idx val="0"/>
              <c:layout>
                <c:manualLayout>
                  <c:x val="1.316532091175209E-2"/>
                  <c:y val="6.7575508533316175E-2"/>
                </c:manualLayout>
              </c:layout>
              <c:tx>
                <c:rich>
                  <a:bodyPr/>
                  <a:lstStyle/>
                  <a:p>
                    <a:fld id="{F318DC44-14E5-42C9-83D7-8531E9DFAA28}" type="VALUE">
                      <a:rPr lang="en-US" altLang="zh-CN"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1941260870764887"/>
                      <c:h val="0.19384163279257877"/>
                    </c:manualLayout>
                  </c15:layout>
                  <c15:dlblFieldTable/>
                  <c15:showDataLabelsRange val="0"/>
                </c:ext>
                <c:ext xmlns:c16="http://schemas.microsoft.com/office/drawing/2014/chart" uri="{C3380CC4-5D6E-409C-BE32-E72D297353CC}">
                  <c16:uniqueId val="{00000000-9288-4021-9553-2613EE369D92}"/>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3428552078081377"/>
                      <c:h val="0.19384163279257877"/>
                    </c:manualLayout>
                  </c15:layout>
                </c:ext>
                <c:ext xmlns:c16="http://schemas.microsoft.com/office/drawing/2014/chart" uri="{C3380CC4-5D6E-409C-BE32-E72D297353CC}">
                  <c16:uniqueId val="{00000001-9288-4021-9553-2613EE369D92}"/>
                </c:ext>
              </c:extLst>
            </c:dLbl>
            <c:dLbl>
              <c:idx val="2"/>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2251952260645816"/>
                      <c:h val="9.6703092080901124E-2"/>
                    </c:manualLayout>
                  </c15:layout>
                </c:ext>
                <c:ext xmlns:c16="http://schemas.microsoft.com/office/drawing/2014/chart" uri="{C3380CC4-5D6E-409C-BE32-E72D297353CC}">
                  <c16:uniqueId val="{00000002-9288-4021-9553-2613EE369D9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2月</c:v>
                </c:pt>
                <c:pt idx="1">
                  <c:v>3月</c:v>
                </c:pt>
                <c:pt idx="2">
                  <c:v>4月</c:v>
                </c:pt>
              </c:strCache>
            </c:strRef>
          </c:cat>
          <c:val>
            <c:numRef>
              <c:f>Sheet1!$B$2:$B$4</c:f>
              <c:numCache>
                <c:formatCode>0.0</c:formatCode>
                <c:ptCount val="3"/>
                <c:pt idx="0">
                  <c:v>1.3572</c:v>
                </c:pt>
                <c:pt idx="1">
                  <c:v>2.78</c:v>
                </c:pt>
                <c:pt idx="2">
                  <c:v>5.4828000000000001</c:v>
                </c:pt>
              </c:numCache>
            </c:numRef>
          </c:val>
          <c:extLst>
            <c:ext xmlns:c16="http://schemas.microsoft.com/office/drawing/2014/chart" uri="{C3380CC4-5D6E-409C-BE32-E72D297353CC}">
              <c16:uniqueId val="{00000003-9288-4021-9553-2613EE369D92}"/>
            </c:ext>
          </c:extLst>
        </c:ser>
        <c:dLbls>
          <c:dLblPos val="outEnd"/>
          <c:showLegendKey val="0"/>
          <c:showVal val="1"/>
          <c:showCatName val="0"/>
          <c:showSerName val="0"/>
          <c:showPercent val="0"/>
          <c:showBubbleSize val="0"/>
        </c:dLbls>
        <c:gapWidth val="258"/>
        <c:overlap val="-100"/>
        <c:axId val="1386756000"/>
        <c:axId val="1386758912"/>
      </c:barChart>
      <c:catAx>
        <c:axId val="1386756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6758912"/>
        <c:crosses val="autoZero"/>
        <c:auto val="1"/>
        <c:lblAlgn val="ctr"/>
        <c:lblOffset val="100"/>
        <c:noMultiLvlLbl val="0"/>
      </c:catAx>
      <c:valAx>
        <c:axId val="1386758912"/>
        <c:scaling>
          <c:orientation val="minMax"/>
        </c:scaling>
        <c:delete val="1"/>
        <c:axPos val="l"/>
        <c:numFmt formatCode="0.0" sourceLinked="1"/>
        <c:majorTickMark val="none"/>
        <c:minorTickMark val="none"/>
        <c:tickLblPos val="nextTo"/>
        <c:crossAx val="138675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j-ea"/>
              <a:ea typeface="+mj-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转化指数</c:v>
                </c:pt>
              </c:strCache>
            </c:strRef>
          </c:tx>
          <c:spPr>
            <a:solidFill>
              <a:schemeClr val="accent2"/>
            </a:solidFill>
            <a:ln>
              <a:noFill/>
            </a:ln>
            <a:effectLst/>
          </c:spPr>
          <c:invertIfNegative val="0"/>
          <c:dLbls>
            <c:dLbl>
              <c:idx val="0"/>
              <c:layout>
                <c:manualLayout>
                  <c:x val="3.1789685779534511E-2"/>
                  <c:y val="6.7575508533316175E-2"/>
                </c:manualLayout>
              </c:layout>
              <c:tx>
                <c:rich>
                  <a:bodyPr/>
                  <a:lstStyle/>
                  <a:p>
                    <a:fld id="{F318DC44-14E5-42C9-83D7-8531E9DFAA28}" type="VALUE">
                      <a:rPr lang="en-US" altLang="zh-CN"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566613384432137"/>
                      <c:h val="0.19384163279257877"/>
                    </c:manualLayout>
                  </c15:layout>
                  <c15:dlblFieldTable/>
                  <c15:showDataLabelsRange val="0"/>
                </c:ext>
                <c:ext xmlns:c16="http://schemas.microsoft.com/office/drawing/2014/chart" uri="{C3380CC4-5D6E-409C-BE32-E72D297353CC}">
                  <c16:uniqueId val="{00000000-5BFF-4D88-9752-994512394475}"/>
                </c:ext>
              </c:extLst>
            </c:dLbl>
            <c:dLbl>
              <c:idx val="1"/>
              <c:layout>
                <c:manualLayout>
                  <c:x val="0"/>
                  <c:y val="4.68944679297753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428552078081377"/>
                      <c:h val="0.19384163279257877"/>
                    </c:manualLayout>
                  </c15:layout>
                </c:ext>
                <c:ext xmlns:c16="http://schemas.microsoft.com/office/drawing/2014/chart" uri="{C3380CC4-5D6E-409C-BE32-E72D297353CC}">
                  <c16:uniqueId val="{00000001-5BFF-4D88-9752-994512394475}"/>
                </c:ext>
              </c:extLst>
            </c:dLbl>
            <c:dLbl>
              <c:idx val="2"/>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2251952260645816"/>
                      <c:h val="9.6703092080901124E-2"/>
                    </c:manualLayout>
                  </c15:layout>
                </c:ext>
                <c:ext xmlns:c16="http://schemas.microsoft.com/office/drawing/2014/chart" uri="{C3380CC4-5D6E-409C-BE32-E72D297353CC}">
                  <c16:uniqueId val="{00000002-5BFF-4D88-9752-9945123944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2月</c:v>
                </c:pt>
                <c:pt idx="1">
                  <c:v>3月</c:v>
                </c:pt>
                <c:pt idx="2">
                  <c:v>2021</c:v>
                </c:pt>
              </c:strCache>
            </c:strRef>
          </c:cat>
          <c:val>
            <c:numRef>
              <c:f>Sheet1!$B$2:$B$4</c:f>
              <c:numCache>
                <c:formatCode>0.0</c:formatCode>
                <c:ptCount val="3"/>
                <c:pt idx="0">
                  <c:v>12.069900000000001</c:v>
                </c:pt>
                <c:pt idx="1">
                  <c:v>10.761900000000001</c:v>
                </c:pt>
                <c:pt idx="2">
                  <c:v>17.149100000000001</c:v>
                </c:pt>
              </c:numCache>
            </c:numRef>
          </c:val>
          <c:extLst>
            <c:ext xmlns:c16="http://schemas.microsoft.com/office/drawing/2014/chart" uri="{C3380CC4-5D6E-409C-BE32-E72D297353CC}">
              <c16:uniqueId val="{00000003-5BFF-4D88-9752-994512394475}"/>
            </c:ext>
          </c:extLst>
        </c:ser>
        <c:dLbls>
          <c:dLblPos val="outEnd"/>
          <c:showLegendKey val="0"/>
          <c:showVal val="1"/>
          <c:showCatName val="0"/>
          <c:showSerName val="0"/>
          <c:showPercent val="0"/>
          <c:showBubbleSize val="0"/>
        </c:dLbls>
        <c:gapWidth val="258"/>
        <c:overlap val="-100"/>
        <c:axId val="1386756000"/>
        <c:axId val="1386758912"/>
      </c:barChart>
      <c:catAx>
        <c:axId val="1386756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6758912"/>
        <c:crosses val="autoZero"/>
        <c:auto val="1"/>
        <c:lblAlgn val="ctr"/>
        <c:lblOffset val="100"/>
        <c:noMultiLvlLbl val="0"/>
      </c:catAx>
      <c:valAx>
        <c:axId val="1386758912"/>
        <c:scaling>
          <c:orientation val="minMax"/>
        </c:scaling>
        <c:delete val="1"/>
        <c:axPos val="l"/>
        <c:numFmt formatCode="0.0" sourceLinked="1"/>
        <c:majorTickMark val="none"/>
        <c:minorTickMark val="none"/>
        <c:tickLblPos val="nextTo"/>
        <c:crossAx val="138675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j-ea"/>
              <a:ea typeface="+mj-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1170545622140095E-3"/>
          <c:y val="2.02787071445983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关注人数</c:v>
                </c:pt>
              </c:strCache>
            </c:strRef>
          </c:tx>
          <c:spPr>
            <a:solidFill>
              <a:schemeClr val="accent1"/>
            </a:solidFill>
            <a:ln>
              <a:noFill/>
            </a:ln>
            <a:effectLst/>
          </c:spPr>
          <c:invertIfNegative val="0"/>
          <c:cat>
            <c:strRef>
              <c:f>Sheet1!$A$2:$A$9</c:f>
              <c:strCache>
                <c:ptCount val="8"/>
                <c:pt idx="0">
                  <c:v>美食区</c:v>
                </c:pt>
                <c:pt idx="1">
                  <c:v>旅行区</c:v>
                </c:pt>
                <c:pt idx="2">
                  <c:v>学习区</c:v>
                </c:pt>
                <c:pt idx="3">
                  <c:v>新闻区</c:v>
                </c:pt>
                <c:pt idx="4">
                  <c:v>动漫区</c:v>
                </c:pt>
                <c:pt idx="5">
                  <c:v>数码区</c:v>
                </c:pt>
                <c:pt idx="6">
                  <c:v>科技区</c:v>
                </c:pt>
                <c:pt idx="7">
                  <c:v>娱乐区</c:v>
                </c:pt>
              </c:strCache>
            </c:strRef>
          </c:cat>
          <c:val>
            <c:numRef>
              <c:f>Sheet1!$B$2:$B$9</c:f>
              <c:numCache>
                <c:formatCode>General</c:formatCode>
                <c:ptCount val="8"/>
                <c:pt idx="0">
                  <c:v>6659.4</c:v>
                </c:pt>
                <c:pt idx="1">
                  <c:v>8218.9</c:v>
                </c:pt>
                <c:pt idx="2">
                  <c:v>9667.1</c:v>
                </c:pt>
                <c:pt idx="3">
                  <c:v>10762.3</c:v>
                </c:pt>
                <c:pt idx="4">
                  <c:v>13011.6</c:v>
                </c:pt>
                <c:pt idx="5">
                  <c:v>26179.200000000001</c:v>
                </c:pt>
                <c:pt idx="6">
                  <c:v>29373.200000000001</c:v>
                </c:pt>
                <c:pt idx="7">
                  <c:v>32908.300000000003</c:v>
                </c:pt>
              </c:numCache>
            </c:numRef>
          </c:val>
          <c:extLst>
            <c:ext xmlns:c16="http://schemas.microsoft.com/office/drawing/2014/chart" uri="{C3380CC4-5D6E-409C-BE32-E72D297353CC}">
              <c16:uniqueId val="{00000000-5A72-4663-8464-BF674064269C}"/>
            </c:ext>
          </c:extLst>
        </c:ser>
        <c:dLbls>
          <c:showLegendKey val="0"/>
          <c:showVal val="0"/>
          <c:showCatName val="0"/>
          <c:showSerName val="0"/>
          <c:showPercent val="0"/>
          <c:showBubbleSize val="0"/>
        </c:dLbls>
        <c:gapWidth val="219"/>
        <c:overlap val="-27"/>
        <c:axId val="139692863"/>
        <c:axId val="139693695"/>
      </c:barChart>
      <c:catAx>
        <c:axId val="13969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693695"/>
        <c:crosses val="autoZero"/>
        <c:auto val="1"/>
        <c:lblAlgn val="ctr"/>
        <c:lblOffset val="100"/>
        <c:noMultiLvlLbl val="0"/>
      </c:catAx>
      <c:valAx>
        <c:axId val="139693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69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r>
              <a:rPr lang="zh-CN" altLang="en-US" sz="1200" b="1" dirty="0">
                <a:solidFill>
                  <a:schemeClr val="tx1"/>
                </a:solidFill>
                <a:latin typeface="OPPOSans R" panose="00020600040101010101" pitchFamily="18" charset="-122"/>
                <a:ea typeface="OPPOSans R" panose="00020600040101010101" pitchFamily="18" charset="-122"/>
              </a:rPr>
              <a:t>用户类型分布</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en-US"/>
        </a:p>
      </c:txPr>
    </c:title>
    <c:autoTitleDeleted val="0"/>
    <c:plotArea>
      <c:layout/>
      <c:barChart>
        <c:barDir val="col"/>
        <c:grouping val="stacked"/>
        <c:varyColors val="0"/>
        <c:ser>
          <c:idx val="0"/>
          <c:order val="0"/>
          <c:tx>
            <c:strRef>
              <c:f>Sheet1!$B$1</c:f>
              <c:strCache>
                <c:ptCount val="1"/>
                <c:pt idx="0">
                  <c:v>白领</c:v>
                </c:pt>
              </c:strCache>
            </c:strRef>
          </c:tx>
          <c:spPr>
            <a:solidFill>
              <a:schemeClr val="accent1"/>
            </a:solidFill>
            <a:ln>
              <a:noFill/>
            </a:ln>
            <a:effectLst/>
          </c:spPr>
          <c:invertIfNegative val="0"/>
          <c:cat>
            <c:strRef>
              <c:f>Sheet1!$A$2:$A$5</c:f>
              <c:strCache>
                <c:ptCount val="4"/>
                <c:pt idx="0">
                  <c:v>1月</c:v>
                </c:pt>
                <c:pt idx="1">
                  <c:v>2月</c:v>
                </c:pt>
                <c:pt idx="2">
                  <c:v>3月</c:v>
                </c:pt>
                <c:pt idx="3">
                  <c:v>4月</c:v>
                </c:pt>
              </c:strCache>
            </c:strRef>
          </c:cat>
          <c:val>
            <c:numRef>
              <c:f>Sheet1!$B$2:$B$5</c:f>
              <c:numCache>
                <c:formatCode>General</c:formatCode>
                <c:ptCount val="4"/>
                <c:pt idx="0">
                  <c:v>4500</c:v>
                </c:pt>
                <c:pt idx="1">
                  <c:v>7000</c:v>
                </c:pt>
                <c:pt idx="2">
                  <c:v>10000</c:v>
                </c:pt>
                <c:pt idx="3">
                  <c:v>15000</c:v>
                </c:pt>
              </c:numCache>
            </c:numRef>
          </c:val>
          <c:extLst>
            <c:ext xmlns:c16="http://schemas.microsoft.com/office/drawing/2014/chart" uri="{C3380CC4-5D6E-409C-BE32-E72D297353CC}">
              <c16:uniqueId val="{00000000-684E-4984-AAFF-C4EE05B414F5}"/>
            </c:ext>
          </c:extLst>
        </c:ser>
        <c:ser>
          <c:idx val="1"/>
          <c:order val="1"/>
          <c:tx>
            <c:strRef>
              <c:f>Sheet1!$C$1</c:f>
              <c:strCache>
                <c:ptCount val="1"/>
                <c:pt idx="0">
                  <c:v>学生</c:v>
                </c:pt>
              </c:strCache>
            </c:strRef>
          </c:tx>
          <c:spPr>
            <a:solidFill>
              <a:schemeClr val="accent2"/>
            </a:solidFill>
            <a:ln>
              <a:noFill/>
            </a:ln>
            <a:effectLst/>
          </c:spPr>
          <c:invertIfNegative val="0"/>
          <c:cat>
            <c:strRef>
              <c:f>Sheet1!$A$2:$A$5</c:f>
              <c:strCache>
                <c:ptCount val="4"/>
                <c:pt idx="0">
                  <c:v>1月</c:v>
                </c:pt>
                <c:pt idx="1">
                  <c:v>2月</c:v>
                </c:pt>
                <c:pt idx="2">
                  <c:v>3月</c:v>
                </c:pt>
                <c:pt idx="3">
                  <c:v>4月</c:v>
                </c:pt>
              </c:strCache>
            </c:strRef>
          </c:cat>
          <c:val>
            <c:numRef>
              <c:f>Sheet1!$C$2:$C$5</c:f>
              <c:numCache>
                <c:formatCode>General</c:formatCode>
                <c:ptCount val="4"/>
                <c:pt idx="0">
                  <c:v>6500</c:v>
                </c:pt>
                <c:pt idx="1">
                  <c:v>7000</c:v>
                </c:pt>
                <c:pt idx="2">
                  <c:v>12000</c:v>
                </c:pt>
                <c:pt idx="3">
                  <c:v>17500</c:v>
                </c:pt>
              </c:numCache>
            </c:numRef>
          </c:val>
          <c:extLst>
            <c:ext xmlns:c16="http://schemas.microsoft.com/office/drawing/2014/chart" uri="{C3380CC4-5D6E-409C-BE32-E72D297353CC}">
              <c16:uniqueId val="{00000001-684E-4984-AAFF-C4EE05B414F5}"/>
            </c:ext>
          </c:extLst>
        </c:ser>
        <c:ser>
          <c:idx val="2"/>
          <c:order val="2"/>
          <c:tx>
            <c:strRef>
              <c:f>Sheet1!$D$1</c:f>
              <c:strCache>
                <c:ptCount val="1"/>
                <c:pt idx="0">
                  <c:v>高管</c:v>
                </c:pt>
              </c:strCache>
            </c:strRef>
          </c:tx>
          <c:spPr>
            <a:solidFill>
              <a:srgbClr val="A6A5A6"/>
            </a:solidFill>
            <a:ln>
              <a:noFill/>
            </a:ln>
            <a:effectLst/>
          </c:spPr>
          <c:invertIfNegative val="0"/>
          <c:cat>
            <c:strRef>
              <c:f>Sheet1!$A$2:$A$5</c:f>
              <c:strCache>
                <c:ptCount val="4"/>
                <c:pt idx="0">
                  <c:v>1月</c:v>
                </c:pt>
                <c:pt idx="1">
                  <c:v>2月</c:v>
                </c:pt>
                <c:pt idx="2">
                  <c:v>3月</c:v>
                </c:pt>
                <c:pt idx="3">
                  <c:v>4月</c:v>
                </c:pt>
              </c:strCache>
            </c:strRef>
          </c:cat>
          <c:val>
            <c:numRef>
              <c:f>Sheet1!$D$2:$D$5</c:f>
              <c:numCache>
                <c:formatCode>General</c:formatCode>
                <c:ptCount val="4"/>
                <c:pt idx="0">
                  <c:v>0</c:v>
                </c:pt>
                <c:pt idx="1">
                  <c:v>1000</c:v>
                </c:pt>
                <c:pt idx="2">
                  <c:v>2000</c:v>
                </c:pt>
                <c:pt idx="3">
                  <c:v>4000</c:v>
                </c:pt>
              </c:numCache>
            </c:numRef>
          </c:val>
          <c:extLst>
            <c:ext xmlns:c16="http://schemas.microsoft.com/office/drawing/2014/chart" uri="{C3380CC4-5D6E-409C-BE32-E72D297353CC}">
              <c16:uniqueId val="{00000002-684E-4984-AAFF-C4EE05B414F5}"/>
            </c:ext>
          </c:extLst>
        </c:ser>
        <c:dLbls>
          <c:showLegendKey val="0"/>
          <c:showVal val="0"/>
          <c:showCatName val="0"/>
          <c:showSerName val="0"/>
          <c:showPercent val="0"/>
          <c:showBubbleSize val="0"/>
        </c:dLbls>
        <c:gapWidth val="170"/>
        <c:overlap val="100"/>
        <c:axId val="1228728431"/>
        <c:axId val="1228694927"/>
      </c:barChart>
      <c:catAx>
        <c:axId val="122872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en-US"/>
          </a:p>
        </c:txPr>
        <c:crossAx val="1228694927"/>
        <c:crosses val="autoZero"/>
        <c:auto val="1"/>
        <c:lblAlgn val="ctr"/>
        <c:lblOffset val="100"/>
        <c:noMultiLvlLbl val="0"/>
      </c:catAx>
      <c:valAx>
        <c:axId val="122869492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en-US"/>
          </a:p>
        </c:txPr>
        <c:crossAx val="12287284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0111493-F2D5-3454-EC26-3ADFBD39E6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POSans R" panose="00020600040101010101" pitchFamily="18" charset="-122"/>
            </a:endParaRPr>
          </a:p>
        </p:txBody>
      </p:sp>
      <p:sp>
        <p:nvSpPr>
          <p:cNvPr id="3" name="日期占位符 2">
            <a:extLst>
              <a:ext uri="{FF2B5EF4-FFF2-40B4-BE49-F238E27FC236}">
                <a16:creationId xmlns:a16="http://schemas.microsoft.com/office/drawing/2014/main" id="{B9C28350-B086-8465-8BBB-40EC32A88D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2994D-20AC-4DC4-8400-83CE3EA145C9}" type="datetimeFigureOut">
              <a:rPr lang="en-US" smtClean="0">
                <a:latin typeface="OPPOSans R" panose="00020600040101010101" pitchFamily="18" charset="-122"/>
              </a:rPr>
              <a:t>8/14/2022</a:t>
            </a:fld>
            <a:endParaRPr lang="en-US" dirty="0">
              <a:latin typeface="OPPOSans R" panose="00020600040101010101" pitchFamily="18" charset="-122"/>
            </a:endParaRPr>
          </a:p>
        </p:txBody>
      </p:sp>
      <p:sp>
        <p:nvSpPr>
          <p:cNvPr id="4" name="页脚占位符 3">
            <a:extLst>
              <a:ext uri="{FF2B5EF4-FFF2-40B4-BE49-F238E27FC236}">
                <a16:creationId xmlns:a16="http://schemas.microsoft.com/office/drawing/2014/main" id="{50993EA0-26C1-3F79-7713-3F538EA56A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POSans R" panose="00020600040101010101" pitchFamily="18" charset="-122"/>
            </a:endParaRPr>
          </a:p>
        </p:txBody>
      </p:sp>
      <p:sp>
        <p:nvSpPr>
          <p:cNvPr id="5" name="灯片编号占位符 4">
            <a:extLst>
              <a:ext uri="{FF2B5EF4-FFF2-40B4-BE49-F238E27FC236}">
                <a16:creationId xmlns:a16="http://schemas.microsoft.com/office/drawing/2014/main" id="{816AADF3-18EB-C7D9-AAC9-74BFB927DD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113DE9-6DE6-4CAD-B656-F19E64B66CCA}" type="slidenum">
              <a:rPr lang="en-US" smtClean="0">
                <a:latin typeface="OPPOSans R" panose="00020600040101010101" pitchFamily="18" charset="-122"/>
              </a:rPr>
              <a:t>‹#›</a:t>
            </a:fld>
            <a:endParaRPr lang="en-US" dirty="0">
              <a:latin typeface="OPPOSans R" panose="00020600040101010101" pitchFamily="18" charset="-122"/>
            </a:endParaRPr>
          </a:p>
        </p:txBody>
      </p:sp>
    </p:spTree>
    <p:extLst>
      <p:ext uri="{BB962C8B-B14F-4D97-AF65-F5344CB8AC3E}">
        <p14:creationId xmlns:p14="http://schemas.microsoft.com/office/powerpoint/2010/main" val="31570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defRPr>
            </a:lvl1pPr>
          </a:lstStyle>
          <a:p>
            <a:fld id="{4ED0CCEB-DC6A-4E29-AC65-0C3C204D1686}" type="datetimeFigureOut">
              <a:rPr lang="en-US" smtClean="0"/>
              <a:pPr/>
              <a:t>8/14/2022</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defRPr>
            </a:lvl1pPr>
          </a:lstStyle>
          <a:p>
            <a:fld id="{8C553215-0D14-4AD8-AC41-33B6BCC9B143}" type="slidenum">
              <a:rPr lang="en-US" smtClean="0"/>
              <a:pPr/>
              <a:t>‹#›</a:t>
            </a:fld>
            <a:endParaRPr lang="en-US" dirty="0"/>
          </a:p>
        </p:txBody>
      </p:sp>
    </p:spTree>
    <p:extLst>
      <p:ext uri="{BB962C8B-B14F-4D97-AF65-F5344CB8AC3E}">
        <p14:creationId xmlns:p14="http://schemas.microsoft.com/office/powerpoint/2010/main" val="122250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49EC673-E83A-162E-DFCC-7C1959AA5652}"/>
              </a:ext>
            </a:extLst>
          </p:cNvPr>
          <p:cNvSpPr/>
          <p:nvPr userDrawn="1"/>
        </p:nvSpPr>
        <p:spPr>
          <a:xfrm>
            <a:off x="0" y="5443403"/>
            <a:ext cx="1344081" cy="1414597"/>
          </a:xfrm>
          <a:custGeom>
            <a:avLst/>
            <a:gdLst>
              <a:gd name="connsiteX0" fmla="*/ 0 w 1344081"/>
              <a:gd name="connsiteY0" fmla="*/ 0 h 1414597"/>
              <a:gd name="connsiteX1" fmla="*/ 75408 w 1344081"/>
              <a:gd name="connsiteY1" fmla="*/ 19389 h 1414597"/>
              <a:gd name="connsiteX2" fmla="*/ 1300284 w 1344081"/>
              <a:gd name="connsiteY2" fmla="*/ 1244265 h 1414597"/>
              <a:gd name="connsiteX3" fmla="*/ 1344081 w 1344081"/>
              <a:gd name="connsiteY3" fmla="*/ 1414597 h 1414597"/>
              <a:gd name="connsiteX4" fmla="*/ 661032 w 1344081"/>
              <a:gd name="connsiteY4" fmla="*/ 1414597 h 1414597"/>
              <a:gd name="connsiteX5" fmla="*/ 634177 w 1344081"/>
              <a:gd name="connsiteY5" fmla="*/ 1328086 h 1414597"/>
              <a:gd name="connsiteX6" fmla="*/ 97138 w 1344081"/>
              <a:gd name="connsiteY6" fmla="*/ 736341 h 1414597"/>
              <a:gd name="connsiteX7" fmla="*/ 0 w 1344081"/>
              <a:gd name="connsiteY7" fmla="*/ 689548 h 14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081" h="1414597">
                <a:moveTo>
                  <a:pt x="0" y="0"/>
                </a:moveTo>
                <a:lnTo>
                  <a:pt x="75408" y="19389"/>
                </a:lnTo>
                <a:cubicBezTo>
                  <a:pt x="658593" y="200778"/>
                  <a:pt x="1118894" y="661079"/>
                  <a:pt x="1300284" y="1244265"/>
                </a:cubicBezTo>
                <a:lnTo>
                  <a:pt x="1344081" y="1414597"/>
                </a:lnTo>
                <a:lnTo>
                  <a:pt x="661032" y="1414597"/>
                </a:lnTo>
                <a:lnTo>
                  <a:pt x="634177" y="1328086"/>
                </a:lnTo>
                <a:cubicBezTo>
                  <a:pt x="527248" y="1075276"/>
                  <a:pt x="336669" y="866462"/>
                  <a:pt x="97138" y="736341"/>
                </a:cubicBezTo>
                <a:lnTo>
                  <a:pt x="0" y="689548"/>
                </a:lnTo>
                <a:close/>
              </a:path>
            </a:pathLst>
          </a:custGeom>
          <a:solidFill>
            <a:schemeClr val="accent1">
              <a:lumMod val="20000"/>
              <a:lumOff val="8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8" name="内容占位符 337">
            <a:extLst>
              <a:ext uri="{FF2B5EF4-FFF2-40B4-BE49-F238E27FC236}">
                <a16:creationId xmlns:a16="http://schemas.microsoft.com/office/drawing/2014/main" id="{7B4C7601-543B-99EB-96D7-86BB35C64FEB}"/>
              </a:ext>
            </a:extLst>
          </p:cNvPr>
          <p:cNvSpPr>
            <a:spLocks noGrp="1"/>
          </p:cNvSpPr>
          <p:nvPr userDrawn="1">
            <p:ph sz="quarter" idx="10"/>
          </p:nvPr>
        </p:nvSpPr>
        <p:spPr>
          <a:xfrm>
            <a:off x="488235" y="1850462"/>
            <a:ext cx="4826000" cy="1620838"/>
          </a:xfrm>
        </p:spPr>
        <p:txBody>
          <a:bodyPr lIns="0" tIns="0" rIns="0" bIns="0">
            <a:noAutofit/>
          </a:bodyPr>
          <a:lstStyle>
            <a:lvl1pPr marL="0" indent="0" algn="l" defTabSz="914400" rtl="0" eaLnBrk="1" latinLnBrk="0" hangingPunct="1">
              <a:buFontTx/>
              <a:buNone/>
              <a:defRPr lang="zh-CN" altLang="en-US" sz="5400" kern="1200" dirty="0" smtClean="0">
                <a:solidFill>
                  <a:schemeClr val="accent1"/>
                </a:solidFill>
                <a:latin typeface="+mj-ea"/>
                <a:ea typeface="+mj-ea"/>
                <a:cs typeface="+mn-cs"/>
              </a:defRPr>
            </a:lvl1pPr>
            <a:lvl2pPr marL="457200" indent="0">
              <a:buNone/>
              <a:defRPr/>
            </a:lvl2pPr>
          </a:lstStyle>
          <a:p>
            <a:pPr lvl="0"/>
            <a:r>
              <a:rPr lang="zh-CN" altLang="en-US" dirty="0"/>
              <a:t>单击此处编辑母版文本样式</a:t>
            </a:r>
          </a:p>
        </p:txBody>
      </p:sp>
      <p:sp>
        <p:nvSpPr>
          <p:cNvPr id="341" name="任意多边形: 形状 340">
            <a:extLst>
              <a:ext uri="{FF2B5EF4-FFF2-40B4-BE49-F238E27FC236}">
                <a16:creationId xmlns:a16="http://schemas.microsoft.com/office/drawing/2014/main" id="{40815997-42D1-E699-7578-5725AE90F27A}"/>
              </a:ext>
            </a:extLst>
          </p:cNvPr>
          <p:cNvSpPr/>
          <p:nvPr userDrawn="1"/>
        </p:nvSpPr>
        <p:spPr>
          <a:xfrm>
            <a:off x="11372782" y="1437195"/>
            <a:ext cx="568373" cy="593397"/>
          </a:xfrm>
          <a:custGeom>
            <a:avLst/>
            <a:gdLst>
              <a:gd name="connsiteX0" fmla="*/ 310425 w 594685"/>
              <a:gd name="connsiteY0" fmla="*/ 620867 h 620867"/>
              <a:gd name="connsiteX1" fmla="*/ 302739 w 594685"/>
              <a:gd name="connsiteY1" fmla="*/ 620763 h 620867"/>
              <a:gd name="connsiteX2" fmla="*/ 299454 w 594685"/>
              <a:gd name="connsiteY2" fmla="*/ 617339 h 620867"/>
              <a:gd name="connsiteX3" fmla="*/ 302879 w 594685"/>
              <a:gd name="connsiteY3" fmla="*/ 614055 h 620867"/>
              <a:gd name="connsiteX4" fmla="*/ 342638 w 594685"/>
              <a:gd name="connsiteY4" fmla="*/ 612447 h 620867"/>
              <a:gd name="connsiteX5" fmla="*/ 346341 w 594685"/>
              <a:gd name="connsiteY5" fmla="*/ 615417 h 620867"/>
              <a:gd name="connsiteX6" fmla="*/ 343372 w 594685"/>
              <a:gd name="connsiteY6" fmla="*/ 619121 h 620867"/>
              <a:gd name="connsiteX7" fmla="*/ 310425 w 594685"/>
              <a:gd name="connsiteY7" fmla="*/ 620867 h 620867"/>
              <a:gd name="connsiteX8" fmla="*/ 262769 w 594685"/>
              <a:gd name="connsiteY8" fmla="*/ 617199 h 620867"/>
              <a:gd name="connsiteX9" fmla="*/ 262246 w 594685"/>
              <a:gd name="connsiteY9" fmla="*/ 617164 h 620867"/>
              <a:gd name="connsiteX10" fmla="*/ 222590 w 594685"/>
              <a:gd name="connsiteY10" fmla="*/ 608290 h 620867"/>
              <a:gd name="connsiteX11" fmla="*/ 220320 w 594685"/>
              <a:gd name="connsiteY11" fmla="*/ 604132 h 620867"/>
              <a:gd name="connsiteX12" fmla="*/ 224477 w 594685"/>
              <a:gd name="connsiteY12" fmla="*/ 601861 h 620867"/>
              <a:gd name="connsiteX13" fmla="*/ 263258 w 594685"/>
              <a:gd name="connsiteY13" fmla="*/ 610561 h 620867"/>
              <a:gd name="connsiteX14" fmla="*/ 266054 w 594685"/>
              <a:gd name="connsiteY14" fmla="*/ 614404 h 620867"/>
              <a:gd name="connsiteX15" fmla="*/ 262769 w 594685"/>
              <a:gd name="connsiteY15" fmla="*/ 617199 h 620867"/>
              <a:gd name="connsiteX16" fmla="*/ 382607 w 594685"/>
              <a:gd name="connsiteY16" fmla="*/ 612308 h 620867"/>
              <a:gd name="connsiteX17" fmla="*/ 379358 w 594685"/>
              <a:gd name="connsiteY17" fmla="*/ 609757 h 620867"/>
              <a:gd name="connsiteX18" fmla="*/ 381839 w 594685"/>
              <a:gd name="connsiteY18" fmla="*/ 605704 h 620867"/>
              <a:gd name="connsiteX19" fmla="*/ 419781 w 594685"/>
              <a:gd name="connsiteY19" fmla="*/ 593860 h 620867"/>
              <a:gd name="connsiteX20" fmla="*/ 424114 w 594685"/>
              <a:gd name="connsiteY20" fmla="*/ 595782 h 620867"/>
              <a:gd name="connsiteX21" fmla="*/ 422192 w 594685"/>
              <a:gd name="connsiteY21" fmla="*/ 600114 h 620867"/>
              <a:gd name="connsiteX22" fmla="*/ 383411 w 594685"/>
              <a:gd name="connsiteY22" fmla="*/ 612203 h 620867"/>
              <a:gd name="connsiteX23" fmla="*/ 382607 w 594685"/>
              <a:gd name="connsiteY23" fmla="*/ 612308 h 620867"/>
              <a:gd name="connsiteX24" fmla="*/ 185766 w 594685"/>
              <a:gd name="connsiteY24" fmla="*/ 594524 h 620867"/>
              <a:gd name="connsiteX25" fmla="*/ 184403 w 594685"/>
              <a:gd name="connsiteY25" fmla="*/ 594245 h 620867"/>
              <a:gd name="connsiteX26" fmla="*/ 148417 w 594685"/>
              <a:gd name="connsiteY26" fmla="*/ 575308 h 620867"/>
              <a:gd name="connsiteX27" fmla="*/ 147299 w 594685"/>
              <a:gd name="connsiteY27" fmla="*/ 570696 h 620867"/>
              <a:gd name="connsiteX28" fmla="*/ 151911 w 594685"/>
              <a:gd name="connsiteY28" fmla="*/ 569578 h 620867"/>
              <a:gd name="connsiteX29" fmla="*/ 187129 w 594685"/>
              <a:gd name="connsiteY29" fmla="*/ 588095 h 620867"/>
              <a:gd name="connsiteX30" fmla="*/ 188841 w 594685"/>
              <a:gd name="connsiteY30" fmla="*/ 592533 h 620867"/>
              <a:gd name="connsiteX31" fmla="*/ 185766 w 594685"/>
              <a:gd name="connsiteY31" fmla="*/ 594524 h 620867"/>
              <a:gd name="connsiteX32" fmla="*/ 457445 w 594685"/>
              <a:gd name="connsiteY32" fmla="*/ 583449 h 620867"/>
              <a:gd name="connsiteX33" fmla="*/ 454510 w 594685"/>
              <a:gd name="connsiteY33" fmla="*/ 581702 h 620867"/>
              <a:gd name="connsiteX34" fmla="*/ 455837 w 594685"/>
              <a:gd name="connsiteY34" fmla="*/ 577160 h 620867"/>
              <a:gd name="connsiteX35" fmla="*/ 489413 w 594685"/>
              <a:gd name="connsiteY35" fmla="*/ 555848 h 620867"/>
              <a:gd name="connsiteX36" fmla="*/ 494095 w 594685"/>
              <a:gd name="connsiteY36" fmla="*/ 556581 h 620867"/>
              <a:gd name="connsiteX37" fmla="*/ 493361 w 594685"/>
              <a:gd name="connsiteY37" fmla="*/ 561263 h 620867"/>
              <a:gd name="connsiteX38" fmla="*/ 459052 w 594685"/>
              <a:gd name="connsiteY38" fmla="*/ 583029 h 620867"/>
              <a:gd name="connsiteX39" fmla="*/ 457445 w 594685"/>
              <a:gd name="connsiteY39" fmla="*/ 583449 h 620867"/>
              <a:gd name="connsiteX40" fmla="*/ 117322 w 594685"/>
              <a:gd name="connsiteY40" fmla="*/ 552563 h 620867"/>
              <a:gd name="connsiteX41" fmla="*/ 115226 w 594685"/>
              <a:gd name="connsiteY41" fmla="*/ 551830 h 620867"/>
              <a:gd name="connsiteX42" fmla="*/ 85354 w 594685"/>
              <a:gd name="connsiteY42" fmla="*/ 524264 h 620867"/>
              <a:gd name="connsiteX43" fmla="*/ 85458 w 594685"/>
              <a:gd name="connsiteY43" fmla="*/ 519512 h 620867"/>
              <a:gd name="connsiteX44" fmla="*/ 90210 w 594685"/>
              <a:gd name="connsiteY44" fmla="*/ 519617 h 620867"/>
              <a:gd name="connsiteX45" fmla="*/ 119419 w 594685"/>
              <a:gd name="connsiteY45" fmla="*/ 546589 h 620867"/>
              <a:gd name="connsiteX46" fmla="*/ 119908 w 594685"/>
              <a:gd name="connsiteY46" fmla="*/ 551306 h 620867"/>
              <a:gd name="connsiteX47" fmla="*/ 117322 w 594685"/>
              <a:gd name="connsiteY47" fmla="*/ 552563 h 620867"/>
              <a:gd name="connsiteX48" fmla="*/ 522220 w 594685"/>
              <a:gd name="connsiteY48" fmla="*/ 536108 h 620867"/>
              <a:gd name="connsiteX49" fmla="*/ 519809 w 594685"/>
              <a:gd name="connsiteY49" fmla="*/ 535059 h 620867"/>
              <a:gd name="connsiteX50" fmla="*/ 519914 w 594685"/>
              <a:gd name="connsiteY50" fmla="*/ 530308 h 620867"/>
              <a:gd name="connsiteX51" fmla="*/ 546851 w 594685"/>
              <a:gd name="connsiteY51" fmla="*/ 501065 h 620867"/>
              <a:gd name="connsiteX52" fmla="*/ 551568 w 594685"/>
              <a:gd name="connsiteY52" fmla="*/ 500576 h 620867"/>
              <a:gd name="connsiteX53" fmla="*/ 552057 w 594685"/>
              <a:gd name="connsiteY53" fmla="*/ 505292 h 620867"/>
              <a:gd name="connsiteX54" fmla="*/ 524526 w 594685"/>
              <a:gd name="connsiteY54" fmla="*/ 535199 h 620867"/>
              <a:gd name="connsiteX55" fmla="*/ 522220 w 594685"/>
              <a:gd name="connsiteY55" fmla="*/ 536108 h 620867"/>
              <a:gd name="connsiteX56" fmla="*/ 62085 w 594685"/>
              <a:gd name="connsiteY56" fmla="*/ 494426 h 620867"/>
              <a:gd name="connsiteX57" fmla="*/ 59360 w 594685"/>
              <a:gd name="connsiteY57" fmla="*/ 493064 h 620867"/>
              <a:gd name="connsiteX58" fmla="*/ 37628 w 594685"/>
              <a:gd name="connsiteY58" fmla="*/ 458720 h 620867"/>
              <a:gd name="connsiteX59" fmla="*/ 38956 w 594685"/>
              <a:gd name="connsiteY59" fmla="*/ 454178 h 620867"/>
              <a:gd name="connsiteX60" fmla="*/ 43498 w 594685"/>
              <a:gd name="connsiteY60" fmla="*/ 455505 h 620867"/>
              <a:gd name="connsiteX61" fmla="*/ 64740 w 594685"/>
              <a:gd name="connsiteY61" fmla="*/ 489081 h 620867"/>
              <a:gd name="connsiteX62" fmla="*/ 64007 w 594685"/>
              <a:gd name="connsiteY62" fmla="*/ 493763 h 620867"/>
              <a:gd name="connsiteX63" fmla="*/ 62085 w 594685"/>
              <a:gd name="connsiteY63" fmla="*/ 494426 h 620867"/>
              <a:gd name="connsiteX64" fmla="*/ 572635 w 594685"/>
              <a:gd name="connsiteY64" fmla="*/ 473673 h 620867"/>
              <a:gd name="connsiteX65" fmla="*/ 570889 w 594685"/>
              <a:gd name="connsiteY65" fmla="*/ 473184 h 620867"/>
              <a:gd name="connsiteX66" fmla="*/ 569770 w 594685"/>
              <a:gd name="connsiteY66" fmla="*/ 468572 h 620867"/>
              <a:gd name="connsiteX67" fmla="*/ 588253 w 594685"/>
              <a:gd name="connsiteY67" fmla="*/ 433355 h 620867"/>
              <a:gd name="connsiteX68" fmla="*/ 592690 w 594685"/>
              <a:gd name="connsiteY68" fmla="*/ 431643 h 620867"/>
              <a:gd name="connsiteX69" fmla="*/ 594402 w 594685"/>
              <a:gd name="connsiteY69" fmla="*/ 436080 h 620867"/>
              <a:gd name="connsiteX70" fmla="*/ 575535 w 594685"/>
              <a:gd name="connsiteY70" fmla="*/ 472101 h 620867"/>
              <a:gd name="connsiteX71" fmla="*/ 572635 w 594685"/>
              <a:gd name="connsiteY71" fmla="*/ 473673 h 620867"/>
              <a:gd name="connsiteX72" fmla="*/ 23723 w 594685"/>
              <a:gd name="connsiteY72" fmla="*/ 423991 h 620867"/>
              <a:gd name="connsiteX73" fmla="*/ 20579 w 594685"/>
              <a:gd name="connsiteY73" fmla="*/ 421825 h 620867"/>
              <a:gd name="connsiteX74" fmla="*/ 8525 w 594685"/>
              <a:gd name="connsiteY74" fmla="*/ 383009 h 620867"/>
              <a:gd name="connsiteX75" fmla="*/ 11006 w 594685"/>
              <a:gd name="connsiteY75" fmla="*/ 378956 h 620867"/>
              <a:gd name="connsiteX76" fmla="*/ 15059 w 594685"/>
              <a:gd name="connsiteY76" fmla="*/ 381437 h 620867"/>
              <a:gd name="connsiteX77" fmla="*/ 26868 w 594685"/>
              <a:gd name="connsiteY77" fmla="*/ 419414 h 620867"/>
              <a:gd name="connsiteX78" fmla="*/ 24946 w 594685"/>
              <a:gd name="connsiteY78" fmla="*/ 423747 h 620867"/>
              <a:gd name="connsiteX79" fmla="*/ 23723 w 594685"/>
              <a:gd name="connsiteY79" fmla="*/ 423991 h 620867"/>
              <a:gd name="connsiteX80" fmla="*/ 4996 w 594685"/>
              <a:gd name="connsiteY80" fmla="*/ 345974 h 620867"/>
              <a:gd name="connsiteX81" fmla="*/ 1677 w 594685"/>
              <a:gd name="connsiteY81" fmla="*/ 342970 h 620867"/>
              <a:gd name="connsiteX82" fmla="*/ 0 w 594685"/>
              <a:gd name="connsiteY82" fmla="*/ 310408 h 620867"/>
              <a:gd name="connsiteX83" fmla="*/ 105 w 594685"/>
              <a:gd name="connsiteY83" fmla="*/ 302337 h 620867"/>
              <a:gd name="connsiteX84" fmla="*/ 3529 w 594685"/>
              <a:gd name="connsiteY84" fmla="*/ 299088 h 620867"/>
              <a:gd name="connsiteX85" fmla="*/ 6778 w 594685"/>
              <a:gd name="connsiteY85" fmla="*/ 302511 h 620867"/>
              <a:gd name="connsiteX86" fmla="*/ 6673 w 594685"/>
              <a:gd name="connsiteY86" fmla="*/ 310408 h 620867"/>
              <a:gd name="connsiteX87" fmla="*/ 8315 w 594685"/>
              <a:gd name="connsiteY87" fmla="*/ 342271 h 620867"/>
              <a:gd name="connsiteX88" fmla="*/ 5311 w 594685"/>
              <a:gd name="connsiteY88" fmla="*/ 345940 h 620867"/>
              <a:gd name="connsiteX89" fmla="*/ 4996 w 594685"/>
              <a:gd name="connsiteY89" fmla="*/ 345974 h 620867"/>
              <a:gd name="connsiteX90" fmla="*/ 7093 w 594685"/>
              <a:gd name="connsiteY90" fmla="*/ 265792 h 620867"/>
              <a:gd name="connsiteX91" fmla="*/ 6568 w 594685"/>
              <a:gd name="connsiteY91" fmla="*/ 265757 h 620867"/>
              <a:gd name="connsiteX92" fmla="*/ 3773 w 594685"/>
              <a:gd name="connsiteY92" fmla="*/ 261913 h 620867"/>
              <a:gd name="connsiteX93" fmla="*/ 12718 w 594685"/>
              <a:gd name="connsiteY93" fmla="*/ 222259 h 620867"/>
              <a:gd name="connsiteX94" fmla="*/ 16875 w 594685"/>
              <a:gd name="connsiteY94" fmla="*/ 219988 h 620867"/>
              <a:gd name="connsiteX95" fmla="*/ 19146 w 594685"/>
              <a:gd name="connsiteY95" fmla="*/ 224145 h 620867"/>
              <a:gd name="connsiteX96" fmla="*/ 10411 w 594685"/>
              <a:gd name="connsiteY96" fmla="*/ 262927 h 620867"/>
              <a:gd name="connsiteX97" fmla="*/ 7093 w 594685"/>
              <a:gd name="connsiteY97" fmla="*/ 265792 h 620867"/>
              <a:gd name="connsiteX98" fmla="*/ 29837 w 594685"/>
              <a:gd name="connsiteY98" fmla="*/ 188823 h 620867"/>
              <a:gd name="connsiteX99" fmla="*/ 28475 w 594685"/>
              <a:gd name="connsiteY99" fmla="*/ 188543 h 620867"/>
              <a:gd name="connsiteX100" fmla="*/ 26763 w 594685"/>
              <a:gd name="connsiteY100" fmla="*/ 184106 h 620867"/>
              <a:gd name="connsiteX101" fmla="*/ 45734 w 594685"/>
              <a:gd name="connsiteY101" fmla="*/ 148155 h 620867"/>
              <a:gd name="connsiteX102" fmla="*/ 50346 w 594685"/>
              <a:gd name="connsiteY102" fmla="*/ 147037 h 620867"/>
              <a:gd name="connsiteX103" fmla="*/ 51464 w 594685"/>
              <a:gd name="connsiteY103" fmla="*/ 151649 h 620867"/>
              <a:gd name="connsiteX104" fmla="*/ 32912 w 594685"/>
              <a:gd name="connsiteY104" fmla="*/ 186831 h 620867"/>
              <a:gd name="connsiteX105" fmla="*/ 29837 w 594685"/>
              <a:gd name="connsiteY105" fmla="*/ 188823 h 620867"/>
              <a:gd name="connsiteX106" fmla="*/ 580601 w 594685"/>
              <a:gd name="connsiteY106" fmla="*/ 167790 h 620867"/>
              <a:gd name="connsiteX107" fmla="*/ 577631 w 594685"/>
              <a:gd name="connsiteY107" fmla="*/ 166043 h 620867"/>
              <a:gd name="connsiteX108" fmla="*/ 556459 w 594685"/>
              <a:gd name="connsiteY108" fmla="*/ 132398 h 620867"/>
              <a:gd name="connsiteX109" fmla="*/ 557193 w 594685"/>
              <a:gd name="connsiteY109" fmla="*/ 127716 h 620867"/>
              <a:gd name="connsiteX110" fmla="*/ 561875 w 594685"/>
              <a:gd name="connsiteY110" fmla="*/ 128450 h 620867"/>
              <a:gd name="connsiteX111" fmla="*/ 583536 w 594685"/>
              <a:gd name="connsiteY111" fmla="*/ 162864 h 620867"/>
              <a:gd name="connsiteX112" fmla="*/ 582173 w 594685"/>
              <a:gd name="connsiteY112" fmla="*/ 167406 h 620867"/>
              <a:gd name="connsiteX113" fmla="*/ 580601 w 594685"/>
              <a:gd name="connsiteY113" fmla="*/ 167790 h 620867"/>
              <a:gd name="connsiteX114" fmla="*/ 71833 w 594685"/>
              <a:gd name="connsiteY114" fmla="*/ 120449 h 620867"/>
              <a:gd name="connsiteX115" fmla="*/ 69736 w 594685"/>
              <a:gd name="connsiteY115" fmla="*/ 119715 h 620867"/>
              <a:gd name="connsiteX116" fmla="*/ 69248 w 594685"/>
              <a:gd name="connsiteY116" fmla="*/ 114999 h 620867"/>
              <a:gd name="connsiteX117" fmla="*/ 96848 w 594685"/>
              <a:gd name="connsiteY117" fmla="*/ 85162 h 620867"/>
              <a:gd name="connsiteX118" fmla="*/ 101600 w 594685"/>
              <a:gd name="connsiteY118" fmla="*/ 85301 h 620867"/>
              <a:gd name="connsiteX119" fmla="*/ 101460 w 594685"/>
              <a:gd name="connsiteY119" fmla="*/ 90053 h 620867"/>
              <a:gd name="connsiteX120" fmla="*/ 74453 w 594685"/>
              <a:gd name="connsiteY120" fmla="*/ 119226 h 620867"/>
              <a:gd name="connsiteX121" fmla="*/ 71833 w 594685"/>
              <a:gd name="connsiteY121" fmla="*/ 120449 h 620867"/>
              <a:gd name="connsiteX122" fmla="*/ 533505 w 594685"/>
              <a:gd name="connsiteY122" fmla="*/ 102805 h 620867"/>
              <a:gd name="connsiteX123" fmla="*/ 531059 w 594685"/>
              <a:gd name="connsiteY123" fmla="*/ 101757 h 620867"/>
              <a:gd name="connsiteX124" fmla="*/ 501921 w 594685"/>
              <a:gd name="connsiteY124" fmla="*/ 74715 h 620867"/>
              <a:gd name="connsiteX125" fmla="*/ 501432 w 594685"/>
              <a:gd name="connsiteY125" fmla="*/ 69998 h 620867"/>
              <a:gd name="connsiteX126" fmla="*/ 506148 w 594685"/>
              <a:gd name="connsiteY126" fmla="*/ 69509 h 620867"/>
              <a:gd name="connsiteX127" fmla="*/ 535950 w 594685"/>
              <a:gd name="connsiteY127" fmla="*/ 97145 h 620867"/>
              <a:gd name="connsiteX128" fmla="*/ 535811 w 594685"/>
              <a:gd name="connsiteY128" fmla="*/ 101897 h 620867"/>
              <a:gd name="connsiteX129" fmla="*/ 533505 w 594685"/>
              <a:gd name="connsiteY129" fmla="*/ 102805 h 620867"/>
              <a:gd name="connsiteX130" fmla="*/ 130074 w 594685"/>
              <a:gd name="connsiteY130" fmla="*/ 65212 h 620867"/>
              <a:gd name="connsiteX131" fmla="*/ 127349 w 594685"/>
              <a:gd name="connsiteY131" fmla="*/ 63814 h 620867"/>
              <a:gd name="connsiteX132" fmla="*/ 128083 w 594685"/>
              <a:gd name="connsiteY132" fmla="*/ 59133 h 620867"/>
              <a:gd name="connsiteX133" fmla="*/ 162427 w 594685"/>
              <a:gd name="connsiteY133" fmla="*/ 37436 h 620867"/>
              <a:gd name="connsiteX134" fmla="*/ 166969 w 594685"/>
              <a:gd name="connsiteY134" fmla="*/ 38799 h 620867"/>
              <a:gd name="connsiteX135" fmla="*/ 165607 w 594685"/>
              <a:gd name="connsiteY135" fmla="*/ 43341 h 620867"/>
              <a:gd name="connsiteX136" fmla="*/ 131996 w 594685"/>
              <a:gd name="connsiteY136" fmla="*/ 64548 h 620867"/>
              <a:gd name="connsiteX137" fmla="*/ 130074 w 594685"/>
              <a:gd name="connsiteY137" fmla="*/ 65212 h 620867"/>
              <a:gd name="connsiteX138" fmla="*/ 471245 w 594685"/>
              <a:gd name="connsiteY138" fmla="*/ 52180 h 620867"/>
              <a:gd name="connsiteX139" fmla="*/ 469498 w 594685"/>
              <a:gd name="connsiteY139" fmla="*/ 51691 h 620867"/>
              <a:gd name="connsiteX140" fmla="*/ 434351 w 594685"/>
              <a:gd name="connsiteY140" fmla="*/ 33104 h 620867"/>
              <a:gd name="connsiteX141" fmla="*/ 432673 w 594685"/>
              <a:gd name="connsiteY141" fmla="*/ 28667 h 620867"/>
              <a:gd name="connsiteX142" fmla="*/ 437110 w 594685"/>
              <a:gd name="connsiteY142" fmla="*/ 26990 h 620867"/>
              <a:gd name="connsiteX143" fmla="*/ 473062 w 594685"/>
              <a:gd name="connsiteY143" fmla="*/ 45996 h 620867"/>
              <a:gd name="connsiteX144" fmla="*/ 474145 w 594685"/>
              <a:gd name="connsiteY144" fmla="*/ 50608 h 620867"/>
              <a:gd name="connsiteX145" fmla="*/ 471245 w 594685"/>
              <a:gd name="connsiteY145" fmla="*/ 52180 h 620867"/>
              <a:gd name="connsiteX146" fmla="*/ 200545 w 594685"/>
              <a:gd name="connsiteY146" fmla="*/ 26955 h 620867"/>
              <a:gd name="connsiteX147" fmla="*/ 197400 w 594685"/>
              <a:gd name="connsiteY147" fmla="*/ 24789 h 620867"/>
              <a:gd name="connsiteX148" fmla="*/ 199322 w 594685"/>
              <a:gd name="connsiteY148" fmla="*/ 20456 h 620867"/>
              <a:gd name="connsiteX149" fmla="*/ 238138 w 594685"/>
              <a:gd name="connsiteY149" fmla="*/ 8438 h 620867"/>
              <a:gd name="connsiteX150" fmla="*/ 242191 w 594685"/>
              <a:gd name="connsiteY150" fmla="*/ 10918 h 620867"/>
              <a:gd name="connsiteX151" fmla="*/ 239710 w 594685"/>
              <a:gd name="connsiteY151" fmla="*/ 14971 h 620867"/>
              <a:gd name="connsiteX152" fmla="*/ 201733 w 594685"/>
              <a:gd name="connsiteY152" fmla="*/ 26710 h 620867"/>
              <a:gd name="connsiteX153" fmla="*/ 200545 w 594685"/>
              <a:gd name="connsiteY153" fmla="*/ 26955 h 620867"/>
              <a:gd name="connsiteX154" fmla="*/ 398015 w 594685"/>
              <a:gd name="connsiteY154" fmla="*/ 19408 h 620867"/>
              <a:gd name="connsiteX155" fmla="*/ 397072 w 594685"/>
              <a:gd name="connsiteY155" fmla="*/ 19268 h 620867"/>
              <a:gd name="connsiteX156" fmla="*/ 358290 w 594685"/>
              <a:gd name="connsiteY156" fmla="*/ 10464 h 620867"/>
              <a:gd name="connsiteX157" fmla="*/ 355495 w 594685"/>
              <a:gd name="connsiteY157" fmla="*/ 6621 h 620867"/>
              <a:gd name="connsiteX158" fmla="*/ 359338 w 594685"/>
              <a:gd name="connsiteY158" fmla="*/ 3826 h 620867"/>
              <a:gd name="connsiteX159" fmla="*/ 398993 w 594685"/>
              <a:gd name="connsiteY159" fmla="*/ 12805 h 620867"/>
              <a:gd name="connsiteX160" fmla="*/ 401264 w 594685"/>
              <a:gd name="connsiteY160" fmla="*/ 16962 h 620867"/>
              <a:gd name="connsiteX161" fmla="*/ 398015 w 594685"/>
              <a:gd name="connsiteY161" fmla="*/ 19408 h 620867"/>
              <a:gd name="connsiteX162" fmla="*/ 278561 w 594685"/>
              <a:gd name="connsiteY162" fmla="*/ 8333 h 620867"/>
              <a:gd name="connsiteX163" fmla="*/ 275242 w 594685"/>
              <a:gd name="connsiteY163" fmla="*/ 5328 h 620867"/>
              <a:gd name="connsiteX164" fmla="*/ 278247 w 594685"/>
              <a:gd name="connsiteY164" fmla="*/ 1660 h 620867"/>
              <a:gd name="connsiteX165" fmla="*/ 318845 w 594685"/>
              <a:gd name="connsiteY165" fmla="*/ 122 h 620867"/>
              <a:gd name="connsiteX166" fmla="*/ 322095 w 594685"/>
              <a:gd name="connsiteY166" fmla="*/ 3546 h 620867"/>
              <a:gd name="connsiteX167" fmla="*/ 318670 w 594685"/>
              <a:gd name="connsiteY167" fmla="*/ 6795 h 620867"/>
              <a:gd name="connsiteX168" fmla="*/ 278946 w 594685"/>
              <a:gd name="connsiteY168" fmla="*/ 8298 h 620867"/>
              <a:gd name="connsiteX169" fmla="*/ 278561 w 594685"/>
              <a:gd name="connsiteY169" fmla="*/ 8333 h 6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94685" h="620867">
                <a:moveTo>
                  <a:pt x="310425" y="620867"/>
                </a:moveTo>
                <a:cubicBezTo>
                  <a:pt x="307839" y="620867"/>
                  <a:pt x="305289" y="620832"/>
                  <a:pt x="302739" y="620763"/>
                </a:cubicBezTo>
                <a:cubicBezTo>
                  <a:pt x="300887" y="620728"/>
                  <a:pt x="299419" y="619190"/>
                  <a:pt x="299454" y="617339"/>
                </a:cubicBezTo>
                <a:cubicBezTo>
                  <a:pt x="299489" y="615487"/>
                  <a:pt x="301132" y="614055"/>
                  <a:pt x="302879" y="614055"/>
                </a:cubicBezTo>
                <a:cubicBezTo>
                  <a:pt x="316085" y="614369"/>
                  <a:pt x="329501" y="613845"/>
                  <a:pt x="342638" y="612447"/>
                </a:cubicBezTo>
                <a:cubicBezTo>
                  <a:pt x="344490" y="612273"/>
                  <a:pt x="346132" y="613600"/>
                  <a:pt x="346341" y="615417"/>
                </a:cubicBezTo>
                <a:cubicBezTo>
                  <a:pt x="346551" y="617269"/>
                  <a:pt x="345189" y="618911"/>
                  <a:pt x="343372" y="619121"/>
                </a:cubicBezTo>
                <a:cubicBezTo>
                  <a:pt x="332471" y="620273"/>
                  <a:pt x="321395" y="620867"/>
                  <a:pt x="310425" y="620867"/>
                </a:cubicBezTo>
                <a:close/>
                <a:moveTo>
                  <a:pt x="262769" y="617199"/>
                </a:moveTo>
                <a:cubicBezTo>
                  <a:pt x="262595" y="617199"/>
                  <a:pt x="262420" y="617199"/>
                  <a:pt x="262246" y="617164"/>
                </a:cubicBezTo>
                <a:cubicBezTo>
                  <a:pt x="248864" y="615068"/>
                  <a:pt x="235553" y="612098"/>
                  <a:pt x="222590" y="608290"/>
                </a:cubicBezTo>
                <a:cubicBezTo>
                  <a:pt x="220809" y="607766"/>
                  <a:pt x="219796" y="605914"/>
                  <a:pt x="220320" y="604132"/>
                </a:cubicBezTo>
                <a:cubicBezTo>
                  <a:pt x="220844" y="602350"/>
                  <a:pt x="222695" y="601337"/>
                  <a:pt x="224477" y="601861"/>
                </a:cubicBezTo>
                <a:cubicBezTo>
                  <a:pt x="237160" y="605599"/>
                  <a:pt x="250192" y="608534"/>
                  <a:pt x="263258" y="610561"/>
                </a:cubicBezTo>
                <a:cubicBezTo>
                  <a:pt x="265075" y="610840"/>
                  <a:pt x="266333" y="612552"/>
                  <a:pt x="266054" y="614404"/>
                </a:cubicBezTo>
                <a:cubicBezTo>
                  <a:pt x="265809" y="616011"/>
                  <a:pt x="264377" y="617199"/>
                  <a:pt x="262769" y="617199"/>
                </a:cubicBezTo>
                <a:close/>
                <a:moveTo>
                  <a:pt x="382607" y="612308"/>
                </a:moveTo>
                <a:cubicBezTo>
                  <a:pt x="381105" y="612308"/>
                  <a:pt x="379707" y="611259"/>
                  <a:pt x="379358" y="609757"/>
                </a:cubicBezTo>
                <a:cubicBezTo>
                  <a:pt x="378938" y="607940"/>
                  <a:pt x="380022" y="606158"/>
                  <a:pt x="381839" y="605704"/>
                </a:cubicBezTo>
                <a:cubicBezTo>
                  <a:pt x="394696" y="602595"/>
                  <a:pt x="407448" y="598612"/>
                  <a:pt x="419781" y="593860"/>
                </a:cubicBezTo>
                <a:cubicBezTo>
                  <a:pt x="421493" y="593196"/>
                  <a:pt x="423450" y="594070"/>
                  <a:pt x="424114" y="595782"/>
                </a:cubicBezTo>
                <a:cubicBezTo>
                  <a:pt x="424777" y="597494"/>
                  <a:pt x="423904" y="599450"/>
                  <a:pt x="422192" y="600114"/>
                </a:cubicBezTo>
                <a:cubicBezTo>
                  <a:pt x="409579" y="604971"/>
                  <a:pt x="396547" y="609058"/>
                  <a:pt x="383411" y="612203"/>
                </a:cubicBezTo>
                <a:cubicBezTo>
                  <a:pt x="383131" y="612308"/>
                  <a:pt x="382851" y="612308"/>
                  <a:pt x="382607" y="612308"/>
                </a:cubicBezTo>
                <a:close/>
                <a:moveTo>
                  <a:pt x="185766" y="594524"/>
                </a:moveTo>
                <a:cubicBezTo>
                  <a:pt x="185312" y="594524"/>
                  <a:pt x="184858" y="594419"/>
                  <a:pt x="184403" y="594245"/>
                </a:cubicBezTo>
                <a:cubicBezTo>
                  <a:pt x="172070" y="588759"/>
                  <a:pt x="159947" y="582401"/>
                  <a:pt x="148417" y="575308"/>
                </a:cubicBezTo>
                <a:cubicBezTo>
                  <a:pt x="146845" y="574330"/>
                  <a:pt x="146356" y="572269"/>
                  <a:pt x="147299" y="570696"/>
                </a:cubicBezTo>
                <a:cubicBezTo>
                  <a:pt x="148277" y="569124"/>
                  <a:pt x="150339" y="568635"/>
                  <a:pt x="151911" y="569578"/>
                </a:cubicBezTo>
                <a:cubicBezTo>
                  <a:pt x="163196" y="576496"/>
                  <a:pt x="175040" y="582715"/>
                  <a:pt x="187129" y="588095"/>
                </a:cubicBezTo>
                <a:cubicBezTo>
                  <a:pt x="188806" y="588864"/>
                  <a:pt x="189574" y="590821"/>
                  <a:pt x="188841" y="592533"/>
                </a:cubicBezTo>
                <a:cubicBezTo>
                  <a:pt x="188281" y="593755"/>
                  <a:pt x="187059" y="594524"/>
                  <a:pt x="185766" y="594524"/>
                </a:cubicBezTo>
                <a:close/>
                <a:moveTo>
                  <a:pt x="457445" y="583449"/>
                </a:moveTo>
                <a:cubicBezTo>
                  <a:pt x="456256" y="583449"/>
                  <a:pt x="455104" y="582820"/>
                  <a:pt x="454510" y="581702"/>
                </a:cubicBezTo>
                <a:cubicBezTo>
                  <a:pt x="453636" y="580060"/>
                  <a:pt x="454230" y="578033"/>
                  <a:pt x="455837" y="577160"/>
                </a:cubicBezTo>
                <a:cubicBezTo>
                  <a:pt x="467437" y="570836"/>
                  <a:pt x="478722" y="563639"/>
                  <a:pt x="489413" y="555848"/>
                </a:cubicBezTo>
                <a:cubicBezTo>
                  <a:pt x="490915" y="554765"/>
                  <a:pt x="493011" y="555079"/>
                  <a:pt x="494095" y="556581"/>
                </a:cubicBezTo>
                <a:cubicBezTo>
                  <a:pt x="495178" y="558084"/>
                  <a:pt x="494863" y="560180"/>
                  <a:pt x="493361" y="561263"/>
                </a:cubicBezTo>
                <a:cubicBezTo>
                  <a:pt x="482425" y="569229"/>
                  <a:pt x="470896" y="576566"/>
                  <a:pt x="459052" y="583029"/>
                </a:cubicBezTo>
                <a:cubicBezTo>
                  <a:pt x="458528" y="583309"/>
                  <a:pt x="457968" y="583449"/>
                  <a:pt x="457445" y="583449"/>
                </a:cubicBezTo>
                <a:close/>
                <a:moveTo>
                  <a:pt x="117322" y="552563"/>
                </a:moveTo>
                <a:cubicBezTo>
                  <a:pt x="116588" y="552563"/>
                  <a:pt x="115820" y="552319"/>
                  <a:pt x="115226" y="551830"/>
                </a:cubicBezTo>
                <a:cubicBezTo>
                  <a:pt x="104709" y="543340"/>
                  <a:pt x="94682" y="534046"/>
                  <a:pt x="85354" y="524264"/>
                </a:cubicBezTo>
                <a:cubicBezTo>
                  <a:pt x="84061" y="522936"/>
                  <a:pt x="84131" y="520805"/>
                  <a:pt x="85458" y="519512"/>
                </a:cubicBezTo>
                <a:cubicBezTo>
                  <a:pt x="86786" y="518254"/>
                  <a:pt x="88917" y="518289"/>
                  <a:pt x="90210" y="519617"/>
                </a:cubicBezTo>
                <a:cubicBezTo>
                  <a:pt x="99329" y="529190"/>
                  <a:pt x="109147" y="538274"/>
                  <a:pt x="119419" y="546589"/>
                </a:cubicBezTo>
                <a:cubicBezTo>
                  <a:pt x="120851" y="547742"/>
                  <a:pt x="121096" y="549873"/>
                  <a:pt x="119908" y="551306"/>
                </a:cubicBezTo>
                <a:cubicBezTo>
                  <a:pt x="119279" y="552144"/>
                  <a:pt x="118300" y="552563"/>
                  <a:pt x="117322" y="552563"/>
                </a:cubicBezTo>
                <a:close/>
                <a:moveTo>
                  <a:pt x="522220" y="536108"/>
                </a:moveTo>
                <a:cubicBezTo>
                  <a:pt x="521346" y="536108"/>
                  <a:pt x="520438" y="535758"/>
                  <a:pt x="519809" y="535059"/>
                </a:cubicBezTo>
                <a:cubicBezTo>
                  <a:pt x="518516" y="533732"/>
                  <a:pt x="518586" y="531601"/>
                  <a:pt x="519914" y="530308"/>
                </a:cubicBezTo>
                <a:cubicBezTo>
                  <a:pt x="529487" y="521189"/>
                  <a:pt x="538571" y="511336"/>
                  <a:pt x="546851" y="501065"/>
                </a:cubicBezTo>
                <a:cubicBezTo>
                  <a:pt x="548004" y="499632"/>
                  <a:pt x="550135" y="499388"/>
                  <a:pt x="551568" y="500576"/>
                </a:cubicBezTo>
                <a:cubicBezTo>
                  <a:pt x="553000" y="501728"/>
                  <a:pt x="553245" y="503860"/>
                  <a:pt x="552057" y="505292"/>
                </a:cubicBezTo>
                <a:cubicBezTo>
                  <a:pt x="543567" y="515809"/>
                  <a:pt x="534308" y="525871"/>
                  <a:pt x="524526" y="535199"/>
                </a:cubicBezTo>
                <a:cubicBezTo>
                  <a:pt x="523897" y="535793"/>
                  <a:pt x="523058" y="536108"/>
                  <a:pt x="522220" y="536108"/>
                </a:cubicBezTo>
                <a:close/>
                <a:moveTo>
                  <a:pt x="62085" y="494426"/>
                </a:moveTo>
                <a:cubicBezTo>
                  <a:pt x="61037" y="494426"/>
                  <a:pt x="60024" y="493937"/>
                  <a:pt x="59360" y="493064"/>
                </a:cubicBezTo>
                <a:cubicBezTo>
                  <a:pt x="51394" y="482128"/>
                  <a:pt x="44092" y="470599"/>
                  <a:pt x="37628" y="458720"/>
                </a:cubicBezTo>
                <a:cubicBezTo>
                  <a:pt x="36755" y="457078"/>
                  <a:pt x="37349" y="455051"/>
                  <a:pt x="38956" y="454178"/>
                </a:cubicBezTo>
                <a:cubicBezTo>
                  <a:pt x="40598" y="453304"/>
                  <a:pt x="42624" y="453898"/>
                  <a:pt x="43498" y="455505"/>
                </a:cubicBezTo>
                <a:cubicBezTo>
                  <a:pt x="49822" y="467105"/>
                  <a:pt x="56949" y="478390"/>
                  <a:pt x="64740" y="489081"/>
                </a:cubicBezTo>
                <a:cubicBezTo>
                  <a:pt x="65823" y="490583"/>
                  <a:pt x="65509" y="492680"/>
                  <a:pt x="64007" y="493763"/>
                </a:cubicBezTo>
                <a:cubicBezTo>
                  <a:pt x="63448" y="494217"/>
                  <a:pt x="62749" y="494426"/>
                  <a:pt x="62085" y="494426"/>
                </a:cubicBezTo>
                <a:close/>
                <a:moveTo>
                  <a:pt x="572635" y="473673"/>
                </a:moveTo>
                <a:cubicBezTo>
                  <a:pt x="572041" y="473673"/>
                  <a:pt x="571448" y="473499"/>
                  <a:pt x="570889" y="473184"/>
                </a:cubicBezTo>
                <a:cubicBezTo>
                  <a:pt x="569316" y="472206"/>
                  <a:pt x="568827" y="470144"/>
                  <a:pt x="569770" y="468572"/>
                </a:cubicBezTo>
                <a:cubicBezTo>
                  <a:pt x="576688" y="457287"/>
                  <a:pt x="582872" y="445443"/>
                  <a:pt x="588253" y="433355"/>
                </a:cubicBezTo>
                <a:cubicBezTo>
                  <a:pt x="588986" y="431678"/>
                  <a:pt x="590978" y="430909"/>
                  <a:pt x="592690" y="431643"/>
                </a:cubicBezTo>
                <a:cubicBezTo>
                  <a:pt x="594402" y="432411"/>
                  <a:pt x="595135" y="434368"/>
                  <a:pt x="594402" y="436080"/>
                </a:cubicBezTo>
                <a:cubicBezTo>
                  <a:pt x="588917" y="448413"/>
                  <a:pt x="582593" y="460537"/>
                  <a:pt x="575535" y="472101"/>
                </a:cubicBezTo>
                <a:cubicBezTo>
                  <a:pt x="574872" y="473079"/>
                  <a:pt x="573753" y="473673"/>
                  <a:pt x="572635" y="473673"/>
                </a:cubicBezTo>
                <a:close/>
                <a:moveTo>
                  <a:pt x="23723" y="423991"/>
                </a:moveTo>
                <a:cubicBezTo>
                  <a:pt x="22360" y="423991"/>
                  <a:pt x="21103" y="423188"/>
                  <a:pt x="20579" y="421825"/>
                </a:cubicBezTo>
                <a:cubicBezTo>
                  <a:pt x="15722" y="409212"/>
                  <a:pt x="11669" y="396146"/>
                  <a:pt x="8525" y="383009"/>
                </a:cubicBezTo>
                <a:cubicBezTo>
                  <a:pt x="8106" y="381192"/>
                  <a:pt x="9189" y="379410"/>
                  <a:pt x="11006" y="378956"/>
                </a:cubicBezTo>
                <a:cubicBezTo>
                  <a:pt x="12787" y="378537"/>
                  <a:pt x="14604" y="379620"/>
                  <a:pt x="15059" y="381437"/>
                </a:cubicBezTo>
                <a:cubicBezTo>
                  <a:pt x="18133" y="394294"/>
                  <a:pt x="22116" y="407081"/>
                  <a:pt x="26868" y="419414"/>
                </a:cubicBezTo>
                <a:cubicBezTo>
                  <a:pt x="27531" y="421126"/>
                  <a:pt x="26658" y="423083"/>
                  <a:pt x="24946" y="423747"/>
                </a:cubicBezTo>
                <a:cubicBezTo>
                  <a:pt x="24527" y="423921"/>
                  <a:pt x="24107" y="423991"/>
                  <a:pt x="23723" y="423991"/>
                </a:cubicBezTo>
                <a:close/>
                <a:moveTo>
                  <a:pt x="4996" y="345974"/>
                </a:moveTo>
                <a:cubicBezTo>
                  <a:pt x="3284" y="345974"/>
                  <a:pt x="1852" y="344682"/>
                  <a:pt x="1677" y="342970"/>
                </a:cubicBezTo>
                <a:cubicBezTo>
                  <a:pt x="559" y="332244"/>
                  <a:pt x="0" y="321273"/>
                  <a:pt x="0" y="310408"/>
                </a:cubicBezTo>
                <a:cubicBezTo>
                  <a:pt x="0" y="307717"/>
                  <a:pt x="35" y="305027"/>
                  <a:pt x="105" y="302337"/>
                </a:cubicBezTo>
                <a:cubicBezTo>
                  <a:pt x="140" y="300485"/>
                  <a:pt x="1712" y="298948"/>
                  <a:pt x="3529" y="299088"/>
                </a:cubicBezTo>
                <a:cubicBezTo>
                  <a:pt x="5381" y="299123"/>
                  <a:pt x="6848" y="300660"/>
                  <a:pt x="6778" y="302511"/>
                </a:cubicBezTo>
                <a:cubicBezTo>
                  <a:pt x="6708" y="305132"/>
                  <a:pt x="6673" y="307752"/>
                  <a:pt x="6673" y="310408"/>
                </a:cubicBezTo>
                <a:cubicBezTo>
                  <a:pt x="6673" y="321029"/>
                  <a:pt x="7232" y="331755"/>
                  <a:pt x="8315" y="342271"/>
                </a:cubicBezTo>
                <a:cubicBezTo>
                  <a:pt x="8490" y="344123"/>
                  <a:pt x="7162" y="345765"/>
                  <a:pt x="5311" y="345940"/>
                </a:cubicBezTo>
                <a:cubicBezTo>
                  <a:pt x="5241" y="345974"/>
                  <a:pt x="5136" y="345974"/>
                  <a:pt x="4996" y="345974"/>
                </a:cubicBezTo>
                <a:close/>
                <a:moveTo>
                  <a:pt x="7093" y="265792"/>
                </a:moveTo>
                <a:cubicBezTo>
                  <a:pt x="6918" y="265792"/>
                  <a:pt x="6743" y="265792"/>
                  <a:pt x="6568" y="265757"/>
                </a:cubicBezTo>
                <a:cubicBezTo>
                  <a:pt x="4752" y="265477"/>
                  <a:pt x="3494" y="263765"/>
                  <a:pt x="3773" y="261913"/>
                </a:cubicBezTo>
                <a:cubicBezTo>
                  <a:pt x="5870" y="248567"/>
                  <a:pt x="8874" y="235221"/>
                  <a:pt x="12718" y="222259"/>
                </a:cubicBezTo>
                <a:cubicBezTo>
                  <a:pt x="13242" y="220477"/>
                  <a:pt x="15093" y="219464"/>
                  <a:pt x="16875" y="219988"/>
                </a:cubicBezTo>
                <a:cubicBezTo>
                  <a:pt x="18657" y="220512"/>
                  <a:pt x="19670" y="222363"/>
                  <a:pt x="19146" y="224145"/>
                </a:cubicBezTo>
                <a:cubicBezTo>
                  <a:pt x="15408" y="236793"/>
                  <a:pt x="12473" y="249860"/>
                  <a:pt x="10411" y="262927"/>
                </a:cubicBezTo>
                <a:cubicBezTo>
                  <a:pt x="10132" y="264604"/>
                  <a:pt x="8700" y="265792"/>
                  <a:pt x="7093" y="265792"/>
                </a:cubicBezTo>
                <a:close/>
                <a:moveTo>
                  <a:pt x="29837" y="188823"/>
                </a:moveTo>
                <a:cubicBezTo>
                  <a:pt x="29383" y="188823"/>
                  <a:pt x="28929" y="188718"/>
                  <a:pt x="28475" y="188543"/>
                </a:cubicBezTo>
                <a:cubicBezTo>
                  <a:pt x="26798" y="187775"/>
                  <a:pt x="26029" y="185818"/>
                  <a:pt x="26763" y="184106"/>
                </a:cubicBezTo>
                <a:cubicBezTo>
                  <a:pt x="32248" y="171773"/>
                  <a:pt x="38642" y="159685"/>
                  <a:pt x="45734" y="148155"/>
                </a:cubicBezTo>
                <a:cubicBezTo>
                  <a:pt x="46712" y="146583"/>
                  <a:pt x="48773" y="146094"/>
                  <a:pt x="50346" y="147037"/>
                </a:cubicBezTo>
                <a:cubicBezTo>
                  <a:pt x="51918" y="148015"/>
                  <a:pt x="52407" y="150077"/>
                  <a:pt x="51464" y="151649"/>
                </a:cubicBezTo>
                <a:cubicBezTo>
                  <a:pt x="44546" y="162934"/>
                  <a:pt x="38292" y="174778"/>
                  <a:pt x="32912" y="186831"/>
                </a:cubicBezTo>
                <a:cubicBezTo>
                  <a:pt x="32353" y="188089"/>
                  <a:pt x="31130" y="188823"/>
                  <a:pt x="29837" y="188823"/>
                </a:cubicBezTo>
                <a:close/>
                <a:moveTo>
                  <a:pt x="580601" y="167790"/>
                </a:moveTo>
                <a:cubicBezTo>
                  <a:pt x="579413" y="167790"/>
                  <a:pt x="578260" y="167161"/>
                  <a:pt x="577631" y="166043"/>
                </a:cubicBezTo>
                <a:cubicBezTo>
                  <a:pt x="571343" y="154444"/>
                  <a:pt x="564215" y="143089"/>
                  <a:pt x="556459" y="132398"/>
                </a:cubicBezTo>
                <a:cubicBezTo>
                  <a:pt x="555376" y="130896"/>
                  <a:pt x="555691" y="128799"/>
                  <a:pt x="557193" y="127716"/>
                </a:cubicBezTo>
                <a:cubicBezTo>
                  <a:pt x="558695" y="126633"/>
                  <a:pt x="560791" y="126948"/>
                  <a:pt x="561875" y="128450"/>
                </a:cubicBezTo>
                <a:cubicBezTo>
                  <a:pt x="569805" y="139420"/>
                  <a:pt x="577108" y="150985"/>
                  <a:pt x="583536" y="162864"/>
                </a:cubicBezTo>
                <a:cubicBezTo>
                  <a:pt x="584410" y="164506"/>
                  <a:pt x="583815" y="166532"/>
                  <a:pt x="582173" y="167406"/>
                </a:cubicBezTo>
                <a:cubicBezTo>
                  <a:pt x="581719" y="167650"/>
                  <a:pt x="581160" y="167790"/>
                  <a:pt x="580601" y="167790"/>
                </a:cubicBezTo>
                <a:close/>
                <a:moveTo>
                  <a:pt x="71833" y="120449"/>
                </a:moveTo>
                <a:cubicBezTo>
                  <a:pt x="71099" y="120449"/>
                  <a:pt x="70330" y="120205"/>
                  <a:pt x="69736" y="119715"/>
                </a:cubicBezTo>
                <a:cubicBezTo>
                  <a:pt x="68304" y="118562"/>
                  <a:pt x="68094" y="116431"/>
                  <a:pt x="69248" y="114999"/>
                </a:cubicBezTo>
                <a:cubicBezTo>
                  <a:pt x="77772" y="104517"/>
                  <a:pt x="87066" y="94490"/>
                  <a:pt x="96848" y="85162"/>
                </a:cubicBezTo>
                <a:cubicBezTo>
                  <a:pt x="98176" y="83904"/>
                  <a:pt x="100307" y="83939"/>
                  <a:pt x="101600" y="85301"/>
                </a:cubicBezTo>
                <a:cubicBezTo>
                  <a:pt x="102858" y="86629"/>
                  <a:pt x="102823" y="88760"/>
                  <a:pt x="101460" y="90053"/>
                </a:cubicBezTo>
                <a:cubicBezTo>
                  <a:pt x="91852" y="99137"/>
                  <a:pt x="82769" y="108989"/>
                  <a:pt x="74453" y="119226"/>
                </a:cubicBezTo>
                <a:cubicBezTo>
                  <a:pt x="73789" y="119995"/>
                  <a:pt x="72811" y="120449"/>
                  <a:pt x="71833" y="120449"/>
                </a:cubicBezTo>
                <a:close/>
                <a:moveTo>
                  <a:pt x="533505" y="102805"/>
                </a:moveTo>
                <a:cubicBezTo>
                  <a:pt x="532631" y="102805"/>
                  <a:pt x="531723" y="102456"/>
                  <a:pt x="531059" y="101757"/>
                </a:cubicBezTo>
                <a:cubicBezTo>
                  <a:pt x="521975" y="92149"/>
                  <a:pt x="512157" y="83065"/>
                  <a:pt x="501921" y="74715"/>
                </a:cubicBezTo>
                <a:cubicBezTo>
                  <a:pt x="500488" y="73562"/>
                  <a:pt x="500279" y="71431"/>
                  <a:pt x="501432" y="69998"/>
                </a:cubicBezTo>
                <a:cubicBezTo>
                  <a:pt x="502584" y="68566"/>
                  <a:pt x="504716" y="68356"/>
                  <a:pt x="506148" y="69509"/>
                </a:cubicBezTo>
                <a:cubicBezTo>
                  <a:pt x="516630" y="78034"/>
                  <a:pt x="526657" y="87328"/>
                  <a:pt x="535950" y="97145"/>
                </a:cubicBezTo>
                <a:cubicBezTo>
                  <a:pt x="537208" y="98473"/>
                  <a:pt x="537173" y="100604"/>
                  <a:pt x="535811" y="101897"/>
                </a:cubicBezTo>
                <a:cubicBezTo>
                  <a:pt x="535182" y="102491"/>
                  <a:pt x="534343" y="102805"/>
                  <a:pt x="533505" y="102805"/>
                </a:cubicBezTo>
                <a:close/>
                <a:moveTo>
                  <a:pt x="130074" y="65212"/>
                </a:moveTo>
                <a:cubicBezTo>
                  <a:pt x="129027" y="65212"/>
                  <a:pt x="128013" y="64723"/>
                  <a:pt x="127349" y="63814"/>
                </a:cubicBezTo>
                <a:cubicBezTo>
                  <a:pt x="126266" y="62312"/>
                  <a:pt x="126581" y="60216"/>
                  <a:pt x="128083" y="59133"/>
                </a:cubicBezTo>
                <a:cubicBezTo>
                  <a:pt x="139019" y="51202"/>
                  <a:pt x="150583" y="43900"/>
                  <a:pt x="162427" y="37436"/>
                </a:cubicBezTo>
                <a:cubicBezTo>
                  <a:pt x="164069" y="36563"/>
                  <a:pt x="166096" y="37157"/>
                  <a:pt x="166969" y="38799"/>
                </a:cubicBezTo>
                <a:cubicBezTo>
                  <a:pt x="167843" y="40441"/>
                  <a:pt x="167249" y="42467"/>
                  <a:pt x="165607" y="43341"/>
                </a:cubicBezTo>
                <a:cubicBezTo>
                  <a:pt x="154007" y="49630"/>
                  <a:pt x="142687" y="56792"/>
                  <a:pt x="131996" y="64548"/>
                </a:cubicBezTo>
                <a:cubicBezTo>
                  <a:pt x="131437" y="65037"/>
                  <a:pt x="130773" y="65212"/>
                  <a:pt x="130074" y="65212"/>
                </a:cubicBezTo>
                <a:close/>
                <a:moveTo>
                  <a:pt x="471245" y="52180"/>
                </a:moveTo>
                <a:cubicBezTo>
                  <a:pt x="470651" y="52180"/>
                  <a:pt x="470022" y="52005"/>
                  <a:pt x="469498" y="51691"/>
                </a:cubicBezTo>
                <a:cubicBezTo>
                  <a:pt x="458248" y="44738"/>
                  <a:pt x="446404" y="38484"/>
                  <a:pt x="434351" y="33104"/>
                </a:cubicBezTo>
                <a:cubicBezTo>
                  <a:pt x="432673" y="32335"/>
                  <a:pt x="431905" y="30379"/>
                  <a:pt x="432673" y="28667"/>
                </a:cubicBezTo>
                <a:cubicBezTo>
                  <a:pt x="433442" y="26990"/>
                  <a:pt x="435399" y="26221"/>
                  <a:pt x="437110" y="26990"/>
                </a:cubicBezTo>
                <a:cubicBezTo>
                  <a:pt x="449444" y="32510"/>
                  <a:pt x="461532" y="38904"/>
                  <a:pt x="473062" y="45996"/>
                </a:cubicBezTo>
                <a:cubicBezTo>
                  <a:pt x="474634" y="46974"/>
                  <a:pt x="475123" y="49036"/>
                  <a:pt x="474145" y="50608"/>
                </a:cubicBezTo>
                <a:cubicBezTo>
                  <a:pt x="473481" y="51586"/>
                  <a:pt x="472398" y="52180"/>
                  <a:pt x="471245" y="52180"/>
                </a:cubicBezTo>
                <a:close/>
                <a:moveTo>
                  <a:pt x="200545" y="26955"/>
                </a:moveTo>
                <a:cubicBezTo>
                  <a:pt x="199182" y="26955"/>
                  <a:pt x="197924" y="26151"/>
                  <a:pt x="197400" y="24789"/>
                </a:cubicBezTo>
                <a:cubicBezTo>
                  <a:pt x="196737" y="23077"/>
                  <a:pt x="197610" y="21120"/>
                  <a:pt x="199322" y="20456"/>
                </a:cubicBezTo>
                <a:cubicBezTo>
                  <a:pt x="211935" y="15635"/>
                  <a:pt x="225001" y="11582"/>
                  <a:pt x="238138" y="8438"/>
                </a:cubicBezTo>
                <a:cubicBezTo>
                  <a:pt x="239955" y="8018"/>
                  <a:pt x="241737" y="9101"/>
                  <a:pt x="242191" y="10918"/>
                </a:cubicBezTo>
                <a:cubicBezTo>
                  <a:pt x="242610" y="12735"/>
                  <a:pt x="241492" y="14517"/>
                  <a:pt x="239710" y="14971"/>
                </a:cubicBezTo>
                <a:cubicBezTo>
                  <a:pt x="226853" y="18046"/>
                  <a:pt x="214066" y="21994"/>
                  <a:pt x="201733" y="26710"/>
                </a:cubicBezTo>
                <a:cubicBezTo>
                  <a:pt x="201348" y="26885"/>
                  <a:pt x="200929" y="26955"/>
                  <a:pt x="200545" y="26955"/>
                </a:cubicBezTo>
                <a:close/>
                <a:moveTo>
                  <a:pt x="398015" y="19408"/>
                </a:moveTo>
                <a:cubicBezTo>
                  <a:pt x="397700" y="19408"/>
                  <a:pt x="397386" y="19373"/>
                  <a:pt x="397072" y="19268"/>
                </a:cubicBezTo>
                <a:cubicBezTo>
                  <a:pt x="384389" y="15495"/>
                  <a:pt x="371357" y="12560"/>
                  <a:pt x="358290" y="10464"/>
                </a:cubicBezTo>
                <a:cubicBezTo>
                  <a:pt x="356473" y="10184"/>
                  <a:pt x="355216" y="8472"/>
                  <a:pt x="355495" y="6621"/>
                </a:cubicBezTo>
                <a:cubicBezTo>
                  <a:pt x="355774" y="4804"/>
                  <a:pt x="357521" y="3546"/>
                  <a:pt x="359338" y="3826"/>
                </a:cubicBezTo>
                <a:cubicBezTo>
                  <a:pt x="372685" y="5957"/>
                  <a:pt x="386031" y="8962"/>
                  <a:pt x="398993" y="12805"/>
                </a:cubicBezTo>
                <a:cubicBezTo>
                  <a:pt x="400775" y="13329"/>
                  <a:pt x="401788" y="15216"/>
                  <a:pt x="401264" y="16962"/>
                </a:cubicBezTo>
                <a:cubicBezTo>
                  <a:pt x="400775" y="18465"/>
                  <a:pt x="399447" y="19408"/>
                  <a:pt x="398015" y="19408"/>
                </a:cubicBezTo>
                <a:close/>
                <a:moveTo>
                  <a:pt x="278561" y="8333"/>
                </a:moveTo>
                <a:cubicBezTo>
                  <a:pt x="276849" y="8333"/>
                  <a:pt x="275417" y="7040"/>
                  <a:pt x="275242" y="5328"/>
                </a:cubicBezTo>
                <a:cubicBezTo>
                  <a:pt x="275068" y="3476"/>
                  <a:pt x="276395" y="1834"/>
                  <a:pt x="278247" y="1660"/>
                </a:cubicBezTo>
                <a:cubicBezTo>
                  <a:pt x="291628" y="262"/>
                  <a:pt x="305359" y="-262"/>
                  <a:pt x="318845" y="122"/>
                </a:cubicBezTo>
                <a:cubicBezTo>
                  <a:pt x="320697" y="157"/>
                  <a:pt x="322164" y="1729"/>
                  <a:pt x="322095" y="3546"/>
                </a:cubicBezTo>
                <a:cubicBezTo>
                  <a:pt x="322060" y="5398"/>
                  <a:pt x="320487" y="6900"/>
                  <a:pt x="318670" y="6795"/>
                </a:cubicBezTo>
                <a:cubicBezTo>
                  <a:pt x="305464" y="6446"/>
                  <a:pt x="292047" y="6935"/>
                  <a:pt x="278946" y="8298"/>
                </a:cubicBezTo>
                <a:cubicBezTo>
                  <a:pt x="278806" y="8333"/>
                  <a:pt x="278701" y="8333"/>
                  <a:pt x="278561" y="8333"/>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342" name="任意多边形: 形状 341">
            <a:extLst>
              <a:ext uri="{FF2B5EF4-FFF2-40B4-BE49-F238E27FC236}">
                <a16:creationId xmlns:a16="http://schemas.microsoft.com/office/drawing/2014/main" id="{A38C9268-5AE4-53ED-0D93-0D0992692852}"/>
              </a:ext>
            </a:extLst>
          </p:cNvPr>
          <p:cNvSpPr/>
          <p:nvPr userDrawn="1"/>
        </p:nvSpPr>
        <p:spPr>
          <a:xfrm>
            <a:off x="11846687" y="1632275"/>
            <a:ext cx="314483" cy="139560"/>
          </a:xfrm>
          <a:custGeom>
            <a:avLst/>
            <a:gdLst>
              <a:gd name="connsiteX0" fmla="*/ 328241 w 329041"/>
              <a:gd name="connsiteY0" fmla="*/ 146021 h 146021"/>
              <a:gd name="connsiteX1" fmla="*/ 801 w 329041"/>
              <a:gd name="connsiteY1" fmla="*/ 146021 h 146021"/>
              <a:gd name="connsiteX2" fmla="*/ 312 w 329041"/>
              <a:gd name="connsiteY2" fmla="*/ 141968 h 146021"/>
              <a:gd name="connsiteX3" fmla="*/ 13378 w 329041"/>
              <a:gd name="connsiteY3" fmla="*/ 110070 h 146021"/>
              <a:gd name="connsiteX4" fmla="*/ 61243 w 329041"/>
              <a:gd name="connsiteY4" fmla="*/ 102558 h 146021"/>
              <a:gd name="connsiteX5" fmla="*/ 89124 w 329041"/>
              <a:gd name="connsiteY5" fmla="*/ 28280 h 146021"/>
              <a:gd name="connsiteX6" fmla="*/ 164591 w 329041"/>
              <a:gd name="connsiteY6" fmla="*/ 15 h 146021"/>
              <a:gd name="connsiteX7" fmla="*/ 239917 w 329041"/>
              <a:gd name="connsiteY7" fmla="*/ 28280 h 146021"/>
              <a:gd name="connsiteX8" fmla="*/ 267798 w 329041"/>
              <a:gd name="connsiteY8" fmla="*/ 102558 h 146021"/>
              <a:gd name="connsiteX9" fmla="*/ 315663 w 329041"/>
              <a:gd name="connsiteY9" fmla="*/ 110070 h 146021"/>
              <a:gd name="connsiteX10" fmla="*/ 328730 w 329041"/>
              <a:gd name="connsiteY10" fmla="*/ 141968 h 146021"/>
              <a:gd name="connsiteX11" fmla="*/ 328241 w 329041"/>
              <a:gd name="connsiteY11" fmla="*/ 146021 h 146021"/>
              <a:gd name="connsiteX12" fmla="*/ 9256 w 329041"/>
              <a:gd name="connsiteY12" fmla="*/ 136762 h 146021"/>
              <a:gd name="connsiteX13" fmla="*/ 319855 w 329041"/>
              <a:gd name="connsiteY13" fmla="*/ 136762 h 146021"/>
              <a:gd name="connsiteX14" fmla="*/ 310072 w 329041"/>
              <a:gd name="connsiteY14" fmla="*/ 117372 h 146021"/>
              <a:gd name="connsiteX15" fmla="*/ 264933 w 329041"/>
              <a:gd name="connsiteY15" fmla="*/ 113249 h 146021"/>
              <a:gd name="connsiteX16" fmla="*/ 258434 w 329041"/>
              <a:gd name="connsiteY16" fmla="*/ 115835 h 146021"/>
              <a:gd name="connsiteX17" fmla="*/ 258609 w 329041"/>
              <a:gd name="connsiteY17" fmla="*/ 108812 h 146021"/>
              <a:gd name="connsiteX18" fmla="*/ 233418 w 329041"/>
              <a:gd name="connsiteY18" fmla="*/ 34708 h 146021"/>
              <a:gd name="connsiteX19" fmla="*/ 164661 w 329041"/>
              <a:gd name="connsiteY19" fmla="*/ 9169 h 146021"/>
              <a:gd name="connsiteX20" fmla="*/ 95762 w 329041"/>
              <a:gd name="connsiteY20" fmla="*/ 34708 h 146021"/>
              <a:gd name="connsiteX21" fmla="*/ 70572 w 329041"/>
              <a:gd name="connsiteY21" fmla="*/ 108812 h 146021"/>
              <a:gd name="connsiteX22" fmla="*/ 70747 w 329041"/>
              <a:gd name="connsiteY22" fmla="*/ 115835 h 146021"/>
              <a:gd name="connsiteX23" fmla="*/ 64248 w 329041"/>
              <a:gd name="connsiteY23" fmla="*/ 113249 h 146021"/>
              <a:gd name="connsiteX24" fmla="*/ 19108 w 329041"/>
              <a:gd name="connsiteY24" fmla="*/ 117372 h 146021"/>
              <a:gd name="connsiteX25" fmla="*/ 9256 w 329041"/>
              <a:gd name="connsiteY25" fmla="*/ 136762 h 14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1" h="146021">
                <a:moveTo>
                  <a:pt x="328241" y="146021"/>
                </a:moveTo>
                <a:lnTo>
                  <a:pt x="801" y="146021"/>
                </a:lnTo>
                <a:lnTo>
                  <a:pt x="312" y="141968"/>
                </a:lnTo>
                <a:cubicBezTo>
                  <a:pt x="-1295" y="129146"/>
                  <a:pt x="3351" y="117826"/>
                  <a:pt x="13378" y="110070"/>
                </a:cubicBezTo>
                <a:cubicBezTo>
                  <a:pt x="25642" y="100602"/>
                  <a:pt x="44194" y="97841"/>
                  <a:pt x="61243" y="102558"/>
                </a:cubicBezTo>
                <a:cubicBezTo>
                  <a:pt x="61733" y="71847"/>
                  <a:pt x="71306" y="46273"/>
                  <a:pt x="89124" y="28280"/>
                </a:cubicBezTo>
                <a:cubicBezTo>
                  <a:pt x="107606" y="9623"/>
                  <a:pt x="134369" y="-439"/>
                  <a:pt x="164591" y="15"/>
                </a:cubicBezTo>
                <a:cubicBezTo>
                  <a:pt x="194707" y="-405"/>
                  <a:pt x="221435" y="9623"/>
                  <a:pt x="239917" y="28280"/>
                </a:cubicBezTo>
                <a:cubicBezTo>
                  <a:pt x="257735" y="46273"/>
                  <a:pt x="267308" y="71847"/>
                  <a:pt x="267798" y="102558"/>
                </a:cubicBezTo>
                <a:cubicBezTo>
                  <a:pt x="284847" y="97841"/>
                  <a:pt x="303400" y="100602"/>
                  <a:pt x="315663" y="110070"/>
                </a:cubicBezTo>
                <a:cubicBezTo>
                  <a:pt x="325690" y="117826"/>
                  <a:pt x="330337" y="129146"/>
                  <a:pt x="328730" y="141968"/>
                </a:cubicBezTo>
                <a:lnTo>
                  <a:pt x="328241" y="146021"/>
                </a:lnTo>
                <a:close/>
                <a:moveTo>
                  <a:pt x="9256" y="136762"/>
                </a:moveTo>
                <a:lnTo>
                  <a:pt x="319855" y="136762"/>
                </a:lnTo>
                <a:cubicBezTo>
                  <a:pt x="319750" y="127050"/>
                  <a:pt x="314650" y="120901"/>
                  <a:pt x="310072" y="117372"/>
                </a:cubicBezTo>
                <a:cubicBezTo>
                  <a:pt x="298927" y="108777"/>
                  <a:pt x="280375" y="107065"/>
                  <a:pt x="264933" y="113249"/>
                </a:cubicBezTo>
                <a:lnTo>
                  <a:pt x="258434" y="115835"/>
                </a:lnTo>
                <a:lnTo>
                  <a:pt x="258609" y="108812"/>
                </a:lnTo>
                <a:cubicBezTo>
                  <a:pt x="259377" y="77752"/>
                  <a:pt x="250678" y="52142"/>
                  <a:pt x="233418" y="34708"/>
                </a:cubicBezTo>
                <a:cubicBezTo>
                  <a:pt x="216718" y="17833"/>
                  <a:pt x="192296" y="8749"/>
                  <a:pt x="164661" y="9169"/>
                </a:cubicBezTo>
                <a:cubicBezTo>
                  <a:pt x="136850" y="8679"/>
                  <a:pt x="112463" y="17833"/>
                  <a:pt x="95762" y="34708"/>
                </a:cubicBezTo>
                <a:cubicBezTo>
                  <a:pt x="78503" y="52142"/>
                  <a:pt x="69804" y="77752"/>
                  <a:pt x="70572" y="108812"/>
                </a:cubicBezTo>
                <a:lnTo>
                  <a:pt x="70747" y="115835"/>
                </a:lnTo>
                <a:lnTo>
                  <a:pt x="64248" y="113249"/>
                </a:lnTo>
                <a:cubicBezTo>
                  <a:pt x="48806" y="107065"/>
                  <a:pt x="30219" y="108777"/>
                  <a:pt x="19108" y="117372"/>
                </a:cubicBezTo>
                <a:cubicBezTo>
                  <a:pt x="14427" y="120936"/>
                  <a:pt x="9325" y="127050"/>
                  <a:pt x="9256" y="136762"/>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343" name="图形 11">
            <a:extLst>
              <a:ext uri="{FF2B5EF4-FFF2-40B4-BE49-F238E27FC236}">
                <a16:creationId xmlns:a16="http://schemas.microsoft.com/office/drawing/2014/main" id="{225BF5C5-A3D4-50A8-B6B5-7991DDBD4799}"/>
              </a:ext>
            </a:extLst>
          </p:cNvPr>
          <p:cNvGrpSpPr/>
          <p:nvPr userDrawn="1"/>
        </p:nvGrpSpPr>
        <p:grpSpPr>
          <a:xfrm>
            <a:off x="6231573" y="1487400"/>
            <a:ext cx="222258" cy="222258"/>
            <a:chOff x="5930452" y="1328327"/>
            <a:chExt cx="232547" cy="232547"/>
          </a:xfrm>
          <a:solidFill>
            <a:schemeClr val="accent1">
              <a:lumMod val="40000"/>
              <a:lumOff val="60000"/>
            </a:schemeClr>
          </a:solidFill>
        </p:grpSpPr>
        <p:sp>
          <p:nvSpPr>
            <p:cNvPr id="344" name="任意多边形: 形状 343">
              <a:extLst>
                <a:ext uri="{FF2B5EF4-FFF2-40B4-BE49-F238E27FC236}">
                  <a16:creationId xmlns:a16="http://schemas.microsoft.com/office/drawing/2014/main" id="{770BD675-5620-7204-864F-F6B8EB02F90B}"/>
                </a:ext>
              </a:extLst>
            </p:cNvPr>
            <p:cNvSpPr/>
            <p:nvPr/>
          </p:nvSpPr>
          <p:spPr>
            <a:xfrm>
              <a:off x="5930452" y="1328327"/>
              <a:ext cx="232547" cy="232547"/>
            </a:xfrm>
            <a:custGeom>
              <a:avLst/>
              <a:gdLst>
                <a:gd name="connsiteX0" fmla="*/ 116274 w 232547"/>
                <a:gd name="connsiteY0" fmla="*/ 232548 h 232547"/>
                <a:gd name="connsiteX1" fmla="*/ 0 w 232547"/>
                <a:gd name="connsiteY1" fmla="*/ 116274 h 232547"/>
                <a:gd name="connsiteX2" fmla="*/ 116274 w 232547"/>
                <a:gd name="connsiteY2" fmla="*/ 0 h 232547"/>
                <a:gd name="connsiteX3" fmla="*/ 232548 w 232547"/>
                <a:gd name="connsiteY3" fmla="*/ 116274 h 232547"/>
                <a:gd name="connsiteX4" fmla="*/ 116274 w 232547"/>
                <a:gd name="connsiteY4" fmla="*/ 232548 h 232547"/>
                <a:gd name="connsiteX5" fmla="*/ 116274 w 232547"/>
                <a:gd name="connsiteY5" fmla="*/ 7617 h 232547"/>
                <a:gd name="connsiteX6" fmla="*/ 7616 w 232547"/>
                <a:gd name="connsiteY6" fmla="*/ 116274 h 232547"/>
                <a:gd name="connsiteX7" fmla="*/ 116274 w 232547"/>
                <a:gd name="connsiteY7" fmla="*/ 224931 h 232547"/>
                <a:gd name="connsiteX8" fmla="*/ 224931 w 232547"/>
                <a:gd name="connsiteY8" fmla="*/ 116274 h 232547"/>
                <a:gd name="connsiteX9" fmla="*/ 116274 w 232547"/>
                <a:gd name="connsiteY9" fmla="*/ 7617 h 2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547" h="232547">
                  <a:moveTo>
                    <a:pt x="116274" y="232548"/>
                  </a:moveTo>
                  <a:cubicBezTo>
                    <a:pt x="52163" y="232548"/>
                    <a:pt x="0" y="180385"/>
                    <a:pt x="0" y="116274"/>
                  </a:cubicBezTo>
                  <a:cubicBezTo>
                    <a:pt x="0" y="52163"/>
                    <a:pt x="52163" y="0"/>
                    <a:pt x="116274" y="0"/>
                  </a:cubicBezTo>
                  <a:cubicBezTo>
                    <a:pt x="180385" y="0"/>
                    <a:pt x="232548" y="52163"/>
                    <a:pt x="232548" y="116274"/>
                  </a:cubicBezTo>
                  <a:cubicBezTo>
                    <a:pt x="232548" y="180385"/>
                    <a:pt x="180385" y="232548"/>
                    <a:pt x="116274" y="232548"/>
                  </a:cubicBezTo>
                  <a:close/>
                  <a:moveTo>
                    <a:pt x="116274" y="7617"/>
                  </a:moveTo>
                  <a:cubicBezTo>
                    <a:pt x="56355" y="7617"/>
                    <a:pt x="7616" y="56355"/>
                    <a:pt x="7616" y="116274"/>
                  </a:cubicBezTo>
                  <a:cubicBezTo>
                    <a:pt x="7616" y="176193"/>
                    <a:pt x="56355" y="224931"/>
                    <a:pt x="116274" y="224931"/>
                  </a:cubicBezTo>
                  <a:cubicBezTo>
                    <a:pt x="176193" y="224931"/>
                    <a:pt x="224931" y="176193"/>
                    <a:pt x="224931" y="116274"/>
                  </a:cubicBezTo>
                  <a:cubicBezTo>
                    <a:pt x="224931" y="56355"/>
                    <a:pt x="176193" y="7617"/>
                    <a:pt x="116274" y="7617"/>
                  </a:cubicBezTo>
                  <a:close/>
                </a:path>
              </a:pathLst>
            </a:custGeom>
            <a:grpFill/>
            <a:ln w="3494" cap="flat">
              <a:noFill/>
              <a:prstDash val="solid"/>
              <a:miter/>
            </a:ln>
          </p:spPr>
          <p:txBody>
            <a:bodyPr rtlCol="0" anchor="ctr">
              <a:noAutofit/>
            </a:bodyPr>
            <a:lstStyle/>
            <a:p>
              <a:endParaRPr lang="en-US"/>
            </a:p>
          </p:txBody>
        </p:sp>
        <p:sp>
          <p:nvSpPr>
            <p:cNvPr id="345" name="任意多边形: 形状 344">
              <a:extLst>
                <a:ext uri="{FF2B5EF4-FFF2-40B4-BE49-F238E27FC236}">
                  <a16:creationId xmlns:a16="http://schemas.microsoft.com/office/drawing/2014/main" id="{71DB70D5-A281-D1F2-7D9D-40655C20FD4A}"/>
                </a:ext>
              </a:extLst>
            </p:cNvPr>
            <p:cNvSpPr/>
            <p:nvPr/>
          </p:nvSpPr>
          <p:spPr>
            <a:xfrm>
              <a:off x="5989498" y="1387373"/>
              <a:ext cx="114457" cy="114457"/>
            </a:xfrm>
            <a:custGeom>
              <a:avLst/>
              <a:gdLst>
                <a:gd name="connsiteX0" fmla="*/ 20299 w 114457"/>
                <a:gd name="connsiteY0" fmla="*/ 114457 h 114457"/>
                <a:gd name="connsiteX1" fmla="*/ 0 w 114457"/>
                <a:gd name="connsiteY1" fmla="*/ 94158 h 114457"/>
                <a:gd name="connsiteX2" fmla="*/ 36930 w 114457"/>
                <a:gd name="connsiteY2" fmla="*/ 57229 h 114457"/>
                <a:gd name="connsiteX3" fmla="*/ 0 w 114457"/>
                <a:gd name="connsiteY3" fmla="*/ 20299 h 114457"/>
                <a:gd name="connsiteX4" fmla="*/ 20299 w 114457"/>
                <a:gd name="connsiteY4" fmla="*/ 0 h 114457"/>
                <a:gd name="connsiteX5" fmla="*/ 57229 w 114457"/>
                <a:gd name="connsiteY5" fmla="*/ 36930 h 114457"/>
                <a:gd name="connsiteX6" fmla="*/ 94158 w 114457"/>
                <a:gd name="connsiteY6" fmla="*/ 0 h 114457"/>
                <a:gd name="connsiteX7" fmla="*/ 114457 w 114457"/>
                <a:gd name="connsiteY7" fmla="*/ 20299 h 114457"/>
                <a:gd name="connsiteX8" fmla="*/ 77528 w 114457"/>
                <a:gd name="connsiteY8" fmla="*/ 57229 h 114457"/>
                <a:gd name="connsiteX9" fmla="*/ 114457 w 114457"/>
                <a:gd name="connsiteY9" fmla="*/ 94158 h 114457"/>
                <a:gd name="connsiteX10" fmla="*/ 94158 w 114457"/>
                <a:gd name="connsiteY10" fmla="*/ 114457 h 114457"/>
                <a:gd name="connsiteX11" fmla="*/ 57229 w 114457"/>
                <a:gd name="connsiteY11" fmla="*/ 77528 h 114457"/>
                <a:gd name="connsiteX12" fmla="*/ 20299 w 114457"/>
                <a:gd name="connsiteY12" fmla="*/ 114457 h 114457"/>
                <a:gd name="connsiteX13" fmla="*/ 57229 w 114457"/>
                <a:gd name="connsiteY13" fmla="*/ 66732 h 114457"/>
                <a:gd name="connsiteX14" fmla="*/ 94158 w 114457"/>
                <a:gd name="connsiteY14" fmla="*/ 103661 h 114457"/>
                <a:gd name="connsiteX15" fmla="*/ 103661 w 114457"/>
                <a:gd name="connsiteY15" fmla="*/ 94158 h 114457"/>
                <a:gd name="connsiteX16" fmla="*/ 66732 w 114457"/>
                <a:gd name="connsiteY16" fmla="*/ 57229 h 114457"/>
                <a:gd name="connsiteX17" fmla="*/ 103661 w 114457"/>
                <a:gd name="connsiteY17" fmla="*/ 20299 h 114457"/>
                <a:gd name="connsiteX18" fmla="*/ 94158 w 114457"/>
                <a:gd name="connsiteY18" fmla="*/ 10796 h 114457"/>
                <a:gd name="connsiteX19" fmla="*/ 57229 w 114457"/>
                <a:gd name="connsiteY19" fmla="*/ 47725 h 114457"/>
                <a:gd name="connsiteX20" fmla="*/ 20299 w 114457"/>
                <a:gd name="connsiteY20" fmla="*/ 10796 h 114457"/>
                <a:gd name="connsiteX21" fmla="*/ 10796 w 114457"/>
                <a:gd name="connsiteY21" fmla="*/ 20299 h 114457"/>
                <a:gd name="connsiteX22" fmla="*/ 47725 w 114457"/>
                <a:gd name="connsiteY22" fmla="*/ 57229 h 114457"/>
                <a:gd name="connsiteX23" fmla="*/ 10796 w 114457"/>
                <a:gd name="connsiteY23" fmla="*/ 94158 h 114457"/>
                <a:gd name="connsiteX24" fmla="*/ 20299 w 114457"/>
                <a:gd name="connsiteY24" fmla="*/ 103661 h 114457"/>
                <a:gd name="connsiteX25" fmla="*/ 57229 w 114457"/>
                <a:gd name="connsiteY25" fmla="*/ 66732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457" h="114457">
                  <a:moveTo>
                    <a:pt x="20299" y="114457"/>
                  </a:moveTo>
                  <a:lnTo>
                    <a:pt x="0" y="94158"/>
                  </a:lnTo>
                  <a:lnTo>
                    <a:pt x="36930" y="57229"/>
                  </a:lnTo>
                  <a:lnTo>
                    <a:pt x="0" y="20299"/>
                  </a:lnTo>
                  <a:lnTo>
                    <a:pt x="20299" y="0"/>
                  </a:lnTo>
                  <a:lnTo>
                    <a:pt x="57229" y="36930"/>
                  </a:lnTo>
                  <a:lnTo>
                    <a:pt x="94158" y="0"/>
                  </a:lnTo>
                  <a:lnTo>
                    <a:pt x="114457" y="20299"/>
                  </a:lnTo>
                  <a:lnTo>
                    <a:pt x="77528" y="57229"/>
                  </a:lnTo>
                  <a:lnTo>
                    <a:pt x="114457" y="94158"/>
                  </a:lnTo>
                  <a:lnTo>
                    <a:pt x="94158" y="114457"/>
                  </a:lnTo>
                  <a:lnTo>
                    <a:pt x="57229" y="77528"/>
                  </a:lnTo>
                  <a:lnTo>
                    <a:pt x="20299" y="114457"/>
                  </a:lnTo>
                  <a:close/>
                  <a:moveTo>
                    <a:pt x="57229" y="66732"/>
                  </a:moveTo>
                  <a:lnTo>
                    <a:pt x="94158" y="103661"/>
                  </a:lnTo>
                  <a:lnTo>
                    <a:pt x="103661" y="94158"/>
                  </a:lnTo>
                  <a:lnTo>
                    <a:pt x="66732" y="57229"/>
                  </a:lnTo>
                  <a:lnTo>
                    <a:pt x="103661" y="20299"/>
                  </a:lnTo>
                  <a:lnTo>
                    <a:pt x="94158" y="10796"/>
                  </a:lnTo>
                  <a:lnTo>
                    <a:pt x="57229" y="47725"/>
                  </a:lnTo>
                  <a:lnTo>
                    <a:pt x="20299" y="10796"/>
                  </a:lnTo>
                  <a:lnTo>
                    <a:pt x="10796" y="20299"/>
                  </a:lnTo>
                  <a:lnTo>
                    <a:pt x="47725" y="57229"/>
                  </a:lnTo>
                  <a:lnTo>
                    <a:pt x="10796" y="94158"/>
                  </a:lnTo>
                  <a:lnTo>
                    <a:pt x="20299" y="103661"/>
                  </a:lnTo>
                  <a:lnTo>
                    <a:pt x="57229" y="66732"/>
                  </a:lnTo>
                  <a:close/>
                </a:path>
              </a:pathLst>
            </a:custGeom>
            <a:grpFill/>
            <a:ln w="3494" cap="flat">
              <a:noFill/>
              <a:prstDash val="solid"/>
              <a:miter/>
            </a:ln>
          </p:spPr>
          <p:txBody>
            <a:bodyPr rtlCol="0" anchor="ctr">
              <a:noAutofit/>
            </a:bodyPr>
            <a:lstStyle/>
            <a:p>
              <a:endParaRPr lang="en-US"/>
            </a:p>
          </p:txBody>
        </p:sp>
      </p:grpSp>
      <p:sp>
        <p:nvSpPr>
          <p:cNvPr id="346" name="任意多边形: 形状 345">
            <a:extLst>
              <a:ext uri="{FF2B5EF4-FFF2-40B4-BE49-F238E27FC236}">
                <a16:creationId xmlns:a16="http://schemas.microsoft.com/office/drawing/2014/main" id="{69180C4B-1C71-D338-F173-52BF3D8EA457}"/>
              </a:ext>
            </a:extLst>
          </p:cNvPr>
          <p:cNvSpPr/>
          <p:nvPr userDrawn="1"/>
        </p:nvSpPr>
        <p:spPr>
          <a:xfrm>
            <a:off x="6328310" y="1423287"/>
            <a:ext cx="898153" cy="898152"/>
          </a:xfrm>
          <a:custGeom>
            <a:avLst/>
            <a:gdLst>
              <a:gd name="connsiteX0" fmla="*/ 751798 w 939731"/>
              <a:gd name="connsiteY0" fmla="*/ 93949 h 939730"/>
              <a:gd name="connsiteX1" fmla="*/ 761022 w 939731"/>
              <a:gd name="connsiteY1" fmla="*/ 101041 h 939730"/>
              <a:gd name="connsiteX2" fmla="*/ 761860 w 939731"/>
              <a:gd name="connsiteY2" fmla="*/ 108169 h 939730"/>
              <a:gd name="connsiteX3" fmla="*/ 754733 w 939731"/>
              <a:gd name="connsiteY3" fmla="*/ 109007 h 939730"/>
              <a:gd name="connsiteX4" fmla="*/ 705156 w 939731"/>
              <a:gd name="connsiteY4" fmla="*/ 74838 h 939730"/>
              <a:gd name="connsiteX5" fmla="*/ 703409 w 939731"/>
              <a:gd name="connsiteY5" fmla="*/ 67885 h 939730"/>
              <a:gd name="connsiteX6" fmla="*/ 710362 w 939731"/>
              <a:gd name="connsiteY6" fmla="*/ 66138 h 939730"/>
              <a:gd name="connsiteX7" fmla="*/ 751798 w 939731"/>
              <a:gd name="connsiteY7" fmla="*/ 93949 h 939730"/>
              <a:gd name="connsiteX8" fmla="*/ 806162 w 939731"/>
              <a:gd name="connsiteY8" fmla="*/ 141674 h 939730"/>
              <a:gd name="connsiteX9" fmla="*/ 806756 w 939731"/>
              <a:gd name="connsiteY9" fmla="*/ 142198 h 939730"/>
              <a:gd name="connsiteX10" fmla="*/ 846725 w 939731"/>
              <a:gd name="connsiteY10" fmla="*/ 188981 h 939730"/>
              <a:gd name="connsiteX11" fmla="*/ 845677 w 939731"/>
              <a:gd name="connsiteY11" fmla="*/ 196073 h 939730"/>
              <a:gd name="connsiteX12" fmla="*/ 838585 w 939731"/>
              <a:gd name="connsiteY12" fmla="*/ 195025 h 939730"/>
              <a:gd name="connsiteX13" fmla="*/ 799489 w 939731"/>
              <a:gd name="connsiteY13" fmla="*/ 149256 h 939730"/>
              <a:gd name="connsiteX14" fmla="*/ 799594 w 939731"/>
              <a:gd name="connsiteY14" fmla="*/ 142094 h 939730"/>
              <a:gd name="connsiteX15" fmla="*/ 806162 w 939731"/>
              <a:gd name="connsiteY15" fmla="*/ 141674 h 939730"/>
              <a:gd name="connsiteX16" fmla="*/ 656662 w 939731"/>
              <a:gd name="connsiteY16" fmla="*/ 38712 h 939730"/>
              <a:gd name="connsiteX17" fmla="*/ 658269 w 939731"/>
              <a:gd name="connsiteY17" fmla="*/ 44791 h 939730"/>
              <a:gd name="connsiteX18" fmla="*/ 651596 w 939731"/>
              <a:gd name="connsiteY18" fmla="*/ 47446 h 939730"/>
              <a:gd name="connsiteX19" fmla="*/ 594891 w 939731"/>
              <a:gd name="connsiteY19" fmla="*/ 27322 h 939730"/>
              <a:gd name="connsiteX20" fmla="*/ 591398 w 939731"/>
              <a:gd name="connsiteY20" fmla="*/ 21068 h 939730"/>
              <a:gd name="connsiteX21" fmla="*/ 597651 w 939731"/>
              <a:gd name="connsiteY21" fmla="*/ 17574 h 939730"/>
              <a:gd name="connsiteX22" fmla="*/ 655614 w 939731"/>
              <a:gd name="connsiteY22" fmla="*/ 38153 h 939730"/>
              <a:gd name="connsiteX23" fmla="*/ 656662 w 939731"/>
              <a:gd name="connsiteY23" fmla="*/ 38712 h 939730"/>
              <a:gd name="connsiteX24" fmla="*/ 878833 w 939731"/>
              <a:gd name="connsiteY24" fmla="*/ 239047 h 939730"/>
              <a:gd name="connsiteX25" fmla="*/ 880231 w 939731"/>
              <a:gd name="connsiteY25" fmla="*/ 240619 h 939730"/>
              <a:gd name="connsiteX26" fmla="*/ 906609 w 939731"/>
              <a:gd name="connsiteY26" fmla="*/ 296206 h 939730"/>
              <a:gd name="connsiteX27" fmla="*/ 903744 w 939731"/>
              <a:gd name="connsiteY27" fmla="*/ 302809 h 939730"/>
              <a:gd name="connsiteX28" fmla="*/ 897141 w 939731"/>
              <a:gd name="connsiteY28" fmla="*/ 299944 h 939730"/>
              <a:gd name="connsiteX29" fmla="*/ 871322 w 939731"/>
              <a:gd name="connsiteY29" fmla="*/ 245545 h 939730"/>
              <a:gd name="connsiteX30" fmla="*/ 873278 w 939731"/>
              <a:gd name="connsiteY30" fmla="*/ 238628 h 939730"/>
              <a:gd name="connsiteX31" fmla="*/ 878833 w 939731"/>
              <a:gd name="connsiteY31" fmla="*/ 239047 h 939730"/>
              <a:gd name="connsiteX32" fmla="*/ 539794 w 939731"/>
              <a:gd name="connsiteY32" fmla="*/ 5730 h 939730"/>
              <a:gd name="connsiteX33" fmla="*/ 541785 w 939731"/>
              <a:gd name="connsiteY33" fmla="*/ 10517 h 939730"/>
              <a:gd name="connsiteX34" fmla="*/ 536021 w 939731"/>
              <a:gd name="connsiteY34" fmla="*/ 14814 h 939730"/>
              <a:gd name="connsiteX35" fmla="*/ 475997 w 939731"/>
              <a:gd name="connsiteY35" fmla="*/ 10132 h 939730"/>
              <a:gd name="connsiteX36" fmla="*/ 471001 w 939731"/>
              <a:gd name="connsiteY36" fmla="*/ 4997 h 939730"/>
              <a:gd name="connsiteX37" fmla="*/ 476137 w 939731"/>
              <a:gd name="connsiteY37" fmla="*/ 0 h 939730"/>
              <a:gd name="connsiteX38" fmla="*/ 537488 w 939731"/>
              <a:gd name="connsiteY38" fmla="*/ 4787 h 939730"/>
              <a:gd name="connsiteX39" fmla="*/ 539794 w 939731"/>
              <a:gd name="connsiteY39" fmla="*/ 5730 h 939730"/>
              <a:gd name="connsiteX40" fmla="*/ 923624 w 939731"/>
              <a:gd name="connsiteY40" fmla="*/ 351967 h 939730"/>
              <a:gd name="connsiteX41" fmla="*/ 925510 w 939731"/>
              <a:gd name="connsiteY41" fmla="*/ 354797 h 939730"/>
              <a:gd name="connsiteX42" fmla="*/ 936621 w 939731"/>
              <a:gd name="connsiteY42" fmla="*/ 415310 h 939730"/>
              <a:gd name="connsiteX43" fmla="*/ 932184 w 939731"/>
              <a:gd name="connsiteY43" fmla="*/ 420935 h 939730"/>
              <a:gd name="connsiteX44" fmla="*/ 926559 w 939731"/>
              <a:gd name="connsiteY44" fmla="*/ 416497 h 939730"/>
              <a:gd name="connsiteX45" fmla="*/ 915693 w 939731"/>
              <a:gd name="connsiteY45" fmla="*/ 357277 h 939730"/>
              <a:gd name="connsiteX46" fmla="*/ 919361 w 939731"/>
              <a:gd name="connsiteY46" fmla="*/ 351128 h 939730"/>
              <a:gd name="connsiteX47" fmla="*/ 923624 w 939731"/>
              <a:gd name="connsiteY47" fmla="*/ 351967 h 939730"/>
              <a:gd name="connsiteX48" fmla="*/ 418349 w 939731"/>
              <a:gd name="connsiteY48" fmla="*/ 4193 h 939730"/>
              <a:gd name="connsiteX49" fmla="*/ 420341 w 939731"/>
              <a:gd name="connsiteY49" fmla="*/ 7652 h 939730"/>
              <a:gd name="connsiteX50" fmla="*/ 415903 w 939731"/>
              <a:gd name="connsiteY50" fmla="*/ 13277 h 939730"/>
              <a:gd name="connsiteX51" fmla="*/ 356718 w 939731"/>
              <a:gd name="connsiteY51" fmla="*/ 24247 h 939730"/>
              <a:gd name="connsiteX52" fmla="*/ 350534 w 939731"/>
              <a:gd name="connsiteY52" fmla="*/ 20579 h 939730"/>
              <a:gd name="connsiteX53" fmla="*/ 354203 w 939731"/>
              <a:gd name="connsiteY53" fmla="*/ 14395 h 939730"/>
              <a:gd name="connsiteX54" fmla="*/ 414716 w 939731"/>
              <a:gd name="connsiteY54" fmla="*/ 3215 h 939730"/>
              <a:gd name="connsiteX55" fmla="*/ 418349 w 939731"/>
              <a:gd name="connsiteY55" fmla="*/ 4193 h 939730"/>
              <a:gd name="connsiteX56" fmla="*/ 937704 w 939731"/>
              <a:gd name="connsiteY56" fmla="*/ 472608 h 939730"/>
              <a:gd name="connsiteX57" fmla="*/ 939730 w 939731"/>
              <a:gd name="connsiteY57" fmla="*/ 476731 h 939730"/>
              <a:gd name="connsiteX58" fmla="*/ 934874 w 939731"/>
              <a:gd name="connsiteY58" fmla="*/ 538047 h 939730"/>
              <a:gd name="connsiteX59" fmla="*/ 929109 w 939731"/>
              <a:gd name="connsiteY59" fmla="*/ 542344 h 939730"/>
              <a:gd name="connsiteX60" fmla="*/ 924812 w 939731"/>
              <a:gd name="connsiteY60" fmla="*/ 536580 h 939730"/>
              <a:gd name="connsiteX61" fmla="*/ 929563 w 939731"/>
              <a:gd name="connsiteY61" fmla="*/ 476591 h 939730"/>
              <a:gd name="connsiteX62" fmla="*/ 934699 w 939731"/>
              <a:gd name="connsiteY62" fmla="*/ 471595 h 939730"/>
              <a:gd name="connsiteX63" fmla="*/ 937704 w 939731"/>
              <a:gd name="connsiteY63" fmla="*/ 472608 h 939730"/>
              <a:gd name="connsiteX64" fmla="*/ 300573 w 939731"/>
              <a:gd name="connsiteY64" fmla="*/ 34030 h 939730"/>
              <a:gd name="connsiteX65" fmla="*/ 302250 w 939731"/>
              <a:gd name="connsiteY65" fmla="*/ 36196 h 939730"/>
              <a:gd name="connsiteX66" fmla="*/ 299420 w 939731"/>
              <a:gd name="connsiteY66" fmla="*/ 42800 h 939730"/>
              <a:gd name="connsiteX67" fmla="*/ 245056 w 939731"/>
              <a:gd name="connsiteY67" fmla="*/ 68689 h 939730"/>
              <a:gd name="connsiteX68" fmla="*/ 238138 w 939731"/>
              <a:gd name="connsiteY68" fmla="*/ 66732 h 939730"/>
              <a:gd name="connsiteX69" fmla="*/ 240095 w 939731"/>
              <a:gd name="connsiteY69" fmla="*/ 59814 h 939730"/>
              <a:gd name="connsiteX70" fmla="*/ 295647 w 939731"/>
              <a:gd name="connsiteY70" fmla="*/ 33366 h 939730"/>
              <a:gd name="connsiteX71" fmla="*/ 300573 w 939731"/>
              <a:gd name="connsiteY71" fmla="*/ 34030 h 939730"/>
              <a:gd name="connsiteX72" fmla="*/ 920200 w 939731"/>
              <a:gd name="connsiteY72" fmla="*/ 592725 h 939730"/>
              <a:gd name="connsiteX73" fmla="*/ 922052 w 939731"/>
              <a:gd name="connsiteY73" fmla="*/ 598176 h 939730"/>
              <a:gd name="connsiteX74" fmla="*/ 901403 w 939731"/>
              <a:gd name="connsiteY74" fmla="*/ 656138 h 939730"/>
              <a:gd name="connsiteX75" fmla="*/ 894730 w 939731"/>
              <a:gd name="connsiteY75" fmla="*/ 658793 h 939730"/>
              <a:gd name="connsiteX76" fmla="*/ 892075 w 939731"/>
              <a:gd name="connsiteY76" fmla="*/ 652120 h 939730"/>
              <a:gd name="connsiteX77" fmla="*/ 912269 w 939731"/>
              <a:gd name="connsiteY77" fmla="*/ 595415 h 939730"/>
              <a:gd name="connsiteX78" fmla="*/ 918523 w 939731"/>
              <a:gd name="connsiteY78" fmla="*/ 591922 h 939730"/>
              <a:gd name="connsiteX79" fmla="*/ 920200 w 939731"/>
              <a:gd name="connsiteY79" fmla="*/ 592725 h 939730"/>
              <a:gd name="connsiteX80" fmla="*/ 872020 w 939731"/>
              <a:gd name="connsiteY80" fmla="*/ 704178 h 939730"/>
              <a:gd name="connsiteX81" fmla="*/ 873313 w 939731"/>
              <a:gd name="connsiteY81" fmla="*/ 710851 h 939730"/>
              <a:gd name="connsiteX82" fmla="*/ 845782 w 939731"/>
              <a:gd name="connsiteY82" fmla="*/ 751798 h 939730"/>
              <a:gd name="connsiteX83" fmla="*/ 838340 w 939731"/>
              <a:gd name="connsiteY83" fmla="*/ 761476 h 939730"/>
              <a:gd name="connsiteX84" fmla="*/ 831212 w 939731"/>
              <a:gd name="connsiteY84" fmla="*/ 762315 h 939730"/>
              <a:gd name="connsiteX85" fmla="*/ 830374 w 939731"/>
              <a:gd name="connsiteY85" fmla="*/ 755187 h 939730"/>
              <a:gd name="connsiteX86" fmla="*/ 837676 w 939731"/>
              <a:gd name="connsiteY86" fmla="*/ 745719 h 939730"/>
              <a:gd name="connsiteX87" fmla="*/ 864613 w 939731"/>
              <a:gd name="connsiteY87" fmla="*/ 705645 h 939730"/>
              <a:gd name="connsiteX88" fmla="*/ 871566 w 939731"/>
              <a:gd name="connsiteY88" fmla="*/ 703898 h 939730"/>
              <a:gd name="connsiteX89" fmla="*/ 872020 w 939731"/>
              <a:gd name="connsiteY89" fmla="*/ 704178 h 939730"/>
              <a:gd name="connsiteX90" fmla="*/ 796659 w 939731"/>
              <a:gd name="connsiteY90" fmla="*/ 799419 h 939730"/>
              <a:gd name="connsiteX91" fmla="*/ 797253 w 939731"/>
              <a:gd name="connsiteY91" fmla="*/ 799943 h 939730"/>
              <a:gd name="connsiteX92" fmla="*/ 797148 w 939731"/>
              <a:gd name="connsiteY92" fmla="*/ 807105 h 939730"/>
              <a:gd name="connsiteX93" fmla="*/ 750331 w 939731"/>
              <a:gd name="connsiteY93" fmla="*/ 847005 h 939730"/>
              <a:gd name="connsiteX94" fmla="*/ 743238 w 939731"/>
              <a:gd name="connsiteY94" fmla="*/ 845956 h 939730"/>
              <a:gd name="connsiteX95" fmla="*/ 744287 w 939731"/>
              <a:gd name="connsiteY95" fmla="*/ 838864 h 939730"/>
              <a:gd name="connsiteX96" fmla="*/ 790091 w 939731"/>
              <a:gd name="connsiteY96" fmla="*/ 799838 h 939730"/>
              <a:gd name="connsiteX97" fmla="*/ 796659 w 939731"/>
              <a:gd name="connsiteY97" fmla="*/ 799419 h 939730"/>
              <a:gd name="connsiteX98" fmla="*/ 699216 w 939731"/>
              <a:gd name="connsiteY98" fmla="*/ 871950 h 939730"/>
              <a:gd name="connsiteX99" fmla="*/ 700614 w 939731"/>
              <a:gd name="connsiteY99" fmla="*/ 873558 h 939730"/>
              <a:gd name="connsiteX100" fmla="*/ 698657 w 939731"/>
              <a:gd name="connsiteY100" fmla="*/ 880475 h 939730"/>
              <a:gd name="connsiteX101" fmla="*/ 643036 w 939731"/>
              <a:gd name="connsiteY101" fmla="*/ 906784 h 939730"/>
              <a:gd name="connsiteX102" fmla="*/ 636433 w 939731"/>
              <a:gd name="connsiteY102" fmla="*/ 903919 h 939730"/>
              <a:gd name="connsiteX103" fmla="*/ 639298 w 939731"/>
              <a:gd name="connsiteY103" fmla="*/ 897316 h 939730"/>
              <a:gd name="connsiteX104" fmla="*/ 693731 w 939731"/>
              <a:gd name="connsiteY104" fmla="*/ 871566 h 939730"/>
              <a:gd name="connsiteX105" fmla="*/ 699216 w 939731"/>
              <a:gd name="connsiteY105" fmla="*/ 871950 h 939730"/>
              <a:gd name="connsiteX106" fmla="*/ 13102 w 939731"/>
              <a:gd name="connsiteY106" fmla="*/ 397212 h 939730"/>
              <a:gd name="connsiteX107" fmla="*/ 15094 w 939731"/>
              <a:gd name="connsiteY107" fmla="*/ 402033 h 939730"/>
              <a:gd name="connsiteX108" fmla="*/ 10167 w 939731"/>
              <a:gd name="connsiteY108" fmla="*/ 462022 h 939730"/>
              <a:gd name="connsiteX109" fmla="*/ 4997 w 939731"/>
              <a:gd name="connsiteY109" fmla="*/ 467018 h 939730"/>
              <a:gd name="connsiteX110" fmla="*/ 0 w 939731"/>
              <a:gd name="connsiteY110" fmla="*/ 461847 h 939730"/>
              <a:gd name="connsiteX111" fmla="*/ 5031 w 939731"/>
              <a:gd name="connsiteY111" fmla="*/ 400531 h 939730"/>
              <a:gd name="connsiteX112" fmla="*/ 10796 w 939731"/>
              <a:gd name="connsiteY112" fmla="*/ 396268 h 939730"/>
              <a:gd name="connsiteX113" fmla="*/ 13102 w 939731"/>
              <a:gd name="connsiteY113" fmla="*/ 397212 h 939730"/>
              <a:gd name="connsiteX114" fmla="*/ 586227 w 939731"/>
              <a:gd name="connsiteY114" fmla="*/ 916601 h 939730"/>
              <a:gd name="connsiteX115" fmla="*/ 588113 w 939731"/>
              <a:gd name="connsiteY115" fmla="*/ 919431 h 939730"/>
              <a:gd name="connsiteX116" fmla="*/ 584410 w 939731"/>
              <a:gd name="connsiteY116" fmla="*/ 925580 h 939730"/>
              <a:gd name="connsiteX117" fmla="*/ 523897 w 939731"/>
              <a:gd name="connsiteY117" fmla="*/ 936621 h 939730"/>
              <a:gd name="connsiteX118" fmla="*/ 518272 w 939731"/>
              <a:gd name="connsiteY118" fmla="*/ 932149 h 939730"/>
              <a:gd name="connsiteX119" fmla="*/ 522744 w 939731"/>
              <a:gd name="connsiteY119" fmla="*/ 926524 h 939730"/>
              <a:gd name="connsiteX120" fmla="*/ 581964 w 939731"/>
              <a:gd name="connsiteY120" fmla="*/ 915728 h 939730"/>
              <a:gd name="connsiteX121" fmla="*/ 586227 w 939731"/>
              <a:gd name="connsiteY121" fmla="*/ 916601 h 939730"/>
              <a:gd name="connsiteX122" fmla="*/ 11111 w 939731"/>
              <a:gd name="connsiteY122" fmla="*/ 518656 h 939730"/>
              <a:gd name="connsiteX123" fmla="*/ 13102 w 939731"/>
              <a:gd name="connsiteY123" fmla="*/ 522150 h 939730"/>
              <a:gd name="connsiteX124" fmla="*/ 23828 w 939731"/>
              <a:gd name="connsiteY124" fmla="*/ 581405 h 939730"/>
              <a:gd name="connsiteX125" fmla="*/ 20125 w 939731"/>
              <a:gd name="connsiteY125" fmla="*/ 587554 h 939730"/>
              <a:gd name="connsiteX126" fmla="*/ 13976 w 939731"/>
              <a:gd name="connsiteY126" fmla="*/ 583851 h 939730"/>
              <a:gd name="connsiteX127" fmla="*/ 3005 w 939731"/>
              <a:gd name="connsiteY127" fmla="*/ 523303 h 939730"/>
              <a:gd name="connsiteX128" fmla="*/ 7477 w 939731"/>
              <a:gd name="connsiteY128" fmla="*/ 517678 h 939730"/>
              <a:gd name="connsiteX129" fmla="*/ 11111 w 939731"/>
              <a:gd name="connsiteY129" fmla="*/ 518656 h 939730"/>
              <a:gd name="connsiteX130" fmla="*/ 465550 w 939731"/>
              <a:gd name="connsiteY130" fmla="*/ 930577 h 939730"/>
              <a:gd name="connsiteX131" fmla="*/ 467577 w 939731"/>
              <a:gd name="connsiteY131" fmla="*/ 934734 h 939730"/>
              <a:gd name="connsiteX132" fmla="*/ 462441 w 939731"/>
              <a:gd name="connsiteY132" fmla="*/ 939730 h 939730"/>
              <a:gd name="connsiteX133" fmla="*/ 401160 w 939731"/>
              <a:gd name="connsiteY133" fmla="*/ 934804 h 939730"/>
              <a:gd name="connsiteX134" fmla="*/ 396862 w 939731"/>
              <a:gd name="connsiteY134" fmla="*/ 929039 h 939730"/>
              <a:gd name="connsiteX135" fmla="*/ 402627 w 939731"/>
              <a:gd name="connsiteY135" fmla="*/ 924742 h 939730"/>
              <a:gd name="connsiteX136" fmla="*/ 462616 w 939731"/>
              <a:gd name="connsiteY136" fmla="*/ 929563 h 939730"/>
              <a:gd name="connsiteX137" fmla="*/ 465550 w 939731"/>
              <a:gd name="connsiteY137" fmla="*/ 930577 h 939730"/>
              <a:gd name="connsiteX138" fmla="*/ 40529 w 939731"/>
              <a:gd name="connsiteY138" fmla="*/ 636538 h 939730"/>
              <a:gd name="connsiteX139" fmla="*/ 42206 w 939731"/>
              <a:gd name="connsiteY139" fmla="*/ 638739 h 939730"/>
              <a:gd name="connsiteX140" fmla="*/ 67885 w 939731"/>
              <a:gd name="connsiteY140" fmla="*/ 693207 h 939730"/>
              <a:gd name="connsiteX141" fmla="*/ 65894 w 939731"/>
              <a:gd name="connsiteY141" fmla="*/ 700125 h 939730"/>
              <a:gd name="connsiteX142" fmla="*/ 58976 w 939731"/>
              <a:gd name="connsiteY142" fmla="*/ 698133 h 939730"/>
              <a:gd name="connsiteX143" fmla="*/ 32737 w 939731"/>
              <a:gd name="connsiteY143" fmla="*/ 642477 h 939730"/>
              <a:gd name="connsiteX144" fmla="*/ 35602 w 939731"/>
              <a:gd name="connsiteY144" fmla="*/ 635909 h 939730"/>
              <a:gd name="connsiteX145" fmla="*/ 40529 w 939731"/>
              <a:gd name="connsiteY145" fmla="*/ 636538 h 939730"/>
              <a:gd name="connsiteX146" fmla="*/ 345468 w 939731"/>
              <a:gd name="connsiteY146" fmla="*/ 912933 h 939730"/>
              <a:gd name="connsiteX147" fmla="*/ 347285 w 939731"/>
              <a:gd name="connsiteY147" fmla="*/ 918383 h 939730"/>
              <a:gd name="connsiteX148" fmla="*/ 340996 w 939731"/>
              <a:gd name="connsiteY148" fmla="*/ 921877 h 939730"/>
              <a:gd name="connsiteX149" fmla="*/ 283069 w 939731"/>
              <a:gd name="connsiteY149" fmla="*/ 901159 h 939730"/>
              <a:gd name="connsiteX150" fmla="*/ 280448 w 939731"/>
              <a:gd name="connsiteY150" fmla="*/ 894486 h 939730"/>
              <a:gd name="connsiteX151" fmla="*/ 287122 w 939731"/>
              <a:gd name="connsiteY151" fmla="*/ 891865 h 939730"/>
              <a:gd name="connsiteX152" fmla="*/ 343791 w 939731"/>
              <a:gd name="connsiteY152" fmla="*/ 912129 h 939730"/>
              <a:gd name="connsiteX153" fmla="*/ 345468 w 939731"/>
              <a:gd name="connsiteY153" fmla="*/ 912933 h 939730"/>
              <a:gd name="connsiteX154" fmla="*/ 99469 w 939731"/>
              <a:gd name="connsiteY154" fmla="*/ 742749 h 939730"/>
              <a:gd name="connsiteX155" fmla="*/ 100482 w 939731"/>
              <a:gd name="connsiteY155" fmla="*/ 743798 h 939730"/>
              <a:gd name="connsiteX156" fmla="*/ 139473 w 939731"/>
              <a:gd name="connsiteY156" fmla="*/ 789671 h 939730"/>
              <a:gd name="connsiteX157" fmla="*/ 139368 w 939731"/>
              <a:gd name="connsiteY157" fmla="*/ 796834 h 939730"/>
              <a:gd name="connsiteX158" fmla="*/ 132206 w 939731"/>
              <a:gd name="connsiteY158" fmla="*/ 796729 h 939730"/>
              <a:gd name="connsiteX159" fmla="*/ 92342 w 939731"/>
              <a:gd name="connsiteY159" fmla="*/ 749842 h 939730"/>
              <a:gd name="connsiteX160" fmla="*/ 93390 w 939731"/>
              <a:gd name="connsiteY160" fmla="*/ 742749 h 939730"/>
              <a:gd name="connsiteX161" fmla="*/ 99469 w 939731"/>
              <a:gd name="connsiteY161" fmla="*/ 742749 h 939730"/>
              <a:gd name="connsiteX162" fmla="*/ 234086 w 939731"/>
              <a:gd name="connsiteY162" fmla="*/ 864613 h 939730"/>
              <a:gd name="connsiteX163" fmla="*/ 235378 w 939731"/>
              <a:gd name="connsiteY163" fmla="*/ 871287 h 939730"/>
              <a:gd name="connsiteX164" fmla="*/ 228426 w 939731"/>
              <a:gd name="connsiteY164" fmla="*/ 873034 h 939730"/>
              <a:gd name="connsiteX165" fmla="*/ 177870 w 939731"/>
              <a:gd name="connsiteY165" fmla="*/ 838026 h 939730"/>
              <a:gd name="connsiteX166" fmla="*/ 177032 w 939731"/>
              <a:gd name="connsiteY166" fmla="*/ 830898 h 939730"/>
              <a:gd name="connsiteX167" fmla="*/ 184159 w 939731"/>
              <a:gd name="connsiteY167" fmla="*/ 830060 h 939730"/>
              <a:gd name="connsiteX168" fmla="*/ 233666 w 939731"/>
              <a:gd name="connsiteY168" fmla="*/ 864334 h 939730"/>
              <a:gd name="connsiteX169" fmla="*/ 234086 w 939731"/>
              <a:gd name="connsiteY169" fmla="*/ 86461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939731" h="939730">
                <a:moveTo>
                  <a:pt x="751798" y="93949"/>
                </a:moveTo>
                <a:cubicBezTo>
                  <a:pt x="754908" y="96290"/>
                  <a:pt x="757982" y="98666"/>
                  <a:pt x="761022" y="101041"/>
                </a:cubicBezTo>
                <a:cubicBezTo>
                  <a:pt x="763223" y="102788"/>
                  <a:pt x="763607" y="105968"/>
                  <a:pt x="761860" y="108169"/>
                </a:cubicBezTo>
                <a:cubicBezTo>
                  <a:pt x="760114" y="110370"/>
                  <a:pt x="756829" y="110614"/>
                  <a:pt x="754733" y="109007"/>
                </a:cubicBezTo>
                <a:cubicBezTo>
                  <a:pt x="739011" y="96639"/>
                  <a:pt x="722276" y="85075"/>
                  <a:pt x="705156" y="74838"/>
                </a:cubicBezTo>
                <a:cubicBezTo>
                  <a:pt x="702745" y="73370"/>
                  <a:pt x="701977" y="70296"/>
                  <a:pt x="703409" y="67885"/>
                </a:cubicBezTo>
                <a:cubicBezTo>
                  <a:pt x="704841" y="65474"/>
                  <a:pt x="707951" y="64706"/>
                  <a:pt x="710362" y="66138"/>
                </a:cubicBezTo>
                <a:cubicBezTo>
                  <a:pt x="724582" y="74593"/>
                  <a:pt x="738522" y="83957"/>
                  <a:pt x="751798" y="93949"/>
                </a:cubicBezTo>
                <a:close/>
                <a:moveTo>
                  <a:pt x="806162" y="141674"/>
                </a:moveTo>
                <a:cubicBezTo>
                  <a:pt x="806372" y="141814"/>
                  <a:pt x="806581" y="141989"/>
                  <a:pt x="806756" y="142198"/>
                </a:cubicBezTo>
                <a:cubicBezTo>
                  <a:pt x="821046" y="156872"/>
                  <a:pt x="834497" y="172595"/>
                  <a:pt x="846725" y="188981"/>
                </a:cubicBezTo>
                <a:cubicBezTo>
                  <a:pt x="848402" y="191217"/>
                  <a:pt x="847948" y="194396"/>
                  <a:pt x="845677" y="196073"/>
                </a:cubicBezTo>
                <a:cubicBezTo>
                  <a:pt x="843441" y="197750"/>
                  <a:pt x="840262" y="197261"/>
                  <a:pt x="838585" y="195025"/>
                </a:cubicBezTo>
                <a:cubicBezTo>
                  <a:pt x="826636" y="178988"/>
                  <a:pt x="813499" y="163616"/>
                  <a:pt x="799489" y="149256"/>
                </a:cubicBezTo>
                <a:cubicBezTo>
                  <a:pt x="797532" y="147264"/>
                  <a:pt x="797567" y="144015"/>
                  <a:pt x="799594" y="142094"/>
                </a:cubicBezTo>
                <a:cubicBezTo>
                  <a:pt x="801410" y="140312"/>
                  <a:pt x="804205" y="140207"/>
                  <a:pt x="806162" y="141674"/>
                </a:cubicBezTo>
                <a:close/>
                <a:moveTo>
                  <a:pt x="656662" y="38712"/>
                </a:moveTo>
                <a:cubicBezTo>
                  <a:pt x="658479" y="40074"/>
                  <a:pt x="659212" y="42590"/>
                  <a:pt x="658269" y="44791"/>
                </a:cubicBezTo>
                <a:cubicBezTo>
                  <a:pt x="657151" y="47376"/>
                  <a:pt x="654181" y="48564"/>
                  <a:pt x="651596" y="47446"/>
                </a:cubicBezTo>
                <a:cubicBezTo>
                  <a:pt x="633218" y="39515"/>
                  <a:pt x="614142" y="32737"/>
                  <a:pt x="594891" y="27322"/>
                </a:cubicBezTo>
                <a:cubicBezTo>
                  <a:pt x="592201" y="26553"/>
                  <a:pt x="590629" y="23758"/>
                  <a:pt x="591398" y="21068"/>
                </a:cubicBezTo>
                <a:cubicBezTo>
                  <a:pt x="592166" y="18378"/>
                  <a:pt x="594961" y="16806"/>
                  <a:pt x="597651" y="17574"/>
                </a:cubicBezTo>
                <a:cubicBezTo>
                  <a:pt x="617322" y="23129"/>
                  <a:pt x="636852" y="30047"/>
                  <a:pt x="655614" y="38153"/>
                </a:cubicBezTo>
                <a:cubicBezTo>
                  <a:pt x="655998" y="38293"/>
                  <a:pt x="656347" y="38467"/>
                  <a:pt x="656662" y="38712"/>
                </a:cubicBezTo>
                <a:close/>
                <a:moveTo>
                  <a:pt x="878833" y="239047"/>
                </a:moveTo>
                <a:cubicBezTo>
                  <a:pt x="879392" y="239466"/>
                  <a:pt x="879846" y="239990"/>
                  <a:pt x="880231" y="240619"/>
                </a:cubicBezTo>
                <a:cubicBezTo>
                  <a:pt x="890188" y="258472"/>
                  <a:pt x="899062" y="277164"/>
                  <a:pt x="906609" y="296206"/>
                </a:cubicBezTo>
                <a:cubicBezTo>
                  <a:pt x="907657" y="298826"/>
                  <a:pt x="906364" y="301761"/>
                  <a:pt x="903744" y="302809"/>
                </a:cubicBezTo>
                <a:cubicBezTo>
                  <a:pt x="901124" y="303857"/>
                  <a:pt x="898189" y="302564"/>
                  <a:pt x="897141" y="299944"/>
                </a:cubicBezTo>
                <a:cubicBezTo>
                  <a:pt x="889769" y="281322"/>
                  <a:pt x="881069" y="263014"/>
                  <a:pt x="871322" y="245545"/>
                </a:cubicBezTo>
                <a:cubicBezTo>
                  <a:pt x="869959" y="243100"/>
                  <a:pt x="870832" y="239990"/>
                  <a:pt x="873278" y="238628"/>
                </a:cubicBezTo>
                <a:cubicBezTo>
                  <a:pt x="875095" y="237649"/>
                  <a:pt x="877261" y="237894"/>
                  <a:pt x="878833" y="239047"/>
                </a:cubicBezTo>
                <a:close/>
                <a:moveTo>
                  <a:pt x="539794" y="5730"/>
                </a:moveTo>
                <a:cubicBezTo>
                  <a:pt x="541226" y="6813"/>
                  <a:pt x="542065" y="8630"/>
                  <a:pt x="541785" y="10517"/>
                </a:cubicBezTo>
                <a:cubicBezTo>
                  <a:pt x="541401" y="13277"/>
                  <a:pt x="538816" y="15233"/>
                  <a:pt x="536021" y="14814"/>
                </a:cubicBezTo>
                <a:cubicBezTo>
                  <a:pt x="516211" y="11949"/>
                  <a:pt x="496051" y="10377"/>
                  <a:pt x="475997" y="10132"/>
                </a:cubicBezTo>
                <a:cubicBezTo>
                  <a:pt x="473202" y="10098"/>
                  <a:pt x="470966" y="7792"/>
                  <a:pt x="471001" y="4997"/>
                </a:cubicBezTo>
                <a:cubicBezTo>
                  <a:pt x="471036" y="2202"/>
                  <a:pt x="473342" y="-35"/>
                  <a:pt x="476137" y="0"/>
                </a:cubicBezTo>
                <a:cubicBezTo>
                  <a:pt x="496610" y="245"/>
                  <a:pt x="517259" y="1852"/>
                  <a:pt x="537488" y="4787"/>
                </a:cubicBezTo>
                <a:cubicBezTo>
                  <a:pt x="538361" y="4892"/>
                  <a:pt x="539130" y="5241"/>
                  <a:pt x="539794" y="5730"/>
                </a:cubicBezTo>
                <a:close/>
                <a:moveTo>
                  <a:pt x="923624" y="351967"/>
                </a:moveTo>
                <a:cubicBezTo>
                  <a:pt x="924532" y="352631"/>
                  <a:pt x="925196" y="353609"/>
                  <a:pt x="925510" y="354797"/>
                </a:cubicBezTo>
                <a:cubicBezTo>
                  <a:pt x="930507" y="374642"/>
                  <a:pt x="934245" y="394976"/>
                  <a:pt x="936621" y="415310"/>
                </a:cubicBezTo>
                <a:cubicBezTo>
                  <a:pt x="936935" y="418105"/>
                  <a:pt x="934944" y="420620"/>
                  <a:pt x="932184" y="420935"/>
                </a:cubicBezTo>
                <a:cubicBezTo>
                  <a:pt x="929424" y="421249"/>
                  <a:pt x="926873" y="419258"/>
                  <a:pt x="926559" y="416497"/>
                </a:cubicBezTo>
                <a:cubicBezTo>
                  <a:pt x="924253" y="396618"/>
                  <a:pt x="920584" y="376703"/>
                  <a:pt x="915693" y="357277"/>
                </a:cubicBezTo>
                <a:cubicBezTo>
                  <a:pt x="914994" y="354552"/>
                  <a:pt x="916671" y="351792"/>
                  <a:pt x="919361" y="351128"/>
                </a:cubicBezTo>
                <a:cubicBezTo>
                  <a:pt x="920864" y="350744"/>
                  <a:pt x="922436" y="351093"/>
                  <a:pt x="923624" y="351967"/>
                </a:cubicBezTo>
                <a:close/>
                <a:moveTo>
                  <a:pt x="418349" y="4193"/>
                </a:moveTo>
                <a:cubicBezTo>
                  <a:pt x="419432" y="4997"/>
                  <a:pt x="420166" y="6219"/>
                  <a:pt x="420341" y="7652"/>
                </a:cubicBezTo>
                <a:cubicBezTo>
                  <a:pt x="420655" y="10447"/>
                  <a:pt x="418699" y="12962"/>
                  <a:pt x="415903" y="13277"/>
                </a:cubicBezTo>
                <a:cubicBezTo>
                  <a:pt x="396024" y="15618"/>
                  <a:pt x="376109" y="19321"/>
                  <a:pt x="356718" y="24247"/>
                </a:cubicBezTo>
                <a:cubicBezTo>
                  <a:pt x="353993" y="24946"/>
                  <a:pt x="351233" y="23269"/>
                  <a:pt x="350534" y="20579"/>
                </a:cubicBezTo>
                <a:cubicBezTo>
                  <a:pt x="349836" y="17854"/>
                  <a:pt x="351478" y="15094"/>
                  <a:pt x="354203" y="14395"/>
                </a:cubicBezTo>
                <a:cubicBezTo>
                  <a:pt x="374013" y="9364"/>
                  <a:pt x="394382" y="5590"/>
                  <a:pt x="414716" y="3215"/>
                </a:cubicBezTo>
                <a:cubicBezTo>
                  <a:pt x="416043" y="3040"/>
                  <a:pt x="417336" y="3424"/>
                  <a:pt x="418349" y="4193"/>
                </a:cubicBezTo>
                <a:close/>
                <a:moveTo>
                  <a:pt x="937704" y="472608"/>
                </a:moveTo>
                <a:cubicBezTo>
                  <a:pt x="938962" y="473551"/>
                  <a:pt x="939765" y="475054"/>
                  <a:pt x="939730" y="476731"/>
                </a:cubicBezTo>
                <a:cubicBezTo>
                  <a:pt x="939451" y="497204"/>
                  <a:pt x="937809" y="517818"/>
                  <a:pt x="934874" y="538047"/>
                </a:cubicBezTo>
                <a:cubicBezTo>
                  <a:pt x="934455" y="540807"/>
                  <a:pt x="931904" y="542729"/>
                  <a:pt x="929109" y="542344"/>
                </a:cubicBezTo>
                <a:cubicBezTo>
                  <a:pt x="926314" y="541960"/>
                  <a:pt x="924427" y="539375"/>
                  <a:pt x="924812" y="536580"/>
                </a:cubicBezTo>
                <a:cubicBezTo>
                  <a:pt x="927677" y="516805"/>
                  <a:pt x="929284" y="496611"/>
                  <a:pt x="929563" y="476591"/>
                </a:cubicBezTo>
                <a:cubicBezTo>
                  <a:pt x="929598" y="473796"/>
                  <a:pt x="931904" y="471560"/>
                  <a:pt x="934699" y="471595"/>
                </a:cubicBezTo>
                <a:cubicBezTo>
                  <a:pt x="935852" y="471595"/>
                  <a:pt x="936900" y="471979"/>
                  <a:pt x="937704" y="472608"/>
                </a:cubicBezTo>
                <a:close/>
                <a:moveTo>
                  <a:pt x="300573" y="34030"/>
                </a:moveTo>
                <a:cubicBezTo>
                  <a:pt x="301306" y="34589"/>
                  <a:pt x="301866" y="35323"/>
                  <a:pt x="302250" y="36196"/>
                </a:cubicBezTo>
                <a:cubicBezTo>
                  <a:pt x="303298" y="38817"/>
                  <a:pt x="302005" y="41751"/>
                  <a:pt x="299420" y="42800"/>
                </a:cubicBezTo>
                <a:cubicBezTo>
                  <a:pt x="280798" y="50206"/>
                  <a:pt x="262525" y="58906"/>
                  <a:pt x="245056" y="68689"/>
                </a:cubicBezTo>
                <a:cubicBezTo>
                  <a:pt x="242611" y="70051"/>
                  <a:pt x="239501" y="69178"/>
                  <a:pt x="238138" y="66732"/>
                </a:cubicBezTo>
                <a:cubicBezTo>
                  <a:pt x="236776" y="64287"/>
                  <a:pt x="237649" y="61177"/>
                  <a:pt x="240095" y="59814"/>
                </a:cubicBezTo>
                <a:cubicBezTo>
                  <a:pt x="257948" y="49822"/>
                  <a:pt x="276640" y="40913"/>
                  <a:pt x="295647" y="33366"/>
                </a:cubicBezTo>
                <a:cubicBezTo>
                  <a:pt x="297358" y="32702"/>
                  <a:pt x="299210" y="33017"/>
                  <a:pt x="300573" y="34030"/>
                </a:cubicBezTo>
                <a:close/>
                <a:moveTo>
                  <a:pt x="920200" y="592725"/>
                </a:moveTo>
                <a:cubicBezTo>
                  <a:pt x="921842" y="593948"/>
                  <a:pt x="922611" y="596079"/>
                  <a:pt x="922052" y="598176"/>
                </a:cubicBezTo>
                <a:cubicBezTo>
                  <a:pt x="916462" y="617846"/>
                  <a:pt x="909544" y="637341"/>
                  <a:pt x="901403" y="656138"/>
                </a:cubicBezTo>
                <a:cubicBezTo>
                  <a:pt x="900285" y="658723"/>
                  <a:pt x="897316" y="659876"/>
                  <a:pt x="894730" y="658793"/>
                </a:cubicBezTo>
                <a:cubicBezTo>
                  <a:pt x="892180" y="657675"/>
                  <a:pt x="890992" y="654705"/>
                  <a:pt x="892075" y="652120"/>
                </a:cubicBezTo>
                <a:cubicBezTo>
                  <a:pt x="900006" y="633743"/>
                  <a:pt x="906819" y="614666"/>
                  <a:pt x="912269" y="595415"/>
                </a:cubicBezTo>
                <a:cubicBezTo>
                  <a:pt x="913038" y="592725"/>
                  <a:pt x="915833" y="591153"/>
                  <a:pt x="918523" y="591922"/>
                </a:cubicBezTo>
                <a:cubicBezTo>
                  <a:pt x="919152" y="592061"/>
                  <a:pt x="919711" y="592341"/>
                  <a:pt x="920200" y="592725"/>
                </a:cubicBezTo>
                <a:close/>
                <a:moveTo>
                  <a:pt x="872020" y="704178"/>
                </a:moveTo>
                <a:cubicBezTo>
                  <a:pt x="874082" y="705715"/>
                  <a:pt x="874675" y="708580"/>
                  <a:pt x="873313" y="710851"/>
                </a:cubicBezTo>
                <a:cubicBezTo>
                  <a:pt x="864928" y="724861"/>
                  <a:pt x="855669" y="738627"/>
                  <a:pt x="845782" y="751798"/>
                </a:cubicBezTo>
                <a:cubicBezTo>
                  <a:pt x="843336" y="755048"/>
                  <a:pt x="840855" y="758297"/>
                  <a:pt x="838340" y="761476"/>
                </a:cubicBezTo>
                <a:cubicBezTo>
                  <a:pt x="836593" y="763677"/>
                  <a:pt x="833344" y="764132"/>
                  <a:pt x="831212" y="762315"/>
                </a:cubicBezTo>
                <a:cubicBezTo>
                  <a:pt x="829011" y="760568"/>
                  <a:pt x="828627" y="757388"/>
                  <a:pt x="830374" y="755187"/>
                </a:cubicBezTo>
                <a:cubicBezTo>
                  <a:pt x="832820" y="752078"/>
                  <a:pt x="835265" y="748933"/>
                  <a:pt x="837676" y="745719"/>
                </a:cubicBezTo>
                <a:cubicBezTo>
                  <a:pt x="847319" y="732862"/>
                  <a:pt x="856403" y="719376"/>
                  <a:pt x="864613" y="705645"/>
                </a:cubicBezTo>
                <a:cubicBezTo>
                  <a:pt x="866046" y="703234"/>
                  <a:pt x="869155" y="702466"/>
                  <a:pt x="871566" y="703898"/>
                </a:cubicBezTo>
                <a:cubicBezTo>
                  <a:pt x="871706" y="703968"/>
                  <a:pt x="871880" y="704073"/>
                  <a:pt x="872020" y="704178"/>
                </a:cubicBezTo>
                <a:close/>
                <a:moveTo>
                  <a:pt x="796659" y="799419"/>
                </a:moveTo>
                <a:cubicBezTo>
                  <a:pt x="796869" y="799594"/>
                  <a:pt x="797078" y="799768"/>
                  <a:pt x="797253" y="799943"/>
                </a:cubicBezTo>
                <a:cubicBezTo>
                  <a:pt x="799209" y="801934"/>
                  <a:pt x="799174" y="805149"/>
                  <a:pt x="797148" y="807105"/>
                </a:cubicBezTo>
                <a:cubicBezTo>
                  <a:pt x="782474" y="821395"/>
                  <a:pt x="766717" y="834811"/>
                  <a:pt x="750331" y="847005"/>
                </a:cubicBezTo>
                <a:cubicBezTo>
                  <a:pt x="748095" y="848682"/>
                  <a:pt x="744916" y="848227"/>
                  <a:pt x="743238" y="845956"/>
                </a:cubicBezTo>
                <a:cubicBezTo>
                  <a:pt x="741561" y="843721"/>
                  <a:pt x="742016" y="840541"/>
                  <a:pt x="744287" y="838864"/>
                </a:cubicBezTo>
                <a:cubicBezTo>
                  <a:pt x="760323" y="826915"/>
                  <a:pt x="775731" y="813813"/>
                  <a:pt x="790091" y="799838"/>
                </a:cubicBezTo>
                <a:cubicBezTo>
                  <a:pt x="791872" y="798091"/>
                  <a:pt x="794702" y="797952"/>
                  <a:pt x="796659" y="799419"/>
                </a:cubicBezTo>
                <a:close/>
                <a:moveTo>
                  <a:pt x="699216" y="871950"/>
                </a:moveTo>
                <a:cubicBezTo>
                  <a:pt x="699775" y="872370"/>
                  <a:pt x="700230" y="872894"/>
                  <a:pt x="700614" y="873558"/>
                </a:cubicBezTo>
                <a:cubicBezTo>
                  <a:pt x="701977" y="876003"/>
                  <a:pt x="701103" y="879113"/>
                  <a:pt x="698657" y="880475"/>
                </a:cubicBezTo>
                <a:cubicBezTo>
                  <a:pt x="680804" y="890398"/>
                  <a:pt x="662077" y="899272"/>
                  <a:pt x="643036" y="906784"/>
                </a:cubicBezTo>
                <a:cubicBezTo>
                  <a:pt x="640416" y="907832"/>
                  <a:pt x="637481" y="906539"/>
                  <a:pt x="636433" y="903919"/>
                </a:cubicBezTo>
                <a:cubicBezTo>
                  <a:pt x="635385" y="901298"/>
                  <a:pt x="636677" y="898364"/>
                  <a:pt x="639298" y="897316"/>
                </a:cubicBezTo>
                <a:cubicBezTo>
                  <a:pt x="657955" y="889944"/>
                  <a:pt x="676262" y="881279"/>
                  <a:pt x="693731" y="871566"/>
                </a:cubicBezTo>
                <a:cubicBezTo>
                  <a:pt x="695478" y="870588"/>
                  <a:pt x="697644" y="870798"/>
                  <a:pt x="699216" y="871950"/>
                </a:cubicBezTo>
                <a:close/>
                <a:moveTo>
                  <a:pt x="13102" y="397212"/>
                </a:moveTo>
                <a:cubicBezTo>
                  <a:pt x="14535" y="398295"/>
                  <a:pt x="15373" y="400111"/>
                  <a:pt x="15094" y="402033"/>
                </a:cubicBezTo>
                <a:cubicBezTo>
                  <a:pt x="12159" y="421808"/>
                  <a:pt x="10517" y="442002"/>
                  <a:pt x="10167" y="462022"/>
                </a:cubicBezTo>
                <a:cubicBezTo>
                  <a:pt x="10132" y="464817"/>
                  <a:pt x="7827" y="467053"/>
                  <a:pt x="4997" y="467018"/>
                </a:cubicBezTo>
                <a:cubicBezTo>
                  <a:pt x="2202" y="466983"/>
                  <a:pt x="-35" y="464677"/>
                  <a:pt x="0" y="461847"/>
                </a:cubicBezTo>
                <a:cubicBezTo>
                  <a:pt x="350" y="441373"/>
                  <a:pt x="2027" y="420725"/>
                  <a:pt x="5031" y="400531"/>
                </a:cubicBezTo>
                <a:cubicBezTo>
                  <a:pt x="5451" y="397771"/>
                  <a:pt x="8036" y="395849"/>
                  <a:pt x="10796" y="396268"/>
                </a:cubicBezTo>
                <a:cubicBezTo>
                  <a:pt x="11670" y="396373"/>
                  <a:pt x="12438" y="396722"/>
                  <a:pt x="13102" y="397212"/>
                </a:cubicBezTo>
                <a:close/>
                <a:moveTo>
                  <a:pt x="586227" y="916601"/>
                </a:moveTo>
                <a:cubicBezTo>
                  <a:pt x="587135" y="917265"/>
                  <a:pt x="587799" y="918243"/>
                  <a:pt x="588113" y="919431"/>
                </a:cubicBezTo>
                <a:cubicBezTo>
                  <a:pt x="588777" y="922156"/>
                  <a:pt x="587135" y="924917"/>
                  <a:pt x="584410" y="925580"/>
                </a:cubicBezTo>
                <a:cubicBezTo>
                  <a:pt x="564565" y="930542"/>
                  <a:pt x="544196" y="934280"/>
                  <a:pt x="523897" y="936621"/>
                </a:cubicBezTo>
                <a:cubicBezTo>
                  <a:pt x="521102" y="936935"/>
                  <a:pt x="518586" y="934944"/>
                  <a:pt x="518272" y="932149"/>
                </a:cubicBezTo>
                <a:cubicBezTo>
                  <a:pt x="517958" y="929354"/>
                  <a:pt x="519949" y="926838"/>
                  <a:pt x="522744" y="926524"/>
                </a:cubicBezTo>
                <a:cubicBezTo>
                  <a:pt x="542624" y="924218"/>
                  <a:pt x="562539" y="920584"/>
                  <a:pt x="581964" y="915728"/>
                </a:cubicBezTo>
                <a:cubicBezTo>
                  <a:pt x="583467" y="915378"/>
                  <a:pt x="585039" y="915728"/>
                  <a:pt x="586227" y="916601"/>
                </a:cubicBezTo>
                <a:close/>
                <a:moveTo>
                  <a:pt x="11111" y="518656"/>
                </a:moveTo>
                <a:cubicBezTo>
                  <a:pt x="12194" y="519460"/>
                  <a:pt x="12927" y="520683"/>
                  <a:pt x="13102" y="522150"/>
                </a:cubicBezTo>
                <a:cubicBezTo>
                  <a:pt x="15373" y="542030"/>
                  <a:pt x="19007" y="561980"/>
                  <a:pt x="23828" y="581405"/>
                </a:cubicBezTo>
                <a:cubicBezTo>
                  <a:pt x="24492" y="584130"/>
                  <a:pt x="22850" y="586891"/>
                  <a:pt x="20125" y="587554"/>
                </a:cubicBezTo>
                <a:cubicBezTo>
                  <a:pt x="17400" y="588218"/>
                  <a:pt x="14639" y="586576"/>
                  <a:pt x="13976" y="583851"/>
                </a:cubicBezTo>
                <a:cubicBezTo>
                  <a:pt x="9014" y="564006"/>
                  <a:pt x="5346" y="543637"/>
                  <a:pt x="3005" y="523303"/>
                </a:cubicBezTo>
                <a:cubicBezTo>
                  <a:pt x="2691" y="520508"/>
                  <a:pt x="4682" y="517993"/>
                  <a:pt x="7477" y="517678"/>
                </a:cubicBezTo>
                <a:cubicBezTo>
                  <a:pt x="8840" y="517538"/>
                  <a:pt x="10132" y="517923"/>
                  <a:pt x="11111" y="518656"/>
                </a:cubicBezTo>
                <a:close/>
                <a:moveTo>
                  <a:pt x="465550" y="930577"/>
                </a:moveTo>
                <a:cubicBezTo>
                  <a:pt x="466808" y="931520"/>
                  <a:pt x="467612" y="933022"/>
                  <a:pt x="467577" y="934734"/>
                </a:cubicBezTo>
                <a:cubicBezTo>
                  <a:pt x="467542" y="937529"/>
                  <a:pt x="465236" y="939765"/>
                  <a:pt x="462441" y="939730"/>
                </a:cubicBezTo>
                <a:cubicBezTo>
                  <a:pt x="442002" y="939416"/>
                  <a:pt x="421354" y="937774"/>
                  <a:pt x="401160" y="934804"/>
                </a:cubicBezTo>
                <a:cubicBezTo>
                  <a:pt x="398399" y="934385"/>
                  <a:pt x="396478" y="931799"/>
                  <a:pt x="396862" y="929039"/>
                </a:cubicBezTo>
                <a:cubicBezTo>
                  <a:pt x="397281" y="926279"/>
                  <a:pt x="399867" y="924358"/>
                  <a:pt x="402627" y="924742"/>
                </a:cubicBezTo>
                <a:cubicBezTo>
                  <a:pt x="422402" y="927642"/>
                  <a:pt x="442596" y="929284"/>
                  <a:pt x="462616" y="929563"/>
                </a:cubicBezTo>
                <a:cubicBezTo>
                  <a:pt x="463699" y="929598"/>
                  <a:pt x="464747" y="929983"/>
                  <a:pt x="465550" y="930577"/>
                </a:cubicBezTo>
                <a:close/>
                <a:moveTo>
                  <a:pt x="40529" y="636538"/>
                </a:moveTo>
                <a:cubicBezTo>
                  <a:pt x="41262" y="637097"/>
                  <a:pt x="41856" y="637830"/>
                  <a:pt x="42206" y="638739"/>
                </a:cubicBezTo>
                <a:cubicBezTo>
                  <a:pt x="49543" y="657361"/>
                  <a:pt x="58172" y="675703"/>
                  <a:pt x="67885" y="693207"/>
                </a:cubicBezTo>
                <a:cubicBezTo>
                  <a:pt x="69248" y="695653"/>
                  <a:pt x="68374" y="698762"/>
                  <a:pt x="65894" y="700125"/>
                </a:cubicBezTo>
                <a:cubicBezTo>
                  <a:pt x="63448" y="701487"/>
                  <a:pt x="60338" y="700614"/>
                  <a:pt x="58976" y="698133"/>
                </a:cubicBezTo>
                <a:cubicBezTo>
                  <a:pt x="49053" y="680245"/>
                  <a:pt x="40214" y="661518"/>
                  <a:pt x="32737" y="642477"/>
                </a:cubicBezTo>
                <a:cubicBezTo>
                  <a:pt x="31724" y="639857"/>
                  <a:pt x="32982" y="636922"/>
                  <a:pt x="35602" y="635909"/>
                </a:cubicBezTo>
                <a:cubicBezTo>
                  <a:pt x="37314" y="635210"/>
                  <a:pt x="39166" y="635524"/>
                  <a:pt x="40529" y="636538"/>
                </a:cubicBezTo>
                <a:close/>
                <a:moveTo>
                  <a:pt x="345468" y="912933"/>
                </a:moveTo>
                <a:cubicBezTo>
                  <a:pt x="347110" y="914156"/>
                  <a:pt x="347879" y="916322"/>
                  <a:pt x="347285" y="918383"/>
                </a:cubicBezTo>
                <a:cubicBezTo>
                  <a:pt x="346516" y="921073"/>
                  <a:pt x="343721" y="922646"/>
                  <a:pt x="340996" y="921877"/>
                </a:cubicBezTo>
                <a:cubicBezTo>
                  <a:pt x="321326" y="916287"/>
                  <a:pt x="301831" y="909299"/>
                  <a:pt x="283069" y="901159"/>
                </a:cubicBezTo>
                <a:cubicBezTo>
                  <a:pt x="280483" y="900041"/>
                  <a:pt x="279330" y="897071"/>
                  <a:pt x="280448" y="894486"/>
                </a:cubicBezTo>
                <a:cubicBezTo>
                  <a:pt x="281566" y="891900"/>
                  <a:pt x="284571" y="890747"/>
                  <a:pt x="287122" y="891865"/>
                </a:cubicBezTo>
                <a:cubicBezTo>
                  <a:pt x="305499" y="899831"/>
                  <a:pt x="324540" y="906644"/>
                  <a:pt x="343791" y="912129"/>
                </a:cubicBezTo>
                <a:cubicBezTo>
                  <a:pt x="344420" y="912304"/>
                  <a:pt x="344979" y="912583"/>
                  <a:pt x="345468" y="912933"/>
                </a:cubicBezTo>
                <a:close/>
                <a:moveTo>
                  <a:pt x="99469" y="742749"/>
                </a:moveTo>
                <a:cubicBezTo>
                  <a:pt x="99853" y="743029"/>
                  <a:pt x="100203" y="743378"/>
                  <a:pt x="100482" y="743798"/>
                </a:cubicBezTo>
                <a:cubicBezTo>
                  <a:pt x="112396" y="759869"/>
                  <a:pt x="125533" y="775277"/>
                  <a:pt x="139473" y="789671"/>
                </a:cubicBezTo>
                <a:cubicBezTo>
                  <a:pt x="141430" y="791698"/>
                  <a:pt x="141395" y="794912"/>
                  <a:pt x="139368" y="796834"/>
                </a:cubicBezTo>
                <a:cubicBezTo>
                  <a:pt x="137342" y="798790"/>
                  <a:pt x="134128" y="798720"/>
                  <a:pt x="132206" y="796729"/>
                </a:cubicBezTo>
                <a:cubicBezTo>
                  <a:pt x="117951" y="782020"/>
                  <a:pt x="104535" y="766263"/>
                  <a:pt x="92342" y="749842"/>
                </a:cubicBezTo>
                <a:cubicBezTo>
                  <a:pt x="90665" y="747606"/>
                  <a:pt x="91154" y="744426"/>
                  <a:pt x="93390" y="742749"/>
                </a:cubicBezTo>
                <a:cubicBezTo>
                  <a:pt x="95242" y="741352"/>
                  <a:pt x="97722" y="741422"/>
                  <a:pt x="99469" y="742749"/>
                </a:cubicBezTo>
                <a:close/>
                <a:moveTo>
                  <a:pt x="234086" y="864613"/>
                </a:moveTo>
                <a:cubicBezTo>
                  <a:pt x="236147" y="866151"/>
                  <a:pt x="236741" y="869051"/>
                  <a:pt x="235378" y="871287"/>
                </a:cubicBezTo>
                <a:cubicBezTo>
                  <a:pt x="233946" y="873697"/>
                  <a:pt x="230801" y="874466"/>
                  <a:pt x="228426" y="873034"/>
                </a:cubicBezTo>
                <a:cubicBezTo>
                  <a:pt x="210957" y="862552"/>
                  <a:pt x="193837" y="850708"/>
                  <a:pt x="177870" y="838026"/>
                </a:cubicBezTo>
                <a:cubicBezTo>
                  <a:pt x="175669" y="836279"/>
                  <a:pt x="175320" y="833099"/>
                  <a:pt x="177032" y="830898"/>
                </a:cubicBezTo>
                <a:cubicBezTo>
                  <a:pt x="178779" y="828697"/>
                  <a:pt x="182028" y="828313"/>
                  <a:pt x="184159" y="830060"/>
                </a:cubicBezTo>
                <a:cubicBezTo>
                  <a:pt x="199811" y="842463"/>
                  <a:pt x="216547" y="854062"/>
                  <a:pt x="233666" y="864334"/>
                </a:cubicBezTo>
                <a:cubicBezTo>
                  <a:pt x="233771" y="864404"/>
                  <a:pt x="233946" y="864509"/>
                  <a:pt x="234086" y="864613"/>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pic>
        <p:nvPicPr>
          <p:cNvPr id="353" name="图片 352">
            <a:extLst>
              <a:ext uri="{FF2B5EF4-FFF2-40B4-BE49-F238E27FC236}">
                <a16:creationId xmlns:a16="http://schemas.microsoft.com/office/drawing/2014/main" id="{2EB58269-847C-444A-2E7A-85F5522F5A5C}"/>
              </a:ext>
            </a:extLst>
          </p:cNvPr>
          <p:cNvPicPr>
            <a:picLocks noChangeAspect="1"/>
          </p:cNvPicPr>
          <p:nvPr userDrawn="1"/>
        </p:nvPicPr>
        <p:blipFill>
          <a:blip r:embed="rId2">
            <a:duotone>
              <a:schemeClr val="accent1">
                <a:shade val="45000"/>
                <a:satMod val="135000"/>
              </a:schemeClr>
              <a:prstClr val="white"/>
            </a:duotone>
          </a:blip>
          <a:srcRect l="173" t="33" r="68231" b="-33"/>
          <a:stretch>
            <a:fillRect/>
          </a:stretch>
        </p:blipFill>
        <p:spPr>
          <a:xfrm>
            <a:off x="11841720" y="3491986"/>
            <a:ext cx="350280" cy="1950109"/>
          </a:xfrm>
          <a:custGeom>
            <a:avLst/>
            <a:gdLst>
              <a:gd name="connsiteX0" fmla="*/ 0 w 350280"/>
              <a:gd name="connsiteY0" fmla="*/ 0 h 1950109"/>
              <a:gd name="connsiteX1" fmla="*/ 350280 w 350280"/>
              <a:gd name="connsiteY1" fmla="*/ 0 h 1950109"/>
              <a:gd name="connsiteX2" fmla="*/ 350280 w 350280"/>
              <a:gd name="connsiteY2" fmla="*/ 1950109 h 1950109"/>
              <a:gd name="connsiteX3" fmla="*/ 0 w 350280"/>
              <a:gd name="connsiteY3" fmla="*/ 1950109 h 1950109"/>
            </a:gdLst>
            <a:ahLst/>
            <a:cxnLst>
              <a:cxn ang="0">
                <a:pos x="connsiteX0" y="connsiteY0"/>
              </a:cxn>
              <a:cxn ang="0">
                <a:pos x="connsiteX1" y="connsiteY1"/>
              </a:cxn>
              <a:cxn ang="0">
                <a:pos x="connsiteX2" y="connsiteY2"/>
              </a:cxn>
              <a:cxn ang="0">
                <a:pos x="connsiteX3" y="connsiteY3"/>
              </a:cxn>
            </a:cxnLst>
            <a:rect l="l" t="t" r="r" b="b"/>
            <a:pathLst>
              <a:path w="350280" h="1950109">
                <a:moveTo>
                  <a:pt x="0" y="0"/>
                </a:moveTo>
                <a:lnTo>
                  <a:pt x="350280" y="0"/>
                </a:lnTo>
                <a:lnTo>
                  <a:pt x="350280" y="1950109"/>
                </a:lnTo>
                <a:lnTo>
                  <a:pt x="0" y="1950109"/>
                </a:lnTo>
                <a:close/>
              </a:path>
            </a:pathLst>
          </a:custGeom>
        </p:spPr>
      </p:pic>
      <p:sp>
        <p:nvSpPr>
          <p:cNvPr id="354" name="任意多边形: 形状 353">
            <a:extLst>
              <a:ext uri="{FF2B5EF4-FFF2-40B4-BE49-F238E27FC236}">
                <a16:creationId xmlns:a16="http://schemas.microsoft.com/office/drawing/2014/main" id="{45F35958-B9C6-7335-509D-D338C2BFA590}"/>
              </a:ext>
            </a:extLst>
          </p:cNvPr>
          <p:cNvSpPr/>
          <p:nvPr userDrawn="1"/>
        </p:nvSpPr>
        <p:spPr>
          <a:xfrm>
            <a:off x="12090786" y="4867721"/>
            <a:ext cx="101214" cy="535760"/>
          </a:xfrm>
          <a:custGeom>
            <a:avLst/>
            <a:gdLst>
              <a:gd name="connsiteX0" fmla="*/ 101214 w 101214"/>
              <a:gd name="connsiteY0" fmla="*/ 0 h 535760"/>
              <a:gd name="connsiteX1" fmla="*/ 101214 w 101214"/>
              <a:gd name="connsiteY1" fmla="*/ 74489 h 535760"/>
              <a:gd name="connsiteX2" fmla="*/ 91153 w 101214"/>
              <a:gd name="connsiteY2" fmla="*/ 117720 h 535760"/>
              <a:gd name="connsiteX3" fmla="*/ 16827 w 101214"/>
              <a:gd name="connsiteY3" fmla="*/ 528578 h 535760"/>
              <a:gd name="connsiteX4" fmla="*/ 9313 w 101214"/>
              <a:gd name="connsiteY4" fmla="*/ 535724 h 535760"/>
              <a:gd name="connsiteX5" fmla="*/ 7209 w 101214"/>
              <a:gd name="connsiteY5" fmla="*/ 535690 h 535760"/>
              <a:gd name="connsiteX6" fmla="*/ 97 w 101214"/>
              <a:gd name="connsiteY6" fmla="*/ 526074 h 535760"/>
              <a:gd name="connsiteX7" fmla="*/ 74789 w 101214"/>
              <a:gd name="connsiteY7" fmla="*/ 113426 h 5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4" h="535760">
                <a:moveTo>
                  <a:pt x="101214" y="0"/>
                </a:moveTo>
                <a:lnTo>
                  <a:pt x="101214" y="74489"/>
                </a:lnTo>
                <a:lnTo>
                  <a:pt x="91153" y="117720"/>
                </a:lnTo>
                <a:cubicBezTo>
                  <a:pt x="64251" y="242734"/>
                  <a:pt x="39212" y="379327"/>
                  <a:pt x="16827" y="528578"/>
                </a:cubicBezTo>
                <a:cubicBezTo>
                  <a:pt x="16226" y="532485"/>
                  <a:pt x="13053" y="535357"/>
                  <a:pt x="9313" y="535724"/>
                </a:cubicBezTo>
                <a:cubicBezTo>
                  <a:pt x="8612" y="535791"/>
                  <a:pt x="7911" y="535757"/>
                  <a:pt x="7209" y="535690"/>
                </a:cubicBezTo>
                <a:cubicBezTo>
                  <a:pt x="2568" y="534989"/>
                  <a:pt x="-604" y="530681"/>
                  <a:pt x="97" y="526074"/>
                </a:cubicBezTo>
                <a:cubicBezTo>
                  <a:pt x="22578" y="376193"/>
                  <a:pt x="47741" y="239003"/>
                  <a:pt x="74789" y="113426"/>
                </a:cubicBezTo>
                <a:close/>
              </a:path>
            </a:pathLst>
          </a:custGeom>
          <a:solidFill>
            <a:srgbClr val="575757"/>
          </a:solidFill>
          <a:ln w="3494" cap="flat">
            <a:noFill/>
            <a:prstDash val="solid"/>
            <a:miter/>
          </a:ln>
        </p:spPr>
        <p:txBody>
          <a:bodyPr wrap="square" rtlCol="0" anchor="ctr">
            <a:noAutofit/>
          </a:bodyPr>
          <a:lstStyle/>
          <a:p>
            <a:endParaRPr lang="en-US"/>
          </a:p>
        </p:txBody>
      </p:sp>
      <p:sp>
        <p:nvSpPr>
          <p:cNvPr id="358" name="任意多边形: 形状 357">
            <a:extLst>
              <a:ext uri="{FF2B5EF4-FFF2-40B4-BE49-F238E27FC236}">
                <a16:creationId xmlns:a16="http://schemas.microsoft.com/office/drawing/2014/main" id="{975B3BD5-DA9F-37E2-D13E-2A6A3E162E5C}"/>
              </a:ext>
            </a:extLst>
          </p:cNvPr>
          <p:cNvSpPr/>
          <p:nvPr userDrawn="1"/>
        </p:nvSpPr>
        <p:spPr>
          <a:xfrm>
            <a:off x="5151000" y="5958090"/>
            <a:ext cx="7041000" cy="187798"/>
          </a:xfrm>
          <a:custGeom>
            <a:avLst/>
            <a:gdLst>
              <a:gd name="connsiteX0" fmla="*/ 56767 w 7041000"/>
              <a:gd name="connsiteY0" fmla="*/ 0 h 187798"/>
              <a:gd name="connsiteX1" fmla="*/ 7041000 w 7041000"/>
              <a:gd name="connsiteY1" fmla="*/ 0 h 187798"/>
              <a:gd name="connsiteX2" fmla="*/ 7041000 w 7041000"/>
              <a:gd name="connsiteY2" fmla="*/ 187798 h 187798"/>
              <a:gd name="connsiteX3" fmla="*/ 0 w 7041000"/>
              <a:gd name="connsiteY3" fmla="*/ 187798 h 187798"/>
              <a:gd name="connsiteX4" fmla="*/ 0 w 7041000"/>
              <a:gd name="connsiteY4" fmla="*/ 56767 h 187798"/>
              <a:gd name="connsiteX5" fmla="*/ 56767 w 7041000"/>
              <a:gd name="connsiteY5" fmla="*/ 0 h 18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1000" h="187798">
                <a:moveTo>
                  <a:pt x="56767" y="0"/>
                </a:moveTo>
                <a:lnTo>
                  <a:pt x="7041000" y="0"/>
                </a:lnTo>
                <a:lnTo>
                  <a:pt x="7041000" y="187798"/>
                </a:lnTo>
                <a:lnTo>
                  <a:pt x="0" y="187798"/>
                </a:lnTo>
                <a:lnTo>
                  <a:pt x="0" y="56767"/>
                </a:lnTo>
                <a:cubicBezTo>
                  <a:pt x="0" y="25412"/>
                  <a:pt x="25412" y="0"/>
                  <a:pt x="56767" y="0"/>
                </a:cubicBezTo>
                <a:close/>
              </a:path>
            </a:pathLst>
          </a:custGeom>
          <a:solidFill>
            <a:schemeClr val="accent3"/>
          </a:solidFill>
          <a:ln w="3494" cap="flat">
            <a:noFill/>
            <a:prstDash val="solid"/>
            <a:miter/>
          </a:ln>
        </p:spPr>
        <p:txBody>
          <a:bodyPr wrap="square" rtlCol="0" anchor="ctr">
            <a:noAutofit/>
          </a:bodyPr>
          <a:lstStyle/>
          <a:p>
            <a:endParaRPr lang="en-US"/>
          </a:p>
        </p:txBody>
      </p:sp>
      <p:grpSp>
        <p:nvGrpSpPr>
          <p:cNvPr id="359" name="图形 11">
            <a:extLst>
              <a:ext uri="{FF2B5EF4-FFF2-40B4-BE49-F238E27FC236}">
                <a16:creationId xmlns:a16="http://schemas.microsoft.com/office/drawing/2014/main" id="{DDC05968-EA05-DE15-DF66-9953C7B4ABD6}"/>
              </a:ext>
            </a:extLst>
          </p:cNvPr>
          <p:cNvGrpSpPr/>
          <p:nvPr userDrawn="1"/>
        </p:nvGrpSpPr>
        <p:grpSpPr>
          <a:xfrm>
            <a:off x="6733025" y="1738376"/>
            <a:ext cx="4957683" cy="4220882"/>
            <a:chOff x="6455117" y="1590922"/>
            <a:chExt cx="5187188" cy="4416279"/>
          </a:xfrm>
        </p:grpSpPr>
        <p:sp>
          <p:nvSpPr>
            <p:cNvPr id="360" name="任意多边形: 形状 359">
              <a:extLst>
                <a:ext uri="{FF2B5EF4-FFF2-40B4-BE49-F238E27FC236}">
                  <a16:creationId xmlns:a16="http://schemas.microsoft.com/office/drawing/2014/main" id="{9094077D-9283-E0EB-14BF-57C88DFB9CB4}"/>
                </a:ext>
              </a:extLst>
            </p:cNvPr>
            <p:cNvSpPr/>
            <p:nvPr/>
          </p:nvSpPr>
          <p:spPr>
            <a:xfrm>
              <a:off x="8640670" y="4767703"/>
              <a:ext cx="816049" cy="1020087"/>
            </a:xfrm>
            <a:custGeom>
              <a:avLst/>
              <a:gdLst>
                <a:gd name="connsiteX0" fmla="*/ 0 w 816049"/>
                <a:gd name="connsiteY0" fmla="*/ 0 h 1020087"/>
                <a:gd name="connsiteX1" fmla="*/ 816049 w 816049"/>
                <a:gd name="connsiteY1" fmla="*/ 0 h 1020087"/>
                <a:gd name="connsiteX2" fmla="*/ 816049 w 816049"/>
                <a:gd name="connsiteY2" fmla="*/ 1020088 h 1020087"/>
                <a:gd name="connsiteX3" fmla="*/ 0 w 816049"/>
                <a:gd name="connsiteY3" fmla="*/ 1020088 h 1020087"/>
              </a:gdLst>
              <a:ahLst/>
              <a:cxnLst>
                <a:cxn ang="0">
                  <a:pos x="connsiteX0" y="connsiteY0"/>
                </a:cxn>
                <a:cxn ang="0">
                  <a:pos x="connsiteX1" y="connsiteY1"/>
                </a:cxn>
                <a:cxn ang="0">
                  <a:pos x="connsiteX2" y="connsiteY2"/>
                </a:cxn>
                <a:cxn ang="0">
                  <a:pos x="connsiteX3" y="connsiteY3"/>
                </a:cxn>
              </a:cxnLst>
              <a:rect l="l" t="t" r="r" b="b"/>
              <a:pathLst>
                <a:path w="816049" h="1020087">
                  <a:moveTo>
                    <a:pt x="0" y="0"/>
                  </a:moveTo>
                  <a:lnTo>
                    <a:pt x="816049" y="0"/>
                  </a:lnTo>
                  <a:lnTo>
                    <a:pt x="816049" y="1020088"/>
                  </a:lnTo>
                  <a:lnTo>
                    <a:pt x="0" y="1020088"/>
                  </a:lnTo>
                  <a:close/>
                </a:path>
              </a:pathLst>
            </a:custGeom>
            <a:solidFill>
              <a:srgbClr val="303030"/>
            </a:solidFill>
            <a:ln w="3494" cap="flat">
              <a:noFill/>
              <a:prstDash val="solid"/>
              <a:miter/>
            </a:ln>
          </p:spPr>
          <p:txBody>
            <a:bodyPr rtlCol="0" anchor="ctr">
              <a:noAutofit/>
            </a:bodyPr>
            <a:lstStyle/>
            <a:p>
              <a:endParaRPr lang="en-US"/>
            </a:p>
          </p:txBody>
        </p:sp>
        <p:sp>
          <p:nvSpPr>
            <p:cNvPr id="361" name="任意多边形: 形状 360">
              <a:extLst>
                <a:ext uri="{FF2B5EF4-FFF2-40B4-BE49-F238E27FC236}">
                  <a16:creationId xmlns:a16="http://schemas.microsoft.com/office/drawing/2014/main" id="{C3C3D725-6C1B-50B9-D58D-51BD5822A8F1}"/>
                </a:ext>
              </a:extLst>
            </p:cNvPr>
            <p:cNvSpPr/>
            <p:nvPr/>
          </p:nvSpPr>
          <p:spPr>
            <a:xfrm>
              <a:off x="7491626" y="5787791"/>
              <a:ext cx="3114137" cy="219410"/>
            </a:xfrm>
            <a:custGeom>
              <a:avLst/>
              <a:gdLst>
                <a:gd name="connsiteX0" fmla="*/ 0 w 3114137"/>
                <a:gd name="connsiteY0" fmla="*/ 219411 h 219410"/>
                <a:gd name="connsiteX1" fmla="*/ 0 w 3114137"/>
                <a:gd name="connsiteY1" fmla="*/ 97512 h 219410"/>
                <a:gd name="connsiteX2" fmla="*/ 442701 w 3114137"/>
                <a:gd name="connsiteY2" fmla="*/ 0 h 219410"/>
                <a:gd name="connsiteX3" fmla="*/ 2671437 w 3114137"/>
                <a:gd name="connsiteY3" fmla="*/ 0 h 219410"/>
                <a:gd name="connsiteX4" fmla="*/ 3114137 w 3114137"/>
                <a:gd name="connsiteY4" fmla="*/ 96883 h 219410"/>
                <a:gd name="connsiteX5" fmla="*/ 3114137 w 3114137"/>
                <a:gd name="connsiteY5" fmla="*/ 219411 h 21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137" h="219410">
                  <a:moveTo>
                    <a:pt x="0" y="219411"/>
                  </a:moveTo>
                  <a:lnTo>
                    <a:pt x="0" y="97512"/>
                  </a:lnTo>
                  <a:lnTo>
                    <a:pt x="442701" y="0"/>
                  </a:lnTo>
                  <a:lnTo>
                    <a:pt x="2671437" y="0"/>
                  </a:lnTo>
                  <a:lnTo>
                    <a:pt x="3114137" y="96883"/>
                  </a:lnTo>
                  <a:lnTo>
                    <a:pt x="3114137" y="219411"/>
                  </a:lnTo>
                  <a:close/>
                </a:path>
              </a:pathLst>
            </a:custGeom>
            <a:solidFill>
              <a:srgbClr val="404040"/>
            </a:solidFill>
            <a:ln w="3494" cap="flat">
              <a:noFill/>
              <a:prstDash val="solid"/>
              <a:miter/>
            </a:ln>
          </p:spPr>
          <p:txBody>
            <a:bodyPr rtlCol="0" anchor="ctr">
              <a:noAutofit/>
            </a:bodyPr>
            <a:lstStyle/>
            <a:p>
              <a:endParaRPr lang="en-US"/>
            </a:p>
          </p:txBody>
        </p:sp>
        <p:sp>
          <p:nvSpPr>
            <p:cNvPr id="362" name="任意多边形: 形状 361">
              <a:extLst>
                <a:ext uri="{FF2B5EF4-FFF2-40B4-BE49-F238E27FC236}">
                  <a16:creationId xmlns:a16="http://schemas.microsoft.com/office/drawing/2014/main" id="{E52EE0FE-6E67-4DD6-8F0C-D01A4A245E16}"/>
                </a:ext>
              </a:extLst>
            </p:cNvPr>
            <p:cNvSpPr/>
            <p:nvPr/>
          </p:nvSpPr>
          <p:spPr>
            <a:xfrm>
              <a:off x="6455117" y="1590922"/>
              <a:ext cx="5187188" cy="3417784"/>
            </a:xfrm>
            <a:custGeom>
              <a:avLst/>
              <a:gdLst>
                <a:gd name="connsiteX0" fmla="*/ 0 w 5187188"/>
                <a:gd name="connsiteY0" fmla="*/ 3370548 h 3417784"/>
                <a:gd name="connsiteX1" fmla="*/ 0 w 5187188"/>
                <a:gd name="connsiteY1" fmla="*/ 47236 h 3417784"/>
                <a:gd name="connsiteX2" fmla="*/ 47236 w 5187188"/>
                <a:gd name="connsiteY2" fmla="*/ 0 h 3417784"/>
                <a:gd name="connsiteX3" fmla="*/ 5139953 w 5187188"/>
                <a:gd name="connsiteY3" fmla="*/ 0 h 3417784"/>
                <a:gd name="connsiteX4" fmla="*/ 5187189 w 5187188"/>
                <a:gd name="connsiteY4" fmla="*/ 47236 h 3417784"/>
                <a:gd name="connsiteX5" fmla="*/ 5187189 w 5187188"/>
                <a:gd name="connsiteY5" fmla="*/ 3370548 h 3417784"/>
                <a:gd name="connsiteX6" fmla="*/ 5139953 w 5187188"/>
                <a:gd name="connsiteY6" fmla="*/ 3417784 h 3417784"/>
                <a:gd name="connsiteX7" fmla="*/ 47201 w 5187188"/>
                <a:gd name="connsiteY7" fmla="*/ 3417784 h 3417784"/>
                <a:gd name="connsiteX8" fmla="*/ 0 w 5187188"/>
                <a:gd name="connsiteY8" fmla="*/ 3370548 h 341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7188" h="3417784">
                  <a:moveTo>
                    <a:pt x="0" y="3370548"/>
                  </a:moveTo>
                  <a:lnTo>
                    <a:pt x="0" y="47236"/>
                  </a:lnTo>
                  <a:cubicBezTo>
                    <a:pt x="0" y="21138"/>
                    <a:pt x="21138" y="0"/>
                    <a:pt x="47236" y="0"/>
                  </a:cubicBezTo>
                  <a:lnTo>
                    <a:pt x="5139953" y="0"/>
                  </a:lnTo>
                  <a:cubicBezTo>
                    <a:pt x="5166051" y="0"/>
                    <a:pt x="5187189" y="21138"/>
                    <a:pt x="5187189" y="47236"/>
                  </a:cubicBezTo>
                  <a:lnTo>
                    <a:pt x="5187189" y="3370548"/>
                  </a:lnTo>
                  <a:cubicBezTo>
                    <a:pt x="5187189" y="3396647"/>
                    <a:pt x="5166051" y="3417784"/>
                    <a:pt x="5139953" y="3417784"/>
                  </a:cubicBezTo>
                  <a:lnTo>
                    <a:pt x="47201" y="3417784"/>
                  </a:lnTo>
                  <a:cubicBezTo>
                    <a:pt x="21138" y="3417784"/>
                    <a:pt x="0" y="3396647"/>
                    <a:pt x="0" y="3370548"/>
                  </a:cubicBezTo>
                  <a:close/>
                </a:path>
              </a:pathLst>
            </a:custGeom>
            <a:solidFill>
              <a:srgbClr val="404040"/>
            </a:solidFill>
            <a:ln w="3494" cap="flat">
              <a:noFill/>
              <a:prstDash val="solid"/>
              <a:miter/>
            </a:ln>
          </p:spPr>
          <p:txBody>
            <a:bodyPr rtlCol="0" anchor="ctr">
              <a:noAutofit/>
            </a:bodyPr>
            <a:lstStyle/>
            <a:p>
              <a:endParaRPr lang="en-US"/>
            </a:p>
          </p:txBody>
        </p:sp>
        <p:sp>
          <p:nvSpPr>
            <p:cNvPr id="363" name="任意多边形: 形状 362">
              <a:extLst>
                <a:ext uri="{FF2B5EF4-FFF2-40B4-BE49-F238E27FC236}">
                  <a16:creationId xmlns:a16="http://schemas.microsoft.com/office/drawing/2014/main" id="{A4FD488E-E38F-4104-C39B-9B401ECFCF82}"/>
                </a:ext>
              </a:extLst>
            </p:cNvPr>
            <p:cNvSpPr/>
            <p:nvPr/>
          </p:nvSpPr>
          <p:spPr>
            <a:xfrm>
              <a:off x="6504275" y="1640115"/>
              <a:ext cx="5088802" cy="3171854"/>
            </a:xfrm>
            <a:custGeom>
              <a:avLst/>
              <a:gdLst>
                <a:gd name="connsiteX0" fmla="*/ 0 w 5088802"/>
                <a:gd name="connsiteY0" fmla="*/ 0 h 3171854"/>
                <a:gd name="connsiteX1" fmla="*/ 5088803 w 5088802"/>
                <a:gd name="connsiteY1" fmla="*/ 0 h 3171854"/>
                <a:gd name="connsiteX2" fmla="*/ 5088803 w 5088802"/>
                <a:gd name="connsiteY2" fmla="*/ 3171855 h 3171854"/>
                <a:gd name="connsiteX3" fmla="*/ 0 w 5088802"/>
                <a:gd name="connsiteY3" fmla="*/ 3171855 h 3171854"/>
              </a:gdLst>
              <a:ahLst/>
              <a:cxnLst>
                <a:cxn ang="0">
                  <a:pos x="connsiteX0" y="connsiteY0"/>
                </a:cxn>
                <a:cxn ang="0">
                  <a:pos x="connsiteX1" y="connsiteY1"/>
                </a:cxn>
                <a:cxn ang="0">
                  <a:pos x="connsiteX2" y="connsiteY2"/>
                </a:cxn>
                <a:cxn ang="0">
                  <a:pos x="connsiteX3" y="connsiteY3"/>
                </a:cxn>
              </a:cxnLst>
              <a:rect l="l" t="t" r="r" b="b"/>
              <a:pathLst>
                <a:path w="5088802" h="3171854">
                  <a:moveTo>
                    <a:pt x="0" y="0"/>
                  </a:moveTo>
                  <a:lnTo>
                    <a:pt x="5088803" y="0"/>
                  </a:lnTo>
                  <a:lnTo>
                    <a:pt x="5088803" y="3171855"/>
                  </a:lnTo>
                  <a:lnTo>
                    <a:pt x="0" y="3171855"/>
                  </a:lnTo>
                  <a:close/>
                </a:path>
              </a:pathLst>
            </a:custGeom>
            <a:solidFill>
              <a:srgbClr val="737373"/>
            </a:solidFill>
            <a:ln w="3494" cap="flat">
              <a:noFill/>
              <a:prstDash val="solid"/>
              <a:miter/>
            </a:ln>
          </p:spPr>
          <p:txBody>
            <a:bodyPr rtlCol="0" anchor="ctr">
              <a:noAutofit/>
            </a:bodyPr>
            <a:lstStyle/>
            <a:p>
              <a:endParaRPr lang="en-US"/>
            </a:p>
          </p:txBody>
        </p:sp>
        <p:sp>
          <p:nvSpPr>
            <p:cNvPr id="364" name="任意多边形: 形状 363">
              <a:extLst>
                <a:ext uri="{FF2B5EF4-FFF2-40B4-BE49-F238E27FC236}">
                  <a16:creationId xmlns:a16="http://schemas.microsoft.com/office/drawing/2014/main" id="{65FE3490-230F-9844-25C3-A7BD4CF4CA69}"/>
                </a:ext>
              </a:extLst>
            </p:cNvPr>
            <p:cNvSpPr/>
            <p:nvPr/>
          </p:nvSpPr>
          <p:spPr>
            <a:xfrm>
              <a:off x="6548542" y="1684381"/>
              <a:ext cx="5000269" cy="3083321"/>
            </a:xfrm>
            <a:custGeom>
              <a:avLst/>
              <a:gdLst>
                <a:gd name="connsiteX0" fmla="*/ 0 w 5000269"/>
                <a:gd name="connsiteY0" fmla="*/ 0 h 3083321"/>
                <a:gd name="connsiteX1" fmla="*/ 5000270 w 5000269"/>
                <a:gd name="connsiteY1" fmla="*/ 0 h 3083321"/>
                <a:gd name="connsiteX2" fmla="*/ 5000270 w 5000269"/>
                <a:gd name="connsiteY2" fmla="*/ 3083322 h 3083321"/>
                <a:gd name="connsiteX3" fmla="*/ 0 w 5000269"/>
                <a:gd name="connsiteY3" fmla="*/ 3083322 h 3083321"/>
              </a:gdLst>
              <a:ahLst/>
              <a:cxnLst>
                <a:cxn ang="0">
                  <a:pos x="connsiteX0" y="connsiteY0"/>
                </a:cxn>
                <a:cxn ang="0">
                  <a:pos x="connsiteX1" y="connsiteY1"/>
                </a:cxn>
                <a:cxn ang="0">
                  <a:pos x="connsiteX2" y="connsiteY2"/>
                </a:cxn>
                <a:cxn ang="0">
                  <a:pos x="connsiteX3" y="connsiteY3"/>
                </a:cxn>
              </a:cxnLst>
              <a:rect l="l" t="t" r="r" b="b"/>
              <a:pathLst>
                <a:path w="5000269" h="3083321">
                  <a:moveTo>
                    <a:pt x="0" y="0"/>
                  </a:moveTo>
                  <a:lnTo>
                    <a:pt x="5000270" y="0"/>
                  </a:lnTo>
                  <a:lnTo>
                    <a:pt x="5000270" y="3083322"/>
                  </a:lnTo>
                  <a:lnTo>
                    <a:pt x="0" y="3083322"/>
                  </a:lnTo>
                  <a:close/>
                </a:path>
              </a:pathLst>
            </a:custGeom>
            <a:solidFill>
              <a:schemeClr val="accent1">
                <a:lumMod val="20000"/>
                <a:lumOff val="80000"/>
              </a:schemeClr>
            </a:solidFill>
            <a:ln w="3494" cap="flat">
              <a:noFill/>
              <a:prstDash val="solid"/>
              <a:miter/>
            </a:ln>
          </p:spPr>
          <p:txBody>
            <a:bodyPr rtlCol="0" anchor="ctr">
              <a:noAutofit/>
            </a:bodyPr>
            <a:lstStyle/>
            <a:p>
              <a:endParaRPr lang="en-US" dirty="0"/>
            </a:p>
          </p:txBody>
        </p:sp>
        <p:sp>
          <p:nvSpPr>
            <p:cNvPr id="365" name="任意多边形: 形状 364">
              <a:extLst>
                <a:ext uri="{FF2B5EF4-FFF2-40B4-BE49-F238E27FC236}">
                  <a16:creationId xmlns:a16="http://schemas.microsoft.com/office/drawing/2014/main" id="{994DB221-CF5B-EBBA-7300-7742E569F556}"/>
                </a:ext>
              </a:extLst>
            </p:cNvPr>
            <p:cNvSpPr/>
            <p:nvPr/>
          </p:nvSpPr>
          <p:spPr>
            <a:xfrm rot="5400000">
              <a:off x="7664412" y="883314"/>
              <a:ext cx="2768529" cy="4685477"/>
            </a:xfrm>
            <a:custGeom>
              <a:avLst/>
              <a:gdLst>
                <a:gd name="connsiteX0" fmla="*/ 0 w 2768529"/>
                <a:gd name="connsiteY0" fmla="*/ 0 h 4685477"/>
                <a:gd name="connsiteX1" fmla="*/ 2768530 w 2768529"/>
                <a:gd name="connsiteY1" fmla="*/ 0 h 4685477"/>
                <a:gd name="connsiteX2" fmla="*/ 2768530 w 2768529"/>
                <a:gd name="connsiteY2" fmla="*/ 4685478 h 4685477"/>
                <a:gd name="connsiteX3" fmla="*/ 0 w 2768529"/>
                <a:gd name="connsiteY3" fmla="*/ 4685478 h 4685477"/>
              </a:gdLst>
              <a:ahLst/>
              <a:cxnLst>
                <a:cxn ang="0">
                  <a:pos x="connsiteX0" y="connsiteY0"/>
                </a:cxn>
                <a:cxn ang="0">
                  <a:pos x="connsiteX1" y="connsiteY1"/>
                </a:cxn>
                <a:cxn ang="0">
                  <a:pos x="connsiteX2" y="connsiteY2"/>
                </a:cxn>
                <a:cxn ang="0">
                  <a:pos x="connsiteX3" y="connsiteY3"/>
                </a:cxn>
              </a:cxnLst>
              <a:rect l="l" t="t" r="r" b="b"/>
              <a:pathLst>
                <a:path w="2768529" h="4685477">
                  <a:moveTo>
                    <a:pt x="0" y="0"/>
                  </a:moveTo>
                  <a:lnTo>
                    <a:pt x="2768530" y="0"/>
                  </a:lnTo>
                  <a:lnTo>
                    <a:pt x="2768530" y="4685478"/>
                  </a:lnTo>
                  <a:lnTo>
                    <a:pt x="0" y="4685478"/>
                  </a:lnTo>
                  <a:close/>
                </a:path>
              </a:pathLst>
            </a:custGeom>
            <a:solidFill>
              <a:srgbClr val="FFFFFF"/>
            </a:solidFill>
            <a:ln w="3494" cap="flat">
              <a:noFill/>
              <a:prstDash val="solid"/>
              <a:miter/>
            </a:ln>
          </p:spPr>
          <p:txBody>
            <a:bodyPr rtlCol="0" anchor="ctr">
              <a:noAutofit/>
            </a:bodyPr>
            <a:lstStyle/>
            <a:p>
              <a:endParaRPr lang="en-US" dirty="0"/>
            </a:p>
          </p:txBody>
        </p:sp>
      </p:grpSp>
      <p:grpSp>
        <p:nvGrpSpPr>
          <p:cNvPr id="366" name="图形 11">
            <a:extLst>
              <a:ext uri="{FF2B5EF4-FFF2-40B4-BE49-F238E27FC236}">
                <a16:creationId xmlns:a16="http://schemas.microsoft.com/office/drawing/2014/main" id="{DEBA696B-1444-B860-0FD0-ECBF1C4B2BAD}"/>
              </a:ext>
            </a:extLst>
          </p:cNvPr>
          <p:cNvGrpSpPr/>
          <p:nvPr userDrawn="1"/>
        </p:nvGrpSpPr>
        <p:grpSpPr>
          <a:xfrm>
            <a:off x="7242591" y="3645976"/>
            <a:ext cx="946804" cy="497444"/>
            <a:chOff x="6988273" y="3586830"/>
            <a:chExt cx="990634" cy="520472"/>
          </a:xfrm>
        </p:grpSpPr>
        <p:sp>
          <p:nvSpPr>
            <p:cNvPr id="367" name="任意多边形: 形状 366">
              <a:extLst>
                <a:ext uri="{FF2B5EF4-FFF2-40B4-BE49-F238E27FC236}">
                  <a16:creationId xmlns:a16="http://schemas.microsoft.com/office/drawing/2014/main" id="{6368203B-85AE-CFB5-6156-0D58D1394253}"/>
                </a:ext>
              </a:extLst>
            </p:cNvPr>
            <p:cNvSpPr/>
            <p:nvPr/>
          </p:nvSpPr>
          <p:spPr>
            <a:xfrm>
              <a:off x="6988273" y="3586830"/>
              <a:ext cx="990634" cy="520472"/>
            </a:xfrm>
            <a:custGeom>
              <a:avLst/>
              <a:gdLst>
                <a:gd name="connsiteX0" fmla="*/ 990635 w 990634"/>
                <a:gd name="connsiteY0" fmla="*/ 115925 h 520472"/>
                <a:gd name="connsiteX1" fmla="*/ 990635 w 990634"/>
                <a:gd name="connsiteY1" fmla="*/ 260254 h 520472"/>
                <a:gd name="connsiteX2" fmla="*/ 874745 w 990634"/>
                <a:gd name="connsiteY2" fmla="*/ 376143 h 520472"/>
                <a:gd name="connsiteX3" fmla="*/ 80952 w 990634"/>
                <a:gd name="connsiteY3" fmla="*/ 376143 h 520472"/>
                <a:gd name="connsiteX4" fmla="*/ 0 w 990634"/>
                <a:gd name="connsiteY4" fmla="*/ 520473 h 520472"/>
                <a:gd name="connsiteX5" fmla="*/ 0 w 990634"/>
                <a:gd name="connsiteY5" fmla="*/ 376143 h 520472"/>
                <a:gd name="connsiteX6" fmla="*/ 0 w 990634"/>
                <a:gd name="connsiteY6" fmla="*/ 115890 h 520472"/>
                <a:gd name="connsiteX7" fmla="*/ 115890 w 990634"/>
                <a:gd name="connsiteY7" fmla="*/ 0 h 520472"/>
                <a:gd name="connsiteX8" fmla="*/ 874745 w 990634"/>
                <a:gd name="connsiteY8" fmla="*/ 0 h 520472"/>
                <a:gd name="connsiteX9" fmla="*/ 990635 w 990634"/>
                <a:gd name="connsiteY9" fmla="*/ 115925 h 52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34" h="520472">
                  <a:moveTo>
                    <a:pt x="990635" y="115925"/>
                  </a:moveTo>
                  <a:lnTo>
                    <a:pt x="990635" y="260254"/>
                  </a:lnTo>
                  <a:cubicBezTo>
                    <a:pt x="990635" y="324260"/>
                    <a:pt x="938752" y="376143"/>
                    <a:pt x="874745" y="376143"/>
                  </a:cubicBezTo>
                  <a:lnTo>
                    <a:pt x="80952" y="376143"/>
                  </a:lnTo>
                  <a:lnTo>
                    <a:pt x="0" y="520473"/>
                  </a:lnTo>
                  <a:lnTo>
                    <a:pt x="0" y="376143"/>
                  </a:lnTo>
                  <a:lnTo>
                    <a:pt x="0" y="115890"/>
                  </a:lnTo>
                  <a:cubicBezTo>
                    <a:pt x="0" y="51883"/>
                    <a:pt x="51883" y="0"/>
                    <a:pt x="115890" y="0"/>
                  </a:cubicBezTo>
                  <a:lnTo>
                    <a:pt x="874745" y="0"/>
                  </a:lnTo>
                  <a:cubicBezTo>
                    <a:pt x="938717" y="35"/>
                    <a:pt x="990635" y="51918"/>
                    <a:pt x="990635" y="115925"/>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368" name="图形 11">
              <a:extLst>
                <a:ext uri="{FF2B5EF4-FFF2-40B4-BE49-F238E27FC236}">
                  <a16:creationId xmlns:a16="http://schemas.microsoft.com/office/drawing/2014/main" id="{FB87BB21-F68D-C62E-D17F-48DC92E419BA}"/>
                </a:ext>
              </a:extLst>
            </p:cNvPr>
            <p:cNvGrpSpPr/>
            <p:nvPr/>
          </p:nvGrpSpPr>
          <p:grpSpPr>
            <a:xfrm>
              <a:off x="7052734" y="3657929"/>
              <a:ext cx="248479" cy="245195"/>
              <a:chOff x="7052734" y="3657929"/>
              <a:chExt cx="248479" cy="245195"/>
            </a:xfrm>
          </p:grpSpPr>
          <p:sp>
            <p:nvSpPr>
              <p:cNvPr id="371" name="任意多边形: 形状 370">
                <a:extLst>
                  <a:ext uri="{FF2B5EF4-FFF2-40B4-BE49-F238E27FC236}">
                    <a16:creationId xmlns:a16="http://schemas.microsoft.com/office/drawing/2014/main" id="{73F4D7FE-A0F4-D0E5-B26B-EA87040AF4FF}"/>
                  </a:ext>
                </a:extLst>
              </p:cNvPr>
              <p:cNvSpPr/>
              <p:nvPr/>
            </p:nvSpPr>
            <p:spPr>
              <a:xfrm>
                <a:off x="7071600" y="3673512"/>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2"/>
                      <a:pt x="178213" y="229613"/>
                      <a:pt x="114807" y="229613"/>
                    </a:cubicBezTo>
                    <a:cubicBezTo>
                      <a:pt x="51401" y="229613"/>
                      <a:pt x="0" y="178212"/>
                      <a:pt x="0" y="114807"/>
                    </a:cubicBezTo>
                    <a:cubicBezTo>
                      <a:pt x="0" y="51401"/>
                      <a:pt x="51401" y="0"/>
                      <a:pt x="114807" y="0"/>
                    </a:cubicBezTo>
                    <a:cubicBezTo>
                      <a:pt x="178213" y="0"/>
                      <a:pt x="229613" y="51401"/>
                      <a:pt x="229613" y="114807"/>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372" name="任意多边形: 形状 371">
                <a:extLst>
                  <a:ext uri="{FF2B5EF4-FFF2-40B4-BE49-F238E27FC236}">
                    <a16:creationId xmlns:a16="http://schemas.microsoft.com/office/drawing/2014/main" id="{248DFFAA-EABE-E8EB-FFB1-887BC05440BE}"/>
                  </a:ext>
                </a:extLst>
              </p:cNvPr>
              <p:cNvSpPr/>
              <p:nvPr/>
            </p:nvSpPr>
            <p:spPr>
              <a:xfrm>
                <a:off x="7052734" y="3657929"/>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3"/>
                      <a:pt x="178212" y="229613"/>
                      <a:pt x="114807" y="229613"/>
                    </a:cubicBezTo>
                    <a:cubicBezTo>
                      <a:pt x="51401" y="229613"/>
                      <a:pt x="0" y="178213"/>
                      <a:pt x="0" y="114807"/>
                    </a:cubicBezTo>
                    <a:cubicBezTo>
                      <a:pt x="0" y="51401"/>
                      <a:pt x="51401" y="0"/>
                      <a:pt x="114807" y="0"/>
                    </a:cubicBezTo>
                    <a:cubicBezTo>
                      <a:pt x="178212" y="0"/>
                      <a:pt x="229613" y="51401"/>
                      <a:pt x="229613" y="114807"/>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373" name="任意多边形: 形状 372">
                <a:extLst>
                  <a:ext uri="{FF2B5EF4-FFF2-40B4-BE49-F238E27FC236}">
                    <a16:creationId xmlns:a16="http://schemas.microsoft.com/office/drawing/2014/main" id="{5562035B-7CD8-4077-A144-769A0000D726}"/>
                  </a:ext>
                </a:extLst>
              </p:cNvPr>
              <p:cNvSpPr/>
              <p:nvPr/>
            </p:nvSpPr>
            <p:spPr>
              <a:xfrm>
                <a:off x="7130646" y="3693217"/>
                <a:ext cx="73789" cy="73789"/>
              </a:xfrm>
              <a:custGeom>
                <a:avLst/>
                <a:gdLst>
                  <a:gd name="connsiteX0" fmla="*/ 73789 w 73789"/>
                  <a:gd name="connsiteY0" fmla="*/ 36895 h 73789"/>
                  <a:gd name="connsiteX1" fmla="*/ 36895 w 73789"/>
                  <a:gd name="connsiteY1" fmla="*/ 73789 h 73789"/>
                  <a:gd name="connsiteX2" fmla="*/ 0 w 73789"/>
                  <a:gd name="connsiteY2" fmla="*/ 36895 h 73789"/>
                  <a:gd name="connsiteX3" fmla="*/ 36895 w 73789"/>
                  <a:gd name="connsiteY3" fmla="*/ 0 h 73789"/>
                  <a:gd name="connsiteX4" fmla="*/ 73789 w 73789"/>
                  <a:gd name="connsiteY4" fmla="*/ 36895 h 7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9" h="73789">
                    <a:moveTo>
                      <a:pt x="73789" y="36895"/>
                    </a:moveTo>
                    <a:cubicBezTo>
                      <a:pt x="73789" y="57271"/>
                      <a:pt x="57271" y="73789"/>
                      <a:pt x="36895" y="73789"/>
                    </a:cubicBezTo>
                    <a:cubicBezTo>
                      <a:pt x="16518" y="73789"/>
                      <a:pt x="0" y="57271"/>
                      <a:pt x="0" y="36895"/>
                    </a:cubicBezTo>
                    <a:cubicBezTo>
                      <a:pt x="0" y="16518"/>
                      <a:pt x="16518" y="0"/>
                      <a:pt x="36895" y="0"/>
                    </a:cubicBezTo>
                    <a:cubicBezTo>
                      <a:pt x="57271" y="0"/>
                      <a:pt x="73789" y="16518"/>
                      <a:pt x="73789" y="36895"/>
                    </a:cubicBezTo>
                    <a:close/>
                  </a:path>
                </a:pathLst>
              </a:custGeom>
              <a:solidFill>
                <a:srgbClr val="FFFFFF"/>
              </a:solidFill>
              <a:ln w="3494" cap="flat">
                <a:noFill/>
                <a:prstDash val="solid"/>
                <a:miter/>
              </a:ln>
            </p:spPr>
            <p:txBody>
              <a:bodyPr rtlCol="0" anchor="ctr">
                <a:noAutofit/>
              </a:bodyPr>
              <a:lstStyle/>
              <a:p>
                <a:endParaRPr lang="en-US"/>
              </a:p>
            </p:txBody>
          </p:sp>
          <p:sp>
            <p:nvSpPr>
              <p:cNvPr id="374" name="任意多边形: 形状 373">
                <a:extLst>
                  <a:ext uri="{FF2B5EF4-FFF2-40B4-BE49-F238E27FC236}">
                    <a16:creationId xmlns:a16="http://schemas.microsoft.com/office/drawing/2014/main" id="{75587C28-49BE-9DD2-F01B-4600EEBE4881}"/>
                  </a:ext>
                </a:extLst>
              </p:cNvPr>
              <p:cNvSpPr/>
              <p:nvPr/>
            </p:nvSpPr>
            <p:spPr>
              <a:xfrm>
                <a:off x="7083654" y="3784231"/>
                <a:ext cx="167772" cy="103311"/>
              </a:xfrm>
              <a:custGeom>
                <a:avLst/>
                <a:gdLst>
                  <a:gd name="connsiteX0" fmla="*/ 83886 w 167772"/>
                  <a:gd name="connsiteY0" fmla="*/ 103312 h 103311"/>
                  <a:gd name="connsiteX1" fmla="*/ 167773 w 167772"/>
                  <a:gd name="connsiteY1" fmla="*/ 66872 h 103311"/>
                  <a:gd name="connsiteX2" fmla="*/ 83886 w 167772"/>
                  <a:gd name="connsiteY2" fmla="*/ 0 h 103311"/>
                  <a:gd name="connsiteX3" fmla="*/ 0 w 167772"/>
                  <a:gd name="connsiteY3" fmla="*/ 66872 h 103311"/>
                  <a:gd name="connsiteX4" fmla="*/ 83886 w 167772"/>
                  <a:gd name="connsiteY4" fmla="*/ 103312 h 10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72" h="103311">
                    <a:moveTo>
                      <a:pt x="83886" y="103312"/>
                    </a:moveTo>
                    <a:cubicBezTo>
                      <a:pt x="117008" y="103312"/>
                      <a:pt x="146810" y="89267"/>
                      <a:pt x="167773" y="66872"/>
                    </a:cubicBezTo>
                    <a:cubicBezTo>
                      <a:pt x="159038" y="28579"/>
                      <a:pt x="124834" y="0"/>
                      <a:pt x="83886" y="0"/>
                    </a:cubicBezTo>
                    <a:cubicBezTo>
                      <a:pt x="42939" y="0"/>
                      <a:pt x="8769" y="28579"/>
                      <a:pt x="0" y="66872"/>
                    </a:cubicBezTo>
                    <a:cubicBezTo>
                      <a:pt x="20963" y="89302"/>
                      <a:pt x="50800" y="103312"/>
                      <a:pt x="83886" y="103312"/>
                    </a:cubicBezTo>
                    <a:close/>
                  </a:path>
                </a:pathLst>
              </a:custGeom>
              <a:solidFill>
                <a:srgbClr val="FFFFFF"/>
              </a:solidFill>
              <a:ln w="3494" cap="flat">
                <a:noFill/>
                <a:prstDash val="solid"/>
                <a:miter/>
              </a:ln>
            </p:spPr>
            <p:txBody>
              <a:bodyPr rtlCol="0" anchor="ctr">
                <a:noAutofit/>
              </a:bodyPr>
              <a:lstStyle/>
              <a:p>
                <a:endParaRPr lang="en-US"/>
              </a:p>
            </p:txBody>
          </p:sp>
        </p:grpSp>
        <p:sp>
          <p:nvSpPr>
            <p:cNvPr id="369" name="任意多边形: 形状 368">
              <a:extLst>
                <a:ext uri="{FF2B5EF4-FFF2-40B4-BE49-F238E27FC236}">
                  <a16:creationId xmlns:a16="http://schemas.microsoft.com/office/drawing/2014/main" id="{A8AE3C34-C3A9-87E2-F79F-CEFF0228B6E5}"/>
                </a:ext>
              </a:extLst>
            </p:cNvPr>
            <p:cNvSpPr/>
            <p:nvPr/>
          </p:nvSpPr>
          <p:spPr>
            <a:xfrm>
              <a:off x="7333776" y="3685321"/>
              <a:ext cx="382676" cy="52442"/>
            </a:xfrm>
            <a:custGeom>
              <a:avLst/>
              <a:gdLst>
                <a:gd name="connsiteX0" fmla="*/ 358849 w 382676"/>
                <a:gd name="connsiteY0" fmla="*/ 52442 h 52442"/>
                <a:gd name="connsiteX1" fmla="*/ 23828 w 382676"/>
                <a:gd name="connsiteY1" fmla="*/ 52442 h 52442"/>
                <a:gd name="connsiteX2" fmla="*/ 0 w 382676"/>
                <a:gd name="connsiteY2" fmla="*/ 28614 h 52442"/>
                <a:gd name="connsiteX3" fmla="*/ 0 w 382676"/>
                <a:gd name="connsiteY3" fmla="*/ 23828 h 52442"/>
                <a:gd name="connsiteX4" fmla="*/ 23828 w 382676"/>
                <a:gd name="connsiteY4" fmla="*/ 0 h 52442"/>
                <a:gd name="connsiteX5" fmla="*/ 358849 w 382676"/>
                <a:gd name="connsiteY5" fmla="*/ 0 h 52442"/>
                <a:gd name="connsiteX6" fmla="*/ 382677 w 382676"/>
                <a:gd name="connsiteY6" fmla="*/ 23828 h 52442"/>
                <a:gd name="connsiteX7" fmla="*/ 382677 w 382676"/>
                <a:gd name="connsiteY7" fmla="*/ 28614 h 52442"/>
                <a:gd name="connsiteX8" fmla="*/ 358849 w 382676"/>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76" h="52442">
                  <a:moveTo>
                    <a:pt x="358849" y="52442"/>
                  </a:moveTo>
                  <a:lnTo>
                    <a:pt x="23828" y="52442"/>
                  </a:lnTo>
                  <a:cubicBezTo>
                    <a:pt x="10656" y="52442"/>
                    <a:pt x="0" y="41751"/>
                    <a:pt x="0" y="28614"/>
                  </a:cubicBezTo>
                  <a:lnTo>
                    <a:pt x="0" y="23828"/>
                  </a:lnTo>
                  <a:cubicBezTo>
                    <a:pt x="0" y="10656"/>
                    <a:pt x="10691" y="0"/>
                    <a:pt x="23828" y="0"/>
                  </a:cubicBezTo>
                  <a:lnTo>
                    <a:pt x="358849" y="0"/>
                  </a:lnTo>
                  <a:cubicBezTo>
                    <a:pt x="372021" y="0"/>
                    <a:pt x="382677" y="10691"/>
                    <a:pt x="382677" y="23828"/>
                  </a:cubicBezTo>
                  <a:lnTo>
                    <a:pt x="382677" y="28614"/>
                  </a:lnTo>
                  <a:cubicBezTo>
                    <a:pt x="382677" y="41751"/>
                    <a:pt x="372021" y="52442"/>
                    <a:pt x="358849" y="52442"/>
                  </a:cubicBezTo>
                  <a:close/>
                </a:path>
              </a:pathLst>
            </a:custGeom>
            <a:solidFill>
              <a:srgbClr val="FFFFFF"/>
            </a:solidFill>
            <a:ln w="3494" cap="flat">
              <a:noFill/>
              <a:prstDash val="solid"/>
              <a:miter/>
            </a:ln>
          </p:spPr>
          <p:txBody>
            <a:bodyPr rtlCol="0" anchor="ctr">
              <a:noAutofit/>
            </a:bodyPr>
            <a:lstStyle/>
            <a:p>
              <a:endParaRPr lang="en-US"/>
            </a:p>
          </p:txBody>
        </p:sp>
        <p:sp>
          <p:nvSpPr>
            <p:cNvPr id="370" name="任意多边形: 形状 369">
              <a:extLst>
                <a:ext uri="{FF2B5EF4-FFF2-40B4-BE49-F238E27FC236}">
                  <a16:creationId xmlns:a16="http://schemas.microsoft.com/office/drawing/2014/main" id="{D8DC9E7B-1FEE-E857-AD69-A8DAD5278B78}"/>
                </a:ext>
              </a:extLst>
            </p:cNvPr>
            <p:cNvSpPr/>
            <p:nvPr/>
          </p:nvSpPr>
          <p:spPr>
            <a:xfrm>
              <a:off x="7333776" y="3815256"/>
              <a:ext cx="523721" cy="52442"/>
            </a:xfrm>
            <a:custGeom>
              <a:avLst/>
              <a:gdLst>
                <a:gd name="connsiteX0" fmla="*/ 499894 w 523721"/>
                <a:gd name="connsiteY0" fmla="*/ 52442 h 52442"/>
                <a:gd name="connsiteX1" fmla="*/ 23828 w 523721"/>
                <a:gd name="connsiteY1" fmla="*/ 52442 h 52442"/>
                <a:gd name="connsiteX2" fmla="*/ 0 w 523721"/>
                <a:gd name="connsiteY2" fmla="*/ 28614 h 52442"/>
                <a:gd name="connsiteX3" fmla="*/ 0 w 523721"/>
                <a:gd name="connsiteY3" fmla="*/ 23828 h 52442"/>
                <a:gd name="connsiteX4" fmla="*/ 23828 w 523721"/>
                <a:gd name="connsiteY4" fmla="*/ 0 h 52442"/>
                <a:gd name="connsiteX5" fmla="*/ 499894 w 523721"/>
                <a:gd name="connsiteY5" fmla="*/ 0 h 52442"/>
                <a:gd name="connsiteX6" fmla="*/ 523722 w 523721"/>
                <a:gd name="connsiteY6" fmla="*/ 23828 h 52442"/>
                <a:gd name="connsiteX7" fmla="*/ 523722 w 523721"/>
                <a:gd name="connsiteY7" fmla="*/ 28614 h 52442"/>
                <a:gd name="connsiteX8" fmla="*/ 499894 w 523721"/>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21" h="52442">
                  <a:moveTo>
                    <a:pt x="499894" y="52442"/>
                  </a:moveTo>
                  <a:lnTo>
                    <a:pt x="23828" y="52442"/>
                  </a:lnTo>
                  <a:cubicBezTo>
                    <a:pt x="10656" y="52442"/>
                    <a:pt x="0" y="41751"/>
                    <a:pt x="0" y="28614"/>
                  </a:cubicBezTo>
                  <a:lnTo>
                    <a:pt x="0" y="23828"/>
                  </a:lnTo>
                  <a:cubicBezTo>
                    <a:pt x="0" y="10656"/>
                    <a:pt x="10691" y="0"/>
                    <a:pt x="23828" y="0"/>
                  </a:cubicBezTo>
                  <a:lnTo>
                    <a:pt x="499894" y="0"/>
                  </a:lnTo>
                  <a:cubicBezTo>
                    <a:pt x="513066" y="0"/>
                    <a:pt x="523722" y="10691"/>
                    <a:pt x="523722" y="23828"/>
                  </a:cubicBezTo>
                  <a:lnTo>
                    <a:pt x="523722" y="28614"/>
                  </a:lnTo>
                  <a:cubicBezTo>
                    <a:pt x="523757" y="41751"/>
                    <a:pt x="513066" y="52442"/>
                    <a:pt x="499894" y="52442"/>
                  </a:cubicBezTo>
                  <a:close/>
                </a:path>
              </a:pathLst>
            </a:custGeom>
            <a:solidFill>
              <a:srgbClr val="FFFFFF"/>
            </a:solidFill>
            <a:ln w="3494" cap="flat">
              <a:noFill/>
              <a:prstDash val="solid"/>
              <a:miter/>
            </a:ln>
          </p:spPr>
          <p:txBody>
            <a:bodyPr rtlCol="0" anchor="ctr">
              <a:noAutofit/>
            </a:bodyPr>
            <a:lstStyle/>
            <a:p>
              <a:endParaRPr lang="en-US"/>
            </a:p>
          </p:txBody>
        </p:sp>
      </p:grpSp>
      <p:grpSp>
        <p:nvGrpSpPr>
          <p:cNvPr id="375" name="图形 11">
            <a:extLst>
              <a:ext uri="{FF2B5EF4-FFF2-40B4-BE49-F238E27FC236}">
                <a16:creationId xmlns:a16="http://schemas.microsoft.com/office/drawing/2014/main" id="{FA3D5B29-5E4C-4979-3763-C5FE90720414}"/>
              </a:ext>
            </a:extLst>
          </p:cNvPr>
          <p:cNvGrpSpPr/>
          <p:nvPr userDrawn="1"/>
        </p:nvGrpSpPr>
        <p:grpSpPr>
          <a:xfrm>
            <a:off x="7156005" y="2364648"/>
            <a:ext cx="1118306" cy="1065146"/>
            <a:chOff x="6897678" y="2246186"/>
            <a:chExt cx="1170076" cy="1114455"/>
          </a:xfrm>
        </p:grpSpPr>
        <p:sp>
          <p:nvSpPr>
            <p:cNvPr id="376" name="任意多边形: 形状 375">
              <a:extLst>
                <a:ext uri="{FF2B5EF4-FFF2-40B4-BE49-F238E27FC236}">
                  <a16:creationId xmlns:a16="http://schemas.microsoft.com/office/drawing/2014/main" id="{70395370-A1CD-79D8-63FB-F039EB5C27FD}"/>
                </a:ext>
              </a:extLst>
            </p:cNvPr>
            <p:cNvSpPr/>
            <p:nvPr/>
          </p:nvSpPr>
          <p:spPr>
            <a:xfrm>
              <a:off x="6954732" y="2328954"/>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514" y="1031687"/>
                    <a:pt x="1067184" y="1031687"/>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377" name="任意多边形: 形状 376">
              <a:extLst>
                <a:ext uri="{FF2B5EF4-FFF2-40B4-BE49-F238E27FC236}">
                  <a16:creationId xmlns:a16="http://schemas.microsoft.com/office/drawing/2014/main" id="{D5EE81D6-D09C-EFB2-3682-6A6510D0C258}"/>
                </a:ext>
              </a:extLst>
            </p:cNvPr>
            <p:cNvSpPr/>
            <p:nvPr/>
          </p:nvSpPr>
          <p:spPr>
            <a:xfrm>
              <a:off x="6897678" y="2246186"/>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479" y="1031687"/>
                    <a:pt x="1067184" y="1031687"/>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378" name="图形 11">
              <a:extLst>
                <a:ext uri="{FF2B5EF4-FFF2-40B4-BE49-F238E27FC236}">
                  <a16:creationId xmlns:a16="http://schemas.microsoft.com/office/drawing/2014/main" id="{719CFCE4-F961-6F43-1F36-969D5B49AC5D}"/>
                </a:ext>
              </a:extLst>
            </p:cNvPr>
            <p:cNvGrpSpPr/>
            <p:nvPr/>
          </p:nvGrpSpPr>
          <p:grpSpPr>
            <a:xfrm>
              <a:off x="6984010" y="2330876"/>
              <a:ext cx="591191" cy="585422"/>
              <a:chOff x="6984010" y="2330876"/>
              <a:chExt cx="591191" cy="585422"/>
            </a:xfrm>
          </p:grpSpPr>
          <p:sp>
            <p:nvSpPr>
              <p:cNvPr id="383" name="任意多边形: 形状 382">
                <a:extLst>
                  <a:ext uri="{FF2B5EF4-FFF2-40B4-BE49-F238E27FC236}">
                    <a16:creationId xmlns:a16="http://schemas.microsoft.com/office/drawing/2014/main" id="{494F98EC-0D32-343E-2FC2-2A9A5BA943BB}"/>
                  </a:ext>
                </a:extLst>
              </p:cNvPr>
              <p:cNvSpPr/>
              <p:nvPr/>
            </p:nvSpPr>
            <p:spPr>
              <a:xfrm>
                <a:off x="6984010" y="2418850"/>
                <a:ext cx="538954" cy="497448"/>
              </a:xfrm>
              <a:custGeom>
                <a:avLst/>
                <a:gdLst>
                  <a:gd name="connsiteX0" fmla="*/ 457794 w 538954"/>
                  <a:gd name="connsiteY0" fmla="*/ 168262 h 497448"/>
                  <a:gd name="connsiteX1" fmla="*/ 467017 w 538954"/>
                  <a:gd name="connsiteY1" fmla="*/ 227971 h 497448"/>
                  <a:gd name="connsiteX2" fmla="*/ 269512 w 538954"/>
                  <a:gd name="connsiteY2" fmla="*/ 425476 h 497448"/>
                  <a:gd name="connsiteX3" fmla="*/ 72007 w 538954"/>
                  <a:gd name="connsiteY3" fmla="*/ 227971 h 497448"/>
                  <a:gd name="connsiteX4" fmla="*/ 163720 w 538954"/>
                  <a:gd name="connsiteY4" fmla="*/ 61386 h 497448"/>
                  <a:gd name="connsiteX5" fmla="*/ 125847 w 538954"/>
                  <a:gd name="connsiteY5" fmla="*/ 0 h 497448"/>
                  <a:gd name="connsiteX6" fmla="*/ 0 w 538954"/>
                  <a:gd name="connsiteY6" fmla="*/ 227971 h 497448"/>
                  <a:gd name="connsiteX7" fmla="*/ 269478 w 538954"/>
                  <a:gd name="connsiteY7" fmla="*/ 497449 h 497448"/>
                  <a:gd name="connsiteX8" fmla="*/ 538955 w 538954"/>
                  <a:gd name="connsiteY8" fmla="*/ 227971 h 497448"/>
                  <a:gd name="connsiteX9" fmla="*/ 526238 w 538954"/>
                  <a:gd name="connsiteY9" fmla="*/ 146076 h 497448"/>
                  <a:gd name="connsiteX10" fmla="*/ 457794 w 538954"/>
                  <a:gd name="connsiteY10" fmla="*/ 168262 h 4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954" h="497448">
                    <a:moveTo>
                      <a:pt x="457794" y="168262"/>
                    </a:moveTo>
                    <a:cubicBezTo>
                      <a:pt x="463768" y="187093"/>
                      <a:pt x="467017" y="207148"/>
                      <a:pt x="467017" y="227971"/>
                    </a:cubicBezTo>
                    <a:cubicBezTo>
                      <a:pt x="467017" y="337048"/>
                      <a:pt x="378589" y="425476"/>
                      <a:pt x="269512" y="425476"/>
                    </a:cubicBezTo>
                    <a:cubicBezTo>
                      <a:pt x="160436" y="425476"/>
                      <a:pt x="72007" y="337048"/>
                      <a:pt x="72007" y="227971"/>
                    </a:cubicBezTo>
                    <a:cubicBezTo>
                      <a:pt x="72007" y="157850"/>
                      <a:pt x="108657" y="96429"/>
                      <a:pt x="163720" y="61386"/>
                    </a:cubicBezTo>
                    <a:lnTo>
                      <a:pt x="125847" y="0"/>
                    </a:lnTo>
                    <a:cubicBezTo>
                      <a:pt x="50241" y="47725"/>
                      <a:pt x="0" y="131961"/>
                      <a:pt x="0" y="227971"/>
                    </a:cubicBezTo>
                    <a:cubicBezTo>
                      <a:pt x="0" y="376807"/>
                      <a:pt x="120641" y="497449"/>
                      <a:pt x="269478" y="497449"/>
                    </a:cubicBezTo>
                    <a:cubicBezTo>
                      <a:pt x="418314" y="497449"/>
                      <a:pt x="538955" y="376807"/>
                      <a:pt x="538955" y="227971"/>
                    </a:cubicBezTo>
                    <a:cubicBezTo>
                      <a:pt x="538955" y="199427"/>
                      <a:pt x="534483" y="171895"/>
                      <a:pt x="526238" y="146076"/>
                    </a:cubicBezTo>
                    <a:lnTo>
                      <a:pt x="457794" y="168262"/>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384" name="任意多边形: 形状 383">
                <a:extLst>
                  <a:ext uri="{FF2B5EF4-FFF2-40B4-BE49-F238E27FC236}">
                    <a16:creationId xmlns:a16="http://schemas.microsoft.com/office/drawing/2014/main" id="{60F63E80-596E-79BD-DFF7-403F1C1EA960}"/>
                  </a:ext>
                </a:extLst>
              </p:cNvPr>
              <p:cNvSpPr/>
              <p:nvPr/>
            </p:nvSpPr>
            <p:spPr>
              <a:xfrm>
                <a:off x="7109927" y="2377343"/>
                <a:ext cx="400460" cy="209768"/>
              </a:xfrm>
              <a:custGeom>
                <a:avLst/>
                <a:gdLst>
                  <a:gd name="connsiteX0" fmla="*/ 143630 w 400460"/>
                  <a:gd name="connsiteY0" fmla="*/ 0 h 209768"/>
                  <a:gd name="connsiteX1" fmla="*/ 0 w 400460"/>
                  <a:gd name="connsiteY1" fmla="*/ 41506 h 209768"/>
                  <a:gd name="connsiteX2" fmla="*/ 37873 w 400460"/>
                  <a:gd name="connsiteY2" fmla="*/ 102893 h 209768"/>
                  <a:gd name="connsiteX3" fmla="*/ 143665 w 400460"/>
                  <a:gd name="connsiteY3" fmla="*/ 71972 h 209768"/>
                  <a:gd name="connsiteX4" fmla="*/ 331947 w 400460"/>
                  <a:gd name="connsiteY4" fmla="*/ 209768 h 209768"/>
                  <a:gd name="connsiteX5" fmla="*/ 400460 w 400460"/>
                  <a:gd name="connsiteY5" fmla="*/ 187583 h 209768"/>
                  <a:gd name="connsiteX6" fmla="*/ 143630 w 400460"/>
                  <a:gd name="connsiteY6" fmla="*/ 0 h 20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460" h="209768">
                    <a:moveTo>
                      <a:pt x="143630" y="0"/>
                    </a:moveTo>
                    <a:cubicBezTo>
                      <a:pt x="90804" y="0"/>
                      <a:pt x="41576" y="15268"/>
                      <a:pt x="0" y="41506"/>
                    </a:cubicBezTo>
                    <a:lnTo>
                      <a:pt x="37873" y="102893"/>
                    </a:lnTo>
                    <a:cubicBezTo>
                      <a:pt x="68479" y="83432"/>
                      <a:pt x="104709" y="71972"/>
                      <a:pt x="143665" y="71972"/>
                    </a:cubicBezTo>
                    <a:cubicBezTo>
                      <a:pt x="231919" y="71972"/>
                      <a:pt x="306617" y="129865"/>
                      <a:pt x="331947" y="209768"/>
                    </a:cubicBezTo>
                    <a:lnTo>
                      <a:pt x="400460" y="187583"/>
                    </a:lnTo>
                    <a:cubicBezTo>
                      <a:pt x="365732" y="78785"/>
                      <a:pt x="263887" y="0"/>
                      <a:pt x="143630"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385" name="任意多边形: 形状 384">
                <a:extLst>
                  <a:ext uri="{FF2B5EF4-FFF2-40B4-BE49-F238E27FC236}">
                    <a16:creationId xmlns:a16="http://schemas.microsoft.com/office/drawing/2014/main" id="{A5C61FDA-50F7-4B4D-3BB2-59AE9354BF0E}"/>
                  </a:ext>
                </a:extLst>
              </p:cNvPr>
              <p:cNvSpPr/>
              <p:nvPr/>
            </p:nvSpPr>
            <p:spPr>
              <a:xfrm>
                <a:off x="7285526" y="2330876"/>
                <a:ext cx="289676" cy="433931"/>
              </a:xfrm>
              <a:custGeom>
                <a:avLst/>
                <a:gdLst>
                  <a:gd name="connsiteX0" fmla="*/ 172384 w 289676"/>
                  <a:gd name="connsiteY0" fmla="*/ 69492 h 433931"/>
                  <a:gd name="connsiteX1" fmla="*/ 10377 w 289676"/>
                  <a:gd name="connsiteY1" fmla="*/ 0 h 433931"/>
                  <a:gd name="connsiteX2" fmla="*/ 0 w 289676"/>
                  <a:gd name="connsiteY2" fmla="*/ 77458 h 433931"/>
                  <a:gd name="connsiteX3" fmla="*/ 122982 w 289676"/>
                  <a:gd name="connsiteY3" fmla="*/ 130005 h 433931"/>
                  <a:gd name="connsiteX4" fmla="*/ 194675 w 289676"/>
                  <a:gd name="connsiteY4" fmla="*/ 405526 h 433931"/>
                  <a:gd name="connsiteX5" fmla="*/ 267486 w 289676"/>
                  <a:gd name="connsiteY5" fmla="*/ 433931 h 433931"/>
                  <a:gd name="connsiteX6" fmla="*/ 172384 w 289676"/>
                  <a:gd name="connsiteY6" fmla="*/ 69492 h 4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76" h="433931">
                    <a:moveTo>
                      <a:pt x="172384" y="69492"/>
                    </a:moveTo>
                    <a:cubicBezTo>
                      <a:pt x="124170" y="30117"/>
                      <a:pt x="67920" y="7232"/>
                      <a:pt x="10377" y="0"/>
                    </a:cubicBezTo>
                    <a:lnTo>
                      <a:pt x="0" y="77458"/>
                    </a:lnTo>
                    <a:cubicBezTo>
                      <a:pt x="43673" y="82838"/>
                      <a:pt x="86402" y="100133"/>
                      <a:pt x="122982" y="130005"/>
                    </a:cubicBezTo>
                    <a:cubicBezTo>
                      <a:pt x="206379" y="198134"/>
                      <a:pt x="232303" y="310495"/>
                      <a:pt x="194675" y="405526"/>
                    </a:cubicBezTo>
                    <a:lnTo>
                      <a:pt x="267486" y="433931"/>
                    </a:lnTo>
                    <a:cubicBezTo>
                      <a:pt x="317098" y="308154"/>
                      <a:pt x="282719" y="159632"/>
                      <a:pt x="172384" y="69492"/>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grpSp>
        <p:sp>
          <p:nvSpPr>
            <p:cNvPr id="379" name="任意多边形: 形状 378">
              <a:extLst>
                <a:ext uri="{FF2B5EF4-FFF2-40B4-BE49-F238E27FC236}">
                  <a16:creationId xmlns:a16="http://schemas.microsoft.com/office/drawing/2014/main" id="{0F144EFE-7B94-4D73-6A81-44C0AB86F4A0}"/>
                </a:ext>
              </a:extLst>
            </p:cNvPr>
            <p:cNvSpPr/>
            <p:nvPr/>
          </p:nvSpPr>
          <p:spPr>
            <a:xfrm>
              <a:off x="7009620" y="3002316"/>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878"/>
                    <a:pt x="48878" y="56635"/>
                    <a:pt x="39305" y="5663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380" name="任意多边形: 形状 379">
              <a:extLst>
                <a:ext uri="{FF2B5EF4-FFF2-40B4-BE49-F238E27FC236}">
                  <a16:creationId xmlns:a16="http://schemas.microsoft.com/office/drawing/2014/main" id="{89BBADAF-6C80-A9EB-A0B4-B70C211B1000}"/>
                </a:ext>
              </a:extLst>
            </p:cNvPr>
            <p:cNvSpPr/>
            <p:nvPr/>
          </p:nvSpPr>
          <p:spPr>
            <a:xfrm>
              <a:off x="7113246" y="3002386"/>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sp>
          <p:nvSpPr>
            <p:cNvPr id="381" name="任意多边形: 形状 380">
              <a:extLst>
                <a:ext uri="{FF2B5EF4-FFF2-40B4-BE49-F238E27FC236}">
                  <a16:creationId xmlns:a16="http://schemas.microsoft.com/office/drawing/2014/main" id="{D92FB314-725F-5147-21DD-691604802E31}"/>
                </a:ext>
              </a:extLst>
            </p:cNvPr>
            <p:cNvSpPr/>
            <p:nvPr/>
          </p:nvSpPr>
          <p:spPr>
            <a:xfrm>
              <a:off x="7009620" y="3106082"/>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913"/>
                    <a:pt x="48878" y="56635"/>
                    <a:pt x="39305" y="56635"/>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382" name="任意多边形: 形状 381">
              <a:extLst>
                <a:ext uri="{FF2B5EF4-FFF2-40B4-BE49-F238E27FC236}">
                  <a16:creationId xmlns:a16="http://schemas.microsoft.com/office/drawing/2014/main" id="{A53E6870-BA24-887B-EDFA-03D3CCD5FAB4}"/>
                </a:ext>
              </a:extLst>
            </p:cNvPr>
            <p:cNvSpPr/>
            <p:nvPr/>
          </p:nvSpPr>
          <p:spPr>
            <a:xfrm>
              <a:off x="7113246" y="3106152"/>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grpSp>
      <p:grpSp>
        <p:nvGrpSpPr>
          <p:cNvPr id="386" name="图形 11">
            <a:extLst>
              <a:ext uri="{FF2B5EF4-FFF2-40B4-BE49-F238E27FC236}">
                <a16:creationId xmlns:a16="http://schemas.microsoft.com/office/drawing/2014/main" id="{91C1C030-C0CA-EB4A-F422-621365565BB8}"/>
              </a:ext>
            </a:extLst>
          </p:cNvPr>
          <p:cNvGrpSpPr/>
          <p:nvPr userDrawn="1"/>
        </p:nvGrpSpPr>
        <p:grpSpPr>
          <a:xfrm>
            <a:off x="6972482" y="1978199"/>
            <a:ext cx="4476200" cy="203592"/>
            <a:chOff x="6705659" y="1841847"/>
            <a:chExt cx="4683416" cy="213017"/>
          </a:xfrm>
        </p:grpSpPr>
        <p:sp>
          <p:nvSpPr>
            <p:cNvPr id="387" name="任意多边形: 形状 386">
              <a:extLst>
                <a:ext uri="{FF2B5EF4-FFF2-40B4-BE49-F238E27FC236}">
                  <a16:creationId xmlns:a16="http://schemas.microsoft.com/office/drawing/2014/main" id="{2B786194-506D-BA47-6568-18A3E28D25EA}"/>
                </a:ext>
              </a:extLst>
            </p:cNvPr>
            <p:cNvSpPr/>
            <p:nvPr/>
          </p:nvSpPr>
          <p:spPr>
            <a:xfrm>
              <a:off x="6705659" y="1841847"/>
              <a:ext cx="4683416" cy="213017"/>
            </a:xfrm>
            <a:custGeom>
              <a:avLst/>
              <a:gdLst>
                <a:gd name="connsiteX0" fmla="*/ 0 w 4683416"/>
                <a:gd name="connsiteY0" fmla="*/ 0 h 213017"/>
                <a:gd name="connsiteX1" fmla="*/ 4683416 w 4683416"/>
                <a:gd name="connsiteY1" fmla="*/ 0 h 213017"/>
                <a:gd name="connsiteX2" fmla="*/ 4683416 w 4683416"/>
                <a:gd name="connsiteY2" fmla="*/ 213018 h 213017"/>
                <a:gd name="connsiteX3" fmla="*/ 0 w 4683416"/>
                <a:gd name="connsiteY3" fmla="*/ 213018 h 213017"/>
              </a:gdLst>
              <a:ahLst/>
              <a:cxnLst>
                <a:cxn ang="0">
                  <a:pos x="connsiteX0" y="connsiteY0"/>
                </a:cxn>
                <a:cxn ang="0">
                  <a:pos x="connsiteX1" y="connsiteY1"/>
                </a:cxn>
                <a:cxn ang="0">
                  <a:pos x="connsiteX2" y="connsiteY2"/>
                </a:cxn>
                <a:cxn ang="0">
                  <a:pos x="connsiteX3" y="connsiteY3"/>
                </a:cxn>
              </a:cxnLst>
              <a:rect l="l" t="t" r="r" b="b"/>
              <a:pathLst>
                <a:path w="4683416" h="213017">
                  <a:moveTo>
                    <a:pt x="0" y="0"/>
                  </a:moveTo>
                  <a:lnTo>
                    <a:pt x="4683416" y="0"/>
                  </a:lnTo>
                  <a:lnTo>
                    <a:pt x="4683416" y="213018"/>
                  </a:lnTo>
                  <a:lnTo>
                    <a:pt x="0" y="213018"/>
                  </a:lnTo>
                  <a:close/>
                </a:path>
              </a:pathLst>
            </a:custGeom>
            <a:gradFill>
              <a:gsLst>
                <a:gs pos="0">
                  <a:schemeClr val="accent1">
                    <a:lumMod val="60000"/>
                    <a:lumOff val="40000"/>
                  </a:schemeClr>
                </a:gs>
                <a:gs pos="100000">
                  <a:schemeClr val="accent1"/>
                </a:gs>
              </a:gsLst>
              <a:lin ang="2700000" scaled="1"/>
            </a:gradFill>
            <a:ln w="3494" cap="flat">
              <a:noFill/>
              <a:prstDash val="solid"/>
              <a:miter/>
            </a:ln>
          </p:spPr>
          <p:txBody>
            <a:bodyPr rtlCol="0" anchor="ctr">
              <a:noAutofit/>
            </a:bodyPr>
            <a:lstStyle/>
            <a:p>
              <a:endParaRPr lang="en-US"/>
            </a:p>
          </p:txBody>
        </p:sp>
        <p:sp>
          <p:nvSpPr>
            <p:cNvPr id="388" name="任意多边形: 形状 387">
              <a:extLst>
                <a:ext uri="{FF2B5EF4-FFF2-40B4-BE49-F238E27FC236}">
                  <a16:creationId xmlns:a16="http://schemas.microsoft.com/office/drawing/2014/main" id="{0F58300A-B519-CEA3-F515-D0D1D9ABC877}"/>
                </a:ext>
              </a:extLst>
            </p:cNvPr>
            <p:cNvSpPr/>
            <p:nvPr/>
          </p:nvSpPr>
          <p:spPr>
            <a:xfrm>
              <a:off x="10872515" y="1961615"/>
              <a:ext cx="118719" cy="26378"/>
            </a:xfrm>
            <a:custGeom>
              <a:avLst/>
              <a:gdLst>
                <a:gd name="connsiteX0" fmla="*/ 0 w 118719"/>
                <a:gd name="connsiteY0" fmla="*/ 0 h 26378"/>
                <a:gd name="connsiteX1" fmla="*/ 118720 w 118719"/>
                <a:gd name="connsiteY1" fmla="*/ 0 h 26378"/>
                <a:gd name="connsiteX2" fmla="*/ 118720 w 118719"/>
                <a:gd name="connsiteY2" fmla="*/ 26378 h 26378"/>
                <a:gd name="connsiteX3" fmla="*/ 0 w 118719"/>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9" h="26378">
                  <a:moveTo>
                    <a:pt x="0" y="0"/>
                  </a:moveTo>
                  <a:lnTo>
                    <a:pt x="118720" y="0"/>
                  </a:lnTo>
                  <a:lnTo>
                    <a:pt x="118720"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389" name="任意多边形: 形状 388">
              <a:extLst>
                <a:ext uri="{FF2B5EF4-FFF2-40B4-BE49-F238E27FC236}">
                  <a16:creationId xmlns:a16="http://schemas.microsoft.com/office/drawing/2014/main" id="{8999DE53-66CD-7247-531C-40C86CF281F4}"/>
                </a:ext>
              </a:extLst>
            </p:cNvPr>
            <p:cNvSpPr/>
            <p:nvPr/>
          </p:nvSpPr>
          <p:spPr>
            <a:xfrm rot="2700000">
              <a:off x="11044992" y="1936217"/>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390" name="任意多边形: 形状 389">
              <a:extLst>
                <a:ext uri="{FF2B5EF4-FFF2-40B4-BE49-F238E27FC236}">
                  <a16:creationId xmlns:a16="http://schemas.microsoft.com/office/drawing/2014/main" id="{F25C2BD9-0D64-BEDD-E787-5BF0B0342C1F}"/>
                </a:ext>
              </a:extLst>
            </p:cNvPr>
            <p:cNvSpPr/>
            <p:nvPr/>
          </p:nvSpPr>
          <p:spPr>
            <a:xfrm rot="8100000">
              <a:off x="11045090" y="1936216"/>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391" name="任意多边形: 形状 390">
              <a:extLst>
                <a:ext uri="{FF2B5EF4-FFF2-40B4-BE49-F238E27FC236}">
                  <a16:creationId xmlns:a16="http://schemas.microsoft.com/office/drawing/2014/main" id="{16FD3D12-A317-7499-EC4B-AF2D6E4BCC49}"/>
                </a:ext>
              </a:extLst>
            </p:cNvPr>
            <p:cNvSpPr/>
            <p:nvPr/>
          </p:nvSpPr>
          <p:spPr>
            <a:xfrm>
              <a:off x="11204916" y="1892508"/>
              <a:ext cx="108238" cy="108238"/>
            </a:xfrm>
            <a:custGeom>
              <a:avLst/>
              <a:gdLst>
                <a:gd name="connsiteX0" fmla="*/ 0 w 108238"/>
                <a:gd name="connsiteY0" fmla="*/ 0 h 108238"/>
                <a:gd name="connsiteX1" fmla="*/ 0 w 108238"/>
                <a:gd name="connsiteY1" fmla="*/ 108238 h 108238"/>
                <a:gd name="connsiteX2" fmla="*/ 108238 w 108238"/>
                <a:gd name="connsiteY2" fmla="*/ 108238 h 108238"/>
                <a:gd name="connsiteX3" fmla="*/ 108238 w 108238"/>
                <a:gd name="connsiteY3" fmla="*/ 0 h 108238"/>
                <a:gd name="connsiteX4" fmla="*/ 0 w 108238"/>
                <a:gd name="connsiteY4" fmla="*/ 0 h 108238"/>
                <a:gd name="connsiteX5" fmla="*/ 87275 w 108238"/>
                <a:gd name="connsiteY5" fmla="*/ 87275 h 108238"/>
                <a:gd name="connsiteX6" fmla="*/ 20963 w 108238"/>
                <a:gd name="connsiteY6" fmla="*/ 87275 h 108238"/>
                <a:gd name="connsiteX7" fmla="*/ 20963 w 108238"/>
                <a:gd name="connsiteY7" fmla="*/ 20963 h 108238"/>
                <a:gd name="connsiteX8" fmla="*/ 87275 w 108238"/>
                <a:gd name="connsiteY8" fmla="*/ 20963 h 108238"/>
                <a:gd name="connsiteX9" fmla="*/ 87275 w 108238"/>
                <a:gd name="connsiteY9" fmla="*/ 87275 h 10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38" h="108238">
                  <a:moveTo>
                    <a:pt x="0" y="0"/>
                  </a:moveTo>
                  <a:lnTo>
                    <a:pt x="0" y="108238"/>
                  </a:lnTo>
                  <a:lnTo>
                    <a:pt x="108238" y="108238"/>
                  </a:lnTo>
                  <a:lnTo>
                    <a:pt x="108238" y="0"/>
                  </a:lnTo>
                  <a:lnTo>
                    <a:pt x="0" y="0"/>
                  </a:lnTo>
                  <a:close/>
                  <a:moveTo>
                    <a:pt x="87275" y="87275"/>
                  </a:moveTo>
                  <a:lnTo>
                    <a:pt x="20963" y="87275"/>
                  </a:lnTo>
                  <a:lnTo>
                    <a:pt x="20963" y="20963"/>
                  </a:lnTo>
                  <a:lnTo>
                    <a:pt x="87275" y="20963"/>
                  </a:lnTo>
                  <a:lnTo>
                    <a:pt x="87275" y="87275"/>
                  </a:lnTo>
                  <a:close/>
                </a:path>
              </a:pathLst>
            </a:custGeom>
            <a:solidFill>
              <a:srgbClr val="FFFFFF"/>
            </a:solidFill>
            <a:ln w="3494" cap="flat">
              <a:noFill/>
              <a:prstDash val="solid"/>
              <a:miter/>
            </a:ln>
          </p:spPr>
          <p:txBody>
            <a:bodyPr rtlCol="0" anchor="ctr">
              <a:noAutofit/>
            </a:bodyPr>
            <a:lstStyle/>
            <a:p>
              <a:endParaRPr lang="en-US"/>
            </a:p>
          </p:txBody>
        </p:sp>
        <p:sp>
          <p:nvSpPr>
            <p:cNvPr id="392" name="任意多边形: 形状 391">
              <a:extLst>
                <a:ext uri="{FF2B5EF4-FFF2-40B4-BE49-F238E27FC236}">
                  <a16:creationId xmlns:a16="http://schemas.microsoft.com/office/drawing/2014/main" id="{2C39B4D3-2B89-7F54-C573-2A994DED9172}"/>
                </a:ext>
              </a:extLst>
            </p:cNvPr>
            <p:cNvSpPr/>
            <p:nvPr/>
          </p:nvSpPr>
          <p:spPr>
            <a:xfrm rot="-4885842">
              <a:off x="7053361" y="1916417"/>
              <a:ext cx="67637" cy="67637"/>
            </a:xfrm>
            <a:custGeom>
              <a:avLst/>
              <a:gdLst>
                <a:gd name="connsiteX0" fmla="*/ 67638 w 67637"/>
                <a:gd name="connsiteY0" fmla="*/ 33819 h 67637"/>
                <a:gd name="connsiteX1" fmla="*/ 33819 w 67637"/>
                <a:gd name="connsiteY1" fmla="*/ 67638 h 67637"/>
                <a:gd name="connsiteX2" fmla="*/ 0 w 67637"/>
                <a:gd name="connsiteY2" fmla="*/ 33819 h 67637"/>
                <a:gd name="connsiteX3" fmla="*/ 33819 w 67637"/>
                <a:gd name="connsiteY3" fmla="*/ 0 h 67637"/>
                <a:gd name="connsiteX4" fmla="*/ 67638 w 67637"/>
                <a:gd name="connsiteY4" fmla="*/ 33819 h 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7" h="67637">
                  <a:moveTo>
                    <a:pt x="67638" y="33819"/>
                  </a:moveTo>
                  <a:cubicBezTo>
                    <a:pt x="67638" y="52497"/>
                    <a:pt x="52496" y="67638"/>
                    <a:pt x="33819" y="67638"/>
                  </a:cubicBezTo>
                  <a:cubicBezTo>
                    <a:pt x="15141" y="67638"/>
                    <a:pt x="0" y="52496"/>
                    <a:pt x="0" y="33819"/>
                  </a:cubicBezTo>
                  <a:cubicBezTo>
                    <a:pt x="0" y="15141"/>
                    <a:pt x="15141" y="0"/>
                    <a:pt x="33819" y="0"/>
                  </a:cubicBezTo>
                  <a:cubicBezTo>
                    <a:pt x="52496" y="0"/>
                    <a:pt x="67638" y="15141"/>
                    <a:pt x="67638" y="33819"/>
                  </a:cubicBezTo>
                  <a:close/>
                </a:path>
              </a:pathLst>
            </a:custGeom>
            <a:solidFill>
              <a:srgbClr val="FFFFFF"/>
            </a:solidFill>
            <a:ln w="3494" cap="flat">
              <a:noFill/>
              <a:prstDash val="solid"/>
              <a:miter/>
            </a:ln>
          </p:spPr>
          <p:txBody>
            <a:bodyPr rtlCol="0" anchor="ctr">
              <a:noAutofit/>
            </a:bodyPr>
            <a:lstStyle/>
            <a:p>
              <a:endParaRPr lang="en-US"/>
            </a:p>
          </p:txBody>
        </p:sp>
        <p:sp>
          <p:nvSpPr>
            <p:cNvPr id="393" name="任意多边形: 形状 392">
              <a:extLst>
                <a:ext uri="{FF2B5EF4-FFF2-40B4-BE49-F238E27FC236}">
                  <a16:creationId xmlns:a16="http://schemas.microsoft.com/office/drawing/2014/main" id="{A56FA2EC-7661-340B-AB5E-E2E81DB28D5E}"/>
                </a:ext>
              </a:extLst>
            </p:cNvPr>
            <p:cNvSpPr/>
            <p:nvPr/>
          </p:nvSpPr>
          <p:spPr>
            <a:xfrm rot="-4845146">
              <a:off x="6912866" y="1916324"/>
              <a:ext cx="67639" cy="67639"/>
            </a:xfrm>
            <a:custGeom>
              <a:avLst/>
              <a:gdLst>
                <a:gd name="connsiteX0" fmla="*/ 67640 w 67639"/>
                <a:gd name="connsiteY0" fmla="*/ 33820 h 67639"/>
                <a:gd name="connsiteX1" fmla="*/ 33820 w 67639"/>
                <a:gd name="connsiteY1" fmla="*/ 67640 h 67639"/>
                <a:gd name="connsiteX2" fmla="*/ 0 w 67639"/>
                <a:gd name="connsiteY2" fmla="*/ 33820 h 67639"/>
                <a:gd name="connsiteX3" fmla="*/ 33820 w 67639"/>
                <a:gd name="connsiteY3" fmla="*/ 0 h 67639"/>
                <a:gd name="connsiteX4" fmla="*/ 67640 w 67639"/>
                <a:gd name="connsiteY4" fmla="*/ 33820 h 6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9" h="67639">
                  <a:moveTo>
                    <a:pt x="67640" y="33820"/>
                  </a:moveTo>
                  <a:cubicBezTo>
                    <a:pt x="67640" y="52498"/>
                    <a:pt x="52498" y="67640"/>
                    <a:pt x="33820" y="67640"/>
                  </a:cubicBezTo>
                  <a:cubicBezTo>
                    <a:pt x="15142" y="67640"/>
                    <a:pt x="0" y="52498"/>
                    <a:pt x="0" y="33820"/>
                  </a:cubicBezTo>
                  <a:cubicBezTo>
                    <a:pt x="0" y="15142"/>
                    <a:pt x="15142" y="0"/>
                    <a:pt x="33820" y="0"/>
                  </a:cubicBezTo>
                  <a:cubicBezTo>
                    <a:pt x="52498" y="0"/>
                    <a:pt x="67640" y="15142"/>
                    <a:pt x="67640" y="33820"/>
                  </a:cubicBezTo>
                  <a:close/>
                </a:path>
              </a:pathLst>
            </a:custGeom>
            <a:solidFill>
              <a:srgbClr val="FFFFFF"/>
            </a:solidFill>
            <a:ln w="3494" cap="flat">
              <a:noFill/>
              <a:prstDash val="solid"/>
              <a:miter/>
            </a:ln>
          </p:spPr>
          <p:txBody>
            <a:bodyPr rtlCol="0" anchor="ctr">
              <a:noAutofit/>
            </a:bodyPr>
            <a:lstStyle/>
            <a:p>
              <a:endParaRPr lang="en-US"/>
            </a:p>
          </p:txBody>
        </p:sp>
        <p:sp>
          <p:nvSpPr>
            <p:cNvPr id="394" name="任意多边形: 形状 393">
              <a:extLst>
                <a:ext uri="{FF2B5EF4-FFF2-40B4-BE49-F238E27FC236}">
                  <a16:creationId xmlns:a16="http://schemas.microsoft.com/office/drawing/2014/main" id="{9FA8FD9E-71CD-7ABA-E08F-1B8C30993C9C}"/>
                </a:ext>
              </a:extLst>
            </p:cNvPr>
            <p:cNvSpPr/>
            <p:nvPr/>
          </p:nvSpPr>
          <p:spPr>
            <a:xfrm rot="-4599683">
              <a:off x="6772215" y="1916323"/>
              <a:ext cx="67638" cy="67638"/>
            </a:xfrm>
            <a:custGeom>
              <a:avLst/>
              <a:gdLst>
                <a:gd name="connsiteX0" fmla="*/ 67639 w 67638"/>
                <a:gd name="connsiteY0" fmla="*/ 33819 h 67638"/>
                <a:gd name="connsiteX1" fmla="*/ 33819 w 67638"/>
                <a:gd name="connsiteY1" fmla="*/ 67639 h 67638"/>
                <a:gd name="connsiteX2" fmla="*/ 0 w 67638"/>
                <a:gd name="connsiteY2" fmla="*/ 33819 h 67638"/>
                <a:gd name="connsiteX3" fmla="*/ 33819 w 67638"/>
                <a:gd name="connsiteY3" fmla="*/ 0 h 67638"/>
                <a:gd name="connsiteX4" fmla="*/ 67639 w 67638"/>
                <a:gd name="connsiteY4" fmla="*/ 33819 h 6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8" h="67638">
                  <a:moveTo>
                    <a:pt x="67639" y="33819"/>
                  </a:moveTo>
                  <a:cubicBezTo>
                    <a:pt x="67639" y="52497"/>
                    <a:pt x="52497" y="67639"/>
                    <a:pt x="33819" y="67639"/>
                  </a:cubicBezTo>
                  <a:cubicBezTo>
                    <a:pt x="15141" y="67639"/>
                    <a:pt x="0" y="52497"/>
                    <a:pt x="0" y="33819"/>
                  </a:cubicBezTo>
                  <a:cubicBezTo>
                    <a:pt x="0" y="15141"/>
                    <a:pt x="15141" y="0"/>
                    <a:pt x="33819" y="0"/>
                  </a:cubicBezTo>
                  <a:cubicBezTo>
                    <a:pt x="52497" y="0"/>
                    <a:pt x="67639" y="15141"/>
                    <a:pt x="67639" y="33819"/>
                  </a:cubicBezTo>
                  <a:close/>
                </a:path>
              </a:pathLst>
            </a:custGeom>
            <a:solidFill>
              <a:srgbClr val="FFFFFF"/>
            </a:solidFill>
            <a:ln w="3494" cap="flat">
              <a:noFill/>
              <a:prstDash val="solid"/>
              <a:miter/>
            </a:ln>
          </p:spPr>
          <p:txBody>
            <a:bodyPr rtlCol="0" anchor="ctr">
              <a:noAutofit/>
            </a:bodyPr>
            <a:lstStyle/>
            <a:p>
              <a:endParaRPr lang="en-US"/>
            </a:p>
          </p:txBody>
        </p:sp>
      </p:grpSp>
      <p:grpSp>
        <p:nvGrpSpPr>
          <p:cNvPr id="395" name="图形 11">
            <a:extLst>
              <a:ext uri="{FF2B5EF4-FFF2-40B4-BE49-F238E27FC236}">
                <a16:creationId xmlns:a16="http://schemas.microsoft.com/office/drawing/2014/main" id="{E6669B7A-466F-FEB3-AC5E-3F9F94042971}"/>
              </a:ext>
            </a:extLst>
          </p:cNvPr>
          <p:cNvGrpSpPr/>
          <p:nvPr userDrawn="1"/>
        </p:nvGrpSpPr>
        <p:grpSpPr>
          <a:xfrm>
            <a:off x="8761405" y="2379808"/>
            <a:ext cx="2174604" cy="2075863"/>
            <a:chOff x="8577397" y="2262048"/>
            <a:chExt cx="2275272" cy="2171961"/>
          </a:xfrm>
        </p:grpSpPr>
        <p:grpSp>
          <p:nvGrpSpPr>
            <p:cNvPr id="396" name="图形 11">
              <a:extLst>
                <a:ext uri="{FF2B5EF4-FFF2-40B4-BE49-F238E27FC236}">
                  <a16:creationId xmlns:a16="http://schemas.microsoft.com/office/drawing/2014/main" id="{3F1BF666-6B84-4A96-4D21-C2334855D871}"/>
                </a:ext>
              </a:extLst>
            </p:cNvPr>
            <p:cNvGrpSpPr/>
            <p:nvPr/>
          </p:nvGrpSpPr>
          <p:grpSpPr>
            <a:xfrm>
              <a:off x="8577397" y="2262048"/>
              <a:ext cx="2275272" cy="2171961"/>
              <a:chOff x="8577397" y="2262048"/>
              <a:chExt cx="2275272" cy="2171961"/>
            </a:xfrm>
          </p:grpSpPr>
          <p:sp>
            <p:nvSpPr>
              <p:cNvPr id="461" name="任意多边形: 形状 460">
                <a:extLst>
                  <a:ext uri="{FF2B5EF4-FFF2-40B4-BE49-F238E27FC236}">
                    <a16:creationId xmlns:a16="http://schemas.microsoft.com/office/drawing/2014/main" id="{9563A3D0-337E-E786-1CAA-581B4708EA6C}"/>
                  </a:ext>
                </a:extLst>
              </p:cNvPr>
              <p:cNvSpPr/>
              <p:nvPr/>
            </p:nvSpPr>
            <p:spPr>
              <a:xfrm>
                <a:off x="8577397" y="3466713"/>
                <a:ext cx="2101281" cy="967296"/>
              </a:xfrm>
              <a:custGeom>
                <a:avLst/>
                <a:gdLst>
                  <a:gd name="connsiteX0" fmla="*/ 153658 w 2101281"/>
                  <a:gd name="connsiteY0" fmla="*/ 35 h 967296"/>
                  <a:gd name="connsiteX1" fmla="*/ 0 w 2101281"/>
                  <a:gd name="connsiteY1" fmla="*/ 153693 h 967296"/>
                  <a:gd name="connsiteX2" fmla="*/ 0 w 2101281"/>
                  <a:gd name="connsiteY2" fmla="*/ 967296 h 967296"/>
                  <a:gd name="connsiteX3" fmla="*/ 1947624 w 2101281"/>
                  <a:gd name="connsiteY3" fmla="*/ 967296 h 967296"/>
                  <a:gd name="connsiteX4" fmla="*/ 1947624 w 2101281"/>
                  <a:gd name="connsiteY4" fmla="*/ 153658 h 967296"/>
                  <a:gd name="connsiteX5" fmla="*/ 2101282 w 2101281"/>
                  <a:gd name="connsiteY5" fmla="*/ 0 h 967296"/>
                  <a:gd name="connsiteX6" fmla="*/ 153658 w 2101281"/>
                  <a:gd name="connsiteY6" fmla="*/ 0 h 96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281" h="967296">
                    <a:moveTo>
                      <a:pt x="153658" y="35"/>
                    </a:moveTo>
                    <a:cubicBezTo>
                      <a:pt x="68793" y="35"/>
                      <a:pt x="0" y="68828"/>
                      <a:pt x="0" y="153693"/>
                    </a:cubicBezTo>
                    <a:lnTo>
                      <a:pt x="0" y="967296"/>
                    </a:lnTo>
                    <a:lnTo>
                      <a:pt x="1947624" y="967296"/>
                    </a:lnTo>
                    <a:lnTo>
                      <a:pt x="1947624" y="153658"/>
                    </a:lnTo>
                    <a:cubicBezTo>
                      <a:pt x="1947624" y="68793"/>
                      <a:pt x="2016417" y="0"/>
                      <a:pt x="2101282" y="0"/>
                    </a:cubicBezTo>
                    <a:lnTo>
                      <a:pt x="153658"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sp>
            <p:nvSpPr>
              <p:cNvPr id="462" name="任意多边形: 形状 461">
                <a:extLst>
                  <a:ext uri="{FF2B5EF4-FFF2-40B4-BE49-F238E27FC236}">
                    <a16:creationId xmlns:a16="http://schemas.microsoft.com/office/drawing/2014/main" id="{A83AE8DD-45B1-BD60-8D70-7BFCE867EED1}"/>
                  </a:ext>
                </a:extLst>
              </p:cNvPr>
              <p:cNvSpPr/>
              <p:nvPr/>
            </p:nvSpPr>
            <p:spPr>
              <a:xfrm>
                <a:off x="8731054" y="3466748"/>
                <a:ext cx="1462823" cy="499335"/>
              </a:xfrm>
              <a:custGeom>
                <a:avLst/>
                <a:gdLst>
                  <a:gd name="connsiteX0" fmla="*/ 1337116 w 1462823"/>
                  <a:gd name="connsiteY0" fmla="*/ 373628 h 499335"/>
                  <a:gd name="connsiteX1" fmla="*/ 1337116 w 1462823"/>
                  <a:gd name="connsiteY1" fmla="*/ 125707 h 499335"/>
                  <a:gd name="connsiteX2" fmla="*/ 1211409 w 1462823"/>
                  <a:gd name="connsiteY2" fmla="*/ 0 h 499335"/>
                  <a:gd name="connsiteX3" fmla="*/ 0 w 1462823"/>
                  <a:gd name="connsiteY3" fmla="*/ 0 h 499335"/>
                  <a:gd name="connsiteX4" fmla="*/ 125708 w 1462823"/>
                  <a:gd name="connsiteY4" fmla="*/ 125707 h 499335"/>
                  <a:gd name="connsiteX5" fmla="*/ 125708 w 1462823"/>
                  <a:gd name="connsiteY5" fmla="*/ 373628 h 499335"/>
                  <a:gd name="connsiteX6" fmla="*/ 251415 w 1462823"/>
                  <a:gd name="connsiteY6" fmla="*/ 499335 h 499335"/>
                  <a:gd name="connsiteX7" fmla="*/ 303787 w 1462823"/>
                  <a:gd name="connsiteY7" fmla="*/ 499335 h 499335"/>
                  <a:gd name="connsiteX8" fmla="*/ 1462823 w 1462823"/>
                  <a:gd name="connsiteY8" fmla="*/ 499335 h 499335"/>
                  <a:gd name="connsiteX9" fmla="*/ 1337116 w 1462823"/>
                  <a:gd name="connsiteY9" fmla="*/ 373628 h 49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823" h="499335">
                    <a:moveTo>
                      <a:pt x="1337116" y="373628"/>
                    </a:moveTo>
                    <a:lnTo>
                      <a:pt x="1337116" y="125707"/>
                    </a:lnTo>
                    <a:cubicBezTo>
                      <a:pt x="1337116" y="56285"/>
                      <a:pt x="1280831" y="0"/>
                      <a:pt x="1211409" y="0"/>
                    </a:cubicBezTo>
                    <a:lnTo>
                      <a:pt x="0" y="0"/>
                    </a:lnTo>
                    <a:cubicBezTo>
                      <a:pt x="69422" y="0"/>
                      <a:pt x="125708" y="56285"/>
                      <a:pt x="125708" y="125707"/>
                    </a:cubicBezTo>
                    <a:lnTo>
                      <a:pt x="125708" y="373628"/>
                    </a:lnTo>
                    <a:cubicBezTo>
                      <a:pt x="125708" y="443050"/>
                      <a:pt x="181993" y="499335"/>
                      <a:pt x="251415" y="499335"/>
                    </a:cubicBezTo>
                    <a:lnTo>
                      <a:pt x="303787" y="499335"/>
                    </a:lnTo>
                    <a:lnTo>
                      <a:pt x="1462823" y="499335"/>
                    </a:lnTo>
                    <a:cubicBezTo>
                      <a:pt x="1393366" y="499335"/>
                      <a:pt x="1337116" y="443050"/>
                      <a:pt x="1337116" y="373628"/>
                    </a:cubicBezTo>
                    <a:close/>
                  </a:path>
                </a:pathLst>
              </a:custGeom>
              <a:solidFill>
                <a:schemeClr val="accent3">
                  <a:lumMod val="60000"/>
                  <a:lumOff val="40000"/>
                </a:schemeClr>
              </a:solidFill>
              <a:ln w="3494" cap="flat">
                <a:noFill/>
                <a:prstDash val="solid"/>
                <a:miter/>
              </a:ln>
            </p:spPr>
            <p:txBody>
              <a:bodyPr rtlCol="0" anchor="ctr">
                <a:noAutofit/>
              </a:bodyPr>
              <a:lstStyle/>
              <a:p>
                <a:endParaRPr lang="en-US"/>
              </a:p>
            </p:txBody>
          </p:sp>
          <p:sp>
            <p:nvSpPr>
              <p:cNvPr id="463" name="任意多边形: 形状 462">
                <a:extLst>
                  <a:ext uri="{FF2B5EF4-FFF2-40B4-BE49-F238E27FC236}">
                    <a16:creationId xmlns:a16="http://schemas.microsoft.com/office/drawing/2014/main" id="{67F882BA-0BFD-B6A2-D99C-F7031BF9611A}"/>
                  </a:ext>
                </a:extLst>
              </p:cNvPr>
              <p:cNvSpPr/>
              <p:nvPr/>
            </p:nvSpPr>
            <p:spPr>
              <a:xfrm>
                <a:off x="9034841" y="2262048"/>
                <a:ext cx="1817828" cy="1704035"/>
              </a:xfrm>
              <a:custGeom>
                <a:avLst/>
                <a:gdLst>
                  <a:gd name="connsiteX0" fmla="*/ 178079 w 1817828"/>
                  <a:gd name="connsiteY0" fmla="*/ 0 h 1704035"/>
                  <a:gd name="connsiteX1" fmla="*/ 178079 w 1817828"/>
                  <a:gd name="connsiteY1" fmla="*/ 1525956 h 1704035"/>
                  <a:gd name="connsiteX2" fmla="*/ 0 w 1817828"/>
                  <a:gd name="connsiteY2" fmla="*/ 1704036 h 1704035"/>
                  <a:gd name="connsiteX3" fmla="*/ 1639749 w 1817828"/>
                  <a:gd name="connsiteY3" fmla="*/ 1704036 h 1704035"/>
                  <a:gd name="connsiteX4" fmla="*/ 1639749 w 1817828"/>
                  <a:gd name="connsiteY4" fmla="*/ 1704036 h 1704035"/>
                  <a:gd name="connsiteX5" fmla="*/ 1817829 w 1817828"/>
                  <a:gd name="connsiteY5" fmla="*/ 1525956 h 1704035"/>
                  <a:gd name="connsiteX6" fmla="*/ 1817829 w 1817828"/>
                  <a:gd name="connsiteY6" fmla="*/ 0 h 1704035"/>
                  <a:gd name="connsiteX7" fmla="*/ 178079 w 1817828"/>
                  <a:gd name="connsiteY7" fmla="*/ 0 h 170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7828" h="1704035">
                    <a:moveTo>
                      <a:pt x="178079" y="0"/>
                    </a:moveTo>
                    <a:lnTo>
                      <a:pt x="178079" y="1525956"/>
                    </a:lnTo>
                    <a:cubicBezTo>
                      <a:pt x="178079" y="1624307"/>
                      <a:pt x="98351" y="1704036"/>
                      <a:pt x="0" y="1704036"/>
                    </a:cubicBezTo>
                    <a:lnTo>
                      <a:pt x="1639749" y="1704036"/>
                    </a:lnTo>
                    <a:lnTo>
                      <a:pt x="1639749" y="1704036"/>
                    </a:lnTo>
                    <a:cubicBezTo>
                      <a:pt x="1738100" y="1704036"/>
                      <a:pt x="1817829" y="1624307"/>
                      <a:pt x="1817829" y="1525956"/>
                    </a:cubicBezTo>
                    <a:lnTo>
                      <a:pt x="1817829" y="0"/>
                    </a:lnTo>
                    <a:lnTo>
                      <a:pt x="178079"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grpSp>
        <p:grpSp>
          <p:nvGrpSpPr>
            <p:cNvPr id="397" name="图形 11">
              <a:extLst>
                <a:ext uri="{FF2B5EF4-FFF2-40B4-BE49-F238E27FC236}">
                  <a16:creationId xmlns:a16="http://schemas.microsoft.com/office/drawing/2014/main" id="{4F5B5E59-6297-4071-0D8E-AA7A9E97ED16}"/>
                </a:ext>
              </a:extLst>
            </p:cNvPr>
            <p:cNvGrpSpPr/>
            <p:nvPr/>
          </p:nvGrpSpPr>
          <p:grpSpPr>
            <a:xfrm>
              <a:off x="9213687" y="3108415"/>
              <a:ext cx="1393263" cy="720151"/>
              <a:chOff x="9213687" y="3108415"/>
              <a:chExt cx="1393263" cy="720151"/>
            </a:xfrm>
          </p:grpSpPr>
          <p:sp>
            <p:nvSpPr>
              <p:cNvPr id="432" name="任意多边形: 形状 431">
                <a:extLst>
                  <a:ext uri="{FF2B5EF4-FFF2-40B4-BE49-F238E27FC236}">
                    <a16:creationId xmlns:a16="http://schemas.microsoft.com/office/drawing/2014/main" id="{8F02BC86-C5F1-F37E-F304-B4A92692C1D2}"/>
                  </a:ext>
                </a:extLst>
              </p:cNvPr>
              <p:cNvSpPr/>
              <p:nvPr/>
            </p:nvSpPr>
            <p:spPr>
              <a:xfrm rot="-2700000">
                <a:off x="9308969" y="3203697"/>
                <a:ext cx="460060" cy="460060"/>
              </a:xfrm>
              <a:custGeom>
                <a:avLst/>
                <a:gdLst>
                  <a:gd name="connsiteX0" fmla="*/ 460061 w 460060"/>
                  <a:gd name="connsiteY0" fmla="*/ 230030 h 460060"/>
                  <a:gd name="connsiteX1" fmla="*/ 230030 w 460060"/>
                  <a:gd name="connsiteY1" fmla="*/ 460060 h 460060"/>
                  <a:gd name="connsiteX2" fmla="*/ 0 w 460060"/>
                  <a:gd name="connsiteY2" fmla="*/ 230030 h 460060"/>
                  <a:gd name="connsiteX3" fmla="*/ 230030 w 460060"/>
                  <a:gd name="connsiteY3" fmla="*/ 0 h 460060"/>
                  <a:gd name="connsiteX4" fmla="*/ 460061 w 460060"/>
                  <a:gd name="connsiteY4" fmla="*/ 230030 h 46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60" h="460060">
                    <a:moveTo>
                      <a:pt x="460061" y="230030"/>
                    </a:moveTo>
                    <a:cubicBezTo>
                      <a:pt x="460061" y="357072"/>
                      <a:pt x="357073" y="460060"/>
                      <a:pt x="230030" y="460060"/>
                    </a:cubicBezTo>
                    <a:cubicBezTo>
                      <a:pt x="102988" y="460060"/>
                      <a:pt x="0" y="357072"/>
                      <a:pt x="0" y="230030"/>
                    </a:cubicBezTo>
                    <a:cubicBezTo>
                      <a:pt x="0" y="102988"/>
                      <a:pt x="102988" y="0"/>
                      <a:pt x="230030" y="0"/>
                    </a:cubicBezTo>
                    <a:cubicBezTo>
                      <a:pt x="357073" y="0"/>
                      <a:pt x="460061" y="102988"/>
                      <a:pt x="460061" y="230030"/>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sp>
            <p:nvSpPr>
              <p:cNvPr id="433" name="任意多边形: 形状 432">
                <a:extLst>
                  <a:ext uri="{FF2B5EF4-FFF2-40B4-BE49-F238E27FC236}">
                    <a16:creationId xmlns:a16="http://schemas.microsoft.com/office/drawing/2014/main" id="{601CC574-6DF0-BAEA-5C58-AD17160C8EBC}"/>
                  </a:ext>
                </a:extLst>
              </p:cNvPr>
              <p:cNvSpPr/>
              <p:nvPr/>
            </p:nvSpPr>
            <p:spPr>
              <a:xfrm>
                <a:off x="9468631" y="3323675"/>
                <a:ext cx="62332" cy="62332"/>
              </a:xfrm>
              <a:custGeom>
                <a:avLst/>
                <a:gdLst>
                  <a:gd name="connsiteX0" fmla="*/ 62261 w 62332"/>
                  <a:gd name="connsiteY0" fmla="*/ 29070 h 62332"/>
                  <a:gd name="connsiteX1" fmla="*/ 33262 w 62332"/>
                  <a:gd name="connsiteY1" fmla="*/ 62261 h 62332"/>
                  <a:gd name="connsiteX2" fmla="*/ 71 w 62332"/>
                  <a:gd name="connsiteY2" fmla="*/ 33262 h 62332"/>
                  <a:gd name="connsiteX3" fmla="*/ 29070 w 62332"/>
                  <a:gd name="connsiteY3" fmla="*/ 71 h 62332"/>
                  <a:gd name="connsiteX4" fmla="*/ 62261 w 62332"/>
                  <a:gd name="connsiteY4" fmla="*/ 29070 h 6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2" h="62332">
                    <a:moveTo>
                      <a:pt x="62261" y="29070"/>
                    </a:moveTo>
                    <a:cubicBezTo>
                      <a:pt x="63414" y="46224"/>
                      <a:pt x="50452" y="61108"/>
                      <a:pt x="33262" y="62261"/>
                    </a:cubicBezTo>
                    <a:cubicBezTo>
                      <a:pt x="16073" y="63414"/>
                      <a:pt x="1225" y="50452"/>
                      <a:pt x="71" y="33262"/>
                    </a:cubicBezTo>
                    <a:cubicBezTo>
                      <a:pt x="-1081" y="16108"/>
                      <a:pt x="11880" y="1224"/>
                      <a:pt x="29070" y="71"/>
                    </a:cubicBezTo>
                    <a:cubicBezTo>
                      <a:pt x="46260" y="-1082"/>
                      <a:pt x="61108" y="11915"/>
                      <a:pt x="62261" y="29070"/>
                    </a:cubicBezTo>
                    <a:close/>
                  </a:path>
                </a:pathLst>
              </a:custGeom>
              <a:solidFill>
                <a:srgbClr val="2B1710"/>
              </a:solidFill>
              <a:ln w="3494" cap="flat">
                <a:noFill/>
                <a:prstDash val="solid"/>
                <a:miter/>
              </a:ln>
            </p:spPr>
            <p:txBody>
              <a:bodyPr rtlCol="0" anchor="ctr">
                <a:noAutofit/>
              </a:bodyPr>
              <a:lstStyle/>
              <a:p>
                <a:endParaRPr lang="en-US"/>
              </a:p>
            </p:txBody>
          </p:sp>
          <p:sp>
            <p:nvSpPr>
              <p:cNvPr id="434" name="任意多边形: 形状 433">
                <a:extLst>
                  <a:ext uri="{FF2B5EF4-FFF2-40B4-BE49-F238E27FC236}">
                    <a16:creationId xmlns:a16="http://schemas.microsoft.com/office/drawing/2014/main" id="{5B9A6B78-C79A-643A-CCE6-D9E5A5CFA6EC}"/>
                  </a:ext>
                </a:extLst>
              </p:cNvPr>
              <p:cNvSpPr/>
              <p:nvPr/>
            </p:nvSpPr>
            <p:spPr>
              <a:xfrm>
                <a:off x="9362421" y="3520728"/>
                <a:ext cx="121354" cy="134511"/>
              </a:xfrm>
              <a:custGeom>
                <a:avLst/>
                <a:gdLst>
                  <a:gd name="connsiteX0" fmla="*/ 0 w 121354"/>
                  <a:gd name="connsiteY0" fmla="*/ 60303 h 134511"/>
                  <a:gd name="connsiteX1" fmla="*/ 114632 w 121354"/>
                  <a:gd name="connsiteY1" fmla="*/ 134512 h 134511"/>
                  <a:gd name="connsiteX2" fmla="*/ 78925 w 121354"/>
                  <a:gd name="connsiteY2" fmla="*/ 0 h 134511"/>
                  <a:gd name="connsiteX3" fmla="*/ 0 w 121354"/>
                  <a:gd name="connsiteY3" fmla="*/ 60303 h 134511"/>
                </a:gdLst>
                <a:ahLst/>
                <a:cxnLst>
                  <a:cxn ang="0">
                    <a:pos x="connsiteX0" y="connsiteY0"/>
                  </a:cxn>
                  <a:cxn ang="0">
                    <a:pos x="connsiteX1" y="connsiteY1"/>
                  </a:cxn>
                  <a:cxn ang="0">
                    <a:pos x="connsiteX2" y="connsiteY2"/>
                  </a:cxn>
                  <a:cxn ang="0">
                    <a:pos x="connsiteX3" y="connsiteY3"/>
                  </a:cxn>
                </a:cxnLst>
                <a:rect l="l" t="t" r="r" b="b"/>
                <a:pathLst>
                  <a:path w="121354" h="134511">
                    <a:moveTo>
                      <a:pt x="0" y="60303"/>
                    </a:moveTo>
                    <a:cubicBezTo>
                      <a:pt x="29557" y="95661"/>
                      <a:pt x="69422" y="121864"/>
                      <a:pt x="114632" y="134512"/>
                    </a:cubicBezTo>
                    <a:cubicBezTo>
                      <a:pt x="128747" y="100307"/>
                      <a:pt x="122353" y="53281"/>
                      <a:pt x="78925" y="0"/>
                    </a:cubicBezTo>
                    <a:cubicBezTo>
                      <a:pt x="52861" y="14884"/>
                      <a:pt x="28195" y="38572"/>
                      <a:pt x="0" y="60303"/>
                    </a:cubicBezTo>
                    <a:close/>
                  </a:path>
                </a:pathLst>
              </a:custGeom>
              <a:solidFill>
                <a:srgbClr val="E6EFFF"/>
              </a:solidFill>
              <a:ln w="3494" cap="flat">
                <a:noFill/>
                <a:prstDash val="solid"/>
                <a:miter/>
              </a:ln>
            </p:spPr>
            <p:txBody>
              <a:bodyPr rtlCol="0" anchor="ctr">
                <a:noAutofit/>
              </a:bodyPr>
              <a:lstStyle/>
              <a:p>
                <a:endParaRPr lang="en-US"/>
              </a:p>
            </p:txBody>
          </p:sp>
          <p:sp>
            <p:nvSpPr>
              <p:cNvPr id="435" name="任意多边形: 形状 434">
                <a:extLst>
                  <a:ext uri="{FF2B5EF4-FFF2-40B4-BE49-F238E27FC236}">
                    <a16:creationId xmlns:a16="http://schemas.microsoft.com/office/drawing/2014/main" id="{07AEBBFB-CE6A-C85A-61F5-DA8BC3CFE61C}"/>
                  </a:ext>
                </a:extLst>
              </p:cNvPr>
              <p:cNvSpPr/>
              <p:nvPr/>
            </p:nvSpPr>
            <p:spPr>
              <a:xfrm>
                <a:off x="9422724" y="3491030"/>
                <a:ext cx="271468" cy="172709"/>
              </a:xfrm>
              <a:custGeom>
                <a:avLst/>
                <a:gdLst>
                  <a:gd name="connsiteX0" fmla="*/ 131786 w 271468"/>
                  <a:gd name="connsiteY0" fmla="*/ 172175 h 172709"/>
                  <a:gd name="connsiteX1" fmla="*/ 271469 w 271468"/>
                  <a:gd name="connsiteY1" fmla="*/ 112431 h 172709"/>
                  <a:gd name="connsiteX2" fmla="*/ 251379 w 271468"/>
                  <a:gd name="connsiteY2" fmla="*/ 24212 h 172709"/>
                  <a:gd name="connsiteX3" fmla="*/ 181608 w 271468"/>
                  <a:gd name="connsiteY3" fmla="*/ 0 h 172709"/>
                  <a:gd name="connsiteX4" fmla="*/ 105583 w 271468"/>
                  <a:gd name="connsiteY4" fmla="*/ 2061 h 172709"/>
                  <a:gd name="connsiteX5" fmla="*/ 17364 w 271468"/>
                  <a:gd name="connsiteY5" fmla="*/ 29627 h 172709"/>
                  <a:gd name="connsiteX6" fmla="*/ 0 w 271468"/>
                  <a:gd name="connsiteY6" fmla="*/ 141115 h 172709"/>
                  <a:gd name="connsiteX7" fmla="*/ 131786 w 271468"/>
                  <a:gd name="connsiteY7" fmla="*/ 172175 h 1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8" h="172709">
                    <a:moveTo>
                      <a:pt x="131786" y="172175"/>
                    </a:moveTo>
                    <a:cubicBezTo>
                      <a:pt x="185905" y="168541"/>
                      <a:pt x="234330" y="146390"/>
                      <a:pt x="271469" y="112431"/>
                    </a:cubicBezTo>
                    <a:cubicBezTo>
                      <a:pt x="261127" y="57578"/>
                      <a:pt x="251379" y="24212"/>
                      <a:pt x="251379" y="24212"/>
                    </a:cubicBezTo>
                    <a:cubicBezTo>
                      <a:pt x="221298" y="4507"/>
                      <a:pt x="181608" y="0"/>
                      <a:pt x="181608" y="0"/>
                    </a:cubicBezTo>
                    <a:lnTo>
                      <a:pt x="105583" y="2061"/>
                    </a:lnTo>
                    <a:cubicBezTo>
                      <a:pt x="68863" y="6219"/>
                      <a:pt x="17364" y="29627"/>
                      <a:pt x="17364" y="29627"/>
                    </a:cubicBezTo>
                    <a:cubicBezTo>
                      <a:pt x="12752" y="40144"/>
                      <a:pt x="6219" y="81091"/>
                      <a:pt x="0" y="141115"/>
                    </a:cubicBezTo>
                    <a:cubicBezTo>
                      <a:pt x="38467" y="163720"/>
                      <a:pt x="83886" y="175424"/>
                      <a:pt x="131786" y="172175"/>
                    </a:cubicBezTo>
                    <a:close/>
                  </a:path>
                </a:pathLst>
              </a:custGeom>
              <a:solidFill>
                <a:srgbClr val="FFFFFF"/>
              </a:solidFill>
              <a:ln w="3494" cap="flat">
                <a:noFill/>
                <a:prstDash val="solid"/>
                <a:miter/>
              </a:ln>
            </p:spPr>
            <p:txBody>
              <a:bodyPr rtlCol="0" anchor="ctr">
                <a:noAutofit/>
              </a:bodyPr>
              <a:lstStyle/>
              <a:p>
                <a:endParaRPr lang="en-US"/>
              </a:p>
            </p:txBody>
          </p:sp>
          <p:sp>
            <p:nvSpPr>
              <p:cNvPr id="436" name="任意多边形: 形状 435">
                <a:extLst>
                  <a:ext uri="{FF2B5EF4-FFF2-40B4-BE49-F238E27FC236}">
                    <a16:creationId xmlns:a16="http://schemas.microsoft.com/office/drawing/2014/main" id="{C2106EE3-809E-B6BF-A30F-73B727AC7AE7}"/>
                  </a:ext>
                </a:extLst>
              </p:cNvPr>
              <p:cNvSpPr/>
              <p:nvPr/>
            </p:nvSpPr>
            <p:spPr>
              <a:xfrm>
                <a:off x="9479414" y="3299340"/>
                <a:ext cx="123648" cy="136312"/>
              </a:xfrm>
              <a:custGeom>
                <a:avLst/>
                <a:gdLst>
                  <a:gd name="connsiteX0" fmla="*/ 5535 w 123648"/>
                  <a:gd name="connsiteY0" fmla="*/ 54173 h 136312"/>
                  <a:gd name="connsiteX1" fmla="*/ 25799 w 123648"/>
                  <a:gd name="connsiteY1" fmla="*/ 124 h 136312"/>
                  <a:gd name="connsiteX2" fmla="*/ 120971 w 123648"/>
                  <a:gd name="connsiteY2" fmla="*/ 32721 h 136312"/>
                  <a:gd name="connsiteX3" fmla="*/ 118595 w 123648"/>
                  <a:gd name="connsiteY3" fmla="*/ 109830 h 136312"/>
                  <a:gd name="connsiteX4" fmla="*/ 82189 w 123648"/>
                  <a:gd name="connsiteY4" fmla="*/ 136313 h 136312"/>
                  <a:gd name="connsiteX5" fmla="*/ 5535 w 123648"/>
                  <a:gd name="connsiteY5" fmla="*/ 54173 h 13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48" h="136312">
                    <a:moveTo>
                      <a:pt x="5535" y="54173"/>
                    </a:moveTo>
                    <a:cubicBezTo>
                      <a:pt x="-6239" y="33944"/>
                      <a:pt x="888" y="-2391"/>
                      <a:pt x="25799" y="124"/>
                    </a:cubicBezTo>
                    <a:cubicBezTo>
                      <a:pt x="50675" y="2640"/>
                      <a:pt x="112341" y="5330"/>
                      <a:pt x="120971" y="32721"/>
                    </a:cubicBezTo>
                    <a:cubicBezTo>
                      <a:pt x="126351" y="49736"/>
                      <a:pt x="122613" y="93968"/>
                      <a:pt x="118595" y="109830"/>
                    </a:cubicBezTo>
                    <a:cubicBezTo>
                      <a:pt x="114612" y="125727"/>
                      <a:pt x="82189" y="136313"/>
                      <a:pt x="82189" y="136313"/>
                    </a:cubicBezTo>
                    <a:lnTo>
                      <a:pt x="5535" y="54173"/>
                    </a:lnTo>
                    <a:close/>
                  </a:path>
                </a:pathLst>
              </a:custGeom>
              <a:solidFill>
                <a:srgbClr val="2B1710"/>
              </a:solidFill>
              <a:ln w="3494" cap="flat">
                <a:noFill/>
                <a:prstDash val="solid"/>
                <a:miter/>
              </a:ln>
            </p:spPr>
            <p:txBody>
              <a:bodyPr rtlCol="0" anchor="ctr">
                <a:noAutofit/>
              </a:bodyPr>
              <a:lstStyle/>
              <a:p>
                <a:endParaRPr lang="en-US"/>
              </a:p>
            </p:txBody>
          </p:sp>
          <p:sp>
            <p:nvSpPr>
              <p:cNvPr id="437" name="任意多边形: 形状 436">
                <a:extLst>
                  <a:ext uri="{FF2B5EF4-FFF2-40B4-BE49-F238E27FC236}">
                    <a16:creationId xmlns:a16="http://schemas.microsoft.com/office/drawing/2014/main" id="{CAB99DEA-83F2-5651-E831-3579543FACB2}"/>
                  </a:ext>
                </a:extLst>
              </p:cNvPr>
              <p:cNvSpPr/>
              <p:nvPr/>
            </p:nvSpPr>
            <p:spPr>
              <a:xfrm>
                <a:off x="9484622" y="3348308"/>
                <a:ext cx="119570" cy="152131"/>
              </a:xfrm>
              <a:custGeom>
                <a:avLst/>
                <a:gdLst>
                  <a:gd name="connsiteX0" fmla="*/ 119571 w 119570"/>
                  <a:gd name="connsiteY0" fmla="*/ 142617 h 152131"/>
                  <a:gd name="connsiteX1" fmla="*/ 104338 w 119570"/>
                  <a:gd name="connsiteY1" fmla="*/ 76934 h 152131"/>
                  <a:gd name="connsiteX2" fmla="*/ 105281 w 119570"/>
                  <a:gd name="connsiteY2" fmla="*/ 53595 h 152131"/>
                  <a:gd name="connsiteX3" fmla="*/ 89349 w 119570"/>
                  <a:gd name="connsiteY3" fmla="*/ 39655 h 152131"/>
                  <a:gd name="connsiteX4" fmla="*/ 91306 w 119570"/>
                  <a:gd name="connsiteY4" fmla="*/ 10831 h 152131"/>
                  <a:gd name="connsiteX5" fmla="*/ 75514 w 119570"/>
                  <a:gd name="connsiteY5" fmla="*/ 0 h 152131"/>
                  <a:gd name="connsiteX6" fmla="*/ 362 w 119570"/>
                  <a:gd name="connsiteY6" fmla="*/ 5241 h 152131"/>
                  <a:gd name="connsiteX7" fmla="*/ 3926 w 119570"/>
                  <a:gd name="connsiteY7" fmla="*/ 58067 h 152131"/>
                  <a:gd name="connsiteX8" fmla="*/ 42183 w 119570"/>
                  <a:gd name="connsiteY8" fmla="*/ 128992 h 152131"/>
                  <a:gd name="connsiteX9" fmla="*/ 40785 w 119570"/>
                  <a:gd name="connsiteY9" fmla="*/ 144958 h 152131"/>
                  <a:gd name="connsiteX10" fmla="*/ 119571 w 119570"/>
                  <a:gd name="connsiteY10" fmla="*/ 142617 h 1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52131">
                    <a:moveTo>
                      <a:pt x="119571" y="142617"/>
                    </a:moveTo>
                    <a:cubicBezTo>
                      <a:pt x="102171" y="127314"/>
                      <a:pt x="104338" y="76934"/>
                      <a:pt x="104338" y="76934"/>
                    </a:cubicBezTo>
                    <a:lnTo>
                      <a:pt x="105281" y="53595"/>
                    </a:lnTo>
                    <a:cubicBezTo>
                      <a:pt x="94450" y="62155"/>
                      <a:pt x="88301" y="48529"/>
                      <a:pt x="89349" y="39655"/>
                    </a:cubicBezTo>
                    <a:cubicBezTo>
                      <a:pt x="90397" y="30780"/>
                      <a:pt x="91306" y="10831"/>
                      <a:pt x="91306" y="10831"/>
                    </a:cubicBezTo>
                    <a:cubicBezTo>
                      <a:pt x="91306" y="10831"/>
                      <a:pt x="77121" y="18832"/>
                      <a:pt x="75514" y="0"/>
                    </a:cubicBezTo>
                    <a:cubicBezTo>
                      <a:pt x="68107" y="4367"/>
                      <a:pt x="35370" y="18482"/>
                      <a:pt x="362" y="5241"/>
                    </a:cubicBezTo>
                    <a:cubicBezTo>
                      <a:pt x="-966" y="20055"/>
                      <a:pt x="1619" y="39305"/>
                      <a:pt x="3926" y="58067"/>
                    </a:cubicBezTo>
                    <a:cubicBezTo>
                      <a:pt x="8782" y="97757"/>
                      <a:pt x="7140" y="125253"/>
                      <a:pt x="42183" y="128992"/>
                    </a:cubicBezTo>
                    <a:cubicBezTo>
                      <a:pt x="42707" y="136678"/>
                      <a:pt x="42917" y="141744"/>
                      <a:pt x="40785" y="144958"/>
                    </a:cubicBezTo>
                    <a:cubicBezTo>
                      <a:pt x="54656" y="161065"/>
                      <a:pt x="113771" y="145412"/>
                      <a:pt x="119571" y="142617"/>
                    </a:cubicBezTo>
                    <a:close/>
                  </a:path>
                </a:pathLst>
              </a:custGeom>
              <a:solidFill>
                <a:srgbClr val="FFCABF"/>
              </a:solidFill>
              <a:ln w="3494" cap="flat">
                <a:noFill/>
                <a:prstDash val="solid"/>
                <a:miter/>
              </a:ln>
            </p:spPr>
            <p:txBody>
              <a:bodyPr rtlCol="0" anchor="ctr">
                <a:noAutofit/>
              </a:bodyPr>
              <a:lstStyle/>
              <a:p>
                <a:endParaRPr lang="en-US"/>
              </a:p>
            </p:txBody>
          </p:sp>
          <p:pic>
            <p:nvPicPr>
              <p:cNvPr id="438" name="图片 437">
                <a:extLst>
                  <a:ext uri="{FF2B5EF4-FFF2-40B4-BE49-F238E27FC236}">
                    <a16:creationId xmlns:a16="http://schemas.microsoft.com/office/drawing/2014/main" id="{97B2F359-E4BD-E920-EDD4-216B1306C6E7}"/>
                  </a:ext>
                </a:extLst>
              </p:cNvPr>
              <p:cNvPicPr>
                <a:picLocks noChangeAspect="1"/>
              </p:cNvPicPr>
              <p:nvPr/>
            </p:nvPicPr>
            <p:blipFill>
              <a:blip r:embed="rId3"/>
              <a:stretch>
                <a:fillRect/>
              </a:stretch>
            </p:blipFill>
            <p:spPr>
              <a:xfrm>
                <a:off x="9488897" y="3390094"/>
                <a:ext cx="24456" cy="27950"/>
              </a:xfrm>
              <a:custGeom>
                <a:avLst/>
                <a:gdLst>
                  <a:gd name="connsiteX0" fmla="*/ 1342 w 24456"/>
                  <a:gd name="connsiteY0" fmla="*/ 669 h 27950"/>
                  <a:gd name="connsiteX1" fmla="*/ 25799 w 24456"/>
                  <a:gd name="connsiteY1" fmla="*/ 669 h 27950"/>
                  <a:gd name="connsiteX2" fmla="*/ 25799 w 24456"/>
                  <a:gd name="connsiteY2" fmla="*/ 28619 h 27950"/>
                  <a:gd name="connsiteX3" fmla="*/ 1342 w 24456"/>
                  <a:gd name="connsiteY3" fmla="*/ 28619 h 27950"/>
                </a:gdLst>
                <a:ahLst/>
                <a:cxnLst>
                  <a:cxn ang="0">
                    <a:pos x="connsiteX0" y="connsiteY0"/>
                  </a:cxn>
                  <a:cxn ang="0">
                    <a:pos x="connsiteX1" y="connsiteY1"/>
                  </a:cxn>
                  <a:cxn ang="0">
                    <a:pos x="connsiteX2" y="connsiteY2"/>
                  </a:cxn>
                  <a:cxn ang="0">
                    <a:pos x="connsiteX3" y="connsiteY3"/>
                  </a:cxn>
                </a:cxnLst>
                <a:rect l="l" t="t" r="r" b="b"/>
                <a:pathLst>
                  <a:path w="24456" h="27950">
                    <a:moveTo>
                      <a:pt x="1342" y="669"/>
                    </a:moveTo>
                    <a:lnTo>
                      <a:pt x="25799" y="669"/>
                    </a:lnTo>
                    <a:lnTo>
                      <a:pt x="25799" y="28619"/>
                    </a:lnTo>
                    <a:lnTo>
                      <a:pt x="1342" y="28619"/>
                    </a:lnTo>
                    <a:close/>
                  </a:path>
                </a:pathLst>
              </a:custGeom>
            </p:spPr>
          </p:pic>
          <p:sp>
            <p:nvSpPr>
              <p:cNvPr id="439" name="任意多边形: 形状 438">
                <a:extLst>
                  <a:ext uri="{FF2B5EF4-FFF2-40B4-BE49-F238E27FC236}">
                    <a16:creationId xmlns:a16="http://schemas.microsoft.com/office/drawing/2014/main" id="{6D0C254F-89DD-382B-5F9A-903946F2222B}"/>
                  </a:ext>
                </a:extLst>
              </p:cNvPr>
              <p:cNvSpPr/>
              <p:nvPr/>
            </p:nvSpPr>
            <p:spPr>
              <a:xfrm>
                <a:off x="9496130" y="3381354"/>
                <a:ext cx="9815" cy="17760"/>
              </a:xfrm>
              <a:custGeom>
                <a:avLst/>
                <a:gdLst>
                  <a:gd name="connsiteX0" fmla="*/ 9782 w 9815"/>
                  <a:gd name="connsiteY0" fmla="*/ 8566 h 17760"/>
                  <a:gd name="connsiteX1" fmla="*/ 5519 w 9815"/>
                  <a:gd name="connsiteY1" fmla="*/ 17754 h 17760"/>
                  <a:gd name="connsiteX2" fmla="*/ 34 w 9815"/>
                  <a:gd name="connsiteY2" fmla="*/ 9194 h 17760"/>
                  <a:gd name="connsiteX3" fmla="*/ 4297 w 9815"/>
                  <a:gd name="connsiteY3" fmla="*/ 6 h 17760"/>
                  <a:gd name="connsiteX4" fmla="*/ 9782 w 9815"/>
                  <a:gd name="connsiteY4" fmla="*/ 8566 h 1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60">
                    <a:moveTo>
                      <a:pt x="9782" y="8566"/>
                    </a:moveTo>
                    <a:cubicBezTo>
                      <a:pt x="10096" y="13457"/>
                      <a:pt x="8210" y="17580"/>
                      <a:pt x="5519" y="17754"/>
                    </a:cubicBezTo>
                    <a:cubicBezTo>
                      <a:pt x="2829" y="17929"/>
                      <a:pt x="384" y="14121"/>
                      <a:pt x="34" y="9194"/>
                    </a:cubicBezTo>
                    <a:cubicBezTo>
                      <a:pt x="-280" y="4303"/>
                      <a:pt x="1606" y="180"/>
                      <a:pt x="4297" y="6"/>
                    </a:cubicBezTo>
                    <a:cubicBezTo>
                      <a:pt x="6987" y="-169"/>
                      <a:pt x="9432" y="3674"/>
                      <a:pt x="9782" y="8566"/>
                    </a:cubicBezTo>
                    <a:close/>
                  </a:path>
                </a:pathLst>
              </a:custGeom>
              <a:solidFill>
                <a:srgbClr val="2B1710"/>
              </a:solidFill>
              <a:ln w="3494" cap="flat">
                <a:noFill/>
                <a:prstDash val="solid"/>
                <a:miter/>
              </a:ln>
            </p:spPr>
            <p:txBody>
              <a:bodyPr rtlCol="0" anchor="ctr">
                <a:noAutofit/>
              </a:bodyPr>
              <a:lstStyle/>
              <a:p>
                <a:endParaRPr lang="en-US"/>
              </a:p>
            </p:txBody>
          </p:sp>
          <p:sp>
            <p:nvSpPr>
              <p:cNvPr id="440" name="任意多边形: 形状 439">
                <a:extLst>
                  <a:ext uri="{FF2B5EF4-FFF2-40B4-BE49-F238E27FC236}">
                    <a16:creationId xmlns:a16="http://schemas.microsoft.com/office/drawing/2014/main" id="{59A52699-AB9A-4321-0EE2-0C82504F0566}"/>
                  </a:ext>
                </a:extLst>
              </p:cNvPr>
              <p:cNvSpPr/>
              <p:nvPr/>
            </p:nvSpPr>
            <p:spPr>
              <a:xfrm>
                <a:off x="9534108" y="3380098"/>
                <a:ext cx="9815" cy="17757"/>
              </a:xfrm>
              <a:custGeom>
                <a:avLst/>
                <a:gdLst>
                  <a:gd name="connsiteX0" fmla="*/ 9782 w 9815"/>
                  <a:gd name="connsiteY0" fmla="*/ 8564 h 17757"/>
                  <a:gd name="connsiteX1" fmla="*/ 5519 w 9815"/>
                  <a:gd name="connsiteY1" fmla="*/ 17752 h 17757"/>
                  <a:gd name="connsiteX2" fmla="*/ 34 w 9815"/>
                  <a:gd name="connsiteY2" fmla="*/ 9192 h 17757"/>
                  <a:gd name="connsiteX3" fmla="*/ 4297 w 9815"/>
                  <a:gd name="connsiteY3" fmla="*/ 4 h 17757"/>
                  <a:gd name="connsiteX4" fmla="*/ 9782 w 9815"/>
                  <a:gd name="connsiteY4" fmla="*/ 8564 h 1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57">
                    <a:moveTo>
                      <a:pt x="9782" y="8564"/>
                    </a:moveTo>
                    <a:cubicBezTo>
                      <a:pt x="10096" y="13455"/>
                      <a:pt x="8210" y="17577"/>
                      <a:pt x="5519" y="17752"/>
                    </a:cubicBezTo>
                    <a:cubicBezTo>
                      <a:pt x="2829" y="17927"/>
                      <a:pt x="384" y="14119"/>
                      <a:pt x="34" y="9192"/>
                    </a:cubicBezTo>
                    <a:cubicBezTo>
                      <a:pt x="-280" y="4301"/>
                      <a:pt x="1606" y="178"/>
                      <a:pt x="4297" y="4"/>
                    </a:cubicBezTo>
                    <a:cubicBezTo>
                      <a:pt x="6987" y="-136"/>
                      <a:pt x="9432" y="3672"/>
                      <a:pt x="9782" y="8564"/>
                    </a:cubicBezTo>
                    <a:close/>
                  </a:path>
                </a:pathLst>
              </a:custGeom>
              <a:solidFill>
                <a:srgbClr val="2B1710"/>
              </a:solidFill>
              <a:ln w="3494" cap="flat">
                <a:noFill/>
                <a:prstDash val="solid"/>
                <a:miter/>
              </a:ln>
            </p:spPr>
            <p:txBody>
              <a:bodyPr rtlCol="0" anchor="ctr">
                <a:noAutofit/>
              </a:bodyPr>
              <a:lstStyle/>
              <a:p>
                <a:endParaRPr lang="en-US"/>
              </a:p>
            </p:txBody>
          </p:sp>
          <p:sp>
            <p:nvSpPr>
              <p:cNvPr id="441" name="任意多边形: 形状 440">
                <a:extLst>
                  <a:ext uri="{FF2B5EF4-FFF2-40B4-BE49-F238E27FC236}">
                    <a16:creationId xmlns:a16="http://schemas.microsoft.com/office/drawing/2014/main" id="{59B6B2E3-334A-4BF3-8FFF-19C79A437729}"/>
                  </a:ext>
                </a:extLst>
              </p:cNvPr>
              <p:cNvSpPr/>
              <p:nvPr/>
            </p:nvSpPr>
            <p:spPr>
              <a:xfrm>
                <a:off x="9537810" y="3391701"/>
                <a:ext cx="10376" cy="10586"/>
              </a:xfrm>
              <a:custGeom>
                <a:avLst/>
                <a:gdLst>
                  <a:gd name="connsiteX0" fmla="*/ 1223 w 10376"/>
                  <a:gd name="connsiteY0" fmla="*/ 10551 h 10586"/>
                  <a:gd name="connsiteX1" fmla="*/ 873 w 10376"/>
                  <a:gd name="connsiteY1" fmla="*/ 10586 h 10586"/>
                  <a:gd name="connsiteX2" fmla="*/ 0 w 10376"/>
                  <a:gd name="connsiteY2" fmla="*/ 9783 h 10586"/>
                  <a:gd name="connsiteX3" fmla="*/ 804 w 10376"/>
                  <a:gd name="connsiteY3" fmla="*/ 8909 h 10586"/>
                  <a:gd name="connsiteX4" fmla="*/ 8700 w 10376"/>
                  <a:gd name="connsiteY4" fmla="*/ 838 h 10586"/>
                  <a:gd name="connsiteX5" fmla="*/ 9538 w 10376"/>
                  <a:gd name="connsiteY5" fmla="*/ 0 h 10586"/>
                  <a:gd name="connsiteX6" fmla="*/ 10377 w 10376"/>
                  <a:gd name="connsiteY6" fmla="*/ 838 h 10586"/>
                  <a:gd name="connsiteX7" fmla="*/ 1223 w 10376"/>
                  <a:gd name="connsiteY7" fmla="*/ 10551 h 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6" h="10586">
                    <a:moveTo>
                      <a:pt x="1223" y="10551"/>
                    </a:moveTo>
                    <a:cubicBezTo>
                      <a:pt x="1118" y="10551"/>
                      <a:pt x="978" y="10551"/>
                      <a:pt x="873" y="10586"/>
                    </a:cubicBezTo>
                    <a:cubicBezTo>
                      <a:pt x="419" y="10586"/>
                      <a:pt x="35" y="10237"/>
                      <a:pt x="0" y="9783"/>
                    </a:cubicBezTo>
                    <a:cubicBezTo>
                      <a:pt x="0" y="9328"/>
                      <a:pt x="349" y="8944"/>
                      <a:pt x="804" y="8909"/>
                    </a:cubicBezTo>
                    <a:cubicBezTo>
                      <a:pt x="5241" y="8769"/>
                      <a:pt x="8700" y="5206"/>
                      <a:pt x="8700" y="838"/>
                    </a:cubicBezTo>
                    <a:cubicBezTo>
                      <a:pt x="8700" y="384"/>
                      <a:pt x="9049" y="0"/>
                      <a:pt x="9538" y="0"/>
                    </a:cubicBezTo>
                    <a:cubicBezTo>
                      <a:pt x="9992" y="0"/>
                      <a:pt x="10377" y="384"/>
                      <a:pt x="10377" y="838"/>
                    </a:cubicBezTo>
                    <a:cubicBezTo>
                      <a:pt x="10377" y="5974"/>
                      <a:pt x="6394" y="10202"/>
                      <a:pt x="1223" y="10551"/>
                    </a:cubicBezTo>
                    <a:close/>
                  </a:path>
                </a:pathLst>
              </a:custGeom>
              <a:solidFill>
                <a:srgbClr val="E0B3A8"/>
              </a:solidFill>
              <a:ln w="3494" cap="flat">
                <a:noFill/>
                <a:prstDash val="solid"/>
                <a:miter/>
              </a:ln>
            </p:spPr>
            <p:txBody>
              <a:bodyPr rtlCol="0" anchor="ctr">
                <a:noAutofit/>
              </a:bodyPr>
              <a:lstStyle/>
              <a:p>
                <a:endParaRPr lang="en-US"/>
              </a:p>
            </p:txBody>
          </p:sp>
          <p:sp>
            <p:nvSpPr>
              <p:cNvPr id="442" name="任意多边形: 形状 441">
                <a:extLst>
                  <a:ext uri="{FF2B5EF4-FFF2-40B4-BE49-F238E27FC236}">
                    <a16:creationId xmlns:a16="http://schemas.microsoft.com/office/drawing/2014/main" id="{F9EE9287-A745-A46E-1C18-A997520D92D1}"/>
                  </a:ext>
                </a:extLst>
              </p:cNvPr>
              <p:cNvSpPr/>
              <p:nvPr/>
            </p:nvSpPr>
            <p:spPr>
              <a:xfrm>
                <a:off x="9490040" y="3371655"/>
                <a:ext cx="22116" cy="45315"/>
              </a:xfrm>
              <a:custGeom>
                <a:avLst/>
                <a:gdLst>
                  <a:gd name="connsiteX0" fmla="*/ 21078 w 22116"/>
                  <a:gd name="connsiteY0" fmla="*/ 45027 h 45315"/>
                  <a:gd name="connsiteX1" fmla="*/ 21078 w 22116"/>
                  <a:gd name="connsiteY1" fmla="*/ 45027 h 45315"/>
                  <a:gd name="connsiteX2" fmla="*/ 465 w 22116"/>
                  <a:gd name="connsiteY2" fmla="*/ 44608 h 45315"/>
                  <a:gd name="connsiteX3" fmla="*/ 10 w 22116"/>
                  <a:gd name="connsiteY3" fmla="*/ 43909 h 45315"/>
                  <a:gd name="connsiteX4" fmla="*/ 9234 w 22116"/>
                  <a:gd name="connsiteY4" fmla="*/ 31296 h 45315"/>
                  <a:gd name="connsiteX5" fmla="*/ 19995 w 22116"/>
                  <a:gd name="connsiteY5" fmla="*/ 17147 h 45315"/>
                  <a:gd name="connsiteX6" fmla="*/ 17934 w 22116"/>
                  <a:gd name="connsiteY6" fmla="*/ 1145 h 45315"/>
                  <a:gd name="connsiteX7" fmla="*/ 18387 w 22116"/>
                  <a:gd name="connsiteY7" fmla="*/ 62 h 45315"/>
                  <a:gd name="connsiteX8" fmla="*/ 19471 w 22116"/>
                  <a:gd name="connsiteY8" fmla="*/ 516 h 45315"/>
                  <a:gd name="connsiteX9" fmla="*/ 21602 w 22116"/>
                  <a:gd name="connsiteY9" fmla="*/ 17496 h 45315"/>
                  <a:gd name="connsiteX10" fmla="*/ 10492 w 22116"/>
                  <a:gd name="connsiteY10" fmla="*/ 32345 h 45315"/>
                  <a:gd name="connsiteX11" fmla="*/ 1792 w 22116"/>
                  <a:gd name="connsiteY11" fmla="*/ 43350 h 45315"/>
                  <a:gd name="connsiteX12" fmla="*/ 20938 w 22116"/>
                  <a:gd name="connsiteY12" fmla="*/ 43350 h 45315"/>
                  <a:gd name="connsiteX13" fmla="*/ 21812 w 22116"/>
                  <a:gd name="connsiteY13" fmla="*/ 44154 h 45315"/>
                  <a:gd name="connsiteX14" fmla="*/ 21078 w 22116"/>
                  <a:gd name="connsiteY14" fmla="*/ 45027 h 4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16" h="45315">
                    <a:moveTo>
                      <a:pt x="21078" y="45027"/>
                    </a:moveTo>
                    <a:cubicBezTo>
                      <a:pt x="21078" y="45027"/>
                      <a:pt x="21078" y="45027"/>
                      <a:pt x="21078" y="45027"/>
                    </a:cubicBezTo>
                    <a:cubicBezTo>
                      <a:pt x="15383" y="45272"/>
                      <a:pt x="2072" y="45691"/>
                      <a:pt x="465" y="44608"/>
                    </a:cubicBezTo>
                    <a:cubicBezTo>
                      <a:pt x="255" y="44468"/>
                      <a:pt x="45" y="44119"/>
                      <a:pt x="10" y="43909"/>
                    </a:cubicBezTo>
                    <a:cubicBezTo>
                      <a:pt x="-164" y="42686"/>
                      <a:pt x="1827" y="40136"/>
                      <a:pt x="9234" y="31296"/>
                    </a:cubicBezTo>
                    <a:cubicBezTo>
                      <a:pt x="13846" y="25776"/>
                      <a:pt x="19611" y="18928"/>
                      <a:pt x="19995" y="17147"/>
                    </a:cubicBezTo>
                    <a:cubicBezTo>
                      <a:pt x="21043" y="12395"/>
                      <a:pt x="20379" y="7154"/>
                      <a:pt x="17934" y="1145"/>
                    </a:cubicBezTo>
                    <a:cubicBezTo>
                      <a:pt x="17759" y="726"/>
                      <a:pt x="17968" y="236"/>
                      <a:pt x="18387" y="62"/>
                    </a:cubicBezTo>
                    <a:cubicBezTo>
                      <a:pt x="18807" y="-113"/>
                      <a:pt x="19296" y="97"/>
                      <a:pt x="19471" y="516"/>
                    </a:cubicBezTo>
                    <a:cubicBezTo>
                      <a:pt x="22021" y="6875"/>
                      <a:pt x="22720" y="12430"/>
                      <a:pt x="21602" y="17496"/>
                    </a:cubicBezTo>
                    <a:cubicBezTo>
                      <a:pt x="21148" y="19522"/>
                      <a:pt x="16920" y="24693"/>
                      <a:pt x="10492" y="32345"/>
                    </a:cubicBezTo>
                    <a:cubicBezTo>
                      <a:pt x="6998" y="36537"/>
                      <a:pt x="2700" y="41638"/>
                      <a:pt x="1792" y="43350"/>
                    </a:cubicBezTo>
                    <a:cubicBezTo>
                      <a:pt x="4063" y="43769"/>
                      <a:pt x="12902" y="43699"/>
                      <a:pt x="20938" y="43350"/>
                    </a:cubicBezTo>
                    <a:cubicBezTo>
                      <a:pt x="21392" y="43315"/>
                      <a:pt x="21777" y="43699"/>
                      <a:pt x="21812" y="44154"/>
                    </a:cubicBezTo>
                    <a:cubicBezTo>
                      <a:pt x="21881" y="44608"/>
                      <a:pt x="21532" y="44992"/>
                      <a:pt x="21078" y="45027"/>
                    </a:cubicBezTo>
                    <a:close/>
                  </a:path>
                </a:pathLst>
              </a:custGeom>
              <a:solidFill>
                <a:srgbClr val="2B1710"/>
              </a:solidFill>
              <a:ln w="3494" cap="flat">
                <a:noFill/>
                <a:prstDash val="solid"/>
                <a:miter/>
              </a:ln>
            </p:spPr>
            <p:txBody>
              <a:bodyPr rtlCol="0" anchor="ctr">
                <a:noAutofit/>
              </a:bodyPr>
              <a:lstStyle/>
              <a:p>
                <a:endParaRPr lang="en-US"/>
              </a:p>
            </p:txBody>
          </p:sp>
          <p:sp>
            <p:nvSpPr>
              <p:cNvPr id="443" name="任意多边形: 形状 442">
                <a:extLst>
                  <a:ext uri="{FF2B5EF4-FFF2-40B4-BE49-F238E27FC236}">
                    <a16:creationId xmlns:a16="http://schemas.microsoft.com/office/drawing/2014/main" id="{79435575-9336-0641-1DA8-52419D2B59CE}"/>
                  </a:ext>
                </a:extLst>
              </p:cNvPr>
              <p:cNvSpPr/>
              <p:nvPr/>
            </p:nvSpPr>
            <p:spPr>
              <a:xfrm>
                <a:off x="9528742" y="3406163"/>
                <a:ext cx="8283" cy="13315"/>
              </a:xfrm>
              <a:custGeom>
                <a:avLst/>
                <a:gdLst>
                  <a:gd name="connsiteX0" fmla="*/ 5260 w 8283"/>
                  <a:gd name="connsiteY0" fmla="*/ 7339 h 13315"/>
                  <a:gd name="connsiteX1" fmla="*/ 159 w 8283"/>
                  <a:gd name="connsiteY1" fmla="*/ 13279 h 13315"/>
                  <a:gd name="connsiteX2" fmla="*/ 3024 w 8283"/>
                  <a:gd name="connsiteY2" fmla="*/ 5976 h 13315"/>
                  <a:gd name="connsiteX3" fmla="*/ 8125 w 8283"/>
                  <a:gd name="connsiteY3" fmla="*/ 37 h 13315"/>
                  <a:gd name="connsiteX4" fmla="*/ 5260 w 8283"/>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3" h="13315">
                    <a:moveTo>
                      <a:pt x="5260" y="7339"/>
                    </a:moveTo>
                    <a:cubicBezTo>
                      <a:pt x="3059" y="11008"/>
                      <a:pt x="788" y="13663"/>
                      <a:pt x="159" y="13279"/>
                    </a:cubicBezTo>
                    <a:cubicBezTo>
                      <a:pt x="-470" y="12894"/>
                      <a:pt x="823" y="9645"/>
                      <a:pt x="3024" y="5976"/>
                    </a:cubicBezTo>
                    <a:cubicBezTo>
                      <a:pt x="5225" y="2308"/>
                      <a:pt x="7496" y="-347"/>
                      <a:pt x="8125" y="37"/>
                    </a:cubicBezTo>
                    <a:cubicBezTo>
                      <a:pt x="8754" y="421"/>
                      <a:pt x="7461" y="3671"/>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444" name="任意多边形: 形状 443">
                <a:extLst>
                  <a:ext uri="{FF2B5EF4-FFF2-40B4-BE49-F238E27FC236}">
                    <a16:creationId xmlns:a16="http://schemas.microsoft.com/office/drawing/2014/main" id="{4B346DFD-3628-1649-2B64-A16784C82214}"/>
                  </a:ext>
                </a:extLst>
              </p:cNvPr>
              <p:cNvSpPr/>
              <p:nvPr/>
            </p:nvSpPr>
            <p:spPr>
              <a:xfrm>
                <a:off x="9536044" y="3405814"/>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705"/>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445" name="任意多边形: 形状 444">
                <a:extLst>
                  <a:ext uri="{FF2B5EF4-FFF2-40B4-BE49-F238E27FC236}">
                    <a16:creationId xmlns:a16="http://schemas.microsoft.com/office/drawing/2014/main" id="{671EEB51-083B-BABA-9775-6C10F2AA29FB}"/>
                  </a:ext>
                </a:extLst>
              </p:cNvPr>
              <p:cNvSpPr/>
              <p:nvPr/>
            </p:nvSpPr>
            <p:spPr>
              <a:xfrm>
                <a:off x="9543695" y="3405150"/>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670"/>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446" name="任意多边形: 形状 445">
                <a:extLst>
                  <a:ext uri="{FF2B5EF4-FFF2-40B4-BE49-F238E27FC236}">
                    <a16:creationId xmlns:a16="http://schemas.microsoft.com/office/drawing/2014/main" id="{B9B2E119-4E3C-5A34-CD76-2A418660D382}"/>
                  </a:ext>
                </a:extLst>
              </p:cNvPr>
              <p:cNvSpPr/>
              <p:nvPr/>
            </p:nvSpPr>
            <p:spPr>
              <a:xfrm>
                <a:off x="9509366" y="3445956"/>
                <a:ext cx="15555" cy="2653"/>
              </a:xfrm>
              <a:custGeom>
                <a:avLst/>
                <a:gdLst>
                  <a:gd name="connsiteX0" fmla="*/ 9612 w 15555"/>
                  <a:gd name="connsiteY0" fmla="*/ 2590 h 2653"/>
                  <a:gd name="connsiteX1" fmla="*/ 598 w 15555"/>
                  <a:gd name="connsiteY1" fmla="*/ 1646 h 2653"/>
                  <a:gd name="connsiteX2" fmla="*/ 39 w 15555"/>
                  <a:gd name="connsiteY2" fmla="*/ 598 h 2653"/>
                  <a:gd name="connsiteX3" fmla="*/ 1087 w 15555"/>
                  <a:gd name="connsiteY3" fmla="*/ 39 h 2653"/>
                  <a:gd name="connsiteX4" fmla="*/ 14469 w 15555"/>
                  <a:gd name="connsiteY4" fmla="*/ 74 h 2653"/>
                  <a:gd name="connsiteX5" fmla="*/ 15517 w 15555"/>
                  <a:gd name="connsiteY5" fmla="*/ 633 h 2653"/>
                  <a:gd name="connsiteX6" fmla="*/ 14958 w 15555"/>
                  <a:gd name="connsiteY6" fmla="*/ 1681 h 2653"/>
                  <a:gd name="connsiteX7" fmla="*/ 9612 w 15555"/>
                  <a:gd name="connsiteY7" fmla="*/ 2590 h 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 h="2653">
                    <a:moveTo>
                      <a:pt x="9612" y="2590"/>
                    </a:moveTo>
                    <a:cubicBezTo>
                      <a:pt x="7097" y="2764"/>
                      <a:pt x="3882" y="2625"/>
                      <a:pt x="598" y="1646"/>
                    </a:cubicBezTo>
                    <a:cubicBezTo>
                      <a:pt x="144" y="1507"/>
                      <a:pt x="-100" y="1052"/>
                      <a:pt x="39" y="598"/>
                    </a:cubicBezTo>
                    <a:cubicBezTo>
                      <a:pt x="179" y="144"/>
                      <a:pt x="633" y="-100"/>
                      <a:pt x="1087" y="39"/>
                    </a:cubicBezTo>
                    <a:cubicBezTo>
                      <a:pt x="7935" y="2066"/>
                      <a:pt x="14399" y="109"/>
                      <a:pt x="14469" y="74"/>
                    </a:cubicBezTo>
                    <a:cubicBezTo>
                      <a:pt x="14923" y="-66"/>
                      <a:pt x="15377" y="179"/>
                      <a:pt x="15517" y="633"/>
                    </a:cubicBezTo>
                    <a:cubicBezTo>
                      <a:pt x="15656" y="1087"/>
                      <a:pt x="15412" y="1542"/>
                      <a:pt x="14958" y="1681"/>
                    </a:cubicBezTo>
                    <a:cubicBezTo>
                      <a:pt x="14783" y="1751"/>
                      <a:pt x="12687" y="2380"/>
                      <a:pt x="9612" y="2590"/>
                    </a:cubicBezTo>
                    <a:close/>
                  </a:path>
                </a:pathLst>
              </a:custGeom>
              <a:solidFill>
                <a:srgbClr val="E0B3A8"/>
              </a:solidFill>
              <a:ln w="3494" cap="flat">
                <a:noFill/>
                <a:prstDash val="solid"/>
                <a:miter/>
              </a:ln>
            </p:spPr>
            <p:txBody>
              <a:bodyPr rtlCol="0" anchor="ctr">
                <a:noAutofit/>
              </a:bodyPr>
              <a:lstStyle/>
              <a:p>
                <a:endParaRPr lang="en-US"/>
              </a:p>
            </p:txBody>
          </p:sp>
          <p:sp>
            <p:nvSpPr>
              <p:cNvPr id="447" name="任意多边形: 形状 446">
                <a:extLst>
                  <a:ext uri="{FF2B5EF4-FFF2-40B4-BE49-F238E27FC236}">
                    <a16:creationId xmlns:a16="http://schemas.microsoft.com/office/drawing/2014/main" id="{64A61C52-A049-00C2-2881-52A274D60C81}"/>
                  </a:ext>
                </a:extLst>
              </p:cNvPr>
              <p:cNvSpPr/>
              <p:nvPr/>
            </p:nvSpPr>
            <p:spPr>
              <a:xfrm>
                <a:off x="9584907" y="3394710"/>
                <a:ext cx="29941" cy="29937"/>
              </a:xfrm>
              <a:custGeom>
                <a:avLst/>
                <a:gdLst>
                  <a:gd name="connsiteX0" fmla="*/ 29907 w 29941"/>
                  <a:gd name="connsiteY0" fmla="*/ 13971 h 29937"/>
                  <a:gd name="connsiteX1" fmla="*/ 15967 w 29941"/>
                  <a:gd name="connsiteY1" fmla="*/ 29903 h 29937"/>
                  <a:gd name="connsiteX2" fmla="*/ 35 w 29941"/>
                  <a:gd name="connsiteY2" fmla="*/ 15963 h 29937"/>
                  <a:gd name="connsiteX3" fmla="*/ 13975 w 29941"/>
                  <a:gd name="connsiteY3" fmla="*/ 31 h 29937"/>
                  <a:gd name="connsiteX4" fmla="*/ 29907 w 29941"/>
                  <a:gd name="connsiteY4" fmla="*/ 13971 h 2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 h="29937">
                    <a:moveTo>
                      <a:pt x="29907" y="13971"/>
                    </a:moveTo>
                    <a:cubicBezTo>
                      <a:pt x="30466" y="22216"/>
                      <a:pt x="24212" y="29344"/>
                      <a:pt x="15967" y="29903"/>
                    </a:cubicBezTo>
                    <a:cubicBezTo>
                      <a:pt x="7721" y="30462"/>
                      <a:pt x="594" y="24208"/>
                      <a:pt x="35" y="15963"/>
                    </a:cubicBezTo>
                    <a:cubicBezTo>
                      <a:pt x="-524" y="7717"/>
                      <a:pt x="5730" y="590"/>
                      <a:pt x="13975" y="31"/>
                    </a:cubicBezTo>
                    <a:cubicBezTo>
                      <a:pt x="22220" y="-493"/>
                      <a:pt x="29348" y="5726"/>
                      <a:pt x="29907" y="13971"/>
                    </a:cubicBezTo>
                    <a:close/>
                  </a:path>
                </a:pathLst>
              </a:custGeom>
              <a:solidFill>
                <a:srgbClr val="FF8762"/>
              </a:solidFill>
              <a:ln w="3494" cap="flat">
                <a:noFill/>
                <a:prstDash val="solid"/>
                <a:miter/>
              </a:ln>
            </p:spPr>
            <p:txBody>
              <a:bodyPr rtlCol="0" anchor="ctr">
                <a:noAutofit/>
              </a:bodyPr>
              <a:lstStyle/>
              <a:p>
                <a:endParaRPr lang="en-US"/>
              </a:p>
            </p:txBody>
          </p:sp>
          <p:sp>
            <p:nvSpPr>
              <p:cNvPr id="448" name="任意多边形: 形状 447">
                <a:extLst>
                  <a:ext uri="{FF2B5EF4-FFF2-40B4-BE49-F238E27FC236}">
                    <a16:creationId xmlns:a16="http://schemas.microsoft.com/office/drawing/2014/main" id="{1C6E7487-7168-7032-3379-2EBF14C65958}"/>
                  </a:ext>
                </a:extLst>
              </p:cNvPr>
              <p:cNvSpPr/>
              <p:nvPr/>
            </p:nvSpPr>
            <p:spPr>
              <a:xfrm>
                <a:off x="9591893" y="3401350"/>
                <a:ext cx="16486" cy="16698"/>
              </a:xfrm>
              <a:custGeom>
                <a:avLst/>
                <a:gdLst>
                  <a:gd name="connsiteX0" fmla="*/ 5452 w 16486"/>
                  <a:gd name="connsiteY0" fmla="*/ 16694 h 16698"/>
                  <a:gd name="connsiteX1" fmla="*/ 4509 w 16486"/>
                  <a:gd name="connsiteY1" fmla="*/ 16170 h 16698"/>
                  <a:gd name="connsiteX2" fmla="*/ 4928 w 16486"/>
                  <a:gd name="connsiteY2" fmla="*/ 14842 h 16698"/>
                  <a:gd name="connsiteX3" fmla="*/ 6920 w 16486"/>
                  <a:gd name="connsiteY3" fmla="*/ 12327 h 16698"/>
                  <a:gd name="connsiteX4" fmla="*/ 5173 w 16486"/>
                  <a:gd name="connsiteY4" fmla="*/ 9602 h 16698"/>
                  <a:gd name="connsiteX5" fmla="*/ 1539 w 16486"/>
                  <a:gd name="connsiteY5" fmla="*/ 9707 h 16698"/>
                  <a:gd name="connsiteX6" fmla="*/ 526 w 16486"/>
                  <a:gd name="connsiteY6" fmla="*/ 9742 h 16698"/>
                  <a:gd name="connsiteX7" fmla="*/ 2 w 16486"/>
                  <a:gd name="connsiteY7" fmla="*/ 8903 h 16698"/>
                  <a:gd name="connsiteX8" fmla="*/ 5871 w 16486"/>
                  <a:gd name="connsiteY8" fmla="*/ 693 h 16698"/>
                  <a:gd name="connsiteX9" fmla="*/ 16248 w 16486"/>
                  <a:gd name="connsiteY9" fmla="*/ 2999 h 16698"/>
                  <a:gd name="connsiteX10" fmla="*/ 16143 w 16486"/>
                  <a:gd name="connsiteY10" fmla="*/ 4396 h 16698"/>
                  <a:gd name="connsiteX11" fmla="*/ 14746 w 16486"/>
                  <a:gd name="connsiteY11" fmla="*/ 4291 h 16698"/>
                  <a:gd name="connsiteX12" fmla="*/ 6605 w 16486"/>
                  <a:gd name="connsiteY12" fmla="*/ 2544 h 16698"/>
                  <a:gd name="connsiteX13" fmla="*/ 2168 w 16486"/>
                  <a:gd name="connsiteY13" fmla="*/ 7296 h 16698"/>
                  <a:gd name="connsiteX14" fmla="*/ 6151 w 16486"/>
                  <a:gd name="connsiteY14" fmla="*/ 7855 h 16698"/>
                  <a:gd name="connsiteX15" fmla="*/ 8911 w 16486"/>
                  <a:gd name="connsiteY15" fmla="*/ 12362 h 16698"/>
                  <a:gd name="connsiteX16" fmla="*/ 5871 w 16486"/>
                  <a:gd name="connsiteY16" fmla="*/ 16624 h 16698"/>
                  <a:gd name="connsiteX17" fmla="*/ 5452 w 16486"/>
                  <a:gd name="connsiteY17" fmla="*/ 16694 h 1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86" h="16698">
                    <a:moveTo>
                      <a:pt x="5452" y="16694"/>
                    </a:moveTo>
                    <a:cubicBezTo>
                      <a:pt x="5068" y="16729"/>
                      <a:pt x="4684" y="16520"/>
                      <a:pt x="4509" y="16170"/>
                    </a:cubicBezTo>
                    <a:cubicBezTo>
                      <a:pt x="4264" y="15681"/>
                      <a:pt x="4439" y="15087"/>
                      <a:pt x="4928" y="14842"/>
                    </a:cubicBezTo>
                    <a:cubicBezTo>
                      <a:pt x="6186" y="14179"/>
                      <a:pt x="6885" y="13305"/>
                      <a:pt x="6920" y="12327"/>
                    </a:cubicBezTo>
                    <a:cubicBezTo>
                      <a:pt x="6954" y="11314"/>
                      <a:pt x="6256" y="10231"/>
                      <a:pt x="5173" y="9602"/>
                    </a:cubicBezTo>
                    <a:cubicBezTo>
                      <a:pt x="4020" y="8938"/>
                      <a:pt x="2692" y="8973"/>
                      <a:pt x="1539" y="9707"/>
                    </a:cubicBezTo>
                    <a:cubicBezTo>
                      <a:pt x="1225" y="9881"/>
                      <a:pt x="840" y="9916"/>
                      <a:pt x="526" y="9742"/>
                    </a:cubicBezTo>
                    <a:cubicBezTo>
                      <a:pt x="211" y="9567"/>
                      <a:pt x="2" y="9252"/>
                      <a:pt x="2" y="8903"/>
                    </a:cubicBezTo>
                    <a:cubicBezTo>
                      <a:pt x="-68" y="5269"/>
                      <a:pt x="2168" y="2125"/>
                      <a:pt x="5871" y="693"/>
                    </a:cubicBezTo>
                    <a:cubicBezTo>
                      <a:pt x="9714" y="-775"/>
                      <a:pt x="13802" y="134"/>
                      <a:pt x="16248" y="2999"/>
                    </a:cubicBezTo>
                    <a:cubicBezTo>
                      <a:pt x="16597" y="3418"/>
                      <a:pt x="16562" y="4047"/>
                      <a:pt x="16143" y="4396"/>
                    </a:cubicBezTo>
                    <a:cubicBezTo>
                      <a:pt x="15724" y="4746"/>
                      <a:pt x="15095" y="4711"/>
                      <a:pt x="14746" y="4291"/>
                    </a:cubicBezTo>
                    <a:cubicBezTo>
                      <a:pt x="12440" y="1601"/>
                      <a:pt x="8911" y="1671"/>
                      <a:pt x="6605" y="2544"/>
                    </a:cubicBezTo>
                    <a:cubicBezTo>
                      <a:pt x="4719" y="3278"/>
                      <a:pt x="2727" y="4850"/>
                      <a:pt x="2168" y="7296"/>
                    </a:cubicBezTo>
                    <a:cubicBezTo>
                      <a:pt x="3495" y="6981"/>
                      <a:pt x="4928" y="7156"/>
                      <a:pt x="6151" y="7855"/>
                    </a:cubicBezTo>
                    <a:cubicBezTo>
                      <a:pt x="7863" y="8833"/>
                      <a:pt x="8946" y="10580"/>
                      <a:pt x="8911" y="12362"/>
                    </a:cubicBezTo>
                    <a:cubicBezTo>
                      <a:pt x="8876" y="13375"/>
                      <a:pt x="8457" y="15262"/>
                      <a:pt x="5871" y="16624"/>
                    </a:cubicBezTo>
                    <a:cubicBezTo>
                      <a:pt x="5697" y="16659"/>
                      <a:pt x="5592" y="16694"/>
                      <a:pt x="5452" y="16694"/>
                    </a:cubicBezTo>
                    <a:close/>
                  </a:path>
                </a:pathLst>
              </a:custGeom>
              <a:solidFill>
                <a:srgbClr val="E0B3A8"/>
              </a:solidFill>
              <a:ln w="3494" cap="flat">
                <a:noFill/>
                <a:prstDash val="solid"/>
                <a:miter/>
              </a:ln>
            </p:spPr>
            <p:txBody>
              <a:bodyPr rtlCol="0" anchor="ctr">
                <a:noAutofit/>
              </a:bodyPr>
              <a:lstStyle/>
              <a:p>
                <a:endParaRPr lang="en-US"/>
              </a:p>
            </p:txBody>
          </p:sp>
          <p:sp>
            <p:nvSpPr>
              <p:cNvPr id="449" name="任意多边形: 形状 448">
                <a:extLst>
                  <a:ext uri="{FF2B5EF4-FFF2-40B4-BE49-F238E27FC236}">
                    <a16:creationId xmlns:a16="http://schemas.microsoft.com/office/drawing/2014/main" id="{F0F43567-11E0-BD59-93AF-0CFDCE815209}"/>
                  </a:ext>
                </a:extLst>
              </p:cNvPr>
              <p:cNvSpPr/>
              <p:nvPr/>
            </p:nvSpPr>
            <p:spPr>
              <a:xfrm>
                <a:off x="9526662" y="3365815"/>
                <a:ext cx="26943" cy="6565"/>
              </a:xfrm>
              <a:custGeom>
                <a:avLst/>
                <a:gdLst>
                  <a:gd name="connsiteX0" fmla="*/ 26451 w 26943"/>
                  <a:gd name="connsiteY0" fmla="*/ 6566 h 6565"/>
                  <a:gd name="connsiteX1" fmla="*/ 26311 w 26943"/>
                  <a:gd name="connsiteY1" fmla="*/ 6566 h 6565"/>
                  <a:gd name="connsiteX2" fmla="*/ 562 w 26943"/>
                  <a:gd name="connsiteY2" fmla="*/ 5168 h 6565"/>
                  <a:gd name="connsiteX3" fmla="*/ 3 w 26943"/>
                  <a:gd name="connsiteY3" fmla="*/ 4679 h 6565"/>
                  <a:gd name="connsiteX4" fmla="*/ 492 w 26943"/>
                  <a:gd name="connsiteY4" fmla="*/ 4120 h 6565"/>
                  <a:gd name="connsiteX5" fmla="*/ 26486 w 26943"/>
                  <a:gd name="connsiteY5" fmla="*/ 5553 h 6565"/>
                  <a:gd name="connsiteX6" fmla="*/ 26940 w 26943"/>
                  <a:gd name="connsiteY6" fmla="*/ 6181 h 6565"/>
                  <a:gd name="connsiteX7" fmla="*/ 26451 w 26943"/>
                  <a:gd name="connsiteY7" fmla="*/ 6566 h 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3" h="6565">
                    <a:moveTo>
                      <a:pt x="26451" y="6566"/>
                    </a:moveTo>
                    <a:cubicBezTo>
                      <a:pt x="26416" y="6566"/>
                      <a:pt x="26381" y="6566"/>
                      <a:pt x="26311" y="6566"/>
                    </a:cubicBezTo>
                    <a:cubicBezTo>
                      <a:pt x="26172" y="6531"/>
                      <a:pt x="12930" y="4330"/>
                      <a:pt x="562" y="5168"/>
                    </a:cubicBezTo>
                    <a:cubicBezTo>
                      <a:pt x="282" y="5203"/>
                      <a:pt x="3" y="4958"/>
                      <a:pt x="3" y="4679"/>
                    </a:cubicBezTo>
                    <a:cubicBezTo>
                      <a:pt x="-32" y="4400"/>
                      <a:pt x="247" y="4295"/>
                      <a:pt x="492" y="4120"/>
                    </a:cubicBezTo>
                    <a:cubicBezTo>
                      <a:pt x="14502" y="-5907"/>
                      <a:pt x="26346" y="5518"/>
                      <a:pt x="26486" y="5553"/>
                    </a:cubicBezTo>
                    <a:cubicBezTo>
                      <a:pt x="26765" y="5588"/>
                      <a:pt x="26975" y="5867"/>
                      <a:pt x="26940" y="6181"/>
                    </a:cubicBezTo>
                    <a:cubicBezTo>
                      <a:pt x="26905" y="6391"/>
                      <a:pt x="26696" y="6566"/>
                      <a:pt x="26451" y="6566"/>
                    </a:cubicBezTo>
                    <a:close/>
                  </a:path>
                </a:pathLst>
              </a:custGeom>
              <a:solidFill>
                <a:srgbClr val="2B1710"/>
              </a:solidFill>
              <a:ln w="3494" cap="flat">
                <a:noFill/>
                <a:prstDash val="solid"/>
                <a:miter/>
              </a:ln>
            </p:spPr>
            <p:txBody>
              <a:bodyPr rtlCol="0" anchor="ctr">
                <a:noAutofit/>
              </a:bodyPr>
              <a:lstStyle/>
              <a:p>
                <a:endParaRPr lang="en-US"/>
              </a:p>
            </p:txBody>
          </p:sp>
          <p:sp>
            <p:nvSpPr>
              <p:cNvPr id="450" name="任意多边形: 形状 449">
                <a:extLst>
                  <a:ext uri="{FF2B5EF4-FFF2-40B4-BE49-F238E27FC236}">
                    <a16:creationId xmlns:a16="http://schemas.microsoft.com/office/drawing/2014/main" id="{EF5ABDF2-6F13-79BA-CEA9-60E57703704D}"/>
                  </a:ext>
                </a:extLst>
              </p:cNvPr>
              <p:cNvSpPr/>
              <p:nvPr/>
            </p:nvSpPr>
            <p:spPr>
              <a:xfrm>
                <a:off x="9486608" y="3367634"/>
                <a:ext cx="17141" cy="8205"/>
              </a:xfrm>
              <a:custGeom>
                <a:avLst/>
                <a:gdLst>
                  <a:gd name="connsiteX0" fmla="*/ 577 w 17141"/>
                  <a:gd name="connsiteY0" fmla="*/ 8205 h 8205"/>
                  <a:gd name="connsiteX1" fmla="*/ 18 w 17141"/>
                  <a:gd name="connsiteY1" fmla="*/ 7821 h 8205"/>
                  <a:gd name="connsiteX2" fmla="*/ 368 w 17141"/>
                  <a:gd name="connsiteY2" fmla="*/ 7157 h 8205"/>
                  <a:gd name="connsiteX3" fmla="*/ 16544 w 17141"/>
                  <a:gd name="connsiteY3" fmla="*/ 3943 h 8205"/>
                  <a:gd name="connsiteX4" fmla="*/ 17138 w 17141"/>
                  <a:gd name="connsiteY4" fmla="*/ 4397 h 8205"/>
                  <a:gd name="connsiteX5" fmla="*/ 16683 w 17141"/>
                  <a:gd name="connsiteY5" fmla="*/ 4991 h 8205"/>
                  <a:gd name="connsiteX6" fmla="*/ 682 w 17141"/>
                  <a:gd name="connsiteY6" fmla="*/ 8170 h 8205"/>
                  <a:gd name="connsiteX7" fmla="*/ 577 w 17141"/>
                  <a:gd name="connsiteY7" fmla="*/ 8205 h 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1" h="8205">
                    <a:moveTo>
                      <a:pt x="577" y="8205"/>
                    </a:moveTo>
                    <a:cubicBezTo>
                      <a:pt x="333" y="8205"/>
                      <a:pt x="88" y="8066"/>
                      <a:pt x="18" y="7821"/>
                    </a:cubicBezTo>
                    <a:cubicBezTo>
                      <a:pt x="-87" y="7542"/>
                      <a:pt x="298" y="7437"/>
                      <a:pt x="368" y="7157"/>
                    </a:cubicBezTo>
                    <a:cubicBezTo>
                      <a:pt x="3092" y="-2521"/>
                      <a:pt x="13924" y="-1123"/>
                      <a:pt x="16544" y="3943"/>
                    </a:cubicBezTo>
                    <a:cubicBezTo>
                      <a:pt x="16683" y="4223"/>
                      <a:pt x="17103" y="4118"/>
                      <a:pt x="17138" y="4397"/>
                    </a:cubicBezTo>
                    <a:cubicBezTo>
                      <a:pt x="17173" y="4677"/>
                      <a:pt x="16963" y="4956"/>
                      <a:pt x="16683" y="4991"/>
                    </a:cubicBezTo>
                    <a:cubicBezTo>
                      <a:pt x="16579" y="4991"/>
                      <a:pt x="7075" y="6179"/>
                      <a:pt x="682" y="8170"/>
                    </a:cubicBezTo>
                    <a:cubicBezTo>
                      <a:pt x="682" y="8205"/>
                      <a:pt x="612" y="8205"/>
                      <a:pt x="577" y="8205"/>
                    </a:cubicBezTo>
                    <a:close/>
                  </a:path>
                </a:pathLst>
              </a:custGeom>
              <a:solidFill>
                <a:srgbClr val="2B1710"/>
              </a:solidFill>
              <a:ln w="3494" cap="flat">
                <a:noFill/>
                <a:prstDash val="solid"/>
                <a:miter/>
              </a:ln>
            </p:spPr>
            <p:txBody>
              <a:bodyPr rtlCol="0" anchor="ctr">
                <a:noAutofit/>
              </a:bodyPr>
              <a:lstStyle/>
              <a:p>
                <a:endParaRPr lang="en-US"/>
              </a:p>
            </p:txBody>
          </p:sp>
          <p:sp>
            <p:nvSpPr>
              <p:cNvPr id="451" name="任意多边形: 形状 450">
                <a:extLst>
                  <a:ext uri="{FF2B5EF4-FFF2-40B4-BE49-F238E27FC236}">
                    <a16:creationId xmlns:a16="http://schemas.microsoft.com/office/drawing/2014/main" id="{9113466B-F0E2-BBEA-03F5-4805ED93B233}"/>
                  </a:ext>
                </a:extLst>
              </p:cNvPr>
              <p:cNvSpPr/>
              <p:nvPr/>
            </p:nvSpPr>
            <p:spPr>
              <a:xfrm>
                <a:off x="9529837" y="3423990"/>
                <a:ext cx="57010" cy="52368"/>
              </a:xfrm>
              <a:custGeom>
                <a:avLst/>
                <a:gdLst>
                  <a:gd name="connsiteX0" fmla="*/ 1161 w 57010"/>
                  <a:gd name="connsiteY0" fmla="*/ 52366 h 52368"/>
                  <a:gd name="connsiteX1" fmla="*/ 1196 w 57010"/>
                  <a:gd name="connsiteY1" fmla="*/ 52366 h 52368"/>
                  <a:gd name="connsiteX2" fmla="*/ 56992 w 57010"/>
                  <a:gd name="connsiteY2" fmla="*/ 1287 h 52368"/>
                  <a:gd name="connsiteX3" fmla="*/ 56188 w 57010"/>
                  <a:gd name="connsiteY3" fmla="*/ 29 h 52368"/>
                  <a:gd name="connsiteX4" fmla="*/ 54931 w 57010"/>
                  <a:gd name="connsiteY4" fmla="*/ 832 h 52368"/>
                  <a:gd name="connsiteX5" fmla="*/ 951 w 57010"/>
                  <a:gd name="connsiteY5" fmla="*/ 50270 h 52368"/>
                  <a:gd name="connsiteX6" fmla="*/ 8 w 57010"/>
                  <a:gd name="connsiteY6" fmla="*/ 51423 h 52368"/>
                  <a:gd name="connsiteX7" fmla="*/ 1161 w 57010"/>
                  <a:gd name="connsiteY7" fmla="*/ 52366 h 5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10" h="52368">
                    <a:moveTo>
                      <a:pt x="1161" y="52366"/>
                    </a:moveTo>
                    <a:cubicBezTo>
                      <a:pt x="1161" y="52366"/>
                      <a:pt x="1196" y="52366"/>
                      <a:pt x="1196" y="52366"/>
                    </a:cubicBezTo>
                    <a:cubicBezTo>
                      <a:pt x="30194" y="49117"/>
                      <a:pt x="50528" y="30530"/>
                      <a:pt x="56992" y="1287"/>
                    </a:cubicBezTo>
                    <a:cubicBezTo>
                      <a:pt x="57097" y="727"/>
                      <a:pt x="56747" y="169"/>
                      <a:pt x="56188" y="29"/>
                    </a:cubicBezTo>
                    <a:cubicBezTo>
                      <a:pt x="55594" y="-111"/>
                      <a:pt x="55070" y="273"/>
                      <a:pt x="54931" y="832"/>
                    </a:cubicBezTo>
                    <a:cubicBezTo>
                      <a:pt x="48676" y="29097"/>
                      <a:pt x="29006" y="47125"/>
                      <a:pt x="951" y="50270"/>
                    </a:cubicBezTo>
                    <a:cubicBezTo>
                      <a:pt x="357" y="50340"/>
                      <a:pt x="-62" y="50864"/>
                      <a:pt x="8" y="51423"/>
                    </a:cubicBezTo>
                    <a:cubicBezTo>
                      <a:pt x="112" y="51982"/>
                      <a:pt x="602" y="52401"/>
                      <a:pt x="1161" y="52366"/>
                    </a:cubicBezTo>
                    <a:close/>
                  </a:path>
                </a:pathLst>
              </a:custGeom>
              <a:solidFill>
                <a:srgbClr val="E0B3A8"/>
              </a:solidFill>
              <a:ln w="3494" cap="flat">
                <a:noFill/>
                <a:prstDash val="solid"/>
                <a:miter/>
              </a:ln>
            </p:spPr>
            <p:txBody>
              <a:bodyPr rtlCol="0" anchor="ctr">
                <a:noAutofit/>
              </a:bodyPr>
              <a:lstStyle/>
              <a:p>
                <a:endParaRPr lang="en-US"/>
              </a:p>
            </p:txBody>
          </p:sp>
          <p:sp>
            <p:nvSpPr>
              <p:cNvPr id="452" name="任意多边形: 形状 451">
                <a:extLst>
                  <a:ext uri="{FF2B5EF4-FFF2-40B4-BE49-F238E27FC236}">
                    <a16:creationId xmlns:a16="http://schemas.microsoft.com/office/drawing/2014/main" id="{CC405088-1ECD-A8C4-1027-B727650615A1}"/>
                  </a:ext>
                </a:extLst>
              </p:cNvPr>
              <p:cNvSpPr/>
              <p:nvPr/>
            </p:nvSpPr>
            <p:spPr>
              <a:xfrm>
                <a:off x="9499775" y="3422327"/>
                <a:ext cx="44513" cy="8910"/>
              </a:xfrm>
              <a:custGeom>
                <a:avLst/>
                <a:gdLst>
                  <a:gd name="connsiteX0" fmla="*/ 16758 w 44513"/>
                  <a:gd name="connsiteY0" fmla="*/ 8749 h 8910"/>
                  <a:gd name="connsiteX1" fmla="*/ 581 w 44513"/>
                  <a:gd name="connsiteY1" fmla="*/ 7806 h 8910"/>
                  <a:gd name="connsiteX2" fmla="*/ 22 w 44513"/>
                  <a:gd name="connsiteY2" fmla="*/ 6933 h 8910"/>
                  <a:gd name="connsiteX3" fmla="*/ 896 w 44513"/>
                  <a:gd name="connsiteY3" fmla="*/ 6373 h 8910"/>
                  <a:gd name="connsiteX4" fmla="*/ 43276 w 44513"/>
                  <a:gd name="connsiteY4" fmla="*/ 190 h 8910"/>
                  <a:gd name="connsiteX5" fmla="*/ 44324 w 44513"/>
                  <a:gd name="connsiteY5" fmla="*/ 259 h 8910"/>
                  <a:gd name="connsiteX6" fmla="*/ 44254 w 44513"/>
                  <a:gd name="connsiteY6" fmla="*/ 1307 h 8910"/>
                  <a:gd name="connsiteX7" fmla="*/ 16758 w 44513"/>
                  <a:gd name="connsiteY7" fmla="*/ 8749 h 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13" h="8910">
                    <a:moveTo>
                      <a:pt x="16758" y="8749"/>
                    </a:moveTo>
                    <a:cubicBezTo>
                      <a:pt x="11447" y="9099"/>
                      <a:pt x="5927" y="8924"/>
                      <a:pt x="581" y="7806"/>
                    </a:cubicBezTo>
                    <a:cubicBezTo>
                      <a:pt x="197" y="7736"/>
                      <a:pt x="-83" y="7317"/>
                      <a:pt x="22" y="6933"/>
                    </a:cubicBezTo>
                    <a:cubicBezTo>
                      <a:pt x="92" y="6548"/>
                      <a:pt x="511" y="6269"/>
                      <a:pt x="896" y="6373"/>
                    </a:cubicBezTo>
                    <a:cubicBezTo>
                      <a:pt x="19203" y="10147"/>
                      <a:pt x="40376" y="2775"/>
                      <a:pt x="43276" y="190"/>
                    </a:cubicBezTo>
                    <a:cubicBezTo>
                      <a:pt x="43590" y="-90"/>
                      <a:pt x="44044" y="-55"/>
                      <a:pt x="44324" y="259"/>
                    </a:cubicBezTo>
                    <a:cubicBezTo>
                      <a:pt x="44603" y="574"/>
                      <a:pt x="44568" y="1028"/>
                      <a:pt x="44254" y="1307"/>
                    </a:cubicBezTo>
                    <a:cubicBezTo>
                      <a:pt x="41808" y="3474"/>
                      <a:pt x="30104" y="7841"/>
                      <a:pt x="16758" y="8749"/>
                    </a:cubicBezTo>
                    <a:close/>
                  </a:path>
                </a:pathLst>
              </a:custGeom>
              <a:solidFill>
                <a:srgbClr val="2B1710"/>
              </a:solidFill>
              <a:ln w="3494" cap="flat">
                <a:noFill/>
                <a:prstDash val="solid"/>
                <a:miter/>
              </a:ln>
            </p:spPr>
            <p:txBody>
              <a:bodyPr rtlCol="0" anchor="ctr">
                <a:noAutofit/>
              </a:bodyPr>
              <a:lstStyle/>
              <a:p>
                <a:endParaRPr lang="en-US"/>
              </a:p>
            </p:txBody>
          </p:sp>
          <p:sp>
            <p:nvSpPr>
              <p:cNvPr id="453" name="任意多边形: 形状 452">
                <a:extLst>
                  <a:ext uri="{FF2B5EF4-FFF2-40B4-BE49-F238E27FC236}">
                    <a16:creationId xmlns:a16="http://schemas.microsoft.com/office/drawing/2014/main" id="{9AE8270E-9971-057A-C787-0AB5D050C3EA}"/>
                  </a:ext>
                </a:extLst>
              </p:cNvPr>
              <p:cNvSpPr/>
              <p:nvPr/>
            </p:nvSpPr>
            <p:spPr>
              <a:xfrm rot="-604024">
                <a:off x="9457336" y="3291268"/>
                <a:ext cx="62329" cy="62329"/>
              </a:xfrm>
              <a:custGeom>
                <a:avLst/>
                <a:gdLst>
                  <a:gd name="connsiteX0" fmla="*/ 62329 w 62329"/>
                  <a:gd name="connsiteY0" fmla="*/ 31165 h 62329"/>
                  <a:gd name="connsiteX1" fmla="*/ 31165 w 62329"/>
                  <a:gd name="connsiteY1" fmla="*/ 62329 h 62329"/>
                  <a:gd name="connsiteX2" fmla="*/ 0 w 62329"/>
                  <a:gd name="connsiteY2" fmla="*/ 31165 h 62329"/>
                  <a:gd name="connsiteX3" fmla="*/ 31165 w 62329"/>
                  <a:gd name="connsiteY3" fmla="*/ 0 h 62329"/>
                  <a:gd name="connsiteX4" fmla="*/ 62329 w 62329"/>
                  <a:gd name="connsiteY4" fmla="*/ 31165 h 6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9" h="62329">
                    <a:moveTo>
                      <a:pt x="62329" y="31165"/>
                    </a:moveTo>
                    <a:cubicBezTo>
                      <a:pt x="62329" y="48376"/>
                      <a:pt x="48376" y="62329"/>
                      <a:pt x="31165" y="62329"/>
                    </a:cubicBezTo>
                    <a:cubicBezTo>
                      <a:pt x="13953" y="62329"/>
                      <a:pt x="0" y="48376"/>
                      <a:pt x="0" y="31165"/>
                    </a:cubicBezTo>
                    <a:cubicBezTo>
                      <a:pt x="0" y="13953"/>
                      <a:pt x="13953" y="0"/>
                      <a:pt x="31165" y="0"/>
                    </a:cubicBezTo>
                    <a:cubicBezTo>
                      <a:pt x="48376" y="0"/>
                      <a:pt x="62329" y="13953"/>
                      <a:pt x="62329" y="31165"/>
                    </a:cubicBezTo>
                    <a:close/>
                  </a:path>
                </a:pathLst>
              </a:custGeom>
              <a:solidFill>
                <a:srgbClr val="2B1710"/>
              </a:solidFill>
              <a:ln w="3494" cap="flat">
                <a:noFill/>
                <a:prstDash val="solid"/>
                <a:miter/>
              </a:ln>
            </p:spPr>
            <p:txBody>
              <a:bodyPr rtlCol="0" anchor="ctr">
                <a:noAutofit/>
              </a:bodyPr>
              <a:lstStyle/>
              <a:p>
                <a:endParaRPr lang="en-US"/>
              </a:p>
            </p:txBody>
          </p:sp>
          <p:sp>
            <p:nvSpPr>
              <p:cNvPr id="454" name="任意多边形: 形状 453">
                <a:extLst>
                  <a:ext uri="{FF2B5EF4-FFF2-40B4-BE49-F238E27FC236}">
                    <a16:creationId xmlns:a16="http://schemas.microsoft.com/office/drawing/2014/main" id="{FC92152A-CE7B-F0B7-8729-A79FF2D3031F}"/>
                  </a:ext>
                </a:extLst>
              </p:cNvPr>
              <p:cNvSpPr/>
              <p:nvPr/>
            </p:nvSpPr>
            <p:spPr>
              <a:xfrm>
                <a:off x="9646929" y="3508220"/>
                <a:ext cx="87408" cy="124204"/>
              </a:xfrm>
              <a:custGeom>
                <a:avLst/>
                <a:gdLst>
                  <a:gd name="connsiteX0" fmla="*/ 87408 w 87408"/>
                  <a:gd name="connsiteY0" fmla="*/ 46992 h 124204"/>
                  <a:gd name="connsiteX1" fmla="*/ 15052 w 87408"/>
                  <a:gd name="connsiteY1" fmla="*/ 0 h 124204"/>
                  <a:gd name="connsiteX2" fmla="*/ 7994 w 87408"/>
                  <a:gd name="connsiteY2" fmla="*/ 124205 h 124204"/>
                  <a:gd name="connsiteX3" fmla="*/ 87408 w 87408"/>
                  <a:gd name="connsiteY3" fmla="*/ 46992 h 124204"/>
                </a:gdLst>
                <a:ahLst/>
                <a:cxnLst>
                  <a:cxn ang="0">
                    <a:pos x="connsiteX0" y="connsiteY0"/>
                  </a:cxn>
                  <a:cxn ang="0">
                    <a:pos x="connsiteX1" y="connsiteY1"/>
                  </a:cxn>
                  <a:cxn ang="0">
                    <a:pos x="connsiteX2" y="connsiteY2"/>
                  </a:cxn>
                  <a:cxn ang="0">
                    <a:pos x="connsiteX3" y="connsiteY3"/>
                  </a:cxn>
                </a:cxnLst>
                <a:rect l="l" t="t" r="r" b="b"/>
                <a:pathLst>
                  <a:path w="87408" h="124204">
                    <a:moveTo>
                      <a:pt x="87408" y="46992"/>
                    </a:moveTo>
                    <a:cubicBezTo>
                      <a:pt x="63371" y="20509"/>
                      <a:pt x="38984" y="140"/>
                      <a:pt x="15052" y="0"/>
                    </a:cubicBezTo>
                    <a:cubicBezTo>
                      <a:pt x="-4234" y="23339"/>
                      <a:pt x="-3151" y="78471"/>
                      <a:pt x="7994" y="124205"/>
                    </a:cubicBezTo>
                    <a:cubicBezTo>
                      <a:pt x="40452" y="105234"/>
                      <a:pt x="67668" y="78611"/>
                      <a:pt x="87408" y="46992"/>
                    </a:cubicBezTo>
                    <a:close/>
                  </a:path>
                </a:pathLst>
              </a:custGeom>
              <a:solidFill>
                <a:srgbClr val="E6EFFF"/>
              </a:solidFill>
              <a:ln w="3494" cap="flat">
                <a:noFill/>
                <a:prstDash val="solid"/>
                <a:miter/>
              </a:ln>
            </p:spPr>
            <p:txBody>
              <a:bodyPr rtlCol="0" anchor="ctr">
                <a:noAutofit/>
              </a:bodyPr>
              <a:lstStyle/>
              <a:p>
                <a:endParaRPr lang="en-US"/>
              </a:p>
            </p:txBody>
          </p:sp>
          <p:sp>
            <p:nvSpPr>
              <p:cNvPr id="455" name="任意多边形: 形状 454">
                <a:extLst>
                  <a:ext uri="{FF2B5EF4-FFF2-40B4-BE49-F238E27FC236}">
                    <a16:creationId xmlns:a16="http://schemas.microsoft.com/office/drawing/2014/main" id="{AB108E71-9C48-F069-F92B-1C346FE69F06}"/>
                  </a:ext>
                </a:extLst>
              </p:cNvPr>
              <p:cNvSpPr/>
              <p:nvPr/>
            </p:nvSpPr>
            <p:spPr>
              <a:xfrm>
                <a:off x="9504444" y="3506289"/>
                <a:ext cx="109676" cy="42149"/>
              </a:xfrm>
              <a:custGeom>
                <a:avLst/>
                <a:gdLst>
                  <a:gd name="connsiteX0" fmla="*/ 68724 w 109676"/>
                  <a:gd name="connsiteY0" fmla="*/ 42144 h 42149"/>
                  <a:gd name="connsiteX1" fmla="*/ 67885 w 109676"/>
                  <a:gd name="connsiteY1" fmla="*/ 41760 h 42149"/>
                  <a:gd name="connsiteX2" fmla="*/ 39376 w 109676"/>
                  <a:gd name="connsiteY2" fmla="*/ 2385 h 42149"/>
                  <a:gd name="connsiteX3" fmla="*/ 1573 w 109676"/>
                  <a:gd name="connsiteY3" fmla="*/ 32292 h 42149"/>
                  <a:gd name="connsiteX4" fmla="*/ 210 w 109676"/>
                  <a:gd name="connsiteY4" fmla="*/ 32117 h 42149"/>
                  <a:gd name="connsiteX5" fmla="*/ 385 w 109676"/>
                  <a:gd name="connsiteY5" fmla="*/ 30754 h 42149"/>
                  <a:gd name="connsiteX6" fmla="*/ 38956 w 109676"/>
                  <a:gd name="connsiteY6" fmla="*/ 218 h 42149"/>
                  <a:gd name="connsiteX7" fmla="*/ 39690 w 109676"/>
                  <a:gd name="connsiteY7" fmla="*/ 9 h 42149"/>
                  <a:gd name="connsiteX8" fmla="*/ 40354 w 109676"/>
                  <a:gd name="connsiteY8" fmla="*/ 393 h 42149"/>
                  <a:gd name="connsiteX9" fmla="*/ 68969 w 109676"/>
                  <a:gd name="connsiteY9" fmla="*/ 39873 h 42149"/>
                  <a:gd name="connsiteX10" fmla="*/ 107820 w 109676"/>
                  <a:gd name="connsiteY10" fmla="*/ 917 h 42149"/>
                  <a:gd name="connsiteX11" fmla="*/ 109147 w 109676"/>
                  <a:gd name="connsiteY11" fmla="*/ 498 h 42149"/>
                  <a:gd name="connsiteX12" fmla="*/ 109567 w 109676"/>
                  <a:gd name="connsiteY12" fmla="*/ 1791 h 42149"/>
                  <a:gd name="connsiteX13" fmla="*/ 69213 w 109676"/>
                  <a:gd name="connsiteY13" fmla="*/ 41969 h 42149"/>
                  <a:gd name="connsiteX14" fmla="*/ 68724 w 109676"/>
                  <a:gd name="connsiteY14" fmla="*/ 42144 h 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676" h="42149">
                    <a:moveTo>
                      <a:pt x="68724" y="42144"/>
                    </a:moveTo>
                    <a:cubicBezTo>
                      <a:pt x="68409" y="42179"/>
                      <a:pt x="68060" y="42039"/>
                      <a:pt x="67885" y="41760"/>
                    </a:cubicBezTo>
                    <a:lnTo>
                      <a:pt x="39376" y="2385"/>
                    </a:lnTo>
                    <a:lnTo>
                      <a:pt x="1573" y="32292"/>
                    </a:lnTo>
                    <a:cubicBezTo>
                      <a:pt x="1154" y="32641"/>
                      <a:pt x="560" y="32571"/>
                      <a:pt x="210" y="32117"/>
                    </a:cubicBezTo>
                    <a:cubicBezTo>
                      <a:pt x="-139" y="31698"/>
                      <a:pt x="-34" y="31104"/>
                      <a:pt x="385" y="30754"/>
                    </a:cubicBezTo>
                    <a:lnTo>
                      <a:pt x="38956" y="218"/>
                    </a:lnTo>
                    <a:cubicBezTo>
                      <a:pt x="39166" y="44"/>
                      <a:pt x="39411" y="-26"/>
                      <a:pt x="39690" y="9"/>
                    </a:cubicBezTo>
                    <a:cubicBezTo>
                      <a:pt x="39935" y="44"/>
                      <a:pt x="40180" y="183"/>
                      <a:pt x="40354" y="393"/>
                    </a:cubicBezTo>
                    <a:lnTo>
                      <a:pt x="68969" y="39873"/>
                    </a:lnTo>
                    <a:cubicBezTo>
                      <a:pt x="95277" y="24640"/>
                      <a:pt x="107680" y="1162"/>
                      <a:pt x="107820" y="917"/>
                    </a:cubicBezTo>
                    <a:cubicBezTo>
                      <a:pt x="108064" y="428"/>
                      <a:pt x="108658" y="253"/>
                      <a:pt x="109147" y="498"/>
                    </a:cubicBezTo>
                    <a:cubicBezTo>
                      <a:pt x="109637" y="742"/>
                      <a:pt x="109811" y="1336"/>
                      <a:pt x="109567" y="1791"/>
                    </a:cubicBezTo>
                    <a:cubicBezTo>
                      <a:pt x="109427" y="2035"/>
                      <a:pt x="96535" y="26422"/>
                      <a:pt x="69213" y="41969"/>
                    </a:cubicBezTo>
                    <a:cubicBezTo>
                      <a:pt x="69004" y="42109"/>
                      <a:pt x="68864" y="42144"/>
                      <a:pt x="68724" y="42144"/>
                    </a:cubicBezTo>
                    <a:close/>
                  </a:path>
                </a:pathLst>
              </a:custGeom>
              <a:solidFill>
                <a:srgbClr val="D1D1D1"/>
              </a:solidFill>
              <a:ln w="3494" cap="flat">
                <a:noFill/>
                <a:prstDash val="solid"/>
                <a:miter/>
              </a:ln>
            </p:spPr>
            <p:txBody>
              <a:bodyPr rtlCol="0" anchor="ctr">
                <a:noAutofit/>
              </a:bodyPr>
              <a:lstStyle/>
              <a:p>
                <a:endParaRPr lang="en-US"/>
              </a:p>
            </p:txBody>
          </p:sp>
          <p:sp>
            <p:nvSpPr>
              <p:cNvPr id="456" name="任意多边形: 形状 455">
                <a:extLst>
                  <a:ext uri="{FF2B5EF4-FFF2-40B4-BE49-F238E27FC236}">
                    <a16:creationId xmlns:a16="http://schemas.microsoft.com/office/drawing/2014/main" id="{761B4798-911C-3770-6645-D0ABD6EFB2C9}"/>
                  </a:ext>
                </a:extLst>
              </p:cNvPr>
              <p:cNvSpPr/>
              <p:nvPr/>
            </p:nvSpPr>
            <p:spPr>
              <a:xfrm>
                <a:off x="9516620" y="3508674"/>
                <a:ext cx="47742" cy="63866"/>
              </a:xfrm>
              <a:custGeom>
                <a:avLst/>
                <a:gdLst>
                  <a:gd name="connsiteX0" fmla="*/ 27165 w 47742"/>
                  <a:gd name="connsiteY0" fmla="*/ 0 h 63866"/>
                  <a:gd name="connsiteX1" fmla="*/ 646 w 47742"/>
                  <a:gd name="connsiteY1" fmla="*/ 20718 h 63866"/>
                  <a:gd name="connsiteX2" fmla="*/ 5713 w 47742"/>
                  <a:gd name="connsiteY2" fmla="*/ 61771 h 63866"/>
                  <a:gd name="connsiteX3" fmla="*/ 31008 w 47742"/>
                  <a:gd name="connsiteY3" fmla="*/ 63867 h 63866"/>
                  <a:gd name="connsiteX4" fmla="*/ 47743 w 47742"/>
                  <a:gd name="connsiteY4" fmla="*/ 28405 h 63866"/>
                  <a:gd name="connsiteX5" fmla="*/ 27165 w 47742"/>
                  <a:gd name="connsiteY5" fmla="*/ 0 h 6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42" h="63866">
                    <a:moveTo>
                      <a:pt x="27165" y="0"/>
                    </a:moveTo>
                    <a:cubicBezTo>
                      <a:pt x="27165" y="0"/>
                      <a:pt x="856" y="19950"/>
                      <a:pt x="646" y="20718"/>
                    </a:cubicBezTo>
                    <a:cubicBezTo>
                      <a:pt x="-2148" y="35881"/>
                      <a:pt x="4979" y="62330"/>
                      <a:pt x="5713" y="61771"/>
                    </a:cubicBezTo>
                    <a:cubicBezTo>
                      <a:pt x="22273" y="58626"/>
                      <a:pt x="31008" y="63867"/>
                      <a:pt x="31008" y="63867"/>
                    </a:cubicBezTo>
                    <a:cubicBezTo>
                      <a:pt x="44773" y="53525"/>
                      <a:pt x="47743" y="28405"/>
                      <a:pt x="47743" y="28405"/>
                    </a:cubicBezTo>
                    <a:lnTo>
                      <a:pt x="27165" y="0"/>
                    </a:lnTo>
                    <a:close/>
                  </a:path>
                </a:pathLst>
              </a:custGeom>
              <a:solidFill>
                <a:srgbClr val="B7BFEB"/>
              </a:solidFill>
              <a:ln w="3494" cap="flat">
                <a:noFill/>
                <a:prstDash val="solid"/>
                <a:miter/>
              </a:ln>
            </p:spPr>
            <p:txBody>
              <a:bodyPr rtlCol="0" anchor="ctr">
                <a:noAutofit/>
              </a:bodyPr>
              <a:lstStyle/>
              <a:p>
                <a:endParaRPr lang="en-US"/>
              </a:p>
            </p:txBody>
          </p:sp>
          <p:sp>
            <p:nvSpPr>
              <p:cNvPr id="457" name="任意多边形: 形状 456">
                <a:extLst>
                  <a:ext uri="{FF2B5EF4-FFF2-40B4-BE49-F238E27FC236}">
                    <a16:creationId xmlns:a16="http://schemas.microsoft.com/office/drawing/2014/main" id="{3840F245-6179-312A-E893-2A4560EDF670}"/>
                  </a:ext>
                </a:extLst>
              </p:cNvPr>
              <p:cNvSpPr/>
              <p:nvPr/>
            </p:nvSpPr>
            <p:spPr>
              <a:xfrm>
                <a:off x="9498819" y="3568316"/>
                <a:ext cx="48808" cy="95368"/>
              </a:xfrm>
              <a:custGeom>
                <a:avLst/>
                <a:gdLst>
                  <a:gd name="connsiteX0" fmla="*/ 46538 w 48808"/>
                  <a:gd name="connsiteY0" fmla="*/ 95273 h 95368"/>
                  <a:gd name="connsiteX1" fmla="*/ 48809 w 48808"/>
                  <a:gd name="connsiteY1" fmla="*/ 4225 h 95368"/>
                  <a:gd name="connsiteX2" fmla="*/ 23514 w 48808"/>
                  <a:gd name="connsiteY2" fmla="*/ 2128 h 95368"/>
                  <a:gd name="connsiteX3" fmla="*/ 0 w 48808"/>
                  <a:gd name="connsiteY3" fmla="*/ 91884 h 95368"/>
                  <a:gd name="connsiteX4" fmla="*/ 46538 w 48808"/>
                  <a:gd name="connsiteY4" fmla="*/ 95273 h 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08" h="95368">
                    <a:moveTo>
                      <a:pt x="46538" y="95273"/>
                    </a:moveTo>
                    <a:cubicBezTo>
                      <a:pt x="43673" y="53173"/>
                      <a:pt x="48809" y="4225"/>
                      <a:pt x="48809" y="4225"/>
                    </a:cubicBezTo>
                    <a:cubicBezTo>
                      <a:pt x="40633" y="-3846"/>
                      <a:pt x="23514" y="2128"/>
                      <a:pt x="23514" y="2128"/>
                    </a:cubicBezTo>
                    <a:cubicBezTo>
                      <a:pt x="10412" y="20820"/>
                      <a:pt x="2481" y="56387"/>
                      <a:pt x="0" y="91884"/>
                    </a:cubicBezTo>
                    <a:cubicBezTo>
                      <a:pt x="15093" y="94540"/>
                      <a:pt x="30641" y="95727"/>
                      <a:pt x="46538" y="95273"/>
                    </a:cubicBezTo>
                    <a:close/>
                  </a:path>
                </a:pathLst>
              </a:custGeom>
              <a:solidFill>
                <a:srgbClr val="DBE1FF"/>
              </a:solidFill>
              <a:ln w="3494" cap="flat">
                <a:noFill/>
                <a:prstDash val="solid"/>
                <a:miter/>
              </a:ln>
            </p:spPr>
            <p:txBody>
              <a:bodyPr rtlCol="0" anchor="ctr">
                <a:noAutofit/>
              </a:bodyPr>
              <a:lstStyle/>
              <a:p>
                <a:endParaRPr lang="en-US"/>
              </a:p>
            </p:txBody>
          </p:sp>
          <p:sp>
            <p:nvSpPr>
              <p:cNvPr id="458" name="任意多边形: 形状 457">
                <a:extLst>
                  <a:ext uri="{FF2B5EF4-FFF2-40B4-BE49-F238E27FC236}">
                    <a16:creationId xmlns:a16="http://schemas.microsoft.com/office/drawing/2014/main" id="{A8CCB6EE-EB93-EF6F-04B5-EC4137BA5389}"/>
                  </a:ext>
                </a:extLst>
              </p:cNvPr>
              <p:cNvSpPr/>
              <p:nvPr/>
            </p:nvSpPr>
            <p:spPr>
              <a:xfrm>
                <a:off x="9890091" y="3252997"/>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34" y="77213"/>
                      <a:pt x="456326" y="89721"/>
                      <a:pt x="440919"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59" name="任意多边形: 形状 458">
                <a:extLst>
                  <a:ext uri="{FF2B5EF4-FFF2-40B4-BE49-F238E27FC236}">
                    <a16:creationId xmlns:a16="http://schemas.microsoft.com/office/drawing/2014/main" id="{6601EAE8-1397-3618-2A09-C66D6870C360}"/>
                  </a:ext>
                </a:extLst>
              </p:cNvPr>
              <p:cNvSpPr/>
              <p:nvPr/>
            </p:nvSpPr>
            <p:spPr>
              <a:xfrm>
                <a:off x="9894528" y="3491205"/>
                <a:ext cx="712422" cy="89720"/>
              </a:xfrm>
              <a:custGeom>
                <a:avLst/>
                <a:gdLst>
                  <a:gd name="connsiteX0" fmla="*/ 684472 w 712422"/>
                  <a:gd name="connsiteY0" fmla="*/ 89721 h 89720"/>
                  <a:gd name="connsiteX1" fmla="*/ 27950 w 712422"/>
                  <a:gd name="connsiteY1" fmla="*/ 89721 h 89720"/>
                  <a:gd name="connsiteX2" fmla="*/ 0 w 712422"/>
                  <a:gd name="connsiteY2" fmla="*/ 61771 h 89720"/>
                  <a:gd name="connsiteX3" fmla="*/ 0 w 712422"/>
                  <a:gd name="connsiteY3" fmla="*/ 27950 h 89720"/>
                  <a:gd name="connsiteX4" fmla="*/ 27950 w 712422"/>
                  <a:gd name="connsiteY4" fmla="*/ 0 h 89720"/>
                  <a:gd name="connsiteX5" fmla="*/ 684472 w 712422"/>
                  <a:gd name="connsiteY5" fmla="*/ 0 h 89720"/>
                  <a:gd name="connsiteX6" fmla="*/ 712423 w 712422"/>
                  <a:gd name="connsiteY6" fmla="*/ 27950 h 89720"/>
                  <a:gd name="connsiteX7" fmla="*/ 712423 w 712422"/>
                  <a:gd name="connsiteY7" fmla="*/ 61771 h 89720"/>
                  <a:gd name="connsiteX8" fmla="*/ 684472 w 71242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0">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60" name="任意多边形: 形状 459">
                <a:extLst>
                  <a:ext uri="{FF2B5EF4-FFF2-40B4-BE49-F238E27FC236}">
                    <a16:creationId xmlns:a16="http://schemas.microsoft.com/office/drawing/2014/main" id="{6A973ECC-0A40-5370-4E3B-362BE1E399D8}"/>
                  </a:ext>
                </a:extLst>
              </p:cNvPr>
              <p:cNvSpPr/>
              <p:nvPr/>
            </p:nvSpPr>
            <p:spPr>
              <a:xfrm>
                <a:off x="9372518" y="3738846"/>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grpSp>
        <p:grpSp>
          <p:nvGrpSpPr>
            <p:cNvPr id="398" name="图形 11">
              <a:extLst>
                <a:ext uri="{FF2B5EF4-FFF2-40B4-BE49-F238E27FC236}">
                  <a16:creationId xmlns:a16="http://schemas.microsoft.com/office/drawing/2014/main" id="{D8A6BE28-CEB6-4D0A-5662-7369C9B42D84}"/>
                </a:ext>
              </a:extLst>
            </p:cNvPr>
            <p:cNvGrpSpPr/>
            <p:nvPr/>
          </p:nvGrpSpPr>
          <p:grpSpPr>
            <a:xfrm>
              <a:off x="9213631" y="2289219"/>
              <a:ext cx="1383712" cy="750690"/>
              <a:chOff x="9213631" y="2289219"/>
              <a:chExt cx="1383712" cy="750690"/>
            </a:xfrm>
          </p:grpSpPr>
          <p:grpSp>
            <p:nvGrpSpPr>
              <p:cNvPr id="399" name="图形 11">
                <a:extLst>
                  <a:ext uri="{FF2B5EF4-FFF2-40B4-BE49-F238E27FC236}">
                    <a16:creationId xmlns:a16="http://schemas.microsoft.com/office/drawing/2014/main" id="{D5B30249-5312-55F7-B7C7-98E4A614E899}"/>
                  </a:ext>
                </a:extLst>
              </p:cNvPr>
              <p:cNvGrpSpPr/>
              <p:nvPr/>
            </p:nvGrpSpPr>
            <p:grpSpPr>
              <a:xfrm>
                <a:off x="9213631" y="2289219"/>
                <a:ext cx="650722" cy="650722"/>
                <a:chOff x="9213631" y="2289219"/>
                <a:chExt cx="650722" cy="650722"/>
              </a:xfrm>
            </p:grpSpPr>
            <p:sp>
              <p:nvSpPr>
                <p:cNvPr id="403" name="任意多边形: 形状 402">
                  <a:extLst>
                    <a:ext uri="{FF2B5EF4-FFF2-40B4-BE49-F238E27FC236}">
                      <a16:creationId xmlns:a16="http://schemas.microsoft.com/office/drawing/2014/main" id="{AD1ED3D5-A409-4A08-6C19-8F6BAEBF150C}"/>
                    </a:ext>
                  </a:extLst>
                </p:cNvPr>
                <p:cNvSpPr/>
                <p:nvPr/>
              </p:nvSpPr>
              <p:spPr>
                <a:xfrm rot="-2700000">
                  <a:off x="9308927" y="2384515"/>
                  <a:ext cx="460130" cy="460130"/>
                </a:xfrm>
                <a:custGeom>
                  <a:avLst/>
                  <a:gdLst>
                    <a:gd name="connsiteX0" fmla="*/ 460130 w 460130"/>
                    <a:gd name="connsiteY0" fmla="*/ 230065 h 460130"/>
                    <a:gd name="connsiteX1" fmla="*/ 230065 w 460130"/>
                    <a:gd name="connsiteY1" fmla="*/ 460130 h 460130"/>
                    <a:gd name="connsiteX2" fmla="*/ 0 w 460130"/>
                    <a:gd name="connsiteY2" fmla="*/ 230065 h 460130"/>
                    <a:gd name="connsiteX3" fmla="*/ 230065 w 460130"/>
                    <a:gd name="connsiteY3" fmla="*/ 0 h 460130"/>
                    <a:gd name="connsiteX4" fmla="*/ 460130 w 460130"/>
                    <a:gd name="connsiteY4" fmla="*/ 230065 h 46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30" h="460130">
                      <a:moveTo>
                        <a:pt x="460130" y="230065"/>
                      </a:moveTo>
                      <a:cubicBezTo>
                        <a:pt x="460130" y="357127"/>
                        <a:pt x="357127" y="460130"/>
                        <a:pt x="230065" y="460130"/>
                      </a:cubicBezTo>
                      <a:cubicBezTo>
                        <a:pt x="103004" y="460130"/>
                        <a:pt x="0" y="357127"/>
                        <a:pt x="0" y="230065"/>
                      </a:cubicBezTo>
                      <a:cubicBezTo>
                        <a:pt x="0" y="103004"/>
                        <a:pt x="103004" y="0"/>
                        <a:pt x="230065" y="0"/>
                      </a:cubicBezTo>
                      <a:cubicBezTo>
                        <a:pt x="357127" y="0"/>
                        <a:pt x="460130" y="103004"/>
                        <a:pt x="460130" y="23006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dirty="0"/>
                </a:p>
              </p:txBody>
            </p:sp>
            <p:sp>
              <p:nvSpPr>
                <p:cNvPr id="404" name="任意多边形: 形状 403">
                  <a:extLst>
                    <a:ext uri="{FF2B5EF4-FFF2-40B4-BE49-F238E27FC236}">
                      <a16:creationId xmlns:a16="http://schemas.microsoft.com/office/drawing/2014/main" id="{4672F442-2A93-3939-F81A-5751FEDA9DD6}"/>
                    </a:ext>
                  </a:extLst>
                </p:cNvPr>
                <p:cNvSpPr/>
                <p:nvPr/>
              </p:nvSpPr>
              <p:spPr>
                <a:xfrm>
                  <a:off x="9383238" y="2539172"/>
                  <a:ext cx="342893" cy="255101"/>
                </a:xfrm>
                <a:custGeom>
                  <a:avLst/>
                  <a:gdLst>
                    <a:gd name="connsiteX0" fmla="*/ 340478 w 342893"/>
                    <a:gd name="connsiteY0" fmla="*/ 195413 h 255101"/>
                    <a:gd name="connsiteX1" fmla="*/ 314100 w 342893"/>
                    <a:gd name="connsiteY1" fmla="*/ 167777 h 255101"/>
                    <a:gd name="connsiteX2" fmla="*/ 289783 w 342893"/>
                    <a:gd name="connsiteY2" fmla="*/ 126026 h 255101"/>
                    <a:gd name="connsiteX3" fmla="*/ 267388 w 342893"/>
                    <a:gd name="connsiteY3" fmla="*/ 69217 h 255101"/>
                    <a:gd name="connsiteX4" fmla="*/ 220046 w 342893"/>
                    <a:gd name="connsiteY4" fmla="*/ 1786 h 255101"/>
                    <a:gd name="connsiteX5" fmla="*/ 217845 w 342893"/>
                    <a:gd name="connsiteY5" fmla="*/ 4 h 255101"/>
                    <a:gd name="connsiteX6" fmla="*/ 69988 w 342893"/>
                    <a:gd name="connsiteY6" fmla="*/ 7796 h 255101"/>
                    <a:gd name="connsiteX7" fmla="*/ 68415 w 342893"/>
                    <a:gd name="connsiteY7" fmla="*/ 8634 h 255101"/>
                    <a:gd name="connsiteX8" fmla="*/ 68066 w 342893"/>
                    <a:gd name="connsiteY8" fmla="*/ 10381 h 255101"/>
                    <a:gd name="connsiteX9" fmla="*/ 52099 w 342893"/>
                    <a:gd name="connsiteY9" fmla="*/ 62753 h 255101"/>
                    <a:gd name="connsiteX10" fmla="*/ 36202 w 342893"/>
                    <a:gd name="connsiteY10" fmla="*/ 121344 h 255101"/>
                    <a:gd name="connsiteX11" fmla="*/ 14017 w 342893"/>
                    <a:gd name="connsiteY11" fmla="*/ 172633 h 255101"/>
                    <a:gd name="connsiteX12" fmla="*/ 2697 w 342893"/>
                    <a:gd name="connsiteY12" fmla="*/ 233985 h 255101"/>
                    <a:gd name="connsiteX13" fmla="*/ 18698 w 342893"/>
                    <a:gd name="connsiteY13" fmla="*/ 255053 h 255101"/>
                    <a:gd name="connsiteX14" fmla="*/ 21214 w 342893"/>
                    <a:gd name="connsiteY14" fmla="*/ 253445 h 255101"/>
                    <a:gd name="connsiteX15" fmla="*/ 19607 w 342893"/>
                    <a:gd name="connsiteY15" fmla="*/ 250930 h 255101"/>
                    <a:gd name="connsiteX16" fmla="*/ 6750 w 342893"/>
                    <a:gd name="connsiteY16" fmla="*/ 232832 h 255101"/>
                    <a:gd name="connsiteX17" fmla="*/ 16916 w 342893"/>
                    <a:gd name="connsiteY17" fmla="*/ 175638 h 255101"/>
                    <a:gd name="connsiteX18" fmla="*/ 39906 w 342893"/>
                    <a:gd name="connsiteY18" fmla="*/ 119318 h 255101"/>
                    <a:gd name="connsiteX19" fmla="*/ 54405 w 342893"/>
                    <a:gd name="connsiteY19" fmla="*/ 66177 h 255101"/>
                    <a:gd name="connsiteX20" fmla="*/ 72713 w 342893"/>
                    <a:gd name="connsiteY20" fmla="*/ 11744 h 255101"/>
                    <a:gd name="connsiteX21" fmla="*/ 216203 w 342893"/>
                    <a:gd name="connsiteY21" fmla="*/ 4162 h 255101"/>
                    <a:gd name="connsiteX22" fmla="*/ 265536 w 342893"/>
                    <a:gd name="connsiteY22" fmla="*/ 72850 h 255101"/>
                    <a:gd name="connsiteX23" fmla="*/ 285870 w 342893"/>
                    <a:gd name="connsiteY23" fmla="*/ 124489 h 255101"/>
                    <a:gd name="connsiteX24" fmla="*/ 312493 w 342893"/>
                    <a:gd name="connsiteY24" fmla="*/ 171481 h 255101"/>
                    <a:gd name="connsiteX25" fmla="*/ 336600 w 342893"/>
                    <a:gd name="connsiteY25" fmla="*/ 196706 h 255101"/>
                    <a:gd name="connsiteX26" fmla="*/ 336915 w 342893"/>
                    <a:gd name="connsiteY26" fmla="*/ 217110 h 255101"/>
                    <a:gd name="connsiteX27" fmla="*/ 342889 w 342893"/>
                    <a:gd name="connsiteY27" fmla="*/ 209144 h 255101"/>
                    <a:gd name="connsiteX28" fmla="*/ 340478 w 342893"/>
                    <a:gd name="connsiteY28" fmla="*/ 195413 h 2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893" h="255101">
                      <a:moveTo>
                        <a:pt x="340478" y="195413"/>
                      </a:moveTo>
                      <a:cubicBezTo>
                        <a:pt x="335971" y="183115"/>
                        <a:pt x="326363" y="173053"/>
                        <a:pt x="314100" y="167777"/>
                      </a:cubicBezTo>
                      <a:cubicBezTo>
                        <a:pt x="292858" y="158693"/>
                        <a:pt x="285066" y="139407"/>
                        <a:pt x="289783" y="126026"/>
                      </a:cubicBezTo>
                      <a:cubicBezTo>
                        <a:pt x="294500" y="112610"/>
                        <a:pt x="295932" y="83506"/>
                        <a:pt x="267388" y="69217"/>
                      </a:cubicBezTo>
                      <a:cubicBezTo>
                        <a:pt x="240555" y="55801"/>
                        <a:pt x="224624" y="33126"/>
                        <a:pt x="220046" y="1786"/>
                      </a:cubicBezTo>
                      <a:cubicBezTo>
                        <a:pt x="219907" y="703"/>
                        <a:pt x="218929" y="-66"/>
                        <a:pt x="217845" y="4"/>
                      </a:cubicBezTo>
                      <a:lnTo>
                        <a:pt x="69988" y="7796"/>
                      </a:lnTo>
                      <a:cubicBezTo>
                        <a:pt x="69358" y="7831"/>
                        <a:pt x="68800" y="8145"/>
                        <a:pt x="68415" y="8634"/>
                      </a:cubicBezTo>
                      <a:cubicBezTo>
                        <a:pt x="68031" y="9123"/>
                        <a:pt x="67926" y="9787"/>
                        <a:pt x="68066" y="10381"/>
                      </a:cubicBezTo>
                      <a:cubicBezTo>
                        <a:pt x="73691" y="33300"/>
                        <a:pt x="67891" y="52377"/>
                        <a:pt x="52099" y="62753"/>
                      </a:cubicBezTo>
                      <a:cubicBezTo>
                        <a:pt x="35644" y="73584"/>
                        <a:pt x="25337" y="100941"/>
                        <a:pt x="36202" y="121344"/>
                      </a:cubicBezTo>
                      <a:cubicBezTo>
                        <a:pt x="45356" y="138569"/>
                        <a:pt x="36342" y="151601"/>
                        <a:pt x="14017" y="172633"/>
                      </a:cubicBezTo>
                      <a:cubicBezTo>
                        <a:pt x="-553" y="186364"/>
                        <a:pt x="-2684" y="214489"/>
                        <a:pt x="2697" y="233985"/>
                      </a:cubicBezTo>
                      <a:cubicBezTo>
                        <a:pt x="6016" y="246038"/>
                        <a:pt x="11711" y="253515"/>
                        <a:pt x="18698" y="255053"/>
                      </a:cubicBezTo>
                      <a:cubicBezTo>
                        <a:pt x="19851" y="255297"/>
                        <a:pt x="20969" y="254598"/>
                        <a:pt x="21214" y="253445"/>
                      </a:cubicBezTo>
                      <a:cubicBezTo>
                        <a:pt x="21458" y="252327"/>
                        <a:pt x="20760" y="251209"/>
                        <a:pt x="19607" y="250930"/>
                      </a:cubicBezTo>
                      <a:cubicBezTo>
                        <a:pt x="14331" y="249777"/>
                        <a:pt x="9544" y="242999"/>
                        <a:pt x="6750" y="232832"/>
                      </a:cubicBezTo>
                      <a:cubicBezTo>
                        <a:pt x="1648" y="214245"/>
                        <a:pt x="4024" y="187762"/>
                        <a:pt x="16916" y="175638"/>
                      </a:cubicBezTo>
                      <a:cubicBezTo>
                        <a:pt x="36901" y="156806"/>
                        <a:pt x="51296" y="140700"/>
                        <a:pt x="39906" y="119318"/>
                      </a:cubicBezTo>
                      <a:cubicBezTo>
                        <a:pt x="30228" y="101150"/>
                        <a:pt x="39766" y="75820"/>
                        <a:pt x="54405" y="66177"/>
                      </a:cubicBezTo>
                      <a:cubicBezTo>
                        <a:pt x="71175" y="55137"/>
                        <a:pt x="77779" y="35397"/>
                        <a:pt x="72713" y="11744"/>
                      </a:cubicBezTo>
                      <a:lnTo>
                        <a:pt x="216203" y="4162"/>
                      </a:lnTo>
                      <a:cubicBezTo>
                        <a:pt x="221374" y="35956"/>
                        <a:pt x="237935" y="59050"/>
                        <a:pt x="265536" y="72850"/>
                      </a:cubicBezTo>
                      <a:cubicBezTo>
                        <a:pt x="291460" y="85812"/>
                        <a:pt x="290167" y="112295"/>
                        <a:pt x="285870" y="124489"/>
                      </a:cubicBezTo>
                      <a:cubicBezTo>
                        <a:pt x="280594" y="139477"/>
                        <a:pt x="288106" y="161034"/>
                        <a:pt x="312493" y="171481"/>
                      </a:cubicBezTo>
                      <a:cubicBezTo>
                        <a:pt x="323708" y="176302"/>
                        <a:pt x="332477" y="185491"/>
                        <a:pt x="336600" y="196706"/>
                      </a:cubicBezTo>
                      <a:cubicBezTo>
                        <a:pt x="339395" y="204287"/>
                        <a:pt x="339500" y="211939"/>
                        <a:pt x="336915" y="217110"/>
                      </a:cubicBezTo>
                      <a:cubicBezTo>
                        <a:pt x="338976" y="214489"/>
                        <a:pt x="340967" y="211869"/>
                        <a:pt x="342889" y="209144"/>
                      </a:cubicBezTo>
                      <a:cubicBezTo>
                        <a:pt x="342959" y="204951"/>
                        <a:pt x="342225" y="200235"/>
                        <a:pt x="340478" y="195413"/>
                      </a:cubicBezTo>
                      <a:close/>
                    </a:path>
                  </a:pathLst>
                </a:custGeom>
                <a:solidFill>
                  <a:srgbClr val="2B1710"/>
                </a:solidFill>
                <a:ln w="3494" cap="flat">
                  <a:noFill/>
                  <a:prstDash val="solid"/>
                  <a:miter/>
                </a:ln>
              </p:spPr>
              <p:txBody>
                <a:bodyPr rtlCol="0" anchor="ctr">
                  <a:noAutofit/>
                </a:bodyPr>
                <a:lstStyle/>
                <a:p>
                  <a:endParaRPr lang="en-US"/>
                </a:p>
              </p:txBody>
            </p:sp>
            <p:sp>
              <p:nvSpPr>
                <p:cNvPr id="405" name="任意多边形: 形状 404">
                  <a:extLst>
                    <a:ext uri="{FF2B5EF4-FFF2-40B4-BE49-F238E27FC236}">
                      <a16:creationId xmlns:a16="http://schemas.microsoft.com/office/drawing/2014/main" id="{DADD775D-C4ED-76C4-EBCB-B57E435A9E0E}"/>
                    </a:ext>
                  </a:extLst>
                </p:cNvPr>
                <p:cNvSpPr/>
                <p:nvPr/>
              </p:nvSpPr>
              <p:spPr>
                <a:xfrm>
                  <a:off x="9387122" y="2531405"/>
                  <a:ext cx="72791" cy="171387"/>
                </a:xfrm>
                <a:custGeom>
                  <a:avLst/>
                  <a:gdLst>
                    <a:gd name="connsiteX0" fmla="*/ 2096 w 72791"/>
                    <a:gd name="connsiteY0" fmla="*/ 171387 h 171387"/>
                    <a:gd name="connsiteX1" fmla="*/ 2830 w 72791"/>
                    <a:gd name="connsiteY1" fmla="*/ 171247 h 171387"/>
                    <a:gd name="connsiteX2" fmla="*/ 24771 w 72791"/>
                    <a:gd name="connsiteY2" fmla="*/ 151996 h 171387"/>
                    <a:gd name="connsiteX3" fmla="*/ 21941 w 72791"/>
                    <a:gd name="connsiteY3" fmla="*/ 135296 h 171387"/>
                    <a:gd name="connsiteX4" fmla="*/ 39026 w 72791"/>
                    <a:gd name="connsiteY4" fmla="*/ 65455 h 171387"/>
                    <a:gd name="connsiteX5" fmla="*/ 72776 w 72791"/>
                    <a:gd name="connsiteY5" fmla="*/ 2392 h 171387"/>
                    <a:gd name="connsiteX6" fmla="*/ 70959 w 72791"/>
                    <a:gd name="connsiteY6" fmla="*/ 16 h 171387"/>
                    <a:gd name="connsiteX7" fmla="*/ 68618 w 72791"/>
                    <a:gd name="connsiteY7" fmla="*/ 1833 h 171387"/>
                    <a:gd name="connsiteX8" fmla="*/ 36650 w 72791"/>
                    <a:gd name="connsiteY8" fmla="*/ 61996 h 171387"/>
                    <a:gd name="connsiteX9" fmla="*/ 18412 w 72791"/>
                    <a:gd name="connsiteY9" fmla="*/ 137567 h 171387"/>
                    <a:gd name="connsiteX10" fmla="*/ 20788 w 72791"/>
                    <a:gd name="connsiteY10" fmla="*/ 150704 h 171387"/>
                    <a:gd name="connsiteX11" fmla="*/ 1362 w 72791"/>
                    <a:gd name="connsiteY11" fmla="*/ 167334 h 171387"/>
                    <a:gd name="connsiteX12" fmla="*/ 140 w 72791"/>
                    <a:gd name="connsiteY12" fmla="*/ 170025 h 171387"/>
                    <a:gd name="connsiteX13" fmla="*/ 2096 w 72791"/>
                    <a:gd name="connsiteY13" fmla="*/ 171387 h 17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91" h="171387">
                      <a:moveTo>
                        <a:pt x="2096" y="171387"/>
                      </a:moveTo>
                      <a:cubicBezTo>
                        <a:pt x="2341" y="171387"/>
                        <a:pt x="2585" y="171352"/>
                        <a:pt x="2830" y="171247"/>
                      </a:cubicBezTo>
                      <a:cubicBezTo>
                        <a:pt x="3563" y="170968"/>
                        <a:pt x="20683" y="164399"/>
                        <a:pt x="24771" y="151996"/>
                      </a:cubicBezTo>
                      <a:cubicBezTo>
                        <a:pt x="26553" y="146581"/>
                        <a:pt x="25610" y="140956"/>
                        <a:pt x="21941" y="135296"/>
                      </a:cubicBezTo>
                      <a:cubicBezTo>
                        <a:pt x="8769" y="114962"/>
                        <a:pt x="17259" y="80373"/>
                        <a:pt x="39026" y="65455"/>
                      </a:cubicBezTo>
                      <a:cubicBezTo>
                        <a:pt x="62574" y="49348"/>
                        <a:pt x="68863" y="31565"/>
                        <a:pt x="72776" y="2392"/>
                      </a:cubicBezTo>
                      <a:cubicBezTo>
                        <a:pt x="72915" y="1239"/>
                        <a:pt x="72112" y="190"/>
                        <a:pt x="70959" y="16"/>
                      </a:cubicBezTo>
                      <a:cubicBezTo>
                        <a:pt x="69841" y="-124"/>
                        <a:pt x="68758" y="680"/>
                        <a:pt x="68618" y="1833"/>
                      </a:cubicBezTo>
                      <a:cubicBezTo>
                        <a:pt x="64845" y="29783"/>
                        <a:pt x="58870" y="46798"/>
                        <a:pt x="36650" y="61996"/>
                      </a:cubicBezTo>
                      <a:cubicBezTo>
                        <a:pt x="12717" y="78347"/>
                        <a:pt x="3878" y="115102"/>
                        <a:pt x="18412" y="137567"/>
                      </a:cubicBezTo>
                      <a:cubicBezTo>
                        <a:pt x="21417" y="142179"/>
                        <a:pt x="22185" y="146476"/>
                        <a:pt x="20788" y="150704"/>
                      </a:cubicBezTo>
                      <a:cubicBezTo>
                        <a:pt x="17329" y="161220"/>
                        <a:pt x="1502" y="167264"/>
                        <a:pt x="1362" y="167334"/>
                      </a:cubicBezTo>
                      <a:cubicBezTo>
                        <a:pt x="279" y="167754"/>
                        <a:pt x="-280" y="168941"/>
                        <a:pt x="140" y="170025"/>
                      </a:cubicBezTo>
                      <a:cubicBezTo>
                        <a:pt x="454" y="170863"/>
                        <a:pt x="1257" y="171387"/>
                        <a:pt x="2096" y="171387"/>
                      </a:cubicBezTo>
                      <a:close/>
                    </a:path>
                  </a:pathLst>
                </a:custGeom>
                <a:solidFill>
                  <a:srgbClr val="2B1710"/>
                </a:solidFill>
                <a:ln w="3494" cap="flat">
                  <a:noFill/>
                  <a:prstDash val="solid"/>
                  <a:miter/>
                </a:ln>
              </p:spPr>
              <p:txBody>
                <a:bodyPr rtlCol="0" anchor="ctr">
                  <a:noAutofit/>
                </a:bodyPr>
                <a:lstStyle/>
                <a:p>
                  <a:endParaRPr lang="en-US"/>
                </a:p>
              </p:txBody>
            </p:sp>
            <p:sp>
              <p:nvSpPr>
                <p:cNvPr id="406" name="任意多边形: 形状 405">
                  <a:extLst>
                    <a:ext uri="{FF2B5EF4-FFF2-40B4-BE49-F238E27FC236}">
                      <a16:creationId xmlns:a16="http://schemas.microsoft.com/office/drawing/2014/main" id="{00CA5746-9639-0A8A-275B-9021DE71A406}"/>
                    </a:ext>
                  </a:extLst>
                </p:cNvPr>
                <p:cNvSpPr/>
                <p:nvPr/>
              </p:nvSpPr>
              <p:spPr>
                <a:xfrm>
                  <a:off x="9396310" y="2504308"/>
                  <a:ext cx="312348" cy="316049"/>
                </a:xfrm>
                <a:custGeom>
                  <a:avLst/>
                  <a:gdLst>
                    <a:gd name="connsiteX0" fmla="*/ 310845 w 312348"/>
                    <a:gd name="connsiteY0" fmla="*/ 258821 h 316049"/>
                    <a:gd name="connsiteX1" fmla="*/ 291944 w 312348"/>
                    <a:gd name="connsiteY1" fmla="*/ 214450 h 316049"/>
                    <a:gd name="connsiteX2" fmla="*/ 261548 w 312348"/>
                    <a:gd name="connsiteY2" fmla="*/ 166794 h 316049"/>
                    <a:gd name="connsiteX3" fmla="*/ 237720 w 312348"/>
                    <a:gd name="connsiteY3" fmla="*/ 110090 h 316049"/>
                    <a:gd name="connsiteX4" fmla="*/ 209770 w 312348"/>
                    <a:gd name="connsiteY4" fmla="*/ 51743 h 316049"/>
                    <a:gd name="connsiteX5" fmla="*/ 171966 w 312348"/>
                    <a:gd name="connsiteY5" fmla="*/ 0 h 316049"/>
                    <a:gd name="connsiteX6" fmla="*/ 58592 w 312348"/>
                    <a:gd name="connsiteY6" fmla="*/ 51743 h 316049"/>
                    <a:gd name="connsiteX7" fmla="*/ 48740 w 312348"/>
                    <a:gd name="connsiteY7" fmla="*/ 105164 h 316049"/>
                    <a:gd name="connsiteX8" fmla="*/ 37245 w 312348"/>
                    <a:gd name="connsiteY8" fmla="*/ 161868 h 316049"/>
                    <a:gd name="connsiteX9" fmla="*/ 18344 w 312348"/>
                    <a:gd name="connsiteY9" fmla="*/ 211166 h 316049"/>
                    <a:gd name="connsiteX10" fmla="*/ 2726 w 312348"/>
                    <a:gd name="connsiteY10" fmla="*/ 276081 h 316049"/>
                    <a:gd name="connsiteX11" fmla="*/ 245511 w 312348"/>
                    <a:gd name="connsiteY11" fmla="*/ 316050 h 316049"/>
                    <a:gd name="connsiteX12" fmla="*/ 311020 w 312348"/>
                    <a:gd name="connsiteY12" fmla="*/ 266997 h 316049"/>
                    <a:gd name="connsiteX13" fmla="*/ 310845 w 312348"/>
                    <a:gd name="connsiteY13" fmla="*/ 258821 h 3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48" h="316049">
                      <a:moveTo>
                        <a:pt x="310845" y="258821"/>
                      </a:moveTo>
                      <a:cubicBezTo>
                        <a:pt x="315772" y="243204"/>
                        <a:pt x="308365" y="222661"/>
                        <a:pt x="291944" y="214450"/>
                      </a:cubicBezTo>
                      <a:cubicBezTo>
                        <a:pt x="275523" y="206240"/>
                        <a:pt x="254979" y="186500"/>
                        <a:pt x="261548" y="166794"/>
                      </a:cubicBezTo>
                      <a:cubicBezTo>
                        <a:pt x="268116" y="147089"/>
                        <a:pt x="260709" y="122423"/>
                        <a:pt x="237720" y="110090"/>
                      </a:cubicBezTo>
                      <a:cubicBezTo>
                        <a:pt x="214731" y="97757"/>
                        <a:pt x="209770" y="78855"/>
                        <a:pt x="209770" y="51743"/>
                      </a:cubicBezTo>
                      <a:cubicBezTo>
                        <a:pt x="209770" y="24631"/>
                        <a:pt x="195794" y="4088"/>
                        <a:pt x="171966" y="0"/>
                      </a:cubicBezTo>
                      <a:lnTo>
                        <a:pt x="58592" y="51743"/>
                      </a:lnTo>
                      <a:cubicBezTo>
                        <a:pt x="62680" y="68164"/>
                        <a:pt x="70087" y="84620"/>
                        <a:pt x="48740" y="105164"/>
                      </a:cubicBezTo>
                      <a:cubicBezTo>
                        <a:pt x="27392" y="125707"/>
                        <a:pt x="30677" y="142967"/>
                        <a:pt x="37245" y="161868"/>
                      </a:cubicBezTo>
                      <a:cubicBezTo>
                        <a:pt x="43814" y="180770"/>
                        <a:pt x="37245" y="187338"/>
                        <a:pt x="18344" y="211166"/>
                      </a:cubicBezTo>
                      <a:cubicBezTo>
                        <a:pt x="-558" y="234994"/>
                        <a:pt x="-3003" y="257179"/>
                        <a:pt x="2726" y="276081"/>
                      </a:cubicBezTo>
                      <a:cubicBezTo>
                        <a:pt x="7234" y="290895"/>
                        <a:pt x="164559" y="312242"/>
                        <a:pt x="245511" y="316050"/>
                      </a:cubicBezTo>
                      <a:cubicBezTo>
                        <a:pt x="270212" y="303682"/>
                        <a:pt x="292398" y="287016"/>
                        <a:pt x="311020" y="266997"/>
                      </a:cubicBezTo>
                      <a:cubicBezTo>
                        <a:pt x="310077" y="264656"/>
                        <a:pt x="309832" y="262036"/>
                        <a:pt x="310845" y="258821"/>
                      </a:cubicBezTo>
                      <a:close/>
                    </a:path>
                  </a:pathLst>
                </a:custGeom>
                <a:solidFill>
                  <a:srgbClr val="2B1710"/>
                </a:solidFill>
                <a:ln w="3494" cap="flat">
                  <a:noFill/>
                  <a:prstDash val="solid"/>
                  <a:miter/>
                </a:ln>
              </p:spPr>
              <p:txBody>
                <a:bodyPr rtlCol="0" anchor="ctr">
                  <a:noAutofit/>
                </a:bodyPr>
                <a:lstStyle/>
                <a:p>
                  <a:endParaRPr lang="en-US"/>
                </a:p>
              </p:txBody>
            </p:sp>
            <p:sp>
              <p:nvSpPr>
                <p:cNvPr id="407" name="任意多边形: 形状 406">
                  <a:extLst>
                    <a:ext uri="{FF2B5EF4-FFF2-40B4-BE49-F238E27FC236}">
                      <a16:creationId xmlns:a16="http://schemas.microsoft.com/office/drawing/2014/main" id="{A7A863EE-814E-BB87-B57F-19E3C2DFAC45}"/>
                    </a:ext>
                  </a:extLst>
                </p:cNvPr>
                <p:cNvSpPr/>
                <p:nvPr/>
              </p:nvSpPr>
              <p:spPr>
                <a:xfrm>
                  <a:off x="9396346" y="2690004"/>
                  <a:ext cx="103800" cy="151247"/>
                </a:xfrm>
                <a:custGeom>
                  <a:avLst/>
                  <a:gdLst>
                    <a:gd name="connsiteX0" fmla="*/ 0 w 103800"/>
                    <a:gd name="connsiteY0" fmla="*/ 104919 h 151247"/>
                    <a:gd name="connsiteX1" fmla="*/ 103801 w 103800"/>
                    <a:gd name="connsiteY1" fmla="*/ 151247 h 151247"/>
                    <a:gd name="connsiteX2" fmla="*/ 93005 w 103800"/>
                    <a:gd name="connsiteY2" fmla="*/ 64391 h 151247"/>
                    <a:gd name="connsiteX3" fmla="*/ 65893 w 103800"/>
                    <a:gd name="connsiteY3" fmla="*/ 0 h 151247"/>
                    <a:gd name="connsiteX4" fmla="*/ 0 w 103800"/>
                    <a:gd name="connsiteY4" fmla="*/ 104919 h 1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0" h="151247">
                      <a:moveTo>
                        <a:pt x="0" y="104919"/>
                      </a:moveTo>
                      <a:cubicBezTo>
                        <a:pt x="29592" y="128363"/>
                        <a:pt x="65020" y="144644"/>
                        <a:pt x="103801" y="151247"/>
                      </a:cubicBezTo>
                      <a:cubicBezTo>
                        <a:pt x="100587" y="120222"/>
                        <a:pt x="93005" y="64391"/>
                        <a:pt x="93005" y="64391"/>
                      </a:cubicBezTo>
                      <a:lnTo>
                        <a:pt x="65893" y="0"/>
                      </a:lnTo>
                      <a:cubicBezTo>
                        <a:pt x="20334" y="20648"/>
                        <a:pt x="5695" y="57892"/>
                        <a:pt x="0" y="104919"/>
                      </a:cubicBezTo>
                      <a:close/>
                    </a:path>
                  </a:pathLst>
                </a:custGeom>
                <a:solidFill>
                  <a:srgbClr val="E6EFFF"/>
                </a:solidFill>
                <a:ln w="3494" cap="flat">
                  <a:noFill/>
                  <a:prstDash val="solid"/>
                  <a:miter/>
                </a:ln>
              </p:spPr>
              <p:txBody>
                <a:bodyPr rtlCol="0" anchor="ctr">
                  <a:noAutofit/>
                </a:bodyPr>
                <a:lstStyle/>
                <a:p>
                  <a:endParaRPr lang="en-US"/>
                </a:p>
              </p:txBody>
            </p:sp>
            <p:sp>
              <p:nvSpPr>
                <p:cNvPr id="408" name="任意多边形: 形状 407">
                  <a:extLst>
                    <a:ext uri="{FF2B5EF4-FFF2-40B4-BE49-F238E27FC236}">
                      <a16:creationId xmlns:a16="http://schemas.microsoft.com/office/drawing/2014/main" id="{F73D96F0-2BDA-D5D1-4986-F9023F7CA1A1}"/>
                    </a:ext>
                  </a:extLst>
                </p:cNvPr>
                <p:cNvSpPr/>
                <p:nvPr/>
              </p:nvSpPr>
              <p:spPr>
                <a:xfrm>
                  <a:off x="9413326" y="2684869"/>
                  <a:ext cx="249371" cy="159701"/>
                </a:xfrm>
                <a:custGeom>
                  <a:avLst/>
                  <a:gdLst>
                    <a:gd name="connsiteX0" fmla="*/ 183251 w 249371"/>
                    <a:gd name="connsiteY0" fmla="*/ 3040 h 159701"/>
                    <a:gd name="connsiteX1" fmla="*/ 71309 w 249371"/>
                    <a:gd name="connsiteY1" fmla="*/ 0 h 159701"/>
                    <a:gd name="connsiteX2" fmla="*/ 48110 w 249371"/>
                    <a:gd name="connsiteY2" fmla="*/ 5276 h 159701"/>
                    <a:gd name="connsiteX3" fmla="*/ 0 w 249371"/>
                    <a:gd name="connsiteY3" fmla="*/ 122283 h 159701"/>
                    <a:gd name="connsiteX4" fmla="*/ 125707 w 249371"/>
                    <a:gd name="connsiteY4" fmla="*/ 159702 h 159701"/>
                    <a:gd name="connsiteX5" fmla="*/ 245301 w 249371"/>
                    <a:gd name="connsiteY5" fmla="*/ 126196 h 159701"/>
                    <a:gd name="connsiteX6" fmla="*/ 248934 w 249371"/>
                    <a:gd name="connsiteY6" fmla="*/ 67710 h 159701"/>
                    <a:gd name="connsiteX7" fmla="*/ 183251 w 249371"/>
                    <a:gd name="connsiteY7" fmla="*/ 3040 h 15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71" h="159701">
                      <a:moveTo>
                        <a:pt x="183251" y="3040"/>
                      </a:moveTo>
                      <a:cubicBezTo>
                        <a:pt x="183251" y="3040"/>
                        <a:pt x="122074" y="7861"/>
                        <a:pt x="71309" y="0"/>
                      </a:cubicBezTo>
                      <a:lnTo>
                        <a:pt x="48110" y="5276"/>
                      </a:lnTo>
                      <a:cubicBezTo>
                        <a:pt x="44302" y="46468"/>
                        <a:pt x="15687" y="89966"/>
                        <a:pt x="0" y="122283"/>
                      </a:cubicBezTo>
                      <a:cubicBezTo>
                        <a:pt x="36126" y="145936"/>
                        <a:pt x="79310" y="159702"/>
                        <a:pt x="125707" y="159702"/>
                      </a:cubicBezTo>
                      <a:cubicBezTo>
                        <a:pt x="169520" y="159702"/>
                        <a:pt x="210432" y="147439"/>
                        <a:pt x="245301" y="126196"/>
                      </a:cubicBezTo>
                      <a:cubicBezTo>
                        <a:pt x="248550" y="101006"/>
                        <a:pt x="250227" y="79694"/>
                        <a:pt x="248934" y="67710"/>
                      </a:cubicBezTo>
                      <a:cubicBezTo>
                        <a:pt x="243798" y="20683"/>
                        <a:pt x="183251" y="3040"/>
                        <a:pt x="183251" y="3040"/>
                      </a:cubicBezTo>
                      <a:close/>
                    </a:path>
                  </a:pathLst>
                </a:custGeom>
                <a:solidFill>
                  <a:srgbClr val="FFFFFF"/>
                </a:solidFill>
                <a:ln w="3494" cap="flat">
                  <a:noFill/>
                  <a:prstDash val="solid"/>
                  <a:miter/>
                </a:ln>
              </p:spPr>
              <p:txBody>
                <a:bodyPr rtlCol="0" anchor="ctr">
                  <a:noAutofit/>
                </a:bodyPr>
                <a:lstStyle/>
                <a:p>
                  <a:endParaRPr lang="en-US"/>
                </a:p>
              </p:txBody>
            </p:sp>
            <p:grpSp>
              <p:nvGrpSpPr>
                <p:cNvPr id="409" name="图形 11">
                  <a:extLst>
                    <a:ext uri="{FF2B5EF4-FFF2-40B4-BE49-F238E27FC236}">
                      <a16:creationId xmlns:a16="http://schemas.microsoft.com/office/drawing/2014/main" id="{875A3362-3380-A17A-999D-022A5ADC6352}"/>
                    </a:ext>
                  </a:extLst>
                </p:cNvPr>
                <p:cNvGrpSpPr/>
                <p:nvPr/>
              </p:nvGrpSpPr>
              <p:grpSpPr>
                <a:xfrm>
                  <a:off x="9451002" y="2490301"/>
                  <a:ext cx="145545" cy="228493"/>
                  <a:chOff x="9451002" y="2490301"/>
                  <a:chExt cx="145545" cy="228493"/>
                </a:xfrm>
              </p:grpSpPr>
              <p:sp>
                <p:nvSpPr>
                  <p:cNvPr id="412" name="任意多边形: 形状 411">
                    <a:extLst>
                      <a:ext uri="{FF2B5EF4-FFF2-40B4-BE49-F238E27FC236}">
                        <a16:creationId xmlns:a16="http://schemas.microsoft.com/office/drawing/2014/main" id="{18A3D788-A448-1AB9-CF3B-451A44ACA0C9}"/>
                      </a:ext>
                    </a:extLst>
                  </p:cNvPr>
                  <p:cNvSpPr/>
                  <p:nvPr/>
                </p:nvSpPr>
                <p:spPr>
                  <a:xfrm>
                    <a:off x="9451002" y="2490301"/>
                    <a:ext cx="145545" cy="142094"/>
                  </a:xfrm>
                  <a:custGeom>
                    <a:avLst/>
                    <a:gdLst>
                      <a:gd name="connsiteX0" fmla="*/ 95927 w 145545"/>
                      <a:gd name="connsiteY0" fmla="*/ 141322 h 142094"/>
                      <a:gd name="connsiteX1" fmla="*/ 142814 w 145545"/>
                      <a:gd name="connsiteY1" fmla="*/ 87238 h 142094"/>
                      <a:gd name="connsiteX2" fmla="*/ 40969 w 145545"/>
                      <a:gd name="connsiteY2" fmla="*/ 8208 h 142094"/>
                      <a:gd name="connsiteX3" fmla="*/ 18155 w 145545"/>
                      <a:gd name="connsiteY3" fmla="*/ 80879 h 142094"/>
                      <a:gd name="connsiteX4" fmla="*/ 95927 w 145545"/>
                      <a:gd name="connsiteY4" fmla="*/ 141322 h 14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45" h="142094">
                        <a:moveTo>
                          <a:pt x="95927" y="141322"/>
                        </a:moveTo>
                        <a:cubicBezTo>
                          <a:pt x="132263" y="147646"/>
                          <a:pt x="153400" y="113861"/>
                          <a:pt x="142814" y="87238"/>
                        </a:cubicBezTo>
                        <a:cubicBezTo>
                          <a:pt x="145784" y="32734"/>
                          <a:pt x="122515" y="-20930"/>
                          <a:pt x="40969" y="8208"/>
                        </a:cubicBezTo>
                        <a:cubicBezTo>
                          <a:pt x="406" y="13274"/>
                          <a:pt x="-15246" y="66939"/>
                          <a:pt x="18155" y="80879"/>
                        </a:cubicBezTo>
                        <a:cubicBezTo>
                          <a:pt x="62561" y="120184"/>
                          <a:pt x="95927" y="141322"/>
                          <a:pt x="95927" y="141322"/>
                        </a:cubicBezTo>
                        <a:close/>
                      </a:path>
                    </a:pathLst>
                  </a:custGeom>
                  <a:solidFill>
                    <a:srgbClr val="2B1710"/>
                  </a:solidFill>
                  <a:ln w="3494" cap="flat">
                    <a:noFill/>
                    <a:prstDash val="solid"/>
                    <a:miter/>
                  </a:ln>
                </p:spPr>
                <p:txBody>
                  <a:bodyPr rtlCol="0" anchor="ctr">
                    <a:noAutofit/>
                  </a:bodyPr>
                  <a:lstStyle/>
                  <a:p>
                    <a:endParaRPr lang="en-US"/>
                  </a:p>
                </p:txBody>
              </p:sp>
              <p:sp>
                <p:nvSpPr>
                  <p:cNvPr id="413" name="任意多边形: 形状 412">
                    <a:extLst>
                      <a:ext uri="{FF2B5EF4-FFF2-40B4-BE49-F238E27FC236}">
                        <a16:creationId xmlns:a16="http://schemas.microsoft.com/office/drawing/2014/main" id="{BD833502-AB60-1195-91B8-9261114797AE}"/>
                      </a:ext>
                    </a:extLst>
                  </p:cNvPr>
                  <p:cNvSpPr/>
                  <p:nvPr/>
                </p:nvSpPr>
                <p:spPr>
                  <a:xfrm>
                    <a:off x="9467948" y="2509328"/>
                    <a:ext cx="127894" cy="209466"/>
                  </a:xfrm>
                  <a:custGeom>
                    <a:avLst/>
                    <a:gdLst>
                      <a:gd name="connsiteX0" fmla="*/ 46453 w 127894"/>
                      <a:gd name="connsiteY0" fmla="*/ 143223 h 209466"/>
                      <a:gd name="connsiteX1" fmla="*/ 15463 w 127894"/>
                      <a:gd name="connsiteY1" fmla="*/ 175925 h 209466"/>
                      <a:gd name="connsiteX2" fmla="*/ 127894 w 127894"/>
                      <a:gd name="connsiteY2" fmla="*/ 178371 h 209466"/>
                      <a:gd name="connsiteX3" fmla="*/ 102844 w 127894"/>
                      <a:gd name="connsiteY3" fmla="*/ 161251 h 209466"/>
                      <a:gd name="connsiteX4" fmla="*/ 95541 w 127894"/>
                      <a:gd name="connsiteY4" fmla="*/ 79810 h 209466"/>
                      <a:gd name="connsiteX5" fmla="*/ 74299 w 127894"/>
                      <a:gd name="connsiteY5" fmla="*/ 50323 h 209466"/>
                      <a:gd name="connsiteX6" fmla="*/ 22625 w 127894"/>
                      <a:gd name="connsiteY6" fmla="*/ 571 h 209466"/>
                      <a:gd name="connsiteX7" fmla="*/ 125 w 127894"/>
                      <a:gd name="connsiteY7" fmla="*/ 56332 h 209466"/>
                      <a:gd name="connsiteX8" fmla="*/ 1593 w 127894"/>
                      <a:gd name="connsiteY8" fmla="*/ 110416 h 209466"/>
                      <a:gd name="connsiteX9" fmla="*/ 46453 w 127894"/>
                      <a:gd name="connsiteY9" fmla="*/ 143223 h 20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94" h="209466">
                        <a:moveTo>
                          <a:pt x="46453" y="143223"/>
                        </a:moveTo>
                        <a:cubicBezTo>
                          <a:pt x="49004" y="158421"/>
                          <a:pt x="42156" y="175925"/>
                          <a:pt x="15463" y="175925"/>
                        </a:cubicBezTo>
                        <a:cubicBezTo>
                          <a:pt x="16092" y="244369"/>
                          <a:pt x="128209" y="188538"/>
                          <a:pt x="127894" y="178371"/>
                        </a:cubicBezTo>
                        <a:cubicBezTo>
                          <a:pt x="127894" y="177113"/>
                          <a:pt x="109516" y="172990"/>
                          <a:pt x="102844" y="161251"/>
                        </a:cubicBezTo>
                        <a:cubicBezTo>
                          <a:pt x="96205" y="149512"/>
                          <a:pt x="93026" y="119745"/>
                          <a:pt x="95541" y="79810"/>
                        </a:cubicBezTo>
                        <a:cubicBezTo>
                          <a:pt x="80029" y="83933"/>
                          <a:pt x="74613" y="71565"/>
                          <a:pt x="74299" y="50323"/>
                        </a:cubicBezTo>
                        <a:cubicBezTo>
                          <a:pt x="73985" y="29080"/>
                          <a:pt x="63853" y="-4810"/>
                          <a:pt x="22625" y="571"/>
                        </a:cubicBezTo>
                        <a:cubicBezTo>
                          <a:pt x="7113" y="19577"/>
                          <a:pt x="-1132" y="31631"/>
                          <a:pt x="125" y="56332"/>
                        </a:cubicBezTo>
                        <a:cubicBezTo>
                          <a:pt x="1383" y="81068"/>
                          <a:pt x="-1342" y="98572"/>
                          <a:pt x="1593" y="110416"/>
                        </a:cubicBezTo>
                        <a:cubicBezTo>
                          <a:pt x="4598" y="122155"/>
                          <a:pt x="17280" y="143852"/>
                          <a:pt x="46453" y="143223"/>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pic>
                <p:nvPicPr>
                  <p:cNvPr id="414" name="图片 413">
                    <a:extLst>
                      <a:ext uri="{FF2B5EF4-FFF2-40B4-BE49-F238E27FC236}">
                        <a16:creationId xmlns:a16="http://schemas.microsoft.com/office/drawing/2014/main" id="{E186B831-BF59-C2E2-D25A-5163653706BA}"/>
                      </a:ext>
                    </a:extLst>
                  </p:cNvPr>
                  <p:cNvPicPr>
                    <a:picLocks noChangeAspect="1"/>
                  </p:cNvPicPr>
                  <p:nvPr/>
                </p:nvPicPr>
                <p:blipFill>
                  <a:blip r:embed="rId4"/>
                  <a:stretch>
                    <a:fillRect/>
                  </a:stretch>
                </p:blipFill>
                <p:spPr>
                  <a:xfrm>
                    <a:off x="9478415" y="2590012"/>
                    <a:ext cx="17469" cy="17469"/>
                  </a:xfrm>
                  <a:custGeom>
                    <a:avLst/>
                    <a:gdLst>
                      <a:gd name="connsiteX0" fmla="*/ 1339 w 17469"/>
                      <a:gd name="connsiteY0" fmla="*/ 440 h 17469"/>
                      <a:gd name="connsiteX1" fmla="*/ 18808 w 17469"/>
                      <a:gd name="connsiteY1" fmla="*/ 440 h 17469"/>
                      <a:gd name="connsiteX2" fmla="*/ 18808 w 17469"/>
                      <a:gd name="connsiteY2" fmla="*/ 17909 h 17469"/>
                      <a:gd name="connsiteX3" fmla="*/ 1339 w 17469"/>
                      <a:gd name="connsiteY3" fmla="*/ 17909 h 17469"/>
                    </a:gdLst>
                    <a:ahLst/>
                    <a:cxnLst>
                      <a:cxn ang="0">
                        <a:pos x="connsiteX0" y="connsiteY0"/>
                      </a:cxn>
                      <a:cxn ang="0">
                        <a:pos x="connsiteX1" y="connsiteY1"/>
                      </a:cxn>
                      <a:cxn ang="0">
                        <a:pos x="connsiteX2" y="connsiteY2"/>
                      </a:cxn>
                      <a:cxn ang="0">
                        <a:pos x="connsiteX3" y="connsiteY3"/>
                      </a:cxn>
                    </a:cxnLst>
                    <a:rect l="l" t="t" r="r" b="b"/>
                    <a:pathLst>
                      <a:path w="17469" h="17469">
                        <a:moveTo>
                          <a:pt x="1339" y="440"/>
                        </a:moveTo>
                        <a:lnTo>
                          <a:pt x="18808" y="440"/>
                        </a:lnTo>
                        <a:lnTo>
                          <a:pt x="18808" y="17909"/>
                        </a:lnTo>
                        <a:lnTo>
                          <a:pt x="1339" y="17909"/>
                        </a:lnTo>
                        <a:close/>
                      </a:path>
                    </a:pathLst>
                  </a:custGeom>
                </p:spPr>
              </p:pic>
              <p:sp>
                <p:nvSpPr>
                  <p:cNvPr id="415" name="任意多边形: 形状 414">
                    <a:extLst>
                      <a:ext uri="{FF2B5EF4-FFF2-40B4-BE49-F238E27FC236}">
                        <a16:creationId xmlns:a16="http://schemas.microsoft.com/office/drawing/2014/main" id="{1CDC4A87-9506-FBDF-24ED-498DC59BD022}"/>
                      </a:ext>
                    </a:extLst>
                  </p:cNvPr>
                  <p:cNvSpPr/>
                  <p:nvPr/>
                </p:nvSpPr>
                <p:spPr>
                  <a:xfrm>
                    <a:off x="9558843" y="2584911"/>
                    <a:ext cx="25295" cy="25295"/>
                  </a:xfrm>
                  <a:custGeom>
                    <a:avLst/>
                    <a:gdLst>
                      <a:gd name="connsiteX0" fmla="*/ 25295 w 25295"/>
                      <a:gd name="connsiteY0" fmla="*/ 12648 h 25295"/>
                      <a:gd name="connsiteX1" fmla="*/ 12648 w 25295"/>
                      <a:gd name="connsiteY1" fmla="*/ 25295 h 25295"/>
                      <a:gd name="connsiteX2" fmla="*/ 0 w 25295"/>
                      <a:gd name="connsiteY2" fmla="*/ 12648 h 25295"/>
                      <a:gd name="connsiteX3" fmla="*/ 12648 w 25295"/>
                      <a:gd name="connsiteY3" fmla="*/ 0 h 25295"/>
                      <a:gd name="connsiteX4" fmla="*/ 25295 w 25295"/>
                      <a:gd name="connsiteY4" fmla="*/ 12648 h 2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5" h="25295">
                        <a:moveTo>
                          <a:pt x="25295" y="12648"/>
                        </a:moveTo>
                        <a:cubicBezTo>
                          <a:pt x="25295" y="19635"/>
                          <a:pt x="19635" y="25295"/>
                          <a:pt x="12648" y="25295"/>
                        </a:cubicBezTo>
                        <a:cubicBezTo>
                          <a:pt x="5660" y="25295"/>
                          <a:pt x="0" y="19635"/>
                          <a:pt x="0" y="12648"/>
                        </a:cubicBezTo>
                        <a:cubicBezTo>
                          <a:pt x="0" y="5660"/>
                          <a:pt x="5660" y="0"/>
                          <a:pt x="12648" y="0"/>
                        </a:cubicBezTo>
                        <a:cubicBezTo>
                          <a:pt x="19635" y="0"/>
                          <a:pt x="25295" y="5660"/>
                          <a:pt x="25295" y="12648"/>
                        </a:cubicBezTo>
                        <a:close/>
                      </a:path>
                    </a:pathLst>
                  </a:custGeom>
                  <a:solidFill>
                    <a:srgbClr val="FF8762"/>
                  </a:solidFill>
                  <a:ln w="3494" cap="flat">
                    <a:noFill/>
                    <a:prstDash val="solid"/>
                    <a:miter/>
                  </a:ln>
                </p:spPr>
                <p:txBody>
                  <a:bodyPr rtlCol="0" anchor="ctr">
                    <a:noAutofit/>
                  </a:bodyPr>
                  <a:lstStyle/>
                  <a:p>
                    <a:endParaRPr lang="en-US"/>
                  </a:p>
                </p:txBody>
              </p:sp>
              <p:sp>
                <p:nvSpPr>
                  <p:cNvPr id="416" name="任意多边形: 形状 415">
                    <a:extLst>
                      <a:ext uri="{FF2B5EF4-FFF2-40B4-BE49-F238E27FC236}">
                        <a16:creationId xmlns:a16="http://schemas.microsoft.com/office/drawing/2014/main" id="{A80DA123-7F61-B092-150D-AA1B1FC0B794}"/>
                      </a:ext>
                    </a:extLst>
                  </p:cNvPr>
                  <p:cNvSpPr/>
                  <p:nvPr/>
                </p:nvSpPr>
                <p:spPr>
                  <a:xfrm>
                    <a:off x="9564678" y="2590526"/>
                    <a:ext cx="13900" cy="13601"/>
                  </a:xfrm>
                  <a:custGeom>
                    <a:avLst/>
                    <a:gdLst>
                      <a:gd name="connsiteX0" fmla="*/ 4087 w 13900"/>
                      <a:gd name="connsiteY0" fmla="*/ 13601 h 13601"/>
                      <a:gd name="connsiteX1" fmla="*/ 3319 w 13900"/>
                      <a:gd name="connsiteY1" fmla="*/ 13112 h 13601"/>
                      <a:gd name="connsiteX2" fmla="*/ 3738 w 13900"/>
                      <a:gd name="connsiteY2" fmla="*/ 12029 h 13601"/>
                      <a:gd name="connsiteX3" fmla="*/ 5520 w 13900"/>
                      <a:gd name="connsiteY3" fmla="*/ 10072 h 13601"/>
                      <a:gd name="connsiteX4" fmla="*/ 4227 w 13900"/>
                      <a:gd name="connsiteY4" fmla="*/ 7731 h 13601"/>
                      <a:gd name="connsiteX5" fmla="*/ 1223 w 13900"/>
                      <a:gd name="connsiteY5" fmla="*/ 7592 h 13601"/>
                      <a:gd name="connsiteX6" fmla="*/ 384 w 13900"/>
                      <a:gd name="connsiteY6" fmla="*/ 7557 h 13601"/>
                      <a:gd name="connsiteX7" fmla="*/ 0 w 13900"/>
                      <a:gd name="connsiteY7" fmla="*/ 6823 h 13601"/>
                      <a:gd name="connsiteX8" fmla="*/ 5311 w 13900"/>
                      <a:gd name="connsiteY8" fmla="*/ 394 h 13601"/>
                      <a:gd name="connsiteX9" fmla="*/ 13730 w 13900"/>
                      <a:gd name="connsiteY9" fmla="*/ 2875 h 13601"/>
                      <a:gd name="connsiteX10" fmla="*/ 13556 w 13900"/>
                      <a:gd name="connsiteY10" fmla="*/ 4028 h 13601"/>
                      <a:gd name="connsiteX11" fmla="*/ 12403 w 13900"/>
                      <a:gd name="connsiteY11" fmla="*/ 3853 h 13601"/>
                      <a:gd name="connsiteX12" fmla="*/ 5799 w 13900"/>
                      <a:gd name="connsiteY12" fmla="*/ 1967 h 13601"/>
                      <a:gd name="connsiteX13" fmla="*/ 1851 w 13900"/>
                      <a:gd name="connsiteY13" fmla="*/ 5635 h 13601"/>
                      <a:gd name="connsiteX14" fmla="*/ 5101 w 13900"/>
                      <a:gd name="connsiteY14" fmla="*/ 6334 h 13601"/>
                      <a:gd name="connsiteX15" fmla="*/ 7127 w 13900"/>
                      <a:gd name="connsiteY15" fmla="*/ 10177 h 13601"/>
                      <a:gd name="connsiteX16" fmla="*/ 4367 w 13900"/>
                      <a:gd name="connsiteY16" fmla="*/ 13531 h 13601"/>
                      <a:gd name="connsiteX17" fmla="*/ 4087 w 13900"/>
                      <a:gd name="connsiteY17" fmla="*/ 13601 h 1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00" h="13601">
                        <a:moveTo>
                          <a:pt x="4087" y="13601"/>
                        </a:moveTo>
                        <a:cubicBezTo>
                          <a:pt x="3773" y="13601"/>
                          <a:pt x="3459" y="13426"/>
                          <a:pt x="3319" y="13112"/>
                        </a:cubicBezTo>
                        <a:cubicBezTo>
                          <a:pt x="3144" y="12693"/>
                          <a:pt x="3319" y="12204"/>
                          <a:pt x="3738" y="12029"/>
                        </a:cubicBezTo>
                        <a:cubicBezTo>
                          <a:pt x="4821" y="11575"/>
                          <a:pt x="5450" y="10876"/>
                          <a:pt x="5520" y="10072"/>
                        </a:cubicBezTo>
                        <a:cubicBezTo>
                          <a:pt x="5590" y="9234"/>
                          <a:pt x="5066" y="8290"/>
                          <a:pt x="4227" y="7731"/>
                        </a:cubicBezTo>
                        <a:cubicBezTo>
                          <a:pt x="3319" y="7137"/>
                          <a:pt x="2236" y="7068"/>
                          <a:pt x="1223" y="7592"/>
                        </a:cubicBezTo>
                        <a:cubicBezTo>
                          <a:pt x="978" y="7731"/>
                          <a:pt x="629" y="7731"/>
                          <a:pt x="384" y="7557"/>
                        </a:cubicBezTo>
                        <a:cubicBezTo>
                          <a:pt x="139" y="7382"/>
                          <a:pt x="0" y="7103"/>
                          <a:pt x="0" y="6823"/>
                        </a:cubicBezTo>
                        <a:cubicBezTo>
                          <a:pt x="139" y="3818"/>
                          <a:pt x="2166" y="1338"/>
                          <a:pt x="5311" y="394"/>
                        </a:cubicBezTo>
                        <a:cubicBezTo>
                          <a:pt x="8560" y="-619"/>
                          <a:pt x="11879" y="359"/>
                          <a:pt x="13730" y="2875"/>
                        </a:cubicBezTo>
                        <a:cubicBezTo>
                          <a:pt x="14010" y="3224"/>
                          <a:pt x="13940" y="3748"/>
                          <a:pt x="13556" y="4028"/>
                        </a:cubicBezTo>
                        <a:cubicBezTo>
                          <a:pt x="13206" y="4308"/>
                          <a:pt x="12683" y="4238"/>
                          <a:pt x="12403" y="3853"/>
                        </a:cubicBezTo>
                        <a:cubicBezTo>
                          <a:pt x="10656" y="1512"/>
                          <a:pt x="7756" y="1373"/>
                          <a:pt x="5799" y="1967"/>
                        </a:cubicBezTo>
                        <a:cubicBezTo>
                          <a:pt x="4192" y="2456"/>
                          <a:pt x="2480" y="3644"/>
                          <a:pt x="1851" y="5635"/>
                        </a:cubicBezTo>
                        <a:cubicBezTo>
                          <a:pt x="2970" y="5426"/>
                          <a:pt x="4122" y="5670"/>
                          <a:pt x="5101" y="6334"/>
                        </a:cubicBezTo>
                        <a:cubicBezTo>
                          <a:pt x="6463" y="7242"/>
                          <a:pt x="7232" y="8745"/>
                          <a:pt x="7127" y="10177"/>
                        </a:cubicBezTo>
                        <a:cubicBezTo>
                          <a:pt x="7058" y="11016"/>
                          <a:pt x="6603" y="12553"/>
                          <a:pt x="4367" y="13531"/>
                        </a:cubicBezTo>
                        <a:cubicBezTo>
                          <a:pt x="4297" y="13601"/>
                          <a:pt x="4192" y="13601"/>
                          <a:pt x="4087" y="13601"/>
                        </a:cubicBezTo>
                        <a:close/>
                      </a:path>
                    </a:pathLst>
                  </a:custGeom>
                  <a:solidFill>
                    <a:srgbClr val="E0B3A8"/>
                  </a:solidFill>
                  <a:ln w="3494" cap="flat">
                    <a:noFill/>
                    <a:prstDash val="solid"/>
                    <a:miter/>
                  </a:ln>
                </p:spPr>
                <p:txBody>
                  <a:bodyPr rtlCol="0" anchor="ctr">
                    <a:noAutofit/>
                  </a:bodyPr>
                  <a:lstStyle/>
                  <a:p>
                    <a:endParaRPr lang="en-US"/>
                  </a:p>
                </p:txBody>
              </p:sp>
              <p:sp>
                <p:nvSpPr>
                  <p:cNvPr id="417" name="任意多边形: 形状 416">
                    <a:extLst>
                      <a:ext uri="{FF2B5EF4-FFF2-40B4-BE49-F238E27FC236}">
                        <a16:creationId xmlns:a16="http://schemas.microsoft.com/office/drawing/2014/main" id="{62AFDF0A-9A0C-2787-44BF-B7F90D9C961F}"/>
                      </a:ext>
                    </a:extLst>
                  </p:cNvPr>
                  <p:cNvSpPr/>
                  <p:nvPr/>
                </p:nvSpPr>
                <p:spPr>
                  <a:xfrm>
                    <a:off x="9516159" y="2606515"/>
                    <a:ext cx="43858" cy="46000"/>
                  </a:xfrm>
                  <a:custGeom>
                    <a:avLst/>
                    <a:gdLst>
                      <a:gd name="connsiteX0" fmla="*/ 793 w 43858"/>
                      <a:gd name="connsiteY0" fmla="*/ 46001 h 46000"/>
                      <a:gd name="connsiteX1" fmla="*/ 1002 w 43858"/>
                      <a:gd name="connsiteY1" fmla="*/ 45966 h 46000"/>
                      <a:gd name="connsiteX2" fmla="*/ 43836 w 43858"/>
                      <a:gd name="connsiteY2" fmla="*/ 1000 h 46000"/>
                      <a:gd name="connsiteX3" fmla="*/ 43243 w 43858"/>
                      <a:gd name="connsiteY3" fmla="*/ 22 h 46000"/>
                      <a:gd name="connsiteX4" fmla="*/ 42264 w 43858"/>
                      <a:gd name="connsiteY4" fmla="*/ 616 h 46000"/>
                      <a:gd name="connsiteX5" fmla="*/ 583 w 43858"/>
                      <a:gd name="connsiteY5" fmla="*/ 44393 h 46000"/>
                      <a:gd name="connsiteX6" fmla="*/ 24 w 43858"/>
                      <a:gd name="connsiteY6" fmla="*/ 45407 h 46000"/>
                      <a:gd name="connsiteX7" fmla="*/ 793 w 43858"/>
                      <a:gd name="connsiteY7" fmla="*/ 46001 h 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58" h="46000">
                        <a:moveTo>
                          <a:pt x="793" y="46001"/>
                        </a:moveTo>
                        <a:cubicBezTo>
                          <a:pt x="863" y="46001"/>
                          <a:pt x="933" y="46001"/>
                          <a:pt x="1002" y="45966"/>
                        </a:cubicBezTo>
                        <a:cubicBezTo>
                          <a:pt x="21965" y="39991"/>
                          <a:pt x="38805" y="22347"/>
                          <a:pt x="43836" y="1000"/>
                        </a:cubicBezTo>
                        <a:cubicBezTo>
                          <a:pt x="43941" y="581"/>
                          <a:pt x="43662" y="127"/>
                          <a:pt x="43243" y="22"/>
                        </a:cubicBezTo>
                        <a:cubicBezTo>
                          <a:pt x="42823" y="-83"/>
                          <a:pt x="42369" y="197"/>
                          <a:pt x="42264" y="616"/>
                        </a:cubicBezTo>
                        <a:cubicBezTo>
                          <a:pt x="37373" y="21404"/>
                          <a:pt x="20987" y="38594"/>
                          <a:pt x="583" y="44393"/>
                        </a:cubicBezTo>
                        <a:cubicBezTo>
                          <a:pt x="164" y="44498"/>
                          <a:pt x="-81" y="44952"/>
                          <a:pt x="24" y="45407"/>
                        </a:cubicBezTo>
                        <a:cubicBezTo>
                          <a:pt x="94" y="45756"/>
                          <a:pt x="409" y="46001"/>
                          <a:pt x="793" y="46001"/>
                        </a:cubicBezTo>
                        <a:close/>
                      </a:path>
                    </a:pathLst>
                  </a:custGeom>
                  <a:solidFill>
                    <a:srgbClr val="E0B3A8"/>
                  </a:solidFill>
                  <a:ln w="3494" cap="flat">
                    <a:noFill/>
                    <a:prstDash val="solid"/>
                    <a:miter/>
                  </a:ln>
                </p:spPr>
                <p:txBody>
                  <a:bodyPr rtlCol="0" anchor="ctr">
                    <a:noAutofit/>
                  </a:bodyPr>
                  <a:lstStyle/>
                  <a:p>
                    <a:endParaRPr lang="en-US"/>
                  </a:p>
                </p:txBody>
              </p:sp>
              <p:sp>
                <p:nvSpPr>
                  <p:cNvPr id="418" name="任意多边形: 形状 417">
                    <a:extLst>
                      <a:ext uri="{FF2B5EF4-FFF2-40B4-BE49-F238E27FC236}">
                        <a16:creationId xmlns:a16="http://schemas.microsoft.com/office/drawing/2014/main" id="{B19BE0F8-666C-31CA-5458-11BE140217FC}"/>
                      </a:ext>
                    </a:extLst>
                  </p:cNvPr>
                  <p:cNvSpPr/>
                  <p:nvPr/>
                </p:nvSpPr>
                <p:spPr>
                  <a:xfrm>
                    <a:off x="9508960" y="2548307"/>
                    <a:ext cx="29243" cy="13125"/>
                  </a:xfrm>
                  <a:custGeom>
                    <a:avLst/>
                    <a:gdLst>
                      <a:gd name="connsiteX0" fmla="*/ 28466 w 29243"/>
                      <a:gd name="connsiteY0" fmla="*/ 13125 h 13125"/>
                      <a:gd name="connsiteX1" fmla="*/ 29164 w 29243"/>
                      <a:gd name="connsiteY1" fmla="*/ 12706 h 13125"/>
                      <a:gd name="connsiteX2" fmla="*/ 28850 w 29243"/>
                      <a:gd name="connsiteY2" fmla="*/ 11588 h 13125"/>
                      <a:gd name="connsiteX3" fmla="*/ 550 w 29243"/>
                      <a:gd name="connsiteY3" fmla="*/ 6662 h 13125"/>
                      <a:gd name="connsiteX4" fmla="*/ 26 w 29243"/>
                      <a:gd name="connsiteY4" fmla="*/ 7675 h 13125"/>
                      <a:gd name="connsiteX5" fmla="*/ 1039 w 29243"/>
                      <a:gd name="connsiteY5" fmla="*/ 8199 h 13125"/>
                      <a:gd name="connsiteX6" fmla="*/ 28082 w 29243"/>
                      <a:gd name="connsiteY6" fmla="*/ 12986 h 13125"/>
                      <a:gd name="connsiteX7" fmla="*/ 28466 w 29243"/>
                      <a:gd name="connsiteY7" fmla="*/ 13125 h 1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3" h="13125">
                        <a:moveTo>
                          <a:pt x="28466" y="13125"/>
                        </a:moveTo>
                        <a:cubicBezTo>
                          <a:pt x="28745" y="13125"/>
                          <a:pt x="29025" y="12986"/>
                          <a:pt x="29164" y="12706"/>
                        </a:cubicBezTo>
                        <a:cubicBezTo>
                          <a:pt x="29374" y="12322"/>
                          <a:pt x="29130" y="11972"/>
                          <a:pt x="28850" y="11588"/>
                        </a:cubicBezTo>
                        <a:cubicBezTo>
                          <a:pt x="21758" y="1666"/>
                          <a:pt x="6874" y="-6091"/>
                          <a:pt x="550" y="6662"/>
                        </a:cubicBezTo>
                        <a:cubicBezTo>
                          <a:pt x="340" y="7046"/>
                          <a:pt x="-113" y="7256"/>
                          <a:pt x="26" y="7675"/>
                        </a:cubicBezTo>
                        <a:cubicBezTo>
                          <a:pt x="166" y="8094"/>
                          <a:pt x="620" y="8339"/>
                          <a:pt x="1039" y="8199"/>
                        </a:cubicBezTo>
                        <a:cubicBezTo>
                          <a:pt x="5302" y="6906"/>
                          <a:pt x="17565" y="6976"/>
                          <a:pt x="28082" y="12986"/>
                        </a:cubicBezTo>
                        <a:cubicBezTo>
                          <a:pt x="28186" y="13090"/>
                          <a:pt x="28326" y="13125"/>
                          <a:pt x="28466" y="13125"/>
                        </a:cubicBezTo>
                        <a:close/>
                      </a:path>
                    </a:pathLst>
                  </a:custGeom>
                  <a:solidFill>
                    <a:srgbClr val="2B1710"/>
                  </a:solidFill>
                  <a:ln w="3494" cap="flat">
                    <a:noFill/>
                    <a:prstDash val="solid"/>
                    <a:miter/>
                  </a:ln>
                </p:spPr>
                <p:txBody>
                  <a:bodyPr rtlCol="0" anchor="ctr">
                    <a:noAutofit/>
                  </a:bodyPr>
                  <a:lstStyle/>
                  <a:p>
                    <a:endParaRPr lang="en-US"/>
                  </a:p>
                </p:txBody>
              </p:sp>
              <p:sp>
                <p:nvSpPr>
                  <p:cNvPr id="419" name="任意多边形: 形状 418">
                    <a:extLst>
                      <a:ext uri="{FF2B5EF4-FFF2-40B4-BE49-F238E27FC236}">
                        <a16:creationId xmlns:a16="http://schemas.microsoft.com/office/drawing/2014/main" id="{19DF9A26-1DE9-0BA2-1E87-BF7437C84E7E}"/>
                      </a:ext>
                    </a:extLst>
                  </p:cNvPr>
                  <p:cNvSpPr/>
                  <p:nvPr/>
                </p:nvSpPr>
                <p:spPr>
                  <a:xfrm>
                    <a:off x="9470489" y="2552452"/>
                    <a:ext cx="16212" cy="9854"/>
                  </a:xfrm>
                  <a:custGeom>
                    <a:avLst/>
                    <a:gdLst>
                      <a:gd name="connsiteX0" fmla="*/ 799 w 16212"/>
                      <a:gd name="connsiteY0" fmla="*/ 9854 h 9854"/>
                      <a:gd name="connsiteX1" fmla="*/ 1463 w 16212"/>
                      <a:gd name="connsiteY1" fmla="*/ 9540 h 9854"/>
                      <a:gd name="connsiteX2" fmla="*/ 15298 w 16212"/>
                      <a:gd name="connsiteY2" fmla="*/ 6465 h 9854"/>
                      <a:gd name="connsiteX3" fmla="*/ 16206 w 16212"/>
                      <a:gd name="connsiteY3" fmla="*/ 5766 h 9854"/>
                      <a:gd name="connsiteX4" fmla="*/ 15508 w 16212"/>
                      <a:gd name="connsiteY4" fmla="*/ 4858 h 9854"/>
                      <a:gd name="connsiteX5" fmla="*/ 170 w 16212"/>
                      <a:gd name="connsiteY5" fmla="*/ 8562 h 9854"/>
                      <a:gd name="connsiteX6" fmla="*/ 345 w 16212"/>
                      <a:gd name="connsiteY6" fmla="*/ 9679 h 9854"/>
                      <a:gd name="connsiteX7" fmla="*/ 799 w 16212"/>
                      <a:gd name="connsiteY7" fmla="*/ 9854 h 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2" h="9854">
                        <a:moveTo>
                          <a:pt x="799" y="9854"/>
                        </a:moveTo>
                        <a:cubicBezTo>
                          <a:pt x="1043" y="9854"/>
                          <a:pt x="1288" y="9749"/>
                          <a:pt x="1463" y="9540"/>
                        </a:cubicBezTo>
                        <a:cubicBezTo>
                          <a:pt x="1603" y="9365"/>
                          <a:pt x="4852" y="5173"/>
                          <a:pt x="15298" y="6465"/>
                        </a:cubicBezTo>
                        <a:cubicBezTo>
                          <a:pt x="15752" y="6535"/>
                          <a:pt x="16137" y="6221"/>
                          <a:pt x="16206" y="5766"/>
                        </a:cubicBezTo>
                        <a:cubicBezTo>
                          <a:pt x="16276" y="5312"/>
                          <a:pt x="15682" y="5277"/>
                          <a:pt x="15508" y="4858"/>
                        </a:cubicBezTo>
                        <a:cubicBezTo>
                          <a:pt x="9778" y="-7720"/>
                          <a:pt x="589" y="8037"/>
                          <a:pt x="170" y="8562"/>
                        </a:cubicBezTo>
                        <a:cubicBezTo>
                          <a:pt x="-109" y="8911"/>
                          <a:pt x="-40" y="9435"/>
                          <a:pt x="345" y="9679"/>
                        </a:cubicBezTo>
                        <a:cubicBezTo>
                          <a:pt x="484" y="9784"/>
                          <a:pt x="659" y="9854"/>
                          <a:pt x="799" y="9854"/>
                        </a:cubicBezTo>
                        <a:close/>
                      </a:path>
                    </a:pathLst>
                  </a:custGeom>
                  <a:solidFill>
                    <a:srgbClr val="2B1710"/>
                  </a:solidFill>
                  <a:ln w="3494" cap="flat">
                    <a:noFill/>
                    <a:prstDash val="solid"/>
                    <a:miter/>
                  </a:ln>
                </p:spPr>
                <p:txBody>
                  <a:bodyPr rtlCol="0" anchor="ctr">
                    <a:noAutofit/>
                  </a:bodyPr>
                  <a:lstStyle/>
                  <a:p>
                    <a:endParaRPr lang="en-US"/>
                  </a:p>
                </p:txBody>
              </p:sp>
              <p:sp>
                <p:nvSpPr>
                  <p:cNvPr id="420" name="任意多边形: 形状 419">
                    <a:extLst>
                      <a:ext uri="{FF2B5EF4-FFF2-40B4-BE49-F238E27FC236}">
                        <a16:creationId xmlns:a16="http://schemas.microsoft.com/office/drawing/2014/main" id="{6365CCF9-DC68-2A69-4503-54D148A7B6E0}"/>
                      </a:ext>
                    </a:extLst>
                  </p:cNvPr>
                  <p:cNvSpPr/>
                  <p:nvPr/>
                </p:nvSpPr>
                <p:spPr>
                  <a:xfrm>
                    <a:off x="9478905" y="2563811"/>
                    <a:ext cx="15324" cy="41573"/>
                  </a:xfrm>
                  <a:custGeom>
                    <a:avLst/>
                    <a:gdLst>
                      <a:gd name="connsiteX0" fmla="*/ 11215 w 15324"/>
                      <a:gd name="connsiteY0" fmla="*/ 41574 h 41573"/>
                      <a:gd name="connsiteX1" fmla="*/ 11844 w 15324"/>
                      <a:gd name="connsiteY1" fmla="*/ 41259 h 41573"/>
                      <a:gd name="connsiteX2" fmla="*/ 11704 w 15324"/>
                      <a:gd name="connsiteY2" fmla="*/ 40106 h 41573"/>
                      <a:gd name="connsiteX3" fmla="*/ 1817 w 15324"/>
                      <a:gd name="connsiteY3" fmla="*/ 31267 h 41573"/>
                      <a:gd name="connsiteX4" fmla="*/ 5276 w 15324"/>
                      <a:gd name="connsiteY4" fmla="*/ 31057 h 41573"/>
                      <a:gd name="connsiteX5" fmla="*/ 13486 w 15324"/>
                      <a:gd name="connsiteY5" fmla="*/ 29835 h 41573"/>
                      <a:gd name="connsiteX6" fmla="*/ 9818 w 15324"/>
                      <a:gd name="connsiteY6" fmla="*/ 487 h 41573"/>
                      <a:gd name="connsiteX7" fmla="*/ 8735 w 15324"/>
                      <a:gd name="connsiteY7" fmla="*/ 67 h 41573"/>
                      <a:gd name="connsiteX8" fmla="*/ 8315 w 15324"/>
                      <a:gd name="connsiteY8" fmla="*/ 1150 h 41573"/>
                      <a:gd name="connsiteX9" fmla="*/ 12683 w 15324"/>
                      <a:gd name="connsiteY9" fmla="*/ 28437 h 41573"/>
                      <a:gd name="connsiteX10" fmla="*/ 5241 w 15324"/>
                      <a:gd name="connsiteY10" fmla="*/ 29450 h 41573"/>
                      <a:gd name="connsiteX11" fmla="*/ 0 w 15324"/>
                      <a:gd name="connsiteY11" fmla="*/ 31057 h 41573"/>
                      <a:gd name="connsiteX12" fmla="*/ 10656 w 15324"/>
                      <a:gd name="connsiteY12" fmla="*/ 41399 h 41573"/>
                      <a:gd name="connsiteX13" fmla="*/ 11215 w 15324"/>
                      <a:gd name="connsiteY13" fmla="*/ 41574 h 4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24" h="41573">
                        <a:moveTo>
                          <a:pt x="11215" y="41574"/>
                        </a:moveTo>
                        <a:cubicBezTo>
                          <a:pt x="11460" y="41574"/>
                          <a:pt x="11704" y="41469"/>
                          <a:pt x="11844" y="41259"/>
                        </a:cubicBezTo>
                        <a:cubicBezTo>
                          <a:pt x="12123" y="40910"/>
                          <a:pt x="12053" y="40386"/>
                          <a:pt x="11704" y="40106"/>
                        </a:cubicBezTo>
                        <a:cubicBezTo>
                          <a:pt x="7512" y="36752"/>
                          <a:pt x="2830" y="32665"/>
                          <a:pt x="1817" y="31267"/>
                        </a:cubicBezTo>
                        <a:cubicBezTo>
                          <a:pt x="2550" y="31127"/>
                          <a:pt x="4088" y="31092"/>
                          <a:pt x="5276" y="31057"/>
                        </a:cubicBezTo>
                        <a:cubicBezTo>
                          <a:pt x="8210" y="30987"/>
                          <a:pt x="11530" y="30952"/>
                          <a:pt x="13486" y="29835"/>
                        </a:cubicBezTo>
                        <a:cubicBezTo>
                          <a:pt x="17818" y="27389"/>
                          <a:pt x="13626" y="9081"/>
                          <a:pt x="9818" y="487"/>
                        </a:cubicBezTo>
                        <a:cubicBezTo>
                          <a:pt x="9643" y="67"/>
                          <a:pt x="9154" y="-107"/>
                          <a:pt x="8735" y="67"/>
                        </a:cubicBezTo>
                        <a:cubicBezTo>
                          <a:pt x="8315" y="242"/>
                          <a:pt x="8140" y="731"/>
                          <a:pt x="8315" y="1150"/>
                        </a:cubicBezTo>
                        <a:cubicBezTo>
                          <a:pt x="12752" y="11143"/>
                          <a:pt x="15303" y="26970"/>
                          <a:pt x="12683" y="28437"/>
                        </a:cubicBezTo>
                        <a:cubicBezTo>
                          <a:pt x="11076" y="29345"/>
                          <a:pt x="7826" y="29415"/>
                          <a:pt x="5241" y="29450"/>
                        </a:cubicBezTo>
                        <a:cubicBezTo>
                          <a:pt x="1992" y="29520"/>
                          <a:pt x="0" y="29555"/>
                          <a:pt x="0" y="31057"/>
                        </a:cubicBezTo>
                        <a:cubicBezTo>
                          <a:pt x="0" y="32595"/>
                          <a:pt x="5800" y="37556"/>
                          <a:pt x="10656" y="41399"/>
                        </a:cubicBezTo>
                        <a:cubicBezTo>
                          <a:pt x="10831" y="41539"/>
                          <a:pt x="11041" y="41574"/>
                          <a:pt x="11215" y="41574"/>
                        </a:cubicBezTo>
                        <a:close/>
                      </a:path>
                    </a:pathLst>
                  </a:custGeom>
                  <a:solidFill>
                    <a:srgbClr val="2B1710"/>
                  </a:solidFill>
                  <a:ln w="3494" cap="flat">
                    <a:noFill/>
                    <a:prstDash val="solid"/>
                    <a:miter/>
                  </a:ln>
                </p:spPr>
                <p:txBody>
                  <a:bodyPr rtlCol="0" anchor="ctr">
                    <a:noAutofit/>
                  </a:bodyPr>
                  <a:lstStyle/>
                  <a:p>
                    <a:endParaRPr lang="en-US"/>
                  </a:p>
                </p:txBody>
              </p:sp>
              <p:sp>
                <p:nvSpPr>
                  <p:cNvPr id="421" name="任意多边形: 形状 420">
                    <a:extLst>
                      <a:ext uri="{FF2B5EF4-FFF2-40B4-BE49-F238E27FC236}">
                        <a16:creationId xmlns:a16="http://schemas.microsoft.com/office/drawing/2014/main" id="{85F23F3D-E372-AAF3-BE21-E6C6345C94BE}"/>
                      </a:ext>
                    </a:extLst>
                  </p:cNvPr>
                  <p:cNvSpPr/>
                  <p:nvPr/>
                </p:nvSpPr>
                <p:spPr>
                  <a:xfrm>
                    <a:off x="9514716" y="2569538"/>
                    <a:ext cx="9852" cy="17399"/>
                  </a:xfrm>
                  <a:custGeom>
                    <a:avLst/>
                    <a:gdLst>
                      <a:gd name="connsiteX0" fmla="*/ 0 w 9852"/>
                      <a:gd name="connsiteY0" fmla="*/ 8700 h 17399"/>
                      <a:gd name="connsiteX1" fmla="*/ 4926 w 9852"/>
                      <a:gd name="connsiteY1" fmla="*/ 17399 h 17399"/>
                      <a:gd name="connsiteX2" fmla="*/ 9853 w 9852"/>
                      <a:gd name="connsiteY2" fmla="*/ 8700 h 17399"/>
                      <a:gd name="connsiteX3" fmla="*/ 4926 w 9852"/>
                      <a:gd name="connsiteY3" fmla="*/ 0 h 17399"/>
                      <a:gd name="connsiteX4" fmla="*/ 0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0" y="8700"/>
                        </a:moveTo>
                        <a:cubicBezTo>
                          <a:pt x="0" y="13521"/>
                          <a:pt x="2201" y="17399"/>
                          <a:pt x="4926" y="17399"/>
                        </a:cubicBezTo>
                        <a:cubicBezTo>
                          <a:pt x="7652" y="17399"/>
                          <a:pt x="9853" y="13486"/>
                          <a:pt x="9853" y="8700"/>
                        </a:cubicBezTo>
                        <a:cubicBezTo>
                          <a:pt x="9853" y="3878"/>
                          <a:pt x="7652" y="0"/>
                          <a:pt x="4926" y="0"/>
                        </a:cubicBezTo>
                        <a:cubicBezTo>
                          <a:pt x="2201" y="0"/>
                          <a:pt x="0" y="3878"/>
                          <a:pt x="0" y="8700"/>
                        </a:cubicBezTo>
                        <a:close/>
                      </a:path>
                    </a:pathLst>
                  </a:custGeom>
                  <a:solidFill>
                    <a:srgbClr val="2B1710"/>
                  </a:solidFill>
                  <a:ln w="3494" cap="flat">
                    <a:noFill/>
                    <a:prstDash val="solid"/>
                    <a:miter/>
                  </a:ln>
                </p:spPr>
                <p:txBody>
                  <a:bodyPr rtlCol="0" anchor="ctr">
                    <a:noAutofit/>
                  </a:bodyPr>
                  <a:lstStyle/>
                  <a:p>
                    <a:endParaRPr lang="en-US"/>
                  </a:p>
                </p:txBody>
              </p:sp>
              <p:sp>
                <p:nvSpPr>
                  <p:cNvPr id="422" name="任意多边形: 形状 421">
                    <a:extLst>
                      <a:ext uri="{FF2B5EF4-FFF2-40B4-BE49-F238E27FC236}">
                        <a16:creationId xmlns:a16="http://schemas.microsoft.com/office/drawing/2014/main" id="{20EA1728-759F-F3E5-CAC5-C9AE8E11A01A}"/>
                      </a:ext>
                    </a:extLst>
                  </p:cNvPr>
                  <p:cNvSpPr/>
                  <p:nvPr/>
                </p:nvSpPr>
                <p:spPr>
                  <a:xfrm>
                    <a:off x="9519917" y="2582529"/>
                    <a:ext cx="7486" cy="7377"/>
                  </a:xfrm>
                  <a:custGeom>
                    <a:avLst/>
                    <a:gdLst>
                      <a:gd name="connsiteX0" fmla="*/ 843 w 7486"/>
                      <a:gd name="connsiteY0" fmla="*/ 7377 h 7377"/>
                      <a:gd name="connsiteX1" fmla="*/ 7481 w 7486"/>
                      <a:gd name="connsiteY1" fmla="*/ 495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5"/>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494" y="7342"/>
                          <a:pt x="634" y="7377"/>
                          <a:pt x="843" y="7377"/>
                        </a:cubicBezTo>
                        <a:close/>
                      </a:path>
                    </a:pathLst>
                  </a:custGeom>
                  <a:solidFill>
                    <a:srgbClr val="E0B3A8"/>
                  </a:solidFill>
                  <a:ln w="3494" cap="flat">
                    <a:noFill/>
                    <a:prstDash val="solid"/>
                    <a:miter/>
                  </a:ln>
                </p:spPr>
                <p:txBody>
                  <a:bodyPr rtlCol="0" anchor="ctr">
                    <a:noAutofit/>
                  </a:bodyPr>
                  <a:lstStyle/>
                  <a:p>
                    <a:endParaRPr lang="en-US"/>
                  </a:p>
                </p:txBody>
              </p:sp>
              <p:sp>
                <p:nvSpPr>
                  <p:cNvPr id="423" name="任意多边形: 形状 422">
                    <a:extLst>
                      <a:ext uri="{FF2B5EF4-FFF2-40B4-BE49-F238E27FC236}">
                        <a16:creationId xmlns:a16="http://schemas.microsoft.com/office/drawing/2014/main" id="{4747B478-C315-B565-EAF7-E28C5F74F9E2}"/>
                      </a:ext>
                    </a:extLst>
                  </p:cNvPr>
                  <p:cNvSpPr/>
                  <p:nvPr/>
                </p:nvSpPr>
                <p:spPr>
                  <a:xfrm>
                    <a:off x="9477507" y="2570586"/>
                    <a:ext cx="9852" cy="17399"/>
                  </a:xfrm>
                  <a:custGeom>
                    <a:avLst/>
                    <a:gdLst>
                      <a:gd name="connsiteX0" fmla="*/ 9853 w 9852"/>
                      <a:gd name="connsiteY0" fmla="*/ 8700 h 17399"/>
                      <a:gd name="connsiteX1" fmla="*/ 4926 w 9852"/>
                      <a:gd name="connsiteY1" fmla="*/ 17399 h 17399"/>
                      <a:gd name="connsiteX2" fmla="*/ 0 w 9852"/>
                      <a:gd name="connsiteY2" fmla="*/ 8700 h 17399"/>
                      <a:gd name="connsiteX3" fmla="*/ 4926 w 9852"/>
                      <a:gd name="connsiteY3" fmla="*/ 0 h 17399"/>
                      <a:gd name="connsiteX4" fmla="*/ 9853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9853" y="8700"/>
                        </a:moveTo>
                        <a:cubicBezTo>
                          <a:pt x="9853" y="13504"/>
                          <a:pt x="7647" y="17399"/>
                          <a:pt x="4926" y="17399"/>
                        </a:cubicBezTo>
                        <a:cubicBezTo>
                          <a:pt x="2206" y="17399"/>
                          <a:pt x="0" y="13504"/>
                          <a:pt x="0" y="8700"/>
                        </a:cubicBezTo>
                        <a:cubicBezTo>
                          <a:pt x="0" y="3895"/>
                          <a:pt x="2205" y="0"/>
                          <a:pt x="4926" y="0"/>
                        </a:cubicBezTo>
                        <a:cubicBezTo>
                          <a:pt x="7647" y="0"/>
                          <a:pt x="9853" y="3895"/>
                          <a:pt x="9853" y="8700"/>
                        </a:cubicBezTo>
                        <a:close/>
                      </a:path>
                    </a:pathLst>
                  </a:custGeom>
                  <a:solidFill>
                    <a:srgbClr val="2B1710"/>
                  </a:solidFill>
                  <a:ln w="3494" cap="flat">
                    <a:noFill/>
                    <a:prstDash val="solid"/>
                    <a:miter/>
                  </a:ln>
                </p:spPr>
                <p:txBody>
                  <a:bodyPr rtlCol="0" anchor="ctr">
                    <a:noAutofit/>
                  </a:bodyPr>
                  <a:lstStyle/>
                  <a:p>
                    <a:endParaRPr lang="en-US"/>
                  </a:p>
                </p:txBody>
              </p:sp>
              <p:sp>
                <p:nvSpPr>
                  <p:cNvPr id="424" name="任意多边形: 形状 423">
                    <a:extLst>
                      <a:ext uri="{FF2B5EF4-FFF2-40B4-BE49-F238E27FC236}">
                        <a16:creationId xmlns:a16="http://schemas.microsoft.com/office/drawing/2014/main" id="{B0945043-837C-1DE8-CA9B-DA88445C5D72}"/>
                      </a:ext>
                    </a:extLst>
                  </p:cNvPr>
                  <p:cNvSpPr/>
                  <p:nvPr/>
                </p:nvSpPr>
                <p:spPr>
                  <a:xfrm>
                    <a:off x="9482708" y="2583578"/>
                    <a:ext cx="7486" cy="7377"/>
                  </a:xfrm>
                  <a:custGeom>
                    <a:avLst/>
                    <a:gdLst>
                      <a:gd name="connsiteX0" fmla="*/ 843 w 7486"/>
                      <a:gd name="connsiteY0" fmla="*/ 7377 h 7377"/>
                      <a:gd name="connsiteX1" fmla="*/ 7481 w 7486"/>
                      <a:gd name="connsiteY1" fmla="*/ 494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4"/>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529" y="7377"/>
                          <a:pt x="669" y="7377"/>
                          <a:pt x="843" y="7377"/>
                        </a:cubicBezTo>
                        <a:close/>
                      </a:path>
                    </a:pathLst>
                  </a:custGeom>
                  <a:solidFill>
                    <a:srgbClr val="E0B3A8"/>
                  </a:solidFill>
                  <a:ln w="3494" cap="flat">
                    <a:noFill/>
                    <a:prstDash val="solid"/>
                    <a:miter/>
                  </a:ln>
                </p:spPr>
                <p:txBody>
                  <a:bodyPr rtlCol="0" anchor="ctr">
                    <a:noAutofit/>
                  </a:bodyPr>
                  <a:lstStyle/>
                  <a:p>
                    <a:endParaRPr lang="en-US"/>
                  </a:p>
                </p:txBody>
              </p:sp>
              <p:sp>
                <p:nvSpPr>
                  <p:cNvPr id="425" name="任意多边形: 形状 424">
                    <a:extLst>
                      <a:ext uri="{FF2B5EF4-FFF2-40B4-BE49-F238E27FC236}">
                        <a16:creationId xmlns:a16="http://schemas.microsoft.com/office/drawing/2014/main" id="{624927BD-71A3-8C3E-DF49-52A484E4A058}"/>
                      </a:ext>
                    </a:extLst>
                  </p:cNvPr>
                  <p:cNvSpPr/>
                  <p:nvPr/>
                </p:nvSpPr>
                <p:spPr>
                  <a:xfrm>
                    <a:off x="9522066" y="2593443"/>
                    <a:ext cx="7101" cy="9447"/>
                  </a:xfrm>
                  <a:custGeom>
                    <a:avLst/>
                    <a:gdLst>
                      <a:gd name="connsiteX0" fmla="*/ 4180 w 7101"/>
                      <a:gd name="connsiteY0" fmla="*/ 4255 h 9447"/>
                      <a:gd name="connsiteX1" fmla="*/ 7045 w 7101"/>
                      <a:gd name="connsiteY1" fmla="*/ 9426 h 9447"/>
                      <a:gd name="connsiteX2" fmla="*/ 2922 w 7101"/>
                      <a:gd name="connsiteY2" fmla="*/ 5198 h 9447"/>
                      <a:gd name="connsiteX3" fmla="*/ 57 w 7101"/>
                      <a:gd name="connsiteY3" fmla="*/ 27 h 9447"/>
                      <a:gd name="connsiteX4" fmla="*/ 4180 w 7101"/>
                      <a:gd name="connsiteY4" fmla="*/ 4255 h 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7">
                        <a:moveTo>
                          <a:pt x="4180" y="4255"/>
                        </a:moveTo>
                        <a:cubicBezTo>
                          <a:pt x="6101" y="6840"/>
                          <a:pt x="7394" y="9181"/>
                          <a:pt x="7045" y="9426"/>
                        </a:cubicBezTo>
                        <a:cubicBezTo>
                          <a:pt x="6695" y="9670"/>
                          <a:pt x="4844" y="7784"/>
                          <a:pt x="2922" y="5198"/>
                        </a:cubicBezTo>
                        <a:cubicBezTo>
                          <a:pt x="1000" y="2613"/>
                          <a:pt x="-292" y="272"/>
                          <a:pt x="57" y="27"/>
                        </a:cubicBezTo>
                        <a:cubicBezTo>
                          <a:pt x="406" y="-252"/>
                          <a:pt x="2258" y="1635"/>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426" name="任意多边形: 形状 425">
                    <a:extLst>
                      <a:ext uri="{FF2B5EF4-FFF2-40B4-BE49-F238E27FC236}">
                        <a16:creationId xmlns:a16="http://schemas.microsoft.com/office/drawing/2014/main" id="{FC9996A8-53E4-A8D0-C0B1-6BA174F1828E}"/>
                      </a:ext>
                    </a:extLst>
                  </p:cNvPr>
                  <p:cNvSpPr/>
                  <p:nvPr/>
                </p:nvSpPr>
                <p:spPr>
                  <a:xfrm>
                    <a:off x="9517105" y="2594072"/>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2" y="6840"/>
                          <a:pt x="7394" y="9181"/>
                          <a:pt x="7045" y="9425"/>
                        </a:cubicBezTo>
                        <a:cubicBezTo>
                          <a:pt x="6695" y="9670"/>
                          <a:pt x="4844" y="7783"/>
                          <a:pt x="2922" y="5198"/>
                        </a:cubicBezTo>
                        <a:cubicBezTo>
                          <a:pt x="1000" y="2612"/>
                          <a:pt x="-292" y="272"/>
                          <a:pt x="57" y="27"/>
                        </a:cubicBezTo>
                        <a:cubicBezTo>
                          <a:pt x="407" y="-253"/>
                          <a:pt x="2258" y="1669"/>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427" name="任意多边形: 形状 426">
                    <a:extLst>
                      <a:ext uri="{FF2B5EF4-FFF2-40B4-BE49-F238E27FC236}">
                        <a16:creationId xmlns:a16="http://schemas.microsoft.com/office/drawing/2014/main" id="{298E1B3D-1931-EC25-0AD7-3E484BD47EDE}"/>
                      </a:ext>
                    </a:extLst>
                  </p:cNvPr>
                  <p:cNvSpPr/>
                  <p:nvPr/>
                </p:nvSpPr>
                <p:spPr>
                  <a:xfrm>
                    <a:off x="9511619" y="2594596"/>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1" y="6840"/>
                          <a:pt x="7394" y="9181"/>
                          <a:pt x="7045" y="9425"/>
                        </a:cubicBezTo>
                        <a:cubicBezTo>
                          <a:pt x="6695" y="9670"/>
                          <a:pt x="4844" y="7783"/>
                          <a:pt x="2922" y="5198"/>
                        </a:cubicBezTo>
                        <a:cubicBezTo>
                          <a:pt x="1000" y="2612"/>
                          <a:pt x="-292" y="272"/>
                          <a:pt x="57" y="27"/>
                        </a:cubicBezTo>
                        <a:cubicBezTo>
                          <a:pt x="406" y="-253"/>
                          <a:pt x="2258" y="1669"/>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428" name="任意多边形: 形状 427">
                    <a:extLst>
                      <a:ext uri="{FF2B5EF4-FFF2-40B4-BE49-F238E27FC236}">
                        <a16:creationId xmlns:a16="http://schemas.microsoft.com/office/drawing/2014/main" id="{5FF721E9-5C36-5048-8255-FFC717734E11}"/>
                      </a:ext>
                    </a:extLst>
                  </p:cNvPr>
                  <p:cNvSpPr/>
                  <p:nvPr/>
                </p:nvSpPr>
                <p:spPr>
                  <a:xfrm>
                    <a:off x="9562791" y="2609018"/>
                    <a:ext cx="11809" cy="11809"/>
                  </a:xfrm>
                  <a:custGeom>
                    <a:avLst/>
                    <a:gdLst>
                      <a:gd name="connsiteX0" fmla="*/ 0 w 11809"/>
                      <a:gd name="connsiteY0" fmla="*/ 5905 h 11809"/>
                      <a:gd name="connsiteX1" fmla="*/ 5904 w 11809"/>
                      <a:gd name="connsiteY1" fmla="*/ 11809 h 11809"/>
                      <a:gd name="connsiteX2" fmla="*/ 11809 w 11809"/>
                      <a:gd name="connsiteY2" fmla="*/ 5905 h 11809"/>
                      <a:gd name="connsiteX3" fmla="*/ 5904 w 11809"/>
                      <a:gd name="connsiteY3" fmla="*/ 0 h 11809"/>
                      <a:gd name="connsiteX4" fmla="*/ 0 w 11809"/>
                      <a:gd name="connsiteY4" fmla="*/ 5905 h 1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 h="11809">
                        <a:moveTo>
                          <a:pt x="0" y="5905"/>
                        </a:moveTo>
                        <a:cubicBezTo>
                          <a:pt x="0" y="9189"/>
                          <a:pt x="2655" y="11809"/>
                          <a:pt x="5904" y="11809"/>
                        </a:cubicBezTo>
                        <a:cubicBezTo>
                          <a:pt x="9189" y="11809"/>
                          <a:pt x="11809" y="9154"/>
                          <a:pt x="11809" y="5905"/>
                        </a:cubicBezTo>
                        <a:cubicBezTo>
                          <a:pt x="11809" y="2620"/>
                          <a:pt x="9154" y="0"/>
                          <a:pt x="5904" y="0"/>
                        </a:cubicBezTo>
                        <a:cubicBezTo>
                          <a:pt x="2655" y="0"/>
                          <a:pt x="0" y="2655"/>
                          <a:pt x="0" y="5905"/>
                        </a:cubicBezTo>
                        <a:close/>
                      </a:path>
                    </a:pathLst>
                  </a:custGeom>
                  <a:solidFill>
                    <a:srgbClr val="FFFFFF"/>
                  </a:solidFill>
                  <a:ln w="3494" cap="flat">
                    <a:noFill/>
                    <a:prstDash val="solid"/>
                    <a:miter/>
                  </a:ln>
                </p:spPr>
                <p:txBody>
                  <a:bodyPr rtlCol="0" anchor="ctr">
                    <a:noAutofit/>
                  </a:bodyPr>
                  <a:lstStyle/>
                  <a:p>
                    <a:endParaRPr lang="en-US"/>
                  </a:p>
                </p:txBody>
              </p:sp>
              <p:sp>
                <p:nvSpPr>
                  <p:cNvPr id="429" name="任意多边形: 形状 428">
                    <a:extLst>
                      <a:ext uri="{FF2B5EF4-FFF2-40B4-BE49-F238E27FC236}">
                        <a16:creationId xmlns:a16="http://schemas.microsoft.com/office/drawing/2014/main" id="{FA943C2D-ACE0-40AB-76DF-6AA7446EA0F6}"/>
                      </a:ext>
                    </a:extLst>
                  </p:cNvPr>
                  <p:cNvSpPr/>
                  <p:nvPr/>
                </p:nvSpPr>
                <p:spPr>
                  <a:xfrm>
                    <a:off x="9478835" y="2613707"/>
                    <a:ext cx="32947" cy="14784"/>
                  </a:xfrm>
                  <a:custGeom>
                    <a:avLst/>
                    <a:gdLst>
                      <a:gd name="connsiteX0" fmla="*/ 0 w 32947"/>
                      <a:gd name="connsiteY0" fmla="*/ 3627 h 14784"/>
                      <a:gd name="connsiteX1" fmla="*/ 32947 w 32947"/>
                      <a:gd name="connsiteY1" fmla="*/ 2544 h 14784"/>
                      <a:gd name="connsiteX2" fmla="*/ 0 w 32947"/>
                      <a:gd name="connsiteY2" fmla="*/ 3627 h 14784"/>
                    </a:gdLst>
                    <a:ahLst/>
                    <a:cxnLst>
                      <a:cxn ang="0">
                        <a:pos x="connsiteX0" y="connsiteY0"/>
                      </a:cxn>
                      <a:cxn ang="0">
                        <a:pos x="connsiteX1" y="connsiteY1"/>
                      </a:cxn>
                      <a:cxn ang="0">
                        <a:pos x="connsiteX2" y="connsiteY2"/>
                      </a:cxn>
                    </a:cxnLst>
                    <a:rect l="l" t="t" r="r" b="b"/>
                    <a:pathLst>
                      <a:path w="32947" h="14784">
                        <a:moveTo>
                          <a:pt x="0" y="3627"/>
                        </a:moveTo>
                        <a:cubicBezTo>
                          <a:pt x="5101" y="-3326"/>
                          <a:pt x="33156" y="1705"/>
                          <a:pt x="32947" y="2544"/>
                        </a:cubicBezTo>
                        <a:cubicBezTo>
                          <a:pt x="25156" y="16134"/>
                          <a:pt x="9434" y="20956"/>
                          <a:pt x="0" y="3627"/>
                        </a:cubicBezTo>
                        <a:close/>
                      </a:path>
                    </a:pathLst>
                  </a:custGeom>
                  <a:solidFill>
                    <a:srgbClr val="E0B3A8"/>
                  </a:solidFill>
                  <a:ln w="3494" cap="flat">
                    <a:noFill/>
                    <a:prstDash val="solid"/>
                    <a:miter/>
                  </a:ln>
                </p:spPr>
                <p:txBody>
                  <a:bodyPr rtlCol="0" anchor="ctr">
                    <a:noAutofit/>
                  </a:bodyPr>
                  <a:lstStyle/>
                  <a:p>
                    <a:endParaRPr lang="en-US"/>
                  </a:p>
                </p:txBody>
              </p:sp>
              <p:sp>
                <p:nvSpPr>
                  <p:cNvPr id="430" name="任意多边形: 形状 429">
                    <a:extLst>
                      <a:ext uri="{FF2B5EF4-FFF2-40B4-BE49-F238E27FC236}">
                        <a16:creationId xmlns:a16="http://schemas.microsoft.com/office/drawing/2014/main" id="{ADC52DDF-B902-A946-64A3-BFF55ED45EAF}"/>
                      </a:ext>
                    </a:extLst>
                  </p:cNvPr>
                  <p:cNvSpPr/>
                  <p:nvPr/>
                </p:nvSpPr>
                <p:spPr>
                  <a:xfrm>
                    <a:off x="9477409" y="2615010"/>
                    <a:ext cx="35786" cy="6496"/>
                  </a:xfrm>
                  <a:custGeom>
                    <a:avLst/>
                    <a:gdLst>
                      <a:gd name="connsiteX0" fmla="*/ 3906 w 35786"/>
                      <a:gd name="connsiteY0" fmla="*/ 4245 h 6496"/>
                      <a:gd name="connsiteX1" fmla="*/ 272 w 35786"/>
                      <a:gd name="connsiteY1" fmla="*/ 2568 h 6496"/>
                      <a:gd name="connsiteX2" fmla="*/ 62 w 35786"/>
                      <a:gd name="connsiteY2" fmla="*/ 1834 h 6496"/>
                      <a:gd name="connsiteX3" fmla="*/ 796 w 35786"/>
                      <a:gd name="connsiteY3" fmla="*/ 1625 h 6496"/>
                      <a:gd name="connsiteX4" fmla="*/ 34861 w 35786"/>
                      <a:gd name="connsiteY4" fmla="*/ 157 h 6496"/>
                      <a:gd name="connsiteX5" fmla="*/ 35630 w 35786"/>
                      <a:gd name="connsiteY5" fmla="*/ 157 h 6496"/>
                      <a:gd name="connsiteX6" fmla="*/ 35630 w 35786"/>
                      <a:gd name="connsiteY6" fmla="*/ 926 h 6496"/>
                      <a:gd name="connsiteX7" fmla="*/ 3906 w 35786"/>
                      <a:gd name="connsiteY7" fmla="*/ 4245 h 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86" h="6496">
                        <a:moveTo>
                          <a:pt x="3906" y="4245"/>
                        </a:moveTo>
                        <a:cubicBezTo>
                          <a:pt x="2613" y="3756"/>
                          <a:pt x="1390" y="3197"/>
                          <a:pt x="272" y="2568"/>
                        </a:cubicBezTo>
                        <a:cubicBezTo>
                          <a:pt x="27" y="2428"/>
                          <a:pt x="-77" y="2079"/>
                          <a:pt x="62" y="1834"/>
                        </a:cubicBezTo>
                        <a:cubicBezTo>
                          <a:pt x="202" y="1590"/>
                          <a:pt x="552" y="1485"/>
                          <a:pt x="796" y="1625"/>
                        </a:cubicBezTo>
                        <a:cubicBezTo>
                          <a:pt x="10719" y="7319"/>
                          <a:pt x="28537" y="6551"/>
                          <a:pt x="34861" y="157"/>
                        </a:cubicBezTo>
                        <a:cubicBezTo>
                          <a:pt x="35071" y="-52"/>
                          <a:pt x="35420" y="-52"/>
                          <a:pt x="35630" y="157"/>
                        </a:cubicBezTo>
                        <a:cubicBezTo>
                          <a:pt x="35839" y="367"/>
                          <a:pt x="35839" y="716"/>
                          <a:pt x="35630" y="926"/>
                        </a:cubicBezTo>
                        <a:cubicBezTo>
                          <a:pt x="29795" y="6865"/>
                          <a:pt x="14457" y="8193"/>
                          <a:pt x="3906" y="4245"/>
                        </a:cubicBezTo>
                        <a:close/>
                      </a:path>
                    </a:pathLst>
                  </a:custGeom>
                  <a:solidFill>
                    <a:srgbClr val="2B1710"/>
                  </a:solidFill>
                  <a:ln w="3494" cap="flat">
                    <a:noFill/>
                    <a:prstDash val="solid"/>
                    <a:miter/>
                  </a:ln>
                </p:spPr>
                <p:txBody>
                  <a:bodyPr rtlCol="0" anchor="ctr">
                    <a:noAutofit/>
                  </a:bodyPr>
                  <a:lstStyle/>
                  <a:p>
                    <a:endParaRPr lang="en-US"/>
                  </a:p>
                </p:txBody>
              </p:sp>
              <p:sp>
                <p:nvSpPr>
                  <p:cNvPr id="431" name="任意多边形: 形状 430">
                    <a:extLst>
                      <a:ext uri="{FF2B5EF4-FFF2-40B4-BE49-F238E27FC236}">
                        <a16:creationId xmlns:a16="http://schemas.microsoft.com/office/drawing/2014/main" id="{10347429-01FA-8B62-2F75-84C1C24B6B59}"/>
                      </a:ext>
                    </a:extLst>
                  </p:cNvPr>
                  <p:cNvSpPr/>
                  <p:nvPr/>
                </p:nvSpPr>
                <p:spPr>
                  <a:xfrm>
                    <a:off x="9488811" y="2633664"/>
                    <a:ext cx="14081" cy="2260"/>
                  </a:xfrm>
                  <a:custGeom>
                    <a:avLst/>
                    <a:gdLst>
                      <a:gd name="connsiteX0" fmla="*/ 365 w 14081"/>
                      <a:gd name="connsiteY0" fmla="*/ 1628 h 2260"/>
                      <a:gd name="connsiteX1" fmla="*/ 15 w 14081"/>
                      <a:gd name="connsiteY1" fmla="*/ 999 h 2260"/>
                      <a:gd name="connsiteX2" fmla="*/ 644 w 14081"/>
                      <a:gd name="connsiteY2" fmla="*/ 580 h 2260"/>
                      <a:gd name="connsiteX3" fmla="*/ 13292 w 14081"/>
                      <a:gd name="connsiteY3" fmla="*/ 56 h 2260"/>
                      <a:gd name="connsiteX4" fmla="*/ 14026 w 14081"/>
                      <a:gd name="connsiteY4" fmla="*/ 300 h 2260"/>
                      <a:gd name="connsiteX5" fmla="*/ 13781 w 14081"/>
                      <a:gd name="connsiteY5" fmla="*/ 1034 h 2260"/>
                      <a:gd name="connsiteX6" fmla="*/ 435 w 14081"/>
                      <a:gd name="connsiteY6" fmla="*/ 1663 h 2260"/>
                      <a:gd name="connsiteX7" fmla="*/ 365 w 14081"/>
                      <a:gd name="connsiteY7" fmla="*/ 1628 h 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81" h="2260">
                        <a:moveTo>
                          <a:pt x="365" y="1628"/>
                        </a:moveTo>
                        <a:cubicBezTo>
                          <a:pt x="120" y="1558"/>
                          <a:pt x="-54" y="1278"/>
                          <a:pt x="15" y="999"/>
                        </a:cubicBezTo>
                        <a:cubicBezTo>
                          <a:pt x="85" y="719"/>
                          <a:pt x="365" y="510"/>
                          <a:pt x="644" y="580"/>
                        </a:cubicBezTo>
                        <a:cubicBezTo>
                          <a:pt x="8820" y="2117"/>
                          <a:pt x="13257" y="90"/>
                          <a:pt x="13292" y="56"/>
                        </a:cubicBezTo>
                        <a:cubicBezTo>
                          <a:pt x="13571" y="-84"/>
                          <a:pt x="13886" y="56"/>
                          <a:pt x="14026" y="300"/>
                        </a:cubicBezTo>
                        <a:cubicBezTo>
                          <a:pt x="14166" y="580"/>
                          <a:pt x="14026" y="894"/>
                          <a:pt x="13781" y="1034"/>
                        </a:cubicBezTo>
                        <a:cubicBezTo>
                          <a:pt x="13606" y="1139"/>
                          <a:pt x="8995" y="3270"/>
                          <a:pt x="435" y="1663"/>
                        </a:cubicBezTo>
                        <a:cubicBezTo>
                          <a:pt x="435" y="1663"/>
                          <a:pt x="400" y="1663"/>
                          <a:pt x="365" y="1628"/>
                        </a:cubicBezTo>
                        <a:close/>
                      </a:path>
                    </a:pathLst>
                  </a:custGeom>
                  <a:solidFill>
                    <a:srgbClr val="E0B3A8"/>
                  </a:solidFill>
                  <a:ln w="3494" cap="flat">
                    <a:noFill/>
                    <a:prstDash val="solid"/>
                    <a:miter/>
                  </a:ln>
                </p:spPr>
                <p:txBody>
                  <a:bodyPr rtlCol="0" anchor="ctr">
                    <a:noAutofit/>
                  </a:bodyPr>
                  <a:lstStyle/>
                  <a:p>
                    <a:endParaRPr lang="en-US"/>
                  </a:p>
                </p:txBody>
              </p:sp>
            </p:grpSp>
            <p:sp>
              <p:nvSpPr>
                <p:cNvPr id="410" name="任意多边形: 形状 409">
                  <a:extLst>
                    <a:ext uri="{FF2B5EF4-FFF2-40B4-BE49-F238E27FC236}">
                      <a16:creationId xmlns:a16="http://schemas.microsoft.com/office/drawing/2014/main" id="{68824C54-1768-A27E-4EC6-D6FAB5EFCE95}"/>
                    </a:ext>
                  </a:extLst>
                </p:cNvPr>
                <p:cNvSpPr/>
                <p:nvPr/>
              </p:nvSpPr>
              <p:spPr>
                <a:xfrm>
                  <a:off x="9490644" y="2501863"/>
                  <a:ext cx="72776" cy="53420"/>
                </a:xfrm>
                <a:custGeom>
                  <a:avLst/>
                  <a:gdLst>
                    <a:gd name="connsiteX0" fmla="*/ 0 w 72776"/>
                    <a:gd name="connsiteY0" fmla="*/ 8071 h 53420"/>
                    <a:gd name="connsiteX1" fmla="*/ 72776 w 72776"/>
                    <a:gd name="connsiteY1" fmla="*/ 53420 h 53420"/>
                    <a:gd name="connsiteX2" fmla="*/ 62085 w 72776"/>
                    <a:gd name="connsiteY2" fmla="*/ 4123 h 53420"/>
                    <a:gd name="connsiteX3" fmla="*/ 14429 w 72776"/>
                    <a:gd name="connsiteY3" fmla="*/ 0 h 53420"/>
                    <a:gd name="connsiteX4" fmla="*/ 0 w 72776"/>
                    <a:gd name="connsiteY4" fmla="*/ 8071 h 53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6" h="53420">
                      <a:moveTo>
                        <a:pt x="0" y="8071"/>
                      </a:moveTo>
                      <a:cubicBezTo>
                        <a:pt x="7861" y="47656"/>
                        <a:pt x="72776" y="53420"/>
                        <a:pt x="72776" y="53420"/>
                      </a:cubicBezTo>
                      <a:lnTo>
                        <a:pt x="62085" y="4123"/>
                      </a:lnTo>
                      <a:lnTo>
                        <a:pt x="14429" y="0"/>
                      </a:lnTo>
                      <a:lnTo>
                        <a:pt x="0" y="8071"/>
                      </a:lnTo>
                      <a:close/>
                    </a:path>
                  </a:pathLst>
                </a:custGeom>
                <a:solidFill>
                  <a:srgbClr val="2B1710"/>
                </a:solidFill>
                <a:ln w="3494" cap="flat">
                  <a:noFill/>
                  <a:prstDash val="solid"/>
                  <a:miter/>
                </a:ln>
              </p:spPr>
              <p:txBody>
                <a:bodyPr rtlCol="0" anchor="ctr">
                  <a:noAutofit/>
                </a:bodyPr>
                <a:lstStyle/>
                <a:p>
                  <a:endParaRPr lang="en-US"/>
                </a:p>
              </p:txBody>
            </p:sp>
            <p:sp>
              <p:nvSpPr>
                <p:cNvPr id="411" name="任意多边形: 形状 410">
                  <a:extLst>
                    <a:ext uri="{FF2B5EF4-FFF2-40B4-BE49-F238E27FC236}">
                      <a16:creationId xmlns:a16="http://schemas.microsoft.com/office/drawing/2014/main" id="{835F4FFE-F2F4-AF07-9465-B298A88E85E5}"/>
                    </a:ext>
                  </a:extLst>
                </p:cNvPr>
                <p:cNvSpPr/>
                <p:nvPr/>
              </p:nvSpPr>
              <p:spPr>
                <a:xfrm>
                  <a:off x="9592957" y="2706705"/>
                  <a:ext cx="103647" cy="130004"/>
                </a:xfrm>
                <a:custGeom>
                  <a:avLst/>
                  <a:gdLst>
                    <a:gd name="connsiteX0" fmla="*/ 36566 w 103647"/>
                    <a:gd name="connsiteY0" fmla="*/ 0 h 130004"/>
                    <a:gd name="connsiteX1" fmla="*/ 5960 w 103647"/>
                    <a:gd name="connsiteY1" fmla="*/ 130005 h 130004"/>
                    <a:gd name="connsiteX2" fmla="*/ 103647 w 103647"/>
                    <a:gd name="connsiteY2" fmla="*/ 75431 h 130004"/>
                    <a:gd name="connsiteX3" fmla="*/ 36566 w 103647"/>
                    <a:gd name="connsiteY3" fmla="*/ 0 h 130004"/>
                  </a:gdLst>
                  <a:ahLst/>
                  <a:cxnLst>
                    <a:cxn ang="0">
                      <a:pos x="connsiteX0" y="connsiteY0"/>
                    </a:cxn>
                    <a:cxn ang="0">
                      <a:pos x="connsiteX1" y="connsiteY1"/>
                    </a:cxn>
                    <a:cxn ang="0">
                      <a:pos x="connsiteX2" y="connsiteY2"/>
                    </a:cxn>
                    <a:cxn ang="0">
                      <a:pos x="connsiteX3" y="connsiteY3"/>
                    </a:cxn>
                  </a:cxnLst>
                  <a:rect l="l" t="t" r="r" b="b"/>
                  <a:pathLst>
                    <a:path w="103647" h="130004">
                      <a:moveTo>
                        <a:pt x="36566" y="0"/>
                      </a:moveTo>
                      <a:cubicBezTo>
                        <a:pt x="-1901" y="27636"/>
                        <a:pt x="-6023" y="80008"/>
                        <a:pt x="5960" y="130005"/>
                      </a:cubicBezTo>
                      <a:cubicBezTo>
                        <a:pt x="43064" y="120012"/>
                        <a:pt x="76465" y="101006"/>
                        <a:pt x="103647" y="75431"/>
                      </a:cubicBezTo>
                      <a:cubicBezTo>
                        <a:pt x="82964" y="30396"/>
                        <a:pt x="58786" y="0"/>
                        <a:pt x="36566" y="0"/>
                      </a:cubicBezTo>
                      <a:close/>
                    </a:path>
                  </a:pathLst>
                </a:custGeom>
                <a:solidFill>
                  <a:srgbClr val="E6EFFF"/>
                </a:solidFill>
                <a:ln w="3494" cap="flat">
                  <a:noFill/>
                  <a:prstDash val="solid"/>
                  <a:miter/>
                </a:ln>
              </p:spPr>
              <p:txBody>
                <a:bodyPr rtlCol="0" anchor="ctr">
                  <a:noAutofit/>
                </a:bodyPr>
                <a:lstStyle/>
                <a:p>
                  <a:endParaRPr lang="en-US"/>
                </a:p>
              </p:txBody>
            </p:sp>
          </p:grpSp>
          <p:sp>
            <p:nvSpPr>
              <p:cNvPr id="400" name="任意多边形: 形状 399">
                <a:extLst>
                  <a:ext uri="{FF2B5EF4-FFF2-40B4-BE49-F238E27FC236}">
                    <a16:creationId xmlns:a16="http://schemas.microsoft.com/office/drawing/2014/main" id="{843CB993-C442-A345-057C-8887DF899330}"/>
                  </a:ext>
                </a:extLst>
              </p:cNvPr>
              <p:cNvSpPr/>
              <p:nvPr/>
            </p:nvSpPr>
            <p:spPr>
              <a:xfrm>
                <a:off x="9880483" y="2464339"/>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69" y="77213"/>
                      <a:pt x="456361" y="89721"/>
                      <a:pt x="440919"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01" name="任意多边形: 形状 400">
                <a:extLst>
                  <a:ext uri="{FF2B5EF4-FFF2-40B4-BE49-F238E27FC236}">
                    <a16:creationId xmlns:a16="http://schemas.microsoft.com/office/drawing/2014/main" id="{7318EDF6-34FF-F57A-29D9-BFAC9AAB08BE}"/>
                  </a:ext>
                </a:extLst>
              </p:cNvPr>
              <p:cNvSpPr/>
              <p:nvPr/>
            </p:nvSpPr>
            <p:spPr>
              <a:xfrm>
                <a:off x="9884920" y="2702547"/>
                <a:ext cx="712422" cy="89721"/>
              </a:xfrm>
              <a:custGeom>
                <a:avLst/>
                <a:gdLst>
                  <a:gd name="connsiteX0" fmla="*/ 684472 w 712422"/>
                  <a:gd name="connsiteY0" fmla="*/ 89721 h 89721"/>
                  <a:gd name="connsiteX1" fmla="*/ 27950 w 712422"/>
                  <a:gd name="connsiteY1" fmla="*/ 89721 h 89721"/>
                  <a:gd name="connsiteX2" fmla="*/ 0 w 712422"/>
                  <a:gd name="connsiteY2" fmla="*/ 61771 h 89721"/>
                  <a:gd name="connsiteX3" fmla="*/ 0 w 712422"/>
                  <a:gd name="connsiteY3" fmla="*/ 27950 h 89721"/>
                  <a:gd name="connsiteX4" fmla="*/ 27950 w 712422"/>
                  <a:gd name="connsiteY4" fmla="*/ 0 h 89721"/>
                  <a:gd name="connsiteX5" fmla="*/ 684472 w 712422"/>
                  <a:gd name="connsiteY5" fmla="*/ 0 h 89721"/>
                  <a:gd name="connsiteX6" fmla="*/ 712423 w 712422"/>
                  <a:gd name="connsiteY6" fmla="*/ 27950 h 89721"/>
                  <a:gd name="connsiteX7" fmla="*/ 712423 w 712422"/>
                  <a:gd name="connsiteY7" fmla="*/ 61771 h 89721"/>
                  <a:gd name="connsiteX8" fmla="*/ 684472 w 712422"/>
                  <a:gd name="connsiteY8" fmla="*/ 89721 h 8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1">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02" name="任意多边形: 形状 401">
                <a:extLst>
                  <a:ext uri="{FF2B5EF4-FFF2-40B4-BE49-F238E27FC236}">
                    <a16:creationId xmlns:a16="http://schemas.microsoft.com/office/drawing/2014/main" id="{16A487DC-778E-A3FF-07F0-4A1FB6DAAFBD}"/>
                  </a:ext>
                </a:extLst>
              </p:cNvPr>
              <p:cNvSpPr/>
              <p:nvPr/>
            </p:nvSpPr>
            <p:spPr>
              <a:xfrm>
                <a:off x="9362910" y="2950189"/>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grpSp>
      </p:grpSp>
      <p:sp>
        <p:nvSpPr>
          <p:cNvPr id="464" name="任意多边形: 形状 463">
            <a:extLst>
              <a:ext uri="{FF2B5EF4-FFF2-40B4-BE49-F238E27FC236}">
                <a16:creationId xmlns:a16="http://schemas.microsoft.com/office/drawing/2014/main" id="{6A7216A5-C82F-4C14-6655-237E7C03A77B}"/>
              </a:ext>
            </a:extLst>
          </p:cNvPr>
          <p:cNvSpPr/>
          <p:nvPr userDrawn="1"/>
        </p:nvSpPr>
        <p:spPr>
          <a:xfrm>
            <a:off x="10813460" y="4606070"/>
            <a:ext cx="1378540" cy="1351886"/>
          </a:xfrm>
          <a:custGeom>
            <a:avLst/>
            <a:gdLst>
              <a:gd name="connsiteX0" fmla="*/ 0 w 1378540"/>
              <a:gd name="connsiteY0" fmla="*/ 0 h 1351886"/>
              <a:gd name="connsiteX1" fmla="*/ 1378540 w 1378540"/>
              <a:gd name="connsiteY1" fmla="*/ 0 h 1351886"/>
              <a:gd name="connsiteX2" fmla="*/ 1378540 w 1378540"/>
              <a:gd name="connsiteY2" fmla="*/ 1351886 h 1351886"/>
              <a:gd name="connsiteX3" fmla="*/ 483955 w 1378540"/>
              <a:gd name="connsiteY3" fmla="*/ 1351886 h 1351886"/>
            </a:gdLst>
            <a:ahLst/>
            <a:cxnLst>
              <a:cxn ang="0">
                <a:pos x="connsiteX0" y="connsiteY0"/>
              </a:cxn>
              <a:cxn ang="0">
                <a:pos x="connsiteX1" y="connsiteY1"/>
              </a:cxn>
              <a:cxn ang="0">
                <a:pos x="connsiteX2" y="connsiteY2"/>
              </a:cxn>
              <a:cxn ang="0">
                <a:pos x="connsiteX3" y="connsiteY3"/>
              </a:cxn>
            </a:cxnLst>
            <a:rect l="l" t="t" r="r" b="b"/>
            <a:pathLst>
              <a:path w="1378540" h="1351886">
                <a:moveTo>
                  <a:pt x="0" y="0"/>
                </a:moveTo>
                <a:lnTo>
                  <a:pt x="1378540" y="0"/>
                </a:lnTo>
                <a:lnTo>
                  <a:pt x="1378540" y="1351886"/>
                </a:lnTo>
                <a:lnTo>
                  <a:pt x="483955" y="1351886"/>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wrap="square" rtlCol="0" anchor="ctr">
            <a:noAutofit/>
          </a:bodyPr>
          <a:lstStyle/>
          <a:p>
            <a:endParaRPr lang="en-US"/>
          </a:p>
        </p:txBody>
      </p:sp>
      <p:sp>
        <p:nvSpPr>
          <p:cNvPr id="465" name="任意多边形: 形状 464">
            <a:extLst>
              <a:ext uri="{FF2B5EF4-FFF2-40B4-BE49-F238E27FC236}">
                <a16:creationId xmlns:a16="http://schemas.microsoft.com/office/drawing/2014/main" id="{CB5B5EE6-C176-D2DE-F720-04C4255D0D51}"/>
              </a:ext>
            </a:extLst>
          </p:cNvPr>
          <p:cNvSpPr/>
          <p:nvPr userDrawn="1"/>
        </p:nvSpPr>
        <p:spPr>
          <a:xfrm>
            <a:off x="12129084" y="4856981"/>
            <a:ext cx="62917" cy="179174"/>
          </a:xfrm>
          <a:custGeom>
            <a:avLst/>
            <a:gdLst>
              <a:gd name="connsiteX0" fmla="*/ 0 w 62917"/>
              <a:gd name="connsiteY0" fmla="*/ 0 h 179174"/>
              <a:gd name="connsiteX1" fmla="*/ 62917 w 62917"/>
              <a:gd name="connsiteY1" fmla="*/ 0 h 179174"/>
              <a:gd name="connsiteX2" fmla="*/ 62917 w 62917"/>
              <a:gd name="connsiteY2" fmla="*/ 179174 h 179174"/>
            </a:gdLst>
            <a:ahLst/>
            <a:cxnLst>
              <a:cxn ang="0">
                <a:pos x="connsiteX0" y="connsiteY0"/>
              </a:cxn>
              <a:cxn ang="0">
                <a:pos x="connsiteX1" y="connsiteY1"/>
              </a:cxn>
              <a:cxn ang="0">
                <a:pos x="connsiteX2" y="connsiteY2"/>
              </a:cxn>
            </a:cxnLst>
            <a:rect l="l" t="t" r="r" b="b"/>
            <a:pathLst>
              <a:path w="62917" h="179174">
                <a:moveTo>
                  <a:pt x="0" y="0"/>
                </a:moveTo>
                <a:lnTo>
                  <a:pt x="62917" y="0"/>
                </a:lnTo>
                <a:lnTo>
                  <a:pt x="62917" y="179174"/>
                </a:lnTo>
                <a:close/>
              </a:path>
            </a:pathLst>
          </a:custGeom>
          <a:solidFill>
            <a:srgbClr val="FFFFFF"/>
          </a:solidFill>
          <a:ln w="3494" cap="flat">
            <a:noFill/>
            <a:prstDash val="solid"/>
            <a:miter/>
          </a:ln>
        </p:spPr>
        <p:txBody>
          <a:bodyPr wrap="square" rtlCol="0" anchor="ctr">
            <a:noAutofit/>
          </a:bodyPr>
          <a:lstStyle/>
          <a:p>
            <a:endParaRPr lang="en-US"/>
          </a:p>
        </p:txBody>
      </p:sp>
      <p:sp>
        <p:nvSpPr>
          <p:cNvPr id="466" name="任意多边形: 形状 465">
            <a:extLst>
              <a:ext uri="{FF2B5EF4-FFF2-40B4-BE49-F238E27FC236}">
                <a16:creationId xmlns:a16="http://schemas.microsoft.com/office/drawing/2014/main" id="{B54DB0FD-6F30-9F6F-A581-26B668ECA18E}"/>
              </a:ext>
            </a:extLst>
          </p:cNvPr>
          <p:cNvSpPr/>
          <p:nvPr userDrawn="1"/>
        </p:nvSpPr>
        <p:spPr>
          <a:xfrm>
            <a:off x="11754021" y="4856981"/>
            <a:ext cx="291948" cy="20673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67" name="任意多边形: 形状 466">
            <a:extLst>
              <a:ext uri="{FF2B5EF4-FFF2-40B4-BE49-F238E27FC236}">
                <a16:creationId xmlns:a16="http://schemas.microsoft.com/office/drawing/2014/main" id="{1A7853FC-60DE-FD05-98AB-C5260D66B5F6}"/>
              </a:ext>
            </a:extLst>
          </p:cNvPr>
          <p:cNvSpPr/>
          <p:nvPr userDrawn="1"/>
        </p:nvSpPr>
        <p:spPr>
          <a:xfrm>
            <a:off x="11873932" y="5223093"/>
            <a:ext cx="291948" cy="206731"/>
          </a:xfrm>
          <a:custGeom>
            <a:avLst/>
            <a:gdLst>
              <a:gd name="connsiteX0" fmla="*/ 75956 w 305463"/>
              <a:gd name="connsiteY0" fmla="*/ 216302 h 216301"/>
              <a:gd name="connsiteX1" fmla="*/ 305464 w 305463"/>
              <a:gd name="connsiteY1" fmla="*/ 216302 h 216301"/>
              <a:gd name="connsiteX2" fmla="*/ 229544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6" y="216302"/>
                </a:moveTo>
                <a:lnTo>
                  <a:pt x="305464" y="216302"/>
                </a:lnTo>
                <a:lnTo>
                  <a:pt x="229544" y="0"/>
                </a:lnTo>
                <a:lnTo>
                  <a:pt x="0" y="0"/>
                </a:ln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68" name="任意多边形: 形状 467">
            <a:extLst>
              <a:ext uri="{FF2B5EF4-FFF2-40B4-BE49-F238E27FC236}">
                <a16:creationId xmlns:a16="http://schemas.microsoft.com/office/drawing/2014/main" id="{BB0F44C5-66D5-E602-23B6-CF10FDA342C0}"/>
              </a:ext>
            </a:extLst>
          </p:cNvPr>
          <p:cNvSpPr/>
          <p:nvPr userDrawn="1"/>
        </p:nvSpPr>
        <p:spPr>
          <a:xfrm>
            <a:off x="11996250" y="5585265"/>
            <a:ext cx="195751" cy="206732"/>
          </a:xfrm>
          <a:custGeom>
            <a:avLst/>
            <a:gdLst>
              <a:gd name="connsiteX0" fmla="*/ 0 w 195751"/>
              <a:gd name="connsiteY0" fmla="*/ 0 h 206732"/>
              <a:gd name="connsiteX1" fmla="*/ 195751 w 195751"/>
              <a:gd name="connsiteY1" fmla="*/ 0 h 206732"/>
              <a:gd name="connsiteX2" fmla="*/ 195751 w 195751"/>
              <a:gd name="connsiteY2" fmla="*/ 206732 h 206732"/>
              <a:gd name="connsiteX3" fmla="*/ 72594 w 195751"/>
              <a:gd name="connsiteY3" fmla="*/ 206732 h 206732"/>
            </a:gdLst>
            <a:ahLst/>
            <a:cxnLst>
              <a:cxn ang="0">
                <a:pos x="connsiteX0" y="connsiteY0"/>
              </a:cxn>
              <a:cxn ang="0">
                <a:pos x="connsiteX1" y="connsiteY1"/>
              </a:cxn>
              <a:cxn ang="0">
                <a:pos x="connsiteX2" y="connsiteY2"/>
              </a:cxn>
              <a:cxn ang="0">
                <a:pos x="connsiteX3" y="connsiteY3"/>
              </a:cxn>
            </a:cxnLst>
            <a:rect l="l" t="t" r="r" b="b"/>
            <a:pathLst>
              <a:path w="195751" h="206732">
                <a:moveTo>
                  <a:pt x="0" y="0"/>
                </a:moveTo>
                <a:lnTo>
                  <a:pt x="195751" y="0"/>
                </a:lnTo>
                <a:lnTo>
                  <a:pt x="195751" y="206732"/>
                </a:lnTo>
                <a:lnTo>
                  <a:pt x="72594" y="206732"/>
                </a:lnTo>
                <a:close/>
              </a:path>
            </a:pathLst>
          </a:custGeom>
          <a:solidFill>
            <a:schemeClr val="accent1">
              <a:lumMod val="20000"/>
              <a:lumOff val="80000"/>
            </a:schemeClr>
          </a:solidFill>
          <a:ln w="3494" cap="flat">
            <a:noFill/>
            <a:prstDash val="solid"/>
            <a:miter/>
          </a:ln>
        </p:spPr>
        <p:txBody>
          <a:bodyPr wrap="square" rtlCol="0" anchor="ctr">
            <a:noAutofit/>
          </a:bodyPr>
          <a:lstStyle/>
          <a:p>
            <a:endParaRPr lang="en-US"/>
          </a:p>
        </p:txBody>
      </p:sp>
      <p:sp>
        <p:nvSpPr>
          <p:cNvPr id="469" name="任意多边形: 形状 468">
            <a:extLst>
              <a:ext uri="{FF2B5EF4-FFF2-40B4-BE49-F238E27FC236}">
                <a16:creationId xmlns:a16="http://schemas.microsoft.com/office/drawing/2014/main" id="{4C7E0F26-D8E9-E47F-4CB1-62917EE8E88C}"/>
              </a:ext>
            </a:extLst>
          </p:cNvPr>
          <p:cNvSpPr/>
          <p:nvPr userDrawn="1"/>
        </p:nvSpPr>
        <p:spPr>
          <a:xfrm>
            <a:off x="11378959" y="4856981"/>
            <a:ext cx="291948" cy="206731"/>
          </a:xfrm>
          <a:custGeom>
            <a:avLst/>
            <a:gdLst>
              <a:gd name="connsiteX0" fmla="*/ 75955 w 305463"/>
              <a:gd name="connsiteY0" fmla="*/ 216302 h 216301"/>
              <a:gd name="connsiteX1" fmla="*/ 305464 w 305463"/>
              <a:gd name="connsiteY1" fmla="*/ 216302 h 216301"/>
              <a:gd name="connsiteX2" fmla="*/ 229509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9" y="0"/>
                </a:lnTo>
                <a:lnTo>
                  <a:pt x="0" y="0"/>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470" name="任意多边形: 形状 469">
            <a:extLst>
              <a:ext uri="{FF2B5EF4-FFF2-40B4-BE49-F238E27FC236}">
                <a16:creationId xmlns:a16="http://schemas.microsoft.com/office/drawing/2014/main" id="{F776C0A4-E63A-257C-CA2E-78C175E143AB}"/>
              </a:ext>
            </a:extLst>
          </p:cNvPr>
          <p:cNvSpPr/>
          <p:nvPr userDrawn="1"/>
        </p:nvSpPr>
        <p:spPr>
          <a:xfrm>
            <a:off x="11498871" y="5223093"/>
            <a:ext cx="291948" cy="206731"/>
          </a:xfrm>
          <a:custGeom>
            <a:avLst/>
            <a:gdLst>
              <a:gd name="connsiteX0" fmla="*/ 75955 w 305463"/>
              <a:gd name="connsiteY0" fmla="*/ 216302 h 216301"/>
              <a:gd name="connsiteX1" fmla="*/ 305464 w 305463"/>
              <a:gd name="connsiteY1" fmla="*/ 216302 h 216301"/>
              <a:gd name="connsiteX2" fmla="*/ 229543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43" y="0"/>
                </a:lnTo>
                <a:lnTo>
                  <a:pt x="0" y="0"/>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471" name="任意多边形: 形状 470">
            <a:extLst>
              <a:ext uri="{FF2B5EF4-FFF2-40B4-BE49-F238E27FC236}">
                <a16:creationId xmlns:a16="http://schemas.microsoft.com/office/drawing/2014/main" id="{ACD56ED9-1FEB-91E2-E6F1-D142DE10DE4A}"/>
              </a:ext>
            </a:extLst>
          </p:cNvPr>
          <p:cNvSpPr/>
          <p:nvPr userDrawn="1"/>
        </p:nvSpPr>
        <p:spPr>
          <a:xfrm>
            <a:off x="11621187" y="5585266"/>
            <a:ext cx="291948" cy="20673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rgbClr val="FFFFFF"/>
          </a:solidFill>
          <a:ln w="3494" cap="flat">
            <a:noFill/>
            <a:prstDash val="solid"/>
            <a:miter/>
          </a:ln>
        </p:spPr>
        <p:txBody>
          <a:bodyPr rtlCol="0" anchor="ctr">
            <a:noAutofit/>
          </a:bodyPr>
          <a:lstStyle/>
          <a:p>
            <a:endParaRPr lang="en-US"/>
          </a:p>
        </p:txBody>
      </p:sp>
      <p:sp>
        <p:nvSpPr>
          <p:cNvPr id="472" name="任意多边形: 形状 471">
            <a:extLst>
              <a:ext uri="{FF2B5EF4-FFF2-40B4-BE49-F238E27FC236}">
                <a16:creationId xmlns:a16="http://schemas.microsoft.com/office/drawing/2014/main" id="{F9438158-E80B-55AA-E6FD-7AA1F7C8252E}"/>
              </a:ext>
            </a:extLst>
          </p:cNvPr>
          <p:cNvSpPr/>
          <p:nvPr userDrawn="1"/>
        </p:nvSpPr>
        <p:spPr>
          <a:xfrm>
            <a:off x="11003898" y="4856981"/>
            <a:ext cx="291948" cy="20673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sp>
        <p:nvSpPr>
          <p:cNvPr id="473" name="任意多边形: 形状 472">
            <a:extLst>
              <a:ext uri="{FF2B5EF4-FFF2-40B4-BE49-F238E27FC236}">
                <a16:creationId xmlns:a16="http://schemas.microsoft.com/office/drawing/2014/main" id="{BC8676EC-9A87-0EC9-5843-D41ED651280E}"/>
              </a:ext>
            </a:extLst>
          </p:cNvPr>
          <p:cNvSpPr/>
          <p:nvPr userDrawn="1"/>
        </p:nvSpPr>
        <p:spPr>
          <a:xfrm>
            <a:off x="11123842" y="5223093"/>
            <a:ext cx="291914" cy="206731"/>
          </a:xfrm>
          <a:custGeom>
            <a:avLst/>
            <a:gdLst>
              <a:gd name="connsiteX0" fmla="*/ 75921 w 305428"/>
              <a:gd name="connsiteY0" fmla="*/ 216302 h 216301"/>
              <a:gd name="connsiteX1" fmla="*/ 305429 w 305428"/>
              <a:gd name="connsiteY1" fmla="*/ 216302 h 216301"/>
              <a:gd name="connsiteX2" fmla="*/ 229509 w 305428"/>
              <a:gd name="connsiteY2" fmla="*/ 0 h 216301"/>
              <a:gd name="connsiteX3" fmla="*/ 0 w 305428"/>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28" h="216301">
                <a:moveTo>
                  <a:pt x="75921" y="216302"/>
                </a:moveTo>
                <a:lnTo>
                  <a:pt x="305429" y="216302"/>
                </a:lnTo>
                <a:lnTo>
                  <a:pt x="229509" y="0"/>
                </a:lnTo>
                <a:lnTo>
                  <a:pt x="0"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sp>
        <p:nvSpPr>
          <p:cNvPr id="474" name="任意多边形: 形状 473">
            <a:extLst>
              <a:ext uri="{FF2B5EF4-FFF2-40B4-BE49-F238E27FC236}">
                <a16:creationId xmlns:a16="http://schemas.microsoft.com/office/drawing/2014/main" id="{5945C413-A8A6-75B8-0EED-C7886679B151}"/>
              </a:ext>
            </a:extLst>
          </p:cNvPr>
          <p:cNvSpPr/>
          <p:nvPr userDrawn="1"/>
        </p:nvSpPr>
        <p:spPr>
          <a:xfrm>
            <a:off x="11246125" y="5585266"/>
            <a:ext cx="291948" cy="20673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grpSp>
        <p:nvGrpSpPr>
          <p:cNvPr id="475" name="图形 11">
            <a:extLst>
              <a:ext uri="{FF2B5EF4-FFF2-40B4-BE49-F238E27FC236}">
                <a16:creationId xmlns:a16="http://schemas.microsoft.com/office/drawing/2014/main" id="{9DF0EBBE-FF71-4D65-ED17-5DDC4942ACC1}"/>
              </a:ext>
            </a:extLst>
          </p:cNvPr>
          <p:cNvGrpSpPr/>
          <p:nvPr userDrawn="1"/>
        </p:nvGrpSpPr>
        <p:grpSpPr>
          <a:xfrm>
            <a:off x="12006634" y="4456674"/>
            <a:ext cx="296423" cy="310347"/>
            <a:chOff x="11972856" y="4435057"/>
            <a:chExt cx="310145" cy="324714"/>
          </a:xfrm>
        </p:grpSpPr>
        <p:sp>
          <p:nvSpPr>
            <p:cNvPr id="476" name="任意多边形: 形状 475">
              <a:extLst>
                <a:ext uri="{FF2B5EF4-FFF2-40B4-BE49-F238E27FC236}">
                  <a16:creationId xmlns:a16="http://schemas.microsoft.com/office/drawing/2014/main" id="{5BE156D7-2014-8C69-F8BE-C38043EA1B42}"/>
                </a:ext>
              </a:extLst>
            </p:cNvPr>
            <p:cNvSpPr/>
            <p:nvPr/>
          </p:nvSpPr>
          <p:spPr>
            <a:xfrm>
              <a:off x="12161381"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50"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77" name="任意多边形: 形状 476">
              <a:extLst>
                <a:ext uri="{FF2B5EF4-FFF2-40B4-BE49-F238E27FC236}">
                  <a16:creationId xmlns:a16="http://schemas.microsoft.com/office/drawing/2014/main" id="{5E7C14D6-853E-A8AA-2113-9004020BAA65}"/>
                </a:ext>
              </a:extLst>
            </p:cNvPr>
            <p:cNvSpPr/>
            <p:nvPr/>
          </p:nvSpPr>
          <p:spPr>
            <a:xfrm>
              <a:off x="11972856"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2 w 310145"/>
                <a:gd name="connsiteY4" fmla="*/ 273181 h 277827"/>
                <a:gd name="connsiteX5" fmla="*/ 237369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3" y="0"/>
                    <a:pt x="310146" y="69562"/>
                    <a:pt x="310146" y="155055"/>
                  </a:cubicBezTo>
                  <a:cubicBezTo>
                    <a:pt x="310146" y="201663"/>
                    <a:pt x="289462" y="245370"/>
                    <a:pt x="253441" y="274963"/>
                  </a:cubicBezTo>
                  <a:cubicBezTo>
                    <a:pt x="251100" y="276884"/>
                    <a:pt x="248235" y="277828"/>
                    <a:pt x="245405" y="277828"/>
                  </a:cubicBezTo>
                  <a:cubicBezTo>
                    <a:pt x="241736" y="277828"/>
                    <a:pt x="238103" y="276256"/>
                    <a:pt x="235622" y="273181"/>
                  </a:cubicBezTo>
                  <a:cubicBezTo>
                    <a:pt x="231185" y="267765"/>
                    <a:pt x="231954" y="259799"/>
                    <a:pt x="237369" y="255363"/>
                  </a:cubicBezTo>
                  <a:cubicBezTo>
                    <a:pt x="267555"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1" y="0"/>
                    <a:pt x="155090" y="0"/>
                  </a:cubicBezTo>
                  <a:close/>
                </a:path>
              </a:pathLst>
            </a:custGeom>
            <a:solidFill>
              <a:schemeClr val="accent4"/>
            </a:solidFill>
            <a:ln w="3494" cap="flat">
              <a:noFill/>
              <a:prstDash val="solid"/>
              <a:miter/>
            </a:ln>
          </p:spPr>
          <p:txBody>
            <a:bodyPr rtlCol="0" anchor="ctr">
              <a:noAutofit/>
            </a:bodyPr>
            <a:lstStyle/>
            <a:p>
              <a:endParaRPr lang="en-US"/>
            </a:p>
          </p:txBody>
        </p:sp>
      </p:grpSp>
      <p:grpSp>
        <p:nvGrpSpPr>
          <p:cNvPr id="478" name="图形 11">
            <a:extLst>
              <a:ext uri="{FF2B5EF4-FFF2-40B4-BE49-F238E27FC236}">
                <a16:creationId xmlns:a16="http://schemas.microsoft.com/office/drawing/2014/main" id="{00D2382E-3B11-425F-37F2-CD46CC8E61CF}"/>
              </a:ext>
            </a:extLst>
          </p:cNvPr>
          <p:cNvGrpSpPr/>
          <p:nvPr userDrawn="1"/>
        </p:nvGrpSpPr>
        <p:grpSpPr>
          <a:xfrm>
            <a:off x="11631572" y="4456674"/>
            <a:ext cx="296423" cy="310347"/>
            <a:chOff x="11580431" y="4435057"/>
            <a:chExt cx="310145" cy="324714"/>
          </a:xfrm>
        </p:grpSpPr>
        <p:sp>
          <p:nvSpPr>
            <p:cNvPr id="479" name="任意多边形: 形状 478">
              <a:extLst>
                <a:ext uri="{FF2B5EF4-FFF2-40B4-BE49-F238E27FC236}">
                  <a16:creationId xmlns:a16="http://schemas.microsoft.com/office/drawing/2014/main" id="{1C0E2BF9-BE93-8630-199D-98583FF8C496}"/>
                </a:ext>
              </a:extLst>
            </p:cNvPr>
            <p:cNvSpPr/>
            <p:nvPr/>
          </p:nvSpPr>
          <p:spPr>
            <a:xfrm>
              <a:off x="11768957"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50"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80" name="任意多边形: 形状 479">
              <a:extLst>
                <a:ext uri="{FF2B5EF4-FFF2-40B4-BE49-F238E27FC236}">
                  <a16:creationId xmlns:a16="http://schemas.microsoft.com/office/drawing/2014/main" id="{EC8C258A-E59B-7CA9-6761-9A163BC82E46}"/>
                </a:ext>
              </a:extLst>
            </p:cNvPr>
            <p:cNvSpPr/>
            <p:nvPr/>
          </p:nvSpPr>
          <p:spPr>
            <a:xfrm>
              <a:off x="11580431"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3 w 310145"/>
                <a:gd name="connsiteY4" fmla="*/ 273181 h 277827"/>
                <a:gd name="connsiteX5" fmla="*/ 237370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6" y="69562"/>
                    <a:pt x="310146" y="155055"/>
                  </a:cubicBezTo>
                  <a:cubicBezTo>
                    <a:pt x="310146" y="201663"/>
                    <a:pt x="289462" y="245370"/>
                    <a:pt x="253441" y="274963"/>
                  </a:cubicBezTo>
                  <a:cubicBezTo>
                    <a:pt x="251100" y="276884"/>
                    <a:pt x="248235" y="277828"/>
                    <a:pt x="245405" y="277828"/>
                  </a:cubicBezTo>
                  <a:cubicBezTo>
                    <a:pt x="241737" y="277828"/>
                    <a:pt x="238103" y="276256"/>
                    <a:pt x="235623" y="273181"/>
                  </a:cubicBezTo>
                  <a:cubicBezTo>
                    <a:pt x="231186" y="267765"/>
                    <a:pt x="231954" y="259799"/>
                    <a:pt x="237370"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2" y="0"/>
                    <a:pt x="155090" y="0"/>
                  </a:cubicBezTo>
                  <a:close/>
                </a:path>
              </a:pathLst>
            </a:custGeom>
            <a:solidFill>
              <a:schemeClr val="accent4"/>
            </a:solidFill>
            <a:ln w="3494" cap="flat">
              <a:noFill/>
              <a:prstDash val="solid"/>
              <a:miter/>
            </a:ln>
          </p:spPr>
          <p:txBody>
            <a:bodyPr rtlCol="0" anchor="ctr">
              <a:noAutofit/>
            </a:bodyPr>
            <a:lstStyle/>
            <a:p>
              <a:endParaRPr lang="en-US"/>
            </a:p>
          </p:txBody>
        </p:sp>
      </p:grpSp>
      <p:grpSp>
        <p:nvGrpSpPr>
          <p:cNvPr id="481" name="图形 11">
            <a:extLst>
              <a:ext uri="{FF2B5EF4-FFF2-40B4-BE49-F238E27FC236}">
                <a16:creationId xmlns:a16="http://schemas.microsoft.com/office/drawing/2014/main" id="{A8E4EF26-6318-0A40-976C-4A7CF17263F7}"/>
              </a:ext>
            </a:extLst>
          </p:cNvPr>
          <p:cNvGrpSpPr/>
          <p:nvPr userDrawn="1"/>
        </p:nvGrpSpPr>
        <p:grpSpPr>
          <a:xfrm>
            <a:off x="11256510" y="4456674"/>
            <a:ext cx="296423" cy="310347"/>
            <a:chOff x="11188006" y="4435057"/>
            <a:chExt cx="310145" cy="324714"/>
          </a:xfrm>
        </p:grpSpPr>
        <p:sp>
          <p:nvSpPr>
            <p:cNvPr id="482" name="任意多边形: 形状 481">
              <a:extLst>
                <a:ext uri="{FF2B5EF4-FFF2-40B4-BE49-F238E27FC236}">
                  <a16:creationId xmlns:a16="http://schemas.microsoft.com/office/drawing/2014/main" id="{CB816257-839C-3ACA-DA3B-3A7179452F86}"/>
                </a:ext>
              </a:extLst>
            </p:cNvPr>
            <p:cNvSpPr/>
            <p:nvPr/>
          </p:nvSpPr>
          <p:spPr>
            <a:xfrm>
              <a:off x="11376532" y="4648320"/>
              <a:ext cx="111452" cy="111452"/>
            </a:xfrm>
            <a:custGeom>
              <a:avLst/>
              <a:gdLst>
                <a:gd name="connsiteX0" fmla="*/ 111453 w 111452"/>
                <a:gd name="connsiteY0" fmla="*/ 55726 h 111452"/>
                <a:gd name="connsiteX1" fmla="*/ 55727 w 111452"/>
                <a:gd name="connsiteY1" fmla="*/ 111452 h 111452"/>
                <a:gd name="connsiteX2" fmla="*/ 0 w 111452"/>
                <a:gd name="connsiteY2" fmla="*/ 55726 h 111452"/>
                <a:gd name="connsiteX3" fmla="*/ 55727 w 111452"/>
                <a:gd name="connsiteY3" fmla="*/ 0 h 111452"/>
                <a:gd name="connsiteX4" fmla="*/ 111453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3" y="55726"/>
                  </a:moveTo>
                  <a:cubicBezTo>
                    <a:pt x="111453" y="86503"/>
                    <a:pt x="86503" y="111452"/>
                    <a:pt x="55727" y="111452"/>
                  </a:cubicBezTo>
                  <a:cubicBezTo>
                    <a:pt x="24950" y="111452"/>
                    <a:pt x="0" y="86503"/>
                    <a:pt x="0" y="55726"/>
                  </a:cubicBezTo>
                  <a:cubicBezTo>
                    <a:pt x="0" y="24949"/>
                    <a:pt x="24950" y="0"/>
                    <a:pt x="55727" y="0"/>
                  </a:cubicBezTo>
                  <a:cubicBezTo>
                    <a:pt x="86503" y="0"/>
                    <a:pt x="111453" y="24950"/>
                    <a:pt x="111453" y="55726"/>
                  </a:cubicBez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83" name="任意多边形: 形状 482">
              <a:extLst>
                <a:ext uri="{FF2B5EF4-FFF2-40B4-BE49-F238E27FC236}">
                  <a16:creationId xmlns:a16="http://schemas.microsoft.com/office/drawing/2014/main" id="{6F437953-ADB2-1DDF-9728-4C175E10E23A}"/>
                </a:ext>
              </a:extLst>
            </p:cNvPr>
            <p:cNvSpPr/>
            <p:nvPr/>
          </p:nvSpPr>
          <p:spPr>
            <a:xfrm>
              <a:off x="11188006" y="4435057"/>
              <a:ext cx="310145" cy="277827"/>
            </a:xfrm>
            <a:custGeom>
              <a:avLst/>
              <a:gdLst>
                <a:gd name="connsiteX0" fmla="*/ 155090 w 310145"/>
                <a:gd name="connsiteY0" fmla="*/ 0 h 277827"/>
                <a:gd name="connsiteX1" fmla="*/ 310145 w 310145"/>
                <a:gd name="connsiteY1" fmla="*/ 155055 h 277827"/>
                <a:gd name="connsiteX2" fmla="*/ 253441 w 310145"/>
                <a:gd name="connsiteY2" fmla="*/ 274963 h 277827"/>
                <a:gd name="connsiteX3" fmla="*/ 245405 w 310145"/>
                <a:gd name="connsiteY3" fmla="*/ 277828 h 277827"/>
                <a:gd name="connsiteX4" fmla="*/ 235622 w 310145"/>
                <a:gd name="connsiteY4" fmla="*/ 273181 h 277827"/>
                <a:gd name="connsiteX5" fmla="*/ 237369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5" y="69562"/>
                    <a:pt x="310145" y="155055"/>
                  </a:cubicBezTo>
                  <a:cubicBezTo>
                    <a:pt x="310145" y="201663"/>
                    <a:pt x="289462" y="245370"/>
                    <a:pt x="253441" y="274963"/>
                  </a:cubicBezTo>
                  <a:cubicBezTo>
                    <a:pt x="251100" y="276884"/>
                    <a:pt x="248235" y="277828"/>
                    <a:pt x="245405" y="277828"/>
                  </a:cubicBezTo>
                  <a:cubicBezTo>
                    <a:pt x="241736" y="277828"/>
                    <a:pt x="238103" y="276256"/>
                    <a:pt x="235622" y="273181"/>
                  </a:cubicBezTo>
                  <a:cubicBezTo>
                    <a:pt x="231185" y="267765"/>
                    <a:pt x="231954" y="259799"/>
                    <a:pt x="237369"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1" y="0"/>
                    <a:pt x="155090" y="0"/>
                  </a:cubicBezTo>
                  <a:close/>
                </a:path>
              </a:pathLst>
            </a:custGeom>
            <a:solidFill>
              <a:schemeClr val="accent4"/>
            </a:solidFill>
            <a:ln w="3494" cap="flat">
              <a:noFill/>
              <a:prstDash val="solid"/>
              <a:miter/>
            </a:ln>
          </p:spPr>
          <p:txBody>
            <a:bodyPr rtlCol="0" anchor="ctr">
              <a:noAutofit/>
            </a:bodyPr>
            <a:lstStyle/>
            <a:p>
              <a:endParaRPr lang="en-US"/>
            </a:p>
          </p:txBody>
        </p:sp>
      </p:grpSp>
      <p:grpSp>
        <p:nvGrpSpPr>
          <p:cNvPr id="484" name="图形 11">
            <a:extLst>
              <a:ext uri="{FF2B5EF4-FFF2-40B4-BE49-F238E27FC236}">
                <a16:creationId xmlns:a16="http://schemas.microsoft.com/office/drawing/2014/main" id="{38BA1176-678E-B696-210A-9D08CA05A96B}"/>
              </a:ext>
            </a:extLst>
          </p:cNvPr>
          <p:cNvGrpSpPr/>
          <p:nvPr userDrawn="1"/>
        </p:nvGrpSpPr>
        <p:grpSpPr>
          <a:xfrm>
            <a:off x="10881447" y="4456674"/>
            <a:ext cx="296423" cy="310347"/>
            <a:chOff x="10795581" y="4435057"/>
            <a:chExt cx="310145" cy="324714"/>
          </a:xfrm>
        </p:grpSpPr>
        <p:sp>
          <p:nvSpPr>
            <p:cNvPr id="485" name="任意多边形: 形状 484">
              <a:extLst>
                <a:ext uri="{FF2B5EF4-FFF2-40B4-BE49-F238E27FC236}">
                  <a16:creationId xmlns:a16="http://schemas.microsoft.com/office/drawing/2014/main" id="{AA425997-BAFC-CB9C-1976-000CB2B509B0}"/>
                </a:ext>
              </a:extLst>
            </p:cNvPr>
            <p:cNvSpPr/>
            <p:nvPr/>
          </p:nvSpPr>
          <p:spPr>
            <a:xfrm>
              <a:off x="10984107"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49"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86" name="任意多边形: 形状 485">
              <a:extLst>
                <a:ext uri="{FF2B5EF4-FFF2-40B4-BE49-F238E27FC236}">
                  <a16:creationId xmlns:a16="http://schemas.microsoft.com/office/drawing/2014/main" id="{FB74C902-4FBD-7316-1DD0-987CA012C5D0}"/>
                </a:ext>
              </a:extLst>
            </p:cNvPr>
            <p:cNvSpPr/>
            <p:nvPr/>
          </p:nvSpPr>
          <p:spPr>
            <a:xfrm>
              <a:off x="10795581"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3 w 310145"/>
                <a:gd name="connsiteY4" fmla="*/ 273181 h 277827"/>
                <a:gd name="connsiteX5" fmla="*/ 237370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6" y="69562"/>
                    <a:pt x="310146" y="155055"/>
                  </a:cubicBezTo>
                  <a:cubicBezTo>
                    <a:pt x="310146" y="201663"/>
                    <a:pt x="289462" y="245370"/>
                    <a:pt x="253441" y="274963"/>
                  </a:cubicBezTo>
                  <a:cubicBezTo>
                    <a:pt x="251100" y="276884"/>
                    <a:pt x="248235" y="277828"/>
                    <a:pt x="245405" y="277828"/>
                  </a:cubicBezTo>
                  <a:cubicBezTo>
                    <a:pt x="241737" y="277828"/>
                    <a:pt x="238103" y="276256"/>
                    <a:pt x="235623" y="273181"/>
                  </a:cubicBezTo>
                  <a:cubicBezTo>
                    <a:pt x="231186" y="267765"/>
                    <a:pt x="231954" y="259799"/>
                    <a:pt x="237370"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2" y="0"/>
                    <a:pt x="155090" y="0"/>
                  </a:cubicBezTo>
                  <a:close/>
                </a:path>
              </a:pathLst>
            </a:custGeom>
            <a:solidFill>
              <a:schemeClr val="accent4"/>
            </a:solidFill>
            <a:ln w="3494" cap="flat">
              <a:noFill/>
              <a:prstDash val="solid"/>
              <a:miter/>
            </a:ln>
          </p:spPr>
          <p:txBody>
            <a:bodyPr rtlCol="0" anchor="ctr">
              <a:noAutofit/>
            </a:bodyPr>
            <a:lstStyle/>
            <a:p>
              <a:endParaRPr lang="en-US"/>
            </a:p>
          </p:txBody>
        </p:sp>
      </p:grpSp>
      <p:sp>
        <p:nvSpPr>
          <p:cNvPr id="487" name="任意多边形: 形状 486">
            <a:extLst>
              <a:ext uri="{FF2B5EF4-FFF2-40B4-BE49-F238E27FC236}">
                <a16:creationId xmlns:a16="http://schemas.microsoft.com/office/drawing/2014/main" id="{270F5615-CA72-13FF-306F-399716E8892A}"/>
              </a:ext>
            </a:extLst>
          </p:cNvPr>
          <p:cNvSpPr/>
          <p:nvPr userDrawn="1"/>
        </p:nvSpPr>
        <p:spPr>
          <a:xfrm>
            <a:off x="10436262" y="4606071"/>
            <a:ext cx="861153" cy="1351885"/>
          </a:xfrm>
          <a:custGeom>
            <a:avLst/>
            <a:gdLst>
              <a:gd name="connsiteX0" fmla="*/ 901019 w 901018"/>
              <a:gd name="connsiteY0" fmla="*/ 1414469 h 1414468"/>
              <a:gd name="connsiteX1" fmla="*/ 394661 w 901018"/>
              <a:gd name="connsiteY1" fmla="*/ 0 h 1414468"/>
              <a:gd name="connsiteX2" fmla="*/ 0 w 901018"/>
              <a:gd name="connsiteY2" fmla="*/ 1413595 h 1414468"/>
              <a:gd name="connsiteX3" fmla="*/ 412235 w 901018"/>
              <a:gd name="connsiteY3" fmla="*/ 1185240 h 1414468"/>
            </a:gdLst>
            <a:ahLst/>
            <a:cxnLst>
              <a:cxn ang="0">
                <a:pos x="connsiteX0" y="connsiteY0"/>
              </a:cxn>
              <a:cxn ang="0">
                <a:pos x="connsiteX1" y="connsiteY1"/>
              </a:cxn>
              <a:cxn ang="0">
                <a:pos x="connsiteX2" y="connsiteY2"/>
              </a:cxn>
              <a:cxn ang="0">
                <a:pos x="connsiteX3" y="connsiteY3"/>
              </a:cxn>
            </a:cxnLst>
            <a:rect l="l" t="t" r="r" b="b"/>
            <a:pathLst>
              <a:path w="901018" h="1414468">
                <a:moveTo>
                  <a:pt x="901019" y="1414469"/>
                </a:moveTo>
                <a:lnTo>
                  <a:pt x="394661" y="0"/>
                </a:lnTo>
                <a:lnTo>
                  <a:pt x="0" y="1413595"/>
                </a:lnTo>
                <a:lnTo>
                  <a:pt x="412235" y="1185240"/>
                </a:ln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88" name="任意多边形: 形状 487">
            <a:extLst>
              <a:ext uri="{FF2B5EF4-FFF2-40B4-BE49-F238E27FC236}">
                <a16:creationId xmlns:a16="http://schemas.microsoft.com/office/drawing/2014/main" id="{9BD40301-1885-146B-ED1E-B40FCE6FB4CF}"/>
              </a:ext>
            </a:extLst>
          </p:cNvPr>
          <p:cNvSpPr/>
          <p:nvPr userDrawn="1"/>
        </p:nvSpPr>
        <p:spPr>
          <a:xfrm>
            <a:off x="10436262" y="5738870"/>
            <a:ext cx="861153" cy="219087"/>
          </a:xfrm>
          <a:custGeom>
            <a:avLst/>
            <a:gdLst>
              <a:gd name="connsiteX0" fmla="*/ 412235 w 901018"/>
              <a:gd name="connsiteY0" fmla="*/ 0 h 229229"/>
              <a:gd name="connsiteX1" fmla="*/ 0 w 901018"/>
              <a:gd name="connsiteY1" fmla="*/ 228356 h 229229"/>
              <a:gd name="connsiteX2" fmla="*/ 901019 w 901018"/>
              <a:gd name="connsiteY2" fmla="*/ 229229 h 229229"/>
            </a:gdLst>
            <a:ahLst/>
            <a:cxnLst>
              <a:cxn ang="0">
                <a:pos x="connsiteX0" y="connsiteY0"/>
              </a:cxn>
              <a:cxn ang="0">
                <a:pos x="connsiteX1" y="connsiteY1"/>
              </a:cxn>
              <a:cxn ang="0">
                <a:pos x="connsiteX2" y="connsiteY2"/>
              </a:cxn>
            </a:cxnLst>
            <a:rect l="l" t="t" r="r" b="b"/>
            <a:pathLst>
              <a:path w="901018" h="229229">
                <a:moveTo>
                  <a:pt x="412235" y="0"/>
                </a:moveTo>
                <a:lnTo>
                  <a:pt x="0" y="228356"/>
                </a:lnTo>
                <a:lnTo>
                  <a:pt x="901019" y="229229"/>
                </a:lnTo>
                <a:close/>
              </a:path>
            </a:pathLst>
          </a:custGeom>
          <a:solidFill>
            <a:schemeClr val="accent2">
              <a:lumMod val="50000"/>
            </a:schemeClr>
          </a:solidFill>
          <a:ln w="3494" cap="flat">
            <a:noFill/>
            <a:prstDash val="solid"/>
            <a:miter/>
          </a:ln>
        </p:spPr>
        <p:txBody>
          <a:bodyPr rtlCol="0" anchor="ctr">
            <a:noAutofit/>
          </a:bodyPr>
          <a:lstStyle/>
          <a:p>
            <a:endParaRPr lang="en-US"/>
          </a:p>
        </p:txBody>
      </p:sp>
      <p:sp>
        <p:nvSpPr>
          <p:cNvPr id="489" name="任意多边形: 形状 488">
            <a:extLst>
              <a:ext uri="{FF2B5EF4-FFF2-40B4-BE49-F238E27FC236}">
                <a16:creationId xmlns:a16="http://schemas.microsoft.com/office/drawing/2014/main" id="{D952925C-4CFA-7181-EAEA-ED412D8B5F13}"/>
              </a:ext>
            </a:extLst>
          </p:cNvPr>
          <p:cNvSpPr/>
          <p:nvPr userDrawn="1"/>
        </p:nvSpPr>
        <p:spPr>
          <a:xfrm>
            <a:off x="10830257" y="5738870"/>
            <a:ext cx="467157" cy="219087"/>
          </a:xfrm>
          <a:custGeom>
            <a:avLst/>
            <a:gdLst>
              <a:gd name="connsiteX0" fmla="*/ 0 w 488783"/>
              <a:gd name="connsiteY0" fmla="*/ 0 h 229229"/>
              <a:gd name="connsiteX1" fmla="*/ 406924 w 488783"/>
              <a:gd name="connsiteY1" fmla="*/ 0 h 229229"/>
              <a:gd name="connsiteX2" fmla="*/ 488784 w 488783"/>
              <a:gd name="connsiteY2" fmla="*/ 229229 h 229229"/>
            </a:gdLst>
            <a:ahLst/>
            <a:cxnLst>
              <a:cxn ang="0">
                <a:pos x="connsiteX0" y="connsiteY0"/>
              </a:cxn>
              <a:cxn ang="0">
                <a:pos x="connsiteX1" y="connsiteY1"/>
              </a:cxn>
              <a:cxn ang="0">
                <a:pos x="connsiteX2" y="connsiteY2"/>
              </a:cxn>
            </a:cxnLst>
            <a:rect l="l" t="t" r="r" b="b"/>
            <a:pathLst>
              <a:path w="488783" h="229229">
                <a:moveTo>
                  <a:pt x="0" y="0"/>
                </a:moveTo>
                <a:lnTo>
                  <a:pt x="406924" y="0"/>
                </a:lnTo>
                <a:lnTo>
                  <a:pt x="488784" y="229229"/>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grpSp>
        <p:nvGrpSpPr>
          <p:cNvPr id="490" name="图形 11">
            <a:extLst>
              <a:ext uri="{FF2B5EF4-FFF2-40B4-BE49-F238E27FC236}">
                <a16:creationId xmlns:a16="http://schemas.microsoft.com/office/drawing/2014/main" id="{8A69491C-7D06-E91F-891E-D0193247EEDB}"/>
              </a:ext>
            </a:extLst>
          </p:cNvPr>
          <p:cNvGrpSpPr/>
          <p:nvPr userDrawn="1"/>
        </p:nvGrpSpPr>
        <p:grpSpPr>
          <a:xfrm>
            <a:off x="6887397" y="4465055"/>
            <a:ext cx="1537580" cy="962298"/>
            <a:chOff x="6616636" y="4443827"/>
            <a:chExt cx="1608759" cy="1006846"/>
          </a:xfrm>
        </p:grpSpPr>
        <p:grpSp>
          <p:nvGrpSpPr>
            <p:cNvPr id="491" name="图形 11">
              <a:extLst>
                <a:ext uri="{FF2B5EF4-FFF2-40B4-BE49-F238E27FC236}">
                  <a16:creationId xmlns:a16="http://schemas.microsoft.com/office/drawing/2014/main" id="{675FC651-F428-852C-EB19-380AE12CBCE3}"/>
                </a:ext>
              </a:extLst>
            </p:cNvPr>
            <p:cNvGrpSpPr/>
            <p:nvPr/>
          </p:nvGrpSpPr>
          <p:grpSpPr>
            <a:xfrm>
              <a:off x="6616636" y="4443827"/>
              <a:ext cx="1608759" cy="1006846"/>
              <a:chOff x="6616636" y="4443827"/>
              <a:chExt cx="1608759" cy="1006846"/>
            </a:xfrm>
          </p:grpSpPr>
          <p:sp>
            <p:nvSpPr>
              <p:cNvPr id="499" name="任意多边形: 形状 498">
                <a:extLst>
                  <a:ext uri="{FF2B5EF4-FFF2-40B4-BE49-F238E27FC236}">
                    <a16:creationId xmlns:a16="http://schemas.microsoft.com/office/drawing/2014/main" id="{0F041790-883B-28C5-16C2-F19ED72C8D9E}"/>
                  </a:ext>
                </a:extLst>
              </p:cNvPr>
              <p:cNvSpPr/>
              <p:nvPr/>
            </p:nvSpPr>
            <p:spPr>
              <a:xfrm>
                <a:off x="6923882" y="4443827"/>
                <a:ext cx="1301513" cy="1006846"/>
              </a:xfrm>
              <a:custGeom>
                <a:avLst/>
                <a:gdLst>
                  <a:gd name="connsiteX0" fmla="*/ 386450 w 1301513"/>
                  <a:gd name="connsiteY0" fmla="*/ 0 h 1006846"/>
                  <a:gd name="connsiteX1" fmla="*/ 0 w 1301513"/>
                  <a:gd name="connsiteY1" fmla="*/ 1006846 h 1006846"/>
                  <a:gd name="connsiteX2" fmla="*/ 915064 w 1301513"/>
                  <a:gd name="connsiteY2" fmla="*/ 1006846 h 1006846"/>
                  <a:gd name="connsiteX3" fmla="*/ 1301514 w 1301513"/>
                  <a:gd name="connsiteY3" fmla="*/ 0 h 1006846"/>
                  <a:gd name="connsiteX4" fmla="*/ 386450 w 1301513"/>
                  <a:gd name="connsiteY4" fmla="*/ 0 h 100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513" h="1006846">
                    <a:moveTo>
                      <a:pt x="386450" y="0"/>
                    </a:moveTo>
                    <a:cubicBezTo>
                      <a:pt x="294283" y="680699"/>
                      <a:pt x="202082" y="971384"/>
                      <a:pt x="0" y="1006846"/>
                    </a:cubicBezTo>
                    <a:lnTo>
                      <a:pt x="915064" y="1006846"/>
                    </a:lnTo>
                    <a:cubicBezTo>
                      <a:pt x="1117146" y="971384"/>
                      <a:pt x="1209312" y="680699"/>
                      <a:pt x="1301514" y="0"/>
                    </a:cubicBezTo>
                    <a:lnTo>
                      <a:pt x="386450" y="0"/>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500" name="任意多边形: 形状 499">
                <a:extLst>
                  <a:ext uri="{FF2B5EF4-FFF2-40B4-BE49-F238E27FC236}">
                    <a16:creationId xmlns:a16="http://schemas.microsoft.com/office/drawing/2014/main" id="{B86AB9AF-6970-29E8-F18B-8E63AC14E526}"/>
                  </a:ext>
                </a:extLst>
              </p:cNvPr>
              <p:cNvSpPr/>
              <p:nvPr/>
            </p:nvSpPr>
            <p:spPr>
              <a:xfrm>
                <a:off x="6616636" y="5216693"/>
                <a:ext cx="1222309" cy="233980"/>
              </a:xfrm>
              <a:custGeom>
                <a:avLst/>
                <a:gdLst>
                  <a:gd name="connsiteX0" fmla="*/ 915098 w 1222309"/>
                  <a:gd name="connsiteY0" fmla="*/ 0 h 233980"/>
                  <a:gd name="connsiteX1" fmla="*/ 0 w 1222309"/>
                  <a:gd name="connsiteY1" fmla="*/ 0 h 233980"/>
                  <a:gd name="connsiteX2" fmla="*/ 307246 w 1222309"/>
                  <a:gd name="connsiteY2" fmla="*/ 233980 h 233980"/>
                  <a:gd name="connsiteX3" fmla="*/ 1222309 w 1222309"/>
                  <a:gd name="connsiteY3" fmla="*/ 233980 h 233980"/>
                  <a:gd name="connsiteX4" fmla="*/ 915098 w 1222309"/>
                  <a:gd name="connsiteY4" fmla="*/ 0 h 23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309" h="233980">
                    <a:moveTo>
                      <a:pt x="915098" y="0"/>
                    </a:moveTo>
                    <a:lnTo>
                      <a:pt x="0" y="0"/>
                    </a:lnTo>
                    <a:cubicBezTo>
                      <a:pt x="0" y="0"/>
                      <a:pt x="4717" y="233980"/>
                      <a:pt x="307246" y="233980"/>
                    </a:cubicBezTo>
                    <a:lnTo>
                      <a:pt x="1222309" y="233980"/>
                    </a:lnTo>
                    <a:cubicBezTo>
                      <a:pt x="919815" y="233980"/>
                      <a:pt x="915098" y="0"/>
                      <a:pt x="915098"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grpSp>
        <p:grpSp>
          <p:nvGrpSpPr>
            <p:cNvPr id="492" name="图形 11">
              <a:extLst>
                <a:ext uri="{FF2B5EF4-FFF2-40B4-BE49-F238E27FC236}">
                  <a16:creationId xmlns:a16="http://schemas.microsoft.com/office/drawing/2014/main" id="{D6E77ED5-172A-D7C3-9209-4E85E33A3A6E}"/>
                </a:ext>
              </a:extLst>
            </p:cNvPr>
            <p:cNvGrpSpPr/>
            <p:nvPr/>
          </p:nvGrpSpPr>
          <p:grpSpPr>
            <a:xfrm>
              <a:off x="6919106" y="4461107"/>
              <a:ext cx="1037440" cy="648449"/>
              <a:chOff x="6919106" y="4461107"/>
              <a:chExt cx="1037440" cy="648449"/>
            </a:xfrm>
          </p:grpSpPr>
          <p:grpSp>
            <p:nvGrpSpPr>
              <p:cNvPr id="493" name="图形 11">
                <a:extLst>
                  <a:ext uri="{FF2B5EF4-FFF2-40B4-BE49-F238E27FC236}">
                    <a16:creationId xmlns:a16="http://schemas.microsoft.com/office/drawing/2014/main" id="{72B9D421-5522-E408-3106-8C0D4722613E}"/>
                  </a:ext>
                </a:extLst>
              </p:cNvPr>
              <p:cNvGrpSpPr/>
              <p:nvPr/>
            </p:nvGrpSpPr>
            <p:grpSpPr>
              <a:xfrm>
                <a:off x="6919106" y="4461107"/>
                <a:ext cx="648449" cy="648449"/>
                <a:chOff x="6919106" y="4461107"/>
                <a:chExt cx="648449" cy="648449"/>
              </a:xfrm>
            </p:grpSpPr>
            <p:sp>
              <p:nvSpPr>
                <p:cNvPr id="496" name="任意多边形: 形状 495">
                  <a:extLst>
                    <a:ext uri="{FF2B5EF4-FFF2-40B4-BE49-F238E27FC236}">
                      <a16:creationId xmlns:a16="http://schemas.microsoft.com/office/drawing/2014/main" id="{696EDA2D-5E69-0176-59E2-47FEFE2E7B87}"/>
                    </a:ext>
                  </a:extLst>
                </p:cNvPr>
                <p:cNvSpPr/>
                <p:nvPr/>
              </p:nvSpPr>
              <p:spPr>
                <a:xfrm rot="-2700000">
                  <a:off x="7014070" y="4556070"/>
                  <a:ext cx="458523" cy="458523"/>
                </a:xfrm>
                <a:custGeom>
                  <a:avLst/>
                  <a:gdLst>
                    <a:gd name="connsiteX0" fmla="*/ 458523 w 458523"/>
                    <a:gd name="connsiteY0" fmla="*/ 229261 h 458523"/>
                    <a:gd name="connsiteX1" fmla="*/ 229262 w 458523"/>
                    <a:gd name="connsiteY1" fmla="*/ 458523 h 458523"/>
                    <a:gd name="connsiteX2" fmla="*/ 0 w 458523"/>
                    <a:gd name="connsiteY2" fmla="*/ 229261 h 458523"/>
                    <a:gd name="connsiteX3" fmla="*/ 229262 w 458523"/>
                    <a:gd name="connsiteY3" fmla="*/ 0 h 458523"/>
                    <a:gd name="connsiteX4" fmla="*/ 458523 w 458523"/>
                    <a:gd name="connsiteY4" fmla="*/ 229261 h 4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23" h="458523">
                      <a:moveTo>
                        <a:pt x="458523" y="229261"/>
                      </a:moveTo>
                      <a:cubicBezTo>
                        <a:pt x="458523" y="355879"/>
                        <a:pt x="355879" y="458523"/>
                        <a:pt x="229262" y="458523"/>
                      </a:cubicBezTo>
                      <a:cubicBezTo>
                        <a:pt x="102644" y="458523"/>
                        <a:pt x="0" y="355879"/>
                        <a:pt x="0" y="229261"/>
                      </a:cubicBezTo>
                      <a:cubicBezTo>
                        <a:pt x="0" y="102644"/>
                        <a:pt x="102644" y="0"/>
                        <a:pt x="229262" y="0"/>
                      </a:cubicBezTo>
                      <a:cubicBezTo>
                        <a:pt x="355879" y="0"/>
                        <a:pt x="458523" y="102644"/>
                        <a:pt x="458523" y="229261"/>
                      </a:cubicBez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497" name="任意多边形: 形状 496">
                  <a:extLst>
                    <a:ext uri="{FF2B5EF4-FFF2-40B4-BE49-F238E27FC236}">
                      <a16:creationId xmlns:a16="http://schemas.microsoft.com/office/drawing/2014/main" id="{22EF3106-B7DB-A31E-0A61-8F2DD72C9842}"/>
                    </a:ext>
                  </a:extLst>
                </p:cNvPr>
                <p:cNvSpPr/>
                <p:nvPr/>
              </p:nvSpPr>
              <p:spPr>
                <a:xfrm>
                  <a:off x="7071933" y="4616358"/>
                  <a:ext cx="393307" cy="312199"/>
                </a:xfrm>
                <a:custGeom>
                  <a:avLst/>
                  <a:gdLst>
                    <a:gd name="connsiteX0" fmla="*/ 164540 w 393307"/>
                    <a:gd name="connsiteY0" fmla="*/ 312200 h 312199"/>
                    <a:gd name="connsiteX1" fmla="*/ 144485 w 393307"/>
                    <a:gd name="connsiteY1" fmla="*/ 302732 h 312199"/>
                    <a:gd name="connsiteX2" fmla="*/ 5886 w 393307"/>
                    <a:gd name="connsiteY2" fmla="*/ 133666 h 312199"/>
                    <a:gd name="connsiteX3" fmla="*/ 9485 w 393307"/>
                    <a:gd name="connsiteY3" fmla="*/ 97191 h 312199"/>
                    <a:gd name="connsiteX4" fmla="*/ 45960 w 393307"/>
                    <a:gd name="connsiteY4" fmla="*/ 100789 h 312199"/>
                    <a:gd name="connsiteX5" fmla="*/ 164016 w 393307"/>
                    <a:gd name="connsiteY5" fmla="*/ 244770 h 312199"/>
                    <a:gd name="connsiteX6" fmla="*/ 346952 w 393307"/>
                    <a:gd name="connsiteY6" fmla="*/ 9985 h 312199"/>
                    <a:gd name="connsiteX7" fmla="*/ 383322 w 393307"/>
                    <a:gd name="connsiteY7" fmla="*/ 5478 h 312199"/>
                    <a:gd name="connsiteX8" fmla="*/ 387829 w 393307"/>
                    <a:gd name="connsiteY8" fmla="*/ 41849 h 312199"/>
                    <a:gd name="connsiteX9" fmla="*/ 184944 w 393307"/>
                    <a:gd name="connsiteY9" fmla="*/ 302208 h 312199"/>
                    <a:gd name="connsiteX10" fmla="*/ 164819 w 393307"/>
                    <a:gd name="connsiteY10" fmla="*/ 312200 h 312199"/>
                    <a:gd name="connsiteX11" fmla="*/ 164540 w 393307"/>
                    <a:gd name="connsiteY11" fmla="*/ 312200 h 31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07" h="312199">
                      <a:moveTo>
                        <a:pt x="164540" y="312200"/>
                      </a:moveTo>
                      <a:cubicBezTo>
                        <a:pt x="156784" y="312200"/>
                        <a:pt x="149412" y="308741"/>
                        <a:pt x="144485" y="302732"/>
                      </a:cubicBezTo>
                      <a:lnTo>
                        <a:pt x="5886" y="133666"/>
                      </a:lnTo>
                      <a:cubicBezTo>
                        <a:pt x="-3198" y="122591"/>
                        <a:pt x="-1591" y="106275"/>
                        <a:pt x="9485" y="97191"/>
                      </a:cubicBezTo>
                      <a:cubicBezTo>
                        <a:pt x="20560" y="88107"/>
                        <a:pt x="36911" y="89749"/>
                        <a:pt x="45960" y="100789"/>
                      </a:cubicBezTo>
                      <a:lnTo>
                        <a:pt x="164016" y="244770"/>
                      </a:lnTo>
                      <a:lnTo>
                        <a:pt x="346952" y="9985"/>
                      </a:lnTo>
                      <a:cubicBezTo>
                        <a:pt x="355756" y="-1300"/>
                        <a:pt x="372037" y="-3326"/>
                        <a:pt x="383322" y="5478"/>
                      </a:cubicBezTo>
                      <a:cubicBezTo>
                        <a:pt x="394607" y="14283"/>
                        <a:pt x="396634" y="30564"/>
                        <a:pt x="387829" y="41849"/>
                      </a:cubicBezTo>
                      <a:lnTo>
                        <a:pt x="184944" y="302208"/>
                      </a:lnTo>
                      <a:cubicBezTo>
                        <a:pt x="180087" y="308427"/>
                        <a:pt x="172681" y="312095"/>
                        <a:pt x="164819" y="312200"/>
                      </a:cubicBezTo>
                      <a:cubicBezTo>
                        <a:pt x="164784" y="312200"/>
                        <a:pt x="164645" y="312200"/>
                        <a:pt x="164540" y="312200"/>
                      </a:cubicBezTo>
                      <a:close/>
                    </a:path>
                  </a:pathLst>
                </a:custGeom>
                <a:solidFill>
                  <a:srgbClr val="D1D6FF"/>
                </a:solidFill>
                <a:ln w="3494" cap="flat">
                  <a:noFill/>
                  <a:prstDash val="solid"/>
                  <a:miter/>
                </a:ln>
              </p:spPr>
              <p:txBody>
                <a:bodyPr rtlCol="0" anchor="ctr">
                  <a:noAutofit/>
                </a:bodyPr>
                <a:lstStyle/>
                <a:p>
                  <a:endParaRPr lang="en-US"/>
                </a:p>
              </p:txBody>
            </p:sp>
            <p:sp>
              <p:nvSpPr>
                <p:cNvPr id="498" name="任意多边形: 形状 497">
                  <a:extLst>
                    <a:ext uri="{FF2B5EF4-FFF2-40B4-BE49-F238E27FC236}">
                      <a16:creationId xmlns:a16="http://schemas.microsoft.com/office/drawing/2014/main" id="{EC35DFAA-5047-E497-E1F1-85C5BE8664D6}"/>
                    </a:ext>
                  </a:extLst>
                </p:cNvPr>
                <p:cNvSpPr/>
                <p:nvPr/>
              </p:nvSpPr>
              <p:spPr>
                <a:xfrm>
                  <a:off x="7073086" y="4589176"/>
                  <a:ext cx="393307" cy="312200"/>
                </a:xfrm>
                <a:custGeom>
                  <a:avLst/>
                  <a:gdLst>
                    <a:gd name="connsiteX0" fmla="*/ 164575 w 393307"/>
                    <a:gd name="connsiteY0" fmla="*/ 312200 h 312200"/>
                    <a:gd name="connsiteX1" fmla="*/ 144521 w 393307"/>
                    <a:gd name="connsiteY1" fmla="*/ 302732 h 312200"/>
                    <a:gd name="connsiteX2" fmla="*/ 5886 w 393307"/>
                    <a:gd name="connsiteY2" fmla="*/ 133666 h 312200"/>
                    <a:gd name="connsiteX3" fmla="*/ 9485 w 393307"/>
                    <a:gd name="connsiteY3" fmla="*/ 97191 h 312200"/>
                    <a:gd name="connsiteX4" fmla="*/ 45960 w 393307"/>
                    <a:gd name="connsiteY4" fmla="*/ 100790 h 312200"/>
                    <a:gd name="connsiteX5" fmla="*/ 164016 w 393307"/>
                    <a:gd name="connsiteY5" fmla="*/ 244769 h 312200"/>
                    <a:gd name="connsiteX6" fmla="*/ 346952 w 393307"/>
                    <a:gd name="connsiteY6" fmla="*/ 9985 h 312200"/>
                    <a:gd name="connsiteX7" fmla="*/ 383322 w 393307"/>
                    <a:gd name="connsiteY7" fmla="*/ 5478 h 312200"/>
                    <a:gd name="connsiteX8" fmla="*/ 387829 w 393307"/>
                    <a:gd name="connsiteY8" fmla="*/ 41849 h 312200"/>
                    <a:gd name="connsiteX9" fmla="*/ 184944 w 393307"/>
                    <a:gd name="connsiteY9" fmla="*/ 302207 h 312200"/>
                    <a:gd name="connsiteX10" fmla="*/ 164820 w 393307"/>
                    <a:gd name="connsiteY10" fmla="*/ 312200 h 312200"/>
                    <a:gd name="connsiteX11" fmla="*/ 164575 w 393307"/>
                    <a:gd name="connsiteY11" fmla="*/ 312200 h 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07" h="312200">
                      <a:moveTo>
                        <a:pt x="164575" y="312200"/>
                      </a:moveTo>
                      <a:cubicBezTo>
                        <a:pt x="156819" y="312200"/>
                        <a:pt x="149447" y="308706"/>
                        <a:pt x="144521" y="302732"/>
                      </a:cubicBezTo>
                      <a:lnTo>
                        <a:pt x="5886" y="133666"/>
                      </a:lnTo>
                      <a:cubicBezTo>
                        <a:pt x="-3198" y="122591"/>
                        <a:pt x="-1591" y="106275"/>
                        <a:pt x="9485" y="97191"/>
                      </a:cubicBezTo>
                      <a:cubicBezTo>
                        <a:pt x="20560" y="88107"/>
                        <a:pt x="36911" y="89749"/>
                        <a:pt x="45960" y="100790"/>
                      </a:cubicBezTo>
                      <a:lnTo>
                        <a:pt x="164016" y="244769"/>
                      </a:lnTo>
                      <a:lnTo>
                        <a:pt x="346952" y="9985"/>
                      </a:lnTo>
                      <a:cubicBezTo>
                        <a:pt x="355756" y="-1300"/>
                        <a:pt x="372037" y="-3326"/>
                        <a:pt x="383322" y="5478"/>
                      </a:cubicBezTo>
                      <a:cubicBezTo>
                        <a:pt x="394607" y="14283"/>
                        <a:pt x="396634" y="30564"/>
                        <a:pt x="387829" y="41849"/>
                      </a:cubicBezTo>
                      <a:lnTo>
                        <a:pt x="184944" y="302207"/>
                      </a:lnTo>
                      <a:cubicBezTo>
                        <a:pt x="180087" y="308427"/>
                        <a:pt x="172681" y="312095"/>
                        <a:pt x="164820" y="312200"/>
                      </a:cubicBezTo>
                      <a:cubicBezTo>
                        <a:pt x="164785" y="312200"/>
                        <a:pt x="164680" y="312200"/>
                        <a:pt x="164575" y="312200"/>
                      </a:cubicBezTo>
                      <a:close/>
                    </a:path>
                  </a:pathLst>
                </a:custGeom>
                <a:solidFill>
                  <a:srgbClr val="FFFFFF"/>
                </a:solidFill>
                <a:ln w="3494" cap="flat">
                  <a:noFill/>
                  <a:prstDash val="solid"/>
                  <a:miter/>
                </a:ln>
              </p:spPr>
              <p:txBody>
                <a:bodyPr rtlCol="0" anchor="ctr">
                  <a:noAutofit/>
                </a:bodyPr>
                <a:lstStyle/>
                <a:p>
                  <a:endParaRPr lang="en-US"/>
                </a:p>
              </p:txBody>
            </p:sp>
          </p:grpSp>
          <p:sp>
            <p:nvSpPr>
              <p:cNvPr id="494" name="任意多边形: 形状 493">
                <a:extLst>
                  <a:ext uri="{FF2B5EF4-FFF2-40B4-BE49-F238E27FC236}">
                    <a16:creationId xmlns:a16="http://schemas.microsoft.com/office/drawing/2014/main" id="{2B8396E9-AE83-DCC4-B14C-27446C8DACDC}"/>
                  </a:ext>
                </a:extLst>
              </p:cNvPr>
              <p:cNvSpPr/>
              <p:nvPr/>
            </p:nvSpPr>
            <p:spPr>
              <a:xfrm>
                <a:off x="7600283" y="4699120"/>
                <a:ext cx="356263" cy="65578"/>
              </a:xfrm>
              <a:custGeom>
                <a:avLst/>
                <a:gdLst>
                  <a:gd name="connsiteX0" fmla="*/ 332052 w 356263"/>
                  <a:gd name="connsiteY0" fmla="*/ 65578 h 65578"/>
                  <a:gd name="connsiteX1" fmla="*/ 24212 w 356263"/>
                  <a:gd name="connsiteY1" fmla="*/ 65578 h 65578"/>
                  <a:gd name="connsiteX2" fmla="*/ 0 w 356263"/>
                  <a:gd name="connsiteY2" fmla="*/ 41367 h 65578"/>
                  <a:gd name="connsiteX3" fmla="*/ 0 w 356263"/>
                  <a:gd name="connsiteY3" fmla="*/ 24212 h 65578"/>
                  <a:gd name="connsiteX4" fmla="*/ 24212 w 356263"/>
                  <a:gd name="connsiteY4" fmla="*/ 0 h 65578"/>
                  <a:gd name="connsiteX5" fmla="*/ 332052 w 356263"/>
                  <a:gd name="connsiteY5" fmla="*/ 0 h 65578"/>
                  <a:gd name="connsiteX6" fmla="*/ 356264 w 356263"/>
                  <a:gd name="connsiteY6" fmla="*/ 24212 h 65578"/>
                  <a:gd name="connsiteX7" fmla="*/ 356264 w 356263"/>
                  <a:gd name="connsiteY7" fmla="*/ 41367 h 65578"/>
                  <a:gd name="connsiteX8" fmla="*/ 332052 w 356263"/>
                  <a:gd name="connsiteY8" fmla="*/ 65578 h 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263" h="65578">
                    <a:moveTo>
                      <a:pt x="332052" y="65578"/>
                    </a:moveTo>
                    <a:lnTo>
                      <a:pt x="24212" y="65578"/>
                    </a:lnTo>
                    <a:cubicBezTo>
                      <a:pt x="10831" y="65578"/>
                      <a:pt x="0" y="54748"/>
                      <a:pt x="0" y="41367"/>
                    </a:cubicBezTo>
                    <a:lnTo>
                      <a:pt x="0" y="24212"/>
                    </a:lnTo>
                    <a:cubicBezTo>
                      <a:pt x="0" y="10831"/>
                      <a:pt x="10831" y="0"/>
                      <a:pt x="24212" y="0"/>
                    </a:cubicBezTo>
                    <a:lnTo>
                      <a:pt x="332052" y="0"/>
                    </a:lnTo>
                    <a:cubicBezTo>
                      <a:pt x="345433" y="0"/>
                      <a:pt x="356264" y="10831"/>
                      <a:pt x="356264" y="24212"/>
                    </a:cubicBezTo>
                    <a:lnTo>
                      <a:pt x="356264" y="41367"/>
                    </a:lnTo>
                    <a:cubicBezTo>
                      <a:pt x="356264" y="54713"/>
                      <a:pt x="345433" y="65578"/>
                      <a:pt x="332052" y="65578"/>
                    </a:cubicBezTo>
                    <a:close/>
                  </a:path>
                </a:pathLst>
              </a:custGeom>
              <a:solidFill>
                <a:schemeClr val="accent2"/>
              </a:solidFill>
              <a:ln w="3494" cap="flat">
                <a:noFill/>
                <a:prstDash val="solid"/>
                <a:miter/>
              </a:ln>
            </p:spPr>
            <p:txBody>
              <a:bodyPr rtlCol="0" anchor="ctr">
                <a:noAutofit/>
              </a:bodyPr>
              <a:lstStyle/>
              <a:p>
                <a:endParaRPr lang="en-US"/>
              </a:p>
            </p:txBody>
          </p:sp>
          <p:sp>
            <p:nvSpPr>
              <p:cNvPr id="495" name="任意多边形: 形状 494">
                <a:extLst>
                  <a:ext uri="{FF2B5EF4-FFF2-40B4-BE49-F238E27FC236}">
                    <a16:creationId xmlns:a16="http://schemas.microsoft.com/office/drawing/2014/main" id="{828FC6E0-F408-93D8-6BF1-39115D7DA95F}"/>
                  </a:ext>
                </a:extLst>
              </p:cNvPr>
              <p:cNvSpPr/>
              <p:nvPr/>
            </p:nvSpPr>
            <p:spPr>
              <a:xfrm>
                <a:off x="7506335" y="4895891"/>
                <a:ext cx="439590" cy="65543"/>
              </a:xfrm>
              <a:custGeom>
                <a:avLst/>
                <a:gdLst>
                  <a:gd name="connsiteX0" fmla="*/ 415379 w 439590"/>
                  <a:gd name="connsiteY0" fmla="*/ 65544 h 65543"/>
                  <a:gd name="connsiteX1" fmla="*/ 24212 w 439590"/>
                  <a:gd name="connsiteY1" fmla="*/ 65544 h 65543"/>
                  <a:gd name="connsiteX2" fmla="*/ 0 w 439590"/>
                  <a:gd name="connsiteY2" fmla="*/ 41332 h 65543"/>
                  <a:gd name="connsiteX3" fmla="*/ 0 w 439590"/>
                  <a:gd name="connsiteY3" fmla="*/ 24212 h 65543"/>
                  <a:gd name="connsiteX4" fmla="*/ 24212 w 439590"/>
                  <a:gd name="connsiteY4" fmla="*/ 0 h 65543"/>
                  <a:gd name="connsiteX5" fmla="*/ 415379 w 439590"/>
                  <a:gd name="connsiteY5" fmla="*/ 0 h 65543"/>
                  <a:gd name="connsiteX6" fmla="*/ 439591 w 439590"/>
                  <a:gd name="connsiteY6" fmla="*/ 24212 h 65543"/>
                  <a:gd name="connsiteX7" fmla="*/ 439591 w 439590"/>
                  <a:gd name="connsiteY7" fmla="*/ 41332 h 65543"/>
                  <a:gd name="connsiteX8" fmla="*/ 415379 w 439590"/>
                  <a:gd name="connsiteY8" fmla="*/ 65544 h 6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90" h="65543">
                    <a:moveTo>
                      <a:pt x="415379" y="65544"/>
                    </a:moveTo>
                    <a:lnTo>
                      <a:pt x="24212" y="65544"/>
                    </a:lnTo>
                    <a:cubicBezTo>
                      <a:pt x="10831" y="65544"/>
                      <a:pt x="0" y="54713"/>
                      <a:pt x="0" y="41332"/>
                    </a:cubicBezTo>
                    <a:lnTo>
                      <a:pt x="0" y="24212"/>
                    </a:lnTo>
                    <a:cubicBezTo>
                      <a:pt x="0" y="10831"/>
                      <a:pt x="10831" y="0"/>
                      <a:pt x="24212" y="0"/>
                    </a:cubicBezTo>
                    <a:lnTo>
                      <a:pt x="415379" y="0"/>
                    </a:lnTo>
                    <a:cubicBezTo>
                      <a:pt x="428760" y="0"/>
                      <a:pt x="439591" y="10831"/>
                      <a:pt x="439591" y="24212"/>
                    </a:cubicBezTo>
                    <a:lnTo>
                      <a:pt x="439591" y="41332"/>
                    </a:lnTo>
                    <a:cubicBezTo>
                      <a:pt x="439591" y="54713"/>
                      <a:pt x="428760" y="65544"/>
                      <a:pt x="415379" y="65544"/>
                    </a:cubicBezTo>
                    <a:close/>
                  </a:path>
                </a:pathLst>
              </a:custGeom>
              <a:solidFill>
                <a:schemeClr val="accent2"/>
              </a:solidFill>
              <a:ln w="3494" cap="flat">
                <a:noFill/>
                <a:prstDash val="solid"/>
                <a:miter/>
              </a:ln>
            </p:spPr>
            <p:txBody>
              <a:bodyPr rtlCol="0" anchor="ctr">
                <a:noAutofit/>
              </a:bodyPr>
              <a:lstStyle/>
              <a:p>
                <a:endParaRPr lang="en-US"/>
              </a:p>
            </p:txBody>
          </p:sp>
        </p:grpSp>
      </p:grpSp>
      <p:grpSp>
        <p:nvGrpSpPr>
          <p:cNvPr id="501" name="图形 11">
            <a:extLst>
              <a:ext uri="{FF2B5EF4-FFF2-40B4-BE49-F238E27FC236}">
                <a16:creationId xmlns:a16="http://schemas.microsoft.com/office/drawing/2014/main" id="{7A7A19D8-AAA0-481A-57A6-AD67C2DC54D4}"/>
              </a:ext>
            </a:extLst>
          </p:cNvPr>
          <p:cNvGrpSpPr/>
          <p:nvPr userDrawn="1"/>
        </p:nvGrpSpPr>
        <p:grpSpPr>
          <a:xfrm>
            <a:off x="5900082" y="3465708"/>
            <a:ext cx="1455265" cy="2494319"/>
            <a:chOff x="5583615" y="3398217"/>
            <a:chExt cx="1522633" cy="2609788"/>
          </a:xfrm>
        </p:grpSpPr>
        <p:grpSp>
          <p:nvGrpSpPr>
            <p:cNvPr id="502" name="图形 11">
              <a:extLst>
                <a:ext uri="{FF2B5EF4-FFF2-40B4-BE49-F238E27FC236}">
                  <a16:creationId xmlns:a16="http://schemas.microsoft.com/office/drawing/2014/main" id="{2A0E5439-07AB-FD0D-18C2-418EE23E0BC3}"/>
                </a:ext>
              </a:extLst>
            </p:cNvPr>
            <p:cNvGrpSpPr/>
            <p:nvPr/>
          </p:nvGrpSpPr>
          <p:grpSpPr>
            <a:xfrm>
              <a:off x="6275583" y="3734731"/>
              <a:ext cx="830665" cy="350666"/>
              <a:chOff x="6275583" y="3734731"/>
              <a:chExt cx="830665" cy="350666"/>
            </a:xfrm>
          </p:grpSpPr>
          <p:grpSp>
            <p:nvGrpSpPr>
              <p:cNvPr id="550" name="图形 11">
                <a:extLst>
                  <a:ext uri="{FF2B5EF4-FFF2-40B4-BE49-F238E27FC236}">
                    <a16:creationId xmlns:a16="http://schemas.microsoft.com/office/drawing/2014/main" id="{7ADFF71D-D51A-E7A7-51D3-88E4F25A9A15}"/>
                  </a:ext>
                </a:extLst>
              </p:cNvPr>
              <p:cNvGrpSpPr/>
              <p:nvPr/>
            </p:nvGrpSpPr>
            <p:grpSpPr>
              <a:xfrm>
                <a:off x="6685639" y="3734731"/>
                <a:ext cx="420609" cy="321142"/>
                <a:chOff x="6685639" y="3734731"/>
                <a:chExt cx="420609" cy="321142"/>
              </a:xfrm>
            </p:grpSpPr>
            <p:sp>
              <p:nvSpPr>
                <p:cNvPr id="553" name="任意多边形: 形状 552">
                  <a:extLst>
                    <a:ext uri="{FF2B5EF4-FFF2-40B4-BE49-F238E27FC236}">
                      <a16:creationId xmlns:a16="http://schemas.microsoft.com/office/drawing/2014/main" id="{69FA747F-39B4-D611-CA62-30C3C755EC53}"/>
                    </a:ext>
                  </a:extLst>
                </p:cNvPr>
                <p:cNvSpPr/>
                <p:nvPr/>
              </p:nvSpPr>
              <p:spPr>
                <a:xfrm>
                  <a:off x="6685639" y="3734731"/>
                  <a:ext cx="420609" cy="321142"/>
                </a:xfrm>
                <a:custGeom>
                  <a:avLst/>
                  <a:gdLst>
                    <a:gd name="connsiteX0" fmla="*/ 0 w 420609"/>
                    <a:gd name="connsiteY0" fmla="*/ 177128 h 321142"/>
                    <a:gd name="connsiteX1" fmla="*/ 233456 w 420609"/>
                    <a:gd name="connsiteY1" fmla="*/ 110885 h 321142"/>
                    <a:gd name="connsiteX2" fmla="*/ 268814 w 420609"/>
                    <a:gd name="connsiteY2" fmla="*/ 49255 h 321142"/>
                    <a:gd name="connsiteX3" fmla="*/ 302773 w 420609"/>
                    <a:gd name="connsiteY3" fmla="*/ 27 h 321142"/>
                    <a:gd name="connsiteX4" fmla="*/ 305848 w 420609"/>
                    <a:gd name="connsiteY4" fmla="*/ 47333 h 321142"/>
                    <a:gd name="connsiteX5" fmla="*/ 299280 w 420609"/>
                    <a:gd name="connsiteY5" fmla="*/ 66794 h 321142"/>
                    <a:gd name="connsiteX6" fmla="*/ 408077 w 420609"/>
                    <a:gd name="connsiteY6" fmla="*/ 15679 h 321142"/>
                    <a:gd name="connsiteX7" fmla="*/ 414925 w 420609"/>
                    <a:gd name="connsiteY7" fmla="*/ 33323 h 321142"/>
                    <a:gd name="connsiteX8" fmla="*/ 417021 w 420609"/>
                    <a:gd name="connsiteY8" fmla="*/ 56207 h 321142"/>
                    <a:gd name="connsiteX9" fmla="*/ 395534 w 420609"/>
                    <a:gd name="connsiteY9" fmla="*/ 108510 h 321142"/>
                    <a:gd name="connsiteX10" fmla="*/ 333030 w 420609"/>
                    <a:gd name="connsiteY10" fmla="*/ 169931 h 321142"/>
                    <a:gd name="connsiteX11" fmla="*/ 245720 w 420609"/>
                    <a:gd name="connsiteY11" fmla="*/ 196379 h 321142"/>
                    <a:gd name="connsiteX12" fmla="*/ 20998 w 420609"/>
                    <a:gd name="connsiteY12" fmla="*/ 321143 h 321142"/>
                    <a:gd name="connsiteX13" fmla="*/ 0 w 420609"/>
                    <a:gd name="connsiteY13" fmla="*/ 177128 h 3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609" h="321142">
                      <a:moveTo>
                        <a:pt x="0" y="177128"/>
                      </a:moveTo>
                      <a:cubicBezTo>
                        <a:pt x="14534" y="170944"/>
                        <a:pt x="229788" y="132023"/>
                        <a:pt x="233456" y="110885"/>
                      </a:cubicBezTo>
                      <a:cubicBezTo>
                        <a:pt x="237125" y="89748"/>
                        <a:pt x="246488" y="62985"/>
                        <a:pt x="268814" y="49255"/>
                      </a:cubicBezTo>
                      <a:cubicBezTo>
                        <a:pt x="291139" y="35524"/>
                        <a:pt x="297009" y="1110"/>
                        <a:pt x="302773" y="27"/>
                      </a:cubicBezTo>
                      <a:cubicBezTo>
                        <a:pt x="308538" y="-1091"/>
                        <a:pt x="312661" y="32869"/>
                        <a:pt x="305848" y="47333"/>
                      </a:cubicBezTo>
                      <a:cubicBezTo>
                        <a:pt x="299035" y="61797"/>
                        <a:pt x="290825" y="63859"/>
                        <a:pt x="299280" y="66794"/>
                      </a:cubicBezTo>
                      <a:cubicBezTo>
                        <a:pt x="307735" y="69728"/>
                        <a:pt x="384668" y="30947"/>
                        <a:pt x="408077" y="15679"/>
                      </a:cubicBezTo>
                      <a:cubicBezTo>
                        <a:pt x="431485" y="411"/>
                        <a:pt x="414925" y="33323"/>
                        <a:pt x="414925" y="33323"/>
                      </a:cubicBezTo>
                      <a:cubicBezTo>
                        <a:pt x="425581" y="40485"/>
                        <a:pt x="417021" y="56207"/>
                        <a:pt x="417021" y="56207"/>
                      </a:cubicBezTo>
                      <a:cubicBezTo>
                        <a:pt x="430647" y="69554"/>
                        <a:pt x="390294" y="106588"/>
                        <a:pt x="395534" y="108510"/>
                      </a:cubicBezTo>
                      <a:cubicBezTo>
                        <a:pt x="411885" y="123044"/>
                        <a:pt x="365732" y="161196"/>
                        <a:pt x="333030" y="169931"/>
                      </a:cubicBezTo>
                      <a:cubicBezTo>
                        <a:pt x="300293" y="178630"/>
                        <a:pt x="269478" y="178036"/>
                        <a:pt x="245720" y="196379"/>
                      </a:cubicBezTo>
                      <a:cubicBezTo>
                        <a:pt x="143141" y="275549"/>
                        <a:pt x="20998" y="321143"/>
                        <a:pt x="20998" y="321143"/>
                      </a:cubicBezTo>
                      <a:lnTo>
                        <a:pt x="0" y="177128"/>
                      </a:lnTo>
                      <a:close/>
                    </a:path>
                  </a:pathLst>
                </a:custGeom>
                <a:solidFill>
                  <a:srgbClr val="FFCABF"/>
                </a:solidFill>
                <a:ln w="3494" cap="flat">
                  <a:noFill/>
                  <a:prstDash val="solid"/>
                  <a:miter/>
                </a:ln>
              </p:spPr>
              <p:txBody>
                <a:bodyPr rtlCol="0" anchor="ctr">
                  <a:noAutofit/>
                </a:bodyPr>
                <a:lstStyle/>
                <a:p>
                  <a:endParaRPr lang="en-US"/>
                </a:p>
              </p:txBody>
            </p:sp>
            <p:sp>
              <p:nvSpPr>
                <p:cNvPr id="554" name="任意多边形: 形状 553">
                  <a:extLst>
                    <a:ext uri="{FF2B5EF4-FFF2-40B4-BE49-F238E27FC236}">
                      <a16:creationId xmlns:a16="http://schemas.microsoft.com/office/drawing/2014/main" id="{A8708A09-669D-B116-49EC-55F1E3F47ED6}"/>
                    </a:ext>
                  </a:extLst>
                </p:cNvPr>
                <p:cNvSpPr/>
                <p:nvPr/>
              </p:nvSpPr>
              <p:spPr>
                <a:xfrm>
                  <a:off x="7013295" y="3770220"/>
                  <a:ext cx="83563" cy="57988"/>
                </a:xfrm>
                <a:custGeom>
                  <a:avLst/>
                  <a:gdLst>
                    <a:gd name="connsiteX0" fmla="*/ 83460 w 83563"/>
                    <a:gd name="connsiteY0" fmla="*/ 1014 h 57988"/>
                    <a:gd name="connsiteX1" fmla="*/ 83111 w 83563"/>
                    <a:gd name="connsiteY1" fmla="*/ 2726 h 57988"/>
                    <a:gd name="connsiteX2" fmla="*/ 2054 w 83563"/>
                    <a:gd name="connsiteY2" fmla="*/ 57928 h 57988"/>
                    <a:gd name="connsiteX3" fmla="*/ 63 w 83563"/>
                    <a:gd name="connsiteY3" fmla="*/ 56810 h 57988"/>
                    <a:gd name="connsiteX4" fmla="*/ 1181 w 83563"/>
                    <a:gd name="connsiteY4" fmla="*/ 54818 h 57988"/>
                    <a:gd name="connsiteX5" fmla="*/ 80770 w 83563"/>
                    <a:gd name="connsiteY5" fmla="*/ 489 h 57988"/>
                    <a:gd name="connsiteX6" fmla="*/ 83041 w 83563"/>
                    <a:gd name="connsiteY6" fmla="*/ 455 h 57988"/>
                    <a:gd name="connsiteX7" fmla="*/ 83460 w 83563"/>
                    <a:gd name="connsiteY7" fmla="*/ 1014 h 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63" h="57988">
                      <a:moveTo>
                        <a:pt x="83460" y="1014"/>
                      </a:moveTo>
                      <a:cubicBezTo>
                        <a:pt x="83670" y="1573"/>
                        <a:pt x="83565" y="2236"/>
                        <a:pt x="83111" y="2726"/>
                      </a:cubicBezTo>
                      <a:cubicBezTo>
                        <a:pt x="81364" y="4542"/>
                        <a:pt x="39683" y="47307"/>
                        <a:pt x="2054" y="57928"/>
                      </a:cubicBezTo>
                      <a:cubicBezTo>
                        <a:pt x="1181" y="58172"/>
                        <a:pt x="307" y="57648"/>
                        <a:pt x="63" y="56810"/>
                      </a:cubicBezTo>
                      <a:cubicBezTo>
                        <a:pt x="-182" y="55936"/>
                        <a:pt x="307" y="55063"/>
                        <a:pt x="1181" y="54818"/>
                      </a:cubicBezTo>
                      <a:cubicBezTo>
                        <a:pt x="37936" y="44442"/>
                        <a:pt x="80351" y="909"/>
                        <a:pt x="80770" y="489"/>
                      </a:cubicBezTo>
                      <a:cubicBezTo>
                        <a:pt x="81399" y="-139"/>
                        <a:pt x="82412" y="-174"/>
                        <a:pt x="83041" y="455"/>
                      </a:cubicBezTo>
                      <a:cubicBezTo>
                        <a:pt x="83250" y="594"/>
                        <a:pt x="83355" y="804"/>
                        <a:pt x="83460" y="1014"/>
                      </a:cubicBezTo>
                      <a:close/>
                    </a:path>
                  </a:pathLst>
                </a:custGeom>
                <a:solidFill>
                  <a:srgbClr val="E0B3A8"/>
                </a:solidFill>
                <a:ln w="3494" cap="flat">
                  <a:noFill/>
                  <a:prstDash val="solid"/>
                  <a:miter/>
                </a:ln>
              </p:spPr>
              <p:txBody>
                <a:bodyPr rtlCol="0" anchor="ctr">
                  <a:noAutofit/>
                </a:bodyPr>
                <a:lstStyle/>
                <a:p>
                  <a:endParaRPr lang="en-US"/>
                </a:p>
              </p:txBody>
            </p:sp>
            <p:sp>
              <p:nvSpPr>
                <p:cNvPr id="555" name="任意多边形: 形状 554">
                  <a:extLst>
                    <a:ext uri="{FF2B5EF4-FFF2-40B4-BE49-F238E27FC236}">
                      <a16:creationId xmlns:a16="http://schemas.microsoft.com/office/drawing/2014/main" id="{72B64734-1C93-9215-0A6C-FEC59A0DED2E}"/>
                    </a:ext>
                  </a:extLst>
                </p:cNvPr>
                <p:cNvSpPr/>
                <p:nvPr/>
              </p:nvSpPr>
              <p:spPr>
                <a:xfrm>
                  <a:off x="7035015" y="3797202"/>
                  <a:ext cx="64583" cy="57412"/>
                </a:xfrm>
                <a:custGeom>
                  <a:avLst/>
                  <a:gdLst>
                    <a:gd name="connsiteX0" fmla="*/ 64466 w 64583"/>
                    <a:gd name="connsiteY0" fmla="*/ 1003 h 57412"/>
                    <a:gd name="connsiteX1" fmla="*/ 64256 w 64583"/>
                    <a:gd name="connsiteY1" fmla="*/ 2541 h 57412"/>
                    <a:gd name="connsiteX2" fmla="*/ 2206 w 64583"/>
                    <a:gd name="connsiteY2" fmla="*/ 57289 h 57412"/>
                    <a:gd name="connsiteX3" fmla="*/ 110 w 64583"/>
                    <a:gd name="connsiteY3" fmla="*/ 56415 h 57412"/>
                    <a:gd name="connsiteX4" fmla="*/ 983 w 64583"/>
                    <a:gd name="connsiteY4" fmla="*/ 54319 h 57412"/>
                    <a:gd name="connsiteX5" fmla="*/ 61671 w 64583"/>
                    <a:gd name="connsiteY5" fmla="*/ 654 h 57412"/>
                    <a:gd name="connsiteX6" fmla="*/ 63941 w 64583"/>
                    <a:gd name="connsiteY6" fmla="*/ 305 h 57412"/>
                    <a:gd name="connsiteX7" fmla="*/ 64466 w 64583"/>
                    <a:gd name="connsiteY7" fmla="*/ 1003 h 5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83" h="57412">
                      <a:moveTo>
                        <a:pt x="64466" y="1003"/>
                      </a:moveTo>
                      <a:cubicBezTo>
                        <a:pt x="64675" y="1493"/>
                        <a:pt x="64605" y="2087"/>
                        <a:pt x="64256" y="2541"/>
                      </a:cubicBezTo>
                      <a:cubicBezTo>
                        <a:pt x="62998" y="4253"/>
                        <a:pt x="32742" y="44711"/>
                        <a:pt x="2206" y="57289"/>
                      </a:cubicBezTo>
                      <a:cubicBezTo>
                        <a:pt x="1367" y="57638"/>
                        <a:pt x="424" y="57219"/>
                        <a:pt x="110" y="56415"/>
                      </a:cubicBezTo>
                      <a:cubicBezTo>
                        <a:pt x="-205" y="55612"/>
                        <a:pt x="179" y="54633"/>
                        <a:pt x="983" y="54319"/>
                      </a:cubicBezTo>
                      <a:cubicBezTo>
                        <a:pt x="30680" y="42091"/>
                        <a:pt x="61356" y="1073"/>
                        <a:pt x="61671" y="654"/>
                      </a:cubicBezTo>
                      <a:cubicBezTo>
                        <a:pt x="62194" y="-45"/>
                        <a:pt x="63208" y="-219"/>
                        <a:pt x="63941" y="305"/>
                      </a:cubicBezTo>
                      <a:cubicBezTo>
                        <a:pt x="64151" y="479"/>
                        <a:pt x="64361" y="724"/>
                        <a:pt x="64466" y="1003"/>
                      </a:cubicBezTo>
                      <a:close/>
                    </a:path>
                  </a:pathLst>
                </a:custGeom>
                <a:solidFill>
                  <a:srgbClr val="E0B3A8"/>
                </a:solidFill>
                <a:ln w="3494" cap="flat">
                  <a:noFill/>
                  <a:prstDash val="solid"/>
                  <a:miter/>
                </a:ln>
              </p:spPr>
              <p:txBody>
                <a:bodyPr rtlCol="0" anchor="ctr">
                  <a:noAutofit/>
                </a:bodyPr>
                <a:lstStyle/>
                <a:p>
                  <a:endParaRPr lang="en-US"/>
                </a:p>
              </p:txBody>
            </p:sp>
            <p:sp>
              <p:nvSpPr>
                <p:cNvPr id="556" name="任意多边形: 形状 555">
                  <a:extLst>
                    <a:ext uri="{FF2B5EF4-FFF2-40B4-BE49-F238E27FC236}">
                      <a16:creationId xmlns:a16="http://schemas.microsoft.com/office/drawing/2014/main" id="{35B99A9C-9C27-77C3-DDE3-70AE0E9A14C8}"/>
                    </a:ext>
                  </a:extLst>
                </p:cNvPr>
                <p:cNvSpPr/>
                <p:nvPr/>
              </p:nvSpPr>
              <p:spPr>
                <a:xfrm>
                  <a:off x="7045904" y="3845390"/>
                  <a:ext cx="29083" cy="23791"/>
                </a:xfrm>
                <a:custGeom>
                  <a:avLst/>
                  <a:gdLst>
                    <a:gd name="connsiteX0" fmla="*/ 28980 w 29083"/>
                    <a:gd name="connsiteY0" fmla="*/ 1031 h 23791"/>
                    <a:gd name="connsiteX1" fmla="*/ 28631 w 29083"/>
                    <a:gd name="connsiteY1" fmla="*/ 2742 h 23791"/>
                    <a:gd name="connsiteX2" fmla="*/ 2288 w 29083"/>
                    <a:gd name="connsiteY2" fmla="*/ 23636 h 23791"/>
                    <a:gd name="connsiteX3" fmla="*/ 156 w 29083"/>
                    <a:gd name="connsiteY3" fmla="*/ 22832 h 23791"/>
                    <a:gd name="connsiteX4" fmla="*/ 925 w 29083"/>
                    <a:gd name="connsiteY4" fmla="*/ 20701 h 23791"/>
                    <a:gd name="connsiteX5" fmla="*/ 26360 w 29083"/>
                    <a:gd name="connsiteY5" fmla="*/ 472 h 23791"/>
                    <a:gd name="connsiteX6" fmla="*/ 28631 w 29083"/>
                    <a:gd name="connsiteY6" fmla="*/ 472 h 23791"/>
                    <a:gd name="connsiteX7" fmla="*/ 28980 w 29083"/>
                    <a:gd name="connsiteY7" fmla="*/ 1031 h 2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3" h="23791">
                      <a:moveTo>
                        <a:pt x="28980" y="1031"/>
                      </a:moveTo>
                      <a:cubicBezTo>
                        <a:pt x="29190" y="1590"/>
                        <a:pt x="29085" y="2288"/>
                        <a:pt x="28631" y="2742"/>
                      </a:cubicBezTo>
                      <a:cubicBezTo>
                        <a:pt x="12944" y="18605"/>
                        <a:pt x="2707" y="23426"/>
                        <a:pt x="2288" y="23636"/>
                      </a:cubicBezTo>
                      <a:cubicBezTo>
                        <a:pt x="1484" y="24020"/>
                        <a:pt x="541" y="23671"/>
                        <a:pt x="156" y="22832"/>
                      </a:cubicBezTo>
                      <a:cubicBezTo>
                        <a:pt x="-228" y="21993"/>
                        <a:pt x="122" y="21050"/>
                        <a:pt x="925" y="20701"/>
                      </a:cubicBezTo>
                      <a:cubicBezTo>
                        <a:pt x="1030" y="20666"/>
                        <a:pt x="11127" y="15879"/>
                        <a:pt x="26360" y="472"/>
                      </a:cubicBezTo>
                      <a:cubicBezTo>
                        <a:pt x="26989" y="-157"/>
                        <a:pt x="28002" y="-157"/>
                        <a:pt x="28631" y="472"/>
                      </a:cubicBezTo>
                      <a:cubicBezTo>
                        <a:pt x="28806" y="646"/>
                        <a:pt x="28911" y="821"/>
                        <a:pt x="28980" y="1031"/>
                      </a:cubicBezTo>
                      <a:close/>
                    </a:path>
                  </a:pathLst>
                </a:custGeom>
                <a:solidFill>
                  <a:srgbClr val="E0B3A8"/>
                </a:solidFill>
                <a:ln w="3494" cap="flat">
                  <a:noFill/>
                  <a:prstDash val="solid"/>
                  <a:miter/>
                </a:ln>
              </p:spPr>
              <p:txBody>
                <a:bodyPr rtlCol="0" anchor="ctr">
                  <a:noAutofit/>
                </a:bodyPr>
                <a:lstStyle/>
                <a:p>
                  <a:endParaRPr lang="en-US"/>
                </a:p>
              </p:txBody>
            </p:sp>
            <p:sp>
              <p:nvSpPr>
                <p:cNvPr id="557" name="任意多边形: 形状 556">
                  <a:extLst>
                    <a:ext uri="{FF2B5EF4-FFF2-40B4-BE49-F238E27FC236}">
                      <a16:creationId xmlns:a16="http://schemas.microsoft.com/office/drawing/2014/main" id="{471CB2A3-7C15-7D24-60E7-C77582BD788B}"/>
                    </a:ext>
                  </a:extLst>
                </p:cNvPr>
                <p:cNvSpPr/>
                <p:nvPr/>
              </p:nvSpPr>
              <p:spPr>
                <a:xfrm>
                  <a:off x="6969274" y="3807337"/>
                  <a:ext cx="58234" cy="80335"/>
                </a:xfrm>
                <a:custGeom>
                  <a:avLst/>
                  <a:gdLst>
                    <a:gd name="connsiteX0" fmla="*/ 57430 w 58234"/>
                    <a:gd name="connsiteY0" fmla="*/ 80205 h 80335"/>
                    <a:gd name="connsiteX1" fmla="*/ 55823 w 58234"/>
                    <a:gd name="connsiteY1" fmla="*/ 79926 h 80335"/>
                    <a:gd name="connsiteX2" fmla="*/ 1320 w 58234"/>
                    <a:gd name="connsiteY2" fmla="*/ 62212 h 80335"/>
                    <a:gd name="connsiteX3" fmla="*/ 167 w 58234"/>
                    <a:gd name="connsiteY3" fmla="*/ 61444 h 80335"/>
                    <a:gd name="connsiteX4" fmla="*/ 202 w 58234"/>
                    <a:gd name="connsiteY4" fmla="*/ 60046 h 80335"/>
                    <a:gd name="connsiteX5" fmla="*/ 1809 w 58234"/>
                    <a:gd name="connsiteY5" fmla="*/ 2119 h 80335"/>
                    <a:gd name="connsiteX6" fmla="*/ 2368 w 58234"/>
                    <a:gd name="connsiteY6" fmla="*/ 197 h 80335"/>
                    <a:gd name="connsiteX7" fmla="*/ 4290 w 58234"/>
                    <a:gd name="connsiteY7" fmla="*/ 756 h 80335"/>
                    <a:gd name="connsiteX8" fmla="*/ 3766 w 58234"/>
                    <a:gd name="connsiteY8" fmla="*/ 59522 h 80335"/>
                    <a:gd name="connsiteX9" fmla="*/ 57815 w 58234"/>
                    <a:gd name="connsiteY9" fmla="*/ 77899 h 80335"/>
                    <a:gd name="connsiteX10" fmla="*/ 57815 w 58234"/>
                    <a:gd name="connsiteY10" fmla="*/ 79891 h 80335"/>
                    <a:gd name="connsiteX11" fmla="*/ 57430 w 58234"/>
                    <a:gd name="connsiteY11" fmla="*/ 80205 h 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4" h="80335">
                      <a:moveTo>
                        <a:pt x="57430" y="80205"/>
                      </a:moveTo>
                      <a:cubicBezTo>
                        <a:pt x="56906" y="80450"/>
                        <a:pt x="56277" y="80345"/>
                        <a:pt x="55823" y="79926"/>
                      </a:cubicBezTo>
                      <a:cubicBezTo>
                        <a:pt x="55684" y="79786"/>
                        <a:pt x="39752" y="64483"/>
                        <a:pt x="1320" y="62212"/>
                      </a:cubicBezTo>
                      <a:cubicBezTo>
                        <a:pt x="831" y="62177"/>
                        <a:pt x="377" y="61898"/>
                        <a:pt x="167" y="61444"/>
                      </a:cubicBezTo>
                      <a:cubicBezTo>
                        <a:pt x="-78" y="60989"/>
                        <a:pt x="-43" y="60465"/>
                        <a:pt x="202" y="60046"/>
                      </a:cubicBezTo>
                      <a:cubicBezTo>
                        <a:pt x="8692" y="46106"/>
                        <a:pt x="12814" y="22033"/>
                        <a:pt x="1809" y="2119"/>
                      </a:cubicBezTo>
                      <a:cubicBezTo>
                        <a:pt x="1425" y="1420"/>
                        <a:pt x="1669" y="581"/>
                        <a:pt x="2368" y="197"/>
                      </a:cubicBezTo>
                      <a:cubicBezTo>
                        <a:pt x="3206" y="-222"/>
                        <a:pt x="3905" y="57"/>
                        <a:pt x="4290" y="756"/>
                      </a:cubicBezTo>
                      <a:cubicBezTo>
                        <a:pt x="15330" y="20706"/>
                        <a:pt x="11871" y="44673"/>
                        <a:pt x="3766" y="59522"/>
                      </a:cubicBezTo>
                      <a:cubicBezTo>
                        <a:pt x="41708" y="62317"/>
                        <a:pt x="57151" y="77270"/>
                        <a:pt x="57815" y="77899"/>
                      </a:cubicBezTo>
                      <a:cubicBezTo>
                        <a:pt x="58374" y="78458"/>
                        <a:pt x="58374" y="79332"/>
                        <a:pt x="57815" y="79891"/>
                      </a:cubicBezTo>
                      <a:cubicBezTo>
                        <a:pt x="57710" y="80031"/>
                        <a:pt x="57570" y="80135"/>
                        <a:pt x="57430" y="80205"/>
                      </a:cubicBezTo>
                      <a:close/>
                    </a:path>
                  </a:pathLst>
                </a:custGeom>
                <a:solidFill>
                  <a:srgbClr val="E0B3A8"/>
                </a:solidFill>
                <a:ln w="3494" cap="flat">
                  <a:noFill/>
                  <a:prstDash val="solid"/>
                  <a:miter/>
                </a:ln>
              </p:spPr>
              <p:txBody>
                <a:bodyPr rtlCol="0" anchor="ctr">
                  <a:noAutofit/>
                </a:bodyPr>
                <a:lstStyle/>
                <a:p>
                  <a:endParaRPr lang="en-US"/>
                </a:p>
              </p:txBody>
            </p:sp>
          </p:grpSp>
          <p:sp>
            <p:nvSpPr>
              <p:cNvPr id="551" name="任意多边形: 形状 550">
                <a:extLst>
                  <a:ext uri="{FF2B5EF4-FFF2-40B4-BE49-F238E27FC236}">
                    <a16:creationId xmlns:a16="http://schemas.microsoft.com/office/drawing/2014/main" id="{7A4EC4A7-A000-AD30-367A-9E3629412D38}"/>
                  </a:ext>
                </a:extLst>
              </p:cNvPr>
              <p:cNvSpPr/>
              <p:nvPr/>
            </p:nvSpPr>
            <p:spPr>
              <a:xfrm>
                <a:off x="6640709" y="3874772"/>
                <a:ext cx="97343" cy="207143"/>
              </a:xfrm>
              <a:custGeom>
                <a:avLst/>
                <a:gdLst>
                  <a:gd name="connsiteX0" fmla="*/ 0 w 97343"/>
                  <a:gd name="connsiteY0" fmla="*/ 26537 h 207143"/>
                  <a:gd name="connsiteX1" fmla="*/ 71553 w 97343"/>
                  <a:gd name="connsiteY1" fmla="*/ 28004 h 207143"/>
                  <a:gd name="connsiteX2" fmla="*/ 81685 w 97343"/>
                  <a:gd name="connsiteY2" fmla="*/ 196650 h 207143"/>
                  <a:gd name="connsiteX3" fmla="*/ 20579 w 97343"/>
                  <a:gd name="connsiteY3" fmla="*/ 183828 h 207143"/>
                  <a:gd name="connsiteX4" fmla="*/ 0 w 97343"/>
                  <a:gd name="connsiteY4" fmla="*/ 26537 h 2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3" h="207143">
                    <a:moveTo>
                      <a:pt x="0" y="26537"/>
                    </a:moveTo>
                    <a:cubicBezTo>
                      <a:pt x="7896" y="-1798"/>
                      <a:pt x="46572" y="-15843"/>
                      <a:pt x="71553" y="28004"/>
                    </a:cubicBezTo>
                    <a:cubicBezTo>
                      <a:pt x="96534" y="71851"/>
                      <a:pt x="109531" y="170167"/>
                      <a:pt x="81685" y="196650"/>
                    </a:cubicBezTo>
                    <a:cubicBezTo>
                      <a:pt x="55551" y="221491"/>
                      <a:pt x="26064" y="196021"/>
                      <a:pt x="20579" y="183828"/>
                    </a:cubicBezTo>
                    <a:cubicBezTo>
                      <a:pt x="15023" y="171669"/>
                      <a:pt x="0" y="26537"/>
                      <a:pt x="0" y="2653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52" name="任意多边形: 形状 551">
                <a:extLst>
                  <a:ext uri="{FF2B5EF4-FFF2-40B4-BE49-F238E27FC236}">
                    <a16:creationId xmlns:a16="http://schemas.microsoft.com/office/drawing/2014/main" id="{1BA01A16-D2EE-ED39-7C8B-199AD302BAEF}"/>
                  </a:ext>
                </a:extLst>
              </p:cNvPr>
              <p:cNvSpPr/>
              <p:nvPr/>
            </p:nvSpPr>
            <p:spPr>
              <a:xfrm>
                <a:off x="6275583" y="3745764"/>
                <a:ext cx="430271" cy="339634"/>
              </a:xfrm>
              <a:custGeom>
                <a:avLst/>
                <a:gdLst>
                  <a:gd name="connsiteX0" fmla="*/ 57461 w 430271"/>
                  <a:gd name="connsiteY0" fmla="*/ 0 h 339634"/>
                  <a:gd name="connsiteX1" fmla="*/ 395312 w 430271"/>
                  <a:gd name="connsiteY1" fmla="*/ 155719 h 339634"/>
                  <a:gd name="connsiteX2" fmla="*/ 404536 w 430271"/>
                  <a:gd name="connsiteY2" fmla="*/ 323317 h 339634"/>
                  <a:gd name="connsiteX3" fmla="*/ 61409 w 430271"/>
                  <a:gd name="connsiteY3" fmla="*/ 271853 h 339634"/>
                  <a:gd name="connsiteX4" fmla="*/ 57461 w 430271"/>
                  <a:gd name="connsiteY4" fmla="*/ 0 h 33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71" h="339634">
                    <a:moveTo>
                      <a:pt x="57461" y="0"/>
                    </a:moveTo>
                    <a:cubicBezTo>
                      <a:pt x="152492" y="46188"/>
                      <a:pt x="240920" y="160995"/>
                      <a:pt x="395312" y="155719"/>
                    </a:cubicBezTo>
                    <a:cubicBezTo>
                      <a:pt x="450724" y="226993"/>
                      <a:pt x="429621" y="296939"/>
                      <a:pt x="404536" y="323317"/>
                    </a:cubicBezTo>
                    <a:cubicBezTo>
                      <a:pt x="322711" y="361574"/>
                      <a:pt x="142814" y="327719"/>
                      <a:pt x="61409" y="271853"/>
                    </a:cubicBezTo>
                    <a:cubicBezTo>
                      <a:pt x="-5882" y="225665"/>
                      <a:pt x="-32295" y="126686"/>
                      <a:pt x="57461"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grpSp>
        <p:grpSp>
          <p:nvGrpSpPr>
            <p:cNvPr id="503" name="图形 11">
              <a:extLst>
                <a:ext uri="{FF2B5EF4-FFF2-40B4-BE49-F238E27FC236}">
                  <a16:creationId xmlns:a16="http://schemas.microsoft.com/office/drawing/2014/main" id="{C3430712-0E5E-0FC7-2F32-9B1B9A6A384E}"/>
                </a:ext>
              </a:extLst>
            </p:cNvPr>
            <p:cNvGrpSpPr/>
            <p:nvPr/>
          </p:nvGrpSpPr>
          <p:grpSpPr>
            <a:xfrm>
              <a:off x="5899183" y="5723924"/>
              <a:ext cx="409544" cy="284081"/>
              <a:chOff x="5899183" y="5723924"/>
              <a:chExt cx="409544" cy="284081"/>
            </a:xfrm>
          </p:grpSpPr>
          <p:sp>
            <p:nvSpPr>
              <p:cNvPr id="544" name="任意多边形: 形状 543">
                <a:extLst>
                  <a:ext uri="{FF2B5EF4-FFF2-40B4-BE49-F238E27FC236}">
                    <a16:creationId xmlns:a16="http://schemas.microsoft.com/office/drawing/2014/main" id="{F9517CEA-3E6D-2740-B3C3-6528477DFE14}"/>
                  </a:ext>
                </a:extLst>
              </p:cNvPr>
              <p:cNvSpPr/>
              <p:nvPr/>
            </p:nvSpPr>
            <p:spPr>
              <a:xfrm>
                <a:off x="5899183" y="5723924"/>
                <a:ext cx="409544" cy="284081"/>
              </a:xfrm>
              <a:custGeom>
                <a:avLst/>
                <a:gdLst>
                  <a:gd name="connsiteX0" fmla="*/ 0 w 409544"/>
                  <a:gd name="connsiteY0" fmla="*/ 59989 h 284081"/>
                  <a:gd name="connsiteX1" fmla="*/ 16246 w 409544"/>
                  <a:gd name="connsiteY1" fmla="*/ 159108 h 284081"/>
                  <a:gd name="connsiteX2" fmla="*/ 4297 w 409544"/>
                  <a:gd name="connsiteY2" fmla="*/ 282509 h 284081"/>
                  <a:gd name="connsiteX3" fmla="*/ 409544 w 409544"/>
                  <a:gd name="connsiteY3" fmla="*/ 284082 h 284081"/>
                  <a:gd name="connsiteX4" fmla="*/ 156034 w 409544"/>
                  <a:gd name="connsiteY4" fmla="*/ 155789 h 284081"/>
                  <a:gd name="connsiteX5" fmla="*/ 127734 w 409544"/>
                  <a:gd name="connsiteY5" fmla="*/ 0 h 284081"/>
                  <a:gd name="connsiteX6" fmla="*/ 0 w 409544"/>
                  <a:gd name="connsiteY6" fmla="*/ 59989 h 28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44" h="284081">
                    <a:moveTo>
                      <a:pt x="0" y="59989"/>
                    </a:moveTo>
                    <a:lnTo>
                      <a:pt x="16246" y="159108"/>
                    </a:lnTo>
                    <a:cubicBezTo>
                      <a:pt x="-4647" y="213507"/>
                      <a:pt x="4297" y="282509"/>
                      <a:pt x="4297" y="282509"/>
                    </a:cubicBezTo>
                    <a:lnTo>
                      <a:pt x="409544" y="284082"/>
                    </a:lnTo>
                    <a:cubicBezTo>
                      <a:pt x="366012" y="201907"/>
                      <a:pt x="175913" y="195129"/>
                      <a:pt x="156034" y="155789"/>
                    </a:cubicBezTo>
                    <a:cubicBezTo>
                      <a:pt x="136154" y="116449"/>
                      <a:pt x="127734" y="0"/>
                      <a:pt x="127734" y="0"/>
                    </a:cubicBezTo>
                    <a:lnTo>
                      <a:pt x="0" y="59989"/>
                    </a:lnTo>
                    <a:close/>
                  </a:path>
                </a:pathLst>
              </a:custGeom>
              <a:solidFill>
                <a:srgbClr val="FFCABF"/>
              </a:solidFill>
              <a:ln w="3494" cap="flat">
                <a:noFill/>
                <a:prstDash val="solid"/>
                <a:miter/>
              </a:ln>
            </p:spPr>
            <p:txBody>
              <a:bodyPr rtlCol="0" anchor="ctr">
                <a:noAutofit/>
              </a:bodyPr>
              <a:lstStyle/>
              <a:p>
                <a:endParaRPr lang="en-US"/>
              </a:p>
            </p:txBody>
          </p:sp>
          <p:sp>
            <p:nvSpPr>
              <p:cNvPr id="545" name="任意多边形: 形状 544">
                <a:extLst>
                  <a:ext uri="{FF2B5EF4-FFF2-40B4-BE49-F238E27FC236}">
                    <a16:creationId xmlns:a16="http://schemas.microsoft.com/office/drawing/2014/main" id="{441BB9CC-CB59-CB23-7EF6-3E5B6A47270C}"/>
                  </a:ext>
                </a:extLst>
              </p:cNvPr>
              <p:cNvSpPr/>
              <p:nvPr/>
            </p:nvSpPr>
            <p:spPr>
              <a:xfrm>
                <a:off x="5899275" y="5802033"/>
                <a:ext cx="407137" cy="199811"/>
              </a:xfrm>
              <a:custGeom>
                <a:avLst/>
                <a:gdLst>
                  <a:gd name="connsiteX0" fmla="*/ 88293 w 407137"/>
                  <a:gd name="connsiteY0" fmla="*/ 80288 h 199811"/>
                  <a:gd name="connsiteX1" fmla="*/ 135145 w 407137"/>
                  <a:gd name="connsiteY1" fmla="*/ 0 h 199811"/>
                  <a:gd name="connsiteX2" fmla="*/ 153627 w 407137"/>
                  <a:gd name="connsiteY2" fmla="*/ 71518 h 199811"/>
                  <a:gd name="connsiteX3" fmla="*/ 407138 w 407137"/>
                  <a:gd name="connsiteY3" fmla="*/ 199811 h 199811"/>
                  <a:gd name="connsiteX4" fmla="*/ 1891 w 407137"/>
                  <a:gd name="connsiteY4" fmla="*/ 198239 h 199811"/>
                  <a:gd name="connsiteX5" fmla="*/ 13840 w 407137"/>
                  <a:gd name="connsiteY5" fmla="*/ 74838 h 199811"/>
                  <a:gd name="connsiteX6" fmla="*/ 88293 w 407137"/>
                  <a:gd name="connsiteY6" fmla="*/ 80288 h 1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37" h="199811">
                    <a:moveTo>
                      <a:pt x="88293" y="80288"/>
                    </a:moveTo>
                    <a:cubicBezTo>
                      <a:pt x="87699" y="66103"/>
                      <a:pt x="98355" y="15059"/>
                      <a:pt x="135145" y="0"/>
                    </a:cubicBezTo>
                    <a:cubicBezTo>
                      <a:pt x="139617" y="27916"/>
                      <a:pt x="145731" y="55866"/>
                      <a:pt x="153627" y="71518"/>
                    </a:cubicBezTo>
                    <a:cubicBezTo>
                      <a:pt x="173507" y="110859"/>
                      <a:pt x="363605" y="117637"/>
                      <a:pt x="407138" y="199811"/>
                    </a:cubicBezTo>
                    <a:lnTo>
                      <a:pt x="1891" y="198239"/>
                    </a:lnTo>
                    <a:cubicBezTo>
                      <a:pt x="1891" y="198239"/>
                      <a:pt x="-7018" y="129236"/>
                      <a:pt x="13840" y="74838"/>
                    </a:cubicBezTo>
                    <a:cubicBezTo>
                      <a:pt x="13840" y="74838"/>
                      <a:pt x="86895" y="105898"/>
                      <a:pt x="88293" y="80288"/>
                    </a:cubicBezTo>
                    <a:close/>
                  </a:path>
                </a:pathLst>
              </a:custGeom>
              <a:solidFill>
                <a:srgbClr val="2B1710"/>
              </a:solidFill>
              <a:ln w="3494" cap="flat">
                <a:noFill/>
                <a:prstDash val="solid"/>
                <a:miter/>
              </a:ln>
            </p:spPr>
            <p:txBody>
              <a:bodyPr rtlCol="0" anchor="ctr">
                <a:noAutofit/>
              </a:bodyPr>
              <a:lstStyle/>
              <a:p>
                <a:endParaRPr lang="en-US"/>
              </a:p>
            </p:txBody>
          </p:sp>
          <p:sp>
            <p:nvSpPr>
              <p:cNvPr id="546" name="任意多边形: 形状 545">
                <a:extLst>
                  <a:ext uri="{FF2B5EF4-FFF2-40B4-BE49-F238E27FC236}">
                    <a16:creationId xmlns:a16="http://schemas.microsoft.com/office/drawing/2014/main" id="{4B19BA31-A18B-1F16-E20E-BC1C70717094}"/>
                  </a:ext>
                </a:extLst>
              </p:cNvPr>
              <p:cNvSpPr/>
              <p:nvPr/>
            </p:nvSpPr>
            <p:spPr>
              <a:xfrm>
                <a:off x="5902152" y="5990362"/>
                <a:ext cx="406574" cy="17643"/>
              </a:xfrm>
              <a:custGeom>
                <a:avLst/>
                <a:gdLst>
                  <a:gd name="connsiteX0" fmla="*/ 395744 w 406574"/>
                  <a:gd name="connsiteY0" fmla="*/ 1957 h 17643"/>
                  <a:gd name="connsiteX1" fmla="*/ 406575 w 406574"/>
                  <a:gd name="connsiteY1" fmla="*/ 17644 h 17643"/>
                  <a:gd name="connsiteX2" fmla="*/ 1328 w 406574"/>
                  <a:gd name="connsiteY2" fmla="*/ 16071 h 17643"/>
                  <a:gd name="connsiteX3" fmla="*/ 0 w 406574"/>
                  <a:gd name="connsiteY3" fmla="*/ 0 h 17643"/>
                  <a:gd name="connsiteX4" fmla="*/ 395744 w 406574"/>
                  <a:gd name="connsiteY4" fmla="*/ 1957 h 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74" h="17643">
                    <a:moveTo>
                      <a:pt x="395744" y="1957"/>
                    </a:moveTo>
                    <a:cubicBezTo>
                      <a:pt x="399936" y="6883"/>
                      <a:pt x="403640" y="12088"/>
                      <a:pt x="406575" y="17644"/>
                    </a:cubicBezTo>
                    <a:lnTo>
                      <a:pt x="1328" y="16071"/>
                    </a:lnTo>
                    <a:cubicBezTo>
                      <a:pt x="1328" y="16071"/>
                      <a:pt x="559" y="9957"/>
                      <a:pt x="0" y="0"/>
                    </a:cubicBezTo>
                    <a:lnTo>
                      <a:pt x="395744" y="1957"/>
                    </a:lnTo>
                    <a:close/>
                  </a:path>
                </a:pathLst>
              </a:custGeom>
              <a:solidFill>
                <a:srgbClr val="693E2F"/>
              </a:solidFill>
              <a:ln w="3494" cap="flat">
                <a:noFill/>
                <a:prstDash val="solid"/>
                <a:miter/>
              </a:ln>
            </p:spPr>
            <p:txBody>
              <a:bodyPr rtlCol="0" anchor="ctr">
                <a:noAutofit/>
              </a:bodyPr>
              <a:lstStyle/>
              <a:p>
                <a:endParaRPr lang="en-US"/>
              </a:p>
            </p:txBody>
          </p:sp>
          <p:sp>
            <p:nvSpPr>
              <p:cNvPr id="547" name="任意多边形: 形状 546">
                <a:extLst>
                  <a:ext uri="{FF2B5EF4-FFF2-40B4-BE49-F238E27FC236}">
                    <a16:creationId xmlns:a16="http://schemas.microsoft.com/office/drawing/2014/main" id="{D7F13026-1080-DADC-D5DC-8FC6497170E6}"/>
                  </a:ext>
                </a:extLst>
              </p:cNvPr>
              <p:cNvSpPr/>
              <p:nvPr/>
            </p:nvSpPr>
            <p:spPr>
              <a:xfrm>
                <a:off x="6023153" y="5869573"/>
                <a:ext cx="41434" cy="29495"/>
              </a:xfrm>
              <a:custGeom>
                <a:avLst/>
                <a:gdLst>
                  <a:gd name="connsiteX0" fmla="*/ 2436 w 41434"/>
                  <a:gd name="connsiteY0" fmla="*/ 29496 h 29495"/>
                  <a:gd name="connsiteX1" fmla="*/ 4532 w 41434"/>
                  <a:gd name="connsiteY1" fmla="*/ 27959 h 29495"/>
                  <a:gd name="connsiteX2" fmla="*/ 22490 w 41434"/>
                  <a:gd name="connsiteY2" fmla="*/ 6157 h 29495"/>
                  <a:gd name="connsiteX3" fmla="*/ 38213 w 41434"/>
                  <a:gd name="connsiteY3" fmla="*/ 6507 h 29495"/>
                  <a:gd name="connsiteX4" fmla="*/ 41252 w 41434"/>
                  <a:gd name="connsiteY4" fmla="*/ 5283 h 29495"/>
                  <a:gd name="connsiteX5" fmla="*/ 40029 w 41434"/>
                  <a:gd name="connsiteY5" fmla="*/ 2244 h 29495"/>
                  <a:gd name="connsiteX6" fmla="*/ 20604 w 41434"/>
                  <a:gd name="connsiteY6" fmla="*/ 1929 h 29495"/>
                  <a:gd name="connsiteX7" fmla="*/ 130 w 41434"/>
                  <a:gd name="connsiteY7" fmla="*/ 26421 h 29495"/>
                  <a:gd name="connsiteX8" fmla="*/ 1528 w 41434"/>
                  <a:gd name="connsiteY8" fmla="*/ 29391 h 29495"/>
                  <a:gd name="connsiteX9" fmla="*/ 2436 w 41434"/>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495">
                    <a:moveTo>
                      <a:pt x="2436" y="29496"/>
                    </a:moveTo>
                    <a:cubicBezTo>
                      <a:pt x="3344" y="29461"/>
                      <a:pt x="4218" y="28867"/>
                      <a:pt x="4532" y="27959"/>
                    </a:cubicBezTo>
                    <a:cubicBezTo>
                      <a:pt x="4602" y="27784"/>
                      <a:pt x="10681" y="11293"/>
                      <a:pt x="22490" y="6157"/>
                    </a:cubicBezTo>
                    <a:cubicBezTo>
                      <a:pt x="27382" y="4026"/>
                      <a:pt x="32657" y="4166"/>
                      <a:pt x="38213" y="6507"/>
                    </a:cubicBezTo>
                    <a:cubicBezTo>
                      <a:pt x="39400" y="6996"/>
                      <a:pt x="40763" y="6472"/>
                      <a:pt x="41252" y="5283"/>
                    </a:cubicBezTo>
                    <a:cubicBezTo>
                      <a:pt x="41741" y="4096"/>
                      <a:pt x="41217" y="2733"/>
                      <a:pt x="40029" y="2244"/>
                    </a:cubicBezTo>
                    <a:cubicBezTo>
                      <a:pt x="33251" y="-621"/>
                      <a:pt x="26718" y="-761"/>
                      <a:pt x="20604" y="1929"/>
                    </a:cubicBezTo>
                    <a:cubicBezTo>
                      <a:pt x="6943" y="7904"/>
                      <a:pt x="409" y="25653"/>
                      <a:pt x="130" y="26421"/>
                    </a:cubicBezTo>
                    <a:cubicBezTo>
                      <a:pt x="-289" y="27644"/>
                      <a:pt x="340" y="28972"/>
                      <a:pt x="1528" y="29391"/>
                    </a:cubicBezTo>
                    <a:cubicBezTo>
                      <a:pt x="1842" y="29461"/>
                      <a:pt x="2156" y="29496"/>
                      <a:pt x="2436" y="29496"/>
                    </a:cubicBezTo>
                    <a:close/>
                  </a:path>
                </a:pathLst>
              </a:custGeom>
              <a:solidFill>
                <a:srgbClr val="693E2F"/>
              </a:solidFill>
              <a:ln w="3494" cap="flat">
                <a:noFill/>
                <a:prstDash val="solid"/>
                <a:miter/>
              </a:ln>
            </p:spPr>
            <p:txBody>
              <a:bodyPr rtlCol="0" anchor="ctr">
                <a:noAutofit/>
              </a:bodyPr>
              <a:lstStyle/>
              <a:p>
                <a:endParaRPr lang="en-US"/>
              </a:p>
            </p:txBody>
          </p:sp>
          <p:sp>
            <p:nvSpPr>
              <p:cNvPr id="548" name="任意多边形: 形状 547">
                <a:extLst>
                  <a:ext uri="{FF2B5EF4-FFF2-40B4-BE49-F238E27FC236}">
                    <a16:creationId xmlns:a16="http://schemas.microsoft.com/office/drawing/2014/main" id="{D1826D74-211C-D866-94F8-86797E7346A8}"/>
                  </a:ext>
                </a:extLst>
              </p:cNvPr>
              <p:cNvSpPr/>
              <p:nvPr/>
            </p:nvSpPr>
            <p:spPr>
              <a:xfrm>
                <a:off x="6061406" y="5896615"/>
                <a:ext cx="41438" cy="29495"/>
              </a:xfrm>
              <a:custGeom>
                <a:avLst/>
                <a:gdLst>
                  <a:gd name="connsiteX0" fmla="*/ 2405 w 41438"/>
                  <a:gd name="connsiteY0" fmla="*/ 29496 h 29495"/>
                  <a:gd name="connsiteX1" fmla="*/ 4501 w 41438"/>
                  <a:gd name="connsiteY1" fmla="*/ 27959 h 29495"/>
                  <a:gd name="connsiteX2" fmla="*/ 22459 w 41438"/>
                  <a:gd name="connsiteY2" fmla="*/ 6157 h 29495"/>
                  <a:gd name="connsiteX3" fmla="*/ 38181 w 41438"/>
                  <a:gd name="connsiteY3" fmla="*/ 6507 h 29495"/>
                  <a:gd name="connsiteX4" fmla="*/ 41256 w 41438"/>
                  <a:gd name="connsiteY4" fmla="*/ 5284 h 29495"/>
                  <a:gd name="connsiteX5" fmla="*/ 40033 w 41438"/>
                  <a:gd name="connsiteY5" fmla="*/ 2244 h 29495"/>
                  <a:gd name="connsiteX6" fmla="*/ 20608 w 41438"/>
                  <a:gd name="connsiteY6" fmla="*/ 1929 h 29495"/>
                  <a:gd name="connsiteX7" fmla="*/ 134 w 41438"/>
                  <a:gd name="connsiteY7" fmla="*/ 26421 h 29495"/>
                  <a:gd name="connsiteX8" fmla="*/ 1531 w 41438"/>
                  <a:gd name="connsiteY8" fmla="*/ 29391 h 29495"/>
                  <a:gd name="connsiteX9" fmla="*/ 2405 w 41438"/>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8" h="29495">
                    <a:moveTo>
                      <a:pt x="2405" y="29496"/>
                    </a:moveTo>
                    <a:cubicBezTo>
                      <a:pt x="3313" y="29461"/>
                      <a:pt x="4187" y="28867"/>
                      <a:pt x="4501" y="27959"/>
                    </a:cubicBezTo>
                    <a:cubicBezTo>
                      <a:pt x="4571" y="27784"/>
                      <a:pt x="10650" y="11293"/>
                      <a:pt x="22459" y="6157"/>
                    </a:cubicBezTo>
                    <a:cubicBezTo>
                      <a:pt x="27351" y="4026"/>
                      <a:pt x="32626" y="4166"/>
                      <a:pt x="38181" y="6507"/>
                    </a:cubicBezTo>
                    <a:cubicBezTo>
                      <a:pt x="39369" y="6996"/>
                      <a:pt x="40732" y="6472"/>
                      <a:pt x="41256" y="5284"/>
                    </a:cubicBezTo>
                    <a:cubicBezTo>
                      <a:pt x="41745" y="4096"/>
                      <a:pt x="41221" y="2733"/>
                      <a:pt x="40033" y="2244"/>
                    </a:cubicBezTo>
                    <a:cubicBezTo>
                      <a:pt x="33255" y="-621"/>
                      <a:pt x="26722" y="-761"/>
                      <a:pt x="20608" y="1929"/>
                    </a:cubicBezTo>
                    <a:cubicBezTo>
                      <a:pt x="6947" y="7904"/>
                      <a:pt x="413" y="25653"/>
                      <a:pt x="134" y="26421"/>
                    </a:cubicBezTo>
                    <a:cubicBezTo>
                      <a:pt x="-286" y="27644"/>
                      <a:pt x="308" y="28971"/>
                      <a:pt x="1531" y="29391"/>
                    </a:cubicBezTo>
                    <a:cubicBezTo>
                      <a:pt x="1811" y="29461"/>
                      <a:pt x="2125" y="29496"/>
                      <a:pt x="2405" y="29496"/>
                    </a:cubicBezTo>
                    <a:close/>
                  </a:path>
                </a:pathLst>
              </a:custGeom>
              <a:solidFill>
                <a:srgbClr val="693E2F"/>
              </a:solidFill>
              <a:ln w="3494" cap="flat">
                <a:noFill/>
                <a:prstDash val="solid"/>
                <a:miter/>
              </a:ln>
            </p:spPr>
            <p:txBody>
              <a:bodyPr rtlCol="0" anchor="ctr">
                <a:noAutofit/>
              </a:bodyPr>
              <a:lstStyle/>
              <a:p>
                <a:endParaRPr lang="en-US"/>
              </a:p>
            </p:txBody>
          </p:sp>
          <p:sp>
            <p:nvSpPr>
              <p:cNvPr id="549" name="任意多边形: 形状 548">
                <a:extLst>
                  <a:ext uri="{FF2B5EF4-FFF2-40B4-BE49-F238E27FC236}">
                    <a16:creationId xmlns:a16="http://schemas.microsoft.com/office/drawing/2014/main" id="{DFE09038-F6AE-3EF7-F818-5D86258E9DAD}"/>
                  </a:ext>
                </a:extLst>
              </p:cNvPr>
              <p:cNvSpPr/>
              <p:nvPr/>
            </p:nvSpPr>
            <p:spPr>
              <a:xfrm>
                <a:off x="6124229" y="5914695"/>
                <a:ext cx="41434" cy="29513"/>
              </a:xfrm>
              <a:custGeom>
                <a:avLst/>
                <a:gdLst>
                  <a:gd name="connsiteX0" fmla="*/ 2401 w 41434"/>
                  <a:gd name="connsiteY0" fmla="*/ 29513 h 29513"/>
                  <a:gd name="connsiteX1" fmla="*/ 4497 w 41434"/>
                  <a:gd name="connsiteY1" fmla="*/ 27976 h 29513"/>
                  <a:gd name="connsiteX2" fmla="*/ 22455 w 41434"/>
                  <a:gd name="connsiteY2" fmla="*/ 6174 h 29513"/>
                  <a:gd name="connsiteX3" fmla="*/ 38178 w 41434"/>
                  <a:gd name="connsiteY3" fmla="*/ 6524 h 29513"/>
                  <a:gd name="connsiteX4" fmla="*/ 41252 w 41434"/>
                  <a:gd name="connsiteY4" fmla="*/ 5301 h 29513"/>
                  <a:gd name="connsiteX5" fmla="*/ 40029 w 41434"/>
                  <a:gd name="connsiteY5" fmla="*/ 2261 h 29513"/>
                  <a:gd name="connsiteX6" fmla="*/ 20604 w 41434"/>
                  <a:gd name="connsiteY6" fmla="*/ 1912 h 29513"/>
                  <a:gd name="connsiteX7" fmla="*/ 130 w 41434"/>
                  <a:gd name="connsiteY7" fmla="*/ 26404 h 29513"/>
                  <a:gd name="connsiteX8" fmla="*/ 1527 w 41434"/>
                  <a:gd name="connsiteY8" fmla="*/ 29373 h 29513"/>
                  <a:gd name="connsiteX9" fmla="*/ 2401 w 41434"/>
                  <a:gd name="connsiteY9" fmla="*/ 29513 h 2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513">
                    <a:moveTo>
                      <a:pt x="2401" y="29513"/>
                    </a:moveTo>
                    <a:cubicBezTo>
                      <a:pt x="3309" y="29478"/>
                      <a:pt x="4183" y="28884"/>
                      <a:pt x="4497" y="27976"/>
                    </a:cubicBezTo>
                    <a:cubicBezTo>
                      <a:pt x="4567" y="27801"/>
                      <a:pt x="10646" y="11310"/>
                      <a:pt x="22455" y="6174"/>
                    </a:cubicBezTo>
                    <a:cubicBezTo>
                      <a:pt x="27347" y="4043"/>
                      <a:pt x="32622" y="4183"/>
                      <a:pt x="38178" y="6524"/>
                    </a:cubicBezTo>
                    <a:cubicBezTo>
                      <a:pt x="39365" y="7013"/>
                      <a:pt x="40728" y="6489"/>
                      <a:pt x="41252" y="5301"/>
                    </a:cubicBezTo>
                    <a:cubicBezTo>
                      <a:pt x="41741" y="4113"/>
                      <a:pt x="41217" y="2750"/>
                      <a:pt x="40029" y="2261"/>
                    </a:cubicBezTo>
                    <a:cubicBezTo>
                      <a:pt x="33251" y="-638"/>
                      <a:pt x="26718" y="-743"/>
                      <a:pt x="20604" y="1912"/>
                    </a:cubicBezTo>
                    <a:cubicBezTo>
                      <a:pt x="6943" y="7886"/>
                      <a:pt x="409" y="25635"/>
                      <a:pt x="130" y="26404"/>
                    </a:cubicBezTo>
                    <a:cubicBezTo>
                      <a:pt x="-289" y="27626"/>
                      <a:pt x="340" y="28954"/>
                      <a:pt x="1527" y="29373"/>
                    </a:cubicBezTo>
                    <a:cubicBezTo>
                      <a:pt x="1807" y="29478"/>
                      <a:pt x="2121" y="29513"/>
                      <a:pt x="2401" y="29513"/>
                    </a:cubicBezTo>
                    <a:close/>
                  </a:path>
                </a:pathLst>
              </a:custGeom>
              <a:solidFill>
                <a:srgbClr val="693E2F"/>
              </a:solidFill>
              <a:ln w="3494" cap="flat">
                <a:noFill/>
                <a:prstDash val="solid"/>
                <a:miter/>
              </a:ln>
            </p:spPr>
            <p:txBody>
              <a:bodyPr rtlCol="0" anchor="ctr">
                <a:noAutofit/>
              </a:bodyPr>
              <a:lstStyle/>
              <a:p>
                <a:endParaRPr lang="en-US"/>
              </a:p>
            </p:txBody>
          </p:sp>
        </p:grpSp>
        <p:grpSp>
          <p:nvGrpSpPr>
            <p:cNvPr id="504" name="图形 11">
              <a:extLst>
                <a:ext uri="{FF2B5EF4-FFF2-40B4-BE49-F238E27FC236}">
                  <a16:creationId xmlns:a16="http://schemas.microsoft.com/office/drawing/2014/main" id="{93FA5B99-2223-4E31-A623-C9C4C6468A27}"/>
                </a:ext>
              </a:extLst>
            </p:cNvPr>
            <p:cNvGrpSpPr/>
            <p:nvPr/>
          </p:nvGrpSpPr>
          <p:grpSpPr>
            <a:xfrm>
              <a:off x="6385451" y="5723574"/>
              <a:ext cx="410243" cy="283243"/>
              <a:chOff x="6385451" y="5723574"/>
              <a:chExt cx="410243" cy="283243"/>
            </a:xfrm>
          </p:grpSpPr>
          <p:sp>
            <p:nvSpPr>
              <p:cNvPr id="538" name="任意多边形: 形状 537">
                <a:extLst>
                  <a:ext uri="{FF2B5EF4-FFF2-40B4-BE49-F238E27FC236}">
                    <a16:creationId xmlns:a16="http://schemas.microsoft.com/office/drawing/2014/main" id="{3BF2C6B0-CF36-E236-2CB0-DD1E6E11AEAC}"/>
                  </a:ext>
                </a:extLst>
              </p:cNvPr>
              <p:cNvSpPr/>
              <p:nvPr/>
            </p:nvSpPr>
            <p:spPr>
              <a:xfrm>
                <a:off x="6385451" y="5723574"/>
                <a:ext cx="410173" cy="283242"/>
              </a:xfrm>
              <a:custGeom>
                <a:avLst/>
                <a:gdLst>
                  <a:gd name="connsiteX0" fmla="*/ 0 w 410173"/>
                  <a:gd name="connsiteY0" fmla="*/ 60373 h 283242"/>
                  <a:gd name="connsiteX1" fmla="*/ 16526 w 410173"/>
                  <a:gd name="connsiteY1" fmla="*/ 159423 h 283242"/>
                  <a:gd name="connsiteX2" fmla="*/ 4926 w 410173"/>
                  <a:gd name="connsiteY2" fmla="*/ 282859 h 283242"/>
                  <a:gd name="connsiteX3" fmla="*/ 410173 w 410173"/>
                  <a:gd name="connsiteY3" fmla="*/ 283243 h 283242"/>
                  <a:gd name="connsiteX4" fmla="*/ 156278 w 410173"/>
                  <a:gd name="connsiteY4" fmla="*/ 155719 h 283242"/>
                  <a:gd name="connsiteX5" fmla="*/ 127489 w 410173"/>
                  <a:gd name="connsiteY5" fmla="*/ 0 h 283242"/>
                  <a:gd name="connsiteX6" fmla="*/ 0 w 410173"/>
                  <a:gd name="connsiteY6" fmla="*/ 60373 h 2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73" h="283242">
                    <a:moveTo>
                      <a:pt x="0" y="60373"/>
                    </a:moveTo>
                    <a:lnTo>
                      <a:pt x="16526" y="159423"/>
                    </a:lnTo>
                    <a:cubicBezTo>
                      <a:pt x="-4193" y="213891"/>
                      <a:pt x="4926" y="282859"/>
                      <a:pt x="4926" y="282859"/>
                    </a:cubicBezTo>
                    <a:lnTo>
                      <a:pt x="410173" y="283243"/>
                    </a:lnTo>
                    <a:cubicBezTo>
                      <a:pt x="366396" y="201208"/>
                      <a:pt x="176263" y="194989"/>
                      <a:pt x="156278" y="155719"/>
                    </a:cubicBezTo>
                    <a:cubicBezTo>
                      <a:pt x="136294" y="116449"/>
                      <a:pt x="127489" y="0"/>
                      <a:pt x="127489" y="0"/>
                    </a:cubicBezTo>
                    <a:lnTo>
                      <a:pt x="0" y="60373"/>
                    </a:lnTo>
                    <a:close/>
                  </a:path>
                </a:pathLst>
              </a:custGeom>
              <a:solidFill>
                <a:srgbClr val="FFCABF"/>
              </a:solidFill>
              <a:ln w="3494" cap="flat">
                <a:noFill/>
                <a:prstDash val="solid"/>
                <a:miter/>
              </a:ln>
            </p:spPr>
            <p:txBody>
              <a:bodyPr rtlCol="0" anchor="ctr">
                <a:noAutofit/>
              </a:bodyPr>
              <a:lstStyle/>
              <a:p>
                <a:endParaRPr lang="en-US"/>
              </a:p>
            </p:txBody>
          </p:sp>
          <p:sp>
            <p:nvSpPr>
              <p:cNvPr id="539" name="任意多边形: 形状 538">
                <a:extLst>
                  <a:ext uri="{FF2B5EF4-FFF2-40B4-BE49-F238E27FC236}">
                    <a16:creationId xmlns:a16="http://schemas.microsoft.com/office/drawing/2014/main" id="{17C5F05F-4663-BD7A-B2B1-A19ADD525FE1}"/>
                  </a:ext>
                </a:extLst>
              </p:cNvPr>
              <p:cNvSpPr/>
              <p:nvPr/>
            </p:nvSpPr>
            <p:spPr>
              <a:xfrm>
                <a:off x="6385770" y="5806831"/>
                <a:ext cx="407245" cy="199007"/>
              </a:xfrm>
              <a:custGeom>
                <a:avLst/>
                <a:gdLst>
                  <a:gd name="connsiteX0" fmla="*/ 88051 w 407245"/>
                  <a:gd name="connsiteY0" fmla="*/ 80428 h 199007"/>
                  <a:gd name="connsiteX1" fmla="*/ 134659 w 407245"/>
                  <a:gd name="connsiteY1" fmla="*/ 0 h 199007"/>
                  <a:gd name="connsiteX2" fmla="*/ 153350 w 407245"/>
                  <a:gd name="connsiteY2" fmla="*/ 71483 h 199007"/>
                  <a:gd name="connsiteX3" fmla="*/ 407246 w 407245"/>
                  <a:gd name="connsiteY3" fmla="*/ 199007 h 199007"/>
                  <a:gd name="connsiteX4" fmla="*/ 1999 w 407245"/>
                  <a:gd name="connsiteY4" fmla="*/ 198623 h 199007"/>
                  <a:gd name="connsiteX5" fmla="*/ 13598 w 407245"/>
                  <a:gd name="connsiteY5" fmla="*/ 75187 h 199007"/>
                  <a:gd name="connsiteX6" fmla="*/ 88051 w 407245"/>
                  <a:gd name="connsiteY6" fmla="*/ 80428 h 1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5" h="199007">
                    <a:moveTo>
                      <a:pt x="88051" y="80428"/>
                    </a:moveTo>
                    <a:cubicBezTo>
                      <a:pt x="87422" y="66242"/>
                      <a:pt x="97904" y="15163"/>
                      <a:pt x="134659" y="0"/>
                    </a:cubicBezTo>
                    <a:cubicBezTo>
                      <a:pt x="139235" y="27916"/>
                      <a:pt x="145385" y="55831"/>
                      <a:pt x="153350" y="71483"/>
                    </a:cubicBezTo>
                    <a:cubicBezTo>
                      <a:pt x="173335" y="110754"/>
                      <a:pt x="363468" y="116973"/>
                      <a:pt x="407246" y="199007"/>
                    </a:cubicBezTo>
                    <a:lnTo>
                      <a:pt x="1999" y="198623"/>
                    </a:lnTo>
                    <a:cubicBezTo>
                      <a:pt x="1999" y="198623"/>
                      <a:pt x="-7120" y="129655"/>
                      <a:pt x="13598" y="75187"/>
                    </a:cubicBezTo>
                    <a:cubicBezTo>
                      <a:pt x="13563" y="75187"/>
                      <a:pt x="86723" y="106037"/>
                      <a:pt x="88051" y="80428"/>
                    </a:cubicBezTo>
                    <a:close/>
                  </a:path>
                </a:pathLst>
              </a:custGeom>
              <a:solidFill>
                <a:srgbClr val="2B1710"/>
              </a:solidFill>
              <a:ln w="3494" cap="flat">
                <a:noFill/>
                <a:prstDash val="solid"/>
                <a:miter/>
              </a:ln>
            </p:spPr>
            <p:txBody>
              <a:bodyPr rtlCol="0" anchor="ctr">
                <a:noAutofit/>
              </a:bodyPr>
              <a:lstStyle/>
              <a:p>
                <a:endParaRPr lang="en-US"/>
              </a:p>
            </p:txBody>
          </p:sp>
          <p:sp>
            <p:nvSpPr>
              <p:cNvPr id="540" name="任意多边形: 形状 539">
                <a:extLst>
                  <a:ext uri="{FF2B5EF4-FFF2-40B4-BE49-F238E27FC236}">
                    <a16:creationId xmlns:a16="http://schemas.microsoft.com/office/drawing/2014/main" id="{7122C21B-FCD2-9313-5C70-08F464321C79}"/>
                  </a:ext>
                </a:extLst>
              </p:cNvPr>
              <p:cNvSpPr/>
              <p:nvPr/>
            </p:nvSpPr>
            <p:spPr>
              <a:xfrm>
                <a:off x="6389050" y="5990397"/>
                <a:ext cx="406644" cy="16420"/>
              </a:xfrm>
              <a:custGeom>
                <a:avLst/>
                <a:gdLst>
                  <a:gd name="connsiteX0" fmla="*/ 395744 w 406644"/>
                  <a:gd name="connsiteY0" fmla="*/ 769 h 16420"/>
                  <a:gd name="connsiteX1" fmla="*/ 406645 w 406644"/>
                  <a:gd name="connsiteY1" fmla="*/ 16421 h 16420"/>
                  <a:gd name="connsiteX2" fmla="*/ 1398 w 406644"/>
                  <a:gd name="connsiteY2" fmla="*/ 16036 h 16420"/>
                  <a:gd name="connsiteX3" fmla="*/ 0 w 406644"/>
                  <a:gd name="connsiteY3" fmla="*/ 0 h 16420"/>
                  <a:gd name="connsiteX4" fmla="*/ 395744 w 406644"/>
                  <a:gd name="connsiteY4" fmla="*/ 769 h 1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4" h="16420">
                    <a:moveTo>
                      <a:pt x="395744" y="769"/>
                    </a:moveTo>
                    <a:cubicBezTo>
                      <a:pt x="399971" y="5660"/>
                      <a:pt x="403675" y="10866"/>
                      <a:pt x="406645" y="16421"/>
                    </a:cubicBezTo>
                    <a:lnTo>
                      <a:pt x="1398" y="16036"/>
                    </a:lnTo>
                    <a:cubicBezTo>
                      <a:pt x="1398" y="16036"/>
                      <a:pt x="594" y="9922"/>
                      <a:pt x="0" y="0"/>
                    </a:cubicBezTo>
                    <a:lnTo>
                      <a:pt x="395744" y="769"/>
                    </a:lnTo>
                    <a:close/>
                  </a:path>
                </a:pathLst>
              </a:custGeom>
              <a:solidFill>
                <a:srgbClr val="693E2F"/>
              </a:solidFill>
              <a:ln w="3494" cap="flat">
                <a:noFill/>
                <a:prstDash val="solid"/>
                <a:miter/>
              </a:ln>
            </p:spPr>
            <p:txBody>
              <a:bodyPr rtlCol="0" anchor="ctr">
                <a:noAutofit/>
              </a:bodyPr>
              <a:lstStyle/>
              <a:p>
                <a:endParaRPr lang="en-US"/>
              </a:p>
            </p:txBody>
          </p:sp>
          <p:sp>
            <p:nvSpPr>
              <p:cNvPr id="541" name="任意多边形: 形状 540">
                <a:extLst>
                  <a:ext uri="{FF2B5EF4-FFF2-40B4-BE49-F238E27FC236}">
                    <a16:creationId xmlns:a16="http://schemas.microsoft.com/office/drawing/2014/main" id="{4A12D868-8506-1BF0-E3BD-52D9A0A9839C}"/>
                  </a:ext>
                </a:extLst>
              </p:cNvPr>
              <p:cNvSpPr/>
              <p:nvPr/>
            </p:nvSpPr>
            <p:spPr>
              <a:xfrm>
                <a:off x="6509736" y="5869102"/>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6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4"/>
                      <a:pt x="39959" y="2226"/>
                    </a:cubicBezTo>
                    <a:cubicBezTo>
                      <a:pt x="33181" y="-639"/>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noAutofit/>
              </a:bodyPr>
              <a:lstStyle/>
              <a:p>
                <a:endParaRPr lang="en-US"/>
              </a:p>
            </p:txBody>
          </p:sp>
          <p:sp>
            <p:nvSpPr>
              <p:cNvPr id="542" name="任意多边形: 形状 541">
                <a:extLst>
                  <a:ext uri="{FF2B5EF4-FFF2-40B4-BE49-F238E27FC236}">
                    <a16:creationId xmlns:a16="http://schemas.microsoft.com/office/drawing/2014/main" id="{1564F3F0-4886-F973-A6D0-A702969A6060}"/>
                  </a:ext>
                </a:extLst>
              </p:cNvPr>
              <p:cNvSpPr/>
              <p:nvPr/>
            </p:nvSpPr>
            <p:spPr>
              <a:xfrm>
                <a:off x="6548028" y="5896039"/>
                <a:ext cx="41394" cy="29616"/>
              </a:xfrm>
              <a:custGeom>
                <a:avLst/>
                <a:gdLst>
                  <a:gd name="connsiteX0" fmla="*/ 2471 w 41394"/>
                  <a:gd name="connsiteY0" fmla="*/ 29617 h 29616"/>
                  <a:gd name="connsiteX1" fmla="*/ 4567 w 41394"/>
                  <a:gd name="connsiteY1" fmla="*/ 28080 h 29616"/>
                  <a:gd name="connsiteX2" fmla="*/ 22455 w 41394"/>
                  <a:gd name="connsiteY2" fmla="*/ 6208 h 29616"/>
                  <a:gd name="connsiteX3" fmla="*/ 38178 w 41394"/>
                  <a:gd name="connsiteY3" fmla="*/ 6523 h 29616"/>
                  <a:gd name="connsiteX4" fmla="*/ 41217 w 41394"/>
                  <a:gd name="connsiteY4" fmla="*/ 5265 h 29616"/>
                  <a:gd name="connsiteX5" fmla="*/ 39959 w 41394"/>
                  <a:gd name="connsiteY5" fmla="*/ 2225 h 29616"/>
                  <a:gd name="connsiteX6" fmla="*/ 20534 w 41394"/>
                  <a:gd name="connsiteY6" fmla="*/ 1946 h 29616"/>
                  <a:gd name="connsiteX7" fmla="*/ 130 w 41394"/>
                  <a:gd name="connsiteY7" fmla="*/ 26507 h 29616"/>
                  <a:gd name="connsiteX8" fmla="*/ 1527 w 41394"/>
                  <a:gd name="connsiteY8" fmla="*/ 29477 h 29616"/>
                  <a:gd name="connsiteX9" fmla="*/ 2471 w 41394"/>
                  <a:gd name="connsiteY9" fmla="*/ 29617 h 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16">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5"/>
                      <a:pt x="39959" y="2225"/>
                    </a:cubicBezTo>
                    <a:cubicBezTo>
                      <a:pt x="33181" y="-640"/>
                      <a:pt x="26648" y="-744"/>
                      <a:pt x="20534" y="1946"/>
                    </a:cubicBezTo>
                    <a:cubicBezTo>
                      <a:pt x="6873" y="7955"/>
                      <a:pt x="410" y="25739"/>
                      <a:pt x="130" y="26507"/>
                    </a:cubicBezTo>
                    <a:cubicBezTo>
                      <a:pt x="-289" y="27730"/>
                      <a:pt x="340" y="29058"/>
                      <a:pt x="1527" y="29477"/>
                    </a:cubicBezTo>
                    <a:cubicBezTo>
                      <a:pt x="1877" y="29582"/>
                      <a:pt x="2191" y="29617"/>
                      <a:pt x="2471" y="29617"/>
                    </a:cubicBezTo>
                    <a:close/>
                  </a:path>
                </a:pathLst>
              </a:custGeom>
              <a:solidFill>
                <a:srgbClr val="693E2F"/>
              </a:solidFill>
              <a:ln w="3494" cap="flat">
                <a:noFill/>
                <a:prstDash val="solid"/>
                <a:miter/>
              </a:ln>
            </p:spPr>
            <p:txBody>
              <a:bodyPr rtlCol="0" anchor="ctr">
                <a:noAutofit/>
              </a:bodyPr>
              <a:lstStyle/>
              <a:p>
                <a:endParaRPr lang="en-US"/>
              </a:p>
            </p:txBody>
          </p:sp>
          <p:sp>
            <p:nvSpPr>
              <p:cNvPr id="543" name="任意多边形: 形状 542">
                <a:extLst>
                  <a:ext uri="{FF2B5EF4-FFF2-40B4-BE49-F238E27FC236}">
                    <a16:creationId xmlns:a16="http://schemas.microsoft.com/office/drawing/2014/main" id="{F973CBFF-BBF8-7153-3E43-639848231964}"/>
                  </a:ext>
                </a:extLst>
              </p:cNvPr>
              <p:cNvSpPr/>
              <p:nvPr/>
            </p:nvSpPr>
            <p:spPr>
              <a:xfrm>
                <a:off x="6610881" y="5913928"/>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5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5" y="7012"/>
                      <a:pt x="40728" y="6453"/>
                      <a:pt x="41217" y="5265"/>
                    </a:cubicBezTo>
                    <a:cubicBezTo>
                      <a:pt x="41706" y="4077"/>
                      <a:pt x="41147" y="2715"/>
                      <a:pt x="39959" y="2225"/>
                    </a:cubicBezTo>
                    <a:cubicBezTo>
                      <a:pt x="33181" y="-640"/>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noAutofit/>
              </a:bodyPr>
              <a:lstStyle/>
              <a:p>
                <a:endParaRPr lang="en-US"/>
              </a:p>
            </p:txBody>
          </p:sp>
        </p:grpSp>
        <p:sp>
          <p:nvSpPr>
            <p:cNvPr id="505" name="任意多边形: 形状 504">
              <a:extLst>
                <a:ext uri="{FF2B5EF4-FFF2-40B4-BE49-F238E27FC236}">
                  <a16:creationId xmlns:a16="http://schemas.microsoft.com/office/drawing/2014/main" id="{F24DC40F-2970-6663-7D91-EC514D1D206D}"/>
                </a:ext>
              </a:extLst>
            </p:cNvPr>
            <p:cNvSpPr/>
            <p:nvPr/>
          </p:nvSpPr>
          <p:spPr>
            <a:xfrm>
              <a:off x="5850100" y="4385201"/>
              <a:ext cx="718287" cy="1483226"/>
            </a:xfrm>
            <a:custGeom>
              <a:avLst/>
              <a:gdLst>
                <a:gd name="connsiteX0" fmla="*/ 718287 w 718287"/>
                <a:gd name="connsiteY0" fmla="*/ 1483227 h 1483226"/>
                <a:gd name="connsiteX1" fmla="*/ 514039 w 718287"/>
                <a:gd name="connsiteY1" fmla="*/ 1483227 h 1483226"/>
                <a:gd name="connsiteX2" fmla="*/ 349900 w 718287"/>
                <a:gd name="connsiteY2" fmla="*/ 753755 h 1483226"/>
                <a:gd name="connsiteX3" fmla="*/ 258711 w 718287"/>
                <a:gd name="connsiteY3" fmla="*/ 1483227 h 1483226"/>
                <a:gd name="connsiteX4" fmla="*/ 52647 w 718287"/>
                <a:gd name="connsiteY4" fmla="*/ 1483227 h 1483226"/>
                <a:gd name="connsiteX5" fmla="*/ 45973 w 718287"/>
                <a:gd name="connsiteY5" fmla="*/ 0 h 1483226"/>
                <a:gd name="connsiteX6" fmla="*/ 589855 w 718287"/>
                <a:gd name="connsiteY6" fmla="*/ 0 h 1483226"/>
                <a:gd name="connsiteX7" fmla="*/ 718287 w 718287"/>
                <a:gd name="connsiteY7" fmla="*/ 1483227 h 14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287" h="1483226">
                  <a:moveTo>
                    <a:pt x="718287" y="1483227"/>
                  </a:moveTo>
                  <a:lnTo>
                    <a:pt x="514039" y="1483227"/>
                  </a:lnTo>
                  <a:lnTo>
                    <a:pt x="349900" y="753755"/>
                  </a:lnTo>
                  <a:lnTo>
                    <a:pt x="258711" y="1483227"/>
                  </a:lnTo>
                  <a:lnTo>
                    <a:pt x="52647" y="1483227"/>
                  </a:lnTo>
                  <a:cubicBezTo>
                    <a:pt x="47161" y="1184157"/>
                    <a:pt x="-58596" y="277164"/>
                    <a:pt x="45973" y="0"/>
                  </a:cubicBezTo>
                  <a:lnTo>
                    <a:pt x="589855" y="0"/>
                  </a:lnTo>
                  <a:cubicBezTo>
                    <a:pt x="651765" y="622387"/>
                    <a:pt x="718287" y="1483227"/>
                    <a:pt x="718287" y="1483227"/>
                  </a:cubicBezTo>
                  <a:close/>
                </a:path>
              </a:pathLst>
            </a:custGeom>
            <a:solidFill>
              <a:schemeClr val="accent1">
                <a:lumMod val="50000"/>
              </a:schemeClr>
            </a:solidFill>
            <a:ln w="3494" cap="flat">
              <a:noFill/>
              <a:prstDash val="solid"/>
              <a:miter/>
            </a:ln>
          </p:spPr>
          <p:txBody>
            <a:bodyPr rtlCol="0" anchor="ctr">
              <a:noAutofit/>
            </a:bodyPr>
            <a:lstStyle/>
            <a:p>
              <a:endParaRPr lang="en-US" dirty="0"/>
            </a:p>
          </p:txBody>
        </p:sp>
        <p:sp>
          <p:nvSpPr>
            <p:cNvPr id="506" name="任意多边形: 形状 505">
              <a:extLst>
                <a:ext uri="{FF2B5EF4-FFF2-40B4-BE49-F238E27FC236}">
                  <a16:creationId xmlns:a16="http://schemas.microsoft.com/office/drawing/2014/main" id="{C4CC5F5E-25EF-5B27-0455-B1B16842E2AF}"/>
                </a:ext>
              </a:extLst>
            </p:cNvPr>
            <p:cNvSpPr/>
            <p:nvPr/>
          </p:nvSpPr>
          <p:spPr>
            <a:xfrm>
              <a:off x="5889385" y="3717254"/>
              <a:ext cx="550324" cy="665500"/>
            </a:xfrm>
            <a:custGeom>
              <a:avLst/>
              <a:gdLst>
                <a:gd name="connsiteX0" fmla="*/ 152624 w 550324"/>
                <a:gd name="connsiteY0" fmla="*/ 4507 h 665500"/>
                <a:gd name="connsiteX1" fmla="*/ 318510 w 550324"/>
                <a:gd name="connsiteY1" fmla="*/ 0 h 665500"/>
                <a:gd name="connsiteX2" fmla="*/ 448305 w 550324"/>
                <a:gd name="connsiteY2" fmla="*/ 31165 h 665500"/>
                <a:gd name="connsiteX3" fmla="*/ 550325 w 550324"/>
                <a:gd name="connsiteY3" fmla="*/ 665501 h 665500"/>
                <a:gd name="connsiteX4" fmla="*/ 6513 w 550324"/>
                <a:gd name="connsiteY4" fmla="*/ 665501 h 665500"/>
                <a:gd name="connsiteX5" fmla="*/ 41940 w 550324"/>
                <a:gd name="connsiteY5" fmla="*/ 49088 h 665500"/>
                <a:gd name="connsiteX6" fmla="*/ 152624 w 550324"/>
                <a:gd name="connsiteY6" fmla="*/ 4507 h 6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24" h="665500">
                  <a:moveTo>
                    <a:pt x="152624" y="4507"/>
                  </a:moveTo>
                  <a:lnTo>
                    <a:pt x="318510" y="0"/>
                  </a:lnTo>
                  <a:cubicBezTo>
                    <a:pt x="382657" y="2900"/>
                    <a:pt x="448305" y="31165"/>
                    <a:pt x="448305" y="31165"/>
                  </a:cubicBezTo>
                  <a:cubicBezTo>
                    <a:pt x="467871" y="68653"/>
                    <a:pt x="518042" y="340926"/>
                    <a:pt x="550325" y="665501"/>
                  </a:cubicBezTo>
                  <a:lnTo>
                    <a:pt x="6513" y="665501"/>
                  </a:lnTo>
                  <a:cubicBezTo>
                    <a:pt x="-19760" y="328593"/>
                    <a:pt x="41940" y="49088"/>
                    <a:pt x="41940" y="49088"/>
                  </a:cubicBezTo>
                  <a:cubicBezTo>
                    <a:pt x="91797" y="11390"/>
                    <a:pt x="152624" y="4507"/>
                    <a:pt x="152624" y="45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grpSp>
          <p:nvGrpSpPr>
            <p:cNvPr id="507" name="图形 11">
              <a:extLst>
                <a:ext uri="{FF2B5EF4-FFF2-40B4-BE49-F238E27FC236}">
                  <a16:creationId xmlns:a16="http://schemas.microsoft.com/office/drawing/2014/main" id="{EB54570D-9650-C7C1-2530-49A710E49DE3}"/>
                </a:ext>
              </a:extLst>
            </p:cNvPr>
            <p:cNvGrpSpPr/>
            <p:nvPr/>
          </p:nvGrpSpPr>
          <p:grpSpPr>
            <a:xfrm>
              <a:off x="6021668" y="3398217"/>
              <a:ext cx="282740" cy="369367"/>
              <a:chOff x="6021668" y="3398217"/>
              <a:chExt cx="282740" cy="369367"/>
            </a:xfrm>
          </p:grpSpPr>
          <p:sp>
            <p:nvSpPr>
              <p:cNvPr id="519" name="任意多边形: 形状 518">
                <a:extLst>
                  <a:ext uri="{FF2B5EF4-FFF2-40B4-BE49-F238E27FC236}">
                    <a16:creationId xmlns:a16="http://schemas.microsoft.com/office/drawing/2014/main" id="{BB91B83A-7054-F04A-256F-BFC258D8F293}"/>
                  </a:ext>
                </a:extLst>
              </p:cNvPr>
              <p:cNvSpPr/>
              <p:nvPr/>
            </p:nvSpPr>
            <p:spPr>
              <a:xfrm>
                <a:off x="6033144" y="3398217"/>
                <a:ext cx="211567" cy="217052"/>
              </a:xfrm>
              <a:custGeom>
                <a:avLst/>
                <a:gdLst>
                  <a:gd name="connsiteX0" fmla="*/ 207209 w 211567"/>
                  <a:gd name="connsiteY0" fmla="*/ 65666 h 217052"/>
                  <a:gd name="connsiteX1" fmla="*/ 141350 w 211567"/>
                  <a:gd name="connsiteY1" fmla="*/ 961 h 217052"/>
                  <a:gd name="connsiteX2" fmla="*/ 4568 w 211567"/>
                  <a:gd name="connsiteY2" fmla="*/ 41978 h 217052"/>
                  <a:gd name="connsiteX3" fmla="*/ 17670 w 211567"/>
                  <a:gd name="connsiteY3" fmla="*/ 175407 h 217052"/>
                  <a:gd name="connsiteX4" fmla="*/ 83877 w 211567"/>
                  <a:gd name="connsiteY4" fmla="*/ 217053 h 217052"/>
                  <a:gd name="connsiteX5" fmla="*/ 207209 w 211567"/>
                  <a:gd name="connsiteY5" fmla="*/ 65666 h 2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67" h="217052">
                    <a:moveTo>
                      <a:pt x="207209" y="65666"/>
                    </a:moveTo>
                    <a:cubicBezTo>
                      <a:pt x="225237" y="29226"/>
                      <a:pt x="184219" y="-6341"/>
                      <a:pt x="141350" y="961"/>
                    </a:cubicBezTo>
                    <a:cubicBezTo>
                      <a:pt x="98481" y="8263"/>
                      <a:pt x="17355" y="13713"/>
                      <a:pt x="4568" y="41978"/>
                    </a:cubicBezTo>
                    <a:cubicBezTo>
                      <a:pt x="-8185" y="70243"/>
                      <a:pt x="8900" y="148330"/>
                      <a:pt x="17670" y="175407"/>
                    </a:cubicBezTo>
                    <a:cubicBezTo>
                      <a:pt x="26439" y="202484"/>
                      <a:pt x="83877" y="217053"/>
                      <a:pt x="83877" y="217053"/>
                    </a:cubicBezTo>
                    <a:lnTo>
                      <a:pt x="207209" y="65666"/>
                    </a:lnTo>
                    <a:close/>
                  </a:path>
                </a:pathLst>
              </a:custGeom>
              <a:solidFill>
                <a:srgbClr val="2B1710"/>
              </a:solidFill>
              <a:ln w="3494" cap="flat">
                <a:noFill/>
                <a:prstDash val="solid"/>
                <a:miter/>
              </a:ln>
            </p:spPr>
            <p:txBody>
              <a:bodyPr rtlCol="0" anchor="ctr">
                <a:noAutofit/>
              </a:bodyPr>
              <a:lstStyle/>
              <a:p>
                <a:endParaRPr lang="en-US"/>
              </a:p>
            </p:txBody>
          </p:sp>
          <p:sp>
            <p:nvSpPr>
              <p:cNvPr id="520" name="任意多边形: 形状 519">
                <a:extLst>
                  <a:ext uri="{FF2B5EF4-FFF2-40B4-BE49-F238E27FC236}">
                    <a16:creationId xmlns:a16="http://schemas.microsoft.com/office/drawing/2014/main" id="{B07383E7-DB2C-98C9-0605-4DFD8EE3467F}"/>
                  </a:ext>
                </a:extLst>
              </p:cNvPr>
              <p:cNvSpPr/>
              <p:nvPr/>
            </p:nvSpPr>
            <p:spPr>
              <a:xfrm>
                <a:off x="6042009" y="3463674"/>
                <a:ext cx="200574" cy="303910"/>
              </a:xfrm>
              <a:custGeom>
                <a:avLst/>
                <a:gdLst>
                  <a:gd name="connsiteX0" fmla="*/ 41297 w 200574"/>
                  <a:gd name="connsiteY0" fmla="*/ 20579 h 303910"/>
                  <a:gd name="connsiteX1" fmla="*/ 48075 w 200574"/>
                  <a:gd name="connsiteY1" fmla="*/ 70330 h 303910"/>
                  <a:gd name="connsiteX2" fmla="*/ 22046 w 200574"/>
                  <a:gd name="connsiteY2" fmla="*/ 96359 h 303910"/>
                  <a:gd name="connsiteX3" fmla="*/ 26378 w 200574"/>
                  <a:gd name="connsiteY3" fmla="*/ 136713 h 303910"/>
                  <a:gd name="connsiteX4" fmla="*/ 0 w 200574"/>
                  <a:gd name="connsiteY4" fmla="*/ 258123 h 303910"/>
                  <a:gd name="connsiteX5" fmla="*/ 165886 w 200574"/>
                  <a:gd name="connsiteY5" fmla="*/ 253616 h 303910"/>
                  <a:gd name="connsiteX6" fmla="*/ 140242 w 200574"/>
                  <a:gd name="connsiteY6" fmla="*/ 219691 h 303910"/>
                  <a:gd name="connsiteX7" fmla="*/ 198309 w 200574"/>
                  <a:gd name="connsiteY7" fmla="*/ 92271 h 303910"/>
                  <a:gd name="connsiteX8" fmla="*/ 198309 w 200574"/>
                  <a:gd name="connsiteY8" fmla="*/ 280 h 303910"/>
                  <a:gd name="connsiteX9" fmla="*/ 67396 w 200574"/>
                  <a:gd name="connsiteY9" fmla="*/ 0 h 303910"/>
                  <a:gd name="connsiteX10" fmla="*/ 41297 w 200574"/>
                  <a:gd name="connsiteY10" fmla="*/ 20579 h 30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574" h="303910">
                    <a:moveTo>
                      <a:pt x="41297" y="20579"/>
                    </a:moveTo>
                    <a:cubicBezTo>
                      <a:pt x="41297" y="20579"/>
                      <a:pt x="45245" y="55062"/>
                      <a:pt x="48075" y="70330"/>
                    </a:cubicBezTo>
                    <a:cubicBezTo>
                      <a:pt x="50905" y="85598"/>
                      <a:pt x="41856" y="109915"/>
                      <a:pt x="22046" y="96359"/>
                    </a:cubicBezTo>
                    <a:lnTo>
                      <a:pt x="26378" y="136713"/>
                    </a:lnTo>
                    <a:cubicBezTo>
                      <a:pt x="26378" y="136713"/>
                      <a:pt x="37698" y="238487"/>
                      <a:pt x="0" y="258123"/>
                    </a:cubicBezTo>
                    <a:cubicBezTo>
                      <a:pt x="62574" y="326741"/>
                      <a:pt x="179442" y="312416"/>
                      <a:pt x="165886" y="253616"/>
                    </a:cubicBezTo>
                    <a:cubicBezTo>
                      <a:pt x="141010" y="253616"/>
                      <a:pt x="140242" y="244567"/>
                      <a:pt x="140242" y="219691"/>
                    </a:cubicBezTo>
                    <a:cubicBezTo>
                      <a:pt x="200545" y="209139"/>
                      <a:pt x="194535" y="161624"/>
                      <a:pt x="198309" y="92271"/>
                    </a:cubicBezTo>
                    <a:cubicBezTo>
                      <a:pt x="200090" y="59465"/>
                      <a:pt x="202361" y="25819"/>
                      <a:pt x="198309" y="280"/>
                    </a:cubicBezTo>
                    <a:cubicBezTo>
                      <a:pt x="139124" y="27357"/>
                      <a:pt x="80777" y="6673"/>
                      <a:pt x="67396" y="0"/>
                    </a:cubicBezTo>
                    <a:cubicBezTo>
                      <a:pt x="66837" y="32772"/>
                      <a:pt x="41297" y="20579"/>
                      <a:pt x="41297" y="20579"/>
                    </a:cubicBezTo>
                    <a:close/>
                  </a:path>
                </a:pathLst>
              </a:custGeom>
              <a:solidFill>
                <a:srgbClr val="FFCABF"/>
              </a:solidFill>
              <a:ln w="3494" cap="flat">
                <a:noFill/>
                <a:prstDash val="solid"/>
                <a:miter/>
              </a:ln>
            </p:spPr>
            <p:txBody>
              <a:bodyPr rtlCol="0" anchor="ctr">
                <a:noAutofit/>
              </a:bodyPr>
              <a:lstStyle/>
              <a:p>
                <a:endParaRPr lang="en-US"/>
              </a:p>
            </p:txBody>
          </p:sp>
          <p:pic>
            <p:nvPicPr>
              <p:cNvPr id="521" name="图片 520">
                <a:extLst>
                  <a:ext uri="{FF2B5EF4-FFF2-40B4-BE49-F238E27FC236}">
                    <a16:creationId xmlns:a16="http://schemas.microsoft.com/office/drawing/2014/main" id="{8FECA0ED-2FA4-CDA7-F7CC-AE63EC4BB0DF}"/>
                  </a:ext>
                </a:extLst>
              </p:cNvPr>
              <p:cNvPicPr>
                <a:picLocks noChangeAspect="1"/>
              </p:cNvPicPr>
              <p:nvPr/>
            </p:nvPicPr>
            <p:blipFill>
              <a:blip r:embed="rId5"/>
              <a:stretch>
                <a:fillRect/>
              </a:stretch>
            </p:blipFill>
            <p:spPr>
              <a:xfrm>
                <a:off x="6201240" y="3529846"/>
                <a:ext cx="38431" cy="45419"/>
              </a:xfrm>
              <a:custGeom>
                <a:avLst/>
                <a:gdLst>
                  <a:gd name="connsiteX0" fmla="*/ 401 w 38431"/>
                  <a:gd name="connsiteY0" fmla="*/ 709 h 45419"/>
                  <a:gd name="connsiteX1" fmla="*/ 38833 w 38431"/>
                  <a:gd name="connsiteY1" fmla="*/ 709 h 45419"/>
                  <a:gd name="connsiteX2" fmla="*/ 38833 w 38431"/>
                  <a:gd name="connsiteY2" fmla="*/ 46129 h 45419"/>
                  <a:gd name="connsiteX3" fmla="*/ 401 w 38431"/>
                  <a:gd name="connsiteY3" fmla="*/ 46129 h 45419"/>
                </a:gdLst>
                <a:ahLst/>
                <a:cxnLst>
                  <a:cxn ang="0">
                    <a:pos x="connsiteX0" y="connsiteY0"/>
                  </a:cxn>
                  <a:cxn ang="0">
                    <a:pos x="connsiteX1" y="connsiteY1"/>
                  </a:cxn>
                  <a:cxn ang="0">
                    <a:pos x="connsiteX2" y="connsiteY2"/>
                  </a:cxn>
                  <a:cxn ang="0">
                    <a:pos x="connsiteX3" y="connsiteY3"/>
                  </a:cxn>
                </a:cxnLst>
                <a:rect l="l" t="t" r="r" b="b"/>
                <a:pathLst>
                  <a:path w="38431" h="45419">
                    <a:moveTo>
                      <a:pt x="401" y="709"/>
                    </a:moveTo>
                    <a:lnTo>
                      <a:pt x="38833" y="709"/>
                    </a:lnTo>
                    <a:lnTo>
                      <a:pt x="38833" y="46129"/>
                    </a:lnTo>
                    <a:lnTo>
                      <a:pt x="401" y="46129"/>
                    </a:lnTo>
                    <a:close/>
                  </a:path>
                </a:pathLst>
              </a:custGeom>
              <a:solidFill>
                <a:srgbClr val="FFCABF"/>
              </a:solidFill>
            </p:spPr>
          </p:pic>
          <p:sp>
            <p:nvSpPr>
              <p:cNvPr id="522" name="任意多边形: 形状 521">
                <a:extLst>
                  <a:ext uri="{FF2B5EF4-FFF2-40B4-BE49-F238E27FC236}">
                    <a16:creationId xmlns:a16="http://schemas.microsoft.com/office/drawing/2014/main" id="{8394A8DB-183B-3EF2-75B3-442E197F566F}"/>
                  </a:ext>
                </a:extLst>
              </p:cNvPr>
              <p:cNvSpPr/>
              <p:nvPr/>
            </p:nvSpPr>
            <p:spPr>
              <a:xfrm>
                <a:off x="6208280" y="3514054"/>
                <a:ext cx="16979" cy="30885"/>
              </a:xfrm>
              <a:custGeom>
                <a:avLst/>
                <a:gdLst>
                  <a:gd name="connsiteX0" fmla="*/ 0 w 16979"/>
                  <a:gd name="connsiteY0" fmla="*/ 15443 h 30885"/>
                  <a:gd name="connsiteX1" fmla="*/ 8490 w 16979"/>
                  <a:gd name="connsiteY1" fmla="*/ 30886 h 30885"/>
                  <a:gd name="connsiteX2" fmla="*/ 16980 w 16979"/>
                  <a:gd name="connsiteY2" fmla="*/ 15443 h 30885"/>
                  <a:gd name="connsiteX3" fmla="*/ 8490 w 16979"/>
                  <a:gd name="connsiteY3" fmla="*/ 0 h 30885"/>
                  <a:gd name="connsiteX4" fmla="*/ 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0" y="15443"/>
                    </a:moveTo>
                    <a:cubicBezTo>
                      <a:pt x="0" y="23968"/>
                      <a:pt x="3808" y="30886"/>
                      <a:pt x="8490" y="30886"/>
                    </a:cubicBezTo>
                    <a:cubicBezTo>
                      <a:pt x="13172" y="30886"/>
                      <a:pt x="16980" y="23968"/>
                      <a:pt x="16980" y="15443"/>
                    </a:cubicBezTo>
                    <a:cubicBezTo>
                      <a:pt x="16980" y="6918"/>
                      <a:pt x="13172" y="0"/>
                      <a:pt x="8490" y="0"/>
                    </a:cubicBezTo>
                    <a:cubicBezTo>
                      <a:pt x="3808" y="-35"/>
                      <a:pt x="0" y="6883"/>
                      <a:pt x="0" y="15443"/>
                    </a:cubicBezTo>
                    <a:close/>
                  </a:path>
                </a:pathLst>
              </a:custGeom>
              <a:solidFill>
                <a:srgbClr val="2B1710"/>
              </a:solidFill>
              <a:ln w="3494" cap="flat">
                <a:noFill/>
                <a:prstDash val="solid"/>
                <a:miter/>
              </a:ln>
            </p:spPr>
            <p:txBody>
              <a:bodyPr rtlCol="0" anchor="ctr">
                <a:noAutofit/>
              </a:bodyPr>
              <a:lstStyle/>
              <a:p>
                <a:endParaRPr lang="en-US"/>
              </a:p>
            </p:txBody>
          </p:sp>
          <p:sp>
            <p:nvSpPr>
              <p:cNvPr id="523" name="任意多边形: 形状 522">
                <a:extLst>
                  <a:ext uri="{FF2B5EF4-FFF2-40B4-BE49-F238E27FC236}">
                    <a16:creationId xmlns:a16="http://schemas.microsoft.com/office/drawing/2014/main" id="{67DEBD8A-145D-D290-9A3C-F373048B854C}"/>
                  </a:ext>
                </a:extLst>
              </p:cNvPr>
              <p:cNvSpPr/>
              <p:nvPr/>
            </p:nvSpPr>
            <p:spPr>
              <a:xfrm>
                <a:off x="6142282" y="3516290"/>
                <a:ext cx="16979" cy="30885"/>
              </a:xfrm>
              <a:custGeom>
                <a:avLst/>
                <a:gdLst>
                  <a:gd name="connsiteX0" fmla="*/ 16980 w 16979"/>
                  <a:gd name="connsiteY0" fmla="*/ 15443 h 30885"/>
                  <a:gd name="connsiteX1" fmla="*/ 8490 w 16979"/>
                  <a:gd name="connsiteY1" fmla="*/ 30885 h 30885"/>
                  <a:gd name="connsiteX2" fmla="*/ 0 w 16979"/>
                  <a:gd name="connsiteY2" fmla="*/ 15443 h 30885"/>
                  <a:gd name="connsiteX3" fmla="*/ 8490 w 16979"/>
                  <a:gd name="connsiteY3" fmla="*/ 0 h 30885"/>
                  <a:gd name="connsiteX4" fmla="*/ 1698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16980" y="15443"/>
                    </a:moveTo>
                    <a:cubicBezTo>
                      <a:pt x="16980" y="23971"/>
                      <a:pt x="13179" y="30885"/>
                      <a:pt x="8490" y="30885"/>
                    </a:cubicBezTo>
                    <a:cubicBezTo>
                      <a:pt x="3801" y="30885"/>
                      <a:pt x="0" y="23971"/>
                      <a:pt x="0" y="15443"/>
                    </a:cubicBezTo>
                    <a:cubicBezTo>
                      <a:pt x="0" y="6914"/>
                      <a:pt x="3801" y="0"/>
                      <a:pt x="8490" y="0"/>
                    </a:cubicBezTo>
                    <a:cubicBezTo>
                      <a:pt x="13179" y="0"/>
                      <a:pt x="16980" y="6914"/>
                      <a:pt x="16980" y="15443"/>
                    </a:cubicBezTo>
                    <a:close/>
                  </a:path>
                </a:pathLst>
              </a:custGeom>
              <a:solidFill>
                <a:srgbClr val="2B1710"/>
              </a:solidFill>
              <a:ln w="3494" cap="flat">
                <a:noFill/>
                <a:prstDash val="solid"/>
                <a:miter/>
              </a:ln>
            </p:spPr>
            <p:txBody>
              <a:bodyPr rtlCol="0" anchor="ctr">
                <a:noAutofit/>
              </a:bodyPr>
              <a:lstStyle/>
              <a:p>
                <a:endParaRPr lang="en-US"/>
              </a:p>
            </p:txBody>
          </p:sp>
          <p:sp>
            <p:nvSpPr>
              <p:cNvPr id="524" name="任意多边形: 形状 523">
                <a:extLst>
                  <a:ext uri="{FF2B5EF4-FFF2-40B4-BE49-F238E27FC236}">
                    <a16:creationId xmlns:a16="http://schemas.microsoft.com/office/drawing/2014/main" id="{67CF1A52-E23E-E0DE-83D0-DA7D3523644C}"/>
                  </a:ext>
                </a:extLst>
              </p:cNvPr>
              <p:cNvSpPr/>
              <p:nvPr/>
            </p:nvSpPr>
            <p:spPr>
              <a:xfrm>
                <a:off x="6135293" y="3537357"/>
                <a:ext cx="19044" cy="17330"/>
              </a:xfrm>
              <a:custGeom>
                <a:avLst/>
                <a:gdLst>
                  <a:gd name="connsiteX0" fmla="*/ 17016 w 19044"/>
                  <a:gd name="connsiteY0" fmla="*/ 17331 h 17330"/>
                  <a:gd name="connsiteX1" fmla="*/ 17645 w 19044"/>
                  <a:gd name="connsiteY1" fmla="*/ 17331 h 17330"/>
                  <a:gd name="connsiteX2" fmla="*/ 19043 w 19044"/>
                  <a:gd name="connsiteY2" fmla="*/ 15828 h 17330"/>
                  <a:gd name="connsiteX3" fmla="*/ 17540 w 19044"/>
                  <a:gd name="connsiteY3" fmla="*/ 14431 h 17330"/>
                  <a:gd name="connsiteX4" fmla="*/ 2901 w 19044"/>
                  <a:gd name="connsiteY4" fmla="*/ 1364 h 17330"/>
                  <a:gd name="connsiteX5" fmla="*/ 1364 w 19044"/>
                  <a:gd name="connsiteY5" fmla="*/ 1 h 17330"/>
                  <a:gd name="connsiteX6" fmla="*/ 1 w 19044"/>
                  <a:gd name="connsiteY6" fmla="*/ 1539 h 17330"/>
                  <a:gd name="connsiteX7" fmla="*/ 17016 w 19044"/>
                  <a:gd name="connsiteY7" fmla="*/ 17331 h 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4" h="17330">
                    <a:moveTo>
                      <a:pt x="17016" y="17331"/>
                    </a:moveTo>
                    <a:cubicBezTo>
                      <a:pt x="17226" y="17331"/>
                      <a:pt x="17436" y="17331"/>
                      <a:pt x="17645" y="17331"/>
                    </a:cubicBezTo>
                    <a:cubicBezTo>
                      <a:pt x="18449" y="17296"/>
                      <a:pt x="19078" y="16632"/>
                      <a:pt x="19043" y="15828"/>
                    </a:cubicBezTo>
                    <a:cubicBezTo>
                      <a:pt x="19008" y="15025"/>
                      <a:pt x="18344" y="14396"/>
                      <a:pt x="17540" y="14431"/>
                    </a:cubicBezTo>
                    <a:cubicBezTo>
                      <a:pt x="9819" y="14710"/>
                      <a:pt x="3390" y="8946"/>
                      <a:pt x="2901" y="1364"/>
                    </a:cubicBezTo>
                    <a:cubicBezTo>
                      <a:pt x="2866" y="560"/>
                      <a:pt x="2168" y="-34"/>
                      <a:pt x="1364" y="1"/>
                    </a:cubicBezTo>
                    <a:cubicBezTo>
                      <a:pt x="560" y="36"/>
                      <a:pt x="-34" y="735"/>
                      <a:pt x="1" y="1539"/>
                    </a:cubicBezTo>
                    <a:cubicBezTo>
                      <a:pt x="595" y="10518"/>
                      <a:pt x="8002" y="17331"/>
                      <a:pt x="17016" y="17331"/>
                    </a:cubicBezTo>
                    <a:close/>
                  </a:path>
                </a:pathLst>
              </a:custGeom>
              <a:solidFill>
                <a:srgbClr val="E0B3A8"/>
              </a:solidFill>
              <a:ln w="3494" cap="flat">
                <a:noFill/>
                <a:prstDash val="solid"/>
                <a:miter/>
              </a:ln>
            </p:spPr>
            <p:txBody>
              <a:bodyPr rtlCol="0" anchor="ctr">
                <a:noAutofit/>
              </a:bodyPr>
              <a:lstStyle/>
              <a:p>
                <a:endParaRPr lang="en-US"/>
              </a:p>
            </p:txBody>
          </p:sp>
          <p:sp>
            <p:nvSpPr>
              <p:cNvPr id="525" name="任意多边形: 形状 524">
                <a:extLst>
                  <a:ext uri="{FF2B5EF4-FFF2-40B4-BE49-F238E27FC236}">
                    <a16:creationId xmlns:a16="http://schemas.microsoft.com/office/drawing/2014/main" id="{BACFE7E7-B999-3984-5440-60B6F429B29E}"/>
                  </a:ext>
                </a:extLst>
              </p:cNvPr>
              <p:cNvSpPr/>
              <p:nvPr/>
            </p:nvSpPr>
            <p:spPr>
              <a:xfrm>
                <a:off x="6262300" y="3498053"/>
                <a:ext cx="42108" cy="78401"/>
              </a:xfrm>
              <a:custGeom>
                <a:avLst/>
                <a:gdLst>
                  <a:gd name="connsiteX0" fmla="*/ 5769 w 42108"/>
                  <a:gd name="connsiteY0" fmla="*/ 78401 h 78401"/>
                  <a:gd name="connsiteX1" fmla="*/ 5804 w 42108"/>
                  <a:gd name="connsiteY1" fmla="*/ 78401 h 78401"/>
                  <a:gd name="connsiteX2" fmla="*/ 41441 w 42108"/>
                  <a:gd name="connsiteY2" fmla="*/ 75257 h 78401"/>
                  <a:gd name="connsiteX3" fmla="*/ 42104 w 42108"/>
                  <a:gd name="connsiteY3" fmla="*/ 73964 h 78401"/>
                  <a:gd name="connsiteX4" fmla="*/ 24635 w 42108"/>
                  <a:gd name="connsiteY4" fmla="*/ 53141 h 78401"/>
                  <a:gd name="connsiteX5" fmla="*/ 4336 w 42108"/>
                  <a:gd name="connsiteY5" fmla="*/ 29872 h 78401"/>
                  <a:gd name="connsiteX6" fmla="*/ 6013 w 42108"/>
                  <a:gd name="connsiteY6" fmla="*/ 1887 h 78401"/>
                  <a:gd name="connsiteX7" fmla="*/ 5070 w 42108"/>
                  <a:gd name="connsiteY7" fmla="*/ 70 h 78401"/>
                  <a:gd name="connsiteX8" fmla="*/ 3253 w 42108"/>
                  <a:gd name="connsiteY8" fmla="*/ 978 h 78401"/>
                  <a:gd name="connsiteX9" fmla="*/ 1541 w 42108"/>
                  <a:gd name="connsiteY9" fmla="*/ 30676 h 78401"/>
                  <a:gd name="connsiteX10" fmla="*/ 22539 w 42108"/>
                  <a:gd name="connsiteY10" fmla="*/ 55132 h 78401"/>
                  <a:gd name="connsiteX11" fmla="*/ 38890 w 42108"/>
                  <a:gd name="connsiteY11" fmla="*/ 73195 h 78401"/>
                  <a:gd name="connsiteX12" fmla="*/ 5734 w 42108"/>
                  <a:gd name="connsiteY12" fmla="*/ 75466 h 78401"/>
                  <a:gd name="connsiteX13" fmla="*/ 4336 w 42108"/>
                  <a:gd name="connsiteY13" fmla="*/ 76934 h 78401"/>
                  <a:gd name="connsiteX14" fmla="*/ 5769 w 42108"/>
                  <a:gd name="connsiteY14" fmla="*/ 78401 h 7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8" h="78401">
                    <a:moveTo>
                      <a:pt x="5769" y="78401"/>
                    </a:moveTo>
                    <a:cubicBezTo>
                      <a:pt x="5769" y="78401"/>
                      <a:pt x="5804" y="78401"/>
                      <a:pt x="5804" y="78401"/>
                    </a:cubicBezTo>
                    <a:cubicBezTo>
                      <a:pt x="15621" y="78157"/>
                      <a:pt x="38785" y="77318"/>
                      <a:pt x="41441" y="75257"/>
                    </a:cubicBezTo>
                    <a:cubicBezTo>
                      <a:pt x="41755" y="75012"/>
                      <a:pt x="42069" y="74383"/>
                      <a:pt x="42104" y="73964"/>
                    </a:cubicBezTo>
                    <a:cubicBezTo>
                      <a:pt x="42244" y="71833"/>
                      <a:pt x="38506" y="67605"/>
                      <a:pt x="24635" y="53141"/>
                    </a:cubicBezTo>
                    <a:cubicBezTo>
                      <a:pt x="16006" y="44127"/>
                      <a:pt x="5245" y="32947"/>
                      <a:pt x="4336" y="29872"/>
                    </a:cubicBezTo>
                    <a:cubicBezTo>
                      <a:pt x="1960" y="21767"/>
                      <a:pt x="2520" y="12613"/>
                      <a:pt x="6013" y="1887"/>
                    </a:cubicBezTo>
                    <a:cubicBezTo>
                      <a:pt x="6258" y="1118"/>
                      <a:pt x="5839" y="315"/>
                      <a:pt x="5070" y="70"/>
                    </a:cubicBezTo>
                    <a:cubicBezTo>
                      <a:pt x="4301" y="-175"/>
                      <a:pt x="3498" y="245"/>
                      <a:pt x="3253" y="978"/>
                    </a:cubicBezTo>
                    <a:cubicBezTo>
                      <a:pt x="-415" y="12263"/>
                      <a:pt x="-974" y="21976"/>
                      <a:pt x="1541" y="30676"/>
                    </a:cubicBezTo>
                    <a:cubicBezTo>
                      <a:pt x="2554" y="34170"/>
                      <a:pt x="10520" y="42625"/>
                      <a:pt x="22539" y="55132"/>
                    </a:cubicBezTo>
                    <a:cubicBezTo>
                      <a:pt x="29107" y="61980"/>
                      <a:pt x="37108" y="70331"/>
                      <a:pt x="38890" y="73195"/>
                    </a:cubicBezTo>
                    <a:cubicBezTo>
                      <a:pt x="35012" y="74174"/>
                      <a:pt x="19674" y="75082"/>
                      <a:pt x="5734" y="75466"/>
                    </a:cubicBezTo>
                    <a:cubicBezTo>
                      <a:pt x="4930" y="75501"/>
                      <a:pt x="4301" y="76165"/>
                      <a:pt x="4336" y="76934"/>
                    </a:cubicBezTo>
                    <a:cubicBezTo>
                      <a:pt x="4336" y="77772"/>
                      <a:pt x="5000" y="78401"/>
                      <a:pt x="5769" y="78401"/>
                    </a:cubicBezTo>
                    <a:close/>
                  </a:path>
                </a:pathLst>
              </a:custGeom>
              <a:solidFill>
                <a:srgbClr val="FFCABF"/>
              </a:solidFill>
              <a:ln w="3494" cap="flat">
                <a:noFill/>
                <a:prstDash val="solid"/>
                <a:miter/>
              </a:ln>
            </p:spPr>
            <p:txBody>
              <a:bodyPr rtlCol="0" anchor="ctr">
                <a:noAutofit/>
              </a:bodyPr>
              <a:lstStyle/>
              <a:p>
                <a:endParaRPr lang="en-US"/>
              </a:p>
            </p:txBody>
          </p:sp>
          <p:sp>
            <p:nvSpPr>
              <p:cNvPr id="526" name="任意多边形: 形状 525">
                <a:extLst>
                  <a:ext uri="{FF2B5EF4-FFF2-40B4-BE49-F238E27FC236}">
                    <a16:creationId xmlns:a16="http://schemas.microsoft.com/office/drawing/2014/main" id="{D66E1D23-CE4F-A405-049F-62EAA10F9FAA}"/>
                  </a:ext>
                </a:extLst>
              </p:cNvPr>
              <p:cNvSpPr/>
              <p:nvPr/>
            </p:nvSpPr>
            <p:spPr>
              <a:xfrm>
                <a:off x="6156260" y="3561245"/>
                <a:ext cx="15799" cy="22171"/>
              </a:xfrm>
              <a:custGeom>
                <a:avLst/>
                <a:gdLst>
                  <a:gd name="connsiteX0" fmla="*/ 6041 w 15799"/>
                  <a:gd name="connsiteY0" fmla="*/ 12379 h 22171"/>
                  <a:gd name="connsiteX1" fmla="*/ 15579 w 15799"/>
                  <a:gd name="connsiteY1" fmla="*/ 22091 h 22171"/>
                  <a:gd name="connsiteX2" fmla="*/ 9745 w 15799"/>
                  <a:gd name="connsiteY2" fmla="*/ 9793 h 22171"/>
                  <a:gd name="connsiteX3" fmla="*/ 207 w 15799"/>
                  <a:gd name="connsiteY3" fmla="*/ 80 h 22171"/>
                  <a:gd name="connsiteX4" fmla="*/ 6041 w 15799"/>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9" h="22171">
                    <a:moveTo>
                      <a:pt x="6041" y="12379"/>
                    </a:moveTo>
                    <a:cubicBezTo>
                      <a:pt x="10269" y="18458"/>
                      <a:pt x="14531" y="22825"/>
                      <a:pt x="15579" y="22091"/>
                    </a:cubicBezTo>
                    <a:cubicBezTo>
                      <a:pt x="16593" y="21393"/>
                      <a:pt x="14007" y="15873"/>
                      <a:pt x="9745" y="9793"/>
                    </a:cubicBezTo>
                    <a:cubicBezTo>
                      <a:pt x="5517" y="3714"/>
                      <a:pt x="1255" y="-653"/>
                      <a:pt x="207" y="80"/>
                    </a:cubicBezTo>
                    <a:cubicBezTo>
                      <a:pt x="-772" y="779"/>
                      <a:pt x="1814" y="6299"/>
                      <a:pt x="6041" y="12379"/>
                    </a:cubicBezTo>
                    <a:close/>
                  </a:path>
                </a:pathLst>
              </a:custGeom>
              <a:solidFill>
                <a:srgbClr val="FF7E57"/>
              </a:solidFill>
              <a:ln w="3494" cap="flat">
                <a:noFill/>
                <a:prstDash val="solid"/>
                <a:miter/>
              </a:ln>
            </p:spPr>
            <p:txBody>
              <a:bodyPr rtlCol="0" anchor="ctr">
                <a:noAutofit/>
              </a:bodyPr>
              <a:lstStyle/>
              <a:p>
                <a:endParaRPr lang="en-US"/>
              </a:p>
            </p:txBody>
          </p:sp>
          <p:sp>
            <p:nvSpPr>
              <p:cNvPr id="527" name="任意多边形: 形状 526">
                <a:extLst>
                  <a:ext uri="{FF2B5EF4-FFF2-40B4-BE49-F238E27FC236}">
                    <a16:creationId xmlns:a16="http://schemas.microsoft.com/office/drawing/2014/main" id="{C34A279D-EB2F-DFF8-1582-843BF871B6D6}"/>
                  </a:ext>
                </a:extLst>
              </p:cNvPr>
              <p:cNvSpPr/>
              <p:nvPr/>
            </p:nvSpPr>
            <p:spPr>
              <a:xfrm>
                <a:off x="6143531" y="356152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2"/>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noAutofit/>
              </a:bodyPr>
              <a:lstStyle/>
              <a:p>
                <a:endParaRPr lang="en-US"/>
              </a:p>
            </p:txBody>
          </p:sp>
          <p:sp>
            <p:nvSpPr>
              <p:cNvPr id="528" name="任意多边形: 形状 527">
                <a:extLst>
                  <a:ext uri="{FF2B5EF4-FFF2-40B4-BE49-F238E27FC236}">
                    <a16:creationId xmlns:a16="http://schemas.microsoft.com/office/drawing/2014/main" id="{A884075D-D303-1FDE-38E3-3F79CD2612FE}"/>
                  </a:ext>
                </a:extLst>
              </p:cNvPr>
              <p:cNvSpPr/>
              <p:nvPr/>
            </p:nvSpPr>
            <p:spPr>
              <a:xfrm>
                <a:off x="6130255" y="356124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3"/>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noAutofit/>
              </a:bodyPr>
              <a:lstStyle/>
              <a:p>
                <a:endParaRPr lang="en-US"/>
              </a:p>
            </p:txBody>
          </p:sp>
          <p:sp>
            <p:nvSpPr>
              <p:cNvPr id="529" name="任意多边形: 形状 528">
                <a:extLst>
                  <a:ext uri="{FF2B5EF4-FFF2-40B4-BE49-F238E27FC236}">
                    <a16:creationId xmlns:a16="http://schemas.microsoft.com/office/drawing/2014/main" id="{2D95B1A3-D2FE-970B-6E33-AF6BA73C4838}"/>
                  </a:ext>
                </a:extLst>
              </p:cNvPr>
              <p:cNvSpPr/>
              <p:nvPr/>
            </p:nvSpPr>
            <p:spPr>
              <a:xfrm>
                <a:off x="6182004" y="3639775"/>
                <a:ext cx="26926" cy="5437"/>
              </a:xfrm>
              <a:custGeom>
                <a:avLst/>
                <a:gdLst>
                  <a:gd name="connsiteX0" fmla="*/ 10449 w 26926"/>
                  <a:gd name="connsiteY0" fmla="*/ 5437 h 5437"/>
                  <a:gd name="connsiteX1" fmla="*/ 25996 w 26926"/>
                  <a:gd name="connsiteY1" fmla="*/ 2782 h 5437"/>
                  <a:gd name="connsiteX2" fmla="*/ 26835 w 26926"/>
                  <a:gd name="connsiteY2" fmla="*/ 930 h 5437"/>
                  <a:gd name="connsiteX3" fmla="*/ 24983 w 26926"/>
                  <a:gd name="connsiteY3" fmla="*/ 91 h 5437"/>
                  <a:gd name="connsiteX4" fmla="*/ 1784 w 26926"/>
                  <a:gd name="connsiteY4" fmla="*/ 1734 h 5437"/>
                  <a:gd name="connsiteX5" fmla="*/ 37 w 26926"/>
                  <a:gd name="connsiteY5" fmla="*/ 2817 h 5437"/>
                  <a:gd name="connsiteX6" fmla="*/ 1120 w 26926"/>
                  <a:gd name="connsiteY6" fmla="*/ 4564 h 5437"/>
                  <a:gd name="connsiteX7" fmla="*/ 10449 w 26926"/>
                  <a:gd name="connsiteY7" fmla="*/ 5437 h 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26" h="5437">
                    <a:moveTo>
                      <a:pt x="10449" y="5437"/>
                    </a:moveTo>
                    <a:cubicBezTo>
                      <a:pt x="14851" y="5437"/>
                      <a:pt x="20371" y="4843"/>
                      <a:pt x="25996" y="2782"/>
                    </a:cubicBezTo>
                    <a:cubicBezTo>
                      <a:pt x="26730" y="2502"/>
                      <a:pt x="27114" y="1664"/>
                      <a:pt x="26835" y="930"/>
                    </a:cubicBezTo>
                    <a:cubicBezTo>
                      <a:pt x="26555" y="196"/>
                      <a:pt x="25717" y="-188"/>
                      <a:pt x="24983" y="91"/>
                    </a:cubicBezTo>
                    <a:cubicBezTo>
                      <a:pt x="13384" y="4424"/>
                      <a:pt x="1889" y="1768"/>
                      <a:pt x="1784" y="1734"/>
                    </a:cubicBezTo>
                    <a:cubicBezTo>
                      <a:pt x="1016" y="1559"/>
                      <a:pt x="212" y="2013"/>
                      <a:pt x="37" y="2817"/>
                    </a:cubicBezTo>
                    <a:cubicBezTo>
                      <a:pt x="-137" y="3585"/>
                      <a:pt x="317" y="4389"/>
                      <a:pt x="1120" y="4564"/>
                    </a:cubicBezTo>
                    <a:cubicBezTo>
                      <a:pt x="1400" y="4564"/>
                      <a:pt x="5103" y="5437"/>
                      <a:pt x="10449" y="5437"/>
                    </a:cubicBezTo>
                    <a:close/>
                  </a:path>
                </a:pathLst>
              </a:custGeom>
              <a:solidFill>
                <a:srgbClr val="E0B3A8"/>
              </a:solidFill>
              <a:ln w="3494" cap="flat">
                <a:noFill/>
                <a:prstDash val="solid"/>
                <a:miter/>
              </a:ln>
            </p:spPr>
            <p:txBody>
              <a:bodyPr rtlCol="0" anchor="ctr">
                <a:noAutofit/>
              </a:bodyPr>
              <a:lstStyle/>
              <a:p>
                <a:endParaRPr lang="en-US"/>
              </a:p>
            </p:txBody>
          </p:sp>
          <p:sp>
            <p:nvSpPr>
              <p:cNvPr id="530" name="任意多边形: 形状 529">
                <a:extLst>
                  <a:ext uri="{FF2B5EF4-FFF2-40B4-BE49-F238E27FC236}">
                    <a16:creationId xmlns:a16="http://schemas.microsoft.com/office/drawing/2014/main" id="{7468B8C9-5134-CE3E-EECB-BC149FB87C76}"/>
                  </a:ext>
                </a:extLst>
              </p:cNvPr>
              <p:cNvSpPr/>
              <p:nvPr/>
            </p:nvSpPr>
            <p:spPr>
              <a:xfrm rot="-2108083">
                <a:off x="6021668" y="3548678"/>
                <a:ext cx="52057" cy="52057"/>
              </a:xfrm>
              <a:custGeom>
                <a:avLst/>
                <a:gdLst>
                  <a:gd name="connsiteX0" fmla="*/ 52058 w 52057"/>
                  <a:gd name="connsiteY0" fmla="*/ 26029 h 52057"/>
                  <a:gd name="connsiteX1" fmla="*/ 26029 w 52057"/>
                  <a:gd name="connsiteY1" fmla="*/ 52058 h 52057"/>
                  <a:gd name="connsiteX2" fmla="*/ 0 w 52057"/>
                  <a:gd name="connsiteY2" fmla="*/ 26029 h 52057"/>
                  <a:gd name="connsiteX3" fmla="*/ 26029 w 52057"/>
                  <a:gd name="connsiteY3" fmla="*/ 0 h 52057"/>
                  <a:gd name="connsiteX4" fmla="*/ 52058 w 52057"/>
                  <a:gd name="connsiteY4" fmla="*/ 26029 h 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7" h="52057">
                    <a:moveTo>
                      <a:pt x="52058" y="26029"/>
                    </a:moveTo>
                    <a:cubicBezTo>
                      <a:pt x="52058" y="40404"/>
                      <a:pt x="40404" y="52058"/>
                      <a:pt x="26029" y="52058"/>
                    </a:cubicBezTo>
                    <a:cubicBezTo>
                      <a:pt x="11653" y="52058"/>
                      <a:pt x="0" y="40404"/>
                      <a:pt x="0" y="26029"/>
                    </a:cubicBezTo>
                    <a:cubicBezTo>
                      <a:pt x="0" y="11653"/>
                      <a:pt x="11653" y="0"/>
                      <a:pt x="26029" y="0"/>
                    </a:cubicBezTo>
                    <a:cubicBezTo>
                      <a:pt x="40404" y="0"/>
                      <a:pt x="52058" y="11653"/>
                      <a:pt x="52058" y="26029"/>
                    </a:cubicBezTo>
                    <a:close/>
                  </a:path>
                </a:pathLst>
              </a:custGeom>
              <a:solidFill>
                <a:srgbClr val="FF8762"/>
              </a:solidFill>
              <a:ln w="3494" cap="flat">
                <a:noFill/>
                <a:prstDash val="solid"/>
                <a:miter/>
              </a:ln>
            </p:spPr>
            <p:txBody>
              <a:bodyPr rtlCol="0" anchor="ctr">
                <a:noAutofit/>
              </a:bodyPr>
              <a:lstStyle/>
              <a:p>
                <a:endParaRPr lang="en-US"/>
              </a:p>
            </p:txBody>
          </p:sp>
          <p:sp>
            <p:nvSpPr>
              <p:cNvPr id="531" name="任意多边形: 形状 530">
                <a:extLst>
                  <a:ext uri="{FF2B5EF4-FFF2-40B4-BE49-F238E27FC236}">
                    <a16:creationId xmlns:a16="http://schemas.microsoft.com/office/drawing/2014/main" id="{62CAE7A2-7C6B-BB00-41E5-189437AAEC03}"/>
                  </a:ext>
                </a:extLst>
              </p:cNvPr>
              <p:cNvSpPr/>
              <p:nvPr/>
            </p:nvSpPr>
            <p:spPr>
              <a:xfrm>
                <a:off x="6032411" y="3560272"/>
                <a:ext cx="29166" cy="28619"/>
              </a:xfrm>
              <a:custGeom>
                <a:avLst/>
                <a:gdLst>
                  <a:gd name="connsiteX0" fmla="*/ 20639 w 29166"/>
                  <a:gd name="connsiteY0" fmla="*/ 28620 h 28619"/>
                  <a:gd name="connsiteX1" fmla="*/ 22246 w 29166"/>
                  <a:gd name="connsiteY1" fmla="*/ 27572 h 28619"/>
                  <a:gd name="connsiteX2" fmla="*/ 21338 w 29166"/>
                  <a:gd name="connsiteY2" fmla="*/ 25301 h 28619"/>
                  <a:gd name="connsiteX3" fmla="*/ 17634 w 29166"/>
                  <a:gd name="connsiteY3" fmla="*/ 21143 h 28619"/>
                  <a:gd name="connsiteX4" fmla="*/ 20325 w 29166"/>
                  <a:gd name="connsiteY4" fmla="*/ 16217 h 28619"/>
                  <a:gd name="connsiteX5" fmla="*/ 26613 w 29166"/>
                  <a:gd name="connsiteY5" fmla="*/ 15937 h 28619"/>
                  <a:gd name="connsiteX6" fmla="*/ 28360 w 29166"/>
                  <a:gd name="connsiteY6" fmla="*/ 15867 h 28619"/>
                  <a:gd name="connsiteX7" fmla="*/ 29164 w 29166"/>
                  <a:gd name="connsiteY7" fmla="*/ 14330 h 28619"/>
                  <a:gd name="connsiteX8" fmla="*/ 18019 w 29166"/>
                  <a:gd name="connsiteY8" fmla="*/ 809 h 28619"/>
                  <a:gd name="connsiteX9" fmla="*/ 340 w 29166"/>
                  <a:gd name="connsiteY9" fmla="*/ 6015 h 28619"/>
                  <a:gd name="connsiteX10" fmla="*/ 689 w 29166"/>
                  <a:gd name="connsiteY10" fmla="*/ 8426 h 28619"/>
                  <a:gd name="connsiteX11" fmla="*/ 3100 w 29166"/>
                  <a:gd name="connsiteY11" fmla="*/ 8076 h 28619"/>
                  <a:gd name="connsiteX12" fmla="*/ 17005 w 29166"/>
                  <a:gd name="connsiteY12" fmla="*/ 4128 h 28619"/>
                  <a:gd name="connsiteX13" fmla="*/ 25286 w 29166"/>
                  <a:gd name="connsiteY13" fmla="*/ 11849 h 28619"/>
                  <a:gd name="connsiteX14" fmla="*/ 18438 w 29166"/>
                  <a:gd name="connsiteY14" fmla="*/ 13317 h 28619"/>
                  <a:gd name="connsiteX15" fmla="*/ 14210 w 29166"/>
                  <a:gd name="connsiteY15" fmla="*/ 21423 h 28619"/>
                  <a:gd name="connsiteX16" fmla="*/ 20010 w 29166"/>
                  <a:gd name="connsiteY16" fmla="*/ 28445 h 28619"/>
                  <a:gd name="connsiteX17" fmla="*/ 20639 w 29166"/>
                  <a:gd name="connsiteY17" fmla="*/ 28620 h 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66" h="28619">
                    <a:moveTo>
                      <a:pt x="20639" y="28620"/>
                    </a:moveTo>
                    <a:cubicBezTo>
                      <a:pt x="21303" y="28620"/>
                      <a:pt x="21932" y="28235"/>
                      <a:pt x="22246" y="27572"/>
                    </a:cubicBezTo>
                    <a:cubicBezTo>
                      <a:pt x="22631" y="26698"/>
                      <a:pt x="22211" y="25685"/>
                      <a:pt x="21338" y="25301"/>
                    </a:cubicBezTo>
                    <a:cubicBezTo>
                      <a:pt x="19067" y="24322"/>
                      <a:pt x="17774" y="22890"/>
                      <a:pt x="17634" y="21143"/>
                    </a:cubicBezTo>
                    <a:cubicBezTo>
                      <a:pt x="17495" y="19361"/>
                      <a:pt x="18578" y="17405"/>
                      <a:pt x="20325" y="16217"/>
                    </a:cubicBezTo>
                    <a:cubicBezTo>
                      <a:pt x="22246" y="14959"/>
                      <a:pt x="24552" y="14854"/>
                      <a:pt x="26613" y="15937"/>
                    </a:cubicBezTo>
                    <a:cubicBezTo>
                      <a:pt x="27172" y="16217"/>
                      <a:pt x="27836" y="16217"/>
                      <a:pt x="28360" y="15867"/>
                    </a:cubicBezTo>
                    <a:cubicBezTo>
                      <a:pt x="28884" y="15518"/>
                      <a:pt x="29199" y="14959"/>
                      <a:pt x="29164" y="14330"/>
                    </a:cubicBezTo>
                    <a:cubicBezTo>
                      <a:pt x="28884" y="8006"/>
                      <a:pt x="24587" y="2836"/>
                      <a:pt x="18019" y="809"/>
                    </a:cubicBezTo>
                    <a:cubicBezTo>
                      <a:pt x="11171" y="-1287"/>
                      <a:pt x="4218" y="774"/>
                      <a:pt x="340" y="6015"/>
                    </a:cubicBezTo>
                    <a:cubicBezTo>
                      <a:pt x="-219" y="6784"/>
                      <a:pt x="-79" y="7867"/>
                      <a:pt x="689" y="8426"/>
                    </a:cubicBezTo>
                    <a:cubicBezTo>
                      <a:pt x="1458" y="8985"/>
                      <a:pt x="2541" y="8845"/>
                      <a:pt x="3100" y="8076"/>
                    </a:cubicBezTo>
                    <a:cubicBezTo>
                      <a:pt x="6769" y="3150"/>
                      <a:pt x="12883" y="2836"/>
                      <a:pt x="17005" y="4128"/>
                    </a:cubicBezTo>
                    <a:cubicBezTo>
                      <a:pt x="20394" y="5176"/>
                      <a:pt x="24028" y="7692"/>
                      <a:pt x="25286" y="11849"/>
                    </a:cubicBezTo>
                    <a:cubicBezTo>
                      <a:pt x="22945" y="11430"/>
                      <a:pt x="20499" y="11954"/>
                      <a:pt x="18438" y="13317"/>
                    </a:cubicBezTo>
                    <a:cubicBezTo>
                      <a:pt x="15608" y="15204"/>
                      <a:pt x="13931" y="18383"/>
                      <a:pt x="14210" y="21423"/>
                    </a:cubicBezTo>
                    <a:cubicBezTo>
                      <a:pt x="14350" y="23170"/>
                      <a:pt x="15328" y="26419"/>
                      <a:pt x="20010" y="28445"/>
                    </a:cubicBezTo>
                    <a:cubicBezTo>
                      <a:pt x="20185" y="28585"/>
                      <a:pt x="20394" y="28620"/>
                      <a:pt x="20639" y="28620"/>
                    </a:cubicBezTo>
                    <a:close/>
                  </a:path>
                </a:pathLst>
              </a:custGeom>
              <a:solidFill>
                <a:srgbClr val="E0B3A8"/>
              </a:solidFill>
              <a:ln w="3494" cap="flat">
                <a:noFill/>
                <a:prstDash val="solid"/>
                <a:miter/>
              </a:ln>
            </p:spPr>
            <p:txBody>
              <a:bodyPr rtlCol="0" anchor="ctr">
                <a:noAutofit/>
              </a:bodyPr>
              <a:lstStyle/>
              <a:p>
                <a:endParaRPr lang="en-US"/>
              </a:p>
            </p:txBody>
          </p:sp>
          <p:sp>
            <p:nvSpPr>
              <p:cNvPr id="532" name="任意多边形: 形状 531">
                <a:extLst>
                  <a:ext uri="{FF2B5EF4-FFF2-40B4-BE49-F238E27FC236}">
                    <a16:creationId xmlns:a16="http://schemas.microsoft.com/office/drawing/2014/main" id="{2FB923DC-4B53-62E2-EF72-4B53E2CEE686}"/>
                  </a:ext>
                </a:extLst>
              </p:cNvPr>
              <p:cNvSpPr/>
              <p:nvPr/>
            </p:nvSpPr>
            <p:spPr>
              <a:xfrm>
                <a:off x="6127518" y="3502175"/>
                <a:ext cx="46557" cy="7371"/>
              </a:xfrm>
              <a:custGeom>
                <a:avLst/>
                <a:gdLst>
                  <a:gd name="connsiteX0" fmla="*/ 928 w 46557"/>
                  <a:gd name="connsiteY0" fmla="*/ 7372 h 7371"/>
                  <a:gd name="connsiteX1" fmla="*/ 1138 w 46557"/>
                  <a:gd name="connsiteY1" fmla="*/ 7337 h 7371"/>
                  <a:gd name="connsiteX2" fmla="*/ 45614 w 46557"/>
                  <a:gd name="connsiteY2" fmla="*/ 1887 h 7371"/>
                  <a:gd name="connsiteX3" fmla="*/ 46558 w 46557"/>
                  <a:gd name="connsiteY3" fmla="*/ 943 h 7371"/>
                  <a:gd name="connsiteX4" fmla="*/ 45614 w 46557"/>
                  <a:gd name="connsiteY4" fmla="*/ 0 h 7371"/>
                  <a:gd name="connsiteX5" fmla="*/ 719 w 46557"/>
                  <a:gd name="connsiteY5" fmla="*/ 5485 h 7371"/>
                  <a:gd name="connsiteX6" fmla="*/ 20 w 46557"/>
                  <a:gd name="connsiteY6" fmla="*/ 6603 h 7371"/>
                  <a:gd name="connsiteX7" fmla="*/ 928 w 46557"/>
                  <a:gd name="connsiteY7" fmla="*/ 7372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7" h="7371">
                    <a:moveTo>
                      <a:pt x="928" y="7372"/>
                    </a:moveTo>
                    <a:cubicBezTo>
                      <a:pt x="998" y="7372"/>
                      <a:pt x="1068" y="7372"/>
                      <a:pt x="1138" y="7337"/>
                    </a:cubicBezTo>
                    <a:cubicBezTo>
                      <a:pt x="1383" y="7267"/>
                      <a:pt x="24092" y="1887"/>
                      <a:pt x="45614" y="1887"/>
                    </a:cubicBezTo>
                    <a:cubicBezTo>
                      <a:pt x="46138" y="1887"/>
                      <a:pt x="46558" y="1467"/>
                      <a:pt x="46558" y="943"/>
                    </a:cubicBezTo>
                    <a:cubicBezTo>
                      <a:pt x="46558" y="419"/>
                      <a:pt x="46138" y="0"/>
                      <a:pt x="45614" y="0"/>
                    </a:cubicBezTo>
                    <a:cubicBezTo>
                      <a:pt x="23883" y="0"/>
                      <a:pt x="963" y="5450"/>
                      <a:pt x="719" y="5485"/>
                    </a:cubicBezTo>
                    <a:cubicBezTo>
                      <a:pt x="230" y="5590"/>
                      <a:pt x="-85" y="6114"/>
                      <a:pt x="20" y="6603"/>
                    </a:cubicBezTo>
                    <a:cubicBezTo>
                      <a:pt x="125" y="7057"/>
                      <a:pt x="509" y="7372"/>
                      <a:pt x="928" y="7372"/>
                    </a:cubicBezTo>
                    <a:close/>
                  </a:path>
                </a:pathLst>
              </a:custGeom>
              <a:solidFill>
                <a:srgbClr val="2B1710"/>
              </a:solidFill>
              <a:ln w="3494" cap="flat">
                <a:noFill/>
                <a:prstDash val="solid"/>
                <a:miter/>
              </a:ln>
            </p:spPr>
            <p:txBody>
              <a:bodyPr rtlCol="0" anchor="ctr">
                <a:noAutofit/>
              </a:bodyPr>
              <a:lstStyle/>
              <a:p>
                <a:endParaRPr lang="en-US"/>
              </a:p>
            </p:txBody>
          </p:sp>
          <p:sp>
            <p:nvSpPr>
              <p:cNvPr id="533" name="任意多边形: 形状 532">
                <a:extLst>
                  <a:ext uri="{FF2B5EF4-FFF2-40B4-BE49-F238E27FC236}">
                    <a16:creationId xmlns:a16="http://schemas.microsoft.com/office/drawing/2014/main" id="{8750E1AA-7CF2-4EFB-0D4C-B59EC5794A7A}"/>
                  </a:ext>
                </a:extLst>
              </p:cNvPr>
              <p:cNvSpPr/>
              <p:nvPr/>
            </p:nvSpPr>
            <p:spPr>
              <a:xfrm>
                <a:off x="6209396" y="3500496"/>
                <a:ext cx="30140" cy="5522"/>
              </a:xfrm>
              <a:custGeom>
                <a:avLst/>
                <a:gdLst>
                  <a:gd name="connsiteX0" fmla="*/ 29210 w 30140"/>
                  <a:gd name="connsiteY0" fmla="*/ 5522 h 5522"/>
                  <a:gd name="connsiteX1" fmla="*/ 30119 w 30140"/>
                  <a:gd name="connsiteY1" fmla="*/ 4789 h 5522"/>
                  <a:gd name="connsiteX2" fmla="*/ 29420 w 30140"/>
                  <a:gd name="connsiteY2" fmla="*/ 3671 h 5522"/>
                  <a:gd name="connsiteX3" fmla="*/ 980 w 30140"/>
                  <a:gd name="connsiteY3" fmla="*/ 2 h 5522"/>
                  <a:gd name="connsiteX4" fmla="*/ 2 w 30140"/>
                  <a:gd name="connsiteY4" fmla="*/ 876 h 5522"/>
                  <a:gd name="connsiteX5" fmla="*/ 876 w 30140"/>
                  <a:gd name="connsiteY5" fmla="*/ 1854 h 5522"/>
                  <a:gd name="connsiteX6" fmla="*/ 28966 w 30140"/>
                  <a:gd name="connsiteY6" fmla="*/ 5487 h 5522"/>
                  <a:gd name="connsiteX7" fmla="*/ 29210 w 30140"/>
                  <a:gd name="connsiteY7" fmla="*/ 5522 h 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0" h="5522">
                    <a:moveTo>
                      <a:pt x="29210" y="5522"/>
                    </a:moveTo>
                    <a:cubicBezTo>
                      <a:pt x="29630" y="5522"/>
                      <a:pt x="30014" y="5243"/>
                      <a:pt x="30119" y="4789"/>
                    </a:cubicBezTo>
                    <a:cubicBezTo>
                      <a:pt x="30224" y="4300"/>
                      <a:pt x="29944" y="3776"/>
                      <a:pt x="29420" y="3671"/>
                    </a:cubicBezTo>
                    <a:cubicBezTo>
                      <a:pt x="17925" y="946"/>
                      <a:pt x="1155" y="2"/>
                      <a:pt x="980" y="2"/>
                    </a:cubicBezTo>
                    <a:cubicBezTo>
                      <a:pt x="421" y="-33"/>
                      <a:pt x="37" y="352"/>
                      <a:pt x="2" y="876"/>
                    </a:cubicBezTo>
                    <a:cubicBezTo>
                      <a:pt x="-33" y="1400"/>
                      <a:pt x="352" y="1819"/>
                      <a:pt x="876" y="1854"/>
                    </a:cubicBezTo>
                    <a:cubicBezTo>
                      <a:pt x="1050" y="1854"/>
                      <a:pt x="17646" y="2797"/>
                      <a:pt x="28966" y="5487"/>
                    </a:cubicBezTo>
                    <a:cubicBezTo>
                      <a:pt x="29071" y="5522"/>
                      <a:pt x="29141" y="5522"/>
                      <a:pt x="29210" y="5522"/>
                    </a:cubicBezTo>
                    <a:close/>
                  </a:path>
                </a:pathLst>
              </a:custGeom>
              <a:solidFill>
                <a:srgbClr val="2B1710"/>
              </a:solidFill>
              <a:ln w="3494" cap="flat">
                <a:noFill/>
                <a:prstDash val="solid"/>
                <a:miter/>
              </a:ln>
            </p:spPr>
            <p:txBody>
              <a:bodyPr rtlCol="0" anchor="ctr">
                <a:noAutofit/>
              </a:bodyPr>
              <a:lstStyle/>
              <a:p>
                <a:endParaRPr lang="en-US"/>
              </a:p>
            </p:txBody>
          </p:sp>
          <p:sp>
            <p:nvSpPr>
              <p:cNvPr id="534" name="任意多边形: 形状 533">
                <a:extLst>
                  <a:ext uri="{FF2B5EF4-FFF2-40B4-BE49-F238E27FC236}">
                    <a16:creationId xmlns:a16="http://schemas.microsoft.com/office/drawing/2014/main" id="{5065E8F0-FBCC-AE2F-95A8-E22E32CDB6EF}"/>
                  </a:ext>
                </a:extLst>
              </p:cNvPr>
              <p:cNvSpPr/>
              <p:nvPr/>
            </p:nvSpPr>
            <p:spPr>
              <a:xfrm>
                <a:off x="6072019" y="3597869"/>
                <a:ext cx="104677" cy="84342"/>
              </a:xfrm>
              <a:custGeom>
                <a:avLst/>
                <a:gdLst>
                  <a:gd name="connsiteX0" fmla="*/ 102825 w 104677"/>
                  <a:gd name="connsiteY0" fmla="*/ 84343 h 84342"/>
                  <a:gd name="connsiteX1" fmla="*/ 102755 w 104677"/>
                  <a:gd name="connsiteY1" fmla="*/ 84343 h 84342"/>
                  <a:gd name="connsiteX2" fmla="*/ 72 w 104677"/>
                  <a:gd name="connsiteY2" fmla="*/ 2343 h 84342"/>
                  <a:gd name="connsiteX3" fmla="*/ 1330 w 104677"/>
                  <a:gd name="connsiteY3" fmla="*/ 72 h 84342"/>
                  <a:gd name="connsiteX4" fmla="*/ 3601 w 104677"/>
                  <a:gd name="connsiteY4" fmla="*/ 1330 h 84342"/>
                  <a:gd name="connsiteX5" fmla="*/ 102930 w 104677"/>
                  <a:gd name="connsiteY5" fmla="*/ 80709 h 84342"/>
                  <a:gd name="connsiteX6" fmla="*/ 104677 w 104677"/>
                  <a:gd name="connsiteY6" fmla="*/ 82631 h 84342"/>
                  <a:gd name="connsiteX7" fmla="*/ 102825 w 104677"/>
                  <a:gd name="connsiteY7" fmla="*/ 84343 h 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77" h="84342">
                    <a:moveTo>
                      <a:pt x="102825" y="84343"/>
                    </a:moveTo>
                    <a:cubicBezTo>
                      <a:pt x="102790" y="84343"/>
                      <a:pt x="102755" y="84343"/>
                      <a:pt x="102755" y="84343"/>
                    </a:cubicBezTo>
                    <a:cubicBezTo>
                      <a:pt x="52130" y="82107"/>
                      <a:pt x="14711" y="52235"/>
                      <a:pt x="72" y="2343"/>
                    </a:cubicBezTo>
                    <a:cubicBezTo>
                      <a:pt x="-208" y="1365"/>
                      <a:pt x="351" y="352"/>
                      <a:pt x="1330" y="72"/>
                    </a:cubicBezTo>
                    <a:cubicBezTo>
                      <a:pt x="2343" y="-208"/>
                      <a:pt x="3321" y="352"/>
                      <a:pt x="3601" y="1330"/>
                    </a:cubicBezTo>
                    <a:cubicBezTo>
                      <a:pt x="17751" y="49614"/>
                      <a:pt x="53946" y="78543"/>
                      <a:pt x="102930" y="80709"/>
                    </a:cubicBezTo>
                    <a:cubicBezTo>
                      <a:pt x="103943" y="80744"/>
                      <a:pt x="104712" y="81618"/>
                      <a:pt x="104677" y="82631"/>
                    </a:cubicBezTo>
                    <a:cubicBezTo>
                      <a:pt x="104607" y="83574"/>
                      <a:pt x="103803" y="84343"/>
                      <a:pt x="102825" y="84343"/>
                    </a:cubicBezTo>
                    <a:close/>
                  </a:path>
                </a:pathLst>
              </a:custGeom>
              <a:solidFill>
                <a:srgbClr val="E0B3A8"/>
              </a:solidFill>
              <a:ln w="3494" cap="flat">
                <a:noFill/>
                <a:prstDash val="solid"/>
                <a:miter/>
              </a:ln>
            </p:spPr>
            <p:txBody>
              <a:bodyPr rtlCol="0" anchor="ctr">
                <a:noAutofit/>
              </a:bodyPr>
              <a:lstStyle/>
              <a:p>
                <a:endParaRPr lang="en-US"/>
              </a:p>
            </p:txBody>
          </p:sp>
          <p:sp>
            <p:nvSpPr>
              <p:cNvPr id="535" name="任意多边形: 形状 534">
                <a:extLst>
                  <a:ext uri="{FF2B5EF4-FFF2-40B4-BE49-F238E27FC236}">
                    <a16:creationId xmlns:a16="http://schemas.microsoft.com/office/drawing/2014/main" id="{80349C37-63B1-9CDA-B883-A61189715B8F}"/>
                  </a:ext>
                </a:extLst>
              </p:cNvPr>
              <p:cNvSpPr/>
              <p:nvPr/>
            </p:nvSpPr>
            <p:spPr>
              <a:xfrm>
                <a:off x="6149933" y="3593119"/>
                <a:ext cx="78960" cy="33465"/>
              </a:xfrm>
              <a:custGeom>
                <a:avLst/>
                <a:gdLst>
                  <a:gd name="connsiteX0" fmla="*/ 0 w 78960"/>
                  <a:gd name="connsiteY0" fmla="*/ 2376 h 33465"/>
                  <a:gd name="connsiteX1" fmla="*/ 78960 w 78960"/>
                  <a:gd name="connsiteY1" fmla="*/ 0 h 33465"/>
                  <a:gd name="connsiteX2" fmla="*/ 0 w 78960"/>
                  <a:gd name="connsiteY2" fmla="*/ 2376 h 33465"/>
                </a:gdLst>
                <a:ahLst/>
                <a:cxnLst>
                  <a:cxn ang="0">
                    <a:pos x="connsiteX0" y="connsiteY0"/>
                  </a:cxn>
                  <a:cxn ang="0">
                    <a:pos x="connsiteX1" y="connsiteY1"/>
                  </a:cxn>
                  <a:cxn ang="0">
                    <a:pos x="connsiteX2" y="connsiteY2"/>
                  </a:cxn>
                </a:cxnLst>
                <a:rect l="l" t="t" r="r" b="b"/>
                <a:pathLst>
                  <a:path w="78960" h="33465">
                    <a:moveTo>
                      <a:pt x="0" y="2376"/>
                    </a:moveTo>
                    <a:lnTo>
                      <a:pt x="78960" y="0"/>
                    </a:lnTo>
                    <a:cubicBezTo>
                      <a:pt x="78995" y="35427"/>
                      <a:pt x="27356" y="51988"/>
                      <a:pt x="0" y="2376"/>
                    </a:cubicBezTo>
                    <a:close/>
                  </a:path>
                </a:pathLst>
              </a:custGeom>
              <a:solidFill>
                <a:srgbClr val="2B1710"/>
              </a:solidFill>
              <a:ln w="3494" cap="flat">
                <a:noFill/>
                <a:prstDash val="solid"/>
                <a:miter/>
              </a:ln>
            </p:spPr>
            <p:txBody>
              <a:bodyPr rtlCol="0" anchor="ctr">
                <a:noAutofit/>
              </a:bodyPr>
              <a:lstStyle/>
              <a:p>
                <a:endParaRPr lang="en-US"/>
              </a:p>
            </p:txBody>
          </p:sp>
          <p:sp>
            <p:nvSpPr>
              <p:cNvPr id="536" name="任意多边形: 形状 535">
                <a:extLst>
                  <a:ext uri="{FF2B5EF4-FFF2-40B4-BE49-F238E27FC236}">
                    <a16:creationId xmlns:a16="http://schemas.microsoft.com/office/drawing/2014/main" id="{FB6D4063-78D7-BFB7-7F40-30C180A3CDB4}"/>
                  </a:ext>
                </a:extLst>
              </p:cNvPr>
              <p:cNvSpPr/>
              <p:nvPr/>
            </p:nvSpPr>
            <p:spPr>
              <a:xfrm>
                <a:off x="6149968" y="3595076"/>
                <a:ext cx="64390" cy="31248"/>
              </a:xfrm>
              <a:custGeom>
                <a:avLst/>
                <a:gdLst>
                  <a:gd name="connsiteX0" fmla="*/ 64391 w 64390"/>
                  <a:gd name="connsiteY0" fmla="*/ 25016 h 31248"/>
                  <a:gd name="connsiteX1" fmla="*/ 38642 w 64390"/>
                  <a:gd name="connsiteY1" fmla="*/ 3529 h 31248"/>
                  <a:gd name="connsiteX2" fmla="*/ 14360 w 64390"/>
                  <a:gd name="connsiteY2" fmla="*/ 0 h 31248"/>
                  <a:gd name="connsiteX3" fmla="*/ 0 w 64390"/>
                  <a:gd name="connsiteY3" fmla="*/ 419 h 31248"/>
                  <a:gd name="connsiteX4" fmla="*/ 64391 w 64390"/>
                  <a:gd name="connsiteY4" fmla="*/ 25016 h 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0" h="31248">
                    <a:moveTo>
                      <a:pt x="64391" y="25016"/>
                    </a:moveTo>
                    <a:cubicBezTo>
                      <a:pt x="53840" y="9957"/>
                      <a:pt x="38642" y="3529"/>
                      <a:pt x="38642" y="3529"/>
                    </a:cubicBezTo>
                    <a:lnTo>
                      <a:pt x="14360" y="0"/>
                    </a:lnTo>
                    <a:lnTo>
                      <a:pt x="0" y="419"/>
                    </a:lnTo>
                    <a:cubicBezTo>
                      <a:pt x="18238" y="33541"/>
                      <a:pt x="47062" y="36825"/>
                      <a:pt x="64391" y="25016"/>
                    </a:cubicBezTo>
                    <a:close/>
                  </a:path>
                </a:pathLst>
              </a:custGeom>
              <a:solidFill>
                <a:srgbClr val="7D2727"/>
              </a:solidFill>
              <a:ln w="3494" cap="flat">
                <a:noFill/>
                <a:prstDash val="solid"/>
                <a:miter/>
              </a:ln>
            </p:spPr>
            <p:txBody>
              <a:bodyPr rtlCol="0" anchor="ctr">
                <a:noAutofit/>
              </a:bodyPr>
              <a:lstStyle/>
              <a:p>
                <a:endParaRPr lang="en-US"/>
              </a:p>
            </p:txBody>
          </p:sp>
          <p:sp>
            <p:nvSpPr>
              <p:cNvPr id="537" name="任意多边形: 形状 536">
                <a:extLst>
                  <a:ext uri="{FF2B5EF4-FFF2-40B4-BE49-F238E27FC236}">
                    <a16:creationId xmlns:a16="http://schemas.microsoft.com/office/drawing/2014/main" id="{853930FA-0CEC-0F4B-4D4B-3C6C29E86EDD}"/>
                  </a:ext>
                </a:extLst>
              </p:cNvPr>
              <p:cNvSpPr/>
              <p:nvPr/>
            </p:nvSpPr>
            <p:spPr>
              <a:xfrm>
                <a:off x="6149933" y="3593119"/>
                <a:ext cx="78994" cy="12957"/>
              </a:xfrm>
              <a:custGeom>
                <a:avLst/>
                <a:gdLst>
                  <a:gd name="connsiteX0" fmla="*/ 78995 w 78994"/>
                  <a:gd name="connsiteY0" fmla="*/ 0 h 12957"/>
                  <a:gd name="connsiteX1" fmla="*/ 0 w 78994"/>
                  <a:gd name="connsiteY1" fmla="*/ 2376 h 12957"/>
                  <a:gd name="connsiteX2" fmla="*/ 78995 w 78994"/>
                  <a:gd name="connsiteY2" fmla="*/ 0 h 12957"/>
                </a:gdLst>
                <a:ahLst/>
                <a:cxnLst>
                  <a:cxn ang="0">
                    <a:pos x="connsiteX0" y="connsiteY0"/>
                  </a:cxn>
                  <a:cxn ang="0">
                    <a:pos x="connsiteX1" y="connsiteY1"/>
                  </a:cxn>
                  <a:cxn ang="0">
                    <a:pos x="connsiteX2" y="connsiteY2"/>
                  </a:cxn>
                </a:cxnLst>
                <a:rect l="l" t="t" r="r" b="b"/>
                <a:pathLst>
                  <a:path w="78994" h="12957">
                    <a:moveTo>
                      <a:pt x="78995" y="0"/>
                    </a:moveTo>
                    <a:lnTo>
                      <a:pt x="0" y="2376"/>
                    </a:lnTo>
                    <a:cubicBezTo>
                      <a:pt x="18412" y="15093"/>
                      <a:pt x="67011" y="18657"/>
                      <a:pt x="78995" y="0"/>
                    </a:cubicBezTo>
                    <a:close/>
                  </a:path>
                </a:pathLst>
              </a:custGeom>
              <a:solidFill>
                <a:srgbClr val="FFFFFF"/>
              </a:solidFill>
              <a:ln w="3494" cap="flat">
                <a:noFill/>
                <a:prstDash val="solid"/>
                <a:miter/>
              </a:ln>
            </p:spPr>
            <p:txBody>
              <a:bodyPr rtlCol="0" anchor="ctr">
                <a:noAutofit/>
              </a:bodyPr>
              <a:lstStyle/>
              <a:p>
                <a:endParaRPr lang="en-US"/>
              </a:p>
            </p:txBody>
          </p:sp>
        </p:grpSp>
        <p:sp>
          <p:nvSpPr>
            <p:cNvPr id="508" name="任意多边形: 形状 507">
              <a:extLst>
                <a:ext uri="{FF2B5EF4-FFF2-40B4-BE49-F238E27FC236}">
                  <a16:creationId xmlns:a16="http://schemas.microsoft.com/office/drawing/2014/main" id="{837B99FD-556F-EAB3-39C5-0DDA35FE64D2}"/>
                </a:ext>
              </a:extLst>
            </p:cNvPr>
            <p:cNvSpPr/>
            <p:nvPr/>
          </p:nvSpPr>
          <p:spPr>
            <a:xfrm>
              <a:off x="6197690" y="4480089"/>
              <a:ext cx="73972" cy="628365"/>
            </a:xfrm>
            <a:custGeom>
              <a:avLst/>
              <a:gdLst>
                <a:gd name="connsiteX0" fmla="*/ 2309 w 73972"/>
                <a:gd name="connsiteY0" fmla="*/ 628365 h 628365"/>
                <a:gd name="connsiteX1" fmla="*/ 4650 w 73972"/>
                <a:gd name="connsiteY1" fmla="*/ 626164 h 628365"/>
                <a:gd name="connsiteX2" fmla="*/ 31902 w 73972"/>
                <a:gd name="connsiteY2" fmla="*/ 142761 h 628365"/>
                <a:gd name="connsiteX3" fmla="*/ 72221 w 73972"/>
                <a:gd name="connsiteY3" fmla="*/ 132244 h 628365"/>
                <a:gd name="connsiteX4" fmla="*/ 73968 w 73972"/>
                <a:gd name="connsiteY4" fmla="*/ 129834 h 628365"/>
                <a:gd name="connsiteX5" fmla="*/ 64849 w 73972"/>
                <a:gd name="connsiteY5" fmla="*/ 2170 h 628365"/>
                <a:gd name="connsiteX6" fmla="*/ 62368 w 73972"/>
                <a:gd name="connsiteY6" fmla="*/ 4 h 628365"/>
                <a:gd name="connsiteX7" fmla="*/ 60202 w 73972"/>
                <a:gd name="connsiteY7" fmla="*/ 2484 h 628365"/>
                <a:gd name="connsiteX8" fmla="*/ 69181 w 73972"/>
                <a:gd name="connsiteY8" fmla="*/ 128192 h 628365"/>
                <a:gd name="connsiteX9" fmla="*/ 29107 w 73972"/>
                <a:gd name="connsiteY9" fmla="*/ 138638 h 628365"/>
                <a:gd name="connsiteX10" fmla="*/ 27360 w 73972"/>
                <a:gd name="connsiteY10" fmla="*/ 140769 h 628365"/>
                <a:gd name="connsiteX11" fmla="*/ 4 w 73972"/>
                <a:gd name="connsiteY11" fmla="*/ 625850 h 628365"/>
                <a:gd name="connsiteX12" fmla="*/ 2205 w 73972"/>
                <a:gd name="connsiteY12" fmla="*/ 628296 h 628365"/>
                <a:gd name="connsiteX13" fmla="*/ 2309 w 73972"/>
                <a:gd name="connsiteY13" fmla="*/ 628365 h 62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2" h="628365">
                  <a:moveTo>
                    <a:pt x="2309" y="628365"/>
                  </a:moveTo>
                  <a:cubicBezTo>
                    <a:pt x="3532" y="628365"/>
                    <a:pt x="4580" y="627422"/>
                    <a:pt x="4650" y="626164"/>
                  </a:cubicBezTo>
                  <a:lnTo>
                    <a:pt x="31902" y="142761"/>
                  </a:lnTo>
                  <a:lnTo>
                    <a:pt x="72221" y="132244"/>
                  </a:lnTo>
                  <a:cubicBezTo>
                    <a:pt x="73304" y="131965"/>
                    <a:pt x="74037" y="130952"/>
                    <a:pt x="73968" y="129834"/>
                  </a:cubicBezTo>
                  <a:lnTo>
                    <a:pt x="64849" y="2170"/>
                  </a:lnTo>
                  <a:cubicBezTo>
                    <a:pt x="64744" y="877"/>
                    <a:pt x="63661" y="-66"/>
                    <a:pt x="62368" y="4"/>
                  </a:cubicBezTo>
                  <a:cubicBezTo>
                    <a:pt x="61075" y="109"/>
                    <a:pt x="60132" y="1227"/>
                    <a:pt x="60202" y="2484"/>
                  </a:cubicBezTo>
                  <a:lnTo>
                    <a:pt x="69181" y="128192"/>
                  </a:lnTo>
                  <a:lnTo>
                    <a:pt x="29107" y="138638"/>
                  </a:lnTo>
                  <a:cubicBezTo>
                    <a:pt x="28129" y="138883"/>
                    <a:pt x="27430" y="139756"/>
                    <a:pt x="27360" y="140769"/>
                  </a:cubicBezTo>
                  <a:lnTo>
                    <a:pt x="4" y="625850"/>
                  </a:lnTo>
                  <a:cubicBezTo>
                    <a:pt x="-66" y="627142"/>
                    <a:pt x="912" y="628226"/>
                    <a:pt x="2205" y="628296"/>
                  </a:cubicBezTo>
                  <a:cubicBezTo>
                    <a:pt x="2240" y="628365"/>
                    <a:pt x="2274" y="628365"/>
                    <a:pt x="2309" y="628365"/>
                  </a:cubicBezTo>
                  <a:close/>
                </a:path>
              </a:pathLst>
            </a:custGeom>
            <a:solidFill>
              <a:srgbClr val="E0C9C0"/>
            </a:solidFill>
            <a:ln w="3494" cap="flat">
              <a:noFill/>
              <a:prstDash val="solid"/>
              <a:miter/>
            </a:ln>
          </p:spPr>
          <p:txBody>
            <a:bodyPr rtlCol="0" anchor="ctr">
              <a:noAutofit/>
            </a:bodyPr>
            <a:lstStyle/>
            <a:p>
              <a:endParaRPr lang="en-US"/>
            </a:p>
          </p:txBody>
        </p:sp>
        <p:sp>
          <p:nvSpPr>
            <p:cNvPr id="509" name="任意多边形: 形状 508">
              <a:extLst>
                <a:ext uri="{FF2B5EF4-FFF2-40B4-BE49-F238E27FC236}">
                  <a16:creationId xmlns:a16="http://schemas.microsoft.com/office/drawing/2014/main" id="{F70899B4-D67E-D6E0-D4CC-85A29D4F2538}"/>
                </a:ext>
              </a:extLst>
            </p:cNvPr>
            <p:cNvSpPr/>
            <p:nvPr/>
          </p:nvSpPr>
          <p:spPr>
            <a:xfrm>
              <a:off x="6372733" y="5828354"/>
              <a:ext cx="184612" cy="4681"/>
            </a:xfrm>
            <a:custGeom>
              <a:avLst/>
              <a:gdLst>
                <a:gd name="connsiteX0" fmla="*/ 2341 w 184612"/>
                <a:gd name="connsiteY0" fmla="*/ 4682 h 4681"/>
                <a:gd name="connsiteX1" fmla="*/ 182272 w 184612"/>
                <a:gd name="connsiteY1" fmla="*/ 4682 h 4681"/>
                <a:gd name="connsiteX2" fmla="*/ 184613 w 184612"/>
                <a:gd name="connsiteY2" fmla="*/ 2341 h 4681"/>
                <a:gd name="connsiteX3" fmla="*/ 182272 w 184612"/>
                <a:gd name="connsiteY3" fmla="*/ 0 h 4681"/>
                <a:gd name="connsiteX4" fmla="*/ 2341 w 184612"/>
                <a:gd name="connsiteY4" fmla="*/ 0 h 4681"/>
                <a:gd name="connsiteX5" fmla="*/ 0 w 184612"/>
                <a:gd name="connsiteY5" fmla="*/ 2341 h 4681"/>
                <a:gd name="connsiteX6" fmla="*/ 2341 w 184612"/>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12" h="4681">
                  <a:moveTo>
                    <a:pt x="2341" y="4682"/>
                  </a:moveTo>
                  <a:lnTo>
                    <a:pt x="182272" y="4682"/>
                  </a:lnTo>
                  <a:cubicBezTo>
                    <a:pt x="183565" y="4682"/>
                    <a:pt x="184613" y="3634"/>
                    <a:pt x="184613" y="2341"/>
                  </a:cubicBezTo>
                  <a:cubicBezTo>
                    <a:pt x="184613" y="1048"/>
                    <a:pt x="183565" y="0"/>
                    <a:pt x="182272" y="0"/>
                  </a:cubicBezTo>
                  <a:lnTo>
                    <a:pt x="2341" y="0"/>
                  </a:lnTo>
                  <a:cubicBezTo>
                    <a:pt x="1048" y="0"/>
                    <a:pt x="0" y="1048"/>
                    <a:pt x="0" y="2341"/>
                  </a:cubicBezTo>
                  <a:cubicBezTo>
                    <a:pt x="0" y="3634"/>
                    <a:pt x="1048" y="4682"/>
                    <a:pt x="2341" y="4682"/>
                  </a:cubicBezTo>
                  <a:close/>
                </a:path>
              </a:pathLst>
            </a:custGeom>
            <a:solidFill>
              <a:srgbClr val="E0C9C0"/>
            </a:solidFill>
            <a:ln w="3494" cap="flat">
              <a:noFill/>
              <a:prstDash val="solid"/>
              <a:miter/>
            </a:ln>
          </p:spPr>
          <p:txBody>
            <a:bodyPr rtlCol="0" anchor="ctr">
              <a:noAutofit/>
            </a:bodyPr>
            <a:lstStyle/>
            <a:p>
              <a:endParaRPr lang="en-US"/>
            </a:p>
          </p:txBody>
        </p:sp>
        <p:sp>
          <p:nvSpPr>
            <p:cNvPr id="510" name="任意多边形: 形状 509">
              <a:extLst>
                <a:ext uri="{FF2B5EF4-FFF2-40B4-BE49-F238E27FC236}">
                  <a16:creationId xmlns:a16="http://schemas.microsoft.com/office/drawing/2014/main" id="{0FAF3628-8CAC-F824-C42C-68034D47572B}"/>
                </a:ext>
              </a:extLst>
            </p:cNvPr>
            <p:cNvSpPr/>
            <p:nvPr/>
          </p:nvSpPr>
          <p:spPr>
            <a:xfrm>
              <a:off x="5920495" y="5832022"/>
              <a:ext cx="179756" cy="4681"/>
            </a:xfrm>
            <a:custGeom>
              <a:avLst/>
              <a:gdLst>
                <a:gd name="connsiteX0" fmla="*/ 2341 w 179756"/>
                <a:gd name="connsiteY0" fmla="*/ 4682 h 4681"/>
                <a:gd name="connsiteX1" fmla="*/ 177416 w 179756"/>
                <a:gd name="connsiteY1" fmla="*/ 4682 h 4681"/>
                <a:gd name="connsiteX2" fmla="*/ 179757 w 179756"/>
                <a:gd name="connsiteY2" fmla="*/ 2341 h 4681"/>
                <a:gd name="connsiteX3" fmla="*/ 177416 w 179756"/>
                <a:gd name="connsiteY3" fmla="*/ 0 h 4681"/>
                <a:gd name="connsiteX4" fmla="*/ 2341 w 179756"/>
                <a:gd name="connsiteY4" fmla="*/ 0 h 4681"/>
                <a:gd name="connsiteX5" fmla="*/ 0 w 179756"/>
                <a:gd name="connsiteY5" fmla="*/ 2341 h 4681"/>
                <a:gd name="connsiteX6" fmla="*/ 2341 w 179756"/>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6" h="4681">
                  <a:moveTo>
                    <a:pt x="2341" y="4682"/>
                  </a:moveTo>
                  <a:lnTo>
                    <a:pt x="177416" y="4682"/>
                  </a:lnTo>
                  <a:cubicBezTo>
                    <a:pt x="178708" y="4682"/>
                    <a:pt x="179757" y="3633"/>
                    <a:pt x="179757" y="2341"/>
                  </a:cubicBezTo>
                  <a:cubicBezTo>
                    <a:pt x="179757" y="1048"/>
                    <a:pt x="178708" y="0"/>
                    <a:pt x="177416" y="0"/>
                  </a:cubicBezTo>
                  <a:lnTo>
                    <a:pt x="2341" y="0"/>
                  </a:lnTo>
                  <a:cubicBezTo>
                    <a:pt x="1048" y="0"/>
                    <a:pt x="0" y="1048"/>
                    <a:pt x="0" y="2341"/>
                  </a:cubicBezTo>
                  <a:cubicBezTo>
                    <a:pt x="0" y="3633"/>
                    <a:pt x="1048" y="4682"/>
                    <a:pt x="2341" y="4682"/>
                  </a:cubicBezTo>
                  <a:close/>
                </a:path>
              </a:pathLst>
            </a:custGeom>
            <a:solidFill>
              <a:srgbClr val="E0C9C0"/>
            </a:solidFill>
            <a:ln w="3494" cap="flat">
              <a:noFill/>
              <a:prstDash val="solid"/>
              <a:miter/>
            </a:ln>
          </p:spPr>
          <p:txBody>
            <a:bodyPr rtlCol="0" anchor="ctr">
              <a:noAutofit/>
            </a:bodyPr>
            <a:lstStyle/>
            <a:p>
              <a:endParaRPr lang="en-US"/>
            </a:p>
          </p:txBody>
        </p:sp>
        <p:sp>
          <p:nvSpPr>
            <p:cNvPr id="511" name="任意多边形: 形状 510">
              <a:extLst>
                <a:ext uri="{FF2B5EF4-FFF2-40B4-BE49-F238E27FC236}">
                  <a16:creationId xmlns:a16="http://schemas.microsoft.com/office/drawing/2014/main" id="{6E440919-460A-F5FB-CD0F-7116029D012B}"/>
                </a:ext>
              </a:extLst>
            </p:cNvPr>
            <p:cNvSpPr/>
            <p:nvPr/>
          </p:nvSpPr>
          <p:spPr>
            <a:xfrm>
              <a:off x="5930234" y="4416889"/>
              <a:ext cx="108002" cy="154182"/>
            </a:xfrm>
            <a:custGeom>
              <a:avLst/>
              <a:gdLst>
                <a:gd name="connsiteX0" fmla="*/ 2314 w 108002"/>
                <a:gd name="connsiteY0" fmla="*/ 154183 h 154182"/>
                <a:gd name="connsiteX1" fmla="*/ 2559 w 108002"/>
                <a:gd name="connsiteY1" fmla="*/ 154183 h 154182"/>
                <a:gd name="connsiteX2" fmla="*/ 108002 w 108002"/>
                <a:gd name="connsiteY2" fmla="*/ 2412 h 154182"/>
                <a:gd name="connsiteX3" fmla="*/ 105766 w 108002"/>
                <a:gd name="connsiteY3" fmla="*/ 1 h 154182"/>
                <a:gd name="connsiteX4" fmla="*/ 103355 w 108002"/>
                <a:gd name="connsiteY4" fmla="*/ 2237 h 154182"/>
                <a:gd name="connsiteX5" fmla="*/ 2105 w 108002"/>
                <a:gd name="connsiteY5" fmla="*/ 149536 h 154182"/>
                <a:gd name="connsiteX6" fmla="*/ 8 w 108002"/>
                <a:gd name="connsiteY6" fmla="*/ 152086 h 154182"/>
                <a:gd name="connsiteX7" fmla="*/ 2314 w 108002"/>
                <a:gd name="connsiteY7" fmla="*/ 154183 h 1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2" h="154182">
                  <a:moveTo>
                    <a:pt x="2314" y="154183"/>
                  </a:moveTo>
                  <a:cubicBezTo>
                    <a:pt x="2384" y="154183"/>
                    <a:pt x="2454" y="154183"/>
                    <a:pt x="2559" y="154183"/>
                  </a:cubicBezTo>
                  <a:cubicBezTo>
                    <a:pt x="26107" y="151877"/>
                    <a:pt x="103355" y="134128"/>
                    <a:pt x="108002" y="2412"/>
                  </a:cubicBezTo>
                  <a:cubicBezTo>
                    <a:pt x="108037" y="1119"/>
                    <a:pt x="107058" y="36"/>
                    <a:pt x="105766" y="1"/>
                  </a:cubicBezTo>
                  <a:cubicBezTo>
                    <a:pt x="104508" y="-34"/>
                    <a:pt x="103390" y="944"/>
                    <a:pt x="103355" y="2237"/>
                  </a:cubicBezTo>
                  <a:cubicBezTo>
                    <a:pt x="100315" y="88569"/>
                    <a:pt x="62478" y="143666"/>
                    <a:pt x="2105" y="149536"/>
                  </a:cubicBezTo>
                  <a:cubicBezTo>
                    <a:pt x="812" y="149676"/>
                    <a:pt x="-97" y="150794"/>
                    <a:pt x="8" y="152086"/>
                  </a:cubicBezTo>
                  <a:cubicBezTo>
                    <a:pt x="113" y="153309"/>
                    <a:pt x="1126" y="154183"/>
                    <a:pt x="2314" y="154183"/>
                  </a:cubicBezTo>
                  <a:close/>
                </a:path>
              </a:pathLst>
            </a:custGeom>
            <a:solidFill>
              <a:srgbClr val="E0C9C0"/>
            </a:solidFill>
            <a:ln w="3494" cap="flat">
              <a:noFill/>
              <a:prstDash val="solid"/>
              <a:miter/>
            </a:ln>
          </p:spPr>
          <p:txBody>
            <a:bodyPr rtlCol="0" anchor="ctr">
              <a:noAutofit/>
            </a:bodyPr>
            <a:lstStyle/>
            <a:p>
              <a:endParaRPr lang="en-US"/>
            </a:p>
          </p:txBody>
        </p:sp>
        <p:sp>
          <p:nvSpPr>
            <p:cNvPr id="512" name="任意多边形: 形状 511">
              <a:extLst>
                <a:ext uri="{FF2B5EF4-FFF2-40B4-BE49-F238E27FC236}">
                  <a16:creationId xmlns:a16="http://schemas.microsoft.com/office/drawing/2014/main" id="{1473AFA3-5B49-29FD-44BC-96BA718DC0AC}"/>
                </a:ext>
              </a:extLst>
            </p:cNvPr>
            <p:cNvSpPr/>
            <p:nvPr/>
          </p:nvSpPr>
          <p:spPr>
            <a:xfrm>
              <a:off x="5910190" y="4435085"/>
              <a:ext cx="21073" cy="1374856"/>
            </a:xfrm>
            <a:custGeom>
              <a:avLst/>
              <a:gdLst>
                <a:gd name="connsiteX0" fmla="*/ 17502 w 21073"/>
                <a:gd name="connsiteY0" fmla="*/ 1374856 h 1374856"/>
                <a:gd name="connsiteX1" fmla="*/ 17572 w 21073"/>
                <a:gd name="connsiteY1" fmla="*/ 1374856 h 1374856"/>
                <a:gd name="connsiteX2" fmla="*/ 19843 w 21073"/>
                <a:gd name="connsiteY2" fmla="*/ 1372446 h 1374856"/>
                <a:gd name="connsiteX3" fmla="*/ 21031 w 21073"/>
                <a:gd name="connsiteY3" fmla="*/ 2768 h 1374856"/>
                <a:gd name="connsiteX4" fmla="*/ 19179 w 21073"/>
                <a:gd name="connsiteY4" fmla="*/ 42 h 1374856"/>
                <a:gd name="connsiteX5" fmla="*/ 16454 w 21073"/>
                <a:gd name="connsiteY5" fmla="*/ 1894 h 1374856"/>
                <a:gd name="connsiteX6" fmla="*/ 15196 w 21073"/>
                <a:gd name="connsiteY6" fmla="*/ 1372550 h 1374856"/>
                <a:gd name="connsiteX7" fmla="*/ 17502 w 21073"/>
                <a:gd name="connsiteY7" fmla="*/ 1374856 h 137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73" h="1374856">
                  <a:moveTo>
                    <a:pt x="17502" y="1374856"/>
                  </a:moveTo>
                  <a:cubicBezTo>
                    <a:pt x="17537" y="1374856"/>
                    <a:pt x="17537" y="1374856"/>
                    <a:pt x="17572" y="1374856"/>
                  </a:cubicBezTo>
                  <a:cubicBezTo>
                    <a:pt x="18865" y="1374822"/>
                    <a:pt x="19878" y="1373739"/>
                    <a:pt x="19843" y="1372446"/>
                  </a:cubicBezTo>
                  <a:cubicBezTo>
                    <a:pt x="19494" y="1360707"/>
                    <a:pt x="-14990" y="196010"/>
                    <a:pt x="21031" y="2768"/>
                  </a:cubicBezTo>
                  <a:cubicBezTo>
                    <a:pt x="21275" y="1510"/>
                    <a:pt x="20437" y="287"/>
                    <a:pt x="19179" y="42"/>
                  </a:cubicBezTo>
                  <a:cubicBezTo>
                    <a:pt x="17921" y="-202"/>
                    <a:pt x="16698" y="637"/>
                    <a:pt x="16454" y="1894"/>
                  </a:cubicBezTo>
                  <a:cubicBezTo>
                    <a:pt x="-19637" y="195626"/>
                    <a:pt x="14847" y="1360811"/>
                    <a:pt x="15196" y="1372550"/>
                  </a:cubicBezTo>
                  <a:cubicBezTo>
                    <a:pt x="15196" y="1373878"/>
                    <a:pt x="16244" y="1374856"/>
                    <a:pt x="17502" y="1374856"/>
                  </a:cubicBezTo>
                  <a:close/>
                </a:path>
              </a:pathLst>
            </a:custGeom>
            <a:solidFill>
              <a:srgbClr val="E0C9C0"/>
            </a:solidFill>
            <a:ln w="3494" cap="flat">
              <a:noFill/>
              <a:prstDash val="solid"/>
              <a:miter/>
            </a:ln>
          </p:spPr>
          <p:txBody>
            <a:bodyPr rtlCol="0" anchor="ctr">
              <a:noAutofit/>
            </a:bodyPr>
            <a:lstStyle/>
            <a:p>
              <a:endParaRPr lang="en-US"/>
            </a:p>
          </p:txBody>
        </p:sp>
        <p:grpSp>
          <p:nvGrpSpPr>
            <p:cNvPr id="513" name="图形 11">
              <a:extLst>
                <a:ext uri="{FF2B5EF4-FFF2-40B4-BE49-F238E27FC236}">
                  <a16:creationId xmlns:a16="http://schemas.microsoft.com/office/drawing/2014/main" id="{E6E95ACE-296A-9B27-1D77-B72926C56BF1}"/>
                </a:ext>
              </a:extLst>
            </p:cNvPr>
            <p:cNvGrpSpPr/>
            <p:nvPr/>
          </p:nvGrpSpPr>
          <p:grpSpPr>
            <a:xfrm>
              <a:off x="5583615" y="3755092"/>
              <a:ext cx="443888" cy="705875"/>
              <a:chOff x="5583615" y="3755092"/>
              <a:chExt cx="443888" cy="705875"/>
            </a:xfrm>
          </p:grpSpPr>
          <p:sp>
            <p:nvSpPr>
              <p:cNvPr id="514" name="任意多边形: 形状 513">
                <a:extLst>
                  <a:ext uri="{FF2B5EF4-FFF2-40B4-BE49-F238E27FC236}">
                    <a16:creationId xmlns:a16="http://schemas.microsoft.com/office/drawing/2014/main" id="{47DEADC5-0079-2AB3-2D54-49032ED2A8F7}"/>
                  </a:ext>
                </a:extLst>
              </p:cNvPr>
              <p:cNvSpPr/>
              <p:nvPr/>
            </p:nvSpPr>
            <p:spPr>
              <a:xfrm>
                <a:off x="5583615" y="4022998"/>
                <a:ext cx="443888" cy="437969"/>
              </a:xfrm>
              <a:custGeom>
                <a:avLst/>
                <a:gdLst>
                  <a:gd name="connsiteX0" fmla="*/ 190909 w 443888"/>
                  <a:gd name="connsiteY0" fmla="*/ 184438 h 437969"/>
                  <a:gd name="connsiteX1" fmla="*/ 320634 w 443888"/>
                  <a:gd name="connsiteY1" fmla="*/ 351233 h 437969"/>
                  <a:gd name="connsiteX2" fmla="*/ 382090 w 443888"/>
                  <a:gd name="connsiteY2" fmla="*/ 324889 h 437969"/>
                  <a:gd name="connsiteX3" fmla="*/ 441590 w 443888"/>
                  <a:gd name="connsiteY3" fmla="*/ 384389 h 437969"/>
                  <a:gd name="connsiteX4" fmla="*/ 384641 w 443888"/>
                  <a:gd name="connsiteY4" fmla="*/ 360002 h 437969"/>
                  <a:gd name="connsiteX5" fmla="*/ 430724 w 443888"/>
                  <a:gd name="connsiteY5" fmla="*/ 432429 h 437969"/>
                  <a:gd name="connsiteX6" fmla="*/ 413534 w 443888"/>
                  <a:gd name="connsiteY6" fmla="*/ 435713 h 437969"/>
                  <a:gd name="connsiteX7" fmla="*/ 345859 w 443888"/>
                  <a:gd name="connsiteY7" fmla="*/ 421808 h 437969"/>
                  <a:gd name="connsiteX8" fmla="*/ 258444 w 443888"/>
                  <a:gd name="connsiteY8" fmla="*/ 430961 h 437969"/>
                  <a:gd name="connsiteX9" fmla="*/ 213095 w 443888"/>
                  <a:gd name="connsiteY9" fmla="*/ 389245 h 437969"/>
                  <a:gd name="connsiteX10" fmla="*/ 182 w 443888"/>
                  <a:gd name="connsiteY10" fmla="*/ 137551 h 437969"/>
                  <a:gd name="connsiteX11" fmla="*/ 159674 w 443888"/>
                  <a:gd name="connsiteY11" fmla="*/ 0 h 437969"/>
                  <a:gd name="connsiteX12" fmla="*/ 190909 w 443888"/>
                  <a:gd name="connsiteY12" fmla="*/ 184438 h 43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88" h="437969">
                    <a:moveTo>
                      <a:pt x="190909" y="184438"/>
                    </a:moveTo>
                    <a:cubicBezTo>
                      <a:pt x="203591" y="252707"/>
                      <a:pt x="309908" y="351233"/>
                      <a:pt x="320634" y="351233"/>
                    </a:cubicBezTo>
                    <a:cubicBezTo>
                      <a:pt x="331360" y="351233"/>
                      <a:pt x="359660" y="319054"/>
                      <a:pt x="382090" y="324889"/>
                    </a:cubicBezTo>
                    <a:cubicBezTo>
                      <a:pt x="404520" y="330759"/>
                      <a:pt x="455250" y="373663"/>
                      <a:pt x="441590" y="384389"/>
                    </a:cubicBezTo>
                    <a:cubicBezTo>
                      <a:pt x="427929" y="395115"/>
                      <a:pt x="401481" y="358535"/>
                      <a:pt x="384641" y="360002"/>
                    </a:cubicBezTo>
                    <a:cubicBezTo>
                      <a:pt x="428523" y="396582"/>
                      <a:pt x="440611" y="426210"/>
                      <a:pt x="430724" y="432429"/>
                    </a:cubicBezTo>
                    <a:cubicBezTo>
                      <a:pt x="420836" y="438648"/>
                      <a:pt x="413534" y="435713"/>
                      <a:pt x="413534" y="435713"/>
                    </a:cubicBezTo>
                    <a:cubicBezTo>
                      <a:pt x="396345" y="444482"/>
                      <a:pt x="364866" y="425092"/>
                      <a:pt x="345859" y="421808"/>
                    </a:cubicBezTo>
                    <a:cubicBezTo>
                      <a:pt x="326853" y="418523"/>
                      <a:pt x="289155" y="436796"/>
                      <a:pt x="258444" y="430961"/>
                    </a:cubicBezTo>
                    <a:cubicBezTo>
                      <a:pt x="227699" y="425092"/>
                      <a:pt x="218195" y="392914"/>
                      <a:pt x="213095" y="389245"/>
                    </a:cubicBezTo>
                    <a:cubicBezTo>
                      <a:pt x="207959" y="385577"/>
                      <a:pt x="-7120" y="225351"/>
                      <a:pt x="182" y="137551"/>
                    </a:cubicBezTo>
                    <a:cubicBezTo>
                      <a:pt x="7484" y="49752"/>
                      <a:pt x="159674" y="0"/>
                      <a:pt x="159674" y="0"/>
                    </a:cubicBezTo>
                    <a:lnTo>
                      <a:pt x="190909" y="184438"/>
                    </a:lnTo>
                    <a:close/>
                  </a:path>
                </a:pathLst>
              </a:custGeom>
              <a:solidFill>
                <a:srgbClr val="FFCABF"/>
              </a:solidFill>
              <a:ln w="3494" cap="flat">
                <a:noFill/>
                <a:prstDash val="solid"/>
                <a:miter/>
              </a:ln>
            </p:spPr>
            <p:txBody>
              <a:bodyPr rtlCol="0" anchor="ctr">
                <a:noAutofit/>
              </a:bodyPr>
              <a:lstStyle/>
              <a:p>
                <a:endParaRPr lang="en-US"/>
              </a:p>
            </p:txBody>
          </p:sp>
          <p:sp>
            <p:nvSpPr>
              <p:cNvPr id="515" name="任意多边形: 形状 514">
                <a:extLst>
                  <a:ext uri="{FF2B5EF4-FFF2-40B4-BE49-F238E27FC236}">
                    <a16:creationId xmlns:a16="http://schemas.microsoft.com/office/drawing/2014/main" id="{40E1D508-EF5C-A8AF-2481-03D1E8A50D45}"/>
                  </a:ext>
                </a:extLst>
              </p:cNvPr>
              <p:cNvSpPr/>
              <p:nvPr/>
            </p:nvSpPr>
            <p:spPr>
              <a:xfrm>
                <a:off x="5637899" y="4022931"/>
                <a:ext cx="184754" cy="199114"/>
              </a:xfrm>
              <a:custGeom>
                <a:avLst/>
                <a:gdLst>
                  <a:gd name="connsiteX0" fmla="*/ 61508 w 184754"/>
                  <a:gd name="connsiteY0" fmla="*/ 4014 h 199114"/>
                  <a:gd name="connsiteX1" fmla="*/ 52 w 184754"/>
                  <a:gd name="connsiteY1" fmla="*/ 47897 h 199114"/>
                  <a:gd name="connsiteX2" fmla="*/ 150285 w 184754"/>
                  <a:gd name="connsiteY2" fmla="*/ 199109 h 199114"/>
                  <a:gd name="connsiteX3" fmla="*/ 173694 w 184754"/>
                  <a:gd name="connsiteY3" fmla="*/ 140587 h 199114"/>
                  <a:gd name="connsiteX4" fmla="*/ 61508 w 184754"/>
                  <a:gd name="connsiteY4" fmla="*/ 4014 h 19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54" h="199114">
                    <a:moveTo>
                      <a:pt x="61508" y="4014"/>
                    </a:moveTo>
                    <a:cubicBezTo>
                      <a:pt x="37121" y="-11603"/>
                      <a:pt x="2986" y="21588"/>
                      <a:pt x="52" y="47897"/>
                    </a:cubicBezTo>
                    <a:cubicBezTo>
                      <a:pt x="-2883" y="74240"/>
                      <a:pt x="120029" y="200087"/>
                      <a:pt x="150285" y="199109"/>
                    </a:cubicBezTo>
                    <a:cubicBezTo>
                      <a:pt x="180542" y="198130"/>
                      <a:pt x="197103" y="166931"/>
                      <a:pt x="173694" y="140587"/>
                    </a:cubicBezTo>
                    <a:cubicBezTo>
                      <a:pt x="150285" y="114244"/>
                      <a:pt x="61508" y="4014"/>
                      <a:pt x="61508" y="4014"/>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16" name="任意多边形: 形状 515">
                <a:extLst>
                  <a:ext uri="{FF2B5EF4-FFF2-40B4-BE49-F238E27FC236}">
                    <a16:creationId xmlns:a16="http://schemas.microsoft.com/office/drawing/2014/main" id="{B9AF09FE-4081-EDC3-6B30-9FC337AB5D15}"/>
                  </a:ext>
                </a:extLst>
              </p:cNvPr>
              <p:cNvSpPr/>
              <p:nvPr/>
            </p:nvSpPr>
            <p:spPr>
              <a:xfrm>
                <a:off x="5680392" y="3755092"/>
                <a:ext cx="305466" cy="434769"/>
              </a:xfrm>
              <a:custGeom>
                <a:avLst/>
                <a:gdLst>
                  <a:gd name="connsiteX0" fmla="*/ 271512 w 305466"/>
                  <a:gd name="connsiteY0" fmla="*/ 0 h 434769"/>
                  <a:gd name="connsiteX1" fmla="*/ 240417 w 305466"/>
                  <a:gd name="connsiteY1" fmla="*/ 337083 h 434769"/>
                  <a:gd name="connsiteX2" fmla="*/ 120440 w 305466"/>
                  <a:gd name="connsiteY2" fmla="*/ 434770 h 434769"/>
                  <a:gd name="connsiteX3" fmla="*/ 462 w 305466"/>
                  <a:gd name="connsiteY3" fmla="*/ 284536 h 434769"/>
                  <a:gd name="connsiteX4" fmla="*/ 271512 w 305466"/>
                  <a:gd name="connsiteY4" fmla="*/ 0 h 43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66" h="434769">
                    <a:moveTo>
                      <a:pt x="271512" y="0"/>
                    </a:moveTo>
                    <a:cubicBezTo>
                      <a:pt x="334855" y="66942"/>
                      <a:pt x="300930" y="307805"/>
                      <a:pt x="240417" y="337083"/>
                    </a:cubicBezTo>
                    <a:cubicBezTo>
                      <a:pt x="179939" y="366361"/>
                      <a:pt x="120440" y="434770"/>
                      <a:pt x="120440" y="434770"/>
                    </a:cubicBezTo>
                    <a:cubicBezTo>
                      <a:pt x="86305" y="422087"/>
                      <a:pt x="-7364" y="324540"/>
                      <a:pt x="462" y="284536"/>
                    </a:cubicBezTo>
                    <a:cubicBezTo>
                      <a:pt x="83405" y="208441"/>
                      <a:pt x="173511" y="7162"/>
                      <a:pt x="271512"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sp>
            <p:nvSpPr>
              <p:cNvPr id="517" name="任意多边形: 形状 516">
                <a:extLst>
                  <a:ext uri="{FF2B5EF4-FFF2-40B4-BE49-F238E27FC236}">
                    <a16:creationId xmlns:a16="http://schemas.microsoft.com/office/drawing/2014/main" id="{30D8166A-062A-8851-5498-E1A49234F49E}"/>
                  </a:ext>
                </a:extLst>
              </p:cNvPr>
              <p:cNvSpPr/>
              <p:nvPr/>
            </p:nvSpPr>
            <p:spPr>
              <a:xfrm>
                <a:off x="5927776" y="4378693"/>
                <a:ext cx="32034" cy="10106"/>
              </a:xfrm>
              <a:custGeom>
                <a:avLst/>
                <a:gdLst>
                  <a:gd name="connsiteX0" fmla="*/ 1873 w 32034"/>
                  <a:gd name="connsiteY0" fmla="*/ 10107 h 10106"/>
                  <a:gd name="connsiteX1" fmla="*/ 2467 w 32034"/>
                  <a:gd name="connsiteY1" fmla="*/ 10002 h 10106"/>
                  <a:gd name="connsiteX2" fmla="*/ 30348 w 32034"/>
                  <a:gd name="connsiteY2" fmla="*/ 3748 h 10106"/>
                  <a:gd name="connsiteX3" fmla="*/ 32025 w 32034"/>
                  <a:gd name="connsiteY3" fmla="*/ 1687 h 10106"/>
                  <a:gd name="connsiteX4" fmla="*/ 29963 w 32034"/>
                  <a:gd name="connsiteY4" fmla="*/ 10 h 10106"/>
                  <a:gd name="connsiteX5" fmla="*/ 1279 w 32034"/>
                  <a:gd name="connsiteY5" fmla="*/ 6438 h 10106"/>
                  <a:gd name="connsiteX6" fmla="*/ 91 w 32034"/>
                  <a:gd name="connsiteY6" fmla="*/ 8814 h 10106"/>
                  <a:gd name="connsiteX7" fmla="*/ 1873 w 32034"/>
                  <a:gd name="connsiteY7" fmla="*/ 10107 h 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34" h="10106">
                    <a:moveTo>
                      <a:pt x="1873" y="10107"/>
                    </a:moveTo>
                    <a:cubicBezTo>
                      <a:pt x="2083" y="10107"/>
                      <a:pt x="2257" y="10072"/>
                      <a:pt x="2467" y="10002"/>
                    </a:cubicBezTo>
                    <a:cubicBezTo>
                      <a:pt x="2607" y="9967"/>
                      <a:pt x="17071" y="5180"/>
                      <a:pt x="30348" y="3748"/>
                    </a:cubicBezTo>
                    <a:cubicBezTo>
                      <a:pt x="31361" y="3643"/>
                      <a:pt x="32129" y="2700"/>
                      <a:pt x="32025" y="1687"/>
                    </a:cubicBezTo>
                    <a:cubicBezTo>
                      <a:pt x="31920" y="673"/>
                      <a:pt x="30977" y="-95"/>
                      <a:pt x="29963" y="10"/>
                    </a:cubicBezTo>
                    <a:cubicBezTo>
                      <a:pt x="16267" y="1477"/>
                      <a:pt x="1873" y="6228"/>
                      <a:pt x="1279" y="6438"/>
                    </a:cubicBezTo>
                    <a:cubicBezTo>
                      <a:pt x="301" y="6753"/>
                      <a:pt x="-223" y="7836"/>
                      <a:pt x="91" y="8814"/>
                    </a:cubicBezTo>
                    <a:cubicBezTo>
                      <a:pt x="336" y="9583"/>
                      <a:pt x="1070" y="10107"/>
                      <a:pt x="1873" y="10107"/>
                    </a:cubicBezTo>
                    <a:close/>
                  </a:path>
                </a:pathLst>
              </a:custGeom>
              <a:solidFill>
                <a:srgbClr val="E0B3A8"/>
              </a:solidFill>
              <a:ln w="3494" cap="flat">
                <a:noFill/>
                <a:prstDash val="solid"/>
                <a:miter/>
              </a:ln>
            </p:spPr>
            <p:txBody>
              <a:bodyPr rtlCol="0" anchor="ctr">
                <a:noAutofit/>
              </a:bodyPr>
              <a:lstStyle/>
              <a:p>
                <a:endParaRPr lang="en-US"/>
              </a:p>
            </p:txBody>
          </p:sp>
          <p:sp>
            <p:nvSpPr>
              <p:cNvPr id="518" name="任意多边形: 形状 517">
                <a:extLst>
                  <a:ext uri="{FF2B5EF4-FFF2-40B4-BE49-F238E27FC236}">
                    <a16:creationId xmlns:a16="http://schemas.microsoft.com/office/drawing/2014/main" id="{4AEF1623-CE60-4716-46B3-CCC29F539583}"/>
                  </a:ext>
                </a:extLst>
              </p:cNvPr>
              <p:cNvSpPr/>
              <p:nvPr/>
            </p:nvSpPr>
            <p:spPr>
              <a:xfrm>
                <a:off x="5921452" y="4408145"/>
                <a:ext cx="70550" cy="44031"/>
              </a:xfrm>
              <a:custGeom>
                <a:avLst/>
                <a:gdLst>
                  <a:gd name="connsiteX0" fmla="*/ 68675 w 70550"/>
                  <a:gd name="connsiteY0" fmla="*/ 44032 h 44031"/>
                  <a:gd name="connsiteX1" fmla="*/ 69758 w 70550"/>
                  <a:gd name="connsiteY1" fmla="*/ 43683 h 44031"/>
                  <a:gd name="connsiteX2" fmla="*/ 70212 w 70550"/>
                  <a:gd name="connsiteY2" fmla="*/ 41062 h 44031"/>
                  <a:gd name="connsiteX3" fmla="*/ 24059 w 70550"/>
                  <a:gd name="connsiteY3" fmla="*/ 778 h 44031"/>
                  <a:gd name="connsiteX4" fmla="*/ 1279 w 70550"/>
                  <a:gd name="connsiteY4" fmla="*/ 1338 h 44031"/>
                  <a:gd name="connsiteX5" fmla="*/ 91 w 70550"/>
                  <a:gd name="connsiteY5" fmla="*/ 3678 h 44031"/>
                  <a:gd name="connsiteX6" fmla="*/ 2467 w 70550"/>
                  <a:gd name="connsiteY6" fmla="*/ 4866 h 44031"/>
                  <a:gd name="connsiteX7" fmla="*/ 23570 w 70550"/>
                  <a:gd name="connsiteY7" fmla="*/ 4447 h 44031"/>
                  <a:gd name="connsiteX8" fmla="*/ 67172 w 70550"/>
                  <a:gd name="connsiteY8" fmla="*/ 43158 h 44031"/>
                  <a:gd name="connsiteX9" fmla="*/ 68675 w 70550"/>
                  <a:gd name="connsiteY9" fmla="*/ 44032 h 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50" h="44031">
                    <a:moveTo>
                      <a:pt x="68675" y="44032"/>
                    </a:moveTo>
                    <a:cubicBezTo>
                      <a:pt x="69059" y="44032"/>
                      <a:pt x="69408" y="43927"/>
                      <a:pt x="69758" y="43683"/>
                    </a:cubicBezTo>
                    <a:cubicBezTo>
                      <a:pt x="70596" y="43088"/>
                      <a:pt x="70806" y="41936"/>
                      <a:pt x="70212" y="41062"/>
                    </a:cubicBezTo>
                    <a:cubicBezTo>
                      <a:pt x="58193" y="23872"/>
                      <a:pt x="40410" y="2945"/>
                      <a:pt x="24059" y="778"/>
                    </a:cubicBezTo>
                    <a:cubicBezTo>
                      <a:pt x="9175" y="-1213"/>
                      <a:pt x="1594" y="1233"/>
                      <a:pt x="1279" y="1338"/>
                    </a:cubicBezTo>
                    <a:cubicBezTo>
                      <a:pt x="301" y="1652"/>
                      <a:pt x="-223" y="2700"/>
                      <a:pt x="91" y="3678"/>
                    </a:cubicBezTo>
                    <a:cubicBezTo>
                      <a:pt x="406" y="4657"/>
                      <a:pt x="1454" y="5181"/>
                      <a:pt x="2467" y="4866"/>
                    </a:cubicBezTo>
                    <a:cubicBezTo>
                      <a:pt x="2537" y="4831"/>
                      <a:pt x="9664" y="2595"/>
                      <a:pt x="23570" y="4447"/>
                    </a:cubicBezTo>
                    <a:cubicBezTo>
                      <a:pt x="38593" y="6438"/>
                      <a:pt x="55573" y="26598"/>
                      <a:pt x="67172" y="43158"/>
                    </a:cubicBezTo>
                    <a:cubicBezTo>
                      <a:pt x="67487" y="43752"/>
                      <a:pt x="68081" y="44032"/>
                      <a:pt x="68675" y="44032"/>
                    </a:cubicBezTo>
                    <a:close/>
                  </a:path>
                </a:pathLst>
              </a:custGeom>
              <a:solidFill>
                <a:srgbClr val="E0B3A8"/>
              </a:solidFill>
              <a:ln w="3494" cap="flat">
                <a:noFill/>
                <a:prstDash val="solid"/>
                <a:miter/>
              </a:ln>
            </p:spPr>
            <p:txBody>
              <a:bodyPr rtlCol="0" anchor="ctr">
                <a:noAutofit/>
              </a:bodyPr>
              <a:lstStyle/>
              <a:p>
                <a:endParaRPr lang="en-US"/>
              </a:p>
            </p:txBody>
          </p:sp>
        </p:grpSp>
      </p:grpSp>
      <p:grpSp>
        <p:nvGrpSpPr>
          <p:cNvPr id="558" name="图形 11">
            <a:extLst>
              <a:ext uri="{FF2B5EF4-FFF2-40B4-BE49-F238E27FC236}">
                <a16:creationId xmlns:a16="http://schemas.microsoft.com/office/drawing/2014/main" id="{02C38E5B-F4A9-3B30-080E-0CBB636A2225}"/>
              </a:ext>
            </a:extLst>
          </p:cNvPr>
          <p:cNvGrpSpPr/>
          <p:nvPr userDrawn="1"/>
        </p:nvGrpSpPr>
        <p:grpSpPr>
          <a:xfrm>
            <a:off x="11385403" y="4858917"/>
            <a:ext cx="305159" cy="222192"/>
            <a:chOff x="11322867" y="4855922"/>
            <a:chExt cx="319286" cy="232478"/>
          </a:xfrm>
        </p:grpSpPr>
        <p:sp>
          <p:nvSpPr>
            <p:cNvPr id="559" name="任意多边形: 形状 558">
              <a:extLst>
                <a:ext uri="{FF2B5EF4-FFF2-40B4-BE49-F238E27FC236}">
                  <a16:creationId xmlns:a16="http://schemas.microsoft.com/office/drawing/2014/main" id="{677F9647-A0AF-D43D-F67E-C80482CF28DE}"/>
                </a:ext>
              </a:extLst>
            </p:cNvPr>
            <p:cNvSpPr/>
            <p:nvPr/>
          </p:nvSpPr>
          <p:spPr>
            <a:xfrm>
              <a:off x="11322867" y="4855922"/>
              <a:ext cx="319135" cy="232442"/>
            </a:xfrm>
            <a:custGeom>
              <a:avLst/>
              <a:gdLst>
                <a:gd name="connsiteX0" fmla="*/ 314757 w 319135"/>
                <a:gd name="connsiteY0" fmla="*/ 43044 h 232442"/>
                <a:gd name="connsiteX1" fmla="*/ 305184 w 319135"/>
                <a:gd name="connsiteY1" fmla="*/ 121479 h 232442"/>
                <a:gd name="connsiteX2" fmla="*/ 318565 w 319135"/>
                <a:gd name="connsiteY2" fmla="*/ 218083 h 232442"/>
                <a:gd name="connsiteX3" fmla="*/ 0 w 319135"/>
                <a:gd name="connsiteY3" fmla="*/ 232443 h 232442"/>
                <a:gd name="connsiteX4" fmla="*/ 195164 w 319135"/>
                <a:gd name="connsiteY4" fmla="*/ 123401 h 232442"/>
                <a:gd name="connsiteX5" fmla="*/ 212389 w 319135"/>
                <a:gd name="connsiteY5" fmla="*/ 0 h 232442"/>
                <a:gd name="connsiteX6" fmla="*/ 314757 w 319135"/>
                <a:gd name="connsiteY6" fmla="*/ 43044 h 2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35" h="232442">
                  <a:moveTo>
                    <a:pt x="314757" y="43044"/>
                  </a:moveTo>
                  <a:lnTo>
                    <a:pt x="305184" y="121479"/>
                  </a:lnTo>
                  <a:cubicBezTo>
                    <a:pt x="323352" y="163580"/>
                    <a:pt x="318565" y="218083"/>
                    <a:pt x="318565" y="218083"/>
                  </a:cubicBezTo>
                  <a:lnTo>
                    <a:pt x="0" y="232443"/>
                  </a:lnTo>
                  <a:cubicBezTo>
                    <a:pt x="31584" y="166445"/>
                    <a:pt x="180805" y="154950"/>
                    <a:pt x="195164" y="123401"/>
                  </a:cubicBezTo>
                  <a:cubicBezTo>
                    <a:pt x="209524" y="91817"/>
                    <a:pt x="212389" y="0"/>
                    <a:pt x="212389" y="0"/>
                  </a:cubicBezTo>
                  <a:lnTo>
                    <a:pt x="314757" y="43044"/>
                  </a:lnTo>
                  <a:close/>
                </a:path>
              </a:pathLst>
            </a:custGeom>
            <a:solidFill>
              <a:srgbClr val="FFCABF"/>
            </a:solidFill>
            <a:ln w="3494" cap="flat">
              <a:noFill/>
              <a:prstDash val="solid"/>
              <a:miter/>
            </a:ln>
          </p:spPr>
          <p:txBody>
            <a:bodyPr rtlCol="0" anchor="ctr">
              <a:noAutofit/>
            </a:bodyPr>
            <a:lstStyle/>
            <a:p>
              <a:endParaRPr lang="en-US"/>
            </a:p>
          </p:txBody>
        </p:sp>
        <p:sp>
          <p:nvSpPr>
            <p:cNvPr id="560" name="任意多边形: 形状 559">
              <a:extLst>
                <a:ext uri="{FF2B5EF4-FFF2-40B4-BE49-F238E27FC236}">
                  <a16:creationId xmlns:a16="http://schemas.microsoft.com/office/drawing/2014/main" id="{CA784C83-78CC-7412-F1E0-F3108DA104E6}"/>
                </a:ext>
              </a:extLst>
            </p:cNvPr>
            <p:cNvSpPr/>
            <p:nvPr/>
          </p:nvSpPr>
          <p:spPr>
            <a:xfrm>
              <a:off x="11323018" y="4922410"/>
              <a:ext cx="319135" cy="165886"/>
            </a:xfrm>
            <a:custGeom>
              <a:avLst/>
              <a:gdLst>
                <a:gd name="connsiteX0" fmla="*/ 246838 w 319135"/>
                <a:gd name="connsiteY0" fmla="*/ 61631 h 165886"/>
                <a:gd name="connsiteX1" fmla="*/ 207392 w 319135"/>
                <a:gd name="connsiteY1" fmla="*/ 0 h 165886"/>
                <a:gd name="connsiteX2" fmla="*/ 195164 w 319135"/>
                <a:gd name="connsiteY2" fmla="*/ 56844 h 165886"/>
                <a:gd name="connsiteX3" fmla="*/ 0 w 319135"/>
                <a:gd name="connsiteY3" fmla="*/ 165886 h 165886"/>
                <a:gd name="connsiteX4" fmla="*/ 318565 w 319135"/>
                <a:gd name="connsiteY4" fmla="*/ 151527 h 165886"/>
                <a:gd name="connsiteX5" fmla="*/ 305184 w 319135"/>
                <a:gd name="connsiteY5" fmla="*/ 54888 h 165886"/>
                <a:gd name="connsiteX6" fmla="*/ 246838 w 319135"/>
                <a:gd name="connsiteY6" fmla="*/ 61631 h 16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35" h="165886">
                  <a:moveTo>
                    <a:pt x="246838" y="61631"/>
                  </a:moveTo>
                  <a:cubicBezTo>
                    <a:pt x="246838" y="50451"/>
                    <a:pt x="236845" y="10656"/>
                    <a:pt x="207392" y="0"/>
                  </a:cubicBezTo>
                  <a:cubicBezTo>
                    <a:pt x="204772" y="22116"/>
                    <a:pt x="200894" y="44267"/>
                    <a:pt x="195164" y="56844"/>
                  </a:cubicBezTo>
                  <a:cubicBezTo>
                    <a:pt x="180805" y="88429"/>
                    <a:pt x="31584" y="99888"/>
                    <a:pt x="0" y="165886"/>
                  </a:cubicBezTo>
                  <a:lnTo>
                    <a:pt x="318565" y="151527"/>
                  </a:lnTo>
                  <a:cubicBezTo>
                    <a:pt x="318565" y="151527"/>
                    <a:pt x="323352" y="96988"/>
                    <a:pt x="305184" y="54888"/>
                  </a:cubicBezTo>
                  <a:cubicBezTo>
                    <a:pt x="305184" y="54958"/>
                    <a:pt x="248759" y="81720"/>
                    <a:pt x="246838" y="61631"/>
                  </a:cubicBezTo>
                  <a:close/>
                </a:path>
              </a:pathLst>
            </a:custGeom>
            <a:solidFill>
              <a:srgbClr val="2B1710"/>
            </a:solidFill>
            <a:ln w="3494" cap="flat">
              <a:noFill/>
              <a:prstDash val="solid"/>
              <a:miter/>
            </a:ln>
          </p:spPr>
          <p:txBody>
            <a:bodyPr rtlCol="0" anchor="ctr">
              <a:noAutofit/>
            </a:bodyPr>
            <a:lstStyle/>
            <a:p>
              <a:endParaRPr lang="en-US"/>
            </a:p>
          </p:txBody>
        </p:sp>
        <p:sp>
          <p:nvSpPr>
            <p:cNvPr id="561" name="任意多边形: 形状 560">
              <a:extLst>
                <a:ext uri="{FF2B5EF4-FFF2-40B4-BE49-F238E27FC236}">
                  <a16:creationId xmlns:a16="http://schemas.microsoft.com/office/drawing/2014/main" id="{EDB00651-D07F-53C4-BC78-8FB04B5B4670}"/>
                </a:ext>
              </a:extLst>
            </p:cNvPr>
            <p:cNvSpPr/>
            <p:nvPr/>
          </p:nvSpPr>
          <p:spPr>
            <a:xfrm>
              <a:off x="11322902" y="5061358"/>
              <a:ext cx="319089" cy="27042"/>
            </a:xfrm>
            <a:custGeom>
              <a:avLst/>
              <a:gdLst>
                <a:gd name="connsiteX0" fmla="*/ 8001 w 319089"/>
                <a:gd name="connsiteY0" fmla="*/ 14360 h 27042"/>
                <a:gd name="connsiteX1" fmla="*/ 0 w 319089"/>
                <a:gd name="connsiteY1" fmla="*/ 27042 h 27042"/>
                <a:gd name="connsiteX2" fmla="*/ 318565 w 319089"/>
                <a:gd name="connsiteY2" fmla="*/ 12683 h 27042"/>
                <a:gd name="connsiteX3" fmla="*/ 319089 w 319089"/>
                <a:gd name="connsiteY3" fmla="*/ 0 h 27042"/>
                <a:gd name="connsiteX4" fmla="*/ 8001 w 319089"/>
                <a:gd name="connsiteY4" fmla="*/ 14360 h 2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9" h="27042">
                  <a:moveTo>
                    <a:pt x="8001" y="14360"/>
                  </a:moveTo>
                  <a:cubicBezTo>
                    <a:pt x="4856" y="18343"/>
                    <a:pt x="2131" y="22570"/>
                    <a:pt x="0" y="27042"/>
                  </a:cubicBezTo>
                  <a:lnTo>
                    <a:pt x="318565" y="12683"/>
                  </a:lnTo>
                  <a:cubicBezTo>
                    <a:pt x="318565" y="12683"/>
                    <a:pt x="318985" y="7861"/>
                    <a:pt x="319089" y="0"/>
                  </a:cubicBezTo>
                  <a:lnTo>
                    <a:pt x="8001" y="14360"/>
                  </a:lnTo>
                  <a:close/>
                </a:path>
              </a:pathLst>
            </a:custGeom>
            <a:solidFill>
              <a:srgbClr val="693E2F"/>
            </a:solidFill>
            <a:ln w="3494" cap="flat">
              <a:noFill/>
              <a:prstDash val="solid"/>
              <a:miter/>
            </a:ln>
          </p:spPr>
          <p:txBody>
            <a:bodyPr rtlCol="0" anchor="ctr">
              <a:noAutofit/>
            </a:bodyPr>
            <a:lstStyle/>
            <a:p>
              <a:endParaRPr lang="en-US"/>
            </a:p>
          </p:txBody>
        </p:sp>
        <p:sp>
          <p:nvSpPr>
            <p:cNvPr id="562" name="任意多边形: 形状 561">
              <a:extLst>
                <a:ext uri="{FF2B5EF4-FFF2-40B4-BE49-F238E27FC236}">
                  <a16:creationId xmlns:a16="http://schemas.microsoft.com/office/drawing/2014/main" id="{EDB2F9B9-C925-D1EC-FC8F-87F204FDFA01}"/>
                </a:ext>
              </a:extLst>
            </p:cNvPr>
            <p:cNvSpPr/>
            <p:nvPr/>
          </p:nvSpPr>
          <p:spPr>
            <a:xfrm>
              <a:off x="11510455" y="4971266"/>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8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1" y="21927"/>
                    <a:pt x="29797" y="21194"/>
                  </a:cubicBezTo>
                  <a:cubicBezTo>
                    <a:pt x="29727" y="21054"/>
                    <a:pt x="24416" y="8301"/>
                    <a:pt x="14948" y="4633"/>
                  </a:cubicBezTo>
                  <a:cubicBezTo>
                    <a:pt x="11035" y="3131"/>
                    <a:pt x="6878" y="3375"/>
                    <a:pt x="2615" y="5437"/>
                  </a:cubicBezTo>
                  <a:cubicBezTo>
                    <a:pt x="1706" y="5856"/>
                    <a:pt x="624" y="5472"/>
                    <a:pt x="169" y="4563"/>
                  </a:cubicBezTo>
                  <a:cubicBezTo>
                    <a:pt x="-250" y="3655"/>
                    <a:pt x="134" y="2572"/>
                    <a:pt x="1043" y="2118"/>
                  </a:cubicBezTo>
                  <a:cubicBezTo>
                    <a:pt x="6284" y="-363"/>
                    <a:pt x="11419" y="-677"/>
                    <a:pt x="16276" y="1244"/>
                  </a:cubicBezTo>
                  <a:cubicBezTo>
                    <a:pt x="27211" y="5507"/>
                    <a:pt x="32941" y="19237"/>
                    <a:pt x="33151" y="19831"/>
                  </a:cubicBezTo>
                  <a:cubicBezTo>
                    <a:pt x="33535" y="20775"/>
                    <a:pt x="33081" y="21823"/>
                    <a:pt x="32138" y="22207"/>
                  </a:cubicBezTo>
                  <a:cubicBezTo>
                    <a:pt x="31963" y="22312"/>
                    <a:pt x="31754" y="22347"/>
                    <a:pt x="31509" y="22347"/>
                  </a:cubicBezTo>
                  <a:close/>
                </a:path>
              </a:pathLst>
            </a:custGeom>
            <a:solidFill>
              <a:srgbClr val="693E2F"/>
            </a:solidFill>
            <a:ln w="3494" cap="flat">
              <a:noFill/>
              <a:prstDash val="solid"/>
              <a:miter/>
            </a:ln>
          </p:spPr>
          <p:txBody>
            <a:bodyPr rtlCol="0" anchor="ctr">
              <a:noAutofit/>
            </a:bodyPr>
            <a:lstStyle/>
            <a:p>
              <a:endParaRPr lang="en-US"/>
            </a:p>
          </p:txBody>
        </p:sp>
        <p:sp>
          <p:nvSpPr>
            <p:cNvPr id="563" name="任意多边形: 形状 562">
              <a:extLst>
                <a:ext uri="{FF2B5EF4-FFF2-40B4-BE49-F238E27FC236}">
                  <a16:creationId xmlns:a16="http://schemas.microsoft.com/office/drawing/2014/main" id="{C0FE8209-907C-3EBA-9909-934B7ED70357}"/>
                </a:ext>
              </a:extLst>
            </p:cNvPr>
            <p:cNvSpPr/>
            <p:nvPr/>
          </p:nvSpPr>
          <p:spPr>
            <a:xfrm>
              <a:off x="11481282" y="4993731"/>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7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1" y="21927"/>
                    <a:pt x="29797" y="21194"/>
                  </a:cubicBezTo>
                  <a:cubicBezTo>
                    <a:pt x="29727" y="21054"/>
                    <a:pt x="24416" y="8302"/>
                    <a:pt x="14948" y="4633"/>
                  </a:cubicBezTo>
                  <a:cubicBezTo>
                    <a:pt x="11035" y="3131"/>
                    <a:pt x="6877" y="3375"/>
                    <a:pt x="2615" y="5437"/>
                  </a:cubicBezTo>
                  <a:cubicBezTo>
                    <a:pt x="1706" y="5856"/>
                    <a:pt x="624" y="5472"/>
                    <a:pt x="169" y="4563"/>
                  </a:cubicBezTo>
                  <a:cubicBezTo>
                    <a:pt x="-250" y="3655"/>
                    <a:pt x="134" y="2572"/>
                    <a:pt x="1043" y="2117"/>
                  </a:cubicBezTo>
                  <a:cubicBezTo>
                    <a:pt x="6284" y="-363"/>
                    <a:pt x="11419" y="-677"/>
                    <a:pt x="16276" y="1244"/>
                  </a:cubicBezTo>
                  <a:cubicBezTo>
                    <a:pt x="27211" y="5472"/>
                    <a:pt x="32941" y="19237"/>
                    <a:pt x="33151" y="19831"/>
                  </a:cubicBezTo>
                  <a:cubicBezTo>
                    <a:pt x="33535" y="20774"/>
                    <a:pt x="33081" y="21823"/>
                    <a:pt x="32138" y="22207"/>
                  </a:cubicBezTo>
                  <a:cubicBezTo>
                    <a:pt x="31963" y="22312"/>
                    <a:pt x="31718" y="22347"/>
                    <a:pt x="31509" y="22347"/>
                  </a:cubicBezTo>
                  <a:close/>
                </a:path>
              </a:pathLst>
            </a:custGeom>
            <a:solidFill>
              <a:srgbClr val="693E2F"/>
            </a:solidFill>
            <a:ln w="3494" cap="flat">
              <a:noFill/>
              <a:prstDash val="solid"/>
              <a:miter/>
            </a:ln>
          </p:spPr>
          <p:txBody>
            <a:bodyPr rtlCol="0" anchor="ctr">
              <a:noAutofit/>
            </a:bodyPr>
            <a:lstStyle/>
            <a:p>
              <a:endParaRPr lang="en-US"/>
            </a:p>
          </p:txBody>
        </p:sp>
        <p:sp>
          <p:nvSpPr>
            <p:cNvPr id="564" name="任意多边形: 形状 563">
              <a:extLst>
                <a:ext uri="{FF2B5EF4-FFF2-40B4-BE49-F238E27FC236}">
                  <a16:creationId xmlns:a16="http://schemas.microsoft.com/office/drawing/2014/main" id="{57809787-3792-BE36-ACB0-526112C1AD2D}"/>
                </a:ext>
              </a:extLst>
            </p:cNvPr>
            <p:cNvSpPr/>
            <p:nvPr/>
          </p:nvSpPr>
          <p:spPr>
            <a:xfrm>
              <a:off x="11432473" y="5010012"/>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8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2" y="21928"/>
                    <a:pt x="29797" y="21194"/>
                  </a:cubicBezTo>
                  <a:cubicBezTo>
                    <a:pt x="29727" y="21054"/>
                    <a:pt x="24417" y="8302"/>
                    <a:pt x="14948" y="4633"/>
                  </a:cubicBezTo>
                  <a:cubicBezTo>
                    <a:pt x="11035" y="3131"/>
                    <a:pt x="6878" y="3375"/>
                    <a:pt x="2615" y="5437"/>
                  </a:cubicBezTo>
                  <a:cubicBezTo>
                    <a:pt x="1707" y="5856"/>
                    <a:pt x="624" y="5472"/>
                    <a:pt x="169" y="4563"/>
                  </a:cubicBezTo>
                  <a:cubicBezTo>
                    <a:pt x="-250" y="3655"/>
                    <a:pt x="135" y="2572"/>
                    <a:pt x="1043" y="2118"/>
                  </a:cubicBezTo>
                  <a:cubicBezTo>
                    <a:pt x="6283" y="-363"/>
                    <a:pt x="11420" y="-678"/>
                    <a:pt x="16276" y="1244"/>
                  </a:cubicBezTo>
                  <a:cubicBezTo>
                    <a:pt x="27212" y="5472"/>
                    <a:pt x="32941" y="19237"/>
                    <a:pt x="33151" y="19831"/>
                  </a:cubicBezTo>
                  <a:cubicBezTo>
                    <a:pt x="33535" y="20774"/>
                    <a:pt x="33081" y="21823"/>
                    <a:pt x="32138" y="22207"/>
                  </a:cubicBezTo>
                  <a:cubicBezTo>
                    <a:pt x="31998" y="22312"/>
                    <a:pt x="31753" y="22347"/>
                    <a:pt x="31509" y="22347"/>
                  </a:cubicBezTo>
                  <a:close/>
                </a:path>
              </a:pathLst>
            </a:custGeom>
            <a:solidFill>
              <a:srgbClr val="693E2F"/>
            </a:solidFill>
            <a:ln w="3494" cap="flat">
              <a:noFill/>
              <a:prstDash val="solid"/>
              <a:miter/>
            </a:ln>
          </p:spPr>
          <p:txBody>
            <a:bodyPr rtlCol="0" anchor="ctr">
              <a:noAutofit/>
            </a:bodyPr>
            <a:lstStyle/>
            <a:p>
              <a:endParaRPr lang="en-US"/>
            </a:p>
          </p:txBody>
        </p:sp>
      </p:grpSp>
      <p:sp>
        <p:nvSpPr>
          <p:cNvPr id="565" name="任意多边形: 形状 564">
            <a:extLst>
              <a:ext uri="{FF2B5EF4-FFF2-40B4-BE49-F238E27FC236}">
                <a16:creationId xmlns:a16="http://schemas.microsoft.com/office/drawing/2014/main" id="{45521854-A000-C441-633C-3F8B5B3F0415}"/>
              </a:ext>
            </a:extLst>
          </p:cNvPr>
          <p:cNvSpPr/>
          <p:nvPr userDrawn="1"/>
        </p:nvSpPr>
        <p:spPr>
          <a:xfrm>
            <a:off x="11405908" y="4030688"/>
            <a:ext cx="886597" cy="890304"/>
          </a:xfrm>
          <a:custGeom>
            <a:avLst/>
            <a:gdLst>
              <a:gd name="connsiteX0" fmla="*/ 498879 w 927640"/>
              <a:gd name="connsiteY0" fmla="*/ 63727 h 931519"/>
              <a:gd name="connsiteX1" fmla="*/ 479978 w 927640"/>
              <a:gd name="connsiteY1" fmla="*/ 129830 h 931519"/>
              <a:gd name="connsiteX2" fmla="*/ 1221 w 927640"/>
              <a:gd name="connsiteY2" fmla="*/ 306337 h 931519"/>
              <a:gd name="connsiteX3" fmla="*/ 130492 w 927640"/>
              <a:gd name="connsiteY3" fmla="*/ 701277 h 931519"/>
              <a:gd name="connsiteX4" fmla="*/ 139332 w 927640"/>
              <a:gd name="connsiteY4" fmla="*/ 931519 h 931519"/>
              <a:gd name="connsiteX5" fmla="*/ 311122 w 927640"/>
              <a:gd name="connsiteY5" fmla="*/ 931519 h 931519"/>
              <a:gd name="connsiteX6" fmla="*/ 413840 w 927640"/>
              <a:gd name="connsiteY6" fmla="*/ 458667 h 931519"/>
              <a:gd name="connsiteX7" fmla="*/ 898012 w 927640"/>
              <a:gd name="connsiteY7" fmla="*/ 371392 h 931519"/>
              <a:gd name="connsiteX8" fmla="*/ 927221 w 927640"/>
              <a:gd name="connsiteY8" fmla="*/ 125428 h 931519"/>
              <a:gd name="connsiteX9" fmla="*/ 663543 w 927640"/>
              <a:gd name="connsiteY9" fmla="*/ 0 h 931519"/>
              <a:gd name="connsiteX10" fmla="*/ 498879 w 927640"/>
              <a:gd name="connsiteY10" fmla="*/ 63727 h 93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7640" h="931519">
                <a:moveTo>
                  <a:pt x="498879" y="63727"/>
                </a:moveTo>
                <a:lnTo>
                  <a:pt x="479978" y="129830"/>
                </a:lnTo>
                <a:cubicBezTo>
                  <a:pt x="289880" y="157571"/>
                  <a:pt x="17153" y="200090"/>
                  <a:pt x="1221" y="306337"/>
                </a:cubicBezTo>
                <a:cubicBezTo>
                  <a:pt x="-14711" y="412584"/>
                  <a:pt x="130492" y="701277"/>
                  <a:pt x="130492" y="701277"/>
                </a:cubicBezTo>
                <a:lnTo>
                  <a:pt x="139332" y="931519"/>
                </a:lnTo>
                <a:lnTo>
                  <a:pt x="311122" y="931519"/>
                </a:lnTo>
                <a:lnTo>
                  <a:pt x="413840" y="458667"/>
                </a:lnTo>
                <a:cubicBezTo>
                  <a:pt x="413840" y="458667"/>
                  <a:pt x="862585" y="477639"/>
                  <a:pt x="898012" y="371392"/>
                </a:cubicBezTo>
                <a:cubicBezTo>
                  <a:pt x="933440" y="265145"/>
                  <a:pt x="927221" y="125428"/>
                  <a:pt x="927221" y="125428"/>
                </a:cubicBezTo>
                <a:lnTo>
                  <a:pt x="663543" y="0"/>
                </a:lnTo>
                <a:lnTo>
                  <a:pt x="498879" y="63727"/>
                </a:lnTo>
                <a:close/>
              </a:path>
            </a:pathLst>
          </a:custGeom>
          <a:solidFill>
            <a:schemeClr val="accent1">
              <a:lumMod val="50000"/>
            </a:schemeClr>
          </a:solidFill>
          <a:ln w="3494" cap="flat">
            <a:noFill/>
            <a:prstDash val="solid"/>
            <a:miter/>
          </a:ln>
        </p:spPr>
        <p:txBody>
          <a:bodyPr rtlCol="0" anchor="ctr">
            <a:noAutofit/>
          </a:bodyPr>
          <a:lstStyle/>
          <a:p>
            <a:endParaRPr lang="en-US"/>
          </a:p>
        </p:txBody>
      </p:sp>
      <p:sp>
        <p:nvSpPr>
          <p:cNvPr id="566" name="任意多边形: 形状 565">
            <a:extLst>
              <a:ext uri="{FF2B5EF4-FFF2-40B4-BE49-F238E27FC236}">
                <a16:creationId xmlns:a16="http://schemas.microsoft.com/office/drawing/2014/main" id="{A716E7E1-5DA0-2BBE-DD3B-A82C8E5BCE08}"/>
              </a:ext>
            </a:extLst>
          </p:cNvPr>
          <p:cNvSpPr/>
          <p:nvPr userDrawn="1"/>
        </p:nvSpPr>
        <p:spPr>
          <a:xfrm>
            <a:off x="11532997" y="4209028"/>
            <a:ext cx="425226" cy="480522"/>
          </a:xfrm>
          <a:custGeom>
            <a:avLst/>
            <a:gdLst>
              <a:gd name="connsiteX0" fmla="*/ 2272 w 444911"/>
              <a:gd name="connsiteY0" fmla="*/ 502767 h 502767"/>
              <a:gd name="connsiteX1" fmla="*/ 2202 w 444911"/>
              <a:gd name="connsiteY1" fmla="*/ 502767 h 502767"/>
              <a:gd name="connsiteX2" fmla="*/ 1 w 444911"/>
              <a:gd name="connsiteY2" fmla="*/ 500462 h 502767"/>
              <a:gd name="connsiteX3" fmla="*/ 44023 w 444911"/>
              <a:gd name="connsiteY3" fmla="*/ 93188 h 502767"/>
              <a:gd name="connsiteX4" fmla="*/ 442457 w 444911"/>
              <a:gd name="connsiteY4" fmla="*/ 8 h 502767"/>
              <a:gd name="connsiteX5" fmla="*/ 444903 w 444911"/>
              <a:gd name="connsiteY5" fmla="*/ 2070 h 502767"/>
              <a:gd name="connsiteX6" fmla="*/ 442841 w 444911"/>
              <a:gd name="connsiteY6" fmla="*/ 4515 h 502767"/>
              <a:gd name="connsiteX7" fmla="*/ 47866 w 444911"/>
              <a:gd name="connsiteY7" fmla="*/ 95529 h 502767"/>
              <a:gd name="connsiteX8" fmla="*/ 4508 w 444911"/>
              <a:gd name="connsiteY8" fmla="*/ 500566 h 502767"/>
              <a:gd name="connsiteX9" fmla="*/ 2272 w 444911"/>
              <a:gd name="connsiteY9" fmla="*/ 502767 h 5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911" h="502767">
                <a:moveTo>
                  <a:pt x="2272" y="502767"/>
                </a:moveTo>
                <a:cubicBezTo>
                  <a:pt x="2237" y="502767"/>
                  <a:pt x="2237" y="502767"/>
                  <a:pt x="2202" y="502767"/>
                </a:cubicBezTo>
                <a:cubicBezTo>
                  <a:pt x="944" y="502732"/>
                  <a:pt x="-34" y="501684"/>
                  <a:pt x="1" y="500462"/>
                </a:cubicBezTo>
                <a:cubicBezTo>
                  <a:pt x="350" y="486277"/>
                  <a:pt x="8700" y="152059"/>
                  <a:pt x="44023" y="93188"/>
                </a:cubicBezTo>
                <a:cubicBezTo>
                  <a:pt x="79625" y="33863"/>
                  <a:pt x="427678" y="1371"/>
                  <a:pt x="442457" y="8"/>
                </a:cubicBezTo>
                <a:cubicBezTo>
                  <a:pt x="443715" y="-96"/>
                  <a:pt x="444798" y="812"/>
                  <a:pt x="444903" y="2070"/>
                </a:cubicBezTo>
                <a:cubicBezTo>
                  <a:pt x="445007" y="3327"/>
                  <a:pt x="444099" y="4410"/>
                  <a:pt x="442841" y="4515"/>
                </a:cubicBezTo>
                <a:cubicBezTo>
                  <a:pt x="439243" y="4830"/>
                  <a:pt x="82280" y="38126"/>
                  <a:pt x="47866" y="95529"/>
                </a:cubicBezTo>
                <a:cubicBezTo>
                  <a:pt x="13173" y="153387"/>
                  <a:pt x="4578" y="497107"/>
                  <a:pt x="4508" y="500566"/>
                </a:cubicBezTo>
                <a:cubicBezTo>
                  <a:pt x="4508" y="501789"/>
                  <a:pt x="3495" y="502767"/>
                  <a:pt x="2272" y="502767"/>
                </a:cubicBezTo>
                <a:close/>
              </a:path>
            </a:pathLst>
          </a:custGeom>
          <a:solidFill>
            <a:srgbClr val="E0C9C0"/>
          </a:solidFill>
          <a:ln w="3494" cap="flat">
            <a:noFill/>
            <a:prstDash val="solid"/>
            <a:miter/>
          </a:ln>
        </p:spPr>
        <p:txBody>
          <a:bodyPr rtlCol="0" anchor="ctr">
            <a:noAutofit/>
          </a:bodyPr>
          <a:lstStyle/>
          <a:p>
            <a:endParaRPr lang="en-US"/>
          </a:p>
        </p:txBody>
      </p:sp>
      <p:sp>
        <p:nvSpPr>
          <p:cNvPr id="567" name="任意多边形: 形状 566">
            <a:extLst>
              <a:ext uri="{FF2B5EF4-FFF2-40B4-BE49-F238E27FC236}">
                <a16:creationId xmlns:a16="http://schemas.microsoft.com/office/drawing/2014/main" id="{D6649DE5-F5A0-063A-2C7F-DAD05B3D6750}"/>
              </a:ext>
            </a:extLst>
          </p:cNvPr>
          <p:cNvSpPr/>
          <p:nvPr userDrawn="1"/>
        </p:nvSpPr>
        <p:spPr>
          <a:xfrm>
            <a:off x="11774467" y="4422847"/>
            <a:ext cx="27194" cy="44979"/>
          </a:xfrm>
          <a:custGeom>
            <a:avLst/>
            <a:gdLst>
              <a:gd name="connsiteX0" fmla="*/ 25109 w 28453"/>
              <a:gd name="connsiteY0" fmla="*/ 47062 h 47061"/>
              <a:gd name="connsiteX1" fmla="*/ 1072 w 28453"/>
              <a:gd name="connsiteY1" fmla="*/ 35497 h 47061"/>
              <a:gd name="connsiteX2" fmla="*/ 338 w 28453"/>
              <a:gd name="connsiteY2" fmla="*/ 32387 h 47061"/>
              <a:gd name="connsiteX3" fmla="*/ 3448 w 28453"/>
              <a:gd name="connsiteY3" fmla="*/ 31654 h 47061"/>
              <a:gd name="connsiteX4" fmla="*/ 23956 w 28453"/>
              <a:gd name="connsiteY4" fmla="*/ 42380 h 47061"/>
              <a:gd name="connsiteX5" fmla="*/ 20463 w 28453"/>
              <a:gd name="connsiteY5" fmla="*/ 25819 h 47061"/>
              <a:gd name="connsiteX6" fmla="*/ 15921 w 28453"/>
              <a:gd name="connsiteY6" fmla="*/ 2271 h 47061"/>
              <a:gd name="connsiteX7" fmla="*/ 18192 w 28453"/>
              <a:gd name="connsiteY7" fmla="*/ 0 h 47061"/>
              <a:gd name="connsiteX8" fmla="*/ 20463 w 28453"/>
              <a:gd name="connsiteY8" fmla="*/ 2271 h 47061"/>
              <a:gd name="connsiteX9" fmla="*/ 24865 w 28453"/>
              <a:gd name="connsiteY9" fmla="*/ 24701 h 47061"/>
              <a:gd name="connsiteX10" fmla="*/ 27730 w 28453"/>
              <a:gd name="connsiteY10" fmla="*/ 45664 h 47061"/>
              <a:gd name="connsiteX11" fmla="*/ 25633 w 28453"/>
              <a:gd name="connsiteY11" fmla="*/ 47027 h 47061"/>
              <a:gd name="connsiteX12" fmla="*/ 25109 w 28453"/>
              <a:gd name="connsiteY12" fmla="*/ 47062 h 4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 h="47061">
                <a:moveTo>
                  <a:pt x="25109" y="47062"/>
                </a:moveTo>
                <a:cubicBezTo>
                  <a:pt x="20148" y="47062"/>
                  <a:pt x="6767" y="39026"/>
                  <a:pt x="1072" y="35497"/>
                </a:cubicBezTo>
                <a:cubicBezTo>
                  <a:pt x="24" y="34833"/>
                  <a:pt x="-326" y="33436"/>
                  <a:pt x="338" y="32387"/>
                </a:cubicBezTo>
                <a:cubicBezTo>
                  <a:pt x="1002" y="31339"/>
                  <a:pt x="2399" y="30990"/>
                  <a:pt x="3448" y="31654"/>
                </a:cubicBezTo>
                <a:cubicBezTo>
                  <a:pt x="11134" y="36440"/>
                  <a:pt x="20463" y="41472"/>
                  <a:pt x="23956" y="42380"/>
                </a:cubicBezTo>
                <a:cubicBezTo>
                  <a:pt x="23921" y="39410"/>
                  <a:pt x="21965" y="31654"/>
                  <a:pt x="20463" y="25819"/>
                </a:cubicBezTo>
                <a:cubicBezTo>
                  <a:pt x="18227" y="17015"/>
                  <a:pt x="15921" y="7931"/>
                  <a:pt x="15921" y="2271"/>
                </a:cubicBezTo>
                <a:cubicBezTo>
                  <a:pt x="15921" y="1013"/>
                  <a:pt x="16934" y="0"/>
                  <a:pt x="18192" y="0"/>
                </a:cubicBezTo>
                <a:cubicBezTo>
                  <a:pt x="19449" y="0"/>
                  <a:pt x="20463" y="1013"/>
                  <a:pt x="20463" y="2271"/>
                </a:cubicBezTo>
                <a:cubicBezTo>
                  <a:pt x="20463" y="7372"/>
                  <a:pt x="22804" y="16596"/>
                  <a:pt x="24865" y="24701"/>
                </a:cubicBezTo>
                <a:cubicBezTo>
                  <a:pt x="28219" y="37978"/>
                  <a:pt x="29337" y="43218"/>
                  <a:pt x="27730" y="45664"/>
                </a:cubicBezTo>
                <a:cubicBezTo>
                  <a:pt x="27240" y="46398"/>
                  <a:pt x="26472" y="46887"/>
                  <a:pt x="25633" y="47027"/>
                </a:cubicBezTo>
                <a:cubicBezTo>
                  <a:pt x="25459" y="47062"/>
                  <a:pt x="25284" y="47062"/>
                  <a:pt x="25109" y="47062"/>
                </a:cubicBezTo>
                <a:close/>
              </a:path>
            </a:pathLst>
          </a:custGeom>
          <a:solidFill>
            <a:srgbClr val="E0C9C0"/>
          </a:solidFill>
          <a:ln w="3494" cap="flat">
            <a:noFill/>
            <a:prstDash val="solid"/>
            <a:miter/>
          </a:ln>
        </p:spPr>
        <p:txBody>
          <a:bodyPr rtlCol="0" anchor="ctr">
            <a:noAutofit/>
          </a:bodyPr>
          <a:lstStyle/>
          <a:p>
            <a:endParaRPr lang="en-US"/>
          </a:p>
        </p:txBody>
      </p:sp>
      <p:sp>
        <p:nvSpPr>
          <p:cNvPr id="568" name="任意多边形: 形状 567">
            <a:extLst>
              <a:ext uri="{FF2B5EF4-FFF2-40B4-BE49-F238E27FC236}">
                <a16:creationId xmlns:a16="http://schemas.microsoft.com/office/drawing/2014/main" id="{39092C9F-8381-ED11-B24D-8FEF43A757D9}"/>
              </a:ext>
            </a:extLst>
          </p:cNvPr>
          <p:cNvSpPr/>
          <p:nvPr userDrawn="1"/>
        </p:nvSpPr>
        <p:spPr>
          <a:xfrm>
            <a:off x="12127691" y="4189306"/>
            <a:ext cx="33956" cy="94862"/>
          </a:xfrm>
          <a:custGeom>
            <a:avLst/>
            <a:gdLst>
              <a:gd name="connsiteX0" fmla="*/ 33250 w 35528"/>
              <a:gd name="connsiteY0" fmla="*/ 99254 h 99253"/>
              <a:gd name="connsiteX1" fmla="*/ 32551 w 35528"/>
              <a:gd name="connsiteY1" fmla="*/ 99149 h 99253"/>
              <a:gd name="connsiteX2" fmla="*/ 6627 w 35528"/>
              <a:gd name="connsiteY2" fmla="*/ 69521 h 99253"/>
              <a:gd name="connsiteX3" fmla="*/ 8164 w 35528"/>
              <a:gd name="connsiteY3" fmla="*/ 1322 h 99253"/>
              <a:gd name="connsiteX4" fmla="*/ 11169 w 35528"/>
              <a:gd name="connsiteY4" fmla="*/ 204 h 99253"/>
              <a:gd name="connsiteX5" fmla="*/ 12287 w 35528"/>
              <a:gd name="connsiteY5" fmla="*/ 3209 h 99253"/>
              <a:gd name="connsiteX6" fmla="*/ 10784 w 35528"/>
              <a:gd name="connsiteY6" fmla="*/ 67705 h 99253"/>
              <a:gd name="connsiteX7" fmla="*/ 33984 w 35528"/>
              <a:gd name="connsiteY7" fmla="*/ 94851 h 99253"/>
              <a:gd name="connsiteX8" fmla="*/ 35416 w 35528"/>
              <a:gd name="connsiteY8" fmla="*/ 97716 h 99253"/>
              <a:gd name="connsiteX9" fmla="*/ 33250 w 35528"/>
              <a:gd name="connsiteY9" fmla="*/ 99254 h 9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28" h="99253">
                <a:moveTo>
                  <a:pt x="33250" y="99254"/>
                </a:moveTo>
                <a:cubicBezTo>
                  <a:pt x="33005" y="99254"/>
                  <a:pt x="32760" y="99219"/>
                  <a:pt x="32551" y="99149"/>
                </a:cubicBezTo>
                <a:cubicBezTo>
                  <a:pt x="23537" y="96144"/>
                  <a:pt x="12881" y="83951"/>
                  <a:pt x="6627" y="69521"/>
                </a:cubicBezTo>
                <a:cubicBezTo>
                  <a:pt x="1211" y="56979"/>
                  <a:pt x="-5776" y="31474"/>
                  <a:pt x="8164" y="1322"/>
                </a:cubicBezTo>
                <a:cubicBezTo>
                  <a:pt x="8688" y="204"/>
                  <a:pt x="10051" y="-320"/>
                  <a:pt x="11169" y="204"/>
                </a:cubicBezTo>
                <a:cubicBezTo>
                  <a:pt x="12287" y="728"/>
                  <a:pt x="12811" y="2091"/>
                  <a:pt x="12287" y="3209"/>
                </a:cubicBezTo>
                <a:cubicBezTo>
                  <a:pt x="-920" y="31753"/>
                  <a:pt x="5683" y="55896"/>
                  <a:pt x="10784" y="67705"/>
                </a:cubicBezTo>
                <a:cubicBezTo>
                  <a:pt x="17213" y="82588"/>
                  <a:pt x="27310" y="92616"/>
                  <a:pt x="33984" y="94851"/>
                </a:cubicBezTo>
                <a:cubicBezTo>
                  <a:pt x="35171" y="95236"/>
                  <a:pt x="35800" y="96529"/>
                  <a:pt x="35416" y="97716"/>
                </a:cubicBezTo>
                <a:cubicBezTo>
                  <a:pt x="35102" y="98660"/>
                  <a:pt x="34228" y="99254"/>
                  <a:pt x="33250" y="99254"/>
                </a:cubicBezTo>
                <a:close/>
              </a:path>
            </a:pathLst>
          </a:custGeom>
          <a:solidFill>
            <a:srgbClr val="E0C9C0"/>
          </a:solidFill>
          <a:ln w="3494" cap="flat">
            <a:noFill/>
            <a:prstDash val="solid"/>
            <a:miter/>
          </a:ln>
        </p:spPr>
        <p:txBody>
          <a:bodyPr rtlCol="0" anchor="ctr">
            <a:noAutofit/>
          </a:bodyPr>
          <a:lstStyle/>
          <a:p>
            <a:endParaRPr lang="en-US"/>
          </a:p>
        </p:txBody>
      </p:sp>
      <p:sp>
        <p:nvSpPr>
          <p:cNvPr id="569" name="任意多边形: 形状 568">
            <a:extLst>
              <a:ext uri="{FF2B5EF4-FFF2-40B4-BE49-F238E27FC236}">
                <a16:creationId xmlns:a16="http://schemas.microsoft.com/office/drawing/2014/main" id="{097A5E9A-D189-880B-6E5A-F78B5360C79E}"/>
              </a:ext>
            </a:extLst>
          </p:cNvPr>
          <p:cNvSpPr/>
          <p:nvPr userDrawn="1"/>
        </p:nvSpPr>
        <p:spPr>
          <a:xfrm>
            <a:off x="11653763" y="4211273"/>
            <a:ext cx="547680" cy="705110"/>
          </a:xfrm>
          <a:custGeom>
            <a:avLst/>
            <a:gdLst>
              <a:gd name="connsiteX0" fmla="*/ 2250 w 573033"/>
              <a:gd name="connsiteY0" fmla="*/ 737753 h 737752"/>
              <a:gd name="connsiteX1" fmla="*/ 2040 w 573033"/>
              <a:gd name="connsiteY1" fmla="*/ 737753 h 737752"/>
              <a:gd name="connsiteX2" fmla="*/ 14 w 573033"/>
              <a:gd name="connsiteY2" fmla="*/ 735272 h 737752"/>
              <a:gd name="connsiteX3" fmla="*/ 72161 w 573033"/>
              <a:gd name="connsiteY3" fmla="*/ 241073 h 737752"/>
              <a:gd name="connsiteX4" fmla="*/ 83831 w 573033"/>
              <a:gd name="connsiteY4" fmla="*/ 231395 h 737752"/>
              <a:gd name="connsiteX5" fmla="*/ 76494 w 573033"/>
              <a:gd name="connsiteY5" fmla="*/ 215673 h 737752"/>
              <a:gd name="connsiteX6" fmla="*/ 69436 w 573033"/>
              <a:gd name="connsiteY6" fmla="*/ 205331 h 737752"/>
              <a:gd name="connsiteX7" fmla="*/ 69261 w 573033"/>
              <a:gd name="connsiteY7" fmla="*/ 201558 h 737752"/>
              <a:gd name="connsiteX8" fmla="*/ 318370 w 573033"/>
              <a:gd name="connsiteY8" fmla="*/ 157711 h 737752"/>
              <a:gd name="connsiteX9" fmla="*/ 456969 w 573033"/>
              <a:gd name="connsiteY9" fmla="*/ 138180 h 737752"/>
              <a:gd name="connsiteX10" fmla="*/ 568492 w 573033"/>
              <a:gd name="connsiteY10" fmla="*/ 2271 h 737752"/>
              <a:gd name="connsiteX11" fmla="*/ 570763 w 573033"/>
              <a:gd name="connsiteY11" fmla="*/ 0 h 737752"/>
              <a:gd name="connsiteX12" fmla="*/ 573034 w 573033"/>
              <a:gd name="connsiteY12" fmla="*/ 2271 h 737752"/>
              <a:gd name="connsiteX13" fmla="*/ 457878 w 573033"/>
              <a:gd name="connsiteY13" fmla="*/ 142617 h 737752"/>
              <a:gd name="connsiteX14" fmla="*/ 318929 w 573033"/>
              <a:gd name="connsiteY14" fmla="*/ 162218 h 737752"/>
              <a:gd name="connsiteX15" fmla="*/ 73454 w 573033"/>
              <a:gd name="connsiteY15" fmla="*/ 203305 h 737752"/>
              <a:gd name="connsiteX16" fmla="*/ 80127 w 573033"/>
              <a:gd name="connsiteY16" fmla="*/ 213018 h 737752"/>
              <a:gd name="connsiteX17" fmla="*/ 88198 w 573033"/>
              <a:gd name="connsiteY17" fmla="*/ 232548 h 737752"/>
              <a:gd name="connsiteX18" fmla="*/ 74083 w 573033"/>
              <a:gd name="connsiteY18" fmla="*/ 245196 h 737752"/>
              <a:gd name="connsiteX19" fmla="*/ 4556 w 573033"/>
              <a:gd name="connsiteY19" fmla="*/ 735692 h 737752"/>
              <a:gd name="connsiteX20" fmla="*/ 2250 w 573033"/>
              <a:gd name="connsiteY20" fmla="*/ 737753 h 73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3033" h="737752">
                <a:moveTo>
                  <a:pt x="2250" y="737753"/>
                </a:moveTo>
                <a:cubicBezTo>
                  <a:pt x="2180" y="737753"/>
                  <a:pt x="2110" y="737753"/>
                  <a:pt x="2040" y="737753"/>
                </a:cubicBezTo>
                <a:cubicBezTo>
                  <a:pt x="783" y="737648"/>
                  <a:pt x="-126" y="736530"/>
                  <a:pt x="14" y="735272"/>
                </a:cubicBezTo>
                <a:cubicBezTo>
                  <a:pt x="4731" y="685940"/>
                  <a:pt x="46901" y="252812"/>
                  <a:pt x="72161" y="241073"/>
                </a:cubicBezTo>
                <a:cubicBezTo>
                  <a:pt x="79149" y="237824"/>
                  <a:pt x="82957" y="234644"/>
                  <a:pt x="83831" y="231395"/>
                </a:cubicBezTo>
                <a:cubicBezTo>
                  <a:pt x="84914" y="227168"/>
                  <a:pt x="81210" y="222101"/>
                  <a:pt x="76494" y="215673"/>
                </a:cubicBezTo>
                <a:cubicBezTo>
                  <a:pt x="74258" y="212598"/>
                  <a:pt x="71707" y="209140"/>
                  <a:pt x="69436" y="205331"/>
                </a:cubicBezTo>
                <a:cubicBezTo>
                  <a:pt x="68738" y="204143"/>
                  <a:pt x="68668" y="202816"/>
                  <a:pt x="69261" y="201558"/>
                </a:cubicBezTo>
                <a:cubicBezTo>
                  <a:pt x="74991" y="189714"/>
                  <a:pt x="171630" y="176507"/>
                  <a:pt x="318370" y="157711"/>
                </a:cubicBezTo>
                <a:cubicBezTo>
                  <a:pt x="379896" y="149815"/>
                  <a:pt x="433037" y="143037"/>
                  <a:pt x="456969" y="138180"/>
                </a:cubicBezTo>
                <a:cubicBezTo>
                  <a:pt x="523666" y="124659"/>
                  <a:pt x="568492" y="70051"/>
                  <a:pt x="568492" y="2271"/>
                </a:cubicBezTo>
                <a:cubicBezTo>
                  <a:pt x="568492" y="1013"/>
                  <a:pt x="569505" y="0"/>
                  <a:pt x="570763" y="0"/>
                </a:cubicBezTo>
                <a:cubicBezTo>
                  <a:pt x="572021" y="0"/>
                  <a:pt x="573034" y="1013"/>
                  <a:pt x="573034" y="2271"/>
                </a:cubicBezTo>
                <a:cubicBezTo>
                  <a:pt x="573034" y="71169"/>
                  <a:pt x="525693" y="128887"/>
                  <a:pt x="457878" y="142617"/>
                </a:cubicBezTo>
                <a:cubicBezTo>
                  <a:pt x="433771" y="147509"/>
                  <a:pt x="380560" y="154322"/>
                  <a:pt x="318929" y="162218"/>
                </a:cubicBezTo>
                <a:cubicBezTo>
                  <a:pt x="223897" y="174376"/>
                  <a:pt x="80651" y="192719"/>
                  <a:pt x="73454" y="203305"/>
                </a:cubicBezTo>
                <a:cubicBezTo>
                  <a:pt x="75585" y="206799"/>
                  <a:pt x="77891" y="209978"/>
                  <a:pt x="80127" y="213018"/>
                </a:cubicBezTo>
                <a:cubicBezTo>
                  <a:pt x="85333" y="220110"/>
                  <a:pt x="89805" y="226259"/>
                  <a:pt x="88198" y="232548"/>
                </a:cubicBezTo>
                <a:cubicBezTo>
                  <a:pt x="86975" y="237265"/>
                  <a:pt x="82503" y="241282"/>
                  <a:pt x="74083" y="245196"/>
                </a:cubicBezTo>
                <a:cubicBezTo>
                  <a:pt x="56754" y="253231"/>
                  <a:pt x="23003" y="542938"/>
                  <a:pt x="4556" y="735692"/>
                </a:cubicBezTo>
                <a:cubicBezTo>
                  <a:pt x="4381" y="736879"/>
                  <a:pt x="3403" y="737753"/>
                  <a:pt x="2250" y="737753"/>
                </a:cubicBezTo>
                <a:close/>
              </a:path>
            </a:pathLst>
          </a:custGeom>
          <a:solidFill>
            <a:srgbClr val="E0C9C0"/>
          </a:solidFill>
          <a:ln w="3494" cap="flat">
            <a:noFill/>
            <a:prstDash val="solid"/>
            <a:miter/>
          </a:ln>
        </p:spPr>
        <p:txBody>
          <a:bodyPr rtlCol="0" anchor="ctr">
            <a:noAutofit/>
          </a:bodyPr>
          <a:lstStyle/>
          <a:p>
            <a:endParaRPr lang="en-US"/>
          </a:p>
        </p:txBody>
      </p:sp>
      <p:grpSp>
        <p:nvGrpSpPr>
          <p:cNvPr id="570" name="图形 11">
            <a:extLst>
              <a:ext uri="{FF2B5EF4-FFF2-40B4-BE49-F238E27FC236}">
                <a16:creationId xmlns:a16="http://schemas.microsoft.com/office/drawing/2014/main" id="{B57361DA-DCC6-8AD8-D7D8-3D321BBB2621}"/>
              </a:ext>
            </a:extLst>
          </p:cNvPr>
          <p:cNvGrpSpPr/>
          <p:nvPr userDrawn="1"/>
        </p:nvGrpSpPr>
        <p:grpSpPr>
          <a:xfrm>
            <a:off x="11444963" y="3629514"/>
            <a:ext cx="549792" cy="288735"/>
            <a:chOff x="11385184" y="3569606"/>
            <a:chExt cx="575243" cy="302101"/>
          </a:xfrm>
        </p:grpSpPr>
        <p:sp>
          <p:nvSpPr>
            <p:cNvPr id="571" name="任意多边形: 形状 570">
              <a:extLst>
                <a:ext uri="{FF2B5EF4-FFF2-40B4-BE49-F238E27FC236}">
                  <a16:creationId xmlns:a16="http://schemas.microsoft.com/office/drawing/2014/main" id="{DF162D14-F31B-B712-E7E8-DC7C8606AA64}"/>
                </a:ext>
              </a:extLst>
            </p:cNvPr>
            <p:cNvSpPr/>
            <p:nvPr/>
          </p:nvSpPr>
          <p:spPr>
            <a:xfrm>
              <a:off x="11385184" y="3569606"/>
              <a:ext cx="251646" cy="282718"/>
            </a:xfrm>
            <a:custGeom>
              <a:avLst/>
              <a:gdLst>
                <a:gd name="connsiteX0" fmla="*/ 231932 w 251646"/>
                <a:gd name="connsiteY0" fmla="*/ 147963 h 282718"/>
                <a:gd name="connsiteX1" fmla="*/ 71147 w 251646"/>
                <a:gd name="connsiteY1" fmla="*/ 101810 h 282718"/>
                <a:gd name="connsiteX2" fmla="*/ 61504 w 251646"/>
                <a:gd name="connsiteY2" fmla="*/ 24422 h 282718"/>
                <a:gd name="connsiteX3" fmla="*/ 22932 w 251646"/>
                <a:gd name="connsiteY3" fmla="*/ 14115 h 282718"/>
                <a:gd name="connsiteX4" fmla="*/ 14233 w 251646"/>
                <a:gd name="connsiteY4" fmla="*/ 0 h 282718"/>
                <a:gd name="connsiteX5" fmla="*/ 1725 w 251646"/>
                <a:gd name="connsiteY5" fmla="*/ 23898 h 282718"/>
                <a:gd name="connsiteX6" fmla="*/ 23980 w 251646"/>
                <a:gd name="connsiteY6" fmla="*/ 43987 h 282718"/>
                <a:gd name="connsiteX7" fmla="*/ 27125 w 251646"/>
                <a:gd name="connsiteY7" fmla="*/ 131717 h 282718"/>
                <a:gd name="connsiteX8" fmla="*/ 226482 w 251646"/>
                <a:gd name="connsiteY8" fmla="*/ 282719 h 282718"/>
                <a:gd name="connsiteX9" fmla="*/ 231932 w 251646"/>
                <a:gd name="connsiteY9" fmla="*/ 147963 h 28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646" h="282718">
                  <a:moveTo>
                    <a:pt x="231932" y="147963"/>
                  </a:moveTo>
                  <a:cubicBezTo>
                    <a:pt x="137948" y="148522"/>
                    <a:pt x="71147" y="111033"/>
                    <a:pt x="71147" y="101810"/>
                  </a:cubicBezTo>
                  <a:cubicBezTo>
                    <a:pt x="71147" y="92586"/>
                    <a:pt x="65312" y="30920"/>
                    <a:pt x="61504" y="24422"/>
                  </a:cubicBezTo>
                  <a:cubicBezTo>
                    <a:pt x="57695" y="17923"/>
                    <a:pt x="26740" y="16805"/>
                    <a:pt x="22932" y="14115"/>
                  </a:cubicBezTo>
                  <a:cubicBezTo>
                    <a:pt x="19124" y="11390"/>
                    <a:pt x="14233" y="0"/>
                    <a:pt x="14233" y="0"/>
                  </a:cubicBezTo>
                  <a:cubicBezTo>
                    <a:pt x="6616" y="1642"/>
                    <a:pt x="-4250" y="11949"/>
                    <a:pt x="1725" y="23898"/>
                  </a:cubicBezTo>
                  <a:cubicBezTo>
                    <a:pt x="7699" y="35847"/>
                    <a:pt x="23980" y="43987"/>
                    <a:pt x="23980" y="43987"/>
                  </a:cubicBezTo>
                  <a:lnTo>
                    <a:pt x="27125" y="131717"/>
                  </a:lnTo>
                  <a:cubicBezTo>
                    <a:pt x="22792" y="174097"/>
                    <a:pt x="159121" y="277269"/>
                    <a:pt x="226482" y="282719"/>
                  </a:cubicBezTo>
                  <a:cubicBezTo>
                    <a:pt x="279727" y="266927"/>
                    <a:pt x="231932" y="147963"/>
                    <a:pt x="231932" y="147963"/>
                  </a:cubicBezTo>
                  <a:close/>
                </a:path>
              </a:pathLst>
            </a:custGeom>
            <a:solidFill>
              <a:srgbClr val="FFCABF"/>
            </a:solidFill>
            <a:ln w="3494" cap="flat">
              <a:noFill/>
              <a:prstDash val="solid"/>
              <a:miter/>
            </a:ln>
          </p:spPr>
          <p:txBody>
            <a:bodyPr rtlCol="0" anchor="ctr">
              <a:noAutofit/>
            </a:bodyPr>
            <a:lstStyle/>
            <a:p>
              <a:endParaRPr lang="en-US"/>
            </a:p>
          </p:txBody>
        </p:sp>
        <p:sp>
          <p:nvSpPr>
            <p:cNvPr id="572" name="任意多边形: 形状 571">
              <a:extLst>
                <a:ext uri="{FF2B5EF4-FFF2-40B4-BE49-F238E27FC236}">
                  <a16:creationId xmlns:a16="http://schemas.microsoft.com/office/drawing/2014/main" id="{E591DDFA-FD99-FAF4-FFB0-0CA3EDDF0EAC}"/>
                </a:ext>
              </a:extLst>
            </p:cNvPr>
            <p:cNvSpPr/>
            <p:nvPr/>
          </p:nvSpPr>
          <p:spPr>
            <a:xfrm>
              <a:off x="11579735" y="3698315"/>
              <a:ext cx="80145" cy="170503"/>
            </a:xfrm>
            <a:custGeom>
              <a:avLst/>
              <a:gdLst>
                <a:gd name="connsiteX0" fmla="*/ 80145 w 80145"/>
                <a:gd name="connsiteY0" fmla="*/ 21839 h 170503"/>
                <a:gd name="connsiteX1" fmla="*/ 21240 w 80145"/>
                <a:gd name="connsiteY1" fmla="*/ 23062 h 170503"/>
                <a:gd name="connsiteX2" fmla="*/ 12889 w 80145"/>
                <a:gd name="connsiteY2" fmla="*/ 161871 h 170503"/>
                <a:gd name="connsiteX3" fmla="*/ 63200 w 80145"/>
                <a:gd name="connsiteY3" fmla="*/ 151320 h 170503"/>
                <a:gd name="connsiteX4" fmla="*/ 80145 w 80145"/>
                <a:gd name="connsiteY4" fmla="*/ 21839 h 170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5" h="170503">
                  <a:moveTo>
                    <a:pt x="80145" y="21839"/>
                  </a:moveTo>
                  <a:cubicBezTo>
                    <a:pt x="73647" y="-1499"/>
                    <a:pt x="41818" y="-13029"/>
                    <a:pt x="21240" y="23062"/>
                  </a:cubicBezTo>
                  <a:cubicBezTo>
                    <a:pt x="661" y="59154"/>
                    <a:pt x="-10030" y="140070"/>
                    <a:pt x="12889" y="161871"/>
                  </a:cubicBezTo>
                  <a:cubicBezTo>
                    <a:pt x="34411" y="182310"/>
                    <a:pt x="58658" y="161347"/>
                    <a:pt x="63200" y="151320"/>
                  </a:cubicBezTo>
                  <a:cubicBezTo>
                    <a:pt x="67742" y="141293"/>
                    <a:pt x="80145" y="21839"/>
                    <a:pt x="80145" y="21839"/>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73" name="任意多边形: 形状 572">
              <a:extLst>
                <a:ext uri="{FF2B5EF4-FFF2-40B4-BE49-F238E27FC236}">
                  <a16:creationId xmlns:a16="http://schemas.microsoft.com/office/drawing/2014/main" id="{29E0512B-8ADA-5839-A1C9-B86B14E28A7B}"/>
                </a:ext>
              </a:extLst>
            </p:cNvPr>
            <p:cNvSpPr/>
            <p:nvPr/>
          </p:nvSpPr>
          <p:spPr>
            <a:xfrm>
              <a:off x="11606257" y="3592106"/>
              <a:ext cx="354170" cy="279601"/>
            </a:xfrm>
            <a:custGeom>
              <a:avLst/>
              <a:gdLst>
                <a:gd name="connsiteX0" fmla="*/ 306889 w 354170"/>
                <a:gd name="connsiteY0" fmla="*/ 0 h 279601"/>
                <a:gd name="connsiteX1" fmla="*/ 28782 w 354170"/>
                <a:gd name="connsiteY1" fmla="*/ 128188 h 279601"/>
                <a:gd name="connsiteX2" fmla="*/ 21165 w 354170"/>
                <a:gd name="connsiteY2" fmla="*/ 266158 h 279601"/>
                <a:gd name="connsiteX3" fmla="*/ 303605 w 354170"/>
                <a:gd name="connsiteY3" fmla="*/ 223778 h 279601"/>
                <a:gd name="connsiteX4" fmla="*/ 306889 w 354170"/>
                <a:gd name="connsiteY4" fmla="*/ 0 h 27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70" h="279601">
                  <a:moveTo>
                    <a:pt x="306889" y="0"/>
                  </a:moveTo>
                  <a:cubicBezTo>
                    <a:pt x="228662" y="38013"/>
                    <a:pt x="155886" y="132520"/>
                    <a:pt x="28782" y="128188"/>
                  </a:cubicBezTo>
                  <a:cubicBezTo>
                    <a:pt x="-16847" y="186849"/>
                    <a:pt x="552" y="244427"/>
                    <a:pt x="21165" y="266158"/>
                  </a:cubicBezTo>
                  <a:cubicBezTo>
                    <a:pt x="88526" y="297673"/>
                    <a:pt x="236593" y="269792"/>
                    <a:pt x="303605" y="223778"/>
                  </a:cubicBezTo>
                  <a:cubicBezTo>
                    <a:pt x="359016" y="185766"/>
                    <a:pt x="380748" y="104290"/>
                    <a:pt x="306889"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grpSp>
      <p:sp>
        <p:nvSpPr>
          <p:cNvPr id="574" name="任意多边形: 形状 573">
            <a:extLst>
              <a:ext uri="{FF2B5EF4-FFF2-40B4-BE49-F238E27FC236}">
                <a16:creationId xmlns:a16="http://schemas.microsoft.com/office/drawing/2014/main" id="{66EF017B-D33D-154D-6C04-B604482B48A6}"/>
              </a:ext>
            </a:extLst>
          </p:cNvPr>
          <p:cNvSpPr/>
          <p:nvPr userDrawn="1"/>
        </p:nvSpPr>
        <p:spPr>
          <a:xfrm>
            <a:off x="11865618" y="3628546"/>
            <a:ext cx="432978" cy="523590"/>
          </a:xfrm>
          <a:custGeom>
            <a:avLst/>
            <a:gdLst>
              <a:gd name="connsiteX0" fmla="*/ 327370 w 453022"/>
              <a:gd name="connsiteY0" fmla="*/ 3738 h 547829"/>
              <a:gd name="connsiteX1" fmla="*/ 190832 w 453022"/>
              <a:gd name="connsiteY1" fmla="*/ 0 h 547829"/>
              <a:gd name="connsiteX2" fmla="*/ 83991 w 453022"/>
              <a:gd name="connsiteY2" fmla="*/ 25679 h 547829"/>
              <a:gd name="connsiteX3" fmla="*/ 0 w 453022"/>
              <a:gd name="connsiteY3" fmla="*/ 547829 h 547829"/>
              <a:gd name="connsiteX4" fmla="*/ 447662 w 453022"/>
              <a:gd name="connsiteY4" fmla="*/ 547829 h 547829"/>
              <a:gd name="connsiteX5" fmla="*/ 418489 w 453022"/>
              <a:gd name="connsiteY5" fmla="*/ 40458 h 547829"/>
              <a:gd name="connsiteX6" fmla="*/ 327370 w 453022"/>
              <a:gd name="connsiteY6" fmla="*/ 3738 h 5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022" h="547829">
                <a:moveTo>
                  <a:pt x="327370" y="3738"/>
                </a:moveTo>
                <a:lnTo>
                  <a:pt x="190832" y="0"/>
                </a:lnTo>
                <a:cubicBezTo>
                  <a:pt x="138041" y="2411"/>
                  <a:pt x="83991" y="25679"/>
                  <a:pt x="83991" y="25679"/>
                </a:cubicBezTo>
                <a:cubicBezTo>
                  <a:pt x="67885" y="56530"/>
                  <a:pt x="26588" y="280658"/>
                  <a:pt x="0" y="547829"/>
                </a:cubicBezTo>
                <a:lnTo>
                  <a:pt x="447662" y="547829"/>
                </a:lnTo>
                <a:cubicBezTo>
                  <a:pt x="469288" y="270526"/>
                  <a:pt x="418489" y="40458"/>
                  <a:pt x="418489" y="40458"/>
                </a:cubicBezTo>
                <a:cubicBezTo>
                  <a:pt x="377472" y="9433"/>
                  <a:pt x="327370" y="3738"/>
                  <a:pt x="327370" y="3738"/>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grpSp>
        <p:nvGrpSpPr>
          <p:cNvPr id="575" name="图形 11">
            <a:extLst>
              <a:ext uri="{FF2B5EF4-FFF2-40B4-BE49-F238E27FC236}">
                <a16:creationId xmlns:a16="http://schemas.microsoft.com/office/drawing/2014/main" id="{CDB82053-C467-2AA5-2033-86A37F90BDE1}"/>
              </a:ext>
            </a:extLst>
          </p:cNvPr>
          <p:cNvGrpSpPr/>
          <p:nvPr userDrawn="1"/>
        </p:nvGrpSpPr>
        <p:grpSpPr>
          <a:xfrm>
            <a:off x="11587234" y="3664142"/>
            <a:ext cx="750121" cy="476686"/>
            <a:chOff x="11534041" y="3605837"/>
            <a:chExt cx="784846" cy="498753"/>
          </a:xfrm>
        </p:grpSpPr>
        <p:sp>
          <p:nvSpPr>
            <p:cNvPr id="576" name="任意多边形: 形状 575">
              <a:extLst>
                <a:ext uri="{FF2B5EF4-FFF2-40B4-BE49-F238E27FC236}">
                  <a16:creationId xmlns:a16="http://schemas.microsoft.com/office/drawing/2014/main" id="{F0EB77BC-28EA-C7B0-ED72-EA91A55DFF65}"/>
                </a:ext>
              </a:extLst>
            </p:cNvPr>
            <p:cNvSpPr/>
            <p:nvPr/>
          </p:nvSpPr>
          <p:spPr>
            <a:xfrm>
              <a:off x="11534041" y="3881533"/>
              <a:ext cx="427975" cy="208746"/>
            </a:xfrm>
            <a:custGeom>
              <a:avLst/>
              <a:gdLst>
                <a:gd name="connsiteX0" fmla="*/ 378756 w 427975"/>
                <a:gd name="connsiteY0" fmla="*/ 76200 h 208746"/>
                <a:gd name="connsiteX1" fmla="*/ 211542 w 427975"/>
                <a:gd name="connsiteY1" fmla="*/ 80183 h 208746"/>
                <a:gd name="connsiteX2" fmla="*/ 179224 w 427975"/>
                <a:gd name="connsiteY2" fmla="*/ 9189 h 208746"/>
                <a:gd name="connsiteX3" fmla="*/ 139325 w 427975"/>
                <a:gd name="connsiteY3" fmla="*/ 10866 h 208746"/>
                <a:gd name="connsiteX4" fmla="*/ 126817 w 427975"/>
                <a:gd name="connsiteY4" fmla="*/ 0 h 208746"/>
                <a:gd name="connsiteX5" fmla="*/ 122031 w 427975"/>
                <a:gd name="connsiteY5" fmla="*/ 26553 h 208746"/>
                <a:gd name="connsiteX6" fmla="*/ 149282 w 427975"/>
                <a:gd name="connsiteY6" fmla="*/ 39061 h 208746"/>
                <a:gd name="connsiteX7" fmla="*/ 2472 w 427975"/>
                <a:gd name="connsiteY7" fmla="*/ 61701 h 208746"/>
                <a:gd name="connsiteX8" fmla="*/ 24134 w 427975"/>
                <a:gd name="connsiteY8" fmla="*/ 89022 h 208746"/>
                <a:gd name="connsiteX9" fmla="*/ 59002 w 427975"/>
                <a:gd name="connsiteY9" fmla="*/ 119174 h 208746"/>
                <a:gd name="connsiteX10" fmla="*/ 118362 w 427975"/>
                <a:gd name="connsiteY10" fmla="*/ 140835 h 208746"/>
                <a:gd name="connsiteX11" fmla="*/ 125839 w 427975"/>
                <a:gd name="connsiteY11" fmla="*/ 140661 h 208746"/>
                <a:gd name="connsiteX12" fmla="*/ 218914 w 427975"/>
                <a:gd name="connsiteY12" fmla="*/ 160296 h 208746"/>
                <a:gd name="connsiteX13" fmla="*/ 413799 w 427975"/>
                <a:gd name="connsiteY13" fmla="*/ 206344 h 208746"/>
                <a:gd name="connsiteX14" fmla="*/ 378756 w 427975"/>
                <a:gd name="connsiteY14" fmla="*/ 76200 h 20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975" h="208746">
                  <a:moveTo>
                    <a:pt x="378756" y="76200"/>
                  </a:moveTo>
                  <a:cubicBezTo>
                    <a:pt x="289244" y="104780"/>
                    <a:pt x="214302" y="88987"/>
                    <a:pt x="211542" y="80183"/>
                  </a:cubicBezTo>
                  <a:cubicBezTo>
                    <a:pt x="208782" y="71379"/>
                    <a:pt x="184779" y="14290"/>
                    <a:pt x="179224" y="9189"/>
                  </a:cubicBezTo>
                  <a:cubicBezTo>
                    <a:pt x="173634" y="4088"/>
                    <a:pt x="143762" y="12333"/>
                    <a:pt x="139325" y="10866"/>
                  </a:cubicBezTo>
                  <a:cubicBezTo>
                    <a:pt x="134887" y="9398"/>
                    <a:pt x="126817" y="0"/>
                    <a:pt x="126817" y="0"/>
                  </a:cubicBezTo>
                  <a:cubicBezTo>
                    <a:pt x="120039" y="3843"/>
                    <a:pt x="112772" y="16910"/>
                    <a:pt x="122031" y="26553"/>
                  </a:cubicBezTo>
                  <a:cubicBezTo>
                    <a:pt x="131289" y="36161"/>
                    <a:pt x="149282" y="39061"/>
                    <a:pt x="149282" y="39061"/>
                  </a:cubicBezTo>
                  <a:cubicBezTo>
                    <a:pt x="117453" y="73021"/>
                    <a:pt x="11906" y="50381"/>
                    <a:pt x="2472" y="61701"/>
                  </a:cubicBezTo>
                  <a:cubicBezTo>
                    <a:pt x="-6961" y="73021"/>
                    <a:pt x="12849" y="89022"/>
                    <a:pt x="24134" y="89022"/>
                  </a:cubicBezTo>
                  <a:cubicBezTo>
                    <a:pt x="33567" y="109741"/>
                    <a:pt x="59002" y="119174"/>
                    <a:pt x="59002" y="119174"/>
                  </a:cubicBezTo>
                  <a:cubicBezTo>
                    <a:pt x="73152" y="139892"/>
                    <a:pt x="87267" y="139892"/>
                    <a:pt x="118362" y="140835"/>
                  </a:cubicBezTo>
                  <a:cubicBezTo>
                    <a:pt x="120982" y="140905"/>
                    <a:pt x="123463" y="140835"/>
                    <a:pt x="125839" y="140661"/>
                  </a:cubicBezTo>
                  <a:cubicBezTo>
                    <a:pt x="158156" y="138110"/>
                    <a:pt x="190754" y="144295"/>
                    <a:pt x="218914" y="160296"/>
                  </a:cubicBezTo>
                  <a:cubicBezTo>
                    <a:pt x="272998" y="191076"/>
                    <a:pt x="367191" y="216896"/>
                    <a:pt x="413799" y="206344"/>
                  </a:cubicBezTo>
                  <a:cubicBezTo>
                    <a:pt x="459917" y="175424"/>
                    <a:pt x="378756" y="76200"/>
                    <a:pt x="378756" y="76200"/>
                  </a:cubicBezTo>
                  <a:close/>
                </a:path>
              </a:pathLst>
            </a:custGeom>
            <a:solidFill>
              <a:srgbClr val="FFCABF"/>
            </a:solidFill>
            <a:ln w="3494" cap="flat">
              <a:noFill/>
              <a:prstDash val="solid"/>
              <a:miter/>
            </a:ln>
          </p:spPr>
          <p:txBody>
            <a:bodyPr rtlCol="0" anchor="ctr">
              <a:noAutofit/>
            </a:bodyPr>
            <a:lstStyle/>
            <a:p>
              <a:endParaRPr lang="en-US"/>
            </a:p>
          </p:txBody>
        </p:sp>
        <p:sp>
          <p:nvSpPr>
            <p:cNvPr id="577" name="任意多边形: 形状 576">
              <a:extLst>
                <a:ext uri="{FF2B5EF4-FFF2-40B4-BE49-F238E27FC236}">
                  <a16:creationId xmlns:a16="http://schemas.microsoft.com/office/drawing/2014/main" id="{06785064-F124-E63F-45A2-C596EEFBBCBF}"/>
                </a:ext>
              </a:extLst>
            </p:cNvPr>
            <p:cNvSpPr/>
            <p:nvPr/>
          </p:nvSpPr>
          <p:spPr>
            <a:xfrm>
              <a:off x="11895909" y="3933456"/>
              <a:ext cx="81087" cy="171134"/>
            </a:xfrm>
            <a:custGeom>
              <a:avLst/>
              <a:gdLst>
                <a:gd name="connsiteX0" fmla="*/ 58464 w 81087"/>
                <a:gd name="connsiteY0" fmla="*/ 13936 h 171134"/>
                <a:gd name="connsiteX1" fmla="*/ 2633 w 81087"/>
                <a:gd name="connsiteY1" fmla="*/ 32697 h 171134"/>
                <a:gd name="connsiteX2" fmla="*/ 36174 w 81087"/>
                <a:gd name="connsiteY2" fmla="*/ 167663 h 171134"/>
                <a:gd name="connsiteX3" fmla="*/ 81034 w 81087"/>
                <a:gd name="connsiteY3" fmla="*/ 142578 h 171134"/>
                <a:gd name="connsiteX4" fmla="*/ 58464 w 81087"/>
                <a:gd name="connsiteY4" fmla="*/ 13936 h 17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 h="171134">
                  <a:moveTo>
                    <a:pt x="58464" y="13936"/>
                  </a:moveTo>
                  <a:cubicBezTo>
                    <a:pt x="45292" y="-6398"/>
                    <a:pt x="11472" y="-7901"/>
                    <a:pt x="2633" y="32697"/>
                  </a:cubicBezTo>
                  <a:cubicBezTo>
                    <a:pt x="-6206" y="73295"/>
                    <a:pt x="7769" y="153723"/>
                    <a:pt x="36174" y="167663"/>
                  </a:cubicBezTo>
                  <a:cubicBezTo>
                    <a:pt x="62831" y="180730"/>
                    <a:pt x="79707" y="153478"/>
                    <a:pt x="81034" y="142578"/>
                  </a:cubicBezTo>
                  <a:cubicBezTo>
                    <a:pt x="82362" y="131677"/>
                    <a:pt x="58464" y="13936"/>
                    <a:pt x="58464" y="13936"/>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sp>
          <p:nvSpPr>
            <p:cNvPr id="578" name="任意多边形: 形状 577">
              <a:extLst>
                <a:ext uri="{FF2B5EF4-FFF2-40B4-BE49-F238E27FC236}">
                  <a16:creationId xmlns:a16="http://schemas.microsoft.com/office/drawing/2014/main" id="{9C6D6022-CE90-FC75-5C77-14D7486AAA50}"/>
                </a:ext>
              </a:extLst>
            </p:cNvPr>
            <p:cNvSpPr/>
            <p:nvPr/>
          </p:nvSpPr>
          <p:spPr>
            <a:xfrm>
              <a:off x="11921329" y="3605837"/>
              <a:ext cx="397559" cy="483872"/>
            </a:xfrm>
            <a:custGeom>
              <a:avLst/>
              <a:gdLst>
                <a:gd name="connsiteX0" fmla="*/ 318209 w 397559"/>
                <a:gd name="connsiteY0" fmla="*/ 0 h 483872"/>
                <a:gd name="connsiteX1" fmla="*/ 9356 w 397559"/>
                <a:gd name="connsiteY1" fmla="*/ 349136 h 483872"/>
                <a:gd name="connsiteX2" fmla="*/ 43316 w 397559"/>
                <a:gd name="connsiteY2" fmla="*/ 483054 h 483872"/>
                <a:gd name="connsiteX3" fmla="*/ 300181 w 397559"/>
                <a:gd name="connsiteY3" fmla="*/ 358220 h 483872"/>
                <a:gd name="connsiteX4" fmla="*/ 318209 w 397559"/>
                <a:gd name="connsiteY4" fmla="*/ 0 h 48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59" h="483872">
                  <a:moveTo>
                    <a:pt x="318209" y="0"/>
                  </a:moveTo>
                  <a:cubicBezTo>
                    <a:pt x="254936" y="59639"/>
                    <a:pt x="131955" y="315316"/>
                    <a:pt x="9356" y="349136"/>
                  </a:cubicBezTo>
                  <a:cubicBezTo>
                    <a:pt x="-16672" y="418768"/>
                    <a:pt x="17148" y="468520"/>
                    <a:pt x="43316" y="483054"/>
                  </a:cubicBezTo>
                  <a:cubicBezTo>
                    <a:pt x="117001" y="492976"/>
                    <a:pt x="237921" y="410418"/>
                    <a:pt x="300181" y="358220"/>
                  </a:cubicBezTo>
                  <a:cubicBezTo>
                    <a:pt x="434134" y="245964"/>
                    <a:pt x="419879" y="77458"/>
                    <a:pt x="318209"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sp>
          <p:nvSpPr>
            <p:cNvPr id="579" name="任意多边形: 形状 578">
              <a:extLst>
                <a:ext uri="{FF2B5EF4-FFF2-40B4-BE49-F238E27FC236}">
                  <a16:creationId xmlns:a16="http://schemas.microsoft.com/office/drawing/2014/main" id="{9A740B51-9D1E-70AF-E0A0-57C94C0DB063}"/>
                </a:ext>
              </a:extLst>
            </p:cNvPr>
            <p:cNvSpPr/>
            <p:nvPr/>
          </p:nvSpPr>
          <p:spPr>
            <a:xfrm>
              <a:off x="11561083" y="3965414"/>
              <a:ext cx="95972" cy="8425"/>
            </a:xfrm>
            <a:custGeom>
              <a:avLst/>
              <a:gdLst>
                <a:gd name="connsiteX0" fmla="*/ 40940 w 95972"/>
                <a:gd name="connsiteY0" fmla="*/ 8426 h 8425"/>
                <a:gd name="connsiteX1" fmla="*/ 1529 w 95972"/>
                <a:gd name="connsiteY1" fmla="*/ 5491 h 8425"/>
                <a:gd name="connsiteX2" fmla="*/ 27 w 95972"/>
                <a:gd name="connsiteY2" fmla="*/ 3429 h 8425"/>
                <a:gd name="connsiteX3" fmla="*/ 2088 w 95972"/>
                <a:gd name="connsiteY3" fmla="*/ 1927 h 8425"/>
                <a:gd name="connsiteX4" fmla="*/ 93801 w 95972"/>
                <a:gd name="connsiteY4" fmla="*/ 40 h 8425"/>
                <a:gd name="connsiteX5" fmla="*/ 95932 w 95972"/>
                <a:gd name="connsiteY5" fmla="*/ 1438 h 8425"/>
                <a:gd name="connsiteX6" fmla="*/ 94534 w 95972"/>
                <a:gd name="connsiteY6" fmla="*/ 3569 h 8425"/>
                <a:gd name="connsiteX7" fmla="*/ 40940 w 95972"/>
                <a:gd name="connsiteY7" fmla="*/ 8426 h 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72" h="8425">
                  <a:moveTo>
                    <a:pt x="40940" y="8426"/>
                  </a:moveTo>
                  <a:cubicBezTo>
                    <a:pt x="28711" y="8426"/>
                    <a:pt x="15260" y="7657"/>
                    <a:pt x="1529" y="5491"/>
                  </a:cubicBezTo>
                  <a:cubicBezTo>
                    <a:pt x="551" y="5351"/>
                    <a:pt x="-148" y="4408"/>
                    <a:pt x="27" y="3429"/>
                  </a:cubicBezTo>
                  <a:cubicBezTo>
                    <a:pt x="167" y="2451"/>
                    <a:pt x="1110" y="1787"/>
                    <a:pt x="2088" y="1927"/>
                  </a:cubicBezTo>
                  <a:cubicBezTo>
                    <a:pt x="49255" y="9334"/>
                    <a:pt x="93347" y="145"/>
                    <a:pt x="93801" y="40"/>
                  </a:cubicBezTo>
                  <a:cubicBezTo>
                    <a:pt x="94779" y="-169"/>
                    <a:pt x="95722" y="460"/>
                    <a:pt x="95932" y="1438"/>
                  </a:cubicBezTo>
                  <a:cubicBezTo>
                    <a:pt x="96141" y="2416"/>
                    <a:pt x="95513" y="3359"/>
                    <a:pt x="94534" y="3569"/>
                  </a:cubicBezTo>
                  <a:cubicBezTo>
                    <a:pt x="94220" y="3674"/>
                    <a:pt x="71371" y="8426"/>
                    <a:pt x="40940" y="8426"/>
                  </a:cubicBezTo>
                  <a:close/>
                </a:path>
              </a:pathLst>
            </a:custGeom>
            <a:solidFill>
              <a:srgbClr val="E0B3A8"/>
            </a:solidFill>
            <a:ln w="3494" cap="flat">
              <a:noFill/>
              <a:prstDash val="solid"/>
              <a:miter/>
            </a:ln>
          </p:spPr>
          <p:txBody>
            <a:bodyPr rtlCol="0" anchor="ctr">
              <a:noAutofit/>
            </a:bodyPr>
            <a:lstStyle/>
            <a:p>
              <a:endParaRPr lang="en-US"/>
            </a:p>
          </p:txBody>
        </p:sp>
        <p:sp>
          <p:nvSpPr>
            <p:cNvPr id="580" name="任意多边形: 形状 579">
              <a:extLst>
                <a:ext uri="{FF2B5EF4-FFF2-40B4-BE49-F238E27FC236}">
                  <a16:creationId xmlns:a16="http://schemas.microsoft.com/office/drawing/2014/main" id="{690FFA59-6B90-2AE1-7159-4F2C830EB5A3}"/>
                </a:ext>
              </a:extLst>
            </p:cNvPr>
            <p:cNvSpPr/>
            <p:nvPr/>
          </p:nvSpPr>
          <p:spPr>
            <a:xfrm>
              <a:off x="11595437" y="3992759"/>
              <a:ext cx="60639" cy="11511"/>
            </a:xfrm>
            <a:custGeom>
              <a:avLst/>
              <a:gdLst>
                <a:gd name="connsiteX0" fmla="*/ 39602 w 60639"/>
                <a:gd name="connsiteY0" fmla="*/ 11511 h 11511"/>
                <a:gd name="connsiteX1" fmla="*/ 1030 w 60639"/>
                <a:gd name="connsiteY1" fmla="*/ 3440 h 11511"/>
                <a:gd name="connsiteX2" fmla="*/ 191 w 60639"/>
                <a:gd name="connsiteY2" fmla="*/ 1030 h 11511"/>
                <a:gd name="connsiteX3" fmla="*/ 2602 w 60639"/>
                <a:gd name="connsiteY3" fmla="*/ 191 h 11511"/>
                <a:gd name="connsiteX4" fmla="*/ 58468 w 60639"/>
                <a:gd name="connsiteY4" fmla="*/ 6166 h 11511"/>
                <a:gd name="connsiteX5" fmla="*/ 60599 w 60639"/>
                <a:gd name="connsiteY5" fmla="*/ 7563 h 11511"/>
                <a:gd name="connsiteX6" fmla="*/ 59202 w 60639"/>
                <a:gd name="connsiteY6" fmla="*/ 9695 h 11511"/>
                <a:gd name="connsiteX7" fmla="*/ 39602 w 60639"/>
                <a:gd name="connsiteY7" fmla="*/ 11511 h 1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39" h="11511">
                  <a:moveTo>
                    <a:pt x="39602" y="11511"/>
                  </a:moveTo>
                  <a:cubicBezTo>
                    <a:pt x="28561" y="11511"/>
                    <a:pt x="14341" y="9869"/>
                    <a:pt x="1030" y="3440"/>
                  </a:cubicBezTo>
                  <a:cubicBezTo>
                    <a:pt x="121" y="3021"/>
                    <a:pt x="-263" y="1938"/>
                    <a:pt x="191" y="1030"/>
                  </a:cubicBezTo>
                  <a:cubicBezTo>
                    <a:pt x="611" y="122"/>
                    <a:pt x="1694" y="-263"/>
                    <a:pt x="2602" y="191"/>
                  </a:cubicBezTo>
                  <a:cubicBezTo>
                    <a:pt x="28107" y="12490"/>
                    <a:pt x="58154" y="6236"/>
                    <a:pt x="58468" y="6166"/>
                  </a:cubicBezTo>
                  <a:cubicBezTo>
                    <a:pt x="59447" y="5991"/>
                    <a:pt x="60390" y="6585"/>
                    <a:pt x="60599" y="7563"/>
                  </a:cubicBezTo>
                  <a:cubicBezTo>
                    <a:pt x="60809" y="8542"/>
                    <a:pt x="60180" y="9485"/>
                    <a:pt x="59202" y="9695"/>
                  </a:cubicBezTo>
                  <a:cubicBezTo>
                    <a:pt x="58608" y="9869"/>
                    <a:pt x="50677" y="11511"/>
                    <a:pt x="39602" y="11511"/>
                  </a:cubicBezTo>
                  <a:close/>
                </a:path>
              </a:pathLst>
            </a:custGeom>
            <a:solidFill>
              <a:srgbClr val="E0B3A8"/>
            </a:solidFill>
            <a:ln w="3494" cap="flat">
              <a:noFill/>
              <a:prstDash val="solid"/>
              <a:miter/>
            </a:ln>
          </p:spPr>
          <p:txBody>
            <a:bodyPr rtlCol="0" anchor="ctr">
              <a:noAutofit/>
            </a:bodyPr>
            <a:lstStyle/>
            <a:p>
              <a:endParaRPr lang="en-US"/>
            </a:p>
          </p:txBody>
        </p:sp>
      </p:grpSp>
      <p:grpSp>
        <p:nvGrpSpPr>
          <p:cNvPr id="581" name="图形 11">
            <a:extLst>
              <a:ext uri="{FF2B5EF4-FFF2-40B4-BE49-F238E27FC236}">
                <a16:creationId xmlns:a16="http://schemas.microsoft.com/office/drawing/2014/main" id="{166D38C6-5051-0D07-43AB-75265A15BF17}"/>
              </a:ext>
            </a:extLst>
          </p:cNvPr>
          <p:cNvGrpSpPr/>
          <p:nvPr userDrawn="1"/>
        </p:nvGrpSpPr>
        <p:grpSpPr>
          <a:xfrm>
            <a:off x="11965335" y="3332444"/>
            <a:ext cx="239165" cy="328312"/>
            <a:chOff x="11929645" y="3258784"/>
            <a:chExt cx="250236" cy="343511"/>
          </a:xfrm>
        </p:grpSpPr>
        <p:sp>
          <p:nvSpPr>
            <p:cNvPr id="582" name="任意多边形: 形状 581">
              <a:extLst>
                <a:ext uri="{FF2B5EF4-FFF2-40B4-BE49-F238E27FC236}">
                  <a16:creationId xmlns:a16="http://schemas.microsoft.com/office/drawing/2014/main" id="{FBACF862-71FE-9481-D113-C5F5CFC43ECD}"/>
                </a:ext>
              </a:extLst>
            </p:cNvPr>
            <p:cNvSpPr/>
            <p:nvPr/>
          </p:nvSpPr>
          <p:spPr>
            <a:xfrm>
              <a:off x="11929645" y="3258784"/>
              <a:ext cx="250236" cy="230114"/>
            </a:xfrm>
            <a:custGeom>
              <a:avLst/>
              <a:gdLst>
                <a:gd name="connsiteX0" fmla="*/ 139255 w 250236"/>
                <a:gd name="connsiteY0" fmla="*/ 16014 h 230114"/>
                <a:gd name="connsiteX1" fmla="*/ 121856 w 250236"/>
                <a:gd name="connsiteY1" fmla="*/ 13604 h 230114"/>
                <a:gd name="connsiteX2" fmla="*/ 32204 w 250236"/>
                <a:gd name="connsiteY2" fmla="*/ 52210 h 230114"/>
                <a:gd name="connsiteX3" fmla="*/ 14491 w 250236"/>
                <a:gd name="connsiteY3" fmla="*/ 103919 h 230114"/>
                <a:gd name="connsiteX4" fmla="*/ 39577 w 250236"/>
                <a:gd name="connsiteY4" fmla="*/ 170720 h 230114"/>
                <a:gd name="connsiteX5" fmla="*/ 168708 w 250236"/>
                <a:gd name="connsiteY5" fmla="*/ 228298 h 230114"/>
                <a:gd name="connsiteX6" fmla="*/ 217691 w 250236"/>
                <a:gd name="connsiteY6" fmla="*/ 204645 h 230114"/>
                <a:gd name="connsiteX7" fmla="*/ 236977 w 250236"/>
                <a:gd name="connsiteY7" fmla="*/ 122366 h 230114"/>
                <a:gd name="connsiteX8" fmla="*/ 224329 w 250236"/>
                <a:gd name="connsiteY8" fmla="*/ 77575 h 230114"/>
                <a:gd name="connsiteX9" fmla="*/ 139255 w 250236"/>
                <a:gd name="connsiteY9" fmla="*/ 16014 h 23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236" h="230114">
                  <a:moveTo>
                    <a:pt x="139255" y="16014"/>
                  </a:moveTo>
                  <a:cubicBezTo>
                    <a:pt x="132338" y="-127"/>
                    <a:pt x="121856" y="13604"/>
                    <a:pt x="121856" y="13604"/>
                  </a:cubicBezTo>
                  <a:cubicBezTo>
                    <a:pt x="77485" y="-20286"/>
                    <a:pt x="23470" y="15421"/>
                    <a:pt x="32204" y="52210"/>
                  </a:cubicBezTo>
                  <a:cubicBezTo>
                    <a:pt x="5302" y="42533"/>
                    <a:pt x="-1371" y="91795"/>
                    <a:pt x="14491" y="103919"/>
                  </a:cubicBezTo>
                  <a:cubicBezTo>
                    <a:pt x="-15731" y="125999"/>
                    <a:pt x="5547" y="171524"/>
                    <a:pt x="39577" y="170720"/>
                  </a:cubicBezTo>
                  <a:cubicBezTo>
                    <a:pt x="50897" y="184381"/>
                    <a:pt x="157073" y="219424"/>
                    <a:pt x="168708" y="228298"/>
                  </a:cubicBezTo>
                  <a:cubicBezTo>
                    <a:pt x="218215" y="236823"/>
                    <a:pt x="218809" y="213030"/>
                    <a:pt x="217691" y="204645"/>
                  </a:cubicBezTo>
                  <a:cubicBezTo>
                    <a:pt x="251406" y="194408"/>
                    <a:pt x="260805" y="151434"/>
                    <a:pt x="236977" y="122366"/>
                  </a:cubicBezTo>
                  <a:cubicBezTo>
                    <a:pt x="248017" y="91481"/>
                    <a:pt x="230024" y="77785"/>
                    <a:pt x="224329" y="77575"/>
                  </a:cubicBezTo>
                  <a:cubicBezTo>
                    <a:pt x="231178" y="22653"/>
                    <a:pt x="156479" y="3262"/>
                    <a:pt x="139255" y="16014"/>
                  </a:cubicBezTo>
                  <a:close/>
                </a:path>
              </a:pathLst>
            </a:custGeom>
            <a:solidFill>
              <a:srgbClr val="2B1710"/>
            </a:solidFill>
            <a:ln w="3494" cap="flat">
              <a:noFill/>
              <a:prstDash val="solid"/>
              <a:miter/>
            </a:ln>
          </p:spPr>
          <p:txBody>
            <a:bodyPr rtlCol="0" anchor="ctr">
              <a:noAutofit/>
            </a:bodyPr>
            <a:lstStyle/>
            <a:p>
              <a:endParaRPr lang="en-US"/>
            </a:p>
          </p:txBody>
        </p:sp>
        <p:sp>
          <p:nvSpPr>
            <p:cNvPr id="583" name="任意多边形: 形状 582">
              <a:extLst>
                <a:ext uri="{FF2B5EF4-FFF2-40B4-BE49-F238E27FC236}">
                  <a16:creationId xmlns:a16="http://schemas.microsoft.com/office/drawing/2014/main" id="{C458F164-F1D9-C8F2-4437-A83F13BB9863}"/>
                </a:ext>
              </a:extLst>
            </p:cNvPr>
            <p:cNvSpPr/>
            <p:nvPr/>
          </p:nvSpPr>
          <p:spPr>
            <a:xfrm>
              <a:off x="11963912" y="3348553"/>
              <a:ext cx="202151" cy="253742"/>
            </a:xfrm>
            <a:custGeom>
              <a:avLst/>
              <a:gdLst>
                <a:gd name="connsiteX0" fmla="*/ 130074 w 202151"/>
                <a:gd name="connsiteY0" fmla="*/ 13940 h 253742"/>
                <a:gd name="connsiteX1" fmla="*/ 130004 w 202151"/>
                <a:gd name="connsiteY1" fmla="*/ 55167 h 253742"/>
                <a:gd name="connsiteX2" fmla="*/ 154007 w 202151"/>
                <a:gd name="connsiteY2" fmla="*/ 73475 h 253742"/>
                <a:gd name="connsiteX3" fmla="*/ 154880 w 202151"/>
                <a:gd name="connsiteY3" fmla="*/ 106771 h 253742"/>
                <a:gd name="connsiteX4" fmla="*/ 202152 w 202151"/>
                <a:gd name="connsiteY4" fmla="*/ 225980 h 253742"/>
                <a:gd name="connsiteX5" fmla="*/ 49297 w 202151"/>
                <a:gd name="connsiteY5" fmla="*/ 220320 h 253742"/>
                <a:gd name="connsiteX6" fmla="*/ 71273 w 202151"/>
                <a:gd name="connsiteY6" fmla="*/ 186709 h 253742"/>
                <a:gd name="connsiteX7" fmla="*/ 10096 w 202151"/>
                <a:gd name="connsiteY7" fmla="*/ 89372 h 253742"/>
                <a:gd name="connsiteX8" fmla="*/ 34 w 202151"/>
                <a:gd name="connsiteY8" fmla="*/ 14534 h 253742"/>
                <a:gd name="connsiteX9" fmla="*/ 106526 w 202151"/>
                <a:gd name="connsiteY9" fmla="*/ 0 h 253742"/>
                <a:gd name="connsiteX10" fmla="*/ 130074 w 202151"/>
                <a:gd name="connsiteY10" fmla="*/ 13940 h 25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151" h="253742">
                  <a:moveTo>
                    <a:pt x="130074" y="13940"/>
                  </a:moveTo>
                  <a:cubicBezTo>
                    <a:pt x="130074" y="13940"/>
                    <a:pt x="130633" y="42450"/>
                    <a:pt x="130004" y="55167"/>
                  </a:cubicBezTo>
                  <a:cubicBezTo>
                    <a:pt x="129375" y="67885"/>
                    <a:pt x="139402" y="86681"/>
                    <a:pt x="154007" y="73475"/>
                  </a:cubicBezTo>
                  <a:lnTo>
                    <a:pt x="154880" y="106771"/>
                  </a:lnTo>
                  <a:cubicBezTo>
                    <a:pt x="154880" y="106771"/>
                    <a:pt x="169344" y="214136"/>
                    <a:pt x="202152" y="225980"/>
                  </a:cubicBezTo>
                  <a:cubicBezTo>
                    <a:pt x="108342" y="258123"/>
                    <a:pt x="44685" y="269652"/>
                    <a:pt x="49297" y="220320"/>
                  </a:cubicBezTo>
                  <a:cubicBezTo>
                    <a:pt x="69526" y="217595"/>
                    <a:pt x="73998" y="206938"/>
                    <a:pt x="71273" y="186709"/>
                  </a:cubicBezTo>
                  <a:cubicBezTo>
                    <a:pt x="21032" y="184718"/>
                    <a:pt x="20752" y="145412"/>
                    <a:pt x="10096" y="89372"/>
                  </a:cubicBezTo>
                  <a:cubicBezTo>
                    <a:pt x="5065" y="62889"/>
                    <a:pt x="-489" y="35742"/>
                    <a:pt x="34" y="14534"/>
                  </a:cubicBezTo>
                  <a:cubicBezTo>
                    <a:pt x="51148" y="30082"/>
                    <a:pt x="96359" y="6918"/>
                    <a:pt x="106526" y="0"/>
                  </a:cubicBezTo>
                  <a:cubicBezTo>
                    <a:pt x="110613" y="26658"/>
                    <a:pt x="130074" y="13940"/>
                    <a:pt x="130074" y="13940"/>
                  </a:cubicBezTo>
                  <a:close/>
                </a:path>
              </a:pathLst>
            </a:custGeom>
            <a:solidFill>
              <a:srgbClr val="FFCABF"/>
            </a:solidFill>
            <a:ln w="3494" cap="flat">
              <a:noFill/>
              <a:prstDash val="solid"/>
              <a:miter/>
            </a:ln>
          </p:spPr>
          <p:txBody>
            <a:bodyPr rtlCol="0" anchor="ctr">
              <a:noAutofit/>
            </a:bodyPr>
            <a:lstStyle/>
            <a:p>
              <a:endParaRPr lang="en-US"/>
            </a:p>
          </p:txBody>
        </p:sp>
        <p:pic>
          <p:nvPicPr>
            <p:cNvPr id="584" name="图片 583">
              <a:extLst>
                <a:ext uri="{FF2B5EF4-FFF2-40B4-BE49-F238E27FC236}">
                  <a16:creationId xmlns:a16="http://schemas.microsoft.com/office/drawing/2014/main" id="{AAAEDF86-EA5B-18E2-05C4-0A0B19359BCE}"/>
                </a:ext>
              </a:extLst>
            </p:cNvPr>
            <p:cNvPicPr>
              <a:picLocks noChangeAspect="1"/>
            </p:cNvPicPr>
            <p:nvPr/>
          </p:nvPicPr>
          <p:blipFill>
            <a:blip r:embed="rId6"/>
            <a:stretch>
              <a:fillRect/>
            </a:stretch>
          </p:blipFill>
          <p:spPr>
            <a:xfrm>
              <a:off x="11966008" y="3421538"/>
              <a:ext cx="38431" cy="34938"/>
            </a:xfrm>
            <a:custGeom>
              <a:avLst/>
              <a:gdLst>
                <a:gd name="connsiteX0" fmla="*/ 2051 w 38431"/>
                <a:gd name="connsiteY0" fmla="*/ 678 h 34938"/>
                <a:gd name="connsiteX1" fmla="*/ 40483 w 38431"/>
                <a:gd name="connsiteY1" fmla="*/ 678 h 34938"/>
                <a:gd name="connsiteX2" fmla="*/ 40483 w 38431"/>
                <a:gd name="connsiteY2" fmla="*/ 35616 h 34938"/>
                <a:gd name="connsiteX3" fmla="*/ 2051 w 38431"/>
                <a:gd name="connsiteY3" fmla="*/ 35616 h 34938"/>
              </a:gdLst>
              <a:ahLst/>
              <a:cxnLst>
                <a:cxn ang="0">
                  <a:pos x="connsiteX0" y="connsiteY0"/>
                </a:cxn>
                <a:cxn ang="0">
                  <a:pos x="connsiteX1" y="connsiteY1"/>
                </a:cxn>
                <a:cxn ang="0">
                  <a:pos x="connsiteX2" y="connsiteY2"/>
                </a:cxn>
                <a:cxn ang="0">
                  <a:pos x="connsiteX3" y="connsiteY3"/>
                </a:cxn>
              </a:cxnLst>
              <a:rect l="l" t="t" r="r" b="b"/>
              <a:pathLst>
                <a:path w="38431" h="34938">
                  <a:moveTo>
                    <a:pt x="2051" y="678"/>
                  </a:moveTo>
                  <a:lnTo>
                    <a:pt x="40483" y="678"/>
                  </a:lnTo>
                  <a:lnTo>
                    <a:pt x="40483" y="35616"/>
                  </a:lnTo>
                  <a:lnTo>
                    <a:pt x="2051" y="35616"/>
                  </a:lnTo>
                  <a:close/>
                </a:path>
              </a:pathLst>
            </a:custGeom>
          </p:spPr>
        </p:pic>
        <p:sp>
          <p:nvSpPr>
            <p:cNvPr id="585" name="任意多边形: 形状 584">
              <a:extLst>
                <a:ext uri="{FF2B5EF4-FFF2-40B4-BE49-F238E27FC236}">
                  <a16:creationId xmlns:a16="http://schemas.microsoft.com/office/drawing/2014/main" id="{7FC245EF-CC6C-A644-7B81-6DA7EA9409BC}"/>
                </a:ext>
              </a:extLst>
            </p:cNvPr>
            <p:cNvSpPr/>
            <p:nvPr/>
          </p:nvSpPr>
          <p:spPr>
            <a:xfrm rot="-458927">
              <a:off x="11983359" y="3401216"/>
              <a:ext cx="13905" cy="25364"/>
            </a:xfrm>
            <a:custGeom>
              <a:avLst/>
              <a:gdLst>
                <a:gd name="connsiteX0" fmla="*/ 13905 w 13905"/>
                <a:gd name="connsiteY0" fmla="*/ 12683 h 25364"/>
                <a:gd name="connsiteX1" fmla="*/ 6953 w 13905"/>
                <a:gd name="connsiteY1" fmla="*/ 25365 h 25364"/>
                <a:gd name="connsiteX2" fmla="*/ 0 w 13905"/>
                <a:gd name="connsiteY2" fmla="*/ 12683 h 25364"/>
                <a:gd name="connsiteX3" fmla="*/ 6953 w 13905"/>
                <a:gd name="connsiteY3" fmla="*/ 0 h 25364"/>
                <a:gd name="connsiteX4" fmla="*/ 13905 w 13905"/>
                <a:gd name="connsiteY4" fmla="*/ 12683 h 2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5" h="25364">
                  <a:moveTo>
                    <a:pt x="13905" y="12683"/>
                  </a:moveTo>
                  <a:cubicBezTo>
                    <a:pt x="13905" y="19687"/>
                    <a:pt x="10793" y="25365"/>
                    <a:pt x="6953" y="25365"/>
                  </a:cubicBezTo>
                  <a:cubicBezTo>
                    <a:pt x="3113" y="25365"/>
                    <a:pt x="0" y="19687"/>
                    <a:pt x="0" y="12683"/>
                  </a:cubicBezTo>
                  <a:cubicBezTo>
                    <a:pt x="0" y="5678"/>
                    <a:pt x="3113" y="0"/>
                    <a:pt x="6953" y="0"/>
                  </a:cubicBezTo>
                  <a:cubicBezTo>
                    <a:pt x="10793" y="0"/>
                    <a:pt x="13905" y="5678"/>
                    <a:pt x="13905" y="12683"/>
                  </a:cubicBezTo>
                  <a:close/>
                </a:path>
              </a:pathLst>
            </a:custGeom>
            <a:solidFill>
              <a:srgbClr val="2B1710"/>
            </a:solidFill>
            <a:ln w="3494" cap="flat">
              <a:noFill/>
              <a:prstDash val="solid"/>
              <a:miter/>
            </a:ln>
          </p:spPr>
          <p:txBody>
            <a:bodyPr rtlCol="0" anchor="ctr">
              <a:noAutofit/>
            </a:bodyPr>
            <a:lstStyle/>
            <a:p>
              <a:endParaRPr lang="en-US"/>
            </a:p>
          </p:txBody>
        </p:sp>
        <p:sp>
          <p:nvSpPr>
            <p:cNvPr id="586" name="任意多边形: 形状 585">
              <a:extLst>
                <a:ext uri="{FF2B5EF4-FFF2-40B4-BE49-F238E27FC236}">
                  <a16:creationId xmlns:a16="http://schemas.microsoft.com/office/drawing/2014/main" id="{7590BC61-89B1-4CFE-F408-7FAF7F6E07C2}"/>
                </a:ext>
              </a:extLst>
            </p:cNvPr>
            <p:cNvSpPr/>
            <p:nvPr/>
          </p:nvSpPr>
          <p:spPr>
            <a:xfrm>
              <a:off x="12037142" y="3395927"/>
              <a:ext cx="14218" cy="25227"/>
            </a:xfrm>
            <a:custGeom>
              <a:avLst/>
              <a:gdLst>
                <a:gd name="connsiteX0" fmla="*/ 14009 w 14218"/>
                <a:gd name="connsiteY0" fmla="*/ 11671 h 25227"/>
                <a:gd name="connsiteX1" fmla="*/ 8804 w 14218"/>
                <a:gd name="connsiteY1" fmla="*/ 25192 h 25227"/>
                <a:gd name="connsiteX2" fmla="*/ 209 w 14218"/>
                <a:gd name="connsiteY2" fmla="*/ 13557 h 25227"/>
                <a:gd name="connsiteX3" fmla="*/ 5415 w 14218"/>
                <a:gd name="connsiteY3" fmla="*/ 36 h 25227"/>
                <a:gd name="connsiteX4" fmla="*/ 14009 w 14218"/>
                <a:gd name="connsiteY4" fmla="*/ 11671 h 2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8" h="25227">
                  <a:moveTo>
                    <a:pt x="14009" y="11671"/>
                  </a:moveTo>
                  <a:cubicBezTo>
                    <a:pt x="14953" y="18623"/>
                    <a:pt x="12612" y="24668"/>
                    <a:pt x="8804" y="25192"/>
                  </a:cubicBezTo>
                  <a:cubicBezTo>
                    <a:pt x="4995" y="25716"/>
                    <a:pt x="1152" y="20475"/>
                    <a:pt x="209" y="13557"/>
                  </a:cubicBezTo>
                  <a:cubicBezTo>
                    <a:pt x="-734" y="6605"/>
                    <a:pt x="1606" y="560"/>
                    <a:pt x="5415" y="36"/>
                  </a:cubicBezTo>
                  <a:cubicBezTo>
                    <a:pt x="9223" y="-488"/>
                    <a:pt x="13101" y="4718"/>
                    <a:pt x="14009" y="11671"/>
                  </a:cubicBezTo>
                  <a:close/>
                </a:path>
              </a:pathLst>
            </a:custGeom>
            <a:solidFill>
              <a:srgbClr val="2B1710"/>
            </a:solidFill>
            <a:ln w="3494" cap="flat">
              <a:noFill/>
              <a:prstDash val="solid"/>
              <a:miter/>
            </a:ln>
          </p:spPr>
          <p:txBody>
            <a:bodyPr rtlCol="0" anchor="ctr">
              <a:noAutofit/>
            </a:bodyPr>
            <a:lstStyle/>
            <a:p>
              <a:endParaRPr lang="en-US"/>
            </a:p>
          </p:txBody>
        </p:sp>
        <p:sp>
          <p:nvSpPr>
            <p:cNvPr id="587" name="任意多边形: 形状 586">
              <a:extLst>
                <a:ext uri="{FF2B5EF4-FFF2-40B4-BE49-F238E27FC236}">
                  <a16:creationId xmlns:a16="http://schemas.microsoft.com/office/drawing/2014/main" id="{761BBA5C-A202-14A7-2A0C-FD29A5C6101E}"/>
                </a:ext>
              </a:extLst>
            </p:cNvPr>
            <p:cNvSpPr/>
            <p:nvPr/>
          </p:nvSpPr>
          <p:spPr>
            <a:xfrm>
              <a:off x="12043738" y="3411614"/>
              <a:ext cx="13943" cy="15835"/>
            </a:xfrm>
            <a:custGeom>
              <a:avLst/>
              <a:gdLst>
                <a:gd name="connsiteX0" fmla="*/ 1789 w 13943"/>
                <a:gd name="connsiteY0" fmla="*/ 15759 h 15835"/>
                <a:gd name="connsiteX1" fmla="*/ 1299 w 13943"/>
                <a:gd name="connsiteY1" fmla="*/ 15829 h 15835"/>
                <a:gd name="connsiteX2" fmla="*/ 7 w 13943"/>
                <a:gd name="connsiteY2" fmla="*/ 14781 h 15835"/>
                <a:gd name="connsiteX3" fmla="*/ 1054 w 13943"/>
                <a:gd name="connsiteY3" fmla="*/ 13488 h 15835"/>
                <a:gd name="connsiteX4" fmla="*/ 11536 w 13943"/>
                <a:gd name="connsiteY4" fmla="*/ 1260 h 15835"/>
                <a:gd name="connsiteX5" fmla="*/ 12654 w 13943"/>
                <a:gd name="connsiteY5" fmla="*/ 2 h 15835"/>
                <a:gd name="connsiteX6" fmla="*/ 13912 w 13943"/>
                <a:gd name="connsiteY6" fmla="*/ 1120 h 15835"/>
                <a:gd name="connsiteX7" fmla="*/ 1789 w 13943"/>
                <a:gd name="connsiteY7" fmla="*/ 15759 h 1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3" h="15835">
                  <a:moveTo>
                    <a:pt x="1789" y="15759"/>
                  </a:moveTo>
                  <a:cubicBezTo>
                    <a:pt x="1614" y="15794"/>
                    <a:pt x="1439" y="15794"/>
                    <a:pt x="1299" y="15829"/>
                  </a:cubicBezTo>
                  <a:cubicBezTo>
                    <a:pt x="635" y="15899"/>
                    <a:pt x="77" y="15410"/>
                    <a:pt x="7" y="14781"/>
                  </a:cubicBezTo>
                  <a:cubicBezTo>
                    <a:pt x="-63" y="14117"/>
                    <a:pt x="425" y="13558"/>
                    <a:pt x="1054" y="13488"/>
                  </a:cubicBezTo>
                  <a:cubicBezTo>
                    <a:pt x="7378" y="12894"/>
                    <a:pt x="11955" y="7479"/>
                    <a:pt x="11536" y="1260"/>
                  </a:cubicBezTo>
                  <a:cubicBezTo>
                    <a:pt x="11501" y="596"/>
                    <a:pt x="11955" y="37"/>
                    <a:pt x="12654" y="2"/>
                  </a:cubicBezTo>
                  <a:cubicBezTo>
                    <a:pt x="13317" y="-33"/>
                    <a:pt x="13877" y="456"/>
                    <a:pt x="13912" y="1120"/>
                  </a:cubicBezTo>
                  <a:cubicBezTo>
                    <a:pt x="14401" y="8422"/>
                    <a:pt x="9125" y="14781"/>
                    <a:pt x="1789" y="15759"/>
                  </a:cubicBezTo>
                  <a:close/>
                </a:path>
              </a:pathLst>
            </a:custGeom>
            <a:solidFill>
              <a:srgbClr val="E0B3A8"/>
            </a:solidFill>
            <a:ln w="3494" cap="flat">
              <a:noFill/>
              <a:prstDash val="solid"/>
              <a:miter/>
            </a:ln>
          </p:spPr>
          <p:txBody>
            <a:bodyPr rtlCol="0" anchor="ctr">
              <a:noAutofit/>
            </a:bodyPr>
            <a:lstStyle/>
            <a:p>
              <a:endParaRPr lang="en-US"/>
            </a:p>
          </p:txBody>
        </p:sp>
        <p:sp>
          <p:nvSpPr>
            <p:cNvPr id="588" name="任意多边形: 形状 587">
              <a:extLst>
                <a:ext uri="{FF2B5EF4-FFF2-40B4-BE49-F238E27FC236}">
                  <a16:creationId xmlns:a16="http://schemas.microsoft.com/office/drawing/2014/main" id="{B78328F7-C9CB-EBEE-DFF0-25F5361A57F3}"/>
                </a:ext>
              </a:extLst>
            </p:cNvPr>
            <p:cNvSpPr/>
            <p:nvPr/>
          </p:nvSpPr>
          <p:spPr>
            <a:xfrm>
              <a:off x="11966981" y="3394419"/>
              <a:ext cx="42905" cy="63121"/>
            </a:xfrm>
            <a:custGeom>
              <a:avLst/>
              <a:gdLst>
                <a:gd name="connsiteX0" fmla="*/ 28654 w 42905"/>
                <a:gd name="connsiteY0" fmla="*/ 63105 h 63121"/>
                <a:gd name="connsiteX1" fmla="*/ 28654 w 42905"/>
                <a:gd name="connsiteY1" fmla="*/ 63105 h 63121"/>
                <a:gd name="connsiteX2" fmla="*/ 354 w 42905"/>
                <a:gd name="connsiteY2" fmla="*/ 55174 h 63121"/>
                <a:gd name="connsiteX3" fmla="*/ 4 w 42905"/>
                <a:gd name="connsiteY3" fmla="*/ 54021 h 63121"/>
                <a:gd name="connsiteX4" fmla="*/ 17264 w 42905"/>
                <a:gd name="connsiteY4" fmla="*/ 39872 h 63121"/>
                <a:gd name="connsiteX5" fmla="*/ 37179 w 42905"/>
                <a:gd name="connsiteY5" fmla="*/ 24184 h 63121"/>
                <a:gd name="connsiteX6" fmla="*/ 40044 w 42905"/>
                <a:gd name="connsiteY6" fmla="*/ 1335 h 63121"/>
                <a:gd name="connsiteX7" fmla="*/ 41057 w 42905"/>
                <a:gd name="connsiteY7" fmla="*/ 7 h 63121"/>
                <a:gd name="connsiteX8" fmla="*/ 42385 w 42905"/>
                <a:gd name="connsiteY8" fmla="*/ 1020 h 63121"/>
                <a:gd name="connsiteX9" fmla="*/ 39276 w 42905"/>
                <a:gd name="connsiteY9" fmla="*/ 25233 h 63121"/>
                <a:gd name="connsiteX10" fmla="*/ 18627 w 42905"/>
                <a:gd name="connsiteY10" fmla="*/ 41793 h 63121"/>
                <a:gd name="connsiteX11" fmla="*/ 2695 w 42905"/>
                <a:gd name="connsiteY11" fmla="*/ 53917 h 63121"/>
                <a:gd name="connsiteX12" fmla="*/ 29108 w 42905"/>
                <a:gd name="connsiteY12" fmla="*/ 60765 h 63121"/>
                <a:gd name="connsiteX13" fmla="*/ 30016 w 42905"/>
                <a:gd name="connsiteY13" fmla="*/ 62162 h 63121"/>
                <a:gd name="connsiteX14" fmla="*/ 28654 w 42905"/>
                <a:gd name="connsiteY14" fmla="*/ 63105 h 6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5" h="63121">
                  <a:moveTo>
                    <a:pt x="28654" y="63105"/>
                  </a:moveTo>
                  <a:cubicBezTo>
                    <a:pt x="28654" y="63105"/>
                    <a:pt x="28654" y="63105"/>
                    <a:pt x="28654" y="63105"/>
                  </a:cubicBezTo>
                  <a:cubicBezTo>
                    <a:pt x="20723" y="61393"/>
                    <a:pt x="2171" y="57236"/>
                    <a:pt x="354" y="55174"/>
                  </a:cubicBezTo>
                  <a:cubicBezTo>
                    <a:pt x="144" y="54930"/>
                    <a:pt x="-30" y="54371"/>
                    <a:pt x="4" y="54021"/>
                  </a:cubicBezTo>
                  <a:cubicBezTo>
                    <a:pt x="214" y="52275"/>
                    <a:pt x="3848" y="49445"/>
                    <a:pt x="17264" y="39872"/>
                  </a:cubicBezTo>
                  <a:cubicBezTo>
                    <a:pt x="25614" y="33932"/>
                    <a:pt x="35991" y="26525"/>
                    <a:pt x="37179" y="24184"/>
                  </a:cubicBezTo>
                  <a:cubicBezTo>
                    <a:pt x="40323" y="18000"/>
                    <a:pt x="41266" y="10524"/>
                    <a:pt x="40044" y="1335"/>
                  </a:cubicBezTo>
                  <a:cubicBezTo>
                    <a:pt x="39974" y="671"/>
                    <a:pt x="40428" y="77"/>
                    <a:pt x="41057" y="7"/>
                  </a:cubicBezTo>
                  <a:cubicBezTo>
                    <a:pt x="41721" y="-63"/>
                    <a:pt x="42315" y="391"/>
                    <a:pt x="42385" y="1020"/>
                  </a:cubicBezTo>
                  <a:cubicBezTo>
                    <a:pt x="43643" y="10698"/>
                    <a:pt x="42629" y="18629"/>
                    <a:pt x="39276" y="25233"/>
                  </a:cubicBezTo>
                  <a:cubicBezTo>
                    <a:pt x="37912" y="27888"/>
                    <a:pt x="30226" y="33513"/>
                    <a:pt x="18627" y="41793"/>
                  </a:cubicBezTo>
                  <a:cubicBezTo>
                    <a:pt x="12303" y="46300"/>
                    <a:pt x="4546" y="51820"/>
                    <a:pt x="2695" y="53917"/>
                  </a:cubicBezTo>
                  <a:cubicBezTo>
                    <a:pt x="5665" y="55279"/>
                    <a:pt x="17893" y="58354"/>
                    <a:pt x="29108" y="60765"/>
                  </a:cubicBezTo>
                  <a:cubicBezTo>
                    <a:pt x="29737" y="60904"/>
                    <a:pt x="30156" y="61533"/>
                    <a:pt x="30016" y="62162"/>
                  </a:cubicBezTo>
                  <a:cubicBezTo>
                    <a:pt x="29912" y="62791"/>
                    <a:pt x="29283" y="63210"/>
                    <a:pt x="28654" y="63105"/>
                  </a:cubicBezTo>
                  <a:close/>
                </a:path>
              </a:pathLst>
            </a:custGeom>
            <a:solidFill>
              <a:srgbClr val="FFCABF"/>
            </a:solidFill>
            <a:ln w="3494" cap="flat">
              <a:noFill/>
              <a:prstDash val="solid"/>
              <a:miter/>
            </a:ln>
          </p:spPr>
          <p:txBody>
            <a:bodyPr rtlCol="0" anchor="ctr">
              <a:noAutofit/>
            </a:bodyPr>
            <a:lstStyle/>
            <a:p>
              <a:endParaRPr lang="en-US"/>
            </a:p>
          </p:txBody>
        </p:sp>
        <p:sp>
          <p:nvSpPr>
            <p:cNvPr id="589" name="任意多边形: 形状 588">
              <a:extLst>
                <a:ext uri="{FF2B5EF4-FFF2-40B4-BE49-F238E27FC236}">
                  <a16:creationId xmlns:a16="http://schemas.microsoft.com/office/drawing/2014/main" id="{96DB810D-A23C-E358-92EE-05BD83C1C69E}"/>
                </a:ext>
              </a:extLst>
            </p:cNvPr>
            <p:cNvSpPr/>
            <p:nvPr/>
          </p:nvSpPr>
          <p:spPr>
            <a:xfrm>
              <a:off x="12032474" y="3433167"/>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8" y="16112"/>
                    <a:pt x="1208" y="20130"/>
                    <a:pt x="265" y="19641"/>
                  </a:cubicBezTo>
                  <a:cubicBezTo>
                    <a:pt x="-644" y="19186"/>
                    <a:pt x="859" y="14400"/>
                    <a:pt x="3654" y="8984"/>
                  </a:cubicBezTo>
                  <a:cubicBezTo>
                    <a:pt x="6449" y="3569"/>
                    <a:pt x="9419" y="-449"/>
                    <a:pt x="10362" y="40"/>
                  </a:cubicBezTo>
                  <a:cubicBezTo>
                    <a:pt x="11271" y="494"/>
                    <a:pt x="9768" y="5281"/>
                    <a:pt x="6973" y="10696"/>
                  </a:cubicBezTo>
                  <a:close/>
                </a:path>
              </a:pathLst>
            </a:custGeom>
            <a:solidFill>
              <a:srgbClr val="FF7E57"/>
            </a:solidFill>
            <a:ln w="3494" cap="flat">
              <a:noFill/>
              <a:prstDash val="solid"/>
              <a:miter/>
            </a:ln>
          </p:spPr>
          <p:txBody>
            <a:bodyPr rtlCol="0" anchor="ctr">
              <a:noAutofit/>
            </a:bodyPr>
            <a:lstStyle/>
            <a:p>
              <a:endParaRPr lang="en-US"/>
            </a:p>
          </p:txBody>
        </p:sp>
        <p:sp>
          <p:nvSpPr>
            <p:cNvPr id="590" name="任意多边形: 形状 589">
              <a:extLst>
                <a:ext uri="{FF2B5EF4-FFF2-40B4-BE49-F238E27FC236}">
                  <a16:creationId xmlns:a16="http://schemas.microsoft.com/office/drawing/2014/main" id="{1AE54326-475F-A4EC-263A-7E74CCBD46D2}"/>
                </a:ext>
              </a:extLst>
            </p:cNvPr>
            <p:cNvSpPr/>
            <p:nvPr/>
          </p:nvSpPr>
          <p:spPr>
            <a:xfrm>
              <a:off x="12042851" y="3432014"/>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8" y="16112"/>
                    <a:pt x="1208" y="20130"/>
                    <a:pt x="265" y="19641"/>
                  </a:cubicBezTo>
                  <a:cubicBezTo>
                    <a:pt x="-644" y="19186"/>
                    <a:pt x="859" y="14400"/>
                    <a:pt x="3654" y="8984"/>
                  </a:cubicBezTo>
                  <a:cubicBezTo>
                    <a:pt x="6449" y="3569"/>
                    <a:pt x="9419" y="-449"/>
                    <a:pt x="10362" y="40"/>
                  </a:cubicBezTo>
                  <a:cubicBezTo>
                    <a:pt x="11271" y="495"/>
                    <a:pt x="9768" y="5281"/>
                    <a:pt x="6973" y="10696"/>
                  </a:cubicBezTo>
                  <a:close/>
                </a:path>
              </a:pathLst>
            </a:custGeom>
            <a:solidFill>
              <a:srgbClr val="FF7E57"/>
            </a:solidFill>
            <a:ln w="3494" cap="flat">
              <a:noFill/>
              <a:prstDash val="solid"/>
              <a:miter/>
            </a:ln>
          </p:spPr>
          <p:txBody>
            <a:bodyPr rtlCol="0" anchor="ctr">
              <a:noAutofit/>
            </a:bodyPr>
            <a:lstStyle/>
            <a:p>
              <a:endParaRPr lang="en-US"/>
            </a:p>
          </p:txBody>
        </p:sp>
        <p:sp>
          <p:nvSpPr>
            <p:cNvPr id="591" name="任意多边形: 形状 590">
              <a:extLst>
                <a:ext uri="{FF2B5EF4-FFF2-40B4-BE49-F238E27FC236}">
                  <a16:creationId xmlns:a16="http://schemas.microsoft.com/office/drawing/2014/main" id="{D1FA2241-456D-0A50-CB03-B5B4241AF0C9}"/>
                </a:ext>
              </a:extLst>
            </p:cNvPr>
            <p:cNvSpPr/>
            <p:nvPr/>
          </p:nvSpPr>
          <p:spPr>
            <a:xfrm>
              <a:off x="12053647" y="3430337"/>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7" y="16112"/>
                    <a:pt x="1208" y="20130"/>
                    <a:pt x="265" y="19641"/>
                  </a:cubicBezTo>
                  <a:cubicBezTo>
                    <a:pt x="-644" y="19186"/>
                    <a:pt x="858" y="14400"/>
                    <a:pt x="3654" y="8984"/>
                  </a:cubicBezTo>
                  <a:cubicBezTo>
                    <a:pt x="6449" y="3569"/>
                    <a:pt x="9418" y="-449"/>
                    <a:pt x="10362" y="40"/>
                  </a:cubicBezTo>
                  <a:cubicBezTo>
                    <a:pt x="11270" y="494"/>
                    <a:pt x="9768" y="5281"/>
                    <a:pt x="6973" y="10696"/>
                  </a:cubicBezTo>
                  <a:close/>
                </a:path>
              </a:pathLst>
            </a:custGeom>
            <a:solidFill>
              <a:srgbClr val="FF7E57"/>
            </a:solidFill>
            <a:ln w="3494" cap="flat">
              <a:noFill/>
              <a:prstDash val="solid"/>
              <a:miter/>
            </a:ln>
          </p:spPr>
          <p:txBody>
            <a:bodyPr rtlCol="0" anchor="ctr">
              <a:noAutofit/>
            </a:bodyPr>
            <a:lstStyle/>
            <a:p>
              <a:endParaRPr lang="en-US"/>
            </a:p>
          </p:txBody>
        </p:sp>
        <p:sp>
          <p:nvSpPr>
            <p:cNvPr id="592" name="任意多边形: 形状 591">
              <a:extLst>
                <a:ext uri="{FF2B5EF4-FFF2-40B4-BE49-F238E27FC236}">
                  <a16:creationId xmlns:a16="http://schemas.microsoft.com/office/drawing/2014/main" id="{6CAF3286-A37D-E757-3FCE-C4D0A1E9B85A}"/>
                </a:ext>
              </a:extLst>
            </p:cNvPr>
            <p:cNvSpPr/>
            <p:nvPr/>
          </p:nvSpPr>
          <p:spPr>
            <a:xfrm>
              <a:off x="12007557" y="3484134"/>
              <a:ext cx="22121" cy="4454"/>
            </a:xfrm>
            <a:custGeom>
              <a:avLst/>
              <a:gdLst>
                <a:gd name="connsiteX0" fmla="*/ 13862 w 22121"/>
                <a:gd name="connsiteY0" fmla="*/ 4101 h 4454"/>
                <a:gd name="connsiteX1" fmla="*/ 935 w 22121"/>
                <a:gd name="connsiteY1" fmla="*/ 3612 h 4454"/>
                <a:gd name="connsiteX2" fmla="*/ 27 w 22121"/>
                <a:gd name="connsiteY2" fmla="*/ 2179 h 4454"/>
                <a:gd name="connsiteX3" fmla="*/ 1459 w 22121"/>
                <a:gd name="connsiteY3" fmla="*/ 1271 h 4454"/>
                <a:gd name="connsiteX4" fmla="*/ 20501 w 22121"/>
                <a:gd name="connsiteY4" fmla="*/ 83 h 4454"/>
                <a:gd name="connsiteX5" fmla="*/ 22038 w 22121"/>
                <a:gd name="connsiteY5" fmla="*/ 782 h 4454"/>
                <a:gd name="connsiteX6" fmla="*/ 21340 w 22121"/>
                <a:gd name="connsiteY6" fmla="*/ 2319 h 4454"/>
                <a:gd name="connsiteX7" fmla="*/ 13862 w 22121"/>
                <a:gd name="connsiteY7" fmla="*/ 4101 h 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1" h="4454">
                  <a:moveTo>
                    <a:pt x="13862" y="4101"/>
                  </a:moveTo>
                  <a:cubicBezTo>
                    <a:pt x="10264" y="4590"/>
                    <a:pt x="5721" y="4695"/>
                    <a:pt x="935" y="3612"/>
                  </a:cubicBezTo>
                  <a:cubicBezTo>
                    <a:pt x="307" y="3472"/>
                    <a:pt x="-113" y="2843"/>
                    <a:pt x="27" y="2179"/>
                  </a:cubicBezTo>
                  <a:cubicBezTo>
                    <a:pt x="167" y="1550"/>
                    <a:pt x="795" y="1131"/>
                    <a:pt x="1459" y="1271"/>
                  </a:cubicBezTo>
                  <a:cubicBezTo>
                    <a:pt x="11382" y="3507"/>
                    <a:pt x="20431" y="118"/>
                    <a:pt x="20501" y="83"/>
                  </a:cubicBezTo>
                  <a:cubicBezTo>
                    <a:pt x="21095" y="-162"/>
                    <a:pt x="21793" y="153"/>
                    <a:pt x="22038" y="782"/>
                  </a:cubicBezTo>
                  <a:cubicBezTo>
                    <a:pt x="22283" y="1376"/>
                    <a:pt x="21968" y="2075"/>
                    <a:pt x="21340" y="2319"/>
                  </a:cubicBezTo>
                  <a:cubicBezTo>
                    <a:pt x="21165" y="2424"/>
                    <a:pt x="18230" y="3542"/>
                    <a:pt x="13862" y="4101"/>
                  </a:cubicBezTo>
                  <a:close/>
                </a:path>
              </a:pathLst>
            </a:custGeom>
            <a:solidFill>
              <a:srgbClr val="E0B3A8"/>
            </a:solidFill>
            <a:ln w="3494" cap="flat">
              <a:noFill/>
              <a:prstDash val="solid"/>
              <a:miter/>
            </a:ln>
          </p:spPr>
          <p:txBody>
            <a:bodyPr rtlCol="0" anchor="ctr">
              <a:noAutofit/>
            </a:bodyPr>
            <a:lstStyle/>
            <a:p>
              <a:endParaRPr lang="en-US"/>
            </a:p>
          </p:txBody>
        </p:sp>
        <p:sp>
          <p:nvSpPr>
            <p:cNvPr id="593" name="任意多边形: 形状 592">
              <a:extLst>
                <a:ext uri="{FF2B5EF4-FFF2-40B4-BE49-F238E27FC236}">
                  <a16:creationId xmlns:a16="http://schemas.microsoft.com/office/drawing/2014/main" id="{EFDEC3FD-F23B-BDD9-CA5F-554E6647A7EF}"/>
                </a:ext>
              </a:extLst>
            </p:cNvPr>
            <p:cNvSpPr/>
            <p:nvPr/>
          </p:nvSpPr>
          <p:spPr>
            <a:xfrm rot="-940905">
              <a:off x="12111695" y="3410926"/>
              <a:ext cx="42695" cy="42695"/>
            </a:xfrm>
            <a:custGeom>
              <a:avLst/>
              <a:gdLst>
                <a:gd name="connsiteX0" fmla="*/ 42695 w 42695"/>
                <a:gd name="connsiteY0" fmla="*/ 21348 h 42695"/>
                <a:gd name="connsiteX1" fmla="*/ 21347 w 42695"/>
                <a:gd name="connsiteY1" fmla="*/ 42695 h 42695"/>
                <a:gd name="connsiteX2" fmla="*/ -1 w 42695"/>
                <a:gd name="connsiteY2" fmla="*/ 21348 h 42695"/>
                <a:gd name="connsiteX3" fmla="*/ 21347 w 42695"/>
                <a:gd name="connsiteY3" fmla="*/ 0 h 42695"/>
                <a:gd name="connsiteX4" fmla="*/ 42695 w 42695"/>
                <a:gd name="connsiteY4" fmla="*/ 21348 h 4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5" h="42695">
                  <a:moveTo>
                    <a:pt x="42695" y="21348"/>
                  </a:moveTo>
                  <a:cubicBezTo>
                    <a:pt x="42695" y="33138"/>
                    <a:pt x="33137" y="42695"/>
                    <a:pt x="21347" y="42695"/>
                  </a:cubicBezTo>
                  <a:cubicBezTo>
                    <a:pt x="9557" y="42695"/>
                    <a:pt x="-1" y="33138"/>
                    <a:pt x="-1" y="21348"/>
                  </a:cubicBezTo>
                  <a:cubicBezTo>
                    <a:pt x="-1" y="9558"/>
                    <a:pt x="9557" y="0"/>
                    <a:pt x="21347" y="0"/>
                  </a:cubicBezTo>
                  <a:cubicBezTo>
                    <a:pt x="33137" y="0"/>
                    <a:pt x="42695" y="9558"/>
                    <a:pt x="42695" y="21348"/>
                  </a:cubicBezTo>
                  <a:close/>
                </a:path>
              </a:pathLst>
            </a:custGeom>
            <a:solidFill>
              <a:srgbClr val="FF8762"/>
            </a:solidFill>
            <a:ln w="3494" cap="flat">
              <a:noFill/>
              <a:prstDash val="solid"/>
              <a:miter/>
            </a:ln>
          </p:spPr>
          <p:txBody>
            <a:bodyPr rtlCol="0" anchor="ctr">
              <a:noAutofit/>
            </a:bodyPr>
            <a:lstStyle/>
            <a:p>
              <a:endParaRPr lang="en-US"/>
            </a:p>
          </p:txBody>
        </p:sp>
        <p:sp>
          <p:nvSpPr>
            <p:cNvPr id="594" name="任意多边形: 形状 593">
              <a:extLst>
                <a:ext uri="{FF2B5EF4-FFF2-40B4-BE49-F238E27FC236}">
                  <a16:creationId xmlns:a16="http://schemas.microsoft.com/office/drawing/2014/main" id="{C20D5A92-A198-4314-4B66-52E6A53491F3}"/>
                </a:ext>
              </a:extLst>
            </p:cNvPr>
            <p:cNvSpPr/>
            <p:nvPr/>
          </p:nvSpPr>
          <p:spPr>
            <a:xfrm>
              <a:off x="12121540" y="3420145"/>
              <a:ext cx="23019" cy="24219"/>
            </a:xfrm>
            <a:custGeom>
              <a:avLst/>
              <a:gdLst>
                <a:gd name="connsiteX0" fmla="*/ 8502 w 23019"/>
                <a:gd name="connsiteY0" fmla="*/ 24208 h 24219"/>
                <a:gd name="connsiteX1" fmla="*/ 7104 w 23019"/>
                <a:gd name="connsiteY1" fmla="*/ 23544 h 24219"/>
                <a:gd name="connsiteX2" fmla="*/ 7594 w 23019"/>
                <a:gd name="connsiteY2" fmla="*/ 21588 h 24219"/>
                <a:gd name="connsiteX3" fmla="*/ 10179 w 23019"/>
                <a:gd name="connsiteY3" fmla="*/ 17814 h 24219"/>
                <a:gd name="connsiteX4" fmla="*/ 7454 w 23019"/>
                <a:gd name="connsiteY4" fmla="*/ 14111 h 24219"/>
                <a:gd name="connsiteX5" fmla="*/ 2318 w 23019"/>
                <a:gd name="connsiteY5" fmla="*/ 14600 h 24219"/>
                <a:gd name="connsiteX6" fmla="*/ 886 w 23019"/>
                <a:gd name="connsiteY6" fmla="*/ 14740 h 24219"/>
                <a:gd name="connsiteX7" fmla="*/ 46 w 23019"/>
                <a:gd name="connsiteY7" fmla="*/ 13587 h 24219"/>
                <a:gd name="connsiteX8" fmla="*/ 7664 w 23019"/>
                <a:gd name="connsiteY8" fmla="*/ 1359 h 24219"/>
                <a:gd name="connsiteX9" fmla="*/ 22617 w 23019"/>
                <a:gd name="connsiteY9" fmla="*/ 3665 h 24219"/>
                <a:gd name="connsiteX10" fmla="*/ 22582 w 23019"/>
                <a:gd name="connsiteY10" fmla="*/ 5691 h 24219"/>
                <a:gd name="connsiteX11" fmla="*/ 20555 w 23019"/>
                <a:gd name="connsiteY11" fmla="*/ 5656 h 24219"/>
                <a:gd name="connsiteX12" fmla="*/ 8816 w 23019"/>
                <a:gd name="connsiteY12" fmla="*/ 3944 h 24219"/>
                <a:gd name="connsiteX13" fmla="*/ 2947 w 23019"/>
                <a:gd name="connsiteY13" fmla="*/ 11141 h 24219"/>
                <a:gd name="connsiteX14" fmla="*/ 8677 w 23019"/>
                <a:gd name="connsiteY14" fmla="*/ 11595 h 24219"/>
                <a:gd name="connsiteX15" fmla="*/ 13009 w 23019"/>
                <a:gd name="connsiteY15" fmla="*/ 17745 h 24219"/>
                <a:gd name="connsiteX16" fmla="*/ 9061 w 23019"/>
                <a:gd name="connsiteY16" fmla="*/ 24103 h 24219"/>
                <a:gd name="connsiteX17" fmla="*/ 8502 w 23019"/>
                <a:gd name="connsiteY17" fmla="*/ 24208 h 2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019" h="24219">
                  <a:moveTo>
                    <a:pt x="8502" y="24208"/>
                  </a:moveTo>
                  <a:cubicBezTo>
                    <a:pt x="7942" y="24278"/>
                    <a:pt x="7384" y="24033"/>
                    <a:pt x="7104" y="23544"/>
                  </a:cubicBezTo>
                  <a:cubicBezTo>
                    <a:pt x="6685" y="22881"/>
                    <a:pt x="6930" y="22007"/>
                    <a:pt x="7594" y="21588"/>
                  </a:cubicBezTo>
                  <a:cubicBezTo>
                    <a:pt x="9340" y="20540"/>
                    <a:pt x="10214" y="19247"/>
                    <a:pt x="10179" y="17814"/>
                  </a:cubicBezTo>
                  <a:cubicBezTo>
                    <a:pt x="10109" y="16347"/>
                    <a:pt x="9026" y="14880"/>
                    <a:pt x="7454" y="14111"/>
                  </a:cubicBezTo>
                  <a:cubicBezTo>
                    <a:pt x="5742" y="13273"/>
                    <a:pt x="3855" y="13447"/>
                    <a:pt x="2318" y="14600"/>
                  </a:cubicBezTo>
                  <a:cubicBezTo>
                    <a:pt x="1898" y="14915"/>
                    <a:pt x="1374" y="14950"/>
                    <a:pt x="886" y="14740"/>
                  </a:cubicBezTo>
                  <a:cubicBezTo>
                    <a:pt x="431" y="14530"/>
                    <a:pt x="116" y="14076"/>
                    <a:pt x="46" y="13587"/>
                  </a:cubicBezTo>
                  <a:cubicBezTo>
                    <a:pt x="-407" y="8416"/>
                    <a:pt x="2493" y="3734"/>
                    <a:pt x="7664" y="1359"/>
                  </a:cubicBezTo>
                  <a:cubicBezTo>
                    <a:pt x="13009" y="-1087"/>
                    <a:pt x="18878" y="-179"/>
                    <a:pt x="22617" y="3665"/>
                  </a:cubicBezTo>
                  <a:cubicBezTo>
                    <a:pt x="23176" y="4223"/>
                    <a:pt x="23141" y="5132"/>
                    <a:pt x="22582" y="5691"/>
                  </a:cubicBezTo>
                  <a:cubicBezTo>
                    <a:pt x="22023" y="6250"/>
                    <a:pt x="21114" y="6215"/>
                    <a:pt x="20555" y="5656"/>
                  </a:cubicBezTo>
                  <a:cubicBezTo>
                    <a:pt x="17027" y="2022"/>
                    <a:pt x="12031" y="2477"/>
                    <a:pt x="8816" y="3944"/>
                  </a:cubicBezTo>
                  <a:cubicBezTo>
                    <a:pt x="6196" y="5167"/>
                    <a:pt x="3506" y="7613"/>
                    <a:pt x="2947" y="11141"/>
                  </a:cubicBezTo>
                  <a:cubicBezTo>
                    <a:pt x="4833" y="10547"/>
                    <a:pt x="6825" y="10687"/>
                    <a:pt x="8677" y="11595"/>
                  </a:cubicBezTo>
                  <a:cubicBezTo>
                    <a:pt x="11192" y="12818"/>
                    <a:pt x="12904" y="15229"/>
                    <a:pt x="13009" y="17745"/>
                  </a:cubicBezTo>
                  <a:cubicBezTo>
                    <a:pt x="13079" y="19177"/>
                    <a:pt x="12659" y="21937"/>
                    <a:pt x="9061" y="24103"/>
                  </a:cubicBezTo>
                  <a:cubicBezTo>
                    <a:pt x="8851" y="24138"/>
                    <a:pt x="8677" y="24208"/>
                    <a:pt x="8502" y="24208"/>
                  </a:cubicBezTo>
                  <a:close/>
                </a:path>
              </a:pathLst>
            </a:custGeom>
            <a:solidFill>
              <a:srgbClr val="E0B3A8"/>
            </a:solidFill>
            <a:ln w="3494" cap="flat">
              <a:noFill/>
              <a:prstDash val="solid"/>
              <a:miter/>
            </a:ln>
          </p:spPr>
          <p:txBody>
            <a:bodyPr rtlCol="0" anchor="ctr">
              <a:noAutofit/>
            </a:bodyPr>
            <a:lstStyle/>
            <a:p>
              <a:endParaRPr lang="en-US"/>
            </a:p>
          </p:txBody>
        </p:sp>
        <p:sp>
          <p:nvSpPr>
            <p:cNvPr id="595" name="任意多边形: 形状 594">
              <a:extLst>
                <a:ext uri="{FF2B5EF4-FFF2-40B4-BE49-F238E27FC236}">
                  <a16:creationId xmlns:a16="http://schemas.microsoft.com/office/drawing/2014/main" id="{7DE20148-27B0-C3B7-8C5B-A62E128DECF9}"/>
                </a:ext>
              </a:extLst>
            </p:cNvPr>
            <p:cNvSpPr/>
            <p:nvPr/>
          </p:nvSpPr>
          <p:spPr>
            <a:xfrm>
              <a:off x="12022183" y="3378113"/>
              <a:ext cx="38509" cy="10314"/>
            </a:xfrm>
            <a:custGeom>
              <a:avLst/>
              <a:gdLst>
                <a:gd name="connsiteX0" fmla="*/ 37843 w 38509"/>
                <a:gd name="connsiteY0" fmla="*/ 9885 h 10314"/>
                <a:gd name="connsiteX1" fmla="*/ 37668 w 38509"/>
                <a:gd name="connsiteY1" fmla="*/ 9885 h 10314"/>
                <a:gd name="connsiteX2" fmla="*/ 878 w 38509"/>
                <a:gd name="connsiteY2" fmla="*/ 10304 h 10314"/>
                <a:gd name="connsiteX3" fmla="*/ 5 w 38509"/>
                <a:gd name="connsiteY3" fmla="*/ 9641 h 10314"/>
                <a:gd name="connsiteX4" fmla="*/ 669 w 38509"/>
                <a:gd name="connsiteY4" fmla="*/ 8767 h 10314"/>
                <a:gd name="connsiteX5" fmla="*/ 37808 w 38509"/>
                <a:gd name="connsiteY5" fmla="*/ 8348 h 10314"/>
                <a:gd name="connsiteX6" fmla="*/ 38507 w 38509"/>
                <a:gd name="connsiteY6" fmla="*/ 9186 h 10314"/>
                <a:gd name="connsiteX7" fmla="*/ 37843 w 38509"/>
                <a:gd name="connsiteY7" fmla="*/ 9885 h 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09" h="10314">
                  <a:moveTo>
                    <a:pt x="37843" y="9885"/>
                  </a:moveTo>
                  <a:cubicBezTo>
                    <a:pt x="37773" y="9885"/>
                    <a:pt x="37738" y="9885"/>
                    <a:pt x="37668" y="9885"/>
                  </a:cubicBezTo>
                  <a:cubicBezTo>
                    <a:pt x="37493" y="9850"/>
                    <a:pt x="18417" y="7963"/>
                    <a:pt x="878" y="10304"/>
                  </a:cubicBezTo>
                  <a:cubicBezTo>
                    <a:pt x="460" y="10374"/>
                    <a:pt x="75" y="10060"/>
                    <a:pt x="5" y="9641"/>
                  </a:cubicBezTo>
                  <a:cubicBezTo>
                    <a:pt x="-65" y="9221"/>
                    <a:pt x="634" y="9186"/>
                    <a:pt x="669" y="8767"/>
                  </a:cubicBezTo>
                  <a:cubicBezTo>
                    <a:pt x="2520" y="-10693"/>
                    <a:pt x="37598" y="8313"/>
                    <a:pt x="37808" y="8348"/>
                  </a:cubicBezTo>
                  <a:cubicBezTo>
                    <a:pt x="38228" y="8383"/>
                    <a:pt x="38542" y="8767"/>
                    <a:pt x="38507" y="9186"/>
                  </a:cubicBezTo>
                  <a:cubicBezTo>
                    <a:pt x="38472" y="9571"/>
                    <a:pt x="38193" y="9850"/>
                    <a:pt x="37843" y="9885"/>
                  </a:cubicBezTo>
                  <a:close/>
                </a:path>
              </a:pathLst>
            </a:custGeom>
            <a:solidFill>
              <a:srgbClr val="2B1710"/>
            </a:solidFill>
            <a:ln w="3494" cap="flat">
              <a:noFill/>
              <a:prstDash val="solid"/>
              <a:miter/>
            </a:ln>
          </p:spPr>
          <p:txBody>
            <a:bodyPr rtlCol="0" anchor="ctr">
              <a:noAutofit/>
            </a:bodyPr>
            <a:lstStyle/>
            <a:p>
              <a:endParaRPr lang="en-US"/>
            </a:p>
          </p:txBody>
        </p:sp>
        <p:sp>
          <p:nvSpPr>
            <p:cNvPr id="596" name="任意多边形: 形状 595">
              <a:extLst>
                <a:ext uri="{FF2B5EF4-FFF2-40B4-BE49-F238E27FC236}">
                  <a16:creationId xmlns:a16="http://schemas.microsoft.com/office/drawing/2014/main" id="{AA0DA5EC-C581-A7DC-D625-89E926A49EA0}"/>
                </a:ext>
              </a:extLst>
            </p:cNvPr>
            <p:cNvSpPr/>
            <p:nvPr/>
          </p:nvSpPr>
          <p:spPr>
            <a:xfrm>
              <a:off x="11969153" y="3384699"/>
              <a:ext cx="24152" cy="12526"/>
            </a:xfrm>
            <a:custGeom>
              <a:avLst/>
              <a:gdLst>
                <a:gd name="connsiteX0" fmla="*/ 838 w 24152"/>
                <a:gd name="connsiteY0" fmla="*/ 12522 h 12526"/>
                <a:gd name="connsiteX1" fmla="*/ 34 w 24152"/>
                <a:gd name="connsiteY1" fmla="*/ 12033 h 12526"/>
                <a:gd name="connsiteX2" fmla="*/ 488 w 24152"/>
                <a:gd name="connsiteY2" fmla="*/ 11055 h 12526"/>
                <a:gd name="connsiteX3" fmla="*/ 23233 w 24152"/>
                <a:gd name="connsiteY3" fmla="*/ 4976 h 12526"/>
                <a:gd name="connsiteX4" fmla="*/ 24141 w 24152"/>
                <a:gd name="connsiteY4" fmla="*/ 5569 h 12526"/>
                <a:gd name="connsiteX5" fmla="*/ 23548 w 24152"/>
                <a:gd name="connsiteY5" fmla="*/ 6478 h 12526"/>
                <a:gd name="connsiteX6" fmla="*/ 1083 w 24152"/>
                <a:gd name="connsiteY6" fmla="*/ 12487 h 12526"/>
                <a:gd name="connsiteX7" fmla="*/ 838 w 24152"/>
                <a:gd name="connsiteY7" fmla="*/ 12522 h 1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52" h="12526">
                  <a:moveTo>
                    <a:pt x="838" y="12522"/>
                  </a:moveTo>
                  <a:cubicBezTo>
                    <a:pt x="488" y="12557"/>
                    <a:pt x="139" y="12382"/>
                    <a:pt x="34" y="12033"/>
                  </a:cubicBezTo>
                  <a:cubicBezTo>
                    <a:pt x="-106" y="11649"/>
                    <a:pt x="209" y="11369"/>
                    <a:pt x="488" y="11055"/>
                  </a:cubicBezTo>
                  <a:cubicBezTo>
                    <a:pt x="15896" y="-9559"/>
                    <a:pt x="23094" y="4976"/>
                    <a:pt x="23233" y="4976"/>
                  </a:cubicBezTo>
                  <a:cubicBezTo>
                    <a:pt x="23687" y="4906"/>
                    <a:pt x="24036" y="5185"/>
                    <a:pt x="24141" y="5569"/>
                  </a:cubicBezTo>
                  <a:cubicBezTo>
                    <a:pt x="24211" y="5989"/>
                    <a:pt x="23932" y="6373"/>
                    <a:pt x="23548" y="6478"/>
                  </a:cubicBezTo>
                  <a:cubicBezTo>
                    <a:pt x="23408" y="6513"/>
                    <a:pt x="9992" y="9063"/>
                    <a:pt x="1083" y="12487"/>
                  </a:cubicBezTo>
                  <a:cubicBezTo>
                    <a:pt x="943" y="12487"/>
                    <a:pt x="873" y="12487"/>
                    <a:pt x="838" y="12522"/>
                  </a:cubicBezTo>
                  <a:close/>
                </a:path>
              </a:pathLst>
            </a:custGeom>
            <a:solidFill>
              <a:srgbClr val="2B1710"/>
            </a:solidFill>
            <a:ln w="3494" cap="flat">
              <a:noFill/>
              <a:prstDash val="solid"/>
              <a:miter/>
            </a:ln>
          </p:spPr>
          <p:txBody>
            <a:bodyPr rtlCol="0" anchor="ctr">
              <a:noAutofit/>
            </a:bodyPr>
            <a:lstStyle/>
            <a:p>
              <a:endParaRPr lang="en-US"/>
            </a:p>
          </p:txBody>
        </p:sp>
        <p:sp>
          <p:nvSpPr>
            <p:cNvPr id="597" name="任意多边形: 形状 596">
              <a:extLst>
                <a:ext uri="{FF2B5EF4-FFF2-40B4-BE49-F238E27FC236}">
                  <a16:creationId xmlns:a16="http://schemas.microsoft.com/office/drawing/2014/main" id="{CDE140F3-F00D-3F3B-0F69-DAC02C23CFDD}"/>
                </a:ext>
              </a:extLst>
            </p:cNvPr>
            <p:cNvSpPr/>
            <p:nvPr/>
          </p:nvSpPr>
          <p:spPr>
            <a:xfrm>
              <a:off x="11995844" y="3462905"/>
              <a:ext cx="54958" cy="15439"/>
            </a:xfrm>
            <a:custGeom>
              <a:avLst/>
              <a:gdLst>
                <a:gd name="connsiteX0" fmla="*/ 0 w 54958"/>
                <a:gd name="connsiteY0" fmla="*/ 6988 h 15439"/>
                <a:gd name="connsiteX1" fmla="*/ 54958 w 54958"/>
                <a:gd name="connsiteY1" fmla="*/ 0 h 15439"/>
                <a:gd name="connsiteX2" fmla="*/ 0 w 54958"/>
                <a:gd name="connsiteY2" fmla="*/ 6988 h 15439"/>
              </a:gdLst>
              <a:ahLst/>
              <a:cxnLst>
                <a:cxn ang="0">
                  <a:pos x="connsiteX0" y="connsiteY0"/>
                </a:cxn>
                <a:cxn ang="0">
                  <a:pos x="connsiteX1" y="connsiteY1"/>
                </a:cxn>
                <a:cxn ang="0">
                  <a:pos x="connsiteX2" y="connsiteY2"/>
                </a:cxn>
              </a:cxnLst>
              <a:rect l="l" t="t" r="r" b="b"/>
              <a:pathLst>
                <a:path w="54958" h="15439">
                  <a:moveTo>
                    <a:pt x="0" y="6988"/>
                  </a:moveTo>
                  <a:lnTo>
                    <a:pt x="54958" y="0"/>
                  </a:lnTo>
                  <a:cubicBezTo>
                    <a:pt x="39585" y="17539"/>
                    <a:pt x="5975" y="20509"/>
                    <a:pt x="0" y="6988"/>
                  </a:cubicBezTo>
                  <a:close/>
                </a:path>
              </a:pathLst>
            </a:custGeom>
            <a:solidFill>
              <a:srgbClr val="FFFFFF"/>
            </a:solidFill>
            <a:ln w="3494" cap="flat">
              <a:noFill/>
              <a:prstDash val="solid"/>
              <a:miter/>
            </a:ln>
          </p:spPr>
          <p:txBody>
            <a:bodyPr rtlCol="0" anchor="ctr">
              <a:noAutofit/>
            </a:bodyPr>
            <a:lstStyle/>
            <a:p>
              <a:endParaRPr lang="en-US"/>
            </a:p>
          </p:txBody>
        </p:sp>
        <p:sp>
          <p:nvSpPr>
            <p:cNvPr id="598" name="任意多边形: 形状 597">
              <a:extLst>
                <a:ext uri="{FF2B5EF4-FFF2-40B4-BE49-F238E27FC236}">
                  <a16:creationId xmlns:a16="http://schemas.microsoft.com/office/drawing/2014/main" id="{DA72EB4B-9E56-E1D9-2825-6F8C8A756DDB}"/>
                </a:ext>
              </a:extLst>
            </p:cNvPr>
            <p:cNvSpPr/>
            <p:nvPr/>
          </p:nvSpPr>
          <p:spPr>
            <a:xfrm>
              <a:off x="12090991" y="3417835"/>
              <a:ext cx="18681" cy="15933"/>
            </a:xfrm>
            <a:custGeom>
              <a:avLst/>
              <a:gdLst>
                <a:gd name="connsiteX0" fmla="*/ 549 w 18681"/>
                <a:gd name="connsiteY0" fmla="*/ 0 h 15933"/>
                <a:gd name="connsiteX1" fmla="*/ 18681 w 18681"/>
                <a:gd name="connsiteY1" fmla="*/ 12263 h 15933"/>
                <a:gd name="connsiteX2" fmla="*/ 549 w 18681"/>
                <a:gd name="connsiteY2" fmla="*/ 0 h 15933"/>
              </a:gdLst>
              <a:ahLst/>
              <a:cxnLst>
                <a:cxn ang="0">
                  <a:pos x="connsiteX0" y="connsiteY0"/>
                </a:cxn>
                <a:cxn ang="0">
                  <a:pos x="connsiteX1" y="connsiteY1"/>
                </a:cxn>
                <a:cxn ang="0">
                  <a:pos x="connsiteX2" y="connsiteY2"/>
                </a:cxn>
              </a:cxnLst>
              <a:rect l="l" t="t" r="r" b="b"/>
              <a:pathLst>
                <a:path w="18681" h="15933">
                  <a:moveTo>
                    <a:pt x="549" y="0"/>
                  </a:moveTo>
                  <a:cubicBezTo>
                    <a:pt x="2680" y="11565"/>
                    <a:pt x="11589" y="14185"/>
                    <a:pt x="18681" y="12263"/>
                  </a:cubicBezTo>
                  <a:cubicBezTo>
                    <a:pt x="8095" y="20928"/>
                    <a:pt x="-2561" y="13206"/>
                    <a:pt x="549" y="0"/>
                  </a:cubicBezTo>
                  <a:close/>
                </a:path>
              </a:pathLst>
            </a:custGeom>
            <a:solidFill>
              <a:srgbClr val="2B1710"/>
            </a:solidFill>
            <a:ln w="3494" cap="flat">
              <a:noFill/>
              <a:prstDash val="solid"/>
              <a:miter/>
            </a:ln>
          </p:spPr>
          <p:txBody>
            <a:bodyPr rtlCol="0" anchor="ctr">
              <a:noAutofit/>
            </a:bodyPr>
            <a:lstStyle/>
            <a:p>
              <a:endParaRPr lang="en-US"/>
            </a:p>
          </p:txBody>
        </p:sp>
      </p:grpSp>
      <p:grpSp>
        <p:nvGrpSpPr>
          <p:cNvPr id="599" name="图形 11">
            <a:extLst>
              <a:ext uri="{FF2B5EF4-FFF2-40B4-BE49-F238E27FC236}">
                <a16:creationId xmlns:a16="http://schemas.microsoft.com/office/drawing/2014/main" id="{01E63805-2D84-2B08-17E1-C7D3F55728B6}"/>
              </a:ext>
            </a:extLst>
          </p:cNvPr>
          <p:cNvGrpSpPr/>
          <p:nvPr userDrawn="1"/>
        </p:nvGrpSpPr>
        <p:grpSpPr>
          <a:xfrm>
            <a:off x="10129119" y="5221791"/>
            <a:ext cx="233278" cy="233278"/>
            <a:chOff x="10008426" y="5235594"/>
            <a:chExt cx="244077" cy="244077"/>
          </a:xfrm>
          <a:solidFill>
            <a:srgbClr val="A9B4EB"/>
          </a:solidFill>
        </p:grpSpPr>
        <p:sp>
          <p:nvSpPr>
            <p:cNvPr id="600" name="任意多边形: 形状 599">
              <a:extLst>
                <a:ext uri="{FF2B5EF4-FFF2-40B4-BE49-F238E27FC236}">
                  <a16:creationId xmlns:a16="http://schemas.microsoft.com/office/drawing/2014/main" id="{7E0EFE6B-C734-2A55-7500-E8642DF68933}"/>
                </a:ext>
              </a:extLst>
            </p:cNvPr>
            <p:cNvSpPr/>
            <p:nvPr/>
          </p:nvSpPr>
          <p:spPr>
            <a:xfrm>
              <a:off x="10008426" y="5235594"/>
              <a:ext cx="244077" cy="244077"/>
            </a:xfrm>
            <a:custGeom>
              <a:avLst/>
              <a:gdLst>
                <a:gd name="connsiteX0" fmla="*/ 122039 w 244077"/>
                <a:gd name="connsiteY0" fmla="*/ 244077 h 244077"/>
                <a:gd name="connsiteX1" fmla="*/ 0 w 244077"/>
                <a:gd name="connsiteY1" fmla="*/ 122039 h 244077"/>
                <a:gd name="connsiteX2" fmla="*/ 122039 w 244077"/>
                <a:gd name="connsiteY2" fmla="*/ 0 h 244077"/>
                <a:gd name="connsiteX3" fmla="*/ 244077 w 244077"/>
                <a:gd name="connsiteY3" fmla="*/ 122039 h 244077"/>
                <a:gd name="connsiteX4" fmla="*/ 122039 w 244077"/>
                <a:gd name="connsiteY4" fmla="*/ 244077 h 244077"/>
                <a:gd name="connsiteX5" fmla="*/ 122039 w 244077"/>
                <a:gd name="connsiteY5" fmla="*/ 7652 h 244077"/>
                <a:gd name="connsiteX6" fmla="*/ 7616 w 244077"/>
                <a:gd name="connsiteY6" fmla="*/ 122074 h 244077"/>
                <a:gd name="connsiteX7" fmla="*/ 122039 w 244077"/>
                <a:gd name="connsiteY7" fmla="*/ 236496 h 244077"/>
                <a:gd name="connsiteX8" fmla="*/ 236461 w 244077"/>
                <a:gd name="connsiteY8" fmla="*/ 122074 h 244077"/>
                <a:gd name="connsiteX9" fmla="*/ 122039 w 244077"/>
                <a:gd name="connsiteY9" fmla="*/ 7652 h 24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77" h="244077">
                  <a:moveTo>
                    <a:pt x="122039" y="244077"/>
                  </a:moveTo>
                  <a:cubicBezTo>
                    <a:pt x="54748" y="244077"/>
                    <a:pt x="0" y="189330"/>
                    <a:pt x="0" y="122039"/>
                  </a:cubicBezTo>
                  <a:cubicBezTo>
                    <a:pt x="0" y="54748"/>
                    <a:pt x="54748" y="0"/>
                    <a:pt x="122039" y="0"/>
                  </a:cubicBezTo>
                  <a:cubicBezTo>
                    <a:pt x="189329" y="0"/>
                    <a:pt x="244077" y="54748"/>
                    <a:pt x="244077" y="122039"/>
                  </a:cubicBezTo>
                  <a:cubicBezTo>
                    <a:pt x="244077" y="189330"/>
                    <a:pt x="189329" y="244077"/>
                    <a:pt x="122039" y="244077"/>
                  </a:cubicBezTo>
                  <a:close/>
                  <a:moveTo>
                    <a:pt x="122039" y="7652"/>
                  </a:moveTo>
                  <a:cubicBezTo>
                    <a:pt x="58941" y="7652"/>
                    <a:pt x="7616" y="58976"/>
                    <a:pt x="7616" y="122074"/>
                  </a:cubicBezTo>
                  <a:cubicBezTo>
                    <a:pt x="7616" y="185172"/>
                    <a:pt x="58941" y="236496"/>
                    <a:pt x="122039" y="236496"/>
                  </a:cubicBezTo>
                  <a:cubicBezTo>
                    <a:pt x="185137" y="236496"/>
                    <a:pt x="236461" y="185172"/>
                    <a:pt x="236461" y="122074"/>
                  </a:cubicBezTo>
                  <a:cubicBezTo>
                    <a:pt x="236426" y="58941"/>
                    <a:pt x="185102" y="7652"/>
                    <a:pt x="122039" y="7652"/>
                  </a:cubicBezTo>
                  <a:close/>
                </a:path>
              </a:pathLst>
            </a:custGeom>
            <a:solidFill>
              <a:srgbClr val="A9B4EB"/>
            </a:solidFill>
            <a:ln w="3494" cap="flat">
              <a:noFill/>
              <a:prstDash val="solid"/>
              <a:miter/>
            </a:ln>
          </p:spPr>
          <p:txBody>
            <a:bodyPr rtlCol="0" anchor="ctr">
              <a:noAutofit/>
            </a:bodyPr>
            <a:lstStyle/>
            <a:p>
              <a:endParaRPr lang="en-US"/>
            </a:p>
          </p:txBody>
        </p:sp>
        <p:sp>
          <p:nvSpPr>
            <p:cNvPr id="601" name="任意多边形: 形状 600">
              <a:extLst>
                <a:ext uri="{FF2B5EF4-FFF2-40B4-BE49-F238E27FC236}">
                  <a16:creationId xmlns:a16="http://schemas.microsoft.com/office/drawing/2014/main" id="{CA71420E-69E4-265D-5667-9D29DBFC073C}"/>
                </a:ext>
              </a:extLst>
            </p:cNvPr>
            <p:cNvSpPr/>
            <p:nvPr/>
          </p:nvSpPr>
          <p:spPr>
            <a:xfrm>
              <a:off x="10085010" y="5263999"/>
              <a:ext cx="90140" cy="187268"/>
            </a:xfrm>
            <a:custGeom>
              <a:avLst/>
              <a:gdLst>
                <a:gd name="connsiteX0" fmla="*/ 55622 w 90140"/>
                <a:gd name="connsiteY0" fmla="*/ 187268 h 187268"/>
                <a:gd name="connsiteX1" fmla="*/ 34205 w 90140"/>
                <a:gd name="connsiteY1" fmla="*/ 187268 h 187268"/>
                <a:gd name="connsiteX2" fmla="*/ 34205 w 90140"/>
                <a:gd name="connsiteY2" fmla="*/ 165013 h 187268"/>
                <a:gd name="connsiteX3" fmla="*/ 2341 w 90140"/>
                <a:gd name="connsiteY3" fmla="*/ 154846 h 187268"/>
                <a:gd name="connsiteX4" fmla="*/ 0 w 90140"/>
                <a:gd name="connsiteY4" fmla="*/ 153168 h 187268"/>
                <a:gd name="connsiteX5" fmla="*/ 7861 w 90140"/>
                <a:gd name="connsiteY5" fmla="*/ 131193 h 187268"/>
                <a:gd name="connsiteX6" fmla="*/ 11914 w 90140"/>
                <a:gd name="connsiteY6" fmla="*/ 133918 h 187268"/>
                <a:gd name="connsiteX7" fmla="*/ 41297 w 90140"/>
                <a:gd name="connsiteY7" fmla="*/ 142687 h 187268"/>
                <a:gd name="connsiteX8" fmla="*/ 63518 w 90140"/>
                <a:gd name="connsiteY8" fmla="*/ 125044 h 187268"/>
                <a:gd name="connsiteX9" fmla="*/ 41157 w 90140"/>
                <a:gd name="connsiteY9" fmla="*/ 102543 h 187268"/>
                <a:gd name="connsiteX10" fmla="*/ 2655 w 90140"/>
                <a:gd name="connsiteY10" fmla="*/ 61142 h 187268"/>
                <a:gd name="connsiteX11" fmla="*/ 35707 w 90140"/>
                <a:gd name="connsiteY11" fmla="*/ 22780 h 187268"/>
                <a:gd name="connsiteX12" fmla="*/ 35707 w 90140"/>
                <a:gd name="connsiteY12" fmla="*/ 0 h 187268"/>
                <a:gd name="connsiteX13" fmla="*/ 56914 w 90140"/>
                <a:gd name="connsiteY13" fmla="*/ 0 h 187268"/>
                <a:gd name="connsiteX14" fmla="*/ 56914 w 90140"/>
                <a:gd name="connsiteY14" fmla="*/ 21417 h 187268"/>
                <a:gd name="connsiteX15" fmla="*/ 83467 w 90140"/>
                <a:gd name="connsiteY15" fmla="*/ 29383 h 187268"/>
                <a:gd name="connsiteX16" fmla="*/ 86262 w 90140"/>
                <a:gd name="connsiteY16" fmla="*/ 31025 h 187268"/>
                <a:gd name="connsiteX17" fmla="*/ 78052 w 90140"/>
                <a:gd name="connsiteY17" fmla="*/ 52652 h 187268"/>
                <a:gd name="connsiteX18" fmla="*/ 74174 w 90140"/>
                <a:gd name="connsiteY18" fmla="*/ 50451 h 187268"/>
                <a:gd name="connsiteX19" fmla="*/ 48494 w 90140"/>
                <a:gd name="connsiteY19" fmla="*/ 43498 h 187268"/>
                <a:gd name="connsiteX20" fmla="*/ 29104 w 90140"/>
                <a:gd name="connsiteY20" fmla="*/ 58486 h 187268"/>
                <a:gd name="connsiteX21" fmla="*/ 53875 w 90140"/>
                <a:gd name="connsiteY21" fmla="*/ 79903 h 187268"/>
                <a:gd name="connsiteX22" fmla="*/ 90140 w 90140"/>
                <a:gd name="connsiteY22" fmla="*/ 123471 h 187268"/>
                <a:gd name="connsiteX23" fmla="*/ 55587 w 90140"/>
                <a:gd name="connsiteY23" fmla="*/ 163825 h 187268"/>
                <a:gd name="connsiteX24" fmla="*/ 55587 w 90140"/>
                <a:gd name="connsiteY24" fmla="*/ 187268 h 187268"/>
                <a:gd name="connsiteX25" fmla="*/ 41821 w 90140"/>
                <a:gd name="connsiteY25" fmla="*/ 179652 h 187268"/>
                <a:gd name="connsiteX26" fmla="*/ 47970 w 90140"/>
                <a:gd name="connsiteY26" fmla="*/ 179652 h 187268"/>
                <a:gd name="connsiteX27" fmla="*/ 47970 w 90140"/>
                <a:gd name="connsiteY27" fmla="*/ 157466 h 187268"/>
                <a:gd name="connsiteX28" fmla="*/ 51149 w 90140"/>
                <a:gd name="connsiteY28" fmla="*/ 156942 h 187268"/>
                <a:gd name="connsiteX29" fmla="*/ 82524 w 90140"/>
                <a:gd name="connsiteY29" fmla="*/ 123506 h 187268"/>
                <a:gd name="connsiteX30" fmla="*/ 50975 w 90140"/>
                <a:gd name="connsiteY30" fmla="*/ 86996 h 187268"/>
                <a:gd name="connsiteX31" fmla="*/ 21452 w 90140"/>
                <a:gd name="connsiteY31" fmla="*/ 58521 h 187268"/>
                <a:gd name="connsiteX32" fmla="*/ 48459 w 90140"/>
                <a:gd name="connsiteY32" fmla="*/ 35881 h 187268"/>
                <a:gd name="connsiteX33" fmla="*/ 73999 w 90140"/>
                <a:gd name="connsiteY33" fmla="*/ 41716 h 187268"/>
                <a:gd name="connsiteX34" fmla="*/ 76759 w 90140"/>
                <a:gd name="connsiteY34" fmla="*/ 34449 h 187268"/>
                <a:gd name="connsiteX35" fmla="*/ 52931 w 90140"/>
                <a:gd name="connsiteY35" fmla="*/ 28859 h 187268"/>
                <a:gd name="connsiteX36" fmla="*/ 49228 w 90140"/>
                <a:gd name="connsiteY36" fmla="*/ 28719 h 187268"/>
                <a:gd name="connsiteX37" fmla="*/ 49228 w 90140"/>
                <a:gd name="connsiteY37" fmla="*/ 7617 h 187268"/>
                <a:gd name="connsiteX38" fmla="*/ 43288 w 90140"/>
                <a:gd name="connsiteY38" fmla="*/ 7617 h 187268"/>
                <a:gd name="connsiteX39" fmla="*/ 43288 w 90140"/>
                <a:gd name="connsiteY39" fmla="*/ 29138 h 187268"/>
                <a:gd name="connsiteX40" fmla="*/ 40074 w 90140"/>
                <a:gd name="connsiteY40" fmla="*/ 29662 h 187268"/>
                <a:gd name="connsiteX41" fmla="*/ 10237 w 90140"/>
                <a:gd name="connsiteY41" fmla="*/ 61142 h 187268"/>
                <a:gd name="connsiteX42" fmla="*/ 43917 w 90140"/>
                <a:gd name="connsiteY42" fmla="*/ 95451 h 187268"/>
                <a:gd name="connsiteX43" fmla="*/ 71064 w 90140"/>
                <a:gd name="connsiteY43" fmla="*/ 125044 h 187268"/>
                <a:gd name="connsiteX44" fmla="*/ 41227 w 90140"/>
                <a:gd name="connsiteY44" fmla="*/ 150304 h 187268"/>
                <a:gd name="connsiteX45" fmla="*/ 11739 w 90140"/>
                <a:gd name="connsiteY45" fmla="*/ 142757 h 187268"/>
                <a:gd name="connsiteX46" fmla="*/ 9084 w 90140"/>
                <a:gd name="connsiteY46" fmla="*/ 150164 h 187268"/>
                <a:gd name="connsiteX47" fmla="*/ 38013 w 90140"/>
                <a:gd name="connsiteY47" fmla="*/ 157536 h 187268"/>
                <a:gd name="connsiteX48" fmla="*/ 41751 w 90140"/>
                <a:gd name="connsiteY48" fmla="*/ 157606 h 187268"/>
                <a:gd name="connsiteX49" fmla="*/ 41751 w 90140"/>
                <a:gd name="connsiteY49" fmla="*/ 179652 h 18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0140" h="187268">
                  <a:moveTo>
                    <a:pt x="55622" y="187268"/>
                  </a:moveTo>
                  <a:lnTo>
                    <a:pt x="34205" y="187268"/>
                  </a:lnTo>
                  <a:lnTo>
                    <a:pt x="34205" y="165013"/>
                  </a:lnTo>
                  <a:cubicBezTo>
                    <a:pt x="22186" y="164174"/>
                    <a:pt x="9992" y="160331"/>
                    <a:pt x="2341" y="154846"/>
                  </a:cubicBezTo>
                  <a:lnTo>
                    <a:pt x="0" y="153168"/>
                  </a:lnTo>
                  <a:lnTo>
                    <a:pt x="7861" y="131193"/>
                  </a:lnTo>
                  <a:lnTo>
                    <a:pt x="11914" y="133918"/>
                  </a:lnTo>
                  <a:cubicBezTo>
                    <a:pt x="20264" y="139473"/>
                    <a:pt x="30990" y="142687"/>
                    <a:pt x="41297" y="142687"/>
                  </a:cubicBezTo>
                  <a:cubicBezTo>
                    <a:pt x="54573" y="142687"/>
                    <a:pt x="63518" y="135595"/>
                    <a:pt x="63518" y="125044"/>
                  </a:cubicBezTo>
                  <a:cubicBezTo>
                    <a:pt x="63518" y="115506"/>
                    <a:pt x="57054" y="108972"/>
                    <a:pt x="41157" y="102543"/>
                  </a:cubicBezTo>
                  <a:cubicBezTo>
                    <a:pt x="21173" y="94717"/>
                    <a:pt x="2655" y="84271"/>
                    <a:pt x="2655" y="61142"/>
                  </a:cubicBezTo>
                  <a:cubicBezTo>
                    <a:pt x="2655" y="42031"/>
                    <a:pt x="15513" y="27252"/>
                    <a:pt x="35707" y="22780"/>
                  </a:cubicBezTo>
                  <a:lnTo>
                    <a:pt x="35707" y="0"/>
                  </a:lnTo>
                  <a:lnTo>
                    <a:pt x="56914" y="0"/>
                  </a:lnTo>
                  <a:lnTo>
                    <a:pt x="56914" y="21417"/>
                  </a:lnTo>
                  <a:cubicBezTo>
                    <a:pt x="66976" y="22221"/>
                    <a:pt x="75676" y="24841"/>
                    <a:pt x="83467" y="29383"/>
                  </a:cubicBezTo>
                  <a:lnTo>
                    <a:pt x="86262" y="31025"/>
                  </a:lnTo>
                  <a:lnTo>
                    <a:pt x="78052" y="52652"/>
                  </a:lnTo>
                  <a:lnTo>
                    <a:pt x="74174" y="50451"/>
                  </a:lnTo>
                  <a:cubicBezTo>
                    <a:pt x="70540" y="48389"/>
                    <a:pt x="62050" y="43498"/>
                    <a:pt x="48494" y="43498"/>
                  </a:cubicBezTo>
                  <a:cubicBezTo>
                    <a:pt x="34205" y="43498"/>
                    <a:pt x="29104" y="51569"/>
                    <a:pt x="29104" y="58486"/>
                  </a:cubicBezTo>
                  <a:cubicBezTo>
                    <a:pt x="29104" y="67151"/>
                    <a:pt x="34659" y="71937"/>
                    <a:pt x="53875" y="79903"/>
                  </a:cubicBezTo>
                  <a:cubicBezTo>
                    <a:pt x="79275" y="90280"/>
                    <a:pt x="90140" y="103312"/>
                    <a:pt x="90140" y="123471"/>
                  </a:cubicBezTo>
                  <a:cubicBezTo>
                    <a:pt x="90140" y="143246"/>
                    <a:pt x="76375" y="159108"/>
                    <a:pt x="55587" y="163825"/>
                  </a:cubicBezTo>
                  <a:lnTo>
                    <a:pt x="55587" y="187268"/>
                  </a:lnTo>
                  <a:close/>
                  <a:moveTo>
                    <a:pt x="41821" y="179652"/>
                  </a:moveTo>
                  <a:lnTo>
                    <a:pt x="47970" y="179652"/>
                  </a:lnTo>
                  <a:lnTo>
                    <a:pt x="47970" y="157466"/>
                  </a:lnTo>
                  <a:lnTo>
                    <a:pt x="51149" y="156942"/>
                  </a:lnTo>
                  <a:cubicBezTo>
                    <a:pt x="70225" y="153798"/>
                    <a:pt x="82524" y="140661"/>
                    <a:pt x="82524" y="123506"/>
                  </a:cubicBezTo>
                  <a:cubicBezTo>
                    <a:pt x="82524" y="106701"/>
                    <a:pt x="73405" y="96115"/>
                    <a:pt x="50975" y="86996"/>
                  </a:cubicBezTo>
                  <a:cubicBezTo>
                    <a:pt x="31409" y="78890"/>
                    <a:pt x="21452" y="72287"/>
                    <a:pt x="21452" y="58521"/>
                  </a:cubicBezTo>
                  <a:cubicBezTo>
                    <a:pt x="21452" y="47271"/>
                    <a:pt x="29802" y="35881"/>
                    <a:pt x="48459" y="35881"/>
                  </a:cubicBezTo>
                  <a:cubicBezTo>
                    <a:pt x="59675" y="35881"/>
                    <a:pt x="67850" y="38677"/>
                    <a:pt x="73999" y="41716"/>
                  </a:cubicBezTo>
                  <a:lnTo>
                    <a:pt x="76759" y="34449"/>
                  </a:lnTo>
                  <a:cubicBezTo>
                    <a:pt x="69841" y="30990"/>
                    <a:pt x="62015" y="29138"/>
                    <a:pt x="52931" y="28859"/>
                  </a:cubicBezTo>
                  <a:lnTo>
                    <a:pt x="49228" y="28719"/>
                  </a:lnTo>
                  <a:lnTo>
                    <a:pt x="49228" y="7617"/>
                  </a:lnTo>
                  <a:lnTo>
                    <a:pt x="43288" y="7617"/>
                  </a:lnTo>
                  <a:lnTo>
                    <a:pt x="43288" y="29138"/>
                  </a:lnTo>
                  <a:lnTo>
                    <a:pt x="40074" y="29662"/>
                  </a:lnTo>
                  <a:cubicBezTo>
                    <a:pt x="21662" y="32667"/>
                    <a:pt x="10237" y="44721"/>
                    <a:pt x="10237" y="61142"/>
                  </a:cubicBezTo>
                  <a:cubicBezTo>
                    <a:pt x="10237" y="76305"/>
                    <a:pt x="19670" y="85948"/>
                    <a:pt x="43917" y="95451"/>
                  </a:cubicBezTo>
                  <a:cubicBezTo>
                    <a:pt x="57369" y="100901"/>
                    <a:pt x="71064" y="108657"/>
                    <a:pt x="71064" y="125044"/>
                  </a:cubicBezTo>
                  <a:cubicBezTo>
                    <a:pt x="71064" y="139927"/>
                    <a:pt x="58801" y="150304"/>
                    <a:pt x="41227" y="150304"/>
                  </a:cubicBezTo>
                  <a:cubicBezTo>
                    <a:pt x="31060" y="150304"/>
                    <a:pt x="20579" y="147578"/>
                    <a:pt x="11739" y="142757"/>
                  </a:cubicBezTo>
                  <a:lnTo>
                    <a:pt x="9084" y="150164"/>
                  </a:lnTo>
                  <a:cubicBezTo>
                    <a:pt x="16456" y="154462"/>
                    <a:pt x="27671" y="157361"/>
                    <a:pt x="38013" y="157536"/>
                  </a:cubicBezTo>
                  <a:lnTo>
                    <a:pt x="41751" y="157606"/>
                  </a:lnTo>
                  <a:lnTo>
                    <a:pt x="41751" y="179652"/>
                  </a:lnTo>
                  <a:close/>
                </a:path>
              </a:pathLst>
            </a:custGeom>
            <a:solidFill>
              <a:srgbClr val="A9B4EB"/>
            </a:solidFill>
            <a:ln w="3494" cap="flat">
              <a:noFill/>
              <a:prstDash val="solid"/>
              <a:miter/>
            </a:ln>
          </p:spPr>
          <p:txBody>
            <a:bodyPr rtlCol="0" anchor="ctr">
              <a:noAutofit/>
            </a:bodyPr>
            <a:lstStyle/>
            <a:p>
              <a:endParaRPr lang="en-US"/>
            </a:p>
          </p:txBody>
        </p:sp>
      </p:grpSp>
      <p:grpSp>
        <p:nvGrpSpPr>
          <p:cNvPr id="602" name="图形 11">
            <a:extLst>
              <a:ext uri="{FF2B5EF4-FFF2-40B4-BE49-F238E27FC236}">
                <a16:creationId xmlns:a16="http://schemas.microsoft.com/office/drawing/2014/main" id="{1AA4C26E-19A0-23E3-BECA-2FDE8C1A2EFC}"/>
              </a:ext>
            </a:extLst>
          </p:cNvPr>
          <p:cNvGrpSpPr/>
          <p:nvPr userDrawn="1"/>
        </p:nvGrpSpPr>
        <p:grpSpPr>
          <a:xfrm>
            <a:off x="6387515" y="2874247"/>
            <a:ext cx="195679" cy="195645"/>
            <a:chOff x="6093613" y="2779376"/>
            <a:chExt cx="204737" cy="204702"/>
          </a:xfrm>
          <a:solidFill>
            <a:schemeClr val="accent1">
              <a:lumMod val="40000"/>
              <a:lumOff val="60000"/>
            </a:schemeClr>
          </a:solidFill>
        </p:grpSpPr>
        <p:sp>
          <p:nvSpPr>
            <p:cNvPr id="603" name="任意多边形: 形状 602">
              <a:extLst>
                <a:ext uri="{FF2B5EF4-FFF2-40B4-BE49-F238E27FC236}">
                  <a16:creationId xmlns:a16="http://schemas.microsoft.com/office/drawing/2014/main" id="{EDBB9FEF-6E8B-0507-5C5E-E564DEAB7793}"/>
                </a:ext>
              </a:extLst>
            </p:cNvPr>
            <p:cNvSpPr/>
            <p:nvPr/>
          </p:nvSpPr>
          <p:spPr>
            <a:xfrm>
              <a:off x="6093613" y="2779376"/>
              <a:ext cx="204737" cy="204702"/>
            </a:xfrm>
            <a:custGeom>
              <a:avLst/>
              <a:gdLst>
                <a:gd name="connsiteX0" fmla="*/ 102369 w 204737"/>
                <a:gd name="connsiteY0" fmla="*/ 204702 h 204702"/>
                <a:gd name="connsiteX1" fmla="*/ 0 w 204737"/>
                <a:gd name="connsiteY1" fmla="*/ 102334 h 204702"/>
                <a:gd name="connsiteX2" fmla="*/ 102369 w 204737"/>
                <a:gd name="connsiteY2" fmla="*/ 0 h 204702"/>
                <a:gd name="connsiteX3" fmla="*/ 204737 w 204737"/>
                <a:gd name="connsiteY3" fmla="*/ 102334 h 204702"/>
                <a:gd name="connsiteX4" fmla="*/ 102369 w 204737"/>
                <a:gd name="connsiteY4" fmla="*/ 204702 h 204702"/>
                <a:gd name="connsiteX5" fmla="*/ 102369 w 204737"/>
                <a:gd name="connsiteY5" fmla="*/ 7616 h 204702"/>
                <a:gd name="connsiteX6" fmla="*/ 7651 w 204737"/>
                <a:gd name="connsiteY6" fmla="*/ 102334 h 204702"/>
                <a:gd name="connsiteX7" fmla="*/ 102369 w 204737"/>
                <a:gd name="connsiteY7" fmla="*/ 197051 h 204702"/>
                <a:gd name="connsiteX8" fmla="*/ 197086 w 204737"/>
                <a:gd name="connsiteY8" fmla="*/ 102334 h 204702"/>
                <a:gd name="connsiteX9" fmla="*/ 102369 w 204737"/>
                <a:gd name="connsiteY9" fmla="*/ 7616 h 20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37" h="204702">
                  <a:moveTo>
                    <a:pt x="102369" y="204702"/>
                  </a:moveTo>
                  <a:cubicBezTo>
                    <a:pt x="45944" y="204702"/>
                    <a:pt x="0" y="158794"/>
                    <a:pt x="0" y="102334"/>
                  </a:cubicBezTo>
                  <a:cubicBezTo>
                    <a:pt x="0" y="45909"/>
                    <a:pt x="45909" y="0"/>
                    <a:pt x="102369" y="0"/>
                  </a:cubicBezTo>
                  <a:cubicBezTo>
                    <a:pt x="158794" y="0"/>
                    <a:pt x="204737" y="45909"/>
                    <a:pt x="204737" y="102334"/>
                  </a:cubicBezTo>
                  <a:cubicBezTo>
                    <a:pt x="204702" y="158759"/>
                    <a:pt x="158794" y="204702"/>
                    <a:pt x="102369" y="204702"/>
                  </a:cubicBezTo>
                  <a:close/>
                  <a:moveTo>
                    <a:pt x="102369" y="7616"/>
                  </a:moveTo>
                  <a:cubicBezTo>
                    <a:pt x="50136" y="7616"/>
                    <a:pt x="7651" y="50101"/>
                    <a:pt x="7651" y="102334"/>
                  </a:cubicBezTo>
                  <a:cubicBezTo>
                    <a:pt x="7651" y="154566"/>
                    <a:pt x="50136" y="197051"/>
                    <a:pt x="102369" y="197051"/>
                  </a:cubicBezTo>
                  <a:cubicBezTo>
                    <a:pt x="154601" y="197051"/>
                    <a:pt x="197086" y="154566"/>
                    <a:pt x="197086" y="102334"/>
                  </a:cubicBezTo>
                  <a:cubicBezTo>
                    <a:pt x="197086" y="50101"/>
                    <a:pt x="154601" y="7616"/>
                    <a:pt x="102369" y="7616"/>
                  </a:cubicBezTo>
                  <a:close/>
                </a:path>
              </a:pathLst>
            </a:custGeom>
            <a:grpFill/>
            <a:ln w="3494" cap="flat">
              <a:noFill/>
              <a:prstDash val="solid"/>
              <a:miter/>
            </a:ln>
          </p:spPr>
          <p:txBody>
            <a:bodyPr rtlCol="0" anchor="ctr">
              <a:noAutofit/>
            </a:bodyPr>
            <a:lstStyle/>
            <a:p>
              <a:endParaRPr lang="en-US"/>
            </a:p>
          </p:txBody>
        </p:sp>
        <p:sp>
          <p:nvSpPr>
            <p:cNvPr id="604" name="任意多边形: 形状 603">
              <a:extLst>
                <a:ext uri="{FF2B5EF4-FFF2-40B4-BE49-F238E27FC236}">
                  <a16:creationId xmlns:a16="http://schemas.microsoft.com/office/drawing/2014/main" id="{68B466B4-4E7A-BC6A-A309-93275386104B}"/>
                </a:ext>
              </a:extLst>
            </p:cNvPr>
            <p:cNvSpPr/>
            <p:nvPr/>
          </p:nvSpPr>
          <p:spPr>
            <a:xfrm>
              <a:off x="6118465" y="2825331"/>
              <a:ext cx="150386" cy="120001"/>
            </a:xfrm>
            <a:custGeom>
              <a:avLst/>
              <a:gdLst>
                <a:gd name="connsiteX0" fmla="*/ 61760 w 150386"/>
                <a:gd name="connsiteY0" fmla="*/ 120001 h 120001"/>
                <a:gd name="connsiteX1" fmla="*/ 59279 w 150386"/>
                <a:gd name="connsiteY1" fmla="*/ 119757 h 120001"/>
                <a:gd name="connsiteX2" fmla="*/ 59279 w 150386"/>
                <a:gd name="connsiteY2" fmla="*/ 119757 h 120001"/>
                <a:gd name="connsiteX3" fmla="*/ 52012 w 150386"/>
                <a:gd name="connsiteY3" fmla="*/ 115599 h 120001"/>
                <a:gd name="connsiteX4" fmla="*/ 3274 w 150386"/>
                <a:gd name="connsiteY4" fmla="*/ 60641 h 120001"/>
                <a:gd name="connsiteX5" fmla="*/ 24 w 150386"/>
                <a:gd name="connsiteY5" fmla="*/ 51208 h 120001"/>
                <a:gd name="connsiteX6" fmla="*/ 4392 w 150386"/>
                <a:gd name="connsiteY6" fmla="*/ 42264 h 120001"/>
                <a:gd name="connsiteX7" fmla="*/ 22734 w 150386"/>
                <a:gd name="connsiteY7" fmla="*/ 43417 h 120001"/>
                <a:gd name="connsiteX8" fmla="*/ 61271 w 150386"/>
                <a:gd name="connsiteY8" fmla="*/ 86810 h 120001"/>
                <a:gd name="connsiteX9" fmla="*/ 127269 w 150386"/>
                <a:gd name="connsiteY9" fmla="*/ 4845 h 120001"/>
                <a:gd name="connsiteX10" fmla="*/ 145541 w 150386"/>
                <a:gd name="connsiteY10" fmla="*/ 2854 h 120001"/>
                <a:gd name="connsiteX11" fmla="*/ 147533 w 150386"/>
                <a:gd name="connsiteY11" fmla="*/ 21126 h 120001"/>
                <a:gd name="connsiteX12" fmla="*/ 71892 w 150386"/>
                <a:gd name="connsiteY12" fmla="*/ 115075 h 120001"/>
                <a:gd name="connsiteX13" fmla="*/ 62039 w 150386"/>
                <a:gd name="connsiteY13" fmla="*/ 119931 h 120001"/>
                <a:gd name="connsiteX14" fmla="*/ 61760 w 150386"/>
                <a:gd name="connsiteY14" fmla="*/ 120001 h 120001"/>
                <a:gd name="connsiteX15" fmla="*/ 12986 w 150386"/>
                <a:gd name="connsiteY15" fmla="*/ 46666 h 120001"/>
                <a:gd name="connsiteX16" fmla="*/ 9423 w 150386"/>
                <a:gd name="connsiteY16" fmla="*/ 47994 h 120001"/>
                <a:gd name="connsiteX17" fmla="*/ 7606 w 150386"/>
                <a:gd name="connsiteY17" fmla="*/ 51697 h 120001"/>
                <a:gd name="connsiteX18" fmla="*/ 8933 w 150386"/>
                <a:gd name="connsiteY18" fmla="*/ 55575 h 120001"/>
                <a:gd name="connsiteX19" fmla="*/ 57672 w 150386"/>
                <a:gd name="connsiteY19" fmla="*/ 110533 h 120001"/>
                <a:gd name="connsiteX20" fmla="*/ 60677 w 150386"/>
                <a:gd name="connsiteY20" fmla="*/ 112280 h 120001"/>
                <a:gd name="connsiteX21" fmla="*/ 60677 w 150386"/>
                <a:gd name="connsiteY21" fmla="*/ 112280 h 120001"/>
                <a:gd name="connsiteX22" fmla="*/ 61830 w 150386"/>
                <a:gd name="connsiteY22" fmla="*/ 112385 h 120001"/>
                <a:gd name="connsiteX23" fmla="*/ 65883 w 150386"/>
                <a:gd name="connsiteY23" fmla="*/ 110393 h 120001"/>
                <a:gd name="connsiteX24" fmla="*/ 141524 w 150386"/>
                <a:gd name="connsiteY24" fmla="*/ 16445 h 120001"/>
                <a:gd name="connsiteX25" fmla="*/ 140720 w 150386"/>
                <a:gd name="connsiteY25" fmla="*/ 8898 h 120001"/>
                <a:gd name="connsiteX26" fmla="*/ 133173 w 150386"/>
                <a:gd name="connsiteY26" fmla="*/ 9702 h 120001"/>
                <a:gd name="connsiteX27" fmla="*/ 61515 w 150386"/>
                <a:gd name="connsiteY27" fmla="*/ 98689 h 120001"/>
                <a:gd name="connsiteX28" fmla="*/ 16969 w 150386"/>
                <a:gd name="connsiteY28" fmla="*/ 48553 h 120001"/>
                <a:gd name="connsiteX29" fmla="*/ 12986 w 150386"/>
                <a:gd name="connsiteY29" fmla="*/ 46666 h 1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0386" h="120001">
                  <a:moveTo>
                    <a:pt x="61760" y="120001"/>
                  </a:moveTo>
                  <a:cubicBezTo>
                    <a:pt x="60921" y="120001"/>
                    <a:pt x="60083" y="119931"/>
                    <a:pt x="59279" y="119757"/>
                  </a:cubicBezTo>
                  <a:lnTo>
                    <a:pt x="59279" y="119757"/>
                  </a:lnTo>
                  <a:cubicBezTo>
                    <a:pt x="56484" y="119198"/>
                    <a:pt x="53899" y="117730"/>
                    <a:pt x="52012" y="115599"/>
                  </a:cubicBezTo>
                  <a:lnTo>
                    <a:pt x="3274" y="60641"/>
                  </a:lnTo>
                  <a:cubicBezTo>
                    <a:pt x="968" y="58021"/>
                    <a:pt x="-185" y="54667"/>
                    <a:pt x="24" y="51208"/>
                  </a:cubicBezTo>
                  <a:cubicBezTo>
                    <a:pt x="234" y="47749"/>
                    <a:pt x="1806" y="44570"/>
                    <a:pt x="4392" y="42264"/>
                  </a:cubicBezTo>
                  <a:cubicBezTo>
                    <a:pt x="9772" y="37512"/>
                    <a:pt x="18017" y="38036"/>
                    <a:pt x="22734" y="43417"/>
                  </a:cubicBezTo>
                  <a:lnTo>
                    <a:pt x="61271" y="86810"/>
                  </a:lnTo>
                  <a:lnTo>
                    <a:pt x="127269" y="4845"/>
                  </a:lnTo>
                  <a:cubicBezTo>
                    <a:pt x="131776" y="-745"/>
                    <a:pt x="139986" y="-1618"/>
                    <a:pt x="145541" y="2854"/>
                  </a:cubicBezTo>
                  <a:cubicBezTo>
                    <a:pt x="151132" y="7361"/>
                    <a:pt x="152005" y="15571"/>
                    <a:pt x="147533" y="21126"/>
                  </a:cubicBezTo>
                  <a:lnTo>
                    <a:pt x="71892" y="115075"/>
                  </a:lnTo>
                  <a:cubicBezTo>
                    <a:pt x="69481" y="118080"/>
                    <a:pt x="65883" y="119827"/>
                    <a:pt x="62039" y="119931"/>
                  </a:cubicBezTo>
                  <a:cubicBezTo>
                    <a:pt x="61935" y="120001"/>
                    <a:pt x="61830" y="120001"/>
                    <a:pt x="61760" y="120001"/>
                  </a:cubicBezTo>
                  <a:close/>
                  <a:moveTo>
                    <a:pt x="12986" y="46666"/>
                  </a:moveTo>
                  <a:cubicBezTo>
                    <a:pt x="11728" y="46666"/>
                    <a:pt x="10471" y="47120"/>
                    <a:pt x="9423" y="47994"/>
                  </a:cubicBezTo>
                  <a:cubicBezTo>
                    <a:pt x="8339" y="48937"/>
                    <a:pt x="7711" y="50265"/>
                    <a:pt x="7606" y="51697"/>
                  </a:cubicBezTo>
                  <a:cubicBezTo>
                    <a:pt x="7501" y="53130"/>
                    <a:pt x="7990" y="54527"/>
                    <a:pt x="8933" y="55575"/>
                  </a:cubicBezTo>
                  <a:lnTo>
                    <a:pt x="57672" y="110533"/>
                  </a:lnTo>
                  <a:cubicBezTo>
                    <a:pt x="58476" y="111441"/>
                    <a:pt x="59524" y="112035"/>
                    <a:pt x="60677" y="112280"/>
                  </a:cubicBezTo>
                  <a:lnTo>
                    <a:pt x="60677" y="112280"/>
                  </a:lnTo>
                  <a:cubicBezTo>
                    <a:pt x="61061" y="112350"/>
                    <a:pt x="61410" y="112350"/>
                    <a:pt x="61830" y="112385"/>
                  </a:cubicBezTo>
                  <a:cubicBezTo>
                    <a:pt x="63402" y="112350"/>
                    <a:pt x="64904" y="111616"/>
                    <a:pt x="65883" y="110393"/>
                  </a:cubicBezTo>
                  <a:lnTo>
                    <a:pt x="141524" y="16445"/>
                  </a:lnTo>
                  <a:cubicBezTo>
                    <a:pt x="143375" y="14139"/>
                    <a:pt x="143026" y="10750"/>
                    <a:pt x="140720" y="8898"/>
                  </a:cubicBezTo>
                  <a:cubicBezTo>
                    <a:pt x="138414" y="7046"/>
                    <a:pt x="135025" y="7396"/>
                    <a:pt x="133173" y="9702"/>
                  </a:cubicBezTo>
                  <a:lnTo>
                    <a:pt x="61515" y="98689"/>
                  </a:lnTo>
                  <a:lnTo>
                    <a:pt x="16969" y="48553"/>
                  </a:lnTo>
                  <a:cubicBezTo>
                    <a:pt x="15991" y="47295"/>
                    <a:pt x="14489" y="46666"/>
                    <a:pt x="12986" y="46666"/>
                  </a:cubicBezTo>
                  <a:close/>
                </a:path>
              </a:pathLst>
            </a:custGeom>
            <a:grpFill/>
            <a:ln w="3494" cap="flat">
              <a:noFill/>
              <a:prstDash val="solid"/>
              <a:miter/>
            </a:ln>
          </p:spPr>
          <p:txBody>
            <a:bodyPr rtlCol="0" anchor="ctr">
              <a:noAutofit/>
            </a:bodyPr>
            <a:lstStyle/>
            <a:p>
              <a:endParaRPr lang="en-US"/>
            </a:p>
          </p:txBody>
        </p:sp>
      </p:grpSp>
      <p:grpSp>
        <p:nvGrpSpPr>
          <p:cNvPr id="605" name="图形 11">
            <a:extLst>
              <a:ext uri="{FF2B5EF4-FFF2-40B4-BE49-F238E27FC236}">
                <a16:creationId xmlns:a16="http://schemas.microsoft.com/office/drawing/2014/main" id="{2454803F-26C8-C0D6-DC8A-BA7B80BCD61A}"/>
              </a:ext>
            </a:extLst>
          </p:cNvPr>
          <p:cNvGrpSpPr/>
          <p:nvPr userDrawn="1"/>
        </p:nvGrpSpPr>
        <p:grpSpPr>
          <a:xfrm>
            <a:off x="10863349" y="1224002"/>
            <a:ext cx="197515" cy="215947"/>
            <a:chOff x="10776645" y="1052736"/>
            <a:chExt cx="206658" cy="225944"/>
          </a:xfrm>
          <a:solidFill>
            <a:schemeClr val="accent1">
              <a:lumMod val="60000"/>
              <a:lumOff val="40000"/>
            </a:schemeClr>
          </a:solidFill>
        </p:grpSpPr>
        <p:sp>
          <p:nvSpPr>
            <p:cNvPr id="606" name="任意多边形: 形状 605">
              <a:extLst>
                <a:ext uri="{FF2B5EF4-FFF2-40B4-BE49-F238E27FC236}">
                  <a16:creationId xmlns:a16="http://schemas.microsoft.com/office/drawing/2014/main" id="{DA5409A4-DC26-75A4-ED2D-7AC625BDAB54}"/>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grpFill/>
            <a:ln w="3494" cap="flat">
              <a:noFill/>
              <a:prstDash val="solid"/>
              <a:miter/>
            </a:ln>
          </p:spPr>
          <p:txBody>
            <a:bodyPr rtlCol="0" anchor="ctr">
              <a:noAutofit/>
            </a:bodyPr>
            <a:lstStyle/>
            <a:p>
              <a:endParaRPr lang="en-US"/>
            </a:p>
          </p:txBody>
        </p:sp>
        <p:sp>
          <p:nvSpPr>
            <p:cNvPr id="607" name="任意多边形: 形状 606">
              <a:extLst>
                <a:ext uri="{FF2B5EF4-FFF2-40B4-BE49-F238E27FC236}">
                  <a16:creationId xmlns:a16="http://schemas.microsoft.com/office/drawing/2014/main" id="{149EAFE7-1755-3A76-88CB-EAF08DE9E655}"/>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grpFill/>
            <a:ln w="3494" cap="flat">
              <a:noFill/>
              <a:prstDash val="solid"/>
              <a:miter/>
            </a:ln>
          </p:spPr>
          <p:txBody>
            <a:bodyPr rtlCol="0" anchor="ctr">
              <a:noAutofit/>
            </a:bodyPr>
            <a:lstStyle/>
            <a:p>
              <a:endParaRPr lang="en-US"/>
            </a:p>
          </p:txBody>
        </p:sp>
      </p:grpSp>
      <p:sp>
        <p:nvSpPr>
          <p:cNvPr id="608" name="任意多边形: 形状 607">
            <a:extLst>
              <a:ext uri="{FF2B5EF4-FFF2-40B4-BE49-F238E27FC236}">
                <a16:creationId xmlns:a16="http://schemas.microsoft.com/office/drawing/2014/main" id="{45D0541D-2873-81B3-8FD0-7FB9BF897D92}"/>
              </a:ext>
            </a:extLst>
          </p:cNvPr>
          <p:cNvSpPr/>
          <p:nvPr userDrawn="1"/>
        </p:nvSpPr>
        <p:spPr>
          <a:xfrm>
            <a:off x="9162028" y="1387357"/>
            <a:ext cx="238536" cy="227969"/>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grpSp>
        <p:nvGrpSpPr>
          <p:cNvPr id="609" name="图形 11">
            <a:extLst>
              <a:ext uri="{FF2B5EF4-FFF2-40B4-BE49-F238E27FC236}">
                <a16:creationId xmlns:a16="http://schemas.microsoft.com/office/drawing/2014/main" id="{9BEB15D4-2EB9-F9FF-5999-BE07502C801C}"/>
              </a:ext>
            </a:extLst>
          </p:cNvPr>
          <p:cNvGrpSpPr/>
          <p:nvPr userDrawn="1"/>
        </p:nvGrpSpPr>
        <p:grpSpPr>
          <a:xfrm>
            <a:off x="5875879" y="3626141"/>
            <a:ext cx="174675" cy="174608"/>
            <a:chOff x="5558292" y="3566077"/>
            <a:chExt cx="182761" cy="182691"/>
          </a:xfrm>
          <a:solidFill>
            <a:schemeClr val="accent1">
              <a:lumMod val="60000"/>
              <a:lumOff val="40000"/>
            </a:schemeClr>
          </a:solidFill>
        </p:grpSpPr>
        <p:sp>
          <p:nvSpPr>
            <p:cNvPr id="610" name="任意多边形: 形状 609">
              <a:extLst>
                <a:ext uri="{FF2B5EF4-FFF2-40B4-BE49-F238E27FC236}">
                  <a16:creationId xmlns:a16="http://schemas.microsoft.com/office/drawing/2014/main" id="{4705F43E-F2D1-765D-6CA7-4B30E3B2E226}"/>
                </a:ext>
              </a:extLst>
            </p:cNvPr>
            <p:cNvSpPr/>
            <p:nvPr/>
          </p:nvSpPr>
          <p:spPr>
            <a:xfrm>
              <a:off x="5603022" y="3609769"/>
              <a:ext cx="94393" cy="138999"/>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grpFill/>
            <a:ln w="3494" cap="flat">
              <a:noFill/>
              <a:prstDash val="solid"/>
              <a:miter/>
            </a:ln>
          </p:spPr>
          <p:txBody>
            <a:bodyPr rtlCol="0" anchor="ctr">
              <a:noAutofit/>
            </a:bodyPr>
            <a:lstStyle/>
            <a:p>
              <a:endParaRPr lang="en-US"/>
            </a:p>
          </p:txBody>
        </p:sp>
        <p:sp>
          <p:nvSpPr>
            <p:cNvPr id="611" name="任意多边形: 形状 610">
              <a:extLst>
                <a:ext uri="{FF2B5EF4-FFF2-40B4-BE49-F238E27FC236}">
                  <a16:creationId xmlns:a16="http://schemas.microsoft.com/office/drawing/2014/main" id="{379CE9E0-8909-CECB-6E27-661D8BFD3B57}"/>
                </a:ext>
              </a:extLst>
            </p:cNvPr>
            <p:cNvSpPr/>
            <p:nvPr/>
          </p:nvSpPr>
          <p:spPr>
            <a:xfrm>
              <a:off x="5647628" y="3566077"/>
              <a:ext cx="5135" cy="32946"/>
            </a:xfrm>
            <a:custGeom>
              <a:avLst/>
              <a:gdLst>
                <a:gd name="connsiteX0" fmla="*/ 0 w 5135"/>
                <a:gd name="connsiteY0" fmla="*/ 0 h 32946"/>
                <a:gd name="connsiteX1" fmla="*/ 5136 w 5135"/>
                <a:gd name="connsiteY1" fmla="*/ 0 h 32946"/>
                <a:gd name="connsiteX2" fmla="*/ 5136 w 5135"/>
                <a:gd name="connsiteY2" fmla="*/ 32947 h 32946"/>
                <a:gd name="connsiteX3" fmla="*/ 0 w 5135"/>
                <a:gd name="connsiteY3" fmla="*/ 32947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7"/>
                  </a:lnTo>
                  <a:lnTo>
                    <a:pt x="0" y="32947"/>
                  </a:lnTo>
                  <a:close/>
                </a:path>
              </a:pathLst>
            </a:custGeom>
            <a:grpFill/>
            <a:ln w="3494" cap="flat">
              <a:noFill/>
              <a:prstDash val="solid"/>
              <a:miter/>
            </a:ln>
          </p:spPr>
          <p:txBody>
            <a:bodyPr rtlCol="0" anchor="ctr">
              <a:noAutofit/>
            </a:bodyPr>
            <a:lstStyle/>
            <a:p>
              <a:endParaRPr lang="en-US"/>
            </a:p>
          </p:txBody>
        </p:sp>
        <p:sp>
          <p:nvSpPr>
            <p:cNvPr id="612" name="任意多边形: 形状 611">
              <a:extLst>
                <a:ext uri="{FF2B5EF4-FFF2-40B4-BE49-F238E27FC236}">
                  <a16:creationId xmlns:a16="http://schemas.microsoft.com/office/drawing/2014/main" id="{90BB50E9-FBBC-B509-5F44-134895FB92ED}"/>
                </a:ext>
              </a:extLst>
            </p:cNvPr>
            <p:cNvSpPr/>
            <p:nvPr/>
          </p:nvSpPr>
          <p:spPr>
            <a:xfrm rot="-2700000">
              <a:off x="5686517" y="3602269"/>
              <a:ext cx="32946" cy="5135"/>
            </a:xfrm>
            <a:custGeom>
              <a:avLst/>
              <a:gdLst>
                <a:gd name="connsiteX0" fmla="*/ 0 w 32946"/>
                <a:gd name="connsiteY0" fmla="*/ 0 h 5135"/>
                <a:gd name="connsiteX1" fmla="*/ 32946 w 32946"/>
                <a:gd name="connsiteY1" fmla="*/ 0 h 5135"/>
                <a:gd name="connsiteX2" fmla="*/ 32946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6" y="0"/>
                  </a:lnTo>
                  <a:lnTo>
                    <a:pt x="32946" y="5136"/>
                  </a:lnTo>
                  <a:lnTo>
                    <a:pt x="0" y="5136"/>
                  </a:lnTo>
                  <a:close/>
                </a:path>
              </a:pathLst>
            </a:custGeom>
            <a:grpFill/>
            <a:ln w="3494" cap="flat">
              <a:noFill/>
              <a:prstDash val="solid"/>
              <a:miter/>
            </a:ln>
          </p:spPr>
          <p:txBody>
            <a:bodyPr rtlCol="0" anchor="ctr">
              <a:noAutofit/>
            </a:bodyPr>
            <a:lstStyle/>
            <a:p>
              <a:endParaRPr lang="en-US"/>
            </a:p>
          </p:txBody>
        </p:sp>
        <p:sp>
          <p:nvSpPr>
            <p:cNvPr id="613" name="任意多边形: 形状 612">
              <a:extLst>
                <a:ext uri="{FF2B5EF4-FFF2-40B4-BE49-F238E27FC236}">
                  <a16:creationId xmlns:a16="http://schemas.microsoft.com/office/drawing/2014/main" id="{D13644B5-DB10-FE7E-B0B5-CC0A2AF29828}"/>
                </a:ext>
              </a:extLst>
            </p:cNvPr>
            <p:cNvSpPr/>
            <p:nvPr/>
          </p:nvSpPr>
          <p:spPr>
            <a:xfrm>
              <a:off x="5708106" y="3655414"/>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grpFill/>
            <a:ln w="3494" cap="flat">
              <a:noFill/>
              <a:prstDash val="solid"/>
              <a:miter/>
            </a:ln>
          </p:spPr>
          <p:txBody>
            <a:bodyPr rtlCol="0" anchor="ctr">
              <a:noAutofit/>
            </a:bodyPr>
            <a:lstStyle/>
            <a:p>
              <a:endParaRPr lang="en-US"/>
            </a:p>
          </p:txBody>
        </p:sp>
        <p:sp>
          <p:nvSpPr>
            <p:cNvPr id="614" name="任意多边形: 形状 613">
              <a:extLst>
                <a:ext uri="{FF2B5EF4-FFF2-40B4-BE49-F238E27FC236}">
                  <a16:creationId xmlns:a16="http://schemas.microsoft.com/office/drawing/2014/main" id="{6E294E7F-056A-E6A4-039E-43697DF10F96}"/>
                </a:ext>
              </a:extLst>
            </p:cNvPr>
            <p:cNvSpPr/>
            <p:nvPr/>
          </p:nvSpPr>
          <p:spPr>
            <a:xfrm rot="-2700000">
              <a:off x="5594452" y="3587675"/>
              <a:ext cx="5135" cy="32946"/>
            </a:xfrm>
            <a:custGeom>
              <a:avLst/>
              <a:gdLst>
                <a:gd name="connsiteX0" fmla="*/ 0 w 5135"/>
                <a:gd name="connsiteY0" fmla="*/ 0 h 32946"/>
                <a:gd name="connsiteX1" fmla="*/ 5136 w 5135"/>
                <a:gd name="connsiteY1" fmla="*/ 0 h 32946"/>
                <a:gd name="connsiteX2" fmla="*/ 5136 w 5135"/>
                <a:gd name="connsiteY2" fmla="*/ 32946 h 32946"/>
                <a:gd name="connsiteX3" fmla="*/ 0 w 5135"/>
                <a:gd name="connsiteY3" fmla="*/ 32946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6"/>
                  </a:lnTo>
                  <a:lnTo>
                    <a:pt x="0" y="32946"/>
                  </a:lnTo>
                  <a:close/>
                </a:path>
              </a:pathLst>
            </a:custGeom>
            <a:grpFill/>
            <a:ln w="3494" cap="flat">
              <a:noFill/>
              <a:prstDash val="solid"/>
              <a:miter/>
            </a:ln>
          </p:spPr>
          <p:txBody>
            <a:bodyPr rtlCol="0" anchor="ctr">
              <a:noAutofit/>
            </a:bodyPr>
            <a:lstStyle/>
            <a:p>
              <a:endParaRPr lang="en-US"/>
            </a:p>
          </p:txBody>
        </p:sp>
        <p:sp>
          <p:nvSpPr>
            <p:cNvPr id="615" name="任意多边形: 形状 614">
              <a:extLst>
                <a:ext uri="{FF2B5EF4-FFF2-40B4-BE49-F238E27FC236}">
                  <a16:creationId xmlns:a16="http://schemas.microsoft.com/office/drawing/2014/main" id="{2F24D83A-C9E0-7D60-E994-910F86741A8C}"/>
                </a:ext>
              </a:extLst>
            </p:cNvPr>
            <p:cNvSpPr/>
            <p:nvPr/>
          </p:nvSpPr>
          <p:spPr>
            <a:xfrm>
              <a:off x="5558292" y="3654366"/>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grpFill/>
            <a:ln w="3494" cap="flat">
              <a:noFill/>
              <a:prstDash val="solid"/>
              <a:miter/>
            </a:ln>
          </p:spPr>
          <p:txBody>
            <a:bodyPr rtlCol="0" anchor="ctr">
              <a:noAutofit/>
            </a:bodyPr>
            <a:lstStyle/>
            <a:p>
              <a:endParaRPr lang="en-US"/>
            </a:p>
          </p:txBody>
        </p:sp>
        <p:sp>
          <p:nvSpPr>
            <p:cNvPr id="616" name="任意多边形: 形状 615">
              <a:extLst>
                <a:ext uri="{FF2B5EF4-FFF2-40B4-BE49-F238E27FC236}">
                  <a16:creationId xmlns:a16="http://schemas.microsoft.com/office/drawing/2014/main" id="{DA05D5E3-A2DE-0901-8282-1CBB36E2D00B}"/>
                </a:ext>
              </a:extLst>
            </p:cNvPr>
            <p:cNvSpPr/>
            <p:nvPr/>
          </p:nvSpPr>
          <p:spPr>
            <a:xfrm>
              <a:off x="5631068" y="3706948"/>
              <a:ext cx="37733" cy="5135"/>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grpFill/>
            <a:ln w="3494" cap="flat">
              <a:noFill/>
              <a:prstDash val="solid"/>
              <a:miter/>
            </a:ln>
          </p:spPr>
          <p:txBody>
            <a:bodyPr rtlCol="0" anchor="ctr">
              <a:noAutofit/>
            </a:bodyPr>
            <a:lstStyle/>
            <a:p>
              <a:endParaRPr lang="en-US"/>
            </a:p>
          </p:txBody>
        </p:sp>
        <p:sp>
          <p:nvSpPr>
            <p:cNvPr id="617" name="任意多边形: 形状 616">
              <a:extLst>
                <a:ext uri="{FF2B5EF4-FFF2-40B4-BE49-F238E27FC236}">
                  <a16:creationId xmlns:a16="http://schemas.microsoft.com/office/drawing/2014/main" id="{78C06084-D86E-3E0F-C7EE-F5976B4C147B}"/>
                </a:ext>
              </a:extLst>
            </p:cNvPr>
            <p:cNvSpPr/>
            <p:nvPr/>
          </p:nvSpPr>
          <p:spPr>
            <a:xfrm>
              <a:off x="5632675" y="3722355"/>
              <a:ext cx="33994" cy="5135"/>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grpFill/>
            <a:ln w="3494" cap="flat">
              <a:noFill/>
              <a:prstDash val="solid"/>
              <a:miter/>
            </a:ln>
          </p:spPr>
          <p:txBody>
            <a:bodyPr rtlCol="0" anchor="ctr">
              <a:noAutofit/>
            </a:bodyPr>
            <a:lstStyle/>
            <a:p>
              <a:endParaRPr lang="en-US"/>
            </a:p>
          </p:txBody>
        </p:sp>
      </p:grpSp>
      <p:grpSp>
        <p:nvGrpSpPr>
          <p:cNvPr id="618" name="图形 11">
            <a:extLst>
              <a:ext uri="{FF2B5EF4-FFF2-40B4-BE49-F238E27FC236}">
                <a16:creationId xmlns:a16="http://schemas.microsoft.com/office/drawing/2014/main" id="{A0996FEC-10F3-D2A0-5C35-FC30ECB75CB7}"/>
              </a:ext>
            </a:extLst>
          </p:cNvPr>
          <p:cNvGrpSpPr/>
          <p:nvPr userDrawn="1"/>
        </p:nvGrpSpPr>
        <p:grpSpPr>
          <a:xfrm>
            <a:off x="7906129" y="1376804"/>
            <a:ext cx="595918" cy="160483"/>
            <a:chOff x="7682528" y="1212612"/>
            <a:chExt cx="623505" cy="167912"/>
          </a:xfrm>
          <a:solidFill>
            <a:schemeClr val="accent1">
              <a:lumMod val="40000"/>
              <a:lumOff val="60000"/>
            </a:schemeClr>
          </a:solidFill>
        </p:grpSpPr>
        <p:sp>
          <p:nvSpPr>
            <p:cNvPr id="619" name="任意多边形: 形状 618">
              <a:extLst>
                <a:ext uri="{FF2B5EF4-FFF2-40B4-BE49-F238E27FC236}">
                  <a16:creationId xmlns:a16="http://schemas.microsoft.com/office/drawing/2014/main" id="{18CCADB0-EA4C-FF20-FFA9-E459D918DA80}"/>
                </a:ext>
              </a:extLst>
            </p:cNvPr>
            <p:cNvSpPr/>
            <p:nvPr/>
          </p:nvSpPr>
          <p:spPr>
            <a:xfrm>
              <a:off x="7682528"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620" name="任意多边形: 形状 619">
              <a:extLst>
                <a:ext uri="{FF2B5EF4-FFF2-40B4-BE49-F238E27FC236}">
                  <a16:creationId xmlns:a16="http://schemas.microsoft.com/office/drawing/2014/main" id="{63F5C1AE-DBBA-9247-D495-1BEFD29D97FC}"/>
                </a:ext>
              </a:extLst>
            </p:cNvPr>
            <p:cNvSpPr/>
            <p:nvPr/>
          </p:nvSpPr>
          <p:spPr>
            <a:xfrm>
              <a:off x="7796426"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621" name="任意多边形: 形状 620">
              <a:extLst>
                <a:ext uri="{FF2B5EF4-FFF2-40B4-BE49-F238E27FC236}">
                  <a16:creationId xmlns:a16="http://schemas.microsoft.com/office/drawing/2014/main" id="{5BAB3EA6-61B4-ECB9-87E0-35E02B641FFA}"/>
                </a:ext>
              </a:extLst>
            </p:cNvPr>
            <p:cNvSpPr/>
            <p:nvPr/>
          </p:nvSpPr>
          <p:spPr>
            <a:xfrm>
              <a:off x="7910324"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622" name="任意多边形: 形状 621">
              <a:extLst>
                <a:ext uri="{FF2B5EF4-FFF2-40B4-BE49-F238E27FC236}">
                  <a16:creationId xmlns:a16="http://schemas.microsoft.com/office/drawing/2014/main" id="{4F9BF3A9-EF11-463F-1EEA-B794CE8B37A7}"/>
                </a:ext>
              </a:extLst>
            </p:cNvPr>
            <p:cNvSpPr/>
            <p:nvPr/>
          </p:nvSpPr>
          <p:spPr>
            <a:xfrm>
              <a:off x="8024222"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623" name="任意多边形: 形状 622">
              <a:extLst>
                <a:ext uri="{FF2B5EF4-FFF2-40B4-BE49-F238E27FC236}">
                  <a16:creationId xmlns:a16="http://schemas.microsoft.com/office/drawing/2014/main" id="{61312889-7C09-1111-12B3-57E568C02B6C}"/>
                </a:ext>
              </a:extLst>
            </p:cNvPr>
            <p:cNvSpPr/>
            <p:nvPr/>
          </p:nvSpPr>
          <p:spPr>
            <a:xfrm>
              <a:off x="8138120"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624" name="任意多边形: 形状 623">
              <a:extLst>
                <a:ext uri="{FF2B5EF4-FFF2-40B4-BE49-F238E27FC236}">
                  <a16:creationId xmlns:a16="http://schemas.microsoft.com/office/drawing/2014/main" id="{BFACF14B-C36A-23A7-9858-329D8A6567C1}"/>
                </a:ext>
              </a:extLst>
            </p:cNvPr>
            <p:cNvSpPr/>
            <p:nvPr/>
          </p:nvSpPr>
          <p:spPr>
            <a:xfrm>
              <a:off x="8252019"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625" name="任意多边形: 形状 624">
              <a:extLst>
                <a:ext uri="{FF2B5EF4-FFF2-40B4-BE49-F238E27FC236}">
                  <a16:creationId xmlns:a16="http://schemas.microsoft.com/office/drawing/2014/main" id="{F581EEF7-EA31-3D76-6015-4D1D59F3C80A}"/>
                </a:ext>
              </a:extLst>
            </p:cNvPr>
            <p:cNvSpPr/>
            <p:nvPr/>
          </p:nvSpPr>
          <p:spPr>
            <a:xfrm>
              <a:off x="7682528"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626" name="任意多边形: 形状 625">
              <a:extLst>
                <a:ext uri="{FF2B5EF4-FFF2-40B4-BE49-F238E27FC236}">
                  <a16:creationId xmlns:a16="http://schemas.microsoft.com/office/drawing/2014/main" id="{6CAB73E3-4B6A-FA7A-6D2F-0FA5CFBF4374}"/>
                </a:ext>
              </a:extLst>
            </p:cNvPr>
            <p:cNvSpPr/>
            <p:nvPr/>
          </p:nvSpPr>
          <p:spPr>
            <a:xfrm>
              <a:off x="7796426"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627" name="任意多边形: 形状 626">
              <a:extLst>
                <a:ext uri="{FF2B5EF4-FFF2-40B4-BE49-F238E27FC236}">
                  <a16:creationId xmlns:a16="http://schemas.microsoft.com/office/drawing/2014/main" id="{FAACD9B3-F627-5CC3-73C2-C306AD579795}"/>
                </a:ext>
              </a:extLst>
            </p:cNvPr>
            <p:cNvSpPr/>
            <p:nvPr/>
          </p:nvSpPr>
          <p:spPr>
            <a:xfrm>
              <a:off x="7910324"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628" name="任意多边形: 形状 627">
              <a:extLst>
                <a:ext uri="{FF2B5EF4-FFF2-40B4-BE49-F238E27FC236}">
                  <a16:creationId xmlns:a16="http://schemas.microsoft.com/office/drawing/2014/main" id="{47243513-FE62-B2BD-5D7D-5AECE0746826}"/>
                </a:ext>
              </a:extLst>
            </p:cNvPr>
            <p:cNvSpPr/>
            <p:nvPr/>
          </p:nvSpPr>
          <p:spPr>
            <a:xfrm>
              <a:off x="8024222"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629" name="任意多边形: 形状 628">
              <a:extLst>
                <a:ext uri="{FF2B5EF4-FFF2-40B4-BE49-F238E27FC236}">
                  <a16:creationId xmlns:a16="http://schemas.microsoft.com/office/drawing/2014/main" id="{958960FE-081E-C452-5888-508288ED902B}"/>
                </a:ext>
              </a:extLst>
            </p:cNvPr>
            <p:cNvSpPr/>
            <p:nvPr/>
          </p:nvSpPr>
          <p:spPr>
            <a:xfrm>
              <a:off x="8138120"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630" name="任意多边形: 形状 629">
              <a:extLst>
                <a:ext uri="{FF2B5EF4-FFF2-40B4-BE49-F238E27FC236}">
                  <a16:creationId xmlns:a16="http://schemas.microsoft.com/office/drawing/2014/main" id="{7997B21E-9D7F-B5C7-59A5-9DCD53BE762B}"/>
                </a:ext>
              </a:extLst>
            </p:cNvPr>
            <p:cNvSpPr/>
            <p:nvPr/>
          </p:nvSpPr>
          <p:spPr>
            <a:xfrm>
              <a:off x="8252019"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grpSp>
      <p:sp>
        <p:nvSpPr>
          <p:cNvPr id="631" name="任意多边形: 形状 630">
            <a:extLst>
              <a:ext uri="{FF2B5EF4-FFF2-40B4-BE49-F238E27FC236}">
                <a16:creationId xmlns:a16="http://schemas.microsoft.com/office/drawing/2014/main" id="{F46A3644-FDEC-702A-FD8E-CD67F83F0D5D}"/>
              </a:ext>
            </a:extLst>
          </p:cNvPr>
          <p:cNvSpPr/>
          <p:nvPr userDrawn="1"/>
        </p:nvSpPr>
        <p:spPr>
          <a:xfrm>
            <a:off x="11910998" y="2587775"/>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32" name="任意多边形: 形状 631">
            <a:extLst>
              <a:ext uri="{FF2B5EF4-FFF2-40B4-BE49-F238E27FC236}">
                <a16:creationId xmlns:a16="http://schemas.microsoft.com/office/drawing/2014/main" id="{62F34957-F5E1-A62A-0633-1542F2C14F51}"/>
              </a:ext>
            </a:extLst>
          </p:cNvPr>
          <p:cNvSpPr/>
          <p:nvPr userDrawn="1"/>
        </p:nvSpPr>
        <p:spPr>
          <a:xfrm>
            <a:off x="12019857" y="2587775"/>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33" name="任意多边形: 形状 632">
            <a:extLst>
              <a:ext uri="{FF2B5EF4-FFF2-40B4-BE49-F238E27FC236}">
                <a16:creationId xmlns:a16="http://schemas.microsoft.com/office/drawing/2014/main" id="{2B5FB574-3475-C8BC-018C-013202EC5C39}"/>
              </a:ext>
            </a:extLst>
          </p:cNvPr>
          <p:cNvSpPr/>
          <p:nvPr userDrawn="1"/>
        </p:nvSpPr>
        <p:spPr>
          <a:xfrm>
            <a:off x="12128715" y="2587775"/>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34" name="任意多边形: 形状 633">
            <a:extLst>
              <a:ext uri="{FF2B5EF4-FFF2-40B4-BE49-F238E27FC236}">
                <a16:creationId xmlns:a16="http://schemas.microsoft.com/office/drawing/2014/main" id="{CABC889A-B14A-6211-A10E-4AD63CD3E3F2}"/>
              </a:ext>
            </a:extLst>
          </p:cNvPr>
          <p:cNvSpPr/>
          <p:nvPr userDrawn="1"/>
        </p:nvSpPr>
        <p:spPr>
          <a:xfrm>
            <a:off x="11910998" y="2696634"/>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35" name="任意多边形: 形状 634">
            <a:extLst>
              <a:ext uri="{FF2B5EF4-FFF2-40B4-BE49-F238E27FC236}">
                <a16:creationId xmlns:a16="http://schemas.microsoft.com/office/drawing/2014/main" id="{F1664B1E-5272-607C-BD9C-F781A0959B3C}"/>
              </a:ext>
            </a:extLst>
          </p:cNvPr>
          <p:cNvSpPr/>
          <p:nvPr userDrawn="1"/>
        </p:nvSpPr>
        <p:spPr>
          <a:xfrm>
            <a:off x="12019857" y="2696634"/>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36" name="任意多边形: 形状 635">
            <a:extLst>
              <a:ext uri="{FF2B5EF4-FFF2-40B4-BE49-F238E27FC236}">
                <a16:creationId xmlns:a16="http://schemas.microsoft.com/office/drawing/2014/main" id="{8E8AC0C1-A289-1628-FDEB-C9F1209E83C5}"/>
              </a:ext>
            </a:extLst>
          </p:cNvPr>
          <p:cNvSpPr/>
          <p:nvPr userDrawn="1"/>
        </p:nvSpPr>
        <p:spPr>
          <a:xfrm>
            <a:off x="12128715" y="2696634"/>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37" name="任意多边形: 形状 636">
            <a:extLst>
              <a:ext uri="{FF2B5EF4-FFF2-40B4-BE49-F238E27FC236}">
                <a16:creationId xmlns:a16="http://schemas.microsoft.com/office/drawing/2014/main" id="{DBCEDCF6-F36B-D2B8-D4CC-2A2D5D579181}"/>
              </a:ext>
            </a:extLst>
          </p:cNvPr>
          <p:cNvSpPr/>
          <p:nvPr userDrawn="1"/>
        </p:nvSpPr>
        <p:spPr>
          <a:xfrm>
            <a:off x="11910998" y="2795575"/>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38" name="任意多边形: 形状 637">
            <a:extLst>
              <a:ext uri="{FF2B5EF4-FFF2-40B4-BE49-F238E27FC236}">
                <a16:creationId xmlns:a16="http://schemas.microsoft.com/office/drawing/2014/main" id="{0C770258-2302-2B14-4C43-B855486D543B}"/>
              </a:ext>
            </a:extLst>
          </p:cNvPr>
          <p:cNvSpPr/>
          <p:nvPr userDrawn="1"/>
        </p:nvSpPr>
        <p:spPr>
          <a:xfrm>
            <a:off x="12019857" y="2795575"/>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39" name="任意多边形: 形状 638">
            <a:extLst>
              <a:ext uri="{FF2B5EF4-FFF2-40B4-BE49-F238E27FC236}">
                <a16:creationId xmlns:a16="http://schemas.microsoft.com/office/drawing/2014/main" id="{DA521617-CCD1-E666-3936-7D6BB90EAF92}"/>
              </a:ext>
            </a:extLst>
          </p:cNvPr>
          <p:cNvSpPr/>
          <p:nvPr userDrawn="1"/>
        </p:nvSpPr>
        <p:spPr>
          <a:xfrm>
            <a:off x="12128715" y="2795575"/>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40" name="任意多边形: 形状 639">
            <a:extLst>
              <a:ext uri="{FF2B5EF4-FFF2-40B4-BE49-F238E27FC236}">
                <a16:creationId xmlns:a16="http://schemas.microsoft.com/office/drawing/2014/main" id="{4C124917-B256-C783-CD9F-E52F09BF0C34}"/>
              </a:ext>
            </a:extLst>
          </p:cNvPr>
          <p:cNvSpPr/>
          <p:nvPr userDrawn="1"/>
        </p:nvSpPr>
        <p:spPr>
          <a:xfrm>
            <a:off x="11910998" y="2904434"/>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41" name="任意多边形: 形状 640">
            <a:extLst>
              <a:ext uri="{FF2B5EF4-FFF2-40B4-BE49-F238E27FC236}">
                <a16:creationId xmlns:a16="http://schemas.microsoft.com/office/drawing/2014/main" id="{12778635-072E-9E99-F1B6-BFC53B991768}"/>
              </a:ext>
            </a:extLst>
          </p:cNvPr>
          <p:cNvSpPr/>
          <p:nvPr userDrawn="1"/>
        </p:nvSpPr>
        <p:spPr>
          <a:xfrm>
            <a:off x="12019857" y="2904434"/>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42" name="任意多边形: 形状 641">
            <a:extLst>
              <a:ext uri="{FF2B5EF4-FFF2-40B4-BE49-F238E27FC236}">
                <a16:creationId xmlns:a16="http://schemas.microsoft.com/office/drawing/2014/main" id="{A7429DC6-6833-CA41-CFF5-B240CF7A5A3F}"/>
              </a:ext>
            </a:extLst>
          </p:cNvPr>
          <p:cNvSpPr/>
          <p:nvPr userDrawn="1"/>
        </p:nvSpPr>
        <p:spPr>
          <a:xfrm>
            <a:off x="12128715" y="2904434"/>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43" name="任意多边形: 形状 642">
            <a:extLst>
              <a:ext uri="{FF2B5EF4-FFF2-40B4-BE49-F238E27FC236}">
                <a16:creationId xmlns:a16="http://schemas.microsoft.com/office/drawing/2014/main" id="{395ECB87-744F-CA82-CAAA-CEA36B12C795}"/>
              </a:ext>
            </a:extLst>
          </p:cNvPr>
          <p:cNvSpPr/>
          <p:nvPr userDrawn="1"/>
        </p:nvSpPr>
        <p:spPr>
          <a:xfrm>
            <a:off x="11910998" y="3013293"/>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44" name="任意多边形: 形状 643">
            <a:extLst>
              <a:ext uri="{FF2B5EF4-FFF2-40B4-BE49-F238E27FC236}">
                <a16:creationId xmlns:a16="http://schemas.microsoft.com/office/drawing/2014/main" id="{40A9C440-401D-7B75-9416-E83E65D0C636}"/>
              </a:ext>
            </a:extLst>
          </p:cNvPr>
          <p:cNvSpPr/>
          <p:nvPr userDrawn="1"/>
        </p:nvSpPr>
        <p:spPr>
          <a:xfrm>
            <a:off x="12019857" y="3013293"/>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45" name="任意多边形: 形状 644">
            <a:extLst>
              <a:ext uri="{FF2B5EF4-FFF2-40B4-BE49-F238E27FC236}">
                <a16:creationId xmlns:a16="http://schemas.microsoft.com/office/drawing/2014/main" id="{EFF690BF-6177-6F61-9B60-EEE1B6ACEEC2}"/>
              </a:ext>
            </a:extLst>
          </p:cNvPr>
          <p:cNvSpPr/>
          <p:nvPr userDrawn="1"/>
        </p:nvSpPr>
        <p:spPr>
          <a:xfrm>
            <a:off x="12128715" y="3013293"/>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cxnSp>
        <p:nvCxnSpPr>
          <p:cNvPr id="646" name="直接连接符 645">
            <a:extLst>
              <a:ext uri="{FF2B5EF4-FFF2-40B4-BE49-F238E27FC236}">
                <a16:creationId xmlns:a16="http://schemas.microsoft.com/office/drawing/2014/main" id="{502E9101-5292-A81E-4791-A7A2584AF1E7}"/>
              </a:ext>
            </a:extLst>
          </p:cNvPr>
          <p:cNvCxnSpPr>
            <a:cxnSpLocks/>
          </p:cNvCxnSpPr>
          <p:nvPr userDrawn="1"/>
        </p:nvCxnSpPr>
        <p:spPr>
          <a:xfrm>
            <a:off x="11543742" y="440668"/>
            <a:ext cx="269552"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7" name="直接连接符 646">
            <a:extLst>
              <a:ext uri="{FF2B5EF4-FFF2-40B4-BE49-F238E27FC236}">
                <a16:creationId xmlns:a16="http://schemas.microsoft.com/office/drawing/2014/main" id="{894E1F4F-7B0B-A4FF-5028-3E5797EB5DAF}"/>
              </a:ext>
            </a:extLst>
          </p:cNvPr>
          <p:cNvCxnSpPr>
            <a:cxnSpLocks/>
          </p:cNvCxnSpPr>
          <p:nvPr userDrawn="1"/>
        </p:nvCxnSpPr>
        <p:spPr>
          <a:xfrm>
            <a:off x="11543742" y="548680"/>
            <a:ext cx="269552"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0A0232C-D6D7-A761-3272-7ABAD9E20628}"/>
              </a:ext>
            </a:extLst>
          </p:cNvPr>
          <p:cNvSpPr/>
          <p:nvPr userDrawn="1"/>
        </p:nvSpPr>
        <p:spPr>
          <a:xfrm>
            <a:off x="0" y="0"/>
            <a:ext cx="12202776" cy="6857999"/>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日期占位符 2">
            <a:extLst>
              <a:ext uri="{FF2B5EF4-FFF2-40B4-BE49-F238E27FC236}">
                <a16:creationId xmlns:a16="http://schemas.microsoft.com/office/drawing/2014/main" id="{0F299F3B-D8FB-506D-E322-2CCAB3602E43}"/>
              </a:ext>
            </a:extLst>
          </p:cNvPr>
          <p:cNvSpPr>
            <a:spLocks noGrp="1"/>
          </p:cNvSpPr>
          <p:nvPr>
            <p:ph type="dt" sz="half" idx="10"/>
          </p:nvPr>
        </p:nvSpPr>
        <p:spPr/>
        <p:txBody>
          <a:bodyPr>
            <a:noAutofit/>
          </a:bodyPr>
          <a:lstStyle/>
          <a:p>
            <a:fld id="{75E04654-24E2-4CA5-956E-864433538B88}" type="datetimeFigureOut">
              <a:rPr lang="zh-CN" altLang="en-US" smtClean="0"/>
              <a:t>2022-08-14</a:t>
            </a:fld>
            <a:endParaRPr lang="zh-CN" altLang="en-US"/>
          </a:p>
        </p:txBody>
      </p:sp>
      <p:sp>
        <p:nvSpPr>
          <p:cNvPr id="4" name="页脚占位符 3">
            <a:extLst>
              <a:ext uri="{FF2B5EF4-FFF2-40B4-BE49-F238E27FC236}">
                <a16:creationId xmlns:a16="http://schemas.microsoft.com/office/drawing/2014/main" id="{9A681C01-E698-A5AD-3571-F806321187B3}"/>
              </a:ext>
            </a:extLst>
          </p:cNvPr>
          <p:cNvSpPr>
            <a:spLocks noGrp="1"/>
          </p:cNvSpPr>
          <p:nvPr>
            <p:ph type="ftr" sz="quarter" idx="11"/>
          </p:nvPr>
        </p:nvSpPr>
        <p:spPr/>
        <p:txBody>
          <a:bodyPr>
            <a:noAutofit/>
          </a:bodyPr>
          <a:lstStyle/>
          <a:p>
            <a:endParaRPr lang="zh-CN" altLang="en-US"/>
          </a:p>
        </p:txBody>
      </p:sp>
      <p:sp>
        <p:nvSpPr>
          <p:cNvPr id="5" name="灯片编号占位符 4">
            <a:extLst>
              <a:ext uri="{FF2B5EF4-FFF2-40B4-BE49-F238E27FC236}">
                <a16:creationId xmlns:a16="http://schemas.microsoft.com/office/drawing/2014/main" id="{BA50BD40-02A6-440C-C696-B56C1EAB2C7A}"/>
              </a:ext>
            </a:extLst>
          </p:cNvPr>
          <p:cNvSpPr>
            <a:spLocks noGrp="1"/>
          </p:cNvSpPr>
          <p:nvPr>
            <p:ph type="sldNum" sz="quarter" idx="12"/>
          </p:nvPr>
        </p:nvSpPr>
        <p:spPr/>
        <p:txBody>
          <a:bodyPr>
            <a:noAutofit/>
          </a:bodyPr>
          <a:lstStyle/>
          <a:p>
            <a:fld id="{9FF5BC8F-1322-4827-962A-65229AFA1756}" type="slidenum">
              <a:rPr lang="zh-CN" altLang="en-US" smtClean="0"/>
              <a:t>‹#›</a:t>
            </a:fld>
            <a:endParaRPr lang="zh-CN" altLang="en-US"/>
          </a:p>
        </p:txBody>
      </p:sp>
      <p:sp>
        <p:nvSpPr>
          <p:cNvPr id="7" name="圆: 空心 6">
            <a:extLst>
              <a:ext uri="{FF2B5EF4-FFF2-40B4-BE49-F238E27FC236}">
                <a16:creationId xmlns:a16="http://schemas.microsoft.com/office/drawing/2014/main" id="{63AEB4DC-06E1-8990-7235-14B53E07DB51}"/>
              </a:ext>
            </a:extLst>
          </p:cNvPr>
          <p:cNvSpPr/>
          <p:nvPr userDrawn="1"/>
        </p:nvSpPr>
        <p:spPr>
          <a:xfrm>
            <a:off x="5413490" y="315862"/>
            <a:ext cx="150746" cy="150746"/>
          </a:xfrm>
          <a:prstGeom prst="donut">
            <a:avLst/>
          </a:prstGeom>
          <a:gradFill>
            <a:gsLst>
              <a:gs pos="0">
                <a:schemeClr val="accent2">
                  <a:lumMod val="60000"/>
                  <a:lumOff val="40000"/>
                </a:schemeClr>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cxnSp>
        <p:nvCxnSpPr>
          <p:cNvPr id="8" name="直接连接符 7">
            <a:extLst>
              <a:ext uri="{FF2B5EF4-FFF2-40B4-BE49-F238E27FC236}">
                <a16:creationId xmlns:a16="http://schemas.microsoft.com/office/drawing/2014/main" id="{E9421A58-6A68-340B-86AC-2028D0022BED}"/>
              </a:ext>
            </a:extLst>
          </p:cNvPr>
          <p:cNvCxnSpPr>
            <a:cxnSpLocks/>
          </p:cNvCxnSpPr>
          <p:nvPr userDrawn="1"/>
        </p:nvCxnSpPr>
        <p:spPr>
          <a:xfrm>
            <a:off x="4064000" y="-50299"/>
            <a:ext cx="0" cy="7344000"/>
          </a:xfrm>
          <a:prstGeom prst="line">
            <a:avLst/>
          </a:prstGeom>
          <a:ln w="952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6CE6C56F-E0F5-046A-068C-9F1D6B52F838}"/>
              </a:ext>
            </a:extLst>
          </p:cNvPr>
          <p:cNvCxnSpPr>
            <a:cxnSpLocks/>
          </p:cNvCxnSpPr>
          <p:nvPr userDrawn="1"/>
        </p:nvCxnSpPr>
        <p:spPr>
          <a:xfrm>
            <a:off x="8128000" y="-50299"/>
            <a:ext cx="0" cy="7344000"/>
          </a:xfrm>
          <a:prstGeom prst="line">
            <a:avLst/>
          </a:prstGeom>
          <a:ln w="952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0DA545A-C2B0-EE66-E6D1-002A2BB639E7}"/>
              </a:ext>
            </a:extLst>
          </p:cNvPr>
          <p:cNvSpPr txBox="1"/>
          <p:nvPr userDrawn="1"/>
        </p:nvSpPr>
        <p:spPr>
          <a:xfrm>
            <a:off x="5403503" y="306563"/>
            <a:ext cx="1384995" cy="830997"/>
          </a:xfrm>
          <a:prstGeom prst="rect">
            <a:avLst/>
          </a:prstGeom>
          <a:noFill/>
        </p:spPr>
        <p:txBody>
          <a:bodyPr wrap="none" lIns="0" tIns="0" rIns="0" bIns="0" rtlCol="0">
            <a:noAutofit/>
          </a:bodyPr>
          <a:lstStyle/>
          <a:p>
            <a:r>
              <a:rPr lang="zh-CN" altLang="en-US" sz="5400" dirty="0">
                <a:solidFill>
                  <a:schemeClr val="accent1"/>
                </a:solidFill>
                <a:latin typeface="+mj-ea"/>
                <a:ea typeface="+mj-ea"/>
              </a:rPr>
              <a:t>目录</a:t>
            </a:r>
            <a:endParaRPr lang="en-US" sz="5400" dirty="0">
              <a:solidFill>
                <a:schemeClr val="accent1"/>
              </a:solidFill>
              <a:latin typeface="+mj-ea"/>
              <a:ea typeface="+mj-ea"/>
            </a:endParaRPr>
          </a:p>
        </p:txBody>
      </p:sp>
      <p:sp>
        <p:nvSpPr>
          <p:cNvPr id="11" name="文本框 10">
            <a:extLst>
              <a:ext uri="{FF2B5EF4-FFF2-40B4-BE49-F238E27FC236}">
                <a16:creationId xmlns:a16="http://schemas.microsoft.com/office/drawing/2014/main" id="{B865726F-713A-AC25-32C4-44A6BF7A6AB8}"/>
              </a:ext>
            </a:extLst>
          </p:cNvPr>
          <p:cNvSpPr txBox="1"/>
          <p:nvPr userDrawn="1"/>
        </p:nvSpPr>
        <p:spPr>
          <a:xfrm>
            <a:off x="5102051" y="1124971"/>
            <a:ext cx="1987898" cy="204671"/>
          </a:xfrm>
          <a:prstGeom prst="rect">
            <a:avLst/>
          </a:prstGeom>
          <a:noFill/>
        </p:spPr>
        <p:txBody>
          <a:bodyPr wrap="square" lIns="0" tIns="0" rIns="0" bIns="0" rtlCol="0">
            <a:noAutofit/>
          </a:bodyPr>
          <a:lstStyle/>
          <a:p>
            <a:pPr algn="ctr">
              <a:lnSpc>
                <a:spcPct val="120000"/>
              </a:lnSpc>
            </a:pPr>
            <a:r>
              <a:rPr lang="en-US" altLang="zh-CN" sz="1200" dirty="0">
                <a:solidFill>
                  <a:schemeClr val="accent1">
                    <a:lumMod val="20000"/>
                    <a:lumOff val="80000"/>
                  </a:schemeClr>
                </a:solidFill>
                <a:ea typeface="+mj-ea"/>
              </a:rPr>
              <a:t>CONTENTS</a:t>
            </a:r>
            <a:endParaRPr lang="en-US" sz="1200" dirty="0">
              <a:solidFill>
                <a:schemeClr val="accent1">
                  <a:lumMod val="20000"/>
                  <a:lumOff val="80000"/>
                </a:schemeClr>
              </a:solidFill>
              <a:ea typeface="+mj-ea"/>
            </a:endParaRPr>
          </a:p>
        </p:txBody>
      </p:sp>
      <p:sp>
        <p:nvSpPr>
          <p:cNvPr id="12" name="矩形: 圆角 11">
            <a:extLst>
              <a:ext uri="{FF2B5EF4-FFF2-40B4-BE49-F238E27FC236}">
                <a16:creationId xmlns:a16="http://schemas.microsoft.com/office/drawing/2014/main" id="{15DE5F90-4650-9CB2-0384-2A2B93C6B41D}"/>
              </a:ext>
            </a:extLst>
          </p:cNvPr>
          <p:cNvSpPr/>
          <p:nvPr userDrawn="1"/>
        </p:nvSpPr>
        <p:spPr>
          <a:xfrm>
            <a:off x="482600" y="1751852"/>
            <a:ext cx="2616735" cy="3614594"/>
          </a:xfrm>
          <a:prstGeom prst="roundRect">
            <a:avLst>
              <a:gd name="adj" fmla="val 0"/>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27" name="矩形: 圆角 26">
            <a:extLst>
              <a:ext uri="{FF2B5EF4-FFF2-40B4-BE49-F238E27FC236}">
                <a16:creationId xmlns:a16="http://schemas.microsoft.com/office/drawing/2014/main" id="{CFB84900-5217-9D5C-36ED-76FFD349E689}"/>
              </a:ext>
            </a:extLst>
          </p:cNvPr>
          <p:cNvSpPr/>
          <p:nvPr userDrawn="1"/>
        </p:nvSpPr>
        <p:spPr>
          <a:xfrm>
            <a:off x="3357029" y="1751852"/>
            <a:ext cx="2616735" cy="3614594"/>
          </a:xfrm>
          <a:prstGeom prst="roundRect">
            <a:avLst>
              <a:gd name="adj" fmla="val 0"/>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1" name="矩形: 圆角 30">
            <a:extLst>
              <a:ext uri="{FF2B5EF4-FFF2-40B4-BE49-F238E27FC236}">
                <a16:creationId xmlns:a16="http://schemas.microsoft.com/office/drawing/2014/main" id="{76A01F2D-CB1C-8ABC-6089-E46F4DCA9858}"/>
              </a:ext>
            </a:extLst>
          </p:cNvPr>
          <p:cNvSpPr/>
          <p:nvPr userDrawn="1"/>
        </p:nvSpPr>
        <p:spPr>
          <a:xfrm>
            <a:off x="6231458" y="1751852"/>
            <a:ext cx="2616735" cy="3614594"/>
          </a:xfrm>
          <a:prstGeom prst="roundRect">
            <a:avLst>
              <a:gd name="adj" fmla="val 0"/>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5" name="矩形: 圆角 34">
            <a:extLst>
              <a:ext uri="{FF2B5EF4-FFF2-40B4-BE49-F238E27FC236}">
                <a16:creationId xmlns:a16="http://schemas.microsoft.com/office/drawing/2014/main" id="{41CDE987-B369-27F3-4AEA-B0E08AB56CBC}"/>
              </a:ext>
            </a:extLst>
          </p:cNvPr>
          <p:cNvSpPr/>
          <p:nvPr userDrawn="1"/>
        </p:nvSpPr>
        <p:spPr>
          <a:xfrm>
            <a:off x="9105886" y="1751852"/>
            <a:ext cx="2616735" cy="3614594"/>
          </a:xfrm>
          <a:prstGeom prst="roundRect">
            <a:avLst>
              <a:gd name="adj" fmla="val 0"/>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grpSp>
        <p:nvGrpSpPr>
          <p:cNvPr id="72" name="图形 11">
            <a:extLst>
              <a:ext uri="{FF2B5EF4-FFF2-40B4-BE49-F238E27FC236}">
                <a16:creationId xmlns:a16="http://schemas.microsoft.com/office/drawing/2014/main" id="{7D474153-9B7B-3AF7-6927-CC5C1B95BC0B}"/>
              </a:ext>
            </a:extLst>
          </p:cNvPr>
          <p:cNvGrpSpPr/>
          <p:nvPr userDrawn="1"/>
        </p:nvGrpSpPr>
        <p:grpSpPr>
          <a:xfrm>
            <a:off x="613595" y="5277364"/>
            <a:ext cx="587526" cy="248024"/>
            <a:chOff x="6275583" y="3734731"/>
            <a:chExt cx="830665" cy="350666"/>
          </a:xfrm>
        </p:grpSpPr>
        <p:grpSp>
          <p:nvGrpSpPr>
            <p:cNvPr id="73" name="图形 11">
              <a:extLst>
                <a:ext uri="{FF2B5EF4-FFF2-40B4-BE49-F238E27FC236}">
                  <a16:creationId xmlns:a16="http://schemas.microsoft.com/office/drawing/2014/main" id="{A4683F9C-F4F2-DE7F-6C94-39B6CF304700}"/>
                </a:ext>
              </a:extLst>
            </p:cNvPr>
            <p:cNvGrpSpPr/>
            <p:nvPr/>
          </p:nvGrpSpPr>
          <p:grpSpPr>
            <a:xfrm>
              <a:off x="6685639" y="3734731"/>
              <a:ext cx="420609" cy="321142"/>
              <a:chOff x="6685639" y="3734731"/>
              <a:chExt cx="420609" cy="321142"/>
            </a:xfrm>
          </p:grpSpPr>
          <p:sp>
            <p:nvSpPr>
              <p:cNvPr id="76" name="任意多边形: 形状 75">
                <a:extLst>
                  <a:ext uri="{FF2B5EF4-FFF2-40B4-BE49-F238E27FC236}">
                    <a16:creationId xmlns:a16="http://schemas.microsoft.com/office/drawing/2014/main" id="{792A3605-F091-B3F1-98E2-B9DBF9E79F24}"/>
                  </a:ext>
                </a:extLst>
              </p:cNvPr>
              <p:cNvSpPr/>
              <p:nvPr/>
            </p:nvSpPr>
            <p:spPr>
              <a:xfrm>
                <a:off x="6685639" y="3734731"/>
                <a:ext cx="420609" cy="321142"/>
              </a:xfrm>
              <a:custGeom>
                <a:avLst/>
                <a:gdLst>
                  <a:gd name="connsiteX0" fmla="*/ 0 w 420609"/>
                  <a:gd name="connsiteY0" fmla="*/ 177128 h 321142"/>
                  <a:gd name="connsiteX1" fmla="*/ 233456 w 420609"/>
                  <a:gd name="connsiteY1" fmla="*/ 110885 h 321142"/>
                  <a:gd name="connsiteX2" fmla="*/ 268814 w 420609"/>
                  <a:gd name="connsiteY2" fmla="*/ 49255 h 321142"/>
                  <a:gd name="connsiteX3" fmla="*/ 302773 w 420609"/>
                  <a:gd name="connsiteY3" fmla="*/ 27 h 321142"/>
                  <a:gd name="connsiteX4" fmla="*/ 305848 w 420609"/>
                  <a:gd name="connsiteY4" fmla="*/ 47333 h 321142"/>
                  <a:gd name="connsiteX5" fmla="*/ 299280 w 420609"/>
                  <a:gd name="connsiteY5" fmla="*/ 66794 h 321142"/>
                  <a:gd name="connsiteX6" fmla="*/ 408077 w 420609"/>
                  <a:gd name="connsiteY6" fmla="*/ 15679 h 321142"/>
                  <a:gd name="connsiteX7" fmla="*/ 414925 w 420609"/>
                  <a:gd name="connsiteY7" fmla="*/ 33323 h 321142"/>
                  <a:gd name="connsiteX8" fmla="*/ 417021 w 420609"/>
                  <a:gd name="connsiteY8" fmla="*/ 56207 h 321142"/>
                  <a:gd name="connsiteX9" fmla="*/ 395534 w 420609"/>
                  <a:gd name="connsiteY9" fmla="*/ 108510 h 321142"/>
                  <a:gd name="connsiteX10" fmla="*/ 333030 w 420609"/>
                  <a:gd name="connsiteY10" fmla="*/ 169931 h 321142"/>
                  <a:gd name="connsiteX11" fmla="*/ 245720 w 420609"/>
                  <a:gd name="connsiteY11" fmla="*/ 196379 h 321142"/>
                  <a:gd name="connsiteX12" fmla="*/ 20998 w 420609"/>
                  <a:gd name="connsiteY12" fmla="*/ 321143 h 321142"/>
                  <a:gd name="connsiteX13" fmla="*/ 0 w 420609"/>
                  <a:gd name="connsiteY13" fmla="*/ 177128 h 3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609" h="321142">
                    <a:moveTo>
                      <a:pt x="0" y="177128"/>
                    </a:moveTo>
                    <a:cubicBezTo>
                      <a:pt x="14534" y="170944"/>
                      <a:pt x="229788" y="132023"/>
                      <a:pt x="233456" y="110885"/>
                    </a:cubicBezTo>
                    <a:cubicBezTo>
                      <a:pt x="237125" y="89748"/>
                      <a:pt x="246488" y="62985"/>
                      <a:pt x="268814" y="49255"/>
                    </a:cubicBezTo>
                    <a:cubicBezTo>
                      <a:pt x="291139" y="35524"/>
                      <a:pt x="297009" y="1110"/>
                      <a:pt x="302773" y="27"/>
                    </a:cubicBezTo>
                    <a:cubicBezTo>
                      <a:pt x="308538" y="-1091"/>
                      <a:pt x="312661" y="32869"/>
                      <a:pt x="305848" y="47333"/>
                    </a:cubicBezTo>
                    <a:cubicBezTo>
                      <a:pt x="299035" y="61797"/>
                      <a:pt x="290825" y="63859"/>
                      <a:pt x="299280" y="66794"/>
                    </a:cubicBezTo>
                    <a:cubicBezTo>
                      <a:pt x="307735" y="69728"/>
                      <a:pt x="384668" y="30947"/>
                      <a:pt x="408077" y="15679"/>
                    </a:cubicBezTo>
                    <a:cubicBezTo>
                      <a:pt x="431485" y="411"/>
                      <a:pt x="414925" y="33323"/>
                      <a:pt x="414925" y="33323"/>
                    </a:cubicBezTo>
                    <a:cubicBezTo>
                      <a:pt x="425581" y="40485"/>
                      <a:pt x="417021" y="56207"/>
                      <a:pt x="417021" y="56207"/>
                    </a:cubicBezTo>
                    <a:cubicBezTo>
                      <a:pt x="430647" y="69554"/>
                      <a:pt x="390294" y="106588"/>
                      <a:pt x="395534" y="108510"/>
                    </a:cubicBezTo>
                    <a:cubicBezTo>
                      <a:pt x="411885" y="123044"/>
                      <a:pt x="365732" y="161196"/>
                      <a:pt x="333030" y="169931"/>
                    </a:cubicBezTo>
                    <a:cubicBezTo>
                      <a:pt x="300293" y="178630"/>
                      <a:pt x="269478" y="178036"/>
                      <a:pt x="245720" y="196379"/>
                    </a:cubicBezTo>
                    <a:cubicBezTo>
                      <a:pt x="143141" y="275549"/>
                      <a:pt x="20998" y="321143"/>
                      <a:pt x="20998" y="321143"/>
                    </a:cubicBezTo>
                    <a:lnTo>
                      <a:pt x="0" y="177128"/>
                    </a:lnTo>
                    <a:close/>
                  </a:path>
                </a:pathLst>
              </a:custGeom>
              <a:solidFill>
                <a:srgbClr val="FFCABF"/>
              </a:solidFill>
              <a:ln w="3494" cap="flat">
                <a:noFill/>
                <a:prstDash val="solid"/>
                <a:miter/>
              </a:ln>
            </p:spPr>
            <p:txBody>
              <a:bodyPr rtlCol="0" anchor="ctr">
                <a:noAutofit/>
              </a:bodyPr>
              <a:lstStyle/>
              <a:p>
                <a:endParaRPr lang="en-US"/>
              </a:p>
            </p:txBody>
          </p:sp>
          <p:sp>
            <p:nvSpPr>
              <p:cNvPr id="77" name="任意多边形: 形状 76">
                <a:extLst>
                  <a:ext uri="{FF2B5EF4-FFF2-40B4-BE49-F238E27FC236}">
                    <a16:creationId xmlns:a16="http://schemas.microsoft.com/office/drawing/2014/main" id="{6BCD302D-AAA6-891C-5550-AA96469B115D}"/>
                  </a:ext>
                </a:extLst>
              </p:cNvPr>
              <p:cNvSpPr/>
              <p:nvPr/>
            </p:nvSpPr>
            <p:spPr>
              <a:xfrm>
                <a:off x="7013295" y="3770220"/>
                <a:ext cx="83563" cy="57988"/>
              </a:xfrm>
              <a:custGeom>
                <a:avLst/>
                <a:gdLst>
                  <a:gd name="connsiteX0" fmla="*/ 83460 w 83563"/>
                  <a:gd name="connsiteY0" fmla="*/ 1014 h 57988"/>
                  <a:gd name="connsiteX1" fmla="*/ 83111 w 83563"/>
                  <a:gd name="connsiteY1" fmla="*/ 2726 h 57988"/>
                  <a:gd name="connsiteX2" fmla="*/ 2054 w 83563"/>
                  <a:gd name="connsiteY2" fmla="*/ 57928 h 57988"/>
                  <a:gd name="connsiteX3" fmla="*/ 63 w 83563"/>
                  <a:gd name="connsiteY3" fmla="*/ 56810 h 57988"/>
                  <a:gd name="connsiteX4" fmla="*/ 1181 w 83563"/>
                  <a:gd name="connsiteY4" fmla="*/ 54818 h 57988"/>
                  <a:gd name="connsiteX5" fmla="*/ 80770 w 83563"/>
                  <a:gd name="connsiteY5" fmla="*/ 489 h 57988"/>
                  <a:gd name="connsiteX6" fmla="*/ 83041 w 83563"/>
                  <a:gd name="connsiteY6" fmla="*/ 455 h 57988"/>
                  <a:gd name="connsiteX7" fmla="*/ 83460 w 83563"/>
                  <a:gd name="connsiteY7" fmla="*/ 1014 h 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63" h="57988">
                    <a:moveTo>
                      <a:pt x="83460" y="1014"/>
                    </a:moveTo>
                    <a:cubicBezTo>
                      <a:pt x="83670" y="1573"/>
                      <a:pt x="83565" y="2236"/>
                      <a:pt x="83111" y="2726"/>
                    </a:cubicBezTo>
                    <a:cubicBezTo>
                      <a:pt x="81364" y="4542"/>
                      <a:pt x="39683" y="47307"/>
                      <a:pt x="2054" y="57928"/>
                    </a:cubicBezTo>
                    <a:cubicBezTo>
                      <a:pt x="1181" y="58172"/>
                      <a:pt x="307" y="57648"/>
                      <a:pt x="63" y="56810"/>
                    </a:cubicBezTo>
                    <a:cubicBezTo>
                      <a:pt x="-182" y="55936"/>
                      <a:pt x="307" y="55063"/>
                      <a:pt x="1181" y="54818"/>
                    </a:cubicBezTo>
                    <a:cubicBezTo>
                      <a:pt x="37936" y="44442"/>
                      <a:pt x="80351" y="909"/>
                      <a:pt x="80770" y="489"/>
                    </a:cubicBezTo>
                    <a:cubicBezTo>
                      <a:pt x="81399" y="-139"/>
                      <a:pt x="82412" y="-174"/>
                      <a:pt x="83041" y="455"/>
                    </a:cubicBezTo>
                    <a:cubicBezTo>
                      <a:pt x="83250" y="594"/>
                      <a:pt x="83355" y="804"/>
                      <a:pt x="83460" y="1014"/>
                    </a:cubicBezTo>
                    <a:close/>
                  </a:path>
                </a:pathLst>
              </a:custGeom>
              <a:solidFill>
                <a:srgbClr val="E0B3A8"/>
              </a:solidFill>
              <a:ln w="3494" cap="flat">
                <a:noFill/>
                <a:prstDash val="solid"/>
                <a:miter/>
              </a:ln>
            </p:spPr>
            <p:txBody>
              <a:bodyPr rtlCol="0" anchor="ctr">
                <a:noAutofit/>
              </a:bodyPr>
              <a:lstStyle/>
              <a:p>
                <a:endParaRPr lang="en-US"/>
              </a:p>
            </p:txBody>
          </p:sp>
          <p:sp>
            <p:nvSpPr>
              <p:cNvPr id="78" name="任意多边形: 形状 77">
                <a:extLst>
                  <a:ext uri="{FF2B5EF4-FFF2-40B4-BE49-F238E27FC236}">
                    <a16:creationId xmlns:a16="http://schemas.microsoft.com/office/drawing/2014/main" id="{033F3DD4-7296-A4A2-BD59-22D224F11649}"/>
                  </a:ext>
                </a:extLst>
              </p:cNvPr>
              <p:cNvSpPr/>
              <p:nvPr/>
            </p:nvSpPr>
            <p:spPr>
              <a:xfrm>
                <a:off x="7035015" y="3797202"/>
                <a:ext cx="64583" cy="57412"/>
              </a:xfrm>
              <a:custGeom>
                <a:avLst/>
                <a:gdLst>
                  <a:gd name="connsiteX0" fmla="*/ 64466 w 64583"/>
                  <a:gd name="connsiteY0" fmla="*/ 1003 h 57412"/>
                  <a:gd name="connsiteX1" fmla="*/ 64256 w 64583"/>
                  <a:gd name="connsiteY1" fmla="*/ 2541 h 57412"/>
                  <a:gd name="connsiteX2" fmla="*/ 2206 w 64583"/>
                  <a:gd name="connsiteY2" fmla="*/ 57289 h 57412"/>
                  <a:gd name="connsiteX3" fmla="*/ 110 w 64583"/>
                  <a:gd name="connsiteY3" fmla="*/ 56415 h 57412"/>
                  <a:gd name="connsiteX4" fmla="*/ 983 w 64583"/>
                  <a:gd name="connsiteY4" fmla="*/ 54319 h 57412"/>
                  <a:gd name="connsiteX5" fmla="*/ 61671 w 64583"/>
                  <a:gd name="connsiteY5" fmla="*/ 654 h 57412"/>
                  <a:gd name="connsiteX6" fmla="*/ 63941 w 64583"/>
                  <a:gd name="connsiteY6" fmla="*/ 305 h 57412"/>
                  <a:gd name="connsiteX7" fmla="*/ 64466 w 64583"/>
                  <a:gd name="connsiteY7" fmla="*/ 1003 h 5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83" h="57412">
                    <a:moveTo>
                      <a:pt x="64466" y="1003"/>
                    </a:moveTo>
                    <a:cubicBezTo>
                      <a:pt x="64675" y="1493"/>
                      <a:pt x="64605" y="2087"/>
                      <a:pt x="64256" y="2541"/>
                    </a:cubicBezTo>
                    <a:cubicBezTo>
                      <a:pt x="62998" y="4253"/>
                      <a:pt x="32742" y="44711"/>
                      <a:pt x="2206" y="57289"/>
                    </a:cubicBezTo>
                    <a:cubicBezTo>
                      <a:pt x="1367" y="57638"/>
                      <a:pt x="424" y="57219"/>
                      <a:pt x="110" y="56415"/>
                    </a:cubicBezTo>
                    <a:cubicBezTo>
                      <a:pt x="-205" y="55612"/>
                      <a:pt x="179" y="54633"/>
                      <a:pt x="983" y="54319"/>
                    </a:cubicBezTo>
                    <a:cubicBezTo>
                      <a:pt x="30680" y="42091"/>
                      <a:pt x="61356" y="1073"/>
                      <a:pt x="61671" y="654"/>
                    </a:cubicBezTo>
                    <a:cubicBezTo>
                      <a:pt x="62194" y="-45"/>
                      <a:pt x="63208" y="-219"/>
                      <a:pt x="63941" y="305"/>
                    </a:cubicBezTo>
                    <a:cubicBezTo>
                      <a:pt x="64151" y="479"/>
                      <a:pt x="64361" y="724"/>
                      <a:pt x="64466" y="1003"/>
                    </a:cubicBezTo>
                    <a:close/>
                  </a:path>
                </a:pathLst>
              </a:custGeom>
              <a:solidFill>
                <a:srgbClr val="E0B3A8"/>
              </a:solidFill>
              <a:ln w="3494" cap="flat">
                <a:noFill/>
                <a:prstDash val="solid"/>
                <a:miter/>
              </a:ln>
            </p:spPr>
            <p:txBody>
              <a:bodyPr rtlCol="0" anchor="ctr">
                <a:noAutofit/>
              </a:bodyPr>
              <a:lstStyle/>
              <a:p>
                <a:endParaRPr lang="en-US"/>
              </a:p>
            </p:txBody>
          </p:sp>
          <p:sp>
            <p:nvSpPr>
              <p:cNvPr id="79" name="任意多边形: 形状 78">
                <a:extLst>
                  <a:ext uri="{FF2B5EF4-FFF2-40B4-BE49-F238E27FC236}">
                    <a16:creationId xmlns:a16="http://schemas.microsoft.com/office/drawing/2014/main" id="{DF9D6B2B-A1ED-90C5-DBEC-B72842254B1A}"/>
                  </a:ext>
                </a:extLst>
              </p:cNvPr>
              <p:cNvSpPr/>
              <p:nvPr/>
            </p:nvSpPr>
            <p:spPr>
              <a:xfrm>
                <a:off x="7045904" y="3845390"/>
                <a:ext cx="29083" cy="23791"/>
              </a:xfrm>
              <a:custGeom>
                <a:avLst/>
                <a:gdLst>
                  <a:gd name="connsiteX0" fmla="*/ 28980 w 29083"/>
                  <a:gd name="connsiteY0" fmla="*/ 1031 h 23791"/>
                  <a:gd name="connsiteX1" fmla="*/ 28631 w 29083"/>
                  <a:gd name="connsiteY1" fmla="*/ 2742 h 23791"/>
                  <a:gd name="connsiteX2" fmla="*/ 2288 w 29083"/>
                  <a:gd name="connsiteY2" fmla="*/ 23636 h 23791"/>
                  <a:gd name="connsiteX3" fmla="*/ 156 w 29083"/>
                  <a:gd name="connsiteY3" fmla="*/ 22832 h 23791"/>
                  <a:gd name="connsiteX4" fmla="*/ 925 w 29083"/>
                  <a:gd name="connsiteY4" fmla="*/ 20701 h 23791"/>
                  <a:gd name="connsiteX5" fmla="*/ 26360 w 29083"/>
                  <a:gd name="connsiteY5" fmla="*/ 472 h 23791"/>
                  <a:gd name="connsiteX6" fmla="*/ 28631 w 29083"/>
                  <a:gd name="connsiteY6" fmla="*/ 472 h 23791"/>
                  <a:gd name="connsiteX7" fmla="*/ 28980 w 29083"/>
                  <a:gd name="connsiteY7" fmla="*/ 1031 h 2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3" h="23791">
                    <a:moveTo>
                      <a:pt x="28980" y="1031"/>
                    </a:moveTo>
                    <a:cubicBezTo>
                      <a:pt x="29190" y="1590"/>
                      <a:pt x="29085" y="2288"/>
                      <a:pt x="28631" y="2742"/>
                    </a:cubicBezTo>
                    <a:cubicBezTo>
                      <a:pt x="12944" y="18605"/>
                      <a:pt x="2707" y="23426"/>
                      <a:pt x="2288" y="23636"/>
                    </a:cubicBezTo>
                    <a:cubicBezTo>
                      <a:pt x="1484" y="24020"/>
                      <a:pt x="541" y="23671"/>
                      <a:pt x="156" y="22832"/>
                    </a:cubicBezTo>
                    <a:cubicBezTo>
                      <a:pt x="-228" y="21993"/>
                      <a:pt x="122" y="21050"/>
                      <a:pt x="925" y="20701"/>
                    </a:cubicBezTo>
                    <a:cubicBezTo>
                      <a:pt x="1030" y="20666"/>
                      <a:pt x="11127" y="15879"/>
                      <a:pt x="26360" y="472"/>
                    </a:cubicBezTo>
                    <a:cubicBezTo>
                      <a:pt x="26989" y="-157"/>
                      <a:pt x="28002" y="-157"/>
                      <a:pt x="28631" y="472"/>
                    </a:cubicBezTo>
                    <a:cubicBezTo>
                      <a:pt x="28806" y="646"/>
                      <a:pt x="28911" y="821"/>
                      <a:pt x="28980" y="1031"/>
                    </a:cubicBezTo>
                    <a:close/>
                  </a:path>
                </a:pathLst>
              </a:custGeom>
              <a:solidFill>
                <a:srgbClr val="E0B3A8"/>
              </a:solidFill>
              <a:ln w="3494" cap="flat">
                <a:noFill/>
                <a:prstDash val="solid"/>
                <a:miter/>
              </a:ln>
            </p:spPr>
            <p:txBody>
              <a:bodyPr rtlCol="0" anchor="ctr">
                <a:noAutofit/>
              </a:bodyPr>
              <a:lstStyle/>
              <a:p>
                <a:endParaRPr lang="en-US"/>
              </a:p>
            </p:txBody>
          </p:sp>
          <p:sp>
            <p:nvSpPr>
              <p:cNvPr id="80" name="任意多边形: 形状 79">
                <a:extLst>
                  <a:ext uri="{FF2B5EF4-FFF2-40B4-BE49-F238E27FC236}">
                    <a16:creationId xmlns:a16="http://schemas.microsoft.com/office/drawing/2014/main" id="{526B087E-2143-2CCD-369F-74B2123B423C}"/>
                  </a:ext>
                </a:extLst>
              </p:cNvPr>
              <p:cNvSpPr/>
              <p:nvPr/>
            </p:nvSpPr>
            <p:spPr>
              <a:xfrm>
                <a:off x="6969274" y="3807337"/>
                <a:ext cx="58234" cy="80335"/>
              </a:xfrm>
              <a:custGeom>
                <a:avLst/>
                <a:gdLst>
                  <a:gd name="connsiteX0" fmla="*/ 57430 w 58234"/>
                  <a:gd name="connsiteY0" fmla="*/ 80205 h 80335"/>
                  <a:gd name="connsiteX1" fmla="*/ 55823 w 58234"/>
                  <a:gd name="connsiteY1" fmla="*/ 79926 h 80335"/>
                  <a:gd name="connsiteX2" fmla="*/ 1320 w 58234"/>
                  <a:gd name="connsiteY2" fmla="*/ 62212 h 80335"/>
                  <a:gd name="connsiteX3" fmla="*/ 167 w 58234"/>
                  <a:gd name="connsiteY3" fmla="*/ 61444 h 80335"/>
                  <a:gd name="connsiteX4" fmla="*/ 202 w 58234"/>
                  <a:gd name="connsiteY4" fmla="*/ 60046 h 80335"/>
                  <a:gd name="connsiteX5" fmla="*/ 1809 w 58234"/>
                  <a:gd name="connsiteY5" fmla="*/ 2119 h 80335"/>
                  <a:gd name="connsiteX6" fmla="*/ 2368 w 58234"/>
                  <a:gd name="connsiteY6" fmla="*/ 197 h 80335"/>
                  <a:gd name="connsiteX7" fmla="*/ 4290 w 58234"/>
                  <a:gd name="connsiteY7" fmla="*/ 756 h 80335"/>
                  <a:gd name="connsiteX8" fmla="*/ 3766 w 58234"/>
                  <a:gd name="connsiteY8" fmla="*/ 59522 h 80335"/>
                  <a:gd name="connsiteX9" fmla="*/ 57815 w 58234"/>
                  <a:gd name="connsiteY9" fmla="*/ 77899 h 80335"/>
                  <a:gd name="connsiteX10" fmla="*/ 57815 w 58234"/>
                  <a:gd name="connsiteY10" fmla="*/ 79891 h 80335"/>
                  <a:gd name="connsiteX11" fmla="*/ 57430 w 58234"/>
                  <a:gd name="connsiteY11" fmla="*/ 80205 h 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4" h="80335">
                    <a:moveTo>
                      <a:pt x="57430" y="80205"/>
                    </a:moveTo>
                    <a:cubicBezTo>
                      <a:pt x="56906" y="80450"/>
                      <a:pt x="56277" y="80345"/>
                      <a:pt x="55823" y="79926"/>
                    </a:cubicBezTo>
                    <a:cubicBezTo>
                      <a:pt x="55684" y="79786"/>
                      <a:pt x="39752" y="64483"/>
                      <a:pt x="1320" y="62212"/>
                    </a:cubicBezTo>
                    <a:cubicBezTo>
                      <a:pt x="831" y="62177"/>
                      <a:pt x="377" y="61898"/>
                      <a:pt x="167" y="61444"/>
                    </a:cubicBezTo>
                    <a:cubicBezTo>
                      <a:pt x="-78" y="60989"/>
                      <a:pt x="-43" y="60465"/>
                      <a:pt x="202" y="60046"/>
                    </a:cubicBezTo>
                    <a:cubicBezTo>
                      <a:pt x="8692" y="46106"/>
                      <a:pt x="12814" y="22033"/>
                      <a:pt x="1809" y="2119"/>
                    </a:cubicBezTo>
                    <a:cubicBezTo>
                      <a:pt x="1425" y="1420"/>
                      <a:pt x="1669" y="581"/>
                      <a:pt x="2368" y="197"/>
                    </a:cubicBezTo>
                    <a:cubicBezTo>
                      <a:pt x="3206" y="-222"/>
                      <a:pt x="3905" y="57"/>
                      <a:pt x="4290" y="756"/>
                    </a:cubicBezTo>
                    <a:cubicBezTo>
                      <a:pt x="15330" y="20706"/>
                      <a:pt x="11871" y="44673"/>
                      <a:pt x="3766" y="59522"/>
                    </a:cubicBezTo>
                    <a:cubicBezTo>
                      <a:pt x="41708" y="62317"/>
                      <a:pt x="57151" y="77270"/>
                      <a:pt x="57815" y="77899"/>
                    </a:cubicBezTo>
                    <a:cubicBezTo>
                      <a:pt x="58374" y="78458"/>
                      <a:pt x="58374" y="79332"/>
                      <a:pt x="57815" y="79891"/>
                    </a:cubicBezTo>
                    <a:cubicBezTo>
                      <a:pt x="57710" y="80031"/>
                      <a:pt x="57570" y="80135"/>
                      <a:pt x="57430" y="80205"/>
                    </a:cubicBezTo>
                    <a:close/>
                  </a:path>
                </a:pathLst>
              </a:custGeom>
              <a:solidFill>
                <a:srgbClr val="E0B3A8"/>
              </a:solidFill>
              <a:ln w="3494" cap="flat">
                <a:noFill/>
                <a:prstDash val="solid"/>
                <a:miter/>
              </a:ln>
            </p:spPr>
            <p:txBody>
              <a:bodyPr rtlCol="0" anchor="ctr">
                <a:noAutofit/>
              </a:bodyPr>
              <a:lstStyle/>
              <a:p>
                <a:endParaRPr lang="en-US"/>
              </a:p>
            </p:txBody>
          </p:sp>
        </p:grpSp>
        <p:sp>
          <p:nvSpPr>
            <p:cNvPr id="74" name="任意多边形: 形状 73">
              <a:extLst>
                <a:ext uri="{FF2B5EF4-FFF2-40B4-BE49-F238E27FC236}">
                  <a16:creationId xmlns:a16="http://schemas.microsoft.com/office/drawing/2014/main" id="{D95AA637-7FDE-2BBC-A3F5-20AA89CB78CD}"/>
                </a:ext>
              </a:extLst>
            </p:cNvPr>
            <p:cNvSpPr/>
            <p:nvPr/>
          </p:nvSpPr>
          <p:spPr>
            <a:xfrm>
              <a:off x="6640709" y="3874772"/>
              <a:ext cx="97343" cy="207143"/>
            </a:xfrm>
            <a:custGeom>
              <a:avLst/>
              <a:gdLst>
                <a:gd name="connsiteX0" fmla="*/ 0 w 97343"/>
                <a:gd name="connsiteY0" fmla="*/ 26537 h 207143"/>
                <a:gd name="connsiteX1" fmla="*/ 71553 w 97343"/>
                <a:gd name="connsiteY1" fmla="*/ 28004 h 207143"/>
                <a:gd name="connsiteX2" fmla="*/ 81685 w 97343"/>
                <a:gd name="connsiteY2" fmla="*/ 196650 h 207143"/>
                <a:gd name="connsiteX3" fmla="*/ 20579 w 97343"/>
                <a:gd name="connsiteY3" fmla="*/ 183828 h 207143"/>
                <a:gd name="connsiteX4" fmla="*/ 0 w 97343"/>
                <a:gd name="connsiteY4" fmla="*/ 26537 h 2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3" h="207143">
                  <a:moveTo>
                    <a:pt x="0" y="26537"/>
                  </a:moveTo>
                  <a:cubicBezTo>
                    <a:pt x="7896" y="-1798"/>
                    <a:pt x="46572" y="-15843"/>
                    <a:pt x="71553" y="28004"/>
                  </a:cubicBezTo>
                  <a:cubicBezTo>
                    <a:pt x="96534" y="71851"/>
                    <a:pt x="109531" y="170167"/>
                    <a:pt x="81685" y="196650"/>
                  </a:cubicBezTo>
                  <a:cubicBezTo>
                    <a:pt x="55551" y="221491"/>
                    <a:pt x="26064" y="196021"/>
                    <a:pt x="20579" y="183828"/>
                  </a:cubicBezTo>
                  <a:cubicBezTo>
                    <a:pt x="15023" y="171669"/>
                    <a:pt x="0" y="26537"/>
                    <a:pt x="0" y="2653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75" name="任意多边形: 形状 74">
              <a:extLst>
                <a:ext uri="{FF2B5EF4-FFF2-40B4-BE49-F238E27FC236}">
                  <a16:creationId xmlns:a16="http://schemas.microsoft.com/office/drawing/2014/main" id="{53E235D1-C762-00CA-7055-7A1598A8BB67}"/>
                </a:ext>
              </a:extLst>
            </p:cNvPr>
            <p:cNvSpPr/>
            <p:nvPr/>
          </p:nvSpPr>
          <p:spPr>
            <a:xfrm>
              <a:off x="6275583" y="3745764"/>
              <a:ext cx="430271" cy="339634"/>
            </a:xfrm>
            <a:custGeom>
              <a:avLst/>
              <a:gdLst>
                <a:gd name="connsiteX0" fmla="*/ 57461 w 430271"/>
                <a:gd name="connsiteY0" fmla="*/ 0 h 339634"/>
                <a:gd name="connsiteX1" fmla="*/ 395312 w 430271"/>
                <a:gd name="connsiteY1" fmla="*/ 155719 h 339634"/>
                <a:gd name="connsiteX2" fmla="*/ 404536 w 430271"/>
                <a:gd name="connsiteY2" fmla="*/ 323317 h 339634"/>
                <a:gd name="connsiteX3" fmla="*/ 61409 w 430271"/>
                <a:gd name="connsiteY3" fmla="*/ 271853 h 339634"/>
                <a:gd name="connsiteX4" fmla="*/ 57461 w 430271"/>
                <a:gd name="connsiteY4" fmla="*/ 0 h 33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71" h="339634">
                  <a:moveTo>
                    <a:pt x="57461" y="0"/>
                  </a:moveTo>
                  <a:cubicBezTo>
                    <a:pt x="152492" y="46188"/>
                    <a:pt x="240920" y="160995"/>
                    <a:pt x="395312" y="155719"/>
                  </a:cubicBezTo>
                  <a:cubicBezTo>
                    <a:pt x="450724" y="226993"/>
                    <a:pt x="429621" y="296939"/>
                    <a:pt x="404536" y="323317"/>
                  </a:cubicBezTo>
                  <a:cubicBezTo>
                    <a:pt x="322711" y="361574"/>
                    <a:pt x="142814" y="327719"/>
                    <a:pt x="61409" y="271853"/>
                  </a:cubicBezTo>
                  <a:cubicBezTo>
                    <a:pt x="-5882" y="225665"/>
                    <a:pt x="-32295" y="126686"/>
                    <a:pt x="57461"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grpSp>
      <p:grpSp>
        <p:nvGrpSpPr>
          <p:cNvPr id="81" name="图形 11">
            <a:extLst>
              <a:ext uri="{FF2B5EF4-FFF2-40B4-BE49-F238E27FC236}">
                <a16:creationId xmlns:a16="http://schemas.microsoft.com/office/drawing/2014/main" id="{D68F56A2-FC69-70E5-3F14-19B57CB8E33B}"/>
              </a:ext>
            </a:extLst>
          </p:cNvPr>
          <p:cNvGrpSpPr/>
          <p:nvPr userDrawn="1"/>
        </p:nvGrpSpPr>
        <p:grpSpPr>
          <a:xfrm>
            <a:off x="347369" y="6684311"/>
            <a:ext cx="289669" cy="200929"/>
            <a:chOff x="5899183" y="5723924"/>
            <a:chExt cx="409544" cy="284081"/>
          </a:xfrm>
        </p:grpSpPr>
        <p:sp>
          <p:nvSpPr>
            <p:cNvPr id="82" name="任意多边形: 形状 81">
              <a:extLst>
                <a:ext uri="{FF2B5EF4-FFF2-40B4-BE49-F238E27FC236}">
                  <a16:creationId xmlns:a16="http://schemas.microsoft.com/office/drawing/2014/main" id="{530F536D-342A-7F8E-DF4F-7D2FC346BD2F}"/>
                </a:ext>
              </a:extLst>
            </p:cNvPr>
            <p:cNvSpPr/>
            <p:nvPr/>
          </p:nvSpPr>
          <p:spPr>
            <a:xfrm>
              <a:off x="5899183" y="5723924"/>
              <a:ext cx="409544" cy="284081"/>
            </a:xfrm>
            <a:custGeom>
              <a:avLst/>
              <a:gdLst>
                <a:gd name="connsiteX0" fmla="*/ 0 w 409544"/>
                <a:gd name="connsiteY0" fmla="*/ 59989 h 284081"/>
                <a:gd name="connsiteX1" fmla="*/ 16246 w 409544"/>
                <a:gd name="connsiteY1" fmla="*/ 159108 h 284081"/>
                <a:gd name="connsiteX2" fmla="*/ 4297 w 409544"/>
                <a:gd name="connsiteY2" fmla="*/ 282509 h 284081"/>
                <a:gd name="connsiteX3" fmla="*/ 409544 w 409544"/>
                <a:gd name="connsiteY3" fmla="*/ 284082 h 284081"/>
                <a:gd name="connsiteX4" fmla="*/ 156034 w 409544"/>
                <a:gd name="connsiteY4" fmla="*/ 155789 h 284081"/>
                <a:gd name="connsiteX5" fmla="*/ 127734 w 409544"/>
                <a:gd name="connsiteY5" fmla="*/ 0 h 284081"/>
                <a:gd name="connsiteX6" fmla="*/ 0 w 409544"/>
                <a:gd name="connsiteY6" fmla="*/ 59989 h 28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44" h="284081">
                  <a:moveTo>
                    <a:pt x="0" y="59989"/>
                  </a:moveTo>
                  <a:lnTo>
                    <a:pt x="16246" y="159108"/>
                  </a:lnTo>
                  <a:cubicBezTo>
                    <a:pt x="-4647" y="213507"/>
                    <a:pt x="4297" y="282509"/>
                    <a:pt x="4297" y="282509"/>
                  </a:cubicBezTo>
                  <a:lnTo>
                    <a:pt x="409544" y="284082"/>
                  </a:lnTo>
                  <a:cubicBezTo>
                    <a:pt x="366012" y="201907"/>
                    <a:pt x="175913" y="195129"/>
                    <a:pt x="156034" y="155789"/>
                  </a:cubicBezTo>
                  <a:cubicBezTo>
                    <a:pt x="136154" y="116449"/>
                    <a:pt x="127734" y="0"/>
                    <a:pt x="127734" y="0"/>
                  </a:cubicBezTo>
                  <a:lnTo>
                    <a:pt x="0" y="59989"/>
                  </a:lnTo>
                  <a:close/>
                </a:path>
              </a:pathLst>
            </a:custGeom>
            <a:solidFill>
              <a:srgbClr val="FFCABF"/>
            </a:solidFill>
            <a:ln w="3494" cap="flat">
              <a:noFill/>
              <a:prstDash val="solid"/>
              <a:miter/>
            </a:ln>
          </p:spPr>
          <p:txBody>
            <a:bodyPr rtlCol="0" anchor="ctr">
              <a:noAutofit/>
            </a:bodyPr>
            <a:lstStyle/>
            <a:p>
              <a:endParaRPr lang="en-US"/>
            </a:p>
          </p:txBody>
        </p:sp>
        <p:sp>
          <p:nvSpPr>
            <p:cNvPr id="83" name="任意多边形: 形状 82">
              <a:extLst>
                <a:ext uri="{FF2B5EF4-FFF2-40B4-BE49-F238E27FC236}">
                  <a16:creationId xmlns:a16="http://schemas.microsoft.com/office/drawing/2014/main" id="{83F66446-B62E-958E-DCDC-F409A76AF87C}"/>
                </a:ext>
              </a:extLst>
            </p:cNvPr>
            <p:cNvSpPr/>
            <p:nvPr/>
          </p:nvSpPr>
          <p:spPr>
            <a:xfrm>
              <a:off x="5899275" y="5802033"/>
              <a:ext cx="407137" cy="199811"/>
            </a:xfrm>
            <a:custGeom>
              <a:avLst/>
              <a:gdLst>
                <a:gd name="connsiteX0" fmla="*/ 88293 w 407137"/>
                <a:gd name="connsiteY0" fmla="*/ 80288 h 199811"/>
                <a:gd name="connsiteX1" fmla="*/ 135145 w 407137"/>
                <a:gd name="connsiteY1" fmla="*/ 0 h 199811"/>
                <a:gd name="connsiteX2" fmla="*/ 153627 w 407137"/>
                <a:gd name="connsiteY2" fmla="*/ 71518 h 199811"/>
                <a:gd name="connsiteX3" fmla="*/ 407138 w 407137"/>
                <a:gd name="connsiteY3" fmla="*/ 199811 h 199811"/>
                <a:gd name="connsiteX4" fmla="*/ 1891 w 407137"/>
                <a:gd name="connsiteY4" fmla="*/ 198239 h 199811"/>
                <a:gd name="connsiteX5" fmla="*/ 13840 w 407137"/>
                <a:gd name="connsiteY5" fmla="*/ 74838 h 199811"/>
                <a:gd name="connsiteX6" fmla="*/ 88293 w 407137"/>
                <a:gd name="connsiteY6" fmla="*/ 80288 h 1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37" h="199811">
                  <a:moveTo>
                    <a:pt x="88293" y="80288"/>
                  </a:moveTo>
                  <a:cubicBezTo>
                    <a:pt x="87699" y="66103"/>
                    <a:pt x="98355" y="15059"/>
                    <a:pt x="135145" y="0"/>
                  </a:cubicBezTo>
                  <a:cubicBezTo>
                    <a:pt x="139617" y="27916"/>
                    <a:pt x="145731" y="55866"/>
                    <a:pt x="153627" y="71518"/>
                  </a:cubicBezTo>
                  <a:cubicBezTo>
                    <a:pt x="173507" y="110859"/>
                    <a:pt x="363605" y="117637"/>
                    <a:pt x="407138" y="199811"/>
                  </a:cubicBezTo>
                  <a:lnTo>
                    <a:pt x="1891" y="198239"/>
                  </a:lnTo>
                  <a:cubicBezTo>
                    <a:pt x="1891" y="198239"/>
                    <a:pt x="-7018" y="129236"/>
                    <a:pt x="13840" y="74838"/>
                  </a:cubicBezTo>
                  <a:cubicBezTo>
                    <a:pt x="13840" y="74838"/>
                    <a:pt x="86895" y="105898"/>
                    <a:pt x="88293" y="80288"/>
                  </a:cubicBezTo>
                  <a:close/>
                </a:path>
              </a:pathLst>
            </a:custGeom>
            <a:solidFill>
              <a:srgbClr val="2B1710"/>
            </a:solidFill>
            <a:ln w="3494" cap="flat">
              <a:noFill/>
              <a:prstDash val="solid"/>
              <a:miter/>
            </a:ln>
          </p:spPr>
          <p:txBody>
            <a:bodyPr rtlCol="0" anchor="ctr">
              <a:noAutofit/>
            </a:bodyPr>
            <a:lstStyle/>
            <a:p>
              <a:endParaRPr lang="en-US"/>
            </a:p>
          </p:txBody>
        </p:sp>
        <p:sp>
          <p:nvSpPr>
            <p:cNvPr id="84" name="任意多边形: 形状 83">
              <a:extLst>
                <a:ext uri="{FF2B5EF4-FFF2-40B4-BE49-F238E27FC236}">
                  <a16:creationId xmlns:a16="http://schemas.microsoft.com/office/drawing/2014/main" id="{D0E1B315-D092-F8B4-0BCE-F99EBDBBAE7F}"/>
                </a:ext>
              </a:extLst>
            </p:cNvPr>
            <p:cNvSpPr/>
            <p:nvPr/>
          </p:nvSpPr>
          <p:spPr>
            <a:xfrm>
              <a:off x="5902152" y="5990362"/>
              <a:ext cx="406574" cy="17643"/>
            </a:xfrm>
            <a:custGeom>
              <a:avLst/>
              <a:gdLst>
                <a:gd name="connsiteX0" fmla="*/ 395744 w 406574"/>
                <a:gd name="connsiteY0" fmla="*/ 1957 h 17643"/>
                <a:gd name="connsiteX1" fmla="*/ 406575 w 406574"/>
                <a:gd name="connsiteY1" fmla="*/ 17644 h 17643"/>
                <a:gd name="connsiteX2" fmla="*/ 1328 w 406574"/>
                <a:gd name="connsiteY2" fmla="*/ 16071 h 17643"/>
                <a:gd name="connsiteX3" fmla="*/ 0 w 406574"/>
                <a:gd name="connsiteY3" fmla="*/ 0 h 17643"/>
                <a:gd name="connsiteX4" fmla="*/ 395744 w 406574"/>
                <a:gd name="connsiteY4" fmla="*/ 1957 h 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74" h="17643">
                  <a:moveTo>
                    <a:pt x="395744" y="1957"/>
                  </a:moveTo>
                  <a:cubicBezTo>
                    <a:pt x="399936" y="6883"/>
                    <a:pt x="403640" y="12088"/>
                    <a:pt x="406575" y="17644"/>
                  </a:cubicBezTo>
                  <a:lnTo>
                    <a:pt x="1328" y="16071"/>
                  </a:lnTo>
                  <a:cubicBezTo>
                    <a:pt x="1328" y="16071"/>
                    <a:pt x="559" y="9957"/>
                    <a:pt x="0" y="0"/>
                  </a:cubicBezTo>
                  <a:lnTo>
                    <a:pt x="395744" y="1957"/>
                  </a:lnTo>
                  <a:close/>
                </a:path>
              </a:pathLst>
            </a:custGeom>
            <a:solidFill>
              <a:srgbClr val="693E2F"/>
            </a:solidFill>
            <a:ln w="3494" cap="flat">
              <a:noFill/>
              <a:prstDash val="solid"/>
              <a:miter/>
            </a:ln>
          </p:spPr>
          <p:txBody>
            <a:bodyPr rtlCol="0" anchor="ctr">
              <a:noAutofit/>
            </a:bodyPr>
            <a:lstStyle/>
            <a:p>
              <a:endParaRPr lang="en-US"/>
            </a:p>
          </p:txBody>
        </p:sp>
        <p:sp>
          <p:nvSpPr>
            <p:cNvPr id="85" name="任意多边形: 形状 84">
              <a:extLst>
                <a:ext uri="{FF2B5EF4-FFF2-40B4-BE49-F238E27FC236}">
                  <a16:creationId xmlns:a16="http://schemas.microsoft.com/office/drawing/2014/main" id="{8C471472-2F97-FC94-66CA-612548F9C69C}"/>
                </a:ext>
              </a:extLst>
            </p:cNvPr>
            <p:cNvSpPr/>
            <p:nvPr/>
          </p:nvSpPr>
          <p:spPr>
            <a:xfrm>
              <a:off x="6023153" y="5869573"/>
              <a:ext cx="41434" cy="29495"/>
            </a:xfrm>
            <a:custGeom>
              <a:avLst/>
              <a:gdLst>
                <a:gd name="connsiteX0" fmla="*/ 2436 w 41434"/>
                <a:gd name="connsiteY0" fmla="*/ 29496 h 29495"/>
                <a:gd name="connsiteX1" fmla="*/ 4532 w 41434"/>
                <a:gd name="connsiteY1" fmla="*/ 27959 h 29495"/>
                <a:gd name="connsiteX2" fmla="*/ 22490 w 41434"/>
                <a:gd name="connsiteY2" fmla="*/ 6157 h 29495"/>
                <a:gd name="connsiteX3" fmla="*/ 38213 w 41434"/>
                <a:gd name="connsiteY3" fmla="*/ 6507 h 29495"/>
                <a:gd name="connsiteX4" fmla="*/ 41252 w 41434"/>
                <a:gd name="connsiteY4" fmla="*/ 5283 h 29495"/>
                <a:gd name="connsiteX5" fmla="*/ 40029 w 41434"/>
                <a:gd name="connsiteY5" fmla="*/ 2244 h 29495"/>
                <a:gd name="connsiteX6" fmla="*/ 20604 w 41434"/>
                <a:gd name="connsiteY6" fmla="*/ 1929 h 29495"/>
                <a:gd name="connsiteX7" fmla="*/ 130 w 41434"/>
                <a:gd name="connsiteY7" fmla="*/ 26421 h 29495"/>
                <a:gd name="connsiteX8" fmla="*/ 1528 w 41434"/>
                <a:gd name="connsiteY8" fmla="*/ 29391 h 29495"/>
                <a:gd name="connsiteX9" fmla="*/ 2436 w 41434"/>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495">
                  <a:moveTo>
                    <a:pt x="2436" y="29496"/>
                  </a:moveTo>
                  <a:cubicBezTo>
                    <a:pt x="3344" y="29461"/>
                    <a:pt x="4218" y="28867"/>
                    <a:pt x="4532" y="27959"/>
                  </a:cubicBezTo>
                  <a:cubicBezTo>
                    <a:pt x="4602" y="27784"/>
                    <a:pt x="10681" y="11293"/>
                    <a:pt x="22490" y="6157"/>
                  </a:cubicBezTo>
                  <a:cubicBezTo>
                    <a:pt x="27382" y="4026"/>
                    <a:pt x="32657" y="4166"/>
                    <a:pt x="38213" y="6507"/>
                  </a:cubicBezTo>
                  <a:cubicBezTo>
                    <a:pt x="39400" y="6996"/>
                    <a:pt x="40763" y="6472"/>
                    <a:pt x="41252" y="5283"/>
                  </a:cubicBezTo>
                  <a:cubicBezTo>
                    <a:pt x="41741" y="4096"/>
                    <a:pt x="41217" y="2733"/>
                    <a:pt x="40029" y="2244"/>
                  </a:cubicBezTo>
                  <a:cubicBezTo>
                    <a:pt x="33251" y="-621"/>
                    <a:pt x="26718" y="-761"/>
                    <a:pt x="20604" y="1929"/>
                  </a:cubicBezTo>
                  <a:cubicBezTo>
                    <a:pt x="6943" y="7904"/>
                    <a:pt x="409" y="25653"/>
                    <a:pt x="130" y="26421"/>
                  </a:cubicBezTo>
                  <a:cubicBezTo>
                    <a:pt x="-289" y="27644"/>
                    <a:pt x="340" y="28972"/>
                    <a:pt x="1528" y="29391"/>
                  </a:cubicBezTo>
                  <a:cubicBezTo>
                    <a:pt x="1842" y="29461"/>
                    <a:pt x="2156" y="29496"/>
                    <a:pt x="2436" y="29496"/>
                  </a:cubicBezTo>
                  <a:close/>
                </a:path>
              </a:pathLst>
            </a:custGeom>
            <a:solidFill>
              <a:srgbClr val="693E2F"/>
            </a:solidFill>
            <a:ln w="3494" cap="flat">
              <a:noFill/>
              <a:prstDash val="solid"/>
              <a:miter/>
            </a:ln>
          </p:spPr>
          <p:txBody>
            <a:bodyPr rtlCol="0" anchor="ctr">
              <a:noAutofit/>
            </a:bodyPr>
            <a:lstStyle/>
            <a:p>
              <a:endParaRPr lang="en-US"/>
            </a:p>
          </p:txBody>
        </p:sp>
        <p:sp>
          <p:nvSpPr>
            <p:cNvPr id="86" name="任意多边形: 形状 85">
              <a:extLst>
                <a:ext uri="{FF2B5EF4-FFF2-40B4-BE49-F238E27FC236}">
                  <a16:creationId xmlns:a16="http://schemas.microsoft.com/office/drawing/2014/main" id="{18A522A0-60A9-B17D-2E4D-55AFC3BF05F8}"/>
                </a:ext>
              </a:extLst>
            </p:cNvPr>
            <p:cNvSpPr/>
            <p:nvPr/>
          </p:nvSpPr>
          <p:spPr>
            <a:xfrm>
              <a:off x="6061406" y="5896615"/>
              <a:ext cx="41438" cy="29495"/>
            </a:xfrm>
            <a:custGeom>
              <a:avLst/>
              <a:gdLst>
                <a:gd name="connsiteX0" fmla="*/ 2405 w 41438"/>
                <a:gd name="connsiteY0" fmla="*/ 29496 h 29495"/>
                <a:gd name="connsiteX1" fmla="*/ 4501 w 41438"/>
                <a:gd name="connsiteY1" fmla="*/ 27959 h 29495"/>
                <a:gd name="connsiteX2" fmla="*/ 22459 w 41438"/>
                <a:gd name="connsiteY2" fmla="*/ 6157 h 29495"/>
                <a:gd name="connsiteX3" fmla="*/ 38181 w 41438"/>
                <a:gd name="connsiteY3" fmla="*/ 6507 h 29495"/>
                <a:gd name="connsiteX4" fmla="*/ 41256 w 41438"/>
                <a:gd name="connsiteY4" fmla="*/ 5284 h 29495"/>
                <a:gd name="connsiteX5" fmla="*/ 40033 w 41438"/>
                <a:gd name="connsiteY5" fmla="*/ 2244 h 29495"/>
                <a:gd name="connsiteX6" fmla="*/ 20608 w 41438"/>
                <a:gd name="connsiteY6" fmla="*/ 1929 h 29495"/>
                <a:gd name="connsiteX7" fmla="*/ 134 w 41438"/>
                <a:gd name="connsiteY7" fmla="*/ 26421 h 29495"/>
                <a:gd name="connsiteX8" fmla="*/ 1531 w 41438"/>
                <a:gd name="connsiteY8" fmla="*/ 29391 h 29495"/>
                <a:gd name="connsiteX9" fmla="*/ 2405 w 41438"/>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8" h="29495">
                  <a:moveTo>
                    <a:pt x="2405" y="29496"/>
                  </a:moveTo>
                  <a:cubicBezTo>
                    <a:pt x="3313" y="29461"/>
                    <a:pt x="4187" y="28867"/>
                    <a:pt x="4501" y="27959"/>
                  </a:cubicBezTo>
                  <a:cubicBezTo>
                    <a:pt x="4571" y="27784"/>
                    <a:pt x="10650" y="11293"/>
                    <a:pt x="22459" y="6157"/>
                  </a:cubicBezTo>
                  <a:cubicBezTo>
                    <a:pt x="27351" y="4026"/>
                    <a:pt x="32626" y="4166"/>
                    <a:pt x="38181" y="6507"/>
                  </a:cubicBezTo>
                  <a:cubicBezTo>
                    <a:pt x="39369" y="6996"/>
                    <a:pt x="40732" y="6472"/>
                    <a:pt x="41256" y="5284"/>
                  </a:cubicBezTo>
                  <a:cubicBezTo>
                    <a:pt x="41745" y="4096"/>
                    <a:pt x="41221" y="2733"/>
                    <a:pt x="40033" y="2244"/>
                  </a:cubicBezTo>
                  <a:cubicBezTo>
                    <a:pt x="33255" y="-621"/>
                    <a:pt x="26722" y="-761"/>
                    <a:pt x="20608" y="1929"/>
                  </a:cubicBezTo>
                  <a:cubicBezTo>
                    <a:pt x="6947" y="7904"/>
                    <a:pt x="413" y="25653"/>
                    <a:pt x="134" y="26421"/>
                  </a:cubicBezTo>
                  <a:cubicBezTo>
                    <a:pt x="-286" y="27644"/>
                    <a:pt x="308" y="28971"/>
                    <a:pt x="1531" y="29391"/>
                  </a:cubicBezTo>
                  <a:cubicBezTo>
                    <a:pt x="1811" y="29461"/>
                    <a:pt x="2125" y="29496"/>
                    <a:pt x="2405" y="29496"/>
                  </a:cubicBezTo>
                  <a:close/>
                </a:path>
              </a:pathLst>
            </a:custGeom>
            <a:solidFill>
              <a:srgbClr val="693E2F"/>
            </a:solidFill>
            <a:ln w="3494" cap="flat">
              <a:noFill/>
              <a:prstDash val="solid"/>
              <a:miter/>
            </a:ln>
          </p:spPr>
          <p:txBody>
            <a:bodyPr rtlCol="0" anchor="ctr">
              <a:noAutofit/>
            </a:bodyPr>
            <a:lstStyle/>
            <a:p>
              <a:endParaRPr lang="en-US"/>
            </a:p>
          </p:txBody>
        </p:sp>
        <p:sp>
          <p:nvSpPr>
            <p:cNvPr id="87" name="任意多边形: 形状 86">
              <a:extLst>
                <a:ext uri="{FF2B5EF4-FFF2-40B4-BE49-F238E27FC236}">
                  <a16:creationId xmlns:a16="http://schemas.microsoft.com/office/drawing/2014/main" id="{E0EEF848-D034-1D34-4BF5-D00A9A3E8865}"/>
                </a:ext>
              </a:extLst>
            </p:cNvPr>
            <p:cNvSpPr/>
            <p:nvPr/>
          </p:nvSpPr>
          <p:spPr>
            <a:xfrm>
              <a:off x="6124229" y="5914695"/>
              <a:ext cx="41434" cy="29513"/>
            </a:xfrm>
            <a:custGeom>
              <a:avLst/>
              <a:gdLst>
                <a:gd name="connsiteX0" fmla="*/ 2401 w 41434"/>
                <a:gd name="connsiteY0" fmla="*/ 29513 h 29513"/>
                <a:gd name="connsiteX1" fmla="*/ 4497 w 41434"/>
                <a:gd name="connsiteY1" fmla="*/ 27976 h 29513"/>
                <a:gd name="connsiteX2" fmla="*/ 22455 w 41434"/>
                <a:gd name="connsiteY2" fmla="*/ 6174 h 29513"/>
                <a:gd name="connsiteX3" fmla="*/ 38178 w 41434"/>
                <a:gd name="connsiteY3" fmla="*/ 6524 h 29513"/>
                <a:gd name="connsiteX4" fmla="*/ 41252 w 41434"/>
                <a:gd name="connsiteY4" fmla="*/ 5301 h 29513"/>
                <a:gd name="connsiteX5" fmla="*/ 40029 w 41434"/>
                <a:gd name="connsiteY5" fmla="*/ 2261 h 29513"/>
                <a:gd name="connsiteX6" fmla="*/ 20604 w 41434"/>
                <a:gd name="connsiteY6" fmla="*/ 1912 h 29513"/>
                <a:gd name="connsiteX7" fmla="*/ 130 w 41434"/>
                <a:gd name="connsiteY7" fmla="*/ 26404 h 29513"/>
                <a:gd name="connsiteX8" fmla="*/ 1527 w 41434"/>
                <a:gd name="connsiteY8" fmla="*/ 29373 h 29513"/>
                <a:gd name="connsiteX9" fmla="*/ 2401 w 41434"/>
                <a:gd name="connsiteY9" fmla="*/ 29513 h 2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513">
                  <a:moveTo>
                    <a:pt x="2401" y="29513"/>
                  </a:moveTo>
                  <a:cubicBezTo>
                    <a:pt x="3309" y="29478"/>
                    <a:pt x="4183" y="28884"/>
                    <a:pt x="4497" y="27976"/>
                  </a:cubicBezTo>
                  <a:cubicBezTo>
                    <a:pt x="4567" y="27801"/>
                    <a:pt x="10646" y="11310"/>
                    <a:pt x="22455" y="6174"/>
                  </a:cubicBezTo>
                  <a:cubicBezTo>
                    <a:pt x="27347" y="4043"/>
                    <a:pt x="32622" y="4183"/>
                    <a:pt x="38178" y="6524"/>
                  </a:cubicBezTo>
                  <a:cubicBezTo>
                    <a:pt x="39365" y="7013"/>
                    <a:pt x="40728" y="6489"/>
                    <a:pt x="41252" y="5301"/>
                  </a:cubicBezTo>
                  <a:cubicBezTo>
                    <a:pt x="41741" y="4113"/>
                    <a:pt x="41217" y="2750"/>
                    <a:pt x="40029" y="2261"/>
                  </a:cubicBezTo>
                  <a:cubicBezTo>
                    <a:pt x="33251" y="-638"/>
                    <a:pt x="26718" y="-743"/>
                    <a:pt x="20604" y="1912"/>
                  </a:cubicBezTo>
                  <a:cubicBezTo>
                    <a:pt x="6943" y="7886"/>
                    <a:pt x="409" y="25635"/>
                    <a:pt x="130" y="26404"/>
                  </a:cubicBezTo>
                  <a:cubicBezTo>
                    <a:pt x="-289" y="27626"/>
                    <a:pt x="340" y="28954"/>
                    <a:pt x="1527" y="29373"/>
                  </a:cubicBezTo>
                  <a:cubicBezTo>
                    <a:pt x="1807" y="29478"/>
                    <a:pt x="2121" y="29513"/>
                    <a:pt x="2401" y="29513"/>
                  </a:cubicBezTo>
                  <a:close/>
                </a:path>
              </a:pathLst>
            </a:custGeom>
            <a:solidFill>
              <a:srgbClr val="693E2F"/>
            </a:solidFill>
            <a:ln w="3494" cap="flat">
              <a:noFill/>
              <a:prstDash val="solid"/>
              <a:miter/>
            </a:ln>
          </p:spPr>
          <p:txBody>
            <a:bodyPr rtlCol="0" anchor="ctr">
              <a:noAutofit/>
            </a:bodyPr>
            <a:lstStyle/>
            <a:p>
              <a:endParaRPr lang="en-US"/>
            </a:p>
          </p:txBody>
        </p:sp>
      </p:grpSp>
      <p:grpSp>
        <p:nvGrpSpPr>
          <p:cNvPr id="88" name="图形 11">
            <a:extLst>
              <a:ext uri="{FF2B5EF4-FFF2-40B4-BE49-F238E27FC236}">
                <a16:creationId xmlns:a16="http://schemas.microsoft.com/office/drawing/2014/main" id="{B0FFFD6C-E187-CEE7-AC25-99CBFBADED2D}"/>
              </a:ext>
            </a:extLst>
          </p:cNvPr>
          <p:cNvGrpSpPr/>
          <p:nvPr userDrawn="1"/>
        </p:nvGrpSpPr>
        <p:grpSpPr>
          <a:xfrm>
            <a:off x="691304" y="6684063"/>
            <a:ext cx="290163" cy="200336"/>
            <a:chOff x="6385451" y="5723574"/>
            <a:chExt cx="410243" cy="283243"/>
          </a:xfrm>
        </p:grpSpPr>
        <p:sp>
          <p:nvSpPr>
            <p:cNvPr id="89" name="任意多边形: 形状 88">
              <a:extLst>
                <a:ext uri="{FF2B5EF4-FFF2-40B4-BE49-F238E27FC236}">
                  <a16:creationId xmlns:a16="http://schemas.microsoft.com/office/drawing/2014/main" id="{8D08959F-4529-C1E4-8A80-FAD413D267C5}"/>
                </a:ext>
              </a:extLst>
            </p:cNvPr>
            <p:cNvSpPr/>
            <p:nvPr/>
          </p:nvSpPr>
          <p:spPr>
            <a:xfrm>
              <a:off x="6385451" y="5723574"/>
              <a:ext cx="410173" cy="283242"/>
            </a:xfrm>
            <a:custGeom>
              <a:avLst/>
              <a:gdLst>
                <a:gd name="connsiteX0" fmla="*/ 0 w 410173"/>
                <a:gd name="connsiteY0" fmla="*/ 60373 h 283242"/>
                <a:gd name="connsiteX1" fmla="*/ 16526 w 410173"/>
                <a:gd name="connsiteY1" fmla="*/ 159423 h 283242"/>
                <a:gd name="connsiteX2" fmla="*/ 4926 w 410173"/>
                <a:gd name="connsiteY2" fmla="*/ 282859 h 283242"/>
                <a:gd name="connsiteX3" fmla="*/ 410173 w 410173"/>
                <a:gd name="connsiteY3" fmla="*/ 283243 h 283242"/>
                <a:gd name="connsiteX4" fmla="*/ 156278 w 410173"/>
                <a:gd name="connsiteY4" fmla="*/ 155719 h 283242"/>
                <a:gd name="connsiteX5" fmla="*/ 127489 w 410173"/>
                <a:gd name="connsiteY5" fmla="*/ 0 h 283242"/>
                <a:gd name="connsiteX6" fmla="*/ 0 w 410173"/>
                <a:gd name="connsiteY6" fmla="*/ 60373 h 2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73" h="283242">
                  <a:moveTo>
                    <a:pt x="0" y="60373"/>
                  </a:moveTo>
                  <a:lnTo>
                    <a:pt x="16526" y="159423"/>
                  </a:lnTo>
                  <a:cubicBezTo>
                    <a:pt x="-4193" y="213891"/>
                    <a:pt x="4926" y="282859"/>
                    <a:pt x="4926" y="282859"/>
                  </a:cubicBezTo>
                  <a:lnTo>
                    <a:pt x="410173" y="283243"/>
                  </a:lnTo>
                  <a:cubicBezTo>
                    <a:pt x="366396" y="201208"/>
                    <a:pt x="176263" y="194989"/>
                    <a:pt x="156278" y="155719"/>
                  </a:cubicBezTo>
                  <a:cubicBezTo>
                    <a:pt x="136294" y="116449"/>
                    <a:pt x="127489" y="0"/>
                    <a:pt x="127489" y="0"/>
                  </a:cubicBezTo>
                  <a:lnTo>
                    <a:pt x="0" y="60373"/>
                  </a:lnTo>
                  <a:close/>
                </a:path>
              </a:pathLst>
            </a:custGeom>
            <a:solidFill>
              <a:srgbClr val="FFCABF"/>
            </a:solidFill>
            <a:ln w="3494" cap="flat">
              <a:noFill/>
              <a:prstDash val="solid"/>
              <a:miter/>
            </a:ln>
          </p:spPr>
          <p:txBody>
            <a:bodyPr rtlCol="0" anchor="ctr">
              <a:noAutofit/>
            </a:bodyPr>
            <a:lstStyle/>
            <a:p>
              <a:endParaRPr lang="en-US"/>
            </a:p>
          </p:txBody>
        </p:sp>
        <p:sp>
          <p:nvSpPr>
            <p:cNvPr id="90" name="任意多边形: 形状 89">
              <a:extLst>
                <a:ext uri="{FF2B5EF4-FFF2-40B4-BE49-F238E27FC236}">
                  <a16:creationId xmlns:a16="http://schemas.microsoft.com/office/drawing/2014/main" id="{2E954B5A-3148-458A-D40C-996F2F282B47}"/>
                </a:ext>
              </a:extLst>
            </p:cNvPr>
            <p:cNvSpPr/>
            <p:nvPr/>
          </p:nvSpPr>
          <p:spPr>
            <a:xfrm>
              <a:off x="6385770" y="5806831"/>
              <a:ext cx="407245" cy="199007"/>
            </a:xfrm>
            <a:custGeom>
              <a:avLst/>
              <a:gdLst>
                <a:gd name="connsiteX0" fmla="*/ 88051 w 407245"/>
                <a:gd name="connsiteY0" fmla="*/ 80428 h 199007"/>
                <a:gd name="connsiteX1" fmla="*/ 134659 w 407245"/>
                <a:gd name="connsiteY1" fmla="*/ 0 h 199007"/>
                <a:gd name="connsiteX2" fmla="*/ 153350 w 407245"/>
                <a:gd name="connsiteY2" fmla="*/ 71483 h 199007"/>
                <a:gd name="connsiteX3" fmla="*/ 407246 w 407245"/>
                <a:gd name="connsiteY3" fmla="*/ 199007 h 199007"/>
                <a:gd name="connsiteX4" fmla="*/ 1999 w 407245"/>
                <a:gd name="connsiteY4" fmla="*/ 198623 h 199007"/>
                <a:gd name="connsiteX5" fmla="*/ 13598 w 407245"/>
                <a:gd name="connsiteY5" fmla="*/ 75187 h 199007"/>
                <a:gd name="connsiteX6" fmla="*/ 88051 w 407245"/>
                <a:gd name="connsiteY6" fmla="*/ 80428 h 1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5" h="199007">
                  <a:moveTo>
                    <a:pt x="88051" y="80428"/>
                  </a:moveTo>
                  <a:cubicBezTo>
                    <a:pt x="87422" y="66242"/>
                    <a:pt x="97904" y="15163"/>
                    <a:pt x="134659" y="0"/>
                  </a:cubicBezTo>
                  <a:cubicBezTo>
                    <a:pt x="139235" y="27916"/>
                    <a:pt x="145385" y="55831"/>
                    <a:pt x="153350" y="71483"/>
                  </a:cubicBezTo>
                  <a:cubicBezTo>
                    <a:pt x="173335" y="110754"/>
                    <a:pt x="363468" y="116973"/>
                    <a:pt x="407246" y="199007"/>
                  </a:cubicBezTo>
                  <a:lnTo>
                    <a:pt x="1999" y="198623"/>
                  </a:lnTo>
                  <a:cubicBezTo>
                    <a:pt x="1999" y="198623"/>
                    <a:pt x="-7120" y="129655"/>
                    <a:pt x="13598" y="75187"/>
                  </a:cubicBezTo>
                  <a:cubicBezTo>
                    <a:pt x="13563" y="75187"/>
                    <a:pt x="86723" y="106037"/>
                    <a:pt x="88051" y="80428"/>
                  </a:cubicBezTo>
                  <a:close/>
                </a:path>
              </a:pathLst>
            </a:custGeom>
            <a:solidFill>
              <a:srgbClr val="2B1710"/>
            </a:solidFill>
            <a:ln w="3494" cap="flat">
              <a:noFill/>
              <a:prstDash val="solid"/>
              <a:miter/>
            </a:ln>
          </p:spPr>
          <p:txBody>
            <a:bodyPr rtlCol="0" anchor="ctr">
              <a:noAutofit/>
            </a:bodyPr>
            <a:lstStyle/>
            <a:p>
              <a:endParaRPr lang="en-US"/>
            </a:p>
          </p:txBody>
        </p:sp>
        <p:sp>
          <p:nvSpPr>
            <p:cNvPr id="91" name="任意多边形: 形状 90">
              <a:extLst>
                <a:ext uri="{FF2B5EF4-FFF2-40B4-BE49-F238E27FC236}">
                  <a16:creationId xmlns:a16="http://schemas.microsoft.com/office/drawing/2014/main" id="{2FC324BD-CBF0-808E-53A0-15A4E9E5205B}"/>
                </a:ext>
              </a:extLst>
            </p:cNvPr>
            <p:cNvSpPr/>
            <p:nvPr/>
          </p:nvSpPr>
          <p:spPr>
            <a:xfrm>
              <a:off x="6389050" y="5990397"/>
              <a:ext cx="406644" cy="16420"/>
            </a:xfrm>
            <a:custGeom>
              <a:avLst/>
              <a:gdLst>
                <a:gd name="connsiteX0" fmla="*/ 395744 w 406644"/>
                <a:gd name="connsiteY0" fmla="*/ 769 h 16420"/>
                <a:gd name="connsiteX1" fmla="*/ 406645 w 406644"/>
                <a:gd name="connsiteY1" fmla="*/ 16421 h 16420"/>
                <a:gd name="connsiteX2" fmla="*/ 1398 w 406644"/>
                <a:gd name="connsiteY2" fmla="*/ 16036 h 16420"/>
                <a:gd name="connsiteX3" fmla="*/ 0 w 406644"/>
                <a:gd name="connsiteY3" fmla="*/ 0 h 16420"/>
                <a:gd name="connsiteX4" fmla="*/ 395744 w 406644"/>
                <a:gd name="connsiteY4" fmla="*/ 769 h 1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4" h="16420">
                  <a:moveTo>
                    <a:pt x="395744" y="769"/>
                  </a:moveTo>
                  <a:cubicBezTo>
                    <a:pt x="399971" y="5660"/>
                    <a:pt x="403675" y="10866"/>
                    <a:pt x="406645" y="16421"/>
                  </a:cubicBezTo>
                  <a:lnTo>
                    <a:pt x="1398" y="16036"/>
                  </a:lnTo>
                  <a:cubicBezTo>
                    <a:pt x="1398" y="16036"/>
                    <a:pt x="594" y="9922"/>
                    <a:pt x="0" y="0"/>
                  </a:cubicBezTo>
                  <a:lnTo>
                    <a:pt x="395744" y="769"/>
                  </a:lnTo>
                  <a:close/>
                </a:path>
              </a:pathLst>
            </a:custGeom>
            <a:solidFill>
              <a:srgbClr val="693E2F"/>
            </a:solidFill>
            <a:ln w="3494" cap="flat">
              <a:noFill/>
              <a:prstDash val="solid"/>
              <a:miter/>
            </a:ln>
          </p:spPr>
          <p:txBody>
            <a:bodyPr rtlCol="0" anchor="ctr">
              <a:noAutofit/>
            </a:bodyPr>
            <a:lstStyle/>
            <a:p>
              <a:endParaRPr lang="en-US"/>
            </a:p>
          </p:txBody>
        </p:sp>
        <p:sp>
          <p:nvSpPr>
            <p:cNvPr id="92" name="任意多边形: 形状 91">
              <a:extLst>
                <a:ext uri="{FF2B5EF4-FFF2-40B4-BE49-F238E27FC236}">
                  <a16:creationId xmlns:a16="http://schemas.microsoft.com/office/drawing/2014/main" id="{D5DB48A2-1F6B-111D-28FB-8704859B86E0}"/>
                </a:ext>
              </a:extLst>
            </p:cNvPr>
            <p:cNvSpPr/>
            <p:nvPr/>
          </p:nvSpPr>
          <p:spPr>
            <a:xfrm>
              <a:off x="6509736" y="5869102"/>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6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4"/>
                    <a:pt x="39959" y="2226"/>
                  </a:cubicBezTo>
                  <a:cubicBezTo>
                    <a:pt x="33181" y="-639"/>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noAutofit/>
            </a:bodyPr>
            <a:lstStyle/>
            <a:p>
              <a:endParaRPr lang="en-US"/>
            </a:p>
          </p:txBody>
        </p:sp>
        <p:sp>
          <p:nvSpPr>
            <p:cNvPr id="93" name="任意多边形: 形状 92">
              <a:extLst>
                <a:ext uri="{FF2B5EF4-FFF2-40B4-BE49-F238E27FC236}">
                  <a16:creationId xmlns:a16="http://schemas.microsoft.com/office/drawing/2014/main" id="{CA526166-B8FF-F263-32B3-F23CC577C194}"/>
                </a:ext>
              </a:extLst>
            </p:cNvPr>
            <p:cNvSpPr/>
            <p:nvPr/>
          </p:nvSpPr>
          <p:spPr>
            <a:xfrm>
              <a:off x="6548028" y="5896039"/>
              <a:ext cx="41394" cy="29616"/>
            </a:xfrm>
            <a:custGeom>
              <a:avLst/>
              <a:gdLst>
                <a:gd name="connsiteX0" fmla="*/ 2471 w 41394"/>
                <a:gd name="connsiteY0" fmla="*/ 29617 h 29616"/>
                <a:gd name="connsiteX1" fmla="*/ 4567 w 41394"/>
                <a:gd name="connsiteY1" fmla="*/ 28080 h 29616"/>
                <a:gd name="connsiteX2" fmla="*/ 22455 w 41394"/>
                <a:gd name="connsiteY2" fmla="*/ 6208 h 29616"/>
                <a:gd name="connsiteX3" fmla="*/ 38178 w 41394"/>
                <a:gd name="connsiteY3" fmla="*/ 6523 h 29616"/>
                <a:gd name="connsiteX4" fmla="*/ 41217 w 41394"/>
                <a:gd name="connsiteY4" fmla="*/ 5265 h 29616"/>
                <a:gd name="connsiteX5" fmla="*/ 39959 w 41394"/>
                <a:gd name="connsiteY5" fmla="*/ 2225 h 29616"/>
                <a:gd name="connsiteX6" fmla="*/ 20534 w 41394"/>
                <a:gd name="connsiteY6" fmla="*/ 1946 h 29616"/>
                <a:gd name="connsiteX7" fmla="*/ 130 w 41394"/>
                <a:gd name="connsiteY7" fmla="*/ 26507 h 29616"/>
                <a:gd name="connsiteX8" fmla="*/ 1527 w 41394"/>
                <a:gd name="connsiteY8" fmla="*/ 29477 h 29616"/>
                <a:gd name="connsiteX9" fmla="*/ 2471 w 41394"/>
                <a:gd name="connsiteY9" fmla="*/ 29617 h 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16">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5"/>
                    <a:pt x="39959" y="2225"/>
                  </a:cubicBezTo>
                  <a:cubicBezTo>
                    <a:pt x="33181" y="-640"/>
                    <a:pt x="26648" y="-744"/>
                    <a:pt x="20534" y="1946"/>
                  </a:cubicBezTo>
                  <a:cubicBezTo>
                    <a:pt x="6873" y="7955"/>
                    <a:pt x="410" y="25739"/>
                    <a:pt x="130" y="26507"/>
                  </a:cubicBezTo>
                  <a:cubicBezTo>
                    <a:pt x="-289" y="27730"/>
                    <a:pt x="340" y="29058"/>
                    <a:pt x="1527" y="29477"/>
                  </a:cubicBezTo>
                  <a:cubicBezTo>
                    <a:pt x="1877" y="29582"/>
                    <a:pt x="2191" y="29617"/>
                    <a:pt x="2471" y="29617"/>
                  </a:cubicBezTo>
                  <a:close/>
                </a:path>
              </a:pathLst>
            </a:custGeom>
            <a:solidFill>
              <a:srgbClr val="693E2F"/>
            </a:solidFill>
            <a:ln w="3494" cap="flat">
              <a:noFill/>
              <a:prstDash val="solid"/>
              <a:miter/>
            </a:ln>
          </p:spPr>
          <p:txBody>
            <a:bodyPr rtlCol="0" anchor="ctr">
              <a:noAutofit/>
            </a:bodyPr>
            <a:lstStyle/>
            <a:p>
              <a:endParaRPr lang="en-US"/>
            </a:p>
          </p:txBody>
        </p:sp>
        <p:sp>
          <p:nvSpPr>
            <p:cNvPr id="94" name="任意多边形: 形状 93">
              <a:extLst>
                <a:ext uri="{FF2B5EF4-FFF2-40B4-BE49-F238E27FC236}">
                  <a16:creationId xmlns:a16="http://schemas.microsoft.com/office/drawing/2014/main" id="{D9D2C9B0-3156-3DC6-9572-6EB96B73D5FA}"/>
                </a:ext>
              </a:extLst>
            </p:cNvPr>
            <p:cNvSpPr/>
            <p:nvPr/>
          </p:nvSpPr>
          <p:spPr>
            <a:xfrm>
              <a:off x="6610881" y="5913928"/>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5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5" y="7012"/>
                    <a:pt x="40728" y="6453"/>
                    <a:pt x="41217" y="5265"/>
                  </a:cubicBezTo>
                  <a:cubicBezTo>
                    <a:pt x="41706" y="4077"/>
                    <a:pt x="41147" y="2715"/>
                    <a:pt x="39959" y="2225"/>
                  </a:cubicBezTo>
                  <a:cubicBezTo>
                    <a:pt x="33181" y="-640"/>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noAutofit/>
            </a:bodyPr>
            <a:lstStyle/>
            <a:p>
              <a:endParaRPr lang="en-US"/>
            </a:p>
          </p:txBody>
        </p:sp>
      </p:grpSp>
      <p:sp>
        <p:nvSpPr>
          <p:cNvPr id="95" name="任意多边形: 形状 94">
            <a:extLst>
              <a:ext uri="{FF2B5EF4-FFF2-40B4-BE49-F238E27FC236}">
                <a16:creationId xmlns:a16="http://schemas.microsoft.com/office/drawing/2014/main" id="{89ADFF59-3411-FEB8-D2A6-5F4A658789BF}"/>
              </a:ext>
            </a:extLst>
          </p:cNvPr>
          <p:cNvSpPr/>
          <p:nvPr userDrawn="1"/>
        </p:nvSpPr>
        <p:spPr>
          <a:xfrm>
            <a:off x="312653" y="5737438"/>
            <a:ext cx="508041" cy="1049079"/>
          </a:xfrm>
          <a:custGeom>
            <a:avLst/>
            <a:gdLst>
              <a:gd name="connsiteX0" fmla="*/ 718287 w 718287"/>
              <a:gd name="connsiteY0" fmla="*/ 1483227 h 1483226"/>
              <a:gd name="connsiteX1" fmla="*/ 514039 w 718287"/>
              <a:gd name="connsiteY1" fmla="*/ 1483227 h 1483226"/>
              <a:gd name="connsiteX2" fmla="*/ 349900 w 718287"/>
              <a:gd name="connsiteY2" fmla="*/ 753755 h 1483226"/>
              <a:gd name="connsiteX3" fmla="*/ 258711 w 718287"/>
              <a:gd name="connsiteY3" fmla="*/ 1483227 h 1483226"/>
              <a:gd name="connsiteX4" fmla="*/ 52647 w 718287"/>
              <a:gd name="connsiteY4" fmla="*/ 1483227 h 1483226"/>
              <a:gd name="connsiteX5" fmla="*/ 45973 w 718287"/>
              <a:gd name="connsiteY5" fmla="*/ 0 h 1483226"/>
              <a:gd name="connsiteX6" fmla="*/ 589855 w 718287"/>
              <a:gd name="connsiteY6" fmla="*/ 0 h 1483226"/>
              <a:gd name="connsiteX7" fmla="*/ 718287 w 718287"/>
              <a:gd name="connsiteY7" fmla="*/ 1483227 h 14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287" h="1483226">
                <a:moveTo>
                  <a:pt x="718287" y="1483227"/>
                </a:moveTo>
                <a:lnTo>
                  <a:pt x="514039" y="1483227"/>
                </a:lnTo>
                <a:lnTo>
                  <a:pt x="349900" y="753755"/>
                </a:lnTo>
                <a:lnTo>
                  <a:pt x="258711" y="1483227"/>
                </a:lnTo>
                <a:lnTo>
                  <a:pt x="52647" y="1483227"/>
                </a:lnTo>
                <a:cubicBezTo>
                  <a:pt x="47161" y="1184157"/>
                  <a:pt x="-58596" y="277164"/>
                  <a:pt x="45973" y="0"/>
                </a:cubicBezTo>
                <a:lnTo>
                  <a:pt x="589855" y="0"/>
                </a:lnTo>
                <a:cubicBezTo>
                  <a:pt x="651765" y="622387"/>
                  <a:pt x="718287" y="1483227"/>
                  <a:pt x="718287" y="1483227"/>
                </a:cubicBezTo>
                <a:close/>
              </a:path>
            </a:pathLst>
          </a:custGeom>
          <a:solidFill>
            <a:schemeClr val="accent1">
              <a:lumMod val="50000"/>
            </a:schemeClr>
          </a:solidFill>
          <a:ln w="3494" cap="flat">
            <a:noFill/>
            <a:prstDash val="solid"/>
            <a:miter/>
          </a:ln>
        </p:spPr>
        <p:txBody>
          <a:bodyPr rtlCol="0" anchor="ctr">
            <a:noAutofit/>
          </a:bodyPr>
          <a:lstStyle/>
          <a:p>
            <a:endParaRPr lang="en-US" dirty="0"/>
          </a:p>
        </p:txBody>
      </p:sp>
      <p:sp>
        <p:nvSpPr>
          <p:cNvPr id="96" name="任意多边形: 形状 95">
            <a:extLst>
              <a:ext uri="{FF2B5EF4-FFF2-40B4-BE49-F238E27FC236}">
                <a16:creationId xmlns:a16="http://schemas.microsoft.com/office/drawing/2014/main" id="{55447EDF-6E39-EBB5-B5DF-B8AEA86599AA}"/>
              </a:ext>
            </a:extLst>
          </p:cNvPr>
          <p:cNvSpPr/>
          <p:nvPr userDrawn="1"/>
        </p:nvSpPr>
        <p:spPr>
          <a:xfrm>
            <a:off x="340439" y="5265002"/>
            <a:ext cx="389242" cy="470705"/>
          </a:xfrm>
          <a:custGeom>
            <a:avLst/>
            <a:gdLst>
              <a:gd name="connsiteX0" fmla="*/ 152624 w 550324"/>
              <a:gd name="connsiteY0" fmla="*/ 4507 h 665500"/>
              <a:gd name="connsiteX1" fmla="*/ 318510 w 550324"/>
              <a:gd name="connsiteY1" fmla="*/ 0 h 665500"/>
              <a:gd name="connsiteX2" fmla="*/ 448305 w 550324"/>
              <a:gd name="connsiteY2" fmla="*/ 31165 h 665500"/>
              <a:gd name="connsiteX3" fmla="*/ 550325 w 550324"/>
              <a:gd name="connsiteY3" fmla="*/ 665501 h 665500"/>
              <a:gd name="connsiteX4" fmla="*/ 6513 w 550324"/>
              <a:gd name="connsiteY4" fmla="*/ 665501 h 665500"/>
              <a:gd name="connsiteX5" fmla="*/ 41940 w 550324"/>
              <a:gd name="connsiteY5" fmla="*/ 49088 h 665500"/>
              <a:gd name="connsiteX6" fmla="*/ 152624 w 550324"/>
              <a:gd name="connsiteY6" fmla="*/ 4507 h 6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24" h="665500">
                <a:moveTo>
                  <a:pt x="152624" y="4507"/>
                </a:moveTo>
                <a:lnTo>
                  <a:pt x="318510" y="0"/>
                </a:lnTo>
                <a:cubicBezTo>
                  <a:pt x="382657" y="2900"/>
                  <a:pt x="448305" y="31165"/>
                  <a:pt x="448305" y="31165"/>
                </a:cubicBezTo>
                <a:cubicBezTo>
                  <a:pt x="467871" y="68653"/>
                  <a:pt x="518042" y="340926"/>
                  <a:pt x="550325" y="665501"/>
                </a:cubicBezTo>
                <a:lnTo>
                  <a:pt x="6513" y="665501"/>
                </a:lnTo>
                <a:cubicBezTo>
                  <a:pt x="-19760" y="328593"/>
                  <a:pt x="41940" y="49088"/>
                  <a:pt x="41940" y="49088"/>
                </a:cubicBezTo>
                <a:cubicBezTo>
                  <a:pt x="91797" y="11390"/>
                  <a:pt x="152624" y="4507"/>
                  <a:pt x="152624" y="45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grpSp>
        <p:nvGrpSpPr>
          <p:cNvPr id="97" name="图形 11">
            <a:extLst>
              <a:ext uri="{FF2B5EF4-FFF2-40B4-BE49-F238E27FC236}">
                <a16:creationId xmlns:a16="http://schemas.microsoft.com/office/drawing/2014/main" id="{8F4F1F87-C5C0-00D6-89EE-AEDC68F5430A}"/>
              </a:ext>
            </a:extLst>
          </p:cNvPr>
          <p:cNvGrpSpPr/>
          <p:nvPr userDrawn="1"/>
        </p:nvGrpSpPr>
        <p:grpSpPr>
          <a:xfrm>
            <a:off x="434002" y="5039349"/>
            <a:ext cx="199981" cy="261252"/>
            <a:chOff x="6021668" y="3398217"/>
            <a:chExt cx="282740" cy="369367"/>
          </a:xfrm>
        </p:grpSpPr>
        <p:sp>
          <p:nvSpPr>
            <p:cNvPr id="98" name="任意多边形: 形状 97">
              <a:extLst>
                <a:ext uri="{FF2B5EF4-FFF2-40B4-BE49-F238E27FC236}">
                  <a16:creationId xmlns:a16="http://schemas.microsoft.com/office/drawing/2014/main" id="{EDD10265-F901-615C-AFC6-3AECFB53DC8B}"/>
                </a:ext>
              </a:extLst>
            </p:cNvPr>
            <p:cNvSpPr/>
            <p:nvPr/>
          </p:nvSpPr>
          <p:spPr>
            <a:xfrm>
              <a:off x="6033144" y="3398217"/>
              <a:ext cx="211567" cy="217052"/>
            </a:xfrm>
            <a:custGeom>
              <a:avLst/>
              <a:gdLst>
                <a:gd name="connsiteX0" fmla="*/ 207209 w 211567"/>
                <a:gd name="connsiteY0" fmla="*/ 65666 h 217052"/>
                <a:gd name="connsiteX1" fmla="*/ 141350 w 211567"/>
                <a:gd name="connsiteY1" fmla="*/ 961 h 217052"/>
                <a:gd name="connsiteX2" fmla="*/ 4568 w 211567"/>
                <a:gd name="connsiteY2" fmla="*/ 41978 h 217052"/>
                <a:gd name="connsiteX3" fmla="*/ 17670 w 211567"/>
                <a:gd name="connsiteY3" fmla="*/ 175407 h 217052"/>
                <a:gd name="connsiteX4" fmla="*/ 83877 w 211567"/>
                <a:gd name="connsiteY4" fmla="*/ 217053 h 217052"/>
                <a:gd name="connsiteX5" fmla="*/ 207209 w 211567"/>
                <a:gd name="connsiteY5" fmla="*/ 65666 h 2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67" h="217052">
                  <a:moveTo>
                    <a:pt x="207209" y="65666"/>
                  </a:moveTo>
                  <a:cubicBezTo>
                    <a:pt x="225237" y="29226"/>
                    <a:pt x="184219" y="-6341"/>
                    <a:pt x="141350" y="961"/>
                  </a:cubicBezTo>
                  <a:cubicBezTo>
                    <a:pt x="98481" y="8263"/>
                    <a:pt x="17355" y="13713"/>
                    <a:pt x="4568" y="41978"/>
                  </a:cubicBezTo>
                  <a:cubicBezTo>
                    <a:pt x="-8185" y="70243"/>
                    <a:pt x="8900" y="148330"/>
                    <a:pt x="17670" y="175407"/>
                  </a:cubicBezTo>
                  <a:cubicBezTo>
                    <a:pt x="26439" y="202484"/>
                    <a:pt x="83877" y="217053"/>
                    <a:pt x="83877" y="217053"/>
                  </a:cubicBezTo>
                  <a:lnTo>
                    <a:pt x="207209" y="65666"/>
                  </a:lnTo>
                  <a:close/>
                </a:path>
              </a:pathLst>
            </a:custGeom>
            <a:solidFill>
              <a:srgbClr val="2B1710"/>
            </a:solidFill>
            <a:ln w="3494" cap="flat">
              <a:noFill/>
              <a:prstDash val="solid"/>
              <a:miter/>
            </a:ln>
          </p:spPr>
          <p:txBody>
            <a:bodyPr rtlCol="0" anchor="ctr">
              <a:noAutofit/>
            </a:bodyPr>
            <a:lstStyle/>
            <a:p>
              <a:endParaRPr lang="en-US"/>
            </a:p>
          </p:txBody>
        </p:sp>
        <p:sp>
          <p:nvSpPr>
            <p:cNvPr id="99" name="任意多边形: 形状 98">
              <a:extLst>
                <a:ext uri="{FF2B5EF4-FFF2-40B4-BE49-F238E27FC236}">
                  <a16:creationId xmlns:a16="http://schemas.microsoft.com/office/drawing/2014/main" id="{0BEA73F4-A428-9B01-E77A-272D425B9ED8}"/>
                </a:ext>
              </a:extLst>
            </p:cNvPr>
            <p:cNvSpPr/>
            <p:nvPr/>
          </p:nvSpPr>
          <p:spPr>
            <a:xfrm>
              <a:off x="6042009" y="3463674"/>
              <a:ext cx="200574" cy="303910"/>
            </a:xfrm>
            <a:custGeom>
              <a:avLst/>
              <a:gdLst>
                <a:gd name="connsiteX0" fmla="*/ 41297 w 200574"/>
                <a:gd name="connsiteY0" fmla="*/ 20579 h 303910"/>
                <a:gd name="connsiteX1" fmla="*/ 48075 w 200574"/>
                <a:gd name="connsiteY1" fmla="*/ 70330 h 303910"/>
                <a:gd name="connsiteX2" fmla="*/ 22046 w 200574"/>
                <a:gd name="connsiteY2" fmla="*/ 96359 h 303910"/>
                <a:gd name="connsiteX3" fmla="*/ 26378 w 200574"/>
                <a:gd name="connsiteY3" fmla="*/ 136713 h 303910"/>
                <a:gd name="connsiteX4" fmla="*/ 0 w 200574"/>
                <a:gd name="connsiteY4" fmla="*/ 258123 h 303910"/>
                <a:gd name="connsiteX5" fmla="*/ 165886 w 200574"/>
                <a:gd name="connsiteY5" fmla="*/ 253616 h 303910"/>
                <a:gd name="connsiteX6" fmla="*/ 140242 w 200574"/>
                <a:gd name="connsiteY6" fmla="*/ 219691 h 303910"/>
                <a:gd name="connsiteX7" fmla="*/ 198309 w 200574"/>
                <a:gd name="connsiteY7" fmla="*/ 92271 h 303910"/>
                <a:gd name="connsiteX8" fmla="*/ 198309 w 200574"/>
                <a:gd name="connsiteY8" fmla="*/ 280 h 303910"/>
                <a:gd name="connsiteX9" fmla="*/ 67396 w 200574"/>
                <a:gd name="connsiteY9" fmla="*/ 0 h 303910"/>
                <a:gd name="connsiteX10" fmla="*/ 41297 w 200574"/>
                <a:gd name="connsiteY10" fmla="*/ 20579 h 30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574" h="303910">
                  <a:moveTo>
                    <a:pt x="41297" y="20579"/>
                  </a:moveTo>
                  <a:cubicBezTo>
                    <a:pt x="41297" y="20579"/>
                    <a:pt x="45245" y="55062"/>
                    <a:pt x="48075" y="70330"/>
                  </a:cubicBezTo>
                  <a:cubicBezTo>
                    <a:pt x="50905" y="85598"/>
                    <a:pt x="41856" y="109915"/>
                    <a:pt x="22046" y="96359"/>
                  </a:cubicBezTo>
                  <a:lnTo>
                    <a:pt x="26378" y="136713"/>
                  </a:lnTo>
                  <a:cubicBezTo>
                    <a:pt x="26378" y="136713"/>
                    <a:pt x="37698" y="238487"/>
                    <a:pt x="0" y="258123"/>
                  </a:cubicBezTo>
                  <a:cubicBezTo>
                    <a:pt x="62574" y="326741"/>
                    <a:pt x="179442" y="312416"/>
                    <a:pt x="165886" y="253616"/>
                  </a:cubicBezTo>
                  <a:cubicBezTo>
                    <a:pt x="141010" y="253616"/>
                    <a:pt x="140242" y="244567"/>
                    <a:pt x="140242" y="219691"/>
                  </a:cubicBezTo>
                  <a:cubicBezTo>
                    <a:pt x="200545" y="209139"/>
                    <a:pt x="194535" y="161624"/>
                    <a:pt x="198309" y="92271"/>
                  </a:cubicBezTo>
                  <a:cubicBezTo>
                    <a:pt x="200090" y="59465"/>
                    <a:pt x="202361" y="25819"/>
                    <a:pt x="198309" y="280"/>
                  </a:cubicBezTo>
                  <a:cubicBezTo>
                    <a:pt x="139124" y="27357"/>
                    <a:pt x="80777" y="6673"/>
                    <a:pt x="67396" y="0"/>
                  </a:cubicBezTo>
                  <a:cubicBezTo>
                    <a:pt x="66837" y="32772"/>
                    <a:pt x="41297" y="20579"/>
                    <a:pt x="41297" y="20579"/>
                  </a:cubicBezTo>
                  <a:close/>
                </a:path>
              </a:pathLst>
            </a:custGeom>
            <a:solidFill>
              <a:srgbClr val="FFCABF"/>
            </a:solidFill>
            <a:ln w="3494" cap="flat">
              <a:noFill/>
              <a:prstDash val="solid"/>
              <a:miter/>
            </a:ln>
          </p:spPr>
          <p:txBody>
            <a:bodyPr rtlCol="0" anchor="ctr">
              <a:noAutofit/>
            </a:bodyPr>
            <a:lstStyle/>
            <a:p>
              <a:endParaRPr lang="en-US"/>
            </a:p>
          </p:txBody>
        </p:sp>
        <p:pic>
          <p:nvPicPr>
            <p:cNvPr id="100" name="图片 99">
              <a:extLst>
                <a:ext uri="{FF2B5EF4-FFF2-40B4-BE49-F238E27FC236}">
                  <a16:creationId xmlns:a16="http://schemas.microsoft.com/office/drawing/2014/main" id="{1D3B315C-D50C-DB36-8BC1-1FA5B60AAD03}"/>
                </a:ext>
              </a:extLst>
            </p:cNvPr>
            <p:cNvPicPr>
              <a:picLocks noChangeAspect="1"/>
            </p:cNvPicPr>
            <p:nvPr/>
          </p:nvPicPr>
          <p:blipFill>
            <a:blip r:embed="rId2"/>
            <a:stretch>
              <a:fillRect/>
            </a:stretch>
          </p:blipFill>
          <p:spPr>
            <a:xfrm>
              <a:off x="6201240" y="3529846"/>
              <a:ext cx="38431" cy="45419"/>
            </a:xfrm>
            <a:custGeom>
              <a:avLst/>
              <a:gdLst>
                <a:gd name="connsiteX0" fmla="*/ 401 w 38431"/>
                <a:gd name="connsiteY0" fmla="*/ 709 h 45419"/>
                <a:gd name="connsiteX1" fmla="*/ 38833 w 38431"/>
                <a:gd name="connsiteY1" fmla="*/ 709 h 45419"/>
                <a:gd name="connsiteX2" fmla="*/ 38833 w 38431"/>
                <a:gd name="connsiteY2" fmla="*/ 46129 h 45419"/>
                <a:gd name="connsiteX3" fmla="*/ 401 w 38431"/>
                <a:gd name="connsiteY3" fmla="*/ 46129 h 45419"/>
              </a:gdLst>
              <a:ahLst/>
              <a:cxnLst>
                <a:cxn ang="0">
                  <a:pos x="connsiteX0" y="connsiteY0"/>
                </a:cxn>
                <a:cxn ang="0">
                  <a:pos x="connsiteX1" y="connsiteY1"/>
                </a:cxn>
                <a:cxn ang="0">
                  <a:pos x="connsiteX2" y="connsiteY2"/>
                </a:cxn>
                <a:cxn ang="0">
                  <a:pos x="connsiteX3" y="connsiteY3"/>
                </a:cxn>
              </a:cxnLst>
              <a:rect l="l" t="t" r="r" b="b"/>
              <a:pathLst>
                <a:path w="38431" h="45419">
                  <a:moveTo>
                    <a:pt x="401" y="709"/>
                  </a:moveTo>
                  <a:lnTo>
                    <a:pt x="38833" y="709"/>
                  </a:lnTo>
                  <a:lnTo>
                    <a:pt x="38833" y="46129"/>
                  </a:lnTo>
                  <a:lnTo>
                    <a:pt x="401" y="46129"/>
                  </a:lnTo>
                  <a:close/>
                </a:path>
              </a:pathLst>
            </a:custGeom>
            <a:solidFill>
              <a:srgbClr val="FFCABF"/>
            </a:solidFill>
          </p:spPr>
        </p:pic>
        <p:sp>
          <p:nvSpPr>
            <p:cNvPr id="101" name="任意多边形: 形状 100">
              <a:extLst>
                <a:ext uri="{FF2B5EF4-FFF2-40B4-BE49-F238E27FC236}">
                  <a16:creationId xmlns:a16="http://schemas.microsoft.com/office/drawing/2014/main" id="{CCBDEC49-CC05-7CCD-2A56-A4C3BD8100D7}"/>
                </a:ext>
              </a:extLst>
            </p:cNvPr>
            <p:cNvSpPr/>
            <p:nvPr/>
          </p:nvSpPr>
          <p:spPr>
            <a:xfrm>
              <a:off x="6208280" y="3514054"/>
              <a:ext cx="16979" cy="30885"/>
            </a:xfrm>
            <a:custGeom>
              <a:avLst/>
              <a:gdLst>
                <a:gd name="connsiteX0" fmla="*/ 0 w 16979"/>
                <a:gd name="connsiteY0" fmla="*/ 15443 h 30885"/>
                <a:gd name="connsiteX1" fmla="*/ 8490 w 16979"/>
                <a:gd name="connsiteY1" fmla="*/ 30886 h 30885"/>
                <a:gd name="connsiteX2" fmla="*/ 16980 w 16979"/>
                <a:gd name="connsiteY2" fmla="*/ 15443 h 30885"/>
                <a:gd name="connsiteX3" fmla="*/ 8490 w 16979"/>
                <a:gd name="connsiteY3" fmla="*/ 0 h 30885"/>
                <a:gd name="connsiteX4" fmla="*/ 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0" y="15443"/>
                  </a:moveTo>
                  <a:cubicBezTo>
                    <a:pt x="0" y="23968"/>
                    <a:pt x="3808" y="30886"/>
                    <a:pt x="8490" y="30886"/>
                  </a:cubicBezTo>
                  <a:cubicBezTo>
                    <a:pt x="13172" y="30886"/>
                    <a:pt x="16980" y="23968"/>
                    <a:pt x="16980" y="15443"/>
                  </a:cubicBezTo>
                  <a:cubicBezTo>
                    <a:pt x="16980" y="6918"/>
                    <a:pt x="13172" y="0"/>
                    <a:pt x="8490" y="0"/>
                  </a:cubicBezTo>
                  <a:cubicBezTo>
                    <a:pt x="3808" y="-35"/>
                    <a:pt x="0" y="6883"/>
                    <a:pt x="0" y="15443"/>
                  </a:cubicBezTo>
                  <a:close/>
                </a:path>
              </a:pathLst>
            </a:custGeom>
            <a:solidFill>
              <a:srgbClr val="2B1710"/>
            </a:solidFill>
            <a:ln w="3494" cap="flat">
              <a:noFill/>
              <a:prstDash val="solid"/>
              <a:miter/>
            </a:ln>
          </p:spPr>
          <p:txBody>
            <a:bodyPr rtlCol="0" anchor="ctr">
              <a:noAutofit/>
            </a:bodyPr>
            <a:lstStyle/>
            <a:p>
              <a:endParaRPr lang="en-US"/>
            </a:p>
          </p:txBody>
        </p:sp>
        <p:sp>
          <p:nvSpPr>
            <p:cNvPr id="102" name="任意多边形: 形状 101">
              <a:extLst>
                <a:ext uri="{FF2B5EF4-FFF2-40B4-BE49-F238E27FC236}">
                  <a16:creationId xmlns:a16="http://schemas.microsoft.com/office/drawing/2014/main" id="{02A29F47-AC21-6CBC-DC79-E0EDF560C253}"/>
                </a:ext>
              </a:extLst>
            </p:cNvPr>
            <p:cNvSpPr/>
            <p:nvPr/>
          </p:nvSpPr>
          <p:spPr>
            <a:xfrm>
              <a:off x="6142282" y="3516290"/>
              <a:ext cx="16979" cy="30885"/>
            </a:xfrm>
            <a:custGeom>
              <a:avLst/>
              <a:gdLst>
                <a:gd name="connsiteX0" fmla="*/ 16980 w 16979"/>
                <a:gd name="connsiteY0" fmla="*/ 15443 h 30885"/>
                <a:gd name="connsiteX1" fmla="*/ 8490 w 16979"/>
                <a:gd name="connsiteY1" fmla="*/ 30885 h 30885"/>
                <a:gd name="connsiteX2" fmla="*/ 0 w 16979"/>
                <a:gd name="connsiteY2" fmla="*/ 15443 h 30885"/>
                <a:gd name="connsiteX3" fmla="*/ 8490 w 16979"/>
                <a:gd name="connsiteY3" fmla="*/ 0 h 30885"/>
                <a:gd name="connsiteX4" fmla="*/ 1698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16980" y="15443"/>
                  </a:moveTo>
                  <a:cubicBezTo>
                    <a:pt x="16980" y="23971"/>
                    <a:pt x="13179" y="30885"/>
                    <a:pt x="8490" y="30885"/>
                  </a:cubicBezTo>
                  <a:cubicBezTo>
                    <a:pt x="3801" y="30885"/>
                    <a:pt x="0" y="23971"/>
                    <a:pt x="0" y="15443"/>
                  </a:cubicBezTo>
                  <a:cubicBezTo>
                    <a:pt x="0" y="6914"/>
                    <a:pt x="3801" y="0"/>
                    <a:pt x="8490" y="0"/>
                  </a:cubicBezTo>
                  <a:cubicBezTo>
                    <a:pt x="13179" y="0"/>
                    <a:pt x="16980" y="6914"/>
                    <a:pt x="16980" y="15443"/>
                  </a:cubicBezTo>
                  <a:close/>
                </a:path>
              </a:pathLst>
            </a:custGeom>
            <a:solidFill>
              <a:srgbClr val="2B1710"/>
            </a:solidFill>
            <a:ln w="3494" cap="flat">
              <a:noFill/>
              <a:prstDash val="solid"/>
              <a:miter/>
            </a:ln>
          </p:spPr>
          <p:txBody>
            <a:bodyPr rtlCol="0" anchor="ctr">
              <a:noAutofit/>
            </a:bodyPr>
            <a:lstStyle/>
            <a:p>
              <a:endParaRPr lang="en-US"/>
            </a:p>
          </p:txBody>
        </p:sp>
        <p:sp>
          <p:nvSpPr>
            <p:cNvPr id="103" name="任意多边形: 形状 102">
              <a:extLst>
                <a:ext uri="{FF2B5EF4-FFF2-40B4-BE49-F238E27FC236}">
                  <a16:creationId xmlns:a16="http://schemas.microsoft.com/office/drawing/2014/main" id="{603C4F36-B36F-D2B2-9EE3-C88F55443D79}"/>
                </a:ext>
              </a:extLst>
            </p:cNvPr>
            <p:cNvSpPr/>
            <p:nvPr/>
          </p:nvSpPr>
          <p:spPr>
            <a:xfrm>
              <a:off x="6135293" y="3537357"/>
              <a:ext cx="19044" cy="17330"/>
            </a:xfrm>
            <a:custGeom>
              <a:avLst/>
              <a:gdLst>
                <a:gd name="connsiteX0" fmla="*/ 17016 w 19044"/>
                <a:gd name="connsiteY0" fmla="*/ 17331 h 17330"/>
                <a:gd name="connsiteX1" fmla="*/ 17645 w 19044"/>
                <a:gd name="connsiteY1" fmla="*/ 17331 h 17330"/>
                <a:gd name="connsiteX2" fmla="*/ 19043 w 19044"/>
                <a:gd name="connsiteY2" fmla="*/ 15828 h 17330"/>
                <a:gd name="connsiteX3" fmla="*/ 17540 w 19044"/>
                <a:gd name="connsiteY3" fmla="*/ 14431 h 17330"/>
                <a:gd name="connsiteX4" fmla="*/ 2901 w 19044"/>
                <a:gd name="connsiteY4" fmla="*/ 1364 h 17330"/>
                <a:gd name="connsiteX5" fmla="*/ 1364 w 19044"/>
                <a:gd name="connsiteY5" fmla="*/ 1 h 17330"/>
                <a:gd name="connsiteX6" fmla="*/ 1 w 19044"/>
                <a:gd name="connsiteY6" fmla="*/ 1539 h 17330"/>
                <a:gd name="connsiteX7" fmla="*/ 17016 w 19044"/>
                <a:gd name="connsiteY7" fmla="*/ 17331 h 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4" h="17330">
                  <a:moveTo>
                    <a:pt x="17016" y="17331"/>
                  </a:moveTo>
                  <a:cubicBezTo>
                    <a:pt x="17226" y="17331"/>
                    <a:pt x="17436" y="17331"/>
                    <a:pt x="17645" y="17331"/>
                  </a:cubicBezTo>
                  <a:cubicBezTo>
                    <a:pt x="18449" y="17296"/>
                    <a:pt x="19078" y="16632"/>
                    <a:pt x="19043" y="15828"/>
                  </a:cubicBezTo>
                  <a:cubicBezTo>
                    <a:pt x="19008" y="15025"/>
                    <a:pt x="18344" y="14396"/>
                    <a:pt x="17540" y="14431"/>
                  </a:cubicBezTo>
                  <a:cubicBezTo>
                    <a:pt x="9819" y="14710"/>
                    <a:pt x="3390" y="8946"/>
                    <a:pt x="2901" y="1364"/>
                  </a:cubicBezTo>
                  <a:cubicBezTo>
                    <a:pt x="2866" y="560"/>
                    <a:pt x="2168" y="-34"/>
                    <a:pt x="1364" y="1"/>
                  </a:cubicBezTo>
                  <a:cubicBezTo>
                    <a:pt x="560" y="36"/>
                    <a:pt x="-34" y="735"/>
                    <a:pt x="1" y="1539"/>
                  </a:cubicBezTo>
                  <a:cubicBezTo>
                    <a:pt x="595" y="10518"/>
                    <a:pt x="8002" y="17331"/>
                    <a:pt x="17016" y="17331"/>
                  </a:cubicBezTo>
                  <a:close/>
                </a:path>
              </a:pathLst>
            </a:custGeom>
            <a:solidFill>
              <a:srgbClr val="E0B3A8"/>
            </a:solidFill>
            <a:ln w="3494" cap="flat">
              <a:noFill/>
              <a:prstDash val="solid"/>
              <a:miter/>
            </a:ln>
          </p:spPr>
          <p:txBody>
            <a:bodyPr rtlCol="0" anchor="ctr">
              <a:noAutofit/>
            </a:bodyPr>
            <a:lstStyle/>
            <a:p>
              <a:endParaRPr lang="en-US"/>
            </a:p>
          </p:txBody>
        </p:sp>
        <p:sp>
          <p:nvSpPr>
            <p:cNvPr id="104" name="任意多边形: 形状 103">
              <a:extLst>
                <a:ext uri="{FF2B5EF4-FFF2-40B4-BE49-F238E27FC236}">
                  <a16:creationId xmlns:a16="http://schemas.microsoft.com/office/drawing/2014/main" id="{F10BF39F-440A-32EC-E32D-B10A9E4E8F44}"/>
                </a:ext>
              </a:extLst>
            </p:cNvPr>
            <p:cNvSpPr/>
            <p:nvPr/>
          </p:nvSpPr>
          <p:spPr>
            <a:xfrm>
              <a:off x="6262300" y="3498053"/>
              <a:ext cx="42108" cy="78401"/>
            </a:xfrm>
            <a:custGeom>
              <a:avLst/>
              <a:gdLst>
                <a:gd name="connsiteX0" fmla="*/ 5769 w 42108"/>
                <a:gd name="connsiteY0" fmla="*/ 78401 h 78401"/>
                <a:gd name="connsiteX1" fmla="*/ 5804 w 42108"/>
                <a:gd name="connsiteY1" fmla="*/ 78401 h 78401"/>
                <a:gd name="connsiteX2" fmla="*/ 41441 w 42108"/>
                <a:gd name="connsiteY2" fmla="*/ 75257 h 78401"/>
                <a:gd name="connsiteX3" fmla="*/ 42104 w 42108"/>
                <a:gd name="connsiteY3" fmla="*/ 73964 h 78401"/>
                <a:gd name="connsiteX4" fmla="*/ 24635 w 42108"/>
                <a:gd name="connsiteY4" fmla="*/ 53141 h 78401"/>
                <a:gd name="connsiteX5" fmla="*/ 4336 w 42108"/>
                <a:gd name="connsiteY5" fmla="*/ 29872 h 78401"/>
                <a:gd name="connsiteX6" fmla="*/ 6013 w 42108"/>
                <a:gd name="connsiteY6" fmla="*/ 1887 h 78401"/>
                <a:gd name="connsiteX7" fmla="*/ 5070 w 42108"/>
                <a:gd name="connsiteY7" fmla="*/ 70 h 78401"/>
                <a:gd name="connsiteX8" fmla="*/ 3253 w 42108"/>
                <a:gd name="connsiteY8" fmla="*/ 978 h 78401"/>
                <a:gd name="connsiteX9" fmla="*/ 1541 w 42108"/>
                <a:gd name="connsiteY9" fmla="*/ 30676 h 78401"/>
                <a:gd name="connsiteX10" fmla="*/ 22539 w 42108"/>
                <a:gd name="connsiteY10" fmla="*/ 55132 h 78401"/>
                <a:gd name="connsiteX11" fmla="*/ 38890 w 42108"/>
                <a:gd name="connsiteY11" fmla="*/ 73195 h 78401"/>
                <a:gd name="connsiteX12" fmla="*/ 5734 w 42108"/>
                <a:gd name="connsiteY12" fmla="*/ 75466 h 78401"/>
                <a:gd name="connsiteX13" fmla="*/ 4336 w 42108"/>
                <a:gd name="connsiteY13" fmla="*/ 76934 h 78401"/>
                <a:gd name="connsiteX14" fmla="*/ 5769 w 42108"/>
                <a:gd name="connsiteY14" fmla="*/ 78401 h 7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8" h="78401">
                  <a:moveTo>
                    <a:pt x="5769" y="78401"/>
                  </a:moveTo>
                  <a:cubicBezTo>
                    <a:pt x="5769" y="78401"/>
                    <a:pt x="5804" y="78401"/>
                    <a:pt x="5804" y="78401"/>
                  </a:cubicBezTo>
                  <a:cubicBezTo>
                    <a:pt x="15621" y="78157"/>
                    <a:pt x="38785" y="77318"/>
                    <a:pt x="41441" y="75257"/>
                  </a:cubicBezTo>
                  <a:cubicBezTo>
                    <a:pt x="41755" y="75012"/>
                    <a:pt x="42069" y="74383"/>
                    <a:pt x="42104" y="73964"/>
                  </a:cubicBezTo>
                  <a:cubicBezTo>
                    <a:pt x="42244" y="71833"/>
                    <a:pt x="38506" y="67605"/>
                    <a:pt x="24635" y="53141"/>
                  </a:cubicBezTo>
                  <a:cubicBezTo>
                    <a:pt x="16006" y="44127"/>
                    <a:pt x="5245" y="32947"/>
                    <a:pt x="4336" y="29872"/>
                  </a:cubicBezTo>
                  <a:cubicBezTo>
                    <a:pt x="1960" y="21767"/>
                    <a:pt x="2520" y="12613"/>
                    <a:pt x="6013" y="1887"/>
                  </a:cubicBezTo>
                  <a:cubicBezTo>
                    <a:pt x="6258" y="1118"/>
                    <a:pt x="5839" y="315"/>
                    <a:pt x="5070" y="70"/>
                  </a:cubicBezTo>
                  <a:cubicBezTo>
                    <a:pt x="4301" y="-175"/>
                    <a:pt x="3498" y="245"/>
                    <a:pt x="3253" y="978"/>
                  </a:cubicBezTo>
                  <a:cubicBezTo>
                    <a:pt x="-415" y="12263"/>
                    <a:pt x="-974" y="21976"/>
                    <a:pt x="1541" y="30676"/>
                  </a:cubicBezTo>
                  <a:cubicBezTo>
                    <a:pt x="2554" y="34170"/>
                    <a:pt x="10520" y="42625"/>
                    <a:pt x="22539" y="55132"/>
                  </a:cubicBezTo>
                  <a:cubicBezTo>
                    <a:pt x="29107" y="61980"/>
                    <a:pt x="37108" y="70331"/>
                    <a:pt x="38890" y="73195"/>
                  </a:cubicBezTo>
                  <a:cubicBezTo>
                    <a:pt x="35012" y="74174"/>
                    <a:pt x="19674" y="75082"/>
                    <a:pt x="5734" y="75466"/>
                  </a:cubicBezTo>
                  <a:cubicBezTo>
                    <a:pt x="4930" y="75501"/>
                    <a:pt x="4301" y="76165"/>
                    <a:pt x="4336" y="76934"/>
                  </a:cubicBezTo>
                  <a:cubicBezTo>
                    <a:pt x="4336" y="77772"/>
                    <a:pt x="5000" y="78401"/>
                    <a:pt x="5769" y="78401"/>
                  </a:cubicBezTo>
                  <a:close/>
                </a:path>
              </a:pathLst>
            </a:custGeom>
            <a:solidFill>
              <a:srgbClr val="FFCABF"/>
            </a:solidFill>
            <a:ln w="3494" cap="flat">
              <a:noFill/>
              <a:prstDash val="solid"/>
              <a:miter/>
            </a:ln>
          </p:spPr>
          <p:txBody>
            <a:bodyPr rtlCol="0" anchor="ctr">
              <a:noAutofit/>
            </a:bodyPr>
            <a:lstStyle/>
            <a:p>
              <a:endParaRPr lang="en-US"/>
            </a:p>
          </p:txBody>
        </p:sp>
        <p:sp>
          <p:nvSpPr>
            <p:cNvPr id="105" name="任意多边形: 形状 104">
              <a:extLst>
                <a:ext uri="{FF2B5EF4-FFF2-40B4-BE49-F238E27FC236}">
                  <a16:creationId xmlns:a16="http://schemas.microsoft.com/office/drawing/2014/main" id="{77448D53-436D-187A-D7C1-609A4B9946A7}"/>
                </a:ext>
              </a:extLst>
            </p:cNvPr>
            <p:cNvSpPr/>
            <p:nvPr/>
          </p:nvSpPr>
          <p:spPr>
            <a:xfrm>
              <a:off x="6156260" y="3561245"/>
              <a:ext cx="15799" cy="22171"/>
            </a:xfrm>
            <a:custGeom>
              <a:avLst/>
              <a:gdLst>
                <a:gd name="connsiteX0" fmla="*/ 6041 w 15799"/>
                <a:gd name="connsiteY0" fmla="*/ 12379 h 22171"/>
                <a:gd name="connsiteX1" fmla="*/ 15579 w 15799"/>
                <a:gd name="connsiteY1" fmla="*/ 22091 h 22171"/>
                <a:gd name="connsiteX2" fmla="*/ 9745 w 15799"/>
                <a:gd name="connsiteY2" fmla="*/ 9793 h 22171"/>
                <a:gd name="connsiteX3" fmla="*/ 207 w 15799"/>
                <a:gd name="connsiteY3" fmla="*/ 80 h 22171"/>
                <a:gd name="connsiteX4" fmla="*/ 6041 w 15799"/>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9" h="22171">
                  <a:moveTo>
                    <a:pt x="6041" y="12379"/>
                  </a:moveTo>
                  <a:cubicBezTo>
                    <a:pt x="10269" y="18458"/>
                    <a:pt x="14531" y="22825"/>
                    <a:pt x="15579" y="22091"/>
                  </a:cubicBezTo>
                  <a:cubicBezTo>
                    <a:pt x="16593" y="21393"/>
                    <a:pt x="14007" y="15873"/>
                    <a:pt x="9745" y="9793"/>
                  </a:cubicBezTo>
                  <a:cubicBezTo>
                    <a:pt x="5517" y="3714"/>
                    <a:pt x="1255" y="-653"/>
                    <a:pt x="207" y="80"/>
                  </a:cubicBezTo>
                  <a:cubicBezTo>
                    <a:pt x="-772" y="779"/>
                    <a:pt x="1814" y="6299"/>
                    <a:pt x="6041" y="12379"/>
                  </a:cubicBezTo>
                  <a:close/>
                </a:path>
              </a:pathLst>
            </a:custGeom>
            <a:solidFill>
              <a:srgbClr val="FF7E57"/>
            </a:solidFill>
            <a:ln w="3494" cap="flat">
              <a:noFill/>
              <a:prstDash val="solid"/>
              <a:miter/>
            </a:ln>
          </p:spPr>
          <p:txBody>
            <a:bodyPr rtlCol="0" anchor="ctr">
              <a:noAutofit/>
            </a:bodyPr>
            <a:lstStyle/>
            <a:p>
              <a:endParaRPr lang="en-US"/>
            </a:p>
          </p:txBody>
        </p:sp>
        <p:sp>
          <p:nvSpPr>
            <p:cNvPr id="106" name="任意多边形: 形状 105">
              <a:extLst>
                <a:ext uri="{FF2B5EF4-FFF2-40B4-BE49-F238E27FC236}">
                  <a16:creationId xmlns:a16="http://schemas.microsoft.com/office/drawing/2014/main" id="{04965137-C3AA-2844-AD1C-C8C037CF1334}"/>
                </a:ext>
              </a:extLst>
            </p:cNvPr>
            <p:cNvSpPr/>
            <p:nvPr/>
          </p:nvSpPr>
          <p:spPr>
            <a:xfrm>
              <a:off x="6143531" y="356152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2"/>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noAutofit/>
            </a:bodyPr>
            <a:lstStyle/>
            <a:p>
              <a:endParaRPr lang="en-US"/>
            </a:p>
          </p:txBody>
        </p:sp>
        <p:sp>
          <p:nvSpPr>
            <p:cNvPr id="107" name="任意多边形: 形状 106">
              <a:extLst>
                <a:ext uri="{FF2B5EF4-FFF2-40B4-BE49-F238E27FC236}">
                  <a16:creationId xmlns:a16="http://schemas.microsoft.com/office/drawing/2014/main" id="{607AFD0F-7C7A-7C27-B47A-861B088DBB72}"/>
                </a:ext>
              </a:extLst>
            </p:cNvPr>
            <p:cNvSpPr/>
            <p:nvPr/>
          </p:nvSpPr>
          <p:spPr>
            <a:xfrm>
              <a:off x="6130255" y="356124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3"/>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noAutofit/>
            </a:bodyPr>
            <a:lstStyle/>
            <a:p>
              <a:endParaRPr lang="en-US"/>
            </a:p>
          </p:txBody>
        </p:sp>
        <p:sp>
          <p:nvSpPr>
            <p:cNvPr id="108" name="任意多边形: 形状 107">
              <a:extLst>
                <a:ext uri="{FF2B5EF4-FFF2-40B4-BE49-F238E27FC236}">
                  <a16:creationId xmlns:a16="http://schemas.microsoft.com/office/drawing/2014/main" id="{627DC7D1-8A7F-F3FA-B2B9-A1FBAF37B547}"/>
                </a:ext>
              </a:extLst>
            </p:cNvPr>
            <p:cNvSpPr/>
            <p:nvPr/>
          </p:nvSpPr>
          <p:spPr>
            <a:xfrm>
              <a:off x="6182004" y="3639775"/>
              <a:ext cx="26926" cy="5437"/>
            </a:xfrm>
            <a:custGeom>
              <a:avLst/>
              <a:gdLst>
                <a:gd name="connsiteX0" fmla="*/ 10449 w 26926"/>
                <a:gd name="connsiteY0" fmla="*/ 5437 h 5437"/>
                <a:gd name="connsiteX1" fmla="*/ 25996 w 26926"/>
                <a:gd name="connsiteY1" fmla="*/ 2782 h 5437"/>
                <a:gd name="connsiteX2" fmla="*/ 26835 w 26926"/>
                <a:gd name="connsiteY2" fmla="*/ 930 h 5437"/>
                <a:gd name="connsiteX3" fmla="*/ 24983 w 26926"/>
                <a:gd name="connsiteY3" fmla="*/ 91 h 5437"/>
                <a:gd name="connsiteX4" fmla="*/ 1784 w 26926"/>
                <a:gd name="connsiteY4" fmla="*/ 1734 h 5437"/>
                <a:gd name="connsiteX5" fmla="*/ 37 w 26926"/>
                <a:gd name="connsiteY5" fmla="*/ 2817 h 5437"/>
                <a:gd name="connsiteX6" fmla="*/ 1120 w 26926"/>
                <a:gd name="connsiteY6" fmla="*/ 4564 h 5437"/>
                <a:gd name="connsiteX7" fmla="*/ 10449 w 26926"/>
                <a:gd name="connsiteY7" fmla="*/ 5437 h 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26" h="5437">
                  <a:moveTo>
                    <a:pt x="10449" y="5437"/>
                  </a:moveTo>
                  <a:cubicBezTo>
                    <a:pt x="14851" y="5437"/>
                    <a:pt x="20371" y="4843"/>
                    <a:pt x="25996" y="2782"/>
                  </a:cubicBezTo>
                  <a:cubicBezTo>
                    <a:pt x="26730" y="2502"/>
                    <a:pt x="27114" y="1664"/>
                    <a:pt x="26835" y="930"/>
                  </a:cubicBezTo>
                  <a:cubicBezTo>
                    <a:pt x="26555" y="196"/>
                    <a:pt x="25717" y="-188"/>
                    <a:pt x="24983" y="91"/>
                  </a:cubicBezTo>
                  <a:cubicBezTo>
                    <a:pt x="13384" y="4424"/>
                    <a:pt x="1889" y="1768"/>
                    <a:pt x="1784" y="1734"/>
                  </a:cubicBezTo>
                  <a:cubicBezTo>
                    <a:pt x="1016" y="1559"/>
                    <a:pt x="212" y="2013"/>
                    <a:pt x="37" y="2817"/>
                  </a:cubicBezTo>
                  <a:cubicBezTo>
                    <a:pt x="-137" y="3585"/>
                    <a:pt x="317" y="4389"/>
                    <a:pt x="1120" y="4564"/>
                  </a:cubicBezTo>
                  <a:cubicBezTo>
                    <a:pt x="1400" y="4564"/>
                    <a:pt x="5103" y="5437"/>
                    <a:pt x="10449" y="5437"/>
                  </a:cubicBezTo>
                  <a:close/>
                </a:path>
              </a:pathLst>
            </a:custGeom>
            <a:solidFill>
              <a:srgbClr val="E0B3A8"/>
            </a:solidFill>
            <a:ln w="3494" cap="flat">
              <a:noFill/>
              <a:prstDash val="solid"/>
              <a:miter/>
            </a:ln>
          </p:spPr>
          <p:txBody>
            <a:bodyPr rtlCol="0" anchor="ctr">
              <a:noAutofit/>
            </a:bodyPr>
            <a:lstStyle/>
            <a:p>
              <a:endParaRPr lang="en-US"/>
            </a:p>
          </p:txBody>
        </p:sp>
        <p:sp>
          <p:nvSpPr>
            <p:cNvPr id="109" name="任意多边形: 形状 108">
              <a:extLst>
                <a:ext uri="{FF2B5EF4-FFF2-40B4-BE49-F238E27FC236}">
                  <a16:creationId xmlns:a16="http://schemas.microsoft.com/office/drawing/2014/main" id="{B8FFAD9C-04D7-D848-797E-EE74F0905F1C}"/>
                </a:ext>
              </a:extLst>
            </p:cNvPr>
            <p:cNvSpPr/>
            <p:nvPr/>
          </p:nvSpPr>
          <p:spPr>
            <a:xfrm rot="-2108083">
              <a:off x="6021668" y="3548678"/>
              <a:ext cx="52057" cy="52057"/>
            </a:xfrm>
            <a:custGeom>
              <a:avLst/>
              <a:gdLst>
                <a:gd name="connsiteX0" fmla="*/ 52058 w 52057"/>
                <a:gd name="connsiteY0" fmla="*/ 26029 h 52057"/>
                <a:gd name="connsiteX1" fmla="*/ 26029 w 52057"/>
                <a:gd name="connsiteY1" fmla="*/ 52058 h 52057"/>
                <a:gd name="connsiteX2" fmla="*/ 0 w 52057"/>
                <a:gd name="connsiteY2" fmla="*/ 26029 h 52057"/>
                <a:gd name="connsiteX3" fmla="*/ 26029 w 52057"/>
                <a:gd name="connsiteY3" fmla="*/ 0 h 52057"/>
                <a:gd name="connsiteX4" fmla="*/ 52058 w 52057"/>
                <a:gd name="connsiteY4" fmla="*/ 26029 h 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7" h="52057">
                  <a:moveTo>
                    <a:pt x="52058" y="26029"/>
                  </a:moveTo>
                  <a:cubicBezTo>
                    <a:pt x="52058" y="40404"/>
                    <a:pt x="40404" y="52058"/>
                    <a:pt x="26029" y="52058"/>
                  </a:cubicBezTo>
                  <a:cubicBezTo>
                    <a:pt x="11653" y="52058"/>
                    <a:pt x="0" y="40404"/>
                    <a:pt x="0" y="26029"/>
                  </a:cubicBezTo>
                  <a:cubicBezTo>
                    <a:pt x="0" y="11653"/>
                    <a:pt x="11653" y="0"/>
                    <a:pt x="26029" y="0"/>
                  </a:cubicBezTo>
                  <a:cubicBezTo>
                    <a:pt x="40404" y="0"/>
                    <a:pt x="52058" y="11653"/>
                    <a:pt x="52058" y="26029"/>
                  </a:cubicBezTo>
                  <a:close/>
                </a:path>
              </a:pathLst>
            </a:custGeom>
            <a:solidFill>
              <a:srgbClr val="FF8762"/>
            </a:solidFill>
            <a:ln w="3494" cap="flat">
              <a:noFill/>
              <a:prstDash val="solid"/>
              <a:miter/>
            </a:ln>
          </p:spPr>
          <p:txBody>
            <a:bodyPr rtlCol="0" anchor="ctr">
              <a:noAutofit/>
            </a:bodyPr>
            <a:lstStyle/>
            <a:p>
              <a:endParaRPr lang="en-US"/>
            </a:p>
          </p:txBody>
        </p:sp>
        <p:sp>
          <p:nvSpPr>
            <p:cNvPr id="110" name="任意多边形: 形状 109">
              <a:extLst>
                <a:ext uri="{FF2B5EF4-FFF2-40B4-BE49-F238E27FC236}">
                  <a16:creationId xmlns:a16="http://schemas.microsoft.com/office/drawing/2014/main" id="{1C98F868-5341-FE01-79D4-B5E0858D9CA7}"/>
                </a:ext>
              </a:extLst>
            </p:cNvPr>
            <p:cNvSpPr/>
            <p:nvPr/>
          </p:nvSpPr>
          <p:spPr>
            <a:xfrm>
              <a:off x="6032411" y="3560272"/>
              <a:ext cx="29166" cy="28619"/>
            </a:xfrm>
            <a:custGeom>
              <a:avLst/>
              <a:gdLst>
                <a:gd name="connsiteX0" fmla="*/ 20639 w 29166"/>
                <a:gd name="connsiteY0" fmla="*/ 28620 h 28619"/>
                <a:gd name="connsiteX1" fmla="*/ 22246 w 29166"/>
                <a:gd name="connsiteY1" fmla="*/ 27572 h 28619"/>
                <a:gd name="connsiteX2" fmla="*/ 21338 w 29166"/>
                <a:gd name="connsiteY2" fmla="*/ 25301 h 28619"/>
                <a:gd name="connsiteX3" fmla="*/ 17634 w 29166"/>
                <a:gd name="connsiteY3" fmla="*/ 21143 h 28619"/>
                <a:gd name="connsiteX4" fmla="*/ 20325 w 29166"/>
                <a:gd name="connsiteY4" fmla="*/ 16217 h 28619"/>
                <a:gd name="connsiteX5" fmla="*/ 26613 w 29166"/>
                <a:gd name="connsiteY5" fmla="*/ 15937 h 28619"/>
                <a:gd name="connsiteX6" fmla="*/ 28360 w 29166"/>
                <a:gd name="connsiteY6" fmla="*/ 15867 h 28619"/>
                <a:gd name="connsiteX7" fmla="*/ 29164 w 29166"/>
                <a:gd name="connsiteY7" fmla="*/ 14330 h 28619"/>
                <a:gd name="connsiteX8" fmla="*/ 18019 w 29166"/>
                <a:gd name="connsiteY8" fmla="*/ 809 h 28619"/>
                <a:gd name="connsiteX9" fmla="*/ 340 w 29166"/>
                <a:gd name="connsiteY9" fmla="*/ 6015 h 28619"/>
                <a:gd name="connsiteX10" fmla="*/ 689 w 29166"/>
                <a:gd name="connsiteY10" fmla="*/ 8426 h 28619"/>
                <a:gd name="connsiteX11" fmla="*/ 3100 w 29166"/>
                <a:gd name="connsiteY11" fmla="*/ 8076 h 28619"/>
                <a:gd name="connsiteX12" fmla="*/ 17005 w 29166"/>
                <a:gd name="connsiteY12" fmla="*/ 4128 h 28619"/>
                <a:gd name="connsiteX13" fmla="*/ 25286 w 29166"/>
                <a:gd name="connsiteY13" fmla="*/ 11849 h 28619"/>
                <a:gd name="connsiteX14" fmla="*/ 18438 w 29166"/>
                <a:gd name="connsiteY14" fmla="*/ 13317 h 28619"/>
                <a:gd name="connsiteX15" fmla="*/ 14210 w 29166"/>
                <a:gd name="connsiteY15" fmla="*/ 21423 h 28619"/>
                <a:gd name="connsiteX16" fmla="*/ 20010 w 29166"/>
                <a:gd name="connsiteY16" fmla="*/ 28445 h 28619"/>
                <a:gd name="connsiteX17" fmla="*/ 20639 w 29166"/>
                <a:gd name="connsiteY17" fmla="*/ 28620 h 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66" h="28619">
                  <a:moveTo>
                    <a:pt x="20639" y="28620"/>
                  </a:moveTo>
                  <a:cubicBezTo>
                    <a:pt x="21303" y="28620"/>
                    <a:pt x="21932" y="28235"/>
                    <a:pt x="22246" y="27572"/>
                  </a:cubicBezTo>
                  <a:cubicBezTo>
                    <a:pt x="22631" y="26698"/>
                    <a:pt x="22211" y="25685"/>
                    <a:pt x="21338" y="25301"/>
                  </a:cubicBezTo>
                  <a:cubicBezTo>
                    <a:pt x="19067" y="24322"/>
                    <a:pt x="17774" y="22890"/>
                    <a:pt x="17634" y="21143"/>
                  </a:cubicBezTo>
                  <a:cubicBezTo>
                    <a:pt x="17495" y="19361"/>
                    <a:pt x="18578" y="17405"/>
                    <a:pt x="20325" y="16217"/>
                  </a:cubicBezTo>
                  <a:cubicBezTo>
                    <a:pt x="22246" y="14959"/>
                    <a:pt x="24552" y="14854"/>
                    <a:pt x="26613" y="15937"/>
                  </a:cubicBezTo>
                  <a:cubicBezTo>
                    <a:pt x="27172" y="16217"/>
                    <a:pt x="27836" y="16217"/>
                    <a:pt x="28360" y="15867"/>
                  </a:cubicBezTo>
                  <a:cubicBezTo>
                    <a:pt x="28884" y="15518"/>
                    <a:pt x="29199" y="14959"/>
                    <a:pt x="29164" y="14330"/>
                  </a:cubicBezTo>
                  <a:cubicBezTo>
                    <a:pt x="28884" y="8006"/>
                    <a:pt x="24587" y="2836"/>
                    <a:pt x="18019" y="809"/>
                  </a:cubicBezTo>
                  <a:cubicBezTo>
                    <a:pt x="11171" y="-1287"/>
                    <a:pt x="4218" y="774"/>
                    <a:pt x="340" y="6015"/>
                  </a:cubicBezTo>
                  <a:cubicBezTo>
                    <a:pt x="-219" y="6784"/>
                    <a:pt x="-79" y="7867"/>
                    <a:pt x="689" y="8426"/>
                  </a:cubicBezTo>
                  <a:cubicBezTo>
                    <a:pt x="1458" y="8985"/>
                    <a:pt x="2541" y="8845"/>
                    <a:pt x="3100" y="8076"/>
                  </a:cubicBezTo>
                  <a:cubicBezTo>
                    <a:pt x="6769" y="3150"/>
                    <a:pt x="12883" y="2836"/>
                    <a:pt x="17005" y="4128"/>
                  </a:cubicBezTo>
                  <a:cubicBezTo>
                    <a:pt x="20394" y="5176"/>
                    <a:pt x="24028" y="7692"/>
                    <a:pt x="25286" y="11849"/>
                  </a:cubicBezTo>
                  <a:cubicBezTo>
                    <a:pt x="22945" y="11430"/>
                    <a:pt x="20499" y="11954"/>
                    <a:pt x="18438" y="13317"/>
                  </a:cubicBezTo>
                  <a:cubicBezTo>
                    <a:pt x="15608" y="15204"/>
                    <a:pt x="13931" y="18383"/>
                    <a:pt x="14210" y="21423"/>
                  </a:cubicBezTo>
                  <a:cubicBezTo>
                    <a:pt x="14350" y="23170"/>
                    <a:pt x="15328" y="26419"/>
                    <a:pt x="20010" y="28445"/>
                  </a:cubicBezTo>
                  <a:cubicBezTo>
                    <a:pt x="20185" y="28585"/>
                    <a:pt x="20394" y="28620"/>
                    <a:pt x="20639" y="28620"/>
                  </a:cubicBezTo>
                  <a:close/>
                </a:path>
              </a:pathLst>
            </a:custGeom>
            <a:solidFill>
              <a:srgbClr val="E0B3A8"/>
            </a:solidFill>
            <a:ln w="3494" cap="flat">
              <a:noFill/>
              <a:prstDash val="solid"/>
              <a:miter/>
            </a:ln>
          </p:spPr>
          <p:txBody>
            <a:bodyPr rtlCol="0" anchor="ctr">
              <a:noAutofit/>
            </a:bodyPr>
            <a:lstStyle/>
            <a:p>
              <a:endParaRPr lang="en-US"/>
            </a:p>
          </p:txBody>
        </p:sp>
        <p:sp>
          <p:nvSpPr>
            <p:cNvPr id="111" name="任意多边形: 形状 110">
              <a:extLst>
                <a:ext uri="{FF2B5EF4-FFF2-40B4-BE49-F238E27FC236}">
                  <a16:creationId xmlns:a16="http://schemas.microsoft.com/office/drawing/2014/main" id="{0B84A3B8-60A1-30D4-CB78-62B3C521BA20}"/>
                </a:ext>
              </a:extLst>
            </p:cNvPr>
            <p:cNvSpPr/>
            <p:nvPr/>
          </p:nvSpPr>
          <p:spPr>
            <a:xfrm>
              <a:off x="6127518" y="3502175"/>
              <a:ext cx="46557" cy="7371"/>
            </a:xfrm>
            <a:custGeom>
              <a:avLst/>
              <a:gdLst>
                <a:gd name="connsiteX0" fmla="*/ 928 w 46557"/>
                <a:gd name="connsiteY0" fmla="*/ 7372 h 7371"/>
                <a:gd name="connsiteX1" fmla="*/ 1138 w 46557"/>
                <a:gd name="connsiteY1" fmla="*/ 7337 h 7371"/>
                <a:gd name="connsiteX2" fmla="*/ 45614 w 46557"/>
                <a:gd name="connsiteY2" fmla="*/ 1887 h 7371"/>
                <a:gd name="connsiteX3" fmla="*/ 46558 w 46557"/>
                <a:gd name="connsiteY3" fmla="*/ 943 h 7371"/>
                <a:gd name="connsiteX4" fmla="*/ 45614 w 46557"/>
                <a:gd name="connsiteY4" fmla="*/ 0 h 7371"/>
                <a:gd name="connsiteX5" fmla="*/ 719 w 46557"/>
                <a:gd name="connsiteY5" fmla="*/ 5485 h 7371"/>
                <a:gd name="connsiteX6" fmla="*/ 20 w 46557"/>
                <a:gd name="connsiteY6" fmla="*/ 6603 h 7371"/>
                <a:gd name="connsiteX7" fmla="*/ 928 w 46557"/>
                <a:gd name="connsiteY7" fmla="*/ 7372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7" h="7371">
                  <a:moveTo>
                    <a:pt x="928" y="7372"/>
                  </a:moveTo>
                  <a:cubicBezTo>
                    <a:pt x="998" y="7372"/>
                    <a:pt x="1068" y="7372"/>
                    <a:pt x="1138" y="7337"/>
                  </a:cubicBezTo>
                  <a:cubicBezTo>
                    <a:pt x="1383" y="7267"/>
                    <a:pt x="24092" y="1887"/>
                    <a:pt x="45614" y="1887"/>
                  </a:cubicBezTo>
                  <a:cubicBezTo>
                    <a:pt x="46138" y="1887"/>
                    <a:pt x="46558" y="1467"/>
                    <a:pt x="46558" y="943"/>
                  </a:cubicBezTo>
                  <a:cubicBezTo>
                    <a:pt x="46558" y="419"/>
                    <a:pt x="46138" y="0"/>
                    <a:pt x="45614" y="0"/>
                  </a:cubicBezTo>
                  <a:cubicBezTo>
                    <a:pt x="23883" y="0"/>
                    <a:pt x="963" y="5450"/>
                    <a:pt x="719" y="5485"/>
                  </a:cubicBezTo>
                  <a:cubicBezTo>
                    <a:pt x="230" y="5590"/>
                    <a:pt x="-85" y="6114"/>
                    <a:pt x="20" y="6603"/>
                  </a:cubicBezTo>
                  <a:cubicBezTo>
                    <a:pt x="125" y="7057"/>
                    <a:pt x="509" y="7372"/>
                    <a:pt x="928" y="7372"/>
                  </a:cubicBezTo>
                  <a:close/>
                </a:path>
              </a:pathLst>
            </a:custGeom>
            <a:solidFill>
              <a:srgbClr val="2B1710"/>
            </a:solidFill>
            <a:ln w="3494" cap="flat">
              <a:noFill/>
              <a:prstDash val="solid"/>
              <a:miter/>
            </a:ln>
          </p:spPr>
          <p:txBody>
            <a:bodyPr rtlCol="0" anchor="ctr">
              <a:noAutofit/>
            </a:bodyPr>
            <a:lstStyle/>
            <a:p>
              <a:endParaRPr lang="en-US"/>
            </a:p>
          </p:txBody>
        </p:sp>
        <p:sp>
          <p:nvSpPr>
            <p:cNvPr id="112" name="任意多边形: 形状 111">
              <a:extLst>
                <a:ext uri="{FF2B5EF4-FFF2-40B4-BE49-F238E27FC236}">
                  <a16:creationId xmlns:a16="http://schemas.microsoft.com/office/drawing/2014/main" id="{8A664C69-6332-4355-DFEC-C5615DC75340}"/>
                </a:ext>
              </a:extLst>
            </p:cNvPr>
            <p:cNvSpPr/>
            <p:nvPr/>
          </p:nvSpPr>
          <p:spPr>
            <a:xfrm>
              <a:off x="6209396" y="3500496"/>
              <a:ext cx="30140" cy="5522"/>
            </a:xfrm>
            <a:custGeom>
              <a:avLst/>
              <a:gdLst>
                <a:gd name="connsiteX0" fmla="*/ 29210 w 30140"/>
                <a:gd name="connsiteY0" fmla="*/ 5522 h 5522"/>
                <a:gd name="connsiteX1" fmla="*/ 30119 w 30140"/>
                <a:gd name="connsiteY1" fmla="*/ 4789 h 5522"/>
                <a:gd name="connsiteX2" fmla="*/ 29420 w 30140"/>
                <a:gd name="connsiteY2" fmla="*/ 3671 h 5522"/>
                <a:gd name="connsiteX3" fmla="*/ 980 w 30140"/>
                <a:gd name="connsiteY3" fmla="*/ 2 h 5522"/>
                <a:gd name="connsiteX4" fmla="*/ 2 w 30140"/>
                <a:gd name="connsiteY4" fmla="*/ 876 h 5522"/>
                <a:gd name="connsiteX5" fmla="*/ 876 w 30140"/>
                <a:gd name="connsiteY5" fmla="*/ 1854 h 5522"/>
                <a:gd name="connsiteX6" fmla="*/ 28966 w 30140"/>
                <a:gd name="connsiteY6" fmla="*/ 5487 h 5522"/>
                <a:gd name="connsiteX7" fmla="*/ 29210 w 30140"/>
                <a:gd name="connsiteY7" fmla="*/ 5522 h 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0" h="5522">
                  <a:moveTo>
                    <a:pt x="29210" y="5522"/>
                  </a:moveTo>
                  <a:cubicBezTo>
                    <a:pt x="29630" y="5522"/>
                    <a:pt x="30014" y="5243"/>
                    <a:pt x="30119" y="4789"/>
                  </a:cubicBezTo>
                  <a:cubicBezTo>
                    <a:pt x="30224" y="4300"/>
                    <a:pt x="29944" y="3776"/>
                    <a:pt x="29420" y="3671"/>
                  </a:cubicBezTo>
                  <a:cubicBezTo>
                    <a:pt x="17925" y="946"/>
                    <a:pt x="1155" y="2"/>
                    <a:pt x="980" y="2"/>
                  </a:cubicBezTo>
                  <a:cubicBezTo>
                    <a:pt x="421" y="-33"/>
                    <a:pt x="37" y="352"/>
                    <a:pt x="2" y="876"/>
                  </a:cubicBezTo>
                  <a:cubicBezTo>
                    <a:pt x="-33" y="1400"/>
                    <a:pt x="352" y="1819"/>
                    <a:pt x="876" y="1854"/>
                  </a:cubicBezTo>
                  <a:cubicBezTo>
                    <a:pt x="1050" y="1854"/>
                    <a:pt x="17646" y="2797"/>
                    <a:pt x="28966" y="5487"/>
                  </a:cubicBezTo>
                  <a:cubicBezTo>
                    <a:pt x="29071" y="5522"/>
                    <a:pt x="29141" y="5522"/>
                    <a:pt x="29210" y="5522"/>
                  </a:cubicBezTo>
                  <a:close/>
                </a:path>
              </a:pathLst>
            </a:custGeom>
            <a:solidFill>
              <a:srgbClr val="2B1710"/>
            </a:solidFill>
            <a:ln w="3494" cap="flat">
              <a:noFill/>
              <a:prstDash val="solid"/>
              <a:miter/>
            </a:ln>
          </p:spPr>
          <p:txBody>
            <a:bodyPr rtlCol="0" anchor="ctr">
              <a:noAutofit/>
            </a:bodyPr>
            <a:lstStyle/>
            <a:p>
              <a:endParaRPr lang="en-US"/>
            </a:p>
          </p:txBody>
        </p:sp>
        <p:sp>
          <p:nvSpPr>
            <p:cNvPr id="113" name="任意多边形: 形状 112">
              <a:extLst>
                <a:ext uri="{FF2B5EF4-FFF2-40B4-BE49-F238E27FC236}">
                  <a16:creationId xmlns:a16="http://schemas.microsoft.com/office/drawing/2014/main" id="{8EFD6B8B-1FED-8323-C692-AE32079F5536}"/>
                </a:ext>
              </a:extLst>
            </p:cNvPr>
            <p:cNvSpPr/>
            <p:nvPr/>
          </p:nvSpPr>
          <p:spPr>
            <a:xfrm>
              <a:off x="6072019" y="3597869"/>
              <a:ext cx="104677" cy="84342"/>
            </a:xfrm>
            <a:custGeom>
              <a:avLst/>
              <a:gdLst>
                <a:gd name="connsiteX0" fmla="*/ 102825 w 104677"/>
                <a:gd name="connsiteY0" fmla="*/ 84343 h 84342"/>
                <a:gd name="connsiteX1" fmla="*/ 102755 w 104677"/>
                <a:gd name="connsiteY1" fmla="*/ 84343 h 84342"/>
                <a:gd name="connsiteX2" fmla="*/ 72 w 104677"/>
                <a:gd name="connsiteY2" fmla="*/ 2343 h 84342"/>
                <a:gd name="connsiteX3" fmla="*/ 1330 w 104677"/>
                <a:gd name="connsiteY3" fmla="*/ 72 h 84342"/>
                <a:gd name="connsiteX4" fmla="*/ 3601 w 104677"/>
                <a:gd name="connsiteY4" fmla="*/ 1330 h 84342"/>
                <a:gd name="connsiteX5" fmla="*/ 102930 w 104677"/>
                <a:gd name="connsiteY5" fmla="*/ 80709 h 84342"/>
                <a:gd name="connsiteX6" fmla="*/ 104677 w 104677"/>
                <a:gd name="connsiteY6" fmla="*/ 82631 h 84342"/>
                <a:gd name="connsiteX7" fmla="*/ 102825 w 104677"/>
                <a:gd name="connsiteY7" fmla="*/ 84343 h 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77" h="84342">
                  <a:moveTo>
                    <a:pt x="102825" y="84343"/>
                  </a:moveTo>
                  <a:cubicBezTo>
                    <a:pt x="102790" y="84343"/>
                    <a:pt x="102755" y="84343"/>
                    <a:pt x="102755" y="84343"/>
                  </a:cubicBezTo>
                  <a:cubicBezTo>
                    <a:pt x="52130" y="82107"/>
                    <a:pt x="14711" y="52235"/>
                    <a:pt x="72" y="2343"/>
                  </a:cubicBezTo>
                  <a:cubicBezTo>
                    <a:pt x="-208" y="1365"/>
                    <a:pt x="351" y="352"/>
                    <a:pt x="1330" y="72"/>
                  </a:cubicBezTo>
                  <a:cubicBezTo>
                    <a:pt x="2343" y="-208"/>
                    <a:pt x="3321" y="352"/>
                    <a:pt x="3601" y="1330"/>
                  </a:cubicBezTo>
                  <a:cubicBezTo>
                    <a:pt x="17751" y="49614"/>
                    <a:pt x="53946" y="78543"/>
                    <a:pt x="102930" y="80709"/>
                  </a:cubicBezTo>
                  <a:cubicBezTo>
                    <a:pt x="103943" y="80744"/>
                    <a:pt x="104712" y="81618"/>
                    <a:pt x="104677" y="82631"/>
                  </a:cubicBezTo>
                  <a:cubicBezTo>
                    <a:pt x="104607" y="83574"/>
                    <a:pt x="103803" y="84343"/>
                    <a:pt x="102825" y="84343"/>
                  </a:cubicBezTo>
                  <a:close/>
                </a:path>
              </a:pathLst>
            </a:custGeom>
            <a:solidFill>
              <a:srgbClr val="E0B3A8"/>
            </a:solidFill>
            <a:ln w="3494" cap="flat">
              <a:noFill/>
              <a:prstDash val="solid"/>
              <a:miter/>
            </a:ln>
          </p:spPr>
          <p:txBody>
            <a:bodyPr rtlCol="0" anchor="ctr">
              <a:noAutofit/>
            </a:bodyPr>
            <a:lstStyle/>
            <a:p>
              <a:endParaRPr lang="en-US"/>
            </a:p>
          </p:txBody>
        </p:sp>
        <p:sp>
          <p:nvSpPr>
            <p:cNvPr id="114" name="任意多边形: 形状 113">
              <a:extLst>
                <a:ext uri="{FF2B5EF4-FFF2-40B4-BE49-F238E27FC236}">
                  <a16:creationId xmlns:a16="http://schemas.microsoft.com/office/drawing/2014/main" id="{69D7DA9E-03FB-B596-6362-57FBDBB2F382}"/>
                </a:ext>
              </a:extLst>
            </p:cNvPr>
            <p:cNvSpPr/>
            <p:nvPr/>
          </p:nvSpPr>
          <p:spPr>
            <a:xfrm>
              <a:off x="6149933" y="3593119"/>
              <a:ext cx="78960" cy="33465"/>
            </a:xfrm>
            <a:custGeom>
              <a:avLst/>
              <a:gdLst>
                <a:gd name="connsiteX0" fmla="*/ 0 w 78960"/>
                <a:gd name="connsiteY0" fmla="*/ 2376 h 33465"/>
                <a:gd name="connsiteX1" fmla="*/ 78960 w 78960"/>
                <a:gd name="connsiteY1" fmla="*/ 0 h 33465"/>
                <a:gd name="connsiteX2" fmla="*/ 0 w 78960"/>
                <a:gd name="connsiteY2" fmla="*/ 2376 h 33465"/>
              </a:gdLst>
              <a:ahLst/>
              <a:cxnLst>
                <a:cxn ang="0">
                  <a:pos x="connsiteX0" y="connsiteY0"/>
                </a:cxn>
                <a:cxn ang="0">
                  <a:pos x="connsiteX1" y="connsiteY1"/>
                </a:cxn>
                <a:cxn ang="0">
                  <a:pos x="connsiteX2" y="connsiteY2"/>
                </a:cxn>
              </a:cxnLst>
              <a:rect l="l" t="t" r="r" b="b"/>
              <a:pathLst>
                <a:path w="78960" h="33465">
                  <a:moveTo>
                    <a:pt x="0" y="2376"/>
                  </a:moveTo>
                  <a:lnTo>
                    <a:pt x="78960" y="0"/>
                  </a:lnTo>
                  <a:cubicBezTo>
                    <a:pt x="78995" y="35427"/>
                    <a:pt x="27356" y="51988"/>
                    <a:pt x="0" y="2376"/>
                  </a:cubicBezTo>
                  <a:close/>
                </a:path>
              </a:pathLst>
            </a:custGeom>
            <a:solidFill>
              <a:srgbClr val="2B1710"/>
            </a:solidFill>
            <a:ln w="3494" cap="flat">
              <a:noFill/>
              <a:prstDash val="solid"/>
              <a:miter/>
            </a:ln>
          </p:spPr>
          <p:txBody>
            <a:bodyPr rtlCol="0" anchor="ctr">
              <a:noAutofit/>
            </a:bodyPr>
            <a:lstStyle/>
            <a:p>
              <a:endParaRPr lang="en-US"/>
            </a:p>
          </p:txBody>
        </p:sp>
        <p:sp>
          <p:nvSpPr>
            <p:cNvPr id="115" name="任意多边形: 形状 114">
              <a:extLst>
                <a:ext uri="{FF2B5EF4-FFF2-40B4-BE49-F238E27FC236}">
                  <a16:creationId xmlns:a16="http://schemas.microsoft.com/office/drawing/2014/main" id="{786A75AF-6CEF-ED39-3205-3E65127E4985}"/>
                </a:ext>
              </a:extLst>
            </p:cNvPr>
            <p:cNvSpPr/>
            <p:nvPr/>
          </p:nvSpPr>
          <p:spPr>
            <a:xfrm>
              <a:off x="6149968" y="3595076"/>
              <a:ext cx="64390" cy="31248"/>
            </a:xfrm>
            <a:custGeom>
              <a:avLst/>
              <a:gdLst>
                <a:gd name="connsiteX0" fmla="*/ 64391 w 64390"/>
                <a:gd name="connsiteY0" fmla="*/ 25016 h 31248"/>
                <a:gd name="connsiteX1" fmla="*/ 38642 w 64390"/>
                <a:gd name="connsiteY1" fmla="*/ 3529 h 31248"/>
                <a:gd name="connsiteX2" fmla="*/ 14360 w 64390"/>
                <a:gd name="connsiteY2" fmla="*/ 0 h 31248"/>
                <a:gd name="connsiteX3" fmla="*/ 0 w 64390"/>
                <a:gd name="connsiteY3" fmla="*/ 419 h 31248"/>
                <a:gd name="connsiteX4" fmla="*/ 64391 w 64390"/>
                <a:gd name="connsiteY4" fmla="*/ 25016 h 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0" h="31248">
                  <a:moveTo>
                    <a:pt x="64391" y="25016"/>
                  </a:moveTo>
                  <a:cubicBezTo>
                    <a:pt x="53840" y="9957"/>
                    <a:pt x="38642" y="3529"/>
                    <a:pt x="38642" y="3529"/>
                  </a:cubicBezTo>
                  <a:lnTo>
                    <a:pt x="14360" y="0"/>
                  </a:lnTo>
                  <a:lnTo>
                    <a:pt x="0" y="419"/>
                  </a:lnTo>
                  <a:cubicBezTo>
                    <a:pt x="18238" y="33541"/>
                    <a:pt x="47062" y="36825"/>
                    <a:pt x="64391" y="25016"/>
                  </a:cubicBezTo>
                  <a:close/>
                </a:path>
              </a:pathLst>
            </a:custGeom>
            <a:solidFill>
              <a:srgbClr val="7D2727"/>
            </a:solidFill>
            <a:ln w="3494" cap="flat">
              <a:noFill/>
              <a:prstDash val="solid"/>
              <a:miter/>
            </a:ln>
          </p:spPr>
          <p:txBody>
            <a:bodyPr rtlCol="0" anchor="ctr">
              <a:noAutofit/>
            </a:bodyPr>
            <a:lstStyle/>
            <a:p>
              <a:endParaRPr lang="en-US"/>
            </a:p>
          </p:txBody>
        </p:sp>
        <p:sp>
          <p:nvSpPr>
            <p:cNvPr id="116" name="任意多边形: 形状 115">
              <a:extLst>
                <a:ext uri="{FF2B5EF4-FFF2-40B4-BE49-F238E27FC236}">
                  <a16:creationId xmlns:a16="http://schemas.microsoft.com/office/drawing/2014/main" id="{BDD19C99-836C-FD53-24CD-DE11E6CB5C0B}"/>
                </a:ext>
              </a:extLst>
            </p:cNvPr>
            <p:cNvSpPr/>
            <p:nvPr/>
          </p:nvSpPr>
          <p:spPr>
            <a:xfrm>
              <a:off x="6149933" y="3593119"/>
              <a:ext cx="78994" cy="12957"/>
            </a:xfrm>
            <a:custGeom>
              <a:avLst/>
              <a:gdLst>
                <a:gd name="connsiteX0" fmla="*/ 78995 w 78994"/>
                <a:gd name="connsiteY0" fmla="*/ 0 h 12957"/>
                <a:gd name="connsiteX1" fmla="*/ 0 w 78994"/>
                <a:gd name="connsiteY1" fmla="*/ 2376 h 12957"/>
                <a:gd name="connsiteX2" fmla="*/ 78995 w 78994"/>
                <a:gd name="connsiteY2" fmla="*/ 0 h 12957"/>
              </a:gdLst>
              <a:ahLst/>
              <a:cxnLst>
                <a:cxn ang="0">
                  <a:pos x="connsiteX0" y="connsiteY0"/>
                </a:cxn>
                <a:cxn ang="0">
                  <a:pos x="connsiteX1" y="connsiteY1"/>
                </a:cxn>
                <a:cxn ang="0">
                  <a:pos x="connsiteX2" y="connsiteY2"/>
                </a:cxn>
              </a:cxnLst>
              <a:rect l="l" t="t" r="r" b="b"/>
              <a:pathLst>
                <a:path w="78994" h="12957">
                  <a:moveTo>
                    <a:pt x="78995" y="0"/>
                  </a:moveTo>
                  <a:lnTo>
                    <a:pt x="0" y="2376"/>
                  </a:lnTo>
                  <a:cubicBezTo>
                    <a:pt x="18412" y="15093"/>
                    <a:pt x="67011" y="18657"/>
                    <a:pt x="78995" y="0"/>
                  </a:cubicBezTo>
                  <a:close/>
                </a:path>
              </a:pathLst>
            </a:custGeom>
            <a:solidFill>
              <a:srgbClr val="FFFFFF"/>
            </a:solidFill>
            <a:ln w="3494" cap="flat">
              <a:noFill/>
              <a:prstDash val="solid"/>
              <a:miter/>
            </a:ln>
          </p:spPr>
          <p:txBody>
            <a:bodyPr rtlCol="0" anchor="ctr">
              <a:noAutofit/>
            </a:bodyPr>
            <a:lstStyle/>
            <a:p>
              <a:endParaRPr lang="en-US"/>
            </a:p>
          </p:txBody>
        </p:sp>
      </p:grpSp>
      <p:sp>
        <p:nvSpPr>
          <p:cNvPr id="117" name="任意多边形: 形状 116">
            <a:extLst>
              <a:ext uri="{FF2B5EF4-FFF2-40B4-BE49-F238E27FC236}">
                <a16:creationId xmlns:a16="http://schemas.microsoft.com/office/drawing/2014/main" id="{EA96A67D-05A9-F8DD-C946-7AC7C0CB38E7}"/>
              </a:ext>
            </a:extLst>
          </p:cNvPr>
          <p:cNvSpPr/>
          <p:nvPr userDrawn="1"/>
        </p:nvSpPr>
        <p:spPr>
          <a:xfrm>
            <a:off x="558502" y="5804552"/>
            <a:ext cx="52320" cy="444440"/>
          </a:xfrm>
          <a:custGeom>
            <a:avLst/>
            <a:gdLst>
              <a:gd name="connsiteX0" fmla="*/ 2309 w 73972"/>
              <a:gd name="connsiteY0" fmla="*/ 628365 h 628365"/>
              <a:gd name="connsiteX1" fmla="*/ 4650 w 73972"/>
              <a:gd name="connsiteY1" fmla="*/ 626164 h 628365"/>
              <a:gd name="connsiteX2" fmla="*/ 31902 w 73972"/>
              <a:gd name="connsiteY2" fmla="*/ 142761 h 628365"/>
              <a:gd name="connsiteX3" fmla="*/ 72221 w 73972"/>
              <a:gd name="connsiteY3" fmla="*/ 132244 h 628365"/>
              <a:gd name="connsiteX4" fmla="*/ 73968 w 73972"/>
              <a:gd name="connsiteY4" fmla="*/ 129834 h 628365"/>
              <a:gd name="connsiteX5" fmla="*/ 64849 w 73972"/>
              <a:gd name="connsiteY5" fmla="*/ 2170 h 628365"/>
              <a:gd name="connsiteX6" fmla="*/ 62368 w 73972"/>
              <a:gd name="connsiteY6" fmla="*/ 4 h 628365"/>
              <a:gd name="connsiteX7" fmla="*/ 60202 w 73972"/>
              <a:gd name="connsiteY7" fmla="*/ 2484 h 628365"/>
              <a:gd name="connsiteX8" fmla="*/ 69181 w 73972"/>
              <a:gd name="connsiteY8" fmla="*/ 128192 h 628365"/>
              <a:gd name="connsiteX9" fmla="*/ 29107 w 73972"/>
              <a:gd name="connsiteY9" fmla="*/ 138638 h 628365"/>
              <a:gd name="connsiteX10" fmla="*/ 27360 w 73972"/>
              <a:gd name="connsiteY10" fmla="*/ 140769 h 628365"/>
              <a:gd name="connsiteX11" fmla="*/ 4 w 73972"/>
              <a:gd name="connsiteY11" fmla="*/ 625850 h 628365"/>
              <a:gd name="connsiteX12" fmla="*/ 2205 w 73972"/>
              <a:gd name="connsiteY12" fmla="*/ 628296 h 628365"/>
              <a:gd name="connsiteX13" fmla="*/ 2309 w 73972"/>
              <a:gd name="connsiteY13" fmla="*/ 628365 h 62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2" h="628365">
                <a:moveTo>
                  <a:pt x="2309" y="628365"/>
                </a:moveTo>
                <a:cubicBezTo>
                  <a:pt x="3532" y="628365"/>
                  <a:pt x="4580" y="627422"/>
                  <a:pt x="4650" y="626164"/>
                </a:cubicBezTo>
                <a:lnTo>
                  <a:pt x="31902" y="142761"/>
                </a:lnTo>
                <a:lnTo>
                  <a:pt x="72221" y="132244"/>
                </a:lnTo>
                <a:cubicBezTo>
                  <a:pt x="73304" y="131965"/>
                  <a:pt x="74037" y="130952"/>
                  <a:pt x="73968" y="129834"/>
                </a:cubicBezTo>
                <a:lnTo>
                  <a:pt x="64849" y="2170"/>
                </a:lnTo>
                <a:cubicBezTo>
                  <a:pt x="64744" y="877"/>
                  <a:pt x="63661" y="-66"/>
                  <a:pt x="62368" y="4"/>
                </a:cubicBezTo>
                <a:cubicBezTo>
                  <a:pt x="61075" y="109"/>
                  <a:pt x="60132" y="1227"/>
                  <a:pt x="60202" y="2484"/>
                </a:cubicBezTo>
                <a:lnTo>
                  <a:pt x="69181" y="128192"/>
                </a:lnTo>
                <a:lnTo>
                  <a:pt x="29107" y="138638"/>
                </a:lnTo>
                <a:cubicBezTo>
                  <a:pt x="28129" y="138883"/>
                  <a:pt x="27430" y="139756"/>
                  <a:pt x="27360" y="140769"/>
                </a:cubicBezTo>
                <a:lnTo>
                  <a:pt x="4" y="625850"/>
                </a:lnTo>
                <a:cubicBezTo>
                  <a:pt x="-66" y="627142"/>
                  <a:pt x="912" y="628226"/>
                  <a:pt x="2205" y="628296"/>
                </a:cubicBezTo>
                <a:cubicBezTo>
                  <a:pt x="2240" y="628365"/>
                  <a:pt x="2274" y="628365"/>
                  <a:pt x="2309" y="628365"/>
                </a:cubicBezTo>
                <a:close/>
              </a:path>
            </a:pathLst>
          </a:custGeom>
          <a:solidFill>
            <a:srgbClr val="E0C9C0"/>
          </a:solidFill>
          <a:ln w="3494" cap="flat">
            <a:noFill/>
            <a:prstDash val="solid"/>
            <a:miter/>
          </a:ln>
        </p:spPr>
        <p:txBody>
          <a:bodyPr rtlCol="0" anchor="ctr">
            <a:noAutofit/>
          </a:bodyPr>
          <a:lstStyle/>
          <a:p>
            <a:endParaRPr lang="en-US"/>
          </a:p>
        </p:txBody>
      </p:sp>
      <p:sp>
        <p:nvSpPr>
          <p:cNvPr id="118" name="任意多边形: 形状 117">
            <a:extLst>
              <a:ext uri="{FF2B5EF4-FFF2-40B4-BE49-F238E27FC236}">
                <a16:creationId xmlns:a16="http://schemas.microsoft.com/office/drawing/2014/main" id="{4023532A-7D24-ECE1-9890-9923F3975349}"/>
              </a:ext>
            </a:extLst>
          </p:cNvPr>
          <p:cNvSpPr/>
          <p:nvPr userDrawn="1"/>
        </p:nvSpPr>
        <p:spPr>
          <a:xfrm>
            <a:off x="682309" y="6758174"/>
            <a:ext cx="130575" cy="3311"/>
          </a:xfrm>
          <a:custGeom>
            <a:avLst/>
            <a:gdLst>
              <a:gd name="connsiteX0" fmla="*/ 2341 w 184612"/>
              <a:gd name="connsiteY0" fmla="*/ 4682 h 4681"/>
              <a:gd name="connsiteX1" fmla="*/ 182272 w 184612"/>
              <a:gd name="connsiteY1" fmla="*/ 4682 h 4681"/>
              <a:gd name="connsiteX2" fmla="*/ 184613 w 184612"/>
              <a:gd name="connsiteY2" fmla="*/ 2341 h 4681"/>
              <a:gd name="connsiteX3" fmla="*/ 182272 w 184612"/>
              <a:gd name="connsiteY3" fmla="*/ 0 h 4681"/>
              <a:gd name="connsiteX4" fmla="*/ 2341 w 184612"/>
              <a:gd name="connsiteY4" fmla="*/ 0 h 4681"/>
              <a:gd name="connsiteX5" fmla="*/ 0 w 184612"/>
              <a:gd name="connsiteY5" fmla="*/ 2341 h 4681"/>
              <a:gd name="connsiteX6" fmla="*/ 2341 w 184612"/>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12" h="4681">
                <a:moveTo>
                  <a:pt x="2341" y="4682"/>
                </a:moveTo>
                <a:lnTo>
                  <a:pt x="182272" y="4682"/>
                </a:lnTo>
                <a:cubicBezTo>
                  <a:pt x="183565" y="4682"/>
                  <a:pt x="184613" y="3634"/>
                  <a:pt x="184613" y="2341"/>
                </a:cubicBezTo>
                <a:cubicBezTo>
                  <a:pt x="184613" y="1048"/>
                  <a:pt x="183565" y="0"/>
                  <a:pt x="182272" y="0"/>
                </a:cubicBezTo>
                <a:lnTo>
                  <a:pt x="2341" y="0"/>
                </a:lnTo>
                <a:cubicBezTo>
                  <a:pt x="1048" y="0"/>
                  <a:pt x="0" y="1048"/>
                  <a:pt x="0" y="2341"/>
                </a:cubicBezTo>
                <a:cubicBezTo>
                  <a:pt x="0" y="3634"/>
                  <a:pt x="1048" y="4682"/>
                  <a:pt x="2341" y="4682"/>
                </a:cubicBezTo>
                <a:close/>
              </a:path>
            </a:pathLst>
          </a:custGeom>
          <a:solidFill>
            <a:srgbClr val="E0C9C0"/>
          </a:solidFill>
          <a:ln w="3494" cap="flat">
            <a:noFill/>
            <a:prstDash val="solid"/>
            <a:miter/>
          </a:ln>
        </p:spPr>
        <p:txBody>
          <a:bodyPr rtlCol="0" anchor="ctr">
            <a:noAutofit/>
          </a:bodyPr>
          <a:lstStyle/>
          <a:p>
            <a:endParaRPr lang="en-US"/>
          </a:p>
        </p:txBody>
      </p:sp>
      <p:sp>
        <p:nvSpPr>
          <p:cNvPr id="119" name="任意多边形: 形状 118">
            <a:extLst>
              <a:ext uri="{FF2B5EF4-FFF2-40B4-BE49-F238E27FC236}">
                <a16:creationId xmlns:a16="http://schemas.microsoft.com/office/drawing/2014/main" id="{69020B88-8467-74C8-6070-3C7B0CA90D2E}"/>
              </a:ext>
            </a:extLst>
          </p:cNvPr>
          <p:cNvSpPr/>
          <p:nvPr userDrawn="1"/>
        </p:nvSpPr>
        <p:spPr>
          <a:xfrm>
            <a:off x="362443" y="6760768"/>
            <a:ext cx="127141" cy="3311"/>
          </a:xfrm>
          <a:custGeom>
            <a:avLst/>
            <a:gdLst>
              <a:gd name="connsiteX0" fmla="*/ 2341 w 179756"/>
              <a:gd name="connsiteY0" fmla="*/ 4682 h 4681"/>
              <a:gd name="connsiteX1" fmla="*/ 177416 w 179756"/>
              <a:gd name="connsiteY1" fmla="*/ 4682 h 4681"/>
              <a:gd name="connsiteX2" fmla="*/ 179757 w 179756"/>
              <a:gd name="connsiteY2" fmla="*/ 2341 h 4681"/>
              <a:gd name="connsiteX3" fmla="*/ 177416 w 179756"/>
              <a:gd name="connsiteY3" fmla="*/ 0 h 4681"/>
              <a:gd name="connsiteX4" fmla="*/ 2341 w 179756"/>
              <a:gd name="connsiteY4" fmla="*/ 0 h 4681"/>
              <a:gd name="connsiteX5" fmla="*/ 0 w 179756"/>
              <a:gd name="connsiteY5" fmla="*/ 2341 h 4681"/>
              <a:gd name="connsiteX6" fmla="*/ 2341 w 179756"/>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6" h="4681">
                <a:moveTo>
                  <a:pt x="2341" y="4682"/>
                </a:moveTo>
                <a:lnTo>
                  <a:pt x="177416" y="4682"/>
                </a:lnTo>
                <a:cubicBezTo>
                  <a:pt x="178708" y="4682"/>
                  <a:pt x="179757" y="3633"/>
                  <a:pt x="179757" y="2341"/>
                </a:cubicBezTo>
                <a:cubicBezTo>
                  <a:pt x="179757" y="1048"/>
                  <a:pt x="178708" y="0"/>
                  <a:pt x="177416" y="0"/>
                </a:cubicBezTo>
                <a:lnTo>
                  <a:pt x="2341" y="0"/>
                </a:lnTo>
                <a:cubicBezTo>
                  <a:pt x="1048" y="0"/>
                  <a:pt x="0" y="1048"/>
                  <a:pt x="0" y="2341"/>
                </a:cubicBezTo>
                <a:cubicBezTo>
                  <a:pt x="0" y="3633"/>
                  <a:pt x="1048" y="4682"/>
                  <a:pt x="2341" y="4682"/>
                </a:cubicBezTo>
                <a:close/>
              </a:path>
            </a:pathLst>
          </a:custGeom>
          <a:solidFill>
            <a:srgbClr val="E0C9C0"/>
          </a:solidFill>
          <a:ln w="3494" cap="flat">
            <a:noFill/>
            <a:prstDash val="solid"/>
            <a:miter/>
          </a:ln>
        </p:spPr>
        <p:txBody>
          <a:bodyPr rtlCol="0" anchor="ctr">
            <a:noAutofit/>
          </a:bodyPr>
          <a:lstStyle/>
          <a:p>
            <a:endParaRPr lang="en-US"/>
          </a:p>
        </p:txBody>
      </p:sp>
      <p:sp>
        <p:nvSpPr>
          <p:cNvPr id="120" name="任意多边形: 形状 119">
            <a:extLst>
              <a:ext uri="{FF2B5EF4-FFF2-40B4-BE49-F238E27FC236}">
                <a16:creationId xmlns:a16="http://schemas.microsoft.com/office/drawing/2014/main" id="{1D055F7B-BA91-08F4-7C4F-5DACF204F799}"/>
              </a:ext>
            </a:extLst>
          </p:cNvPr>
          <p:cNvSpPr/>
          <p:nvPr userDrawn="1"/>
        </p:nvSpPr>
        <p:spPr>
          <a:xfrm>
            <a:off x="369331" y="5759851"/>
            <a:ext cx="76389" cy="109052"/>
          </a:xfrm>
          <a:custGeom>
            <a:avLst/>
            <a:gdLst>
              <a:gd name="connsiteX0" fmla="*/ 2314 w 108002"/>
              <a:gd name="connsiteY0" fmla="*/ 154183 h 154182"/>
              <a:gd name="connsiteX1" fmla="*/ 2559 w 108002"/>
              <a:gd name="connsiteY1" fmla="*/ 154183 h 154182"/>
              <a:gd name="connsiteX2" fmla="*/ 108002 w 108002"/>
              <a:gd name="connsiteY2" fmla="*/ 2412 h 154182"/>
              <a:gd name="connsiteX3" fmla="*/ 105766 w 108002"/>
              <a:gd name="connsiteY3" fmla="*/ 1 h 154182"/>
              <a:gd name="connsiteX4" fmla="*/ 103355 w 108002"/>
              <a:gd name="connsiteY4" fmla="*/ 2237 h 154182"/>
              <a:gd name="connsiteX5" fmla="*/ 2105 w 108002"/>
              <a:gd name="connsiteY5" fmla="*/ 149536 h 154182"/>
              <a:gd name="connsiteX6" fmla="*/ 8 w 108002"/>
              <a:gd name="connsiteY6" fmla="*/ 152086 h 154182"/>
              <a:gd name="connsiteX7" fmla="*/ 2314 w 108002"/>
              <a:gd name="connsiteY7" fmla="*/ 154183 h 1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2" h="154182">
                <a:moveTo>
                  <a:pt x="2314" y="154183"/>
                </a:moveTo>
                <a:cubicBezTo>
                  <a:pt x="2384" y="154183"/>
                  <a:pt x="2454" y="154183"/>
                  <a:pt x="2559" y="154183"/>
                </a:cubicBezTo>
                <a:cubicBezTo>
                  <a:pt x="26107" y="151877"/>
                  <a:pt x="103355" y="134128"/>
                  <a:pt x="108002" y="2412"/>
                </a:cubicBezTo>
                <a:cubicBezTo>
                  <a:pt x="108037" y="1119"/>
                  <a:pt x="107058" y="36"/>
                  <a:pt x="105766" y="1"/>
                </a:cubicBezTo>
                <a:cubicBezTo>
                  <a:pt x="104508" y="-34"/>
                  <a:pt x="103390" y="944"/>
                  <a:pt x="103355" y="2237"/>
                </a:cubicBezTo>
                <a:cubicBezTo>
                  <a:pt x="100315" y="88569"/>
                  <a:pt x="62478" y="143666"/>
                  <a:pt x="2105" y="149536"/>
                </a:cubicBezTo>
                <a:cubicBezTo>
                  <a:pt x="812" y="149676"/>
                  <a:pt x="-97" y="150794"/>
                  <a:pt x="8" y="152086"/>
                </a:cubicBezTo>
                <a:cubicBezTo>
                  <a:pt x="113" y="153309"/>
                  <a:pt x="1126" y="154183"/>
                  <a:pt x="2314" y="154183"/>
                </a:cubicBezTo>
                <a:close/>
              </a:path>
            </a:pathLst>
          </a:custGeom>
          <a:solidFill>
            <a:srgbClr val="E0C9C0"/>
          </a:solidFill>
          <a:ln w="3494" cap="flat">
            <a:noFill/>
            <a:prstDash val="solid"/>
            <a:miter/>
          </a:ln>
        </p:spPr>
        <p:txBody>
          <a:bodyPr rtlCol="0" anchor="ctr">
            <a:noAutofit/>
          </a:bodyPr>
          <a:lstStyle/>
          <a:p>
            <a:endParaRPr lang="en-US"/>
          </a:p>
        </p:txBody>
      </p:sp>
      <p:sp>
        <p:nvSpPr>
          <p:cNvPr id="121" name="任意多边形: 形状 120">
            <a:extLst>
              <a:ext uri="{FF2B5EF4-FFF2-40B4-BE49-F238E27FC236}">
                <a16:creationId xmlns:a16="http://schemas.microsoft.com/office/drawing/2014/main" id="{DB81D557-4DBC-BB07-51D1-C48A04BB7863}"/>
              </a:ext>
            </a:extLst>
          </p:cNvPr>
          <p:cNvSpPr/>
          <p:nvPr userDrawn="1"/>
        </p:nvSpPr>
        <p:spPr>
          <a:xfrm>
            <a:off x="355154" y="5772721"/>
            <a:ext cx="14905" cy="972429"/>
          </a:xfrm>
          <a:custGeom>
            <a:avLst/>
            <a:gdLst>
              <a:gd name="connsiteX0" fmla="*/ 17502 w 21073"/>
              <a:gd name="connsiteY0" fmla="*/ 1374856 h 1374856"/>
              <a:gd name="connsiteX1" fmla="*/ 17572 w 21073"/>
              <a:gd name="connsiteY1" fmla="*/ 1374856 h 1374856"/>
              <a:gd name="connsiteX2" fmla="*/ 19843 w 21073"/>
              <a:gd name="connsiteY2" fmla="*/ 1372446 h 1374856"/>
              <a:gd name="connsiteX3" fmla="*/ 21031 w 21073"/>
              <a:gd name="connsiteY3" fmla="*/ 2768 h 1374856"/>
              <a:gd name="connsiteX4" fmla="*/ 19179 w 21073"/>
              <a:gd name="connsiteY4" fmla="*/ 42 h 1374856"/>
              <a:gd name="connsiteX5" fmla="*/ 16454 w 21073"/>
              <a:gd name="connsiteY5" fmla="*/ 1894 h 1374856"/>
              <a:gd name="connsiteX6" fmla="*/ 15196 w 21073"/>
              <a:gd name="connsiteY6" fmla="*/ 1372550 h 1374856"/>
              <a:gd name="connsiteX7" fmla="*/ 17502 w 21073"/>
              <a:gd name="connsiteY7" fmla="*/ 1374856 h 137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73" h="1374856">
                <a:moveTo>
                  <a:pt x="17502" y="1374856"/>
                </a:moveTo>
                <a:cubicBezTo>
                  <a:pt x="17537" y="1374856"/>
                  <a:pt x="17537" y="1374856"/>
                  <a:pt x="17572" y="1374856"/>
                </a:cubicBezTo>
                <a:cubicBezTo>
                  <a:pt x="18865" y="1374822"/>
                  <a:pt x="19878" y="1373739"/>
                  <a:pt x="19843" y="1372446"/>
                </a:cubicBezTo>
                <a:cubicBezTo>
                  <a:pt x="19494" y="1360707"/>
                  <a:pt x="-14990" y="196010"/>
                  <a:pt x="21031" y="2768"/>
                </a:cubicBezTo>
                <a:cubicBezTo>
                  <a:pt x="21275" y="1510"/>
                  <a:pt x="20437" y="287"/>
                  <a:pt x="19179" y="42"/>
                </a:cubicBezTo>
                <a:cubicBezTo>
                  <a:pt x="17921" y="-202"/>
                  <a:pt x="16698" y="637"/>
                  <a:pt x="16454" y="1894"/>
                </a:cubicBezTo>
                <a:cubicBezTo>
                  <a:pt x="-19637" y="195626"/>
                  <a:pt x="14847" y="1360811"/>
                  <a:pt x="15196" y="1372550"/>
                </a:cubicBezTo>
                <a:cubicBezTo>
                  <a:pt x="15196" y="1373878"/>
                  <a:pt x="16244" y="1374856"/>
                  <a:pt x="17502" y="1374856"/>
                </a:cubicBezTo>
                <a:close/>
              </a:path>
            </a:pathLst>
          </a:custGeom>
          <a:solidFill>
            <a:srgbClr val="E0C9C0"/>
          </a:solidFill>
          <a:ln w="3494" cap="flat">
            <a:noFill/>
            <a:prstDash val="solid"/>
            <a:miter/>
          </a:ln>
        </p:spPr>
        <p:txBody>
          <a:bodyPr rtlCol="0" anchor="ctr">
            <a:noAutofit/>
          </a:bodyPr>
          <a:lstStyle/>
          <a:p>
            <a:endParaRPr lang="en-US"/>
          </a:p>
        </p:txBody>
      </p:sp>
      <p:grpSp>
        <p:nvGrpSpPr>
          <p:cNvPr id="122" name="图形 11">
            <a:extLst>
              <a:ext uri="{FF2B5EF4-FFF2-40B4-BE49-F238E27FC236}">
                <a16:creationId xmlns:a16="http://schemas.microsoft.com/office/drawing/2014/main" id="{BCE1EECD-09BA-09C9-D110-AAF53574A271}"/>
              </a:ext>
            </a:extLst>
          </p:cNvPr>
          <p:cNvGrpSpPr/>
          <p:nvPr userDrawn="1"/>
        </p:nvGrpSpPr>
        <p:grpSpPr>
          <a:xfrm>
            <a:off x="124169" y="5291765"/>
            <a:ext cx="313960" cy="499262"/>
            <a:chOff x="5583615" y="3755092"/>
            <a:chExt cx="443888" cy="705875"/>
          </a:xfrm>
        </p:grpSpPr>
        <p:sp>
          <p:nvSpPr>
            <p:cNvPr id="123" name="任意多边形: 形状 122">
              <a:extLst>
                <a:ext uri="{FF2B5EF4-FFF2-40B4-BE49-F238E27FC236}">
                  <a16:creationId xmlns:a16="http://schemas.microsoft.com/office/drawing/2014/main" id="{98189763-5934-76AC-0E7A-9C93B4C331EA}"/>
                </a:ext>
              </a:extLst>
            </p:cNvPr>
            <p:cNvSpPr/>
            <p:nvPr/>
          </p:nvSpPr>
          <p:spPr>
            <a:xfrm>
              <a:off x="5583615" y="4022998"/>
              <a:ext cx="443888" cy="437969"/>
            </a:xfrm>
            <a:custGeom>
              <a:avLst/>
              <a:gdLst>
                <a:gd name="connsiteX0" fmla="*/ 190909 w 443888"/>
                <a:gd name="connsiteY0" fmla="*/ 184438 h 437969"/>
                <a:gd name="connsiteX1" fmla="*/ 320634 w 443888"/>
                <a:gd name="connsiteY1" fmla="*/ 351233 h 437969"/>
                <a:gd name="connsiteX2" fmla="*/ 382090 w 443888"/>
                <a:gd name="connsiteY2" fmla="*/ 324889 h 437969"/>
                <a:gd name="connsiteX3" fmla="*/ 441590 w 443888"/>
                <a:gd name="connsiteY3" fmla="*/ 384389 h 437969"/>
                <a:gd name="connsiteX4" fmla="*/ 384641 w 443888"/>
                <a:gd name="connsiteY4" fmla="*/ 360002 h 437969"/>
                <a:gd name="connsiteX5" fmla="*/ 430724 w 443888"/>
                <a:gd name="connsiteY5" fmla="*/ 432429 h 437969"/>
                <a:gd name="connsiteX6" fmla="*/ 413534 w 443888"/>
                <a:gd name="connsiteY6" fmla="*/ 435713 h 437969"/>
                <a:gd name="connsiteX7" fmla="*/ 345859 w 443888"/>
                <a:gd name="connsiteY7" fmla="*/ 421808 h 437969"/>
                <a:gd name="connsiteX8" fmla="*/ 258444 w 443888"/>
                <a:gd name="connsiteY8" fmla="*/ 430961 h 437969"/>
                <a:gd name="connsiteX9" fmla="*/ 213095 w 443888"/>
                <a:gd name="connsiteY9" fmla="*/ 389245 h 437969"/>
                <a:gd name="connsiteX10" fmla="*/ 182 w 443888"/>
                <a:gd name="connsiteY10" fmla="*/ 137551 h 437969"/>
                <a:gd name="connsiteX11" fmla="*/ 159674 w 443888"/>
                <a:gd name="connsiteY11" fmla="*/ 0 h 437969"/>
                <a:gd name="connsiteX12" fmla="*/ 190909 w 443888"/>
                <a:gd name="connsiteY12" fmla="*/ 184438 h 43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88" h="437969">
                  <a:moveTo>
                    <a:pt x="190909" y="184438"/>
                  </a:moveTo>
                  <a:cubicBezTo>
                    <a:pt x="203591" y="252707"/>
                    <a:pt x="309908" y="351233"/>
                    <a:pt x="320634" y="351233"/>
                  </a:cubicBezTo>
                  <a:cubicBezTo>
                    <a:pt x="331360" y="351233"/>
                    <a:pt x="359660" y="319054"/>
                    <a:pt x="382090" y="324889"/>
                  </a:cubicBezTo>
                  <a:cubicBezTo>
                    <a:pt x="404520" y="330759"/>
                    <a:pt x="455250" y="373663"/>
                    <a:pt x="441590" y="384389"/>
                  </a:cubicBezTo>
                  <a:cubicBezTo>
                    <a:pt x="427929" y="395115"/>
                    <a:pt x="401481" y="358535"/>
                    <a:pt x="384641" y="360002"/>
                  </a:cubicBezTo>
                  <a:cubicBezTo>
                    <a:pt x="428523" y="396582"/>
                    <a:pt x="440611" y="426210"/>
                    <a:pt x="430724" y="432429"/>
                  </a:cubicBezTo>
                  <a:cubicBezTo>
                    <a:pt x="420836" y="438648"/>
                    <a:pt x="413534" y="435713"/>
                    <a:pt x="413534" y="435713"/>
                  </a:cubicBezTo>
                  <a:cubicBezTo>
                    <a:pt x="396345" y="444482"/>
                    <a:pt x="364866" y="425092"/>
                    <a:pt x="345859" y="421808"/>
                  </a:cubicBezTo>
                  <a:cubicBezTo>
                    <a:pt x="326853" y="418523"/>
                    <a:pt x="289155" y="436796"/>
                    <a:pt x="258444" y="430961"/>
                  </a:cubicBezTo>
                  <a:cubicBezTo>
                    <a:pt x="227699" y="425092"/>
                    <a:pt x="218195" y="392914"/>
                    <a:pt x="213095" y="389245"/>
                  </a:cubicBezTo>
                  <a:cubicBezTo>
                    <a:pt x="207959" y="385577"/>
                    <a:pt x="-7120" y="225351"/>
                    <a:pt x="182" y="137551"/>
                  </a:cubicBezTo>
                  <a:cubicBezTo>
                    <a:pt x="7484" y="49752"/>
                    <a:pt x="159674" y="0"/>
                    <a:pt x="159674" y="0"/>
                  </a:cubicBezTo>
                  <a:lnTo>
                    <a:pt x="190909" y="184438"/>
                  </a:lnTo>
                  <a:close/>
                </a:path>
              </a:pathLst>
            </a:custGeom>
            <a:solidFill>
              <a:srgbClr val="FFCABF"/>
            </a:solidFill>
            <a:ln w="3494" cap="flat">
              <a:noFill/>
              <a:prstDash val="solid"/>
              <a:miter/>
            </a:ln>
          </p:spPr>
          <p:txBody>
            <a:bodyPr rtlCol="0" anchor="ctr">
              <a:noAutofit/>
            </a:bodyPr>
            <a:lstStyle/>
            <a:p>
              <a:endParaRPr lang="en-US"/>
            </a:p>
          </p:txBody>
        </p:sp>
        <p:sp>
          <p:nvSpPr>
            <p:cNvPr id="124" name="任意多边形: 形状 123">
              <a:extLst>
                <a:ext uri="{FF2B5EF4-FFF2-40B4-BE49-F238E27FC236}">
                  <a16:creationId xmlns:a16="http://schemas.microsoft.com/office/drawing/2014/main" id="{3C87BEAA-B17C-AB52-6751-DA39C0BFFF6F}"/>
                </a:ext>
              </a:extLst>
            </p:cNvPr>
            <p:cNvSpPr/>
            <p:nvPr/>
          </p:nvSpPr>
          <p:spPr>
            <a:xfrm>
              <a:off x="5637899" y="4022931"/>
              <a:ext cx="184754" cy="199114"/>
            </a:xfrm>
            <a:custGeom>
              <a:avLst/>
              <a:gdLst>
                <a:gd name="connsiteX0" fmla="*/ 61508 w 184754"/>
                <a:gd name="connsiteY0" fmla="*/ 4014 h 199114"/>
                <a:gd name="connsiteX1" fmla="*/ 52 w 184754"/>
                <a:gd name="connsiteY1" fmla="*/ 47897 h 199114"/>
                <a:gd name="connsiteX2" fmla="*/ 150285 w 184754"/>
                <a:gd name="connsiteY2" fmla="*/ 199109 h 199114"/>
                <a:gd name="connsiteX3" fmla="*/ 173694 w 184754"/>
                <a:gd name="connsiteY3" fmla="*/ 140587 h 199114"/>
                <a:gd name="connsiteX4" fmla="*/ 61508 w 184754"/>
                <a:gd name="connsiteY4" fmla="*/ 4014 h 19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54" h="199114">
                  <a:moveTo>
                    <a:pt x="61508" y="4014"/>
                  </a:moveTo>
                  <a:cubicBezTo>
                    <a:pt x="37121" y="-11603"/>
                    <a:pt x="2986" y="21588"/>
                    <a:pt x="52" y="47897"/>
                  </a:cubicBezTo>
                  <a:cubicBezTo>
                    <a:pt x="-2883" y="74240"/>
                    <a:pt x="120029" y="200087"/>
                    <a:pt x="150285" y="199109"/>
                  </a:cubicBezTo>
                  <a:cubicBezTo>
                    <a:pt x="180542" y="198130"/>
                    <a:pt x="197103" y="166931"/>
                    <a:pt x="173694" y="140587"/>
                  </a:cubicBezTo>
                  <a:cubicBezTo>
                    <a:pt x="150285" y="114244"/>
                    <a:pt x="61508" y="4014"/>
                    <a:pt x="61508" y="4014"/>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125" name="任意多边形: 形状 124">
              <a:extLst>
                <a:ext uri="{FF2B5EF4-FFF2-40B4-BE49-F238E27FC236}">
                  <a16:creationId xmlns:a16="http://schemas.microsoft.com/office/drawing/2014/main" id="{244C296F-8729-480D-D03F-B8FA35DE6FAC}"/>
                </a:ext>
              </a:extLst>
            </p:cNvPr>
            <p:cNvSpPr/>
            <p:nvPr/>
          </p:nvSpPr>
          <p:spPr>
            <a:xfrm>
              <a:off x="5680392" y="3755092"/>
              <a:ext cx="305466" cy="434769"/>
            </a:xfrm>
            <a:custGeom>
              <a:avLst/>
              <a:gdLst>
                <a:gd name="connsiteX0" fmla="*/ 271512 w 305466"/>
                <a:gd name="connsiteY0" fmla="*/ 0 h 434769"/>
                <a:gd name="connsiteX1" fmla="*/ 240417 w 305466"/>
                <a:gd name="connsiteY1" fmla="*/ 337083 h 434769"/>
                <a:gd name="connsiteX2" fmla="*/ 120440 w 305466"/>
                <a:gd name="connsiteY2" fmla="*/ 434770 h 434769"/>
                <a:gd name="connsiteX3" fmla="*/ 462 w 305466"/>
                <a:gd name="connsiteY3" fmla="*/ 284536 h 434769"/>
                <a:gd name="connsiteX4" fmla="*/ 271512 w 305466"/>
                <a:gd name="connsiteY4" fmla="*/ 0 h 43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66" h="434769">
                  <a:moveTo>
                    <a:pt x="271512" y="0"/>
                  </a:moveTo>
                  <a:cubicBezTo>
                    <a:pt x="334855" y="66942"/>
                    <a:pt x="300930" y="307805"/>
                    <a:pt x="240417" y="337083"/>
                  </a:cubicBezTo>
                  <a:cubicBezTo>
                    <a:pt x="179939" y="366361"/>
                    <a:pt x="120440" y="434770"/>
                    <a:pt x="120440" y="434770"/>
                  </a:cubicBezTo>
                  <a:cubicBezTo>
                    <a:pt x="86305" y="422087"/>
                    <a:pt x="-7364" y="324540"/>
                    <a:pt x="462" y="284536"/>
                  </a:cubicBezTo>
                  <a:cubicBezTo>
                    <a:pt x="83405" y="208441"/>
                    <a:pt x="173511" y="7162"/>
                    <a:pt x="271512"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sp>
          <p:nvSpPr>
            <p:cNvPr id="126" name="任意多边形: 形状 125">
              <a:extLst>
                <a:ext uri="{FF2B5EF4-FFF2-40B4-BE49-F238E27FC236}">
                  <a16:creationId xmlns:a16="http://schemas.microsoft.com/office/drawing/2014/main" id="{5695E255-4836-3C20-FF1F-533E71BC41ED}"/>
                </a:ext>
              </a:extLst>
            </p:cNvPr>
            <p:cNvSpPr/>
            <p:nvPr/>
          </p:nvSpPr>
          <p:spPr>
            <a:xfrm>
              <a:off x="5927776" y="4378693"/>
              <a:ext cx="32034" cy="10106"/>
            </a:xfrm>
            <a:custGeom>
              <a:avLst/>
              <a:gdLst>
                <a:gd name="connsiteX0" fmla="*/ 1873 w 32034"/>
                <a:gd name="connsiteY0" fmla="*/ 10107 h 10106"/>
                <a:gd name="connsiteX1" fmla="*/ 2467 w 32034"/>
                <a:gd name="connsiteY1" fmla="*/ 10002 h 10106"/>
                <a:gd name="connsiteX2" fmla="*/ 30348 w 32034"/>
                <a:gd name="connsiteY2" fmla="*/ 3748 h 10106"/>
                <a:gd name="connsiteX3" fmla="*/ 32025 w 32034"/>
                <a:gd name="connsiteY3" fmla="*/ 1687 h 10106"/>
                <a:gd name="connsiteX4" fmla="*/ 29963 w 32034"/>
                <a:gd name="connsiteY4" fmla="*/ 10 h 10106"/>
                <a:gd name="connsiteX5" fmla="*/ 1279 w 32034"/>
                <a:gd name="connsiteY5" fmla="*/ 6438 h 10106"/>
                <a:gd name="connsiteX6" fmla="*/ 91 w 32034"/>
                <a:gd name="connsiteY6" fmla="*/ 8814 h 10106"/>
                <a:gd name="connsiteX7" fmla="*/ 1873 w 32034"/>
                <a:gd name="connsiteY7" fmla="*/ 10107 h 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34" h="10106">
                  <a:moveTo>
                    <a:pt x="1873" y="10107"/>
                  </a:moveTo>
                  <a:cubicBezTo>
                    <a:pt x="2083" y="10107"/>
                    <a:pt x="2257" y="10072"/>
                    <a:pt x="2467" y="10002"/>
                  </a:cubicBezTo>
                  <a:cubicBezTo>
                    <a:pt x="2607" y="9967"/>
                    <a:pt x="17071" y="5180"/>
                    <a:pt x="30348" y="3748"/>
                  </a:cubicBezTo>
                  <a:cubicBezTo>
                    <a:pt x="31361" y="3643"/>
                    <a:pt x="32129" y="2700"/>
                    <a:pt x="32025" y="1687"/>
                  </a:cubicBezTo>
                  <a:cubicBezTo>
                    <a:pt x="31920" y="673"/>
                    <a:pt x="30977" y="-95"/>
                    <a:pt x="29963" y="10"/>
                  </a:cubicBezTo>
                  <a:cubicBezTo>
                    <a:pt x="16267" y="1477"/>
                    <a:pt x="1873" y="6228"/>
                    <a:pt x="1279" y="6438"/>
                  </a:cubicBezTo>
                  <a:cubicBezTo>
                    <a:pt x="301" y="6753"/>
                    <a:pt x="-223" y="7836"/>
                    <a:pt x="91" y="8814"/>
                  </a:cubicBezTo>
                  <a:cubicBezTo>
                    <a:pt x="336" y="9583"/>
                    <a:pt x="1070" y="10107"/>
                    <a:pt x="1873" y="10107"/>
                  </a:cubicBezTo>
                  <a:close/>
                </a:path>
              </a:pathLst>
            </a:custGeom>
            <a:solidFill>
              <a:srgbClr val="E0B3A8"/>
            </a:solidFill>
            <a:ln w="3494" cap="flat">
              <a:noFill/>
              <a:prstDash val="solid"/>
              <a:miter/>
            </a:ln>
          </p:spPr>
          <p:txBody>
            <a:bodyPr rtlCol="0" anchor="ctr">
              <a:noAutofit/>
            </a:bodyPr>
            <a:lstStyle/>
            <a:p>
              <a:endParaRPr lang="en-US"/>
            </a:p>
          </p:txBody>
        </p:sp>
        <p:sp>
          <p:nvSpPr>
            <p:cNvPr id="127" name="任意多边形: 形状 126">
              <a:extLst>
                <a:ext uri="{FF2B5EF4-FFF2-40B4-BE49-F238E27FC236}">
                  <a16:creationId xmlns:a16="http://schemas.microsoft.com/office/drawing/2014/main" id="{3615ECCA-353F-3F8F-196E-912AE1A098C1}"/>
                </a:ext>
              </a:extLst>
            </p:cNvPr>
            <p:cNvSpPr/>
            <p:nvPr/>
          </p:nvSpPr>
          <p:spPr>
            <a:xfrm>
              <a:off x="5921452" y="4408145"/>
              <a:ext cx="70550" cy="44031"/>
            </a:xfrm>
            <a:custGeom>
              <a:avLst/>
              <a:gdLst>
                <a:gd name="connsiteX0" fmla="*/ 68675 w 70550"/>
                <a:gd name="connsiteY0" fmla="*/ 44032 h 44031"/>
                <a:gd name="connsiteX1" fmla="*/ 69758 w 70550"/>
                <a:gd name="connsiteY1" fmla="*/ 43683 h 44031"/>
                <a:gd name="connsiteX2" fmla="*/ 70212 w 70550"/>
                <a:gd name="connsiteY2" fmla="*/ 41062 h 44031"/>
                <a:gd name="connsiteX3" fmla="*/ 24059 w 70550"/>
                <a:gd name="connsiteY3" fmla="*/ 778 h 44031"/>
                <a:gd name="connsiteX4" fmla="*/ 1279 w 70550"/>
                <a:gd name="connsiteY4" fmla="*/ 1338 h 44031"/>
                <a:gd name="connsiteX5" fmla="*/ 91 w 70550"/>
                <a:gd name="connsiteY5" fmla="*/ 3678 h 44031"/>
                <a:gd name="connsiteX6" fmla="*/ 2467 w 70550"/>
                <a:gd name="connsiteY6" fmla="*/ 4866 h 44031"/>
                <a:gd name="connsiteX7" fmla="*/ 23570 w 70550"/>
                <a:gd name="connsiteY7" fmla="*/ 4447 h 44031"/>
                <a:gd name="connsiteX8" fmla="*/ 67172 w 70550"/>
                <a:gd name="connsiteY8" fmla="*/ 43158 h 44031"/>
                <a:gd name="connsiteX9" fmla="*/ 68675 w 70550"/>
                <a:gd name="connsiteY9" fmla="*/ 44032 h 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50" h="44031">
                  <a:moveTo>
                    <a:pt x="68675" y="44032"/>
                  </a:moveTo>
                  <a:cubicBezTo>
                    <a:pt x="69059" y="44032"/>
                    <a:pt x="69408" y="43927"/>
                    <a:pt x="69758" y="43683"/>
                  </a:cubicBezTo>
                  <a:cubicBezTo>
                    <a:pt x="70596" y="43088"/>
                    <a:pt x="70806" y="41936"/>
                    <a:pt x="70212" y="41062"/>
                  </a:cubicBezTo>
                  <a:cubicBezTo>
                    <a:pt x="58193" y="23872"/>
                    <a:pt x="40410" y="2945"/>
                    <a:pt x="24059" y="778"/>
                  </a:cubicBezTo>
                  <a:cubicBezTo>
                    <a:pt x="9175" y="-1213"/>
                    <a:pt x="1594" y="1233"/>
                    <a:pt x="1279" y="1338"/>
                  </a:cubicBezTo>
                  <a:cubicBezTo>
                    <a:pt x="301" y="1652"/>
                    <a:pt x="-223" y="2700"/>
                    <a:pt x="91" y="3678"/>
                  </a:cubicBezTo>
                  <a:cubicBezTo>
                    <a:pt x="406" y="4657"/>
                    <a:pt x="1454" y="5181"/>
                    <a:pt x="2467" y="4866"/>
                  </a:cubicBezTo>
                  <a:cubicBezTo>
                    <a:pt x="2537" y="4831"/>
                    <a:pt x="9664" y="2595"/>
                    <a:pt x="23570" y="4447"/>
                  </a:cubicBezTo>
                  <a:cubicBezTo>
                    <a:pt x="38593" y="6438"/>
                    <a:pt x="55573" y="26598"/>
                    <a:pt x="67172" y="43158"/>
                  </a:cubicBezTo>
                  <a:cubicBezTo>
                    <a:pt x="67487" y="43752"/>
                    <a:pt x="68081" y="44032"/>
                    <a:pt x="68675" y="44032"/>
                  </a:cubicBezTo>
                  <a:close/>
                </a:path>
              </a:pathLst>
            </a:custGeom>
            <a:solidFill>
              <a:srgbClr val="E0B3A8"/>
            </a:solidFill>
            <a:ln w="3494" cap="flat">
              <a:noFill/>
              <a:prstDash val="solid"/>
              <a:miter/>
            </a:ln>
          </p:spPr>
          <p:txBody>
            <a:bodyPr rtlCol="0" anchor="ctr">
              <a:noAutofit/>
            </a:bodyPr>
            <a:lstStyle/>
            <a:p>
              <a:endParaRPr lang="en-US"/>
            </a:p>
          </p:txBody>
        </p:sp>
      </p:grpSp>
      <p:sp>
        <p:nvSpPr>
          <p:cNvPr id="128" name="任意多边形: 形状 127">
            <a:extLst>
              <a:ext uri="{FF2B5EF4-FFF2-40B4-BE49-F238E27FC236}">
                <a16:creationId xmlns:a16="http://schemas.microsoft.com/office/drawing/2014/main" id="{B1A5DB2E-56B5-7854-C106-427E37D6DAA8}"/>
              </a:ext>
            </a:extLst>
          </p:cNvPr>
          <p:cNvSpPr/>
          <p:nvPr userDrawn="1"/>
        </p:nvSpPr>
        <p:spPr>
          <a:xfrm>
            <a:off x="137896" y="5188979"/>
            <a:ext cx="66764" cy="98313"/>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solidFill>
            <a:srgbClr val="A9B4EB"/>
          </a:solidFill>
          <a:ln w="3494" cap="flat">
            <a:noFill/>
            <a:prstDash val="solid"/>
            <a:miter/>
          </a:ln>
        </p:spPr>
        <p:txBody>
          <a:bodyPr rtlCol="0" anchor="ctr">
            <a:noAutofit/>
          </a:bodyPr>
          <a:lstStyle/>
          <a:p>
            <a:endParaRPr lang="en-US"/>
          </a:p>
        </p:txBody>
      </p:sp>
      <p:sp>
        <p:nvSpPr>
          <p:cNvPr id="134" name="任意多边形: 形状 133">
            <a:extLst>
              <a:ext uri="{FF2B5EF4-FFF2-40B4-BE49-F238E27FC236}">
                <a16:creationId xmlns:a16="http://schemas.microsoft.com/office/drawing/2014/main" id="{33376CB3-BE64-8DC4-297E-C40424FD11FA}"/>
              </a:ext>
            </a:extLst>
          </p:cNvPr>
          <p:cNvSpPr/>
          <p:nvPr userDrawn="1"/>
        </p:nvSpPr>
        <p:spPr>
          <a:xfrm>
            <a:off x="157733" y="5257713"/>
            <a:ext cx="26688" cy="3632"/>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135" name="任意多边形: 形状 134">
            <a:extLst>
              <a:ext uri="{FF2B5EF4-FFF2-40B4-BE49-F238E27FC236}">
                <a16:creationId xmlns:a16="http://schemas.microsoft.com/office/drawing/2014/main" id="{66007436-0249-33C0-77B9-E639C9930A3E}"/>
              </a:ext>
            </a:extLst>
          </p:cNvPr>
          <p:cNvSpPr/>
          <p:nvPr userDrawn="1"/>
        </p:nvSpPr>
        <p:spPr>
          <a:xfrm>
            <a:off x="158870" y="5268610"/>
            <a:ext cx="24044" cy="3632"/>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solidFill>
            <a:srgbClr val="A9B4EB"/>
          </a:solidFill>
          <a:ln w="3494" cap="flat">
            <a:noFill/>
            <a:prstDash val="solid"/>
            <a:miter/>
          </a:ln>
        </p:spPr>
        <p:txBody>
          <a:bodyPr rtlCol="0" anchor="ctr">
            <a:noAutofit/>
          </a:bodyPr>
          <a:lstStyle/>
          <a:p>
            <a:endParaRPr lang="en-US"/>
          </a:p>
        </p:txBody>
      </p:sp>
      <p:grpSp>
        <p:nvGrpSpPr>
          <p:cNvPr id="136" name="图形 11">
            <a:extLst>
              <a:ext uri="{FF2B5EF4-FFF2-40B4-BE49-F238E27FC236}">
                <a16:creationId xmlns:a16="http://schemas.microsoft.com/office/drawing/2014/main" id="{F516BB22-6E38-0620-5FD6-CCEAE3EBB11D}"/>
              </a:ext>
            </a:extLst>
          </p:cNvPr>
          <p:cNvGrpSpPr/>
          <p:nvPr userDrawn="1"/>
        </p:nvGrpSpPr>
        <p:grpSpPr>
          <a:xfrm>
            <a:off x="11065623" y="6324136"/>
            <a:ext cx="614787" cy="165564"/>
            <a:chOff x="7682528" y="1212612"/>
            <a:chExt cx="623505" cy="167912"/>
          </a:xfrm>
          <a:solidFill>
            <a:srgbClr val="D1D6FF"/>
          </a:solidFill>
        </p:grpSpPr>
        <p:sp>
          <p:nvSpPr>
            <p:cNvPr id="137" name="任意多边形: 形状 136">
              <a:extLst>
                <a:ext uri="{FF2B5EF4-FFF2-40B4-BE49-F238E27FC236}">
                  <a16:creationId xmlns:a16="http://schemas.microsoft.com/office/drawing/2014/main" id="{F1BEDF0A-73FB-5D9A-F6EA-39459A8F0A49}"/>
                </a:ext>
              </a:extLst>
            </p:cNvPr>
            <p:cNvSpPr/>
            <p:nvPr/>
          </p:nvSpPr>
          <p:spPr>
            <a:xfrm>
              <a:off x="7682528"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38" name="任意多边形: 形状 137">
              <a:extLst>
                <a:ext uri="{FF2B5EF4-FFF2-40B4-BE49-F238E27FC236}">
                  <a16:creationId xmlns:a16="http://schemas.microsoft.com/office/drawing/2014/main" id="{3DBA2F0B-4556-3D51-8EAD-B1A248988A3A}"/>
                </a:ext>
              </a:extLst>
            </p:cNvPr>
            <p:cNvSpPr/>
            <p:nvPr/>
          </p:nvSpPr>
          <p:spPr>
            <a:xfrm>
              <a:off x="7796426"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39" name="任意多边形: 形状 138">
              <a:extLst>
                <a:ext uri="{FF2B5EF4-FFF2-40B4-BE49-F238E27FC236}">
                  <a16:creationId xmlns:a16="http://schemas.microsoft.com/office/drawing/2014/main" id="{D2A069EE-473D-CD7C-3D9F-6280D4725EAE}"/>
                </a:ext>
              </a:extLst>
            </p:cNvPr>
            <p:cNvSpPr/>
            <p:nvPr/>
          </p:nvSpPr>
          <p:spPr>
            <a:xfrm>
              <a:off x="7910324"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0" name="任意多边形: 形状 139">
              <a:extLst>
                <a:ext uri="{FF2B5EF4-FFF2-40B4-BE49-F238E27FC236}">
                  <a16:creationId xmlns:a16="http://schemas.microsoft.com/office/drawing/2014/main" id="{B6DA18FF-E9A5-2F10-E6CA-E6FE26DF9990}"/>
                </a:ext>
              </a:extLst>
            </p:cNvPr>
            <p:cNvSpPr/>
            <p:nvPr/>
          </p:nvSpPr>
          <p:spPr>
            <a:xfrm>
              <a:off x="8024222"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1" name="任意多边形: 形状 140">
              <a:extLst>
                <a:ext uri="{FF2B5EF4-FFF2-40B4-BE49-F238E27FC236}">
                  <a16:creationId xmlns:a16="http://schemas.microsoft.com/office/drawing/2014/main" id="{6DEFAA9A-8907-47A9-1464-6A47E0412E68}"/>
                </a:ext>
              </a:extLst>
            </p:cNvPr>
            <p:cNvSpPr/>
            <p:nvPr/>
          </p:nvSpPr>
          <p:spPr>
            <a:xfrm>
              <a:off x="8138120"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2" name="任意多边形: 形状 141">
              <a:extLst>
                <a:ext uri="{FF2B5EF4-FFF2-40B4-BE49-F238E27FC236}">
                  <a16:creationId xmlns:a16="http://schemas.microsoft.com/office/drawing/2014/main" id="{9614BFBE-5050-DAC1-81AD-C7635E2002BC}"/>
                </a:ext>
              </a:extLst>
            </p:cNvPr>
            <p:cNvSpPr/>
            <p:nvPr/>
          </p:nvSpPr>
          <p:spPr>
            <a:xfrm>
              <a:off x="8252019"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3" name="任意多边形: 形状 142">
              <a:extLst>
                <a:ext uri="{FF2B5EF4-FFF2-40B4-BE49-F238E27FC236}">
                  <a16:creationId xmlns:a16="http://schemas.microsoft.com/office/drawing/2014/main" id="{C5AC04D7-F273-8E6B-2934-E03A0FB3E5B9}"/>
                </a:ext>
              </a:extLst>
            </p:cNvPr>
            <p:cNvSpPr/>
            <p:nvPr/>
          </p:nvSpPr>
          <p:spPr>
            <a:xfrm>
              <a:off x="7682528"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4" name="任意多边形: 形状 143">
              <a:extLst>
                <a:ext uri="{FF2B5EF4-FFF2-40B4-BE49-F238E27FC236}">
                  <a16:creationId xmlns:a16="http://schemas.microsoft.com/office/drawing/2014/main" id="{F8E65D68-B773-91BD-DB7D-D3F1CBDDCBA6}"/>
                </a:ext>
              </a:extLst>
            </p:cNvPr>
            <p:cNvSpPr/>
            <p:nvPr/>
          </p:nvSpPr>
          <p:spPr>
            <a:xfrm>
              <a:off x="7796426"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5" name="任意多边形: 形状 144">
              <a:extLst>
                <a:ext uri="{FF2B5EF4-FFF2-40B4-BE49-F238E27FC236}">
                  <a16:creationId xmlns:a16="http://schemas.microsoft.com/office/drawing/2014/main" id="{1DC8B715-8101-CF06-6F93-7D5436D382BD}"/>
                </a:ext>
              </a:extLst>
            </p:cNvPr>
            <p:cNvSpPr/>
            <p:nvPr/>
          </p:nvSpPr>
          <p:spPr>
            <a:xfrm>
              <a:off x="7910324"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6" name="任意多边形: 形状 145">
              <a:extLst>
                <a:ext uri="{FF2B5EF4-FFF2-40B4-BE49-F238E27FC236}">
                  <a16:creationId xmlns:a16="http://schemas.microsoft.com/office/drawing/2014/main" id="{7884C486-AAB5-F331-E118-C4C7634DCA95}"/>
                </a:ext>
              </a:extLst>
            </p:cNvPr>
            <p:cNvSpPr/>
            <p:nvPr/>
          </p:nvSpPr>
          <p:spPr>
            <a:xfrm>
              <a:off x="8024222"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7" name="任意多边形: 形状 146">
              <a:extLst>
                <a:ext uri="{FF2B5EF4-FFF2-40B4-BE49-F238E27FC236}">
                  <a16:creationId xmlns:a16="http://schemas.microsoft.com/office/drawing/2014/main" id="{F98460BE-2D26-98D8-2AA6-0C387DB14704}"/>
                </a:ext>
              </a:extLst>
            </p:cNvPr>
            <p:cNvSpPr/>
            <p:nvPr/>
          </p:nvSpPr>
          <p:spPr>
            <a:xfrm>
              <a:off x="8138120"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48" name="任意多边形: 形状 147">
              <a:extLst>
                <a:ext uri="{FF2B5EF4-FFF2-40B4-BE49-F238E27FC236}">
                  <a16:creationId xmlns:a16="http://schemas.microsoft.com/office/drawing/2014/main" id="{B9F5E246-DA54-1D7A-9D54-731432639721}"/>
                </a:ext>
              </a:extLst>
            </p:cNvPr>
            <p:cNvSpPr/>
            <p:nvPr/>
          </p:nvSpPr>
          <p:spPr>
            <a:xfrm>
              <a:off x="8252019"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grpSp>
    </p:spTree>
    <p:extLst>
      <p:ext uri="{BB962C8B-B14F-4D97-AF65-F5344CB8AC3E}">
        <p14:creationId xmlns:p14="http://schemas.microsoft.com/office/powerpoint/2010/main" val="163792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8EDC2785-05E6-23AE-6759-5CBB74C9E4CC}"/>
              </a:ext>
            </a:extLst>
          </p:cNvPr>
          <p:cNvSpPr/>
          <p:nvPr userDrawn="1"/>
        </p:nvSpPr>
        <p:spPr>
          <a:xfrm>
            <a:off x="0" y="0"/>
            <a:ext cx="12202776" cy="6857999"/>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矩形: 圆角 6">
            <a:extLst>
              <a:ext uri="{FF2B5EF4-FFF2-40B4-BE49-F238E27FC236}">
                <a16:creationId xmlns:a16="http://schemas.microsoft.com/office/drawing/2014/main" id="{64FC5349-0C0D-9CA5-11A3-078A23DBE81E}"/>
              </a:ext>
            </a:extLst>
          </p:cNvPr>
          <p:cNvSpPr/>
          <p:nvPr userDrawn="1"/>
        </p:nvSpPr>
        <p:spPr>
          <a:xfrm rot="5400000">
            <a:off x="5354074" y="-643425"/>
            <a:ext cx="2429999" cy="8324850"/>
          </a:xfrm>
          <a:prstGeom prst="roundRect">
            <a:avLst>
              <a:gd name="adj" fmla="val 0"/>
            </a:avLst>
          </a:prstGeom>
          <a:solidFill>
            <a:schemeClr val="bg1"/>
          </a:solidFill>
          <a:ln>
            <a:noFill/>
          </a:ln>
          <a:effectLst>
            <a:outerShdw blurRad="635000" dist="241300" dir="5400000" sx="94000" sy="94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8" name="圆: 空心 7">
            <a:extLst>
              <a:ext uri="{FF2B5EF4-FFF2-40B4-BE49-F238E27FC236}">
                <a16:creationId xmlns:a16="http://schemas.microsoft.com/office/drawing/2014/main" id="{EC07B4AB-9E32-8855-8261-233B6539F47C}"/>
              </a:ext>
            </a:extLst>
          </p:cNvPr>
          <p:cNvSpPr/>
          <p:nvPr userDrawn="1"/>
        </p:nvSpPr>
        <p:spPr>
          <a:xfrm>
            <a:off x="4945289" y="2615995"/>
            <a:ext cx="150746" cy="150746"/>
          </a:xfrm>
          <a:prstGeom prst="donut">
            <a:avLst/>
          </a:prstGeom>
          <a:gradFill>
            <a:gsLst>
              <a:gs pos="0">
                <a:schemeClr val="accent2">
                  <a:lumMod val="60000"/>
                  <a:lumOff val="40000"/>
                </a:schemeClr>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cxnSp>
        <p:nvCxnSpPr>
          <p:cNvPr id="12" name="直接连接符 11">
            <a:extLst>
              <a:ext uri="{FF2B5EF4-FFF2-40B4-BE49-F238E27FC236}">
                <a16:creationId xmlns:a16="http://schemas.microsoft.com/office/drawing/2014/main" id="{E34014FC-5B44-2DFB-7DA1-C43463FEC217}"/>
              </a:ext>
            </a:extLst>
          </p:cNvPr>
          <p:cNvCxnSpPr>
            <a:cxnSpLocks/>
          </p:cNvCxnSpPr>
          <p:nvPr userDrawn="1"/>
        </p:nvCxnSpPr>
        <p:spPr>
          <a:xfrm flipH="1">
            <a:off x="2406650" y="2304000"/>
            <a:ext cx="8324850" cy="0"/>
          </a:xfrm>
          <a:prstGeom prst="line">
            <a:avLst/>
          </a:prstGeom>
          <a:ln w="31750">
            <a:gradFill>
              <a:gsLst>
                <a:gs pos="0">
                  <a:schemeClr val="accent2">
                    <a:lumMod val="60000"/>
                    <a:lumOff val="4000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1CF60220-E352-6DFB-4E2F-73F47DCE205E}"/>
              </a:ext>
            </a:extLst>
          </p:cNvPr>
          <p:cNvSpPr/>
          <p:nvPr userDrawn="1"/>
        </p:nvSpPr>
        <p:spPr>
          <a:xfrm rot="5400000">
            <a:off x="2634351" y="2687505"/>
            <a:ext cx="2050724" cy="1662991"/>
          </a:xfrm>
          <a:prstGeom prst="roundRect">
            <a:avLst>
              <a:gd name="adj" fmla="val 5059"/>
            </a:avLst>
          </a:prstGeom>
          <a:gradFill>
            <a:gsLst>
              <a:gs pos="0">
                <a:schemeClr val="accent1">
                  <a:lumMod val="60000"/>
                  <a:lumOff val="4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5" name="图形 11">
            <a:extLst>
              <a:ext uri="{FF2B5EF4-FFF2-40B4-BE49-F238E27FC236}">
                <a16:creationId xmlns:a16="http://schemas.microsoft.com/office/drawing/2014/main" id="{F481B5F2-945D-6B8C-D384-EF0C019D1DEF}"/>
              </a:ext>
            </a:extLst>
          </p:cNvPr>
          <p:cNvGrpSpPr/>
          <p:nvPr userDrawn="1"/>
        </p:nvGrpSpPr>
        <p:grpSpPr>
          <a:xfrm>
            <a:off x="2717088" y="514959"/>
            <a:ext cx="222258" cy="222258"/>
            <a:chOff x="5930452" y="1328327"/>
            <a:chExt cx="232547" cy="232547"/>
          </a:xfrm>
          <a:solidFill>
            <a:schemeClr val="accent1">
              <a:lumMod val="40000"/>
              <a:lumOff val="60000"/>
            </a:schemeClr>
          </a:solidFill>
        </p:grpSpPr>
        <p:sp>
          <p:nvSpPr>
            <p:cNvPr id="16" name="任意多边形: 形状 15">
              <a:extLst>
                <a:ext uri="{FF2B5EF4-FFF2-40B4-BE49-F238E27FC236}">
                  <a16:creationId xmlns:a16="http://schemas.microsoft.com/office/drawing/2014/main" id="{A5D7369F-EEC8-B5E6-3E5F-16DA5FEEE493}"/>
                </a:ext>
              </a:extLst>
            </p:cNvPr>
            <p:cNvSpPr/>
            <p:nvPr/>
          </p:nvSpPr>
          <p:spPr>
            <a:xfrm>
              <a:off x="5930452" y="1328327"/>
              <a:ext cx="232547" cy="232547"/>
            </a:xfrm>
            <a:custGeom>
              <a:avLst/>
              <a:gdLst>
                <a:gd name="connsiteX0" fmla="*/ 116274 w 232547"/>
                <a:gd name="connsiteY0" fmla="*/ 232548 h 232547"/>
                <a:gd name="connsiteX1" fmla="*/ 0 w 232547"/>
                <a:gd name="connsiteY1" fmla="*/ 116274 h 232547"/>
                <a:gd name="connsiteX2" fmla="*/ 116274 w 232547"/>
                <a:gd name="connsiteY2" fmla="*/ 0 h 232547"/>
                <a:gd name="connsiteX3" fmla="*/ 232548 w 232547"/>
                <a:gd name="connsiteY3" fmla="*/ 116274 h 232547"/>
                <a:gd name="connsiteX4" fmla="*/ 116274 w 232547"/>
                <a:gd name="connsiteY4" fmla="*/ 232548 h 232547"/>
                <a:gd name="connsiteX5" fmla="*/ 116274 w 232547"/>
                <a:gd name="connsiteY5" fmla="*/ 7617 h 232547"/>
                <a:gd name="connsiteX6" fmla="*/ 7616 w 232547"/>
                <a:gd name="connsiteY6" fmla="*/ 116274 h 232547"/>
                <a:gd name="connsiteX7" fmla="*/ 116274 w 232547"/>
                <a:gd name="connsiteY7" fmla="*/ 224931 h 232547"/>
                <a:gd name="connsiteX8" fmla="*/ 224931 w 232547"/>
                <a:gd name="connsiteY8" fmla="*/ 116274 h 232547"/>
                <a:gd name="connsiteX9" fmla="*/ 116274 w 232547"/>
                <a:gd name="connsiteY9" fmla="*/ 7617 h 2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547" h="232547">
                  <a:moveTo>
                    <a:pt x="116274" y="232548"/>
                  </a:moveTo>
                  <a:cubicBezTo>
                    <a:pt x="52163" y="232548"/>
                    <a:pt x="0" y="180385"/>
                    <a:pt x="0" y="116274"/>
                  </a:cubicBezTo>
                  <a:cubicBezTo>
                    <a:pt x="0" y="52163"/>
                    <a:pt x="52163" y="0"/>
                    <a:pt x="116274" y="0"/>
                  </a:cubicBezTo>
                  <a:cubicBezTo>
                    <a:pt x="180385" y="0"/>
                    <a:pt x="232548" y="52163"/>
                    <a:pt x="232548" y="116274"/>
                  </a:cubicBezTo>
                  <a:cubicBezTo>
                    <a:pt x="232548" y="180385"/>
                    <a:pt x="180385" y="232548"/>
                    <a:pt x="116274" y="232548"/>
                  </a:cubicBezTo>
                  <a:close/>
                  <a:moveTo>
                    <a:pt x="116274" y="7617"/>
                  </a:moveTo>
                  <a:cubicBezTo>
                    <a:pt x="56355" y="7617"/>
                    <a:pt x="7616" y="56355"/>
                    <a:pt x="7616" y="116274"/>
                  </a:cubicBezTo>
                  <a:cubicBezTo>
                    <a:pt x="7616" y="176193"/>
                    <a:pt x="56355" y="224931"/>
                    <a:pt x="116274" y="224931"/>
                  </a:cubicBezTo>
                  <a:cubicBezTo>
                    <a:pt x="176193" y="224931"/>
                    <a:pt x="224931" y="176193"/>
                    <a:pt x="224931" y="116274"/>
                  </a:cubicBezTo>
                  <a:cubicBezTo>
                    <a:pt x="224931" y="56355"/>
                    <a:pt x="176193" y="7617"/>
                    <a:pt x="116274" y="7617"/>
                  </a:cubicBezTo>
                  <a:close/>
                </a:path>
              </a:pathLst>
            </a:custGeom>
            <a:grpFill/>
            <a:ln w="3494" cap="flat">
              <a:noFill/>
              <a:prstDash val="solid"/>
              <a:miter/>
            </a:ln>
          </p:spPr>
          <p:txBody>
            <a:bodyPr rtlCol="0" anchor="ctr">
              <a:noAutofit/>
            </a:bodyPr>
            <a:lstStyle/>
            <a:p>
              <a:endParaRPr lang="en-US"/>
            </a:p>
          </p:txBody>
        </p:sp>
        <p:sp>
          <p:nvSpPr>
            <p:cNvPr id="17" name="任意多边形: 形状 16">
              <a:extLst>
                <a:ext uri="{FF2B5EF4-FFF2-40B4-BE49-F238E27FC236}">
                  <a16:creationId xmlns:a16="http://schemas.microsoft.com/office/drawing/2014/main" id="{FD2BF0A7-082D-2015-44A9-167BE7981068}"/>
                </a:ext>
              </a:extLst>
            </p:cNvPr>
            <p:cNvSpPr/>
            <p:nvPr/>
          </p:nvSpPr>
          <p:spPr>
            <a:xfrm>
              <a:off x="5989498" y="1387373"/>
              <a:ext cx="114457" cy="114457"/>
            </a:xfrm>
            <a:custGeom>
              <a:avLst/>
              <a:gdLst>
                <a:gd name="connsiteX0" fmla="*/ 20299 w 114457"/>
                <a:gd name="connsiteY0" fmla="*/ 114457 h 114457"/>
                <a:gd name="connsiteX1" fmla="*/ 0 w 114457"/>
                <a:gd name="connsiteY1" fmla="*/ 94158 h 114457"/>
                <a:gd name="connsiteX2" fmla="*/ 36930 w 114457"/>
                <a:gd name="connsiteY2" fmla="*/ 57229 h 114457"/>
                <a:gd name="connsiteX3" fmla="*/ 0 w 114457"/>
                <a:gd name="connsiteY3" fmla="*/ 20299 h 114457"/>
                <a:gd name="connsiteX4" fmla="*/ 20299 w 114457"/>
                <a:gd name="connsiteY4" fmla="*/ 0 h 114457"/>
                <a:gd name="connsiteX5" fmla="*/ 57229 w 114457"/>
                <a:gd name="connsiteY5" fmla="*/ 36930 h 114457"/>
                <a:gd name="connsiteX6" fmla="*/ 94158 w 114457"/>
                <a:gd name="connsiteY6" fmla="*/ 0 h 114457"/>
                <a:gd name="connsiteX7" fmla="*/ 114457 w 114457"/>
                <a:gd name="connsiteY7" fmla="*/ 20299 h 114457"/>
                <a:gd name="connsiteX8" fmla="*/ 77528 w 114457"/>
                <a:gd name="connsiteY8" fmla="*/ 57229 h 114457"/>
                <a:gd name="connsiteX9" fmla="*/ 114457 w 114457"/>
                <a:gd name="connsiteY9" fmla="*/ 94158 h 114457"/>
                <a:gd name="connsiteX10" fmla="*/ 94158 w 114457"/>
                <a:gd name="connsiteY10" fmla="*/ 114457 h 114457"/>
                <a:gd name="connsiteX11" fmla="*/ 57229 w 114457"/>
                <a:gd name="connsiteY11" fmla="*/ 77528 h 114457"/>
                <a:gd name="connsiteX12" fmla="*/ 20299 w 114457"/>
                <a:gd name="connsiteY12" fmla="*/ 114457 h 114457"/>
                <a:gd name="connsiteX13" fmla="*/ 57229 w 114457"/>
                <a:gd name="connsiteY13" fmla="*/ 66732 h 114457"/>
                <a:gd name="connsiteX14" fmla="*/ 94158 w 114457"/>
                <a:gd name="connsiteY14" fmla="*/ 103661 h 114457"/>
                <a:gd name="connsiteX15" fmla="*/ 103661 w 114457"/>
                <a:gd name="connsiteY15" fmla="*/ 94158 h 114457"/>
                <a:gd name="connsiteX16" fmla="*/ 66732 w 114457"/>
                <a:gd name="connsiteY16" fmla="*/ 57229 h 114457"/>
                <a:gd name="connsiteX17" fmla="*/ 103661 w 114457"/>
                <a:gd name="connsiteY17" fmla="*/ 20299 h 114457"/>
                <a:gd name="connsiteX18" fmla="*/ 94158 w 114457"/>
                <a:gd name="connsiteY18" fmla="*/ 10796 h 114457"/>
                <a:gd name="connsiteX19" fmla="*/ 57229 w 114457"/>
                <a:gd name="connsiteY19" fmla="*/ 47725 h 114457"/>
                <a:gd name="connsiteX20" fmla="*/ 20299 w 114457"/>
                <a:gd name="connsiteY20" fmla="*/ 10796 h 114457"/>
                <a:gd name="connsiteX21" fmla="*/ 10796 w 114457"/>
                <a:gd name="connsiteY21" fmla="*/ 20299 h 114457"/>
                <a:gd name="connsiteX22" fmla="*/ 47725 w 114457"/>
                <a:gd name="connsiteY22" fmla="*/ 57229 h 114457"/>
                <a:gd name="connsiteX23" fmla="*/ 10796 w 114457"/>
                <a:gd name="connsiteY23" fmla="*/ 94158 h 114457"/>
                <a:gd name="connsiteX24" fmla="*/ 20299 w 114457"/>
                <a:gd name="connsiteY24" fmla="*/ 103661 h 114457"/>
                <a:gd name="connsiteX25" fmla="*/ 57229 w 114457"/>
                <a:gd name="connsiteY25" fmla="*/ 66732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457" h="114457">
                  <a:moveTo>
                    <a:pt x="20299" y="114457"/>
                  </a:moveTo>
                  <a:lnTo>
                    <a:pt x="0" y="94158"/>
                  </a:lnTo>
                  <a:lnTo>
                    <a:pt x="36930" y="57229"/>
                  </a:lnTo>
                  <a:lnTo>
                    <a:pt x="0" y="20299"/>
                  </a:lnTo>
                  <a:lnTo>
                    <a:pt x="20299" y="0"/>
                  </a:lnTo>
                  <a:lnTo>
                    <a:pt x="57229" y="36930"/>
                  </a:lnTo>
                  <a:lnTo>
                    <a:pt x="94158" y="0"/>
                  </a:lnTo>
                  <a:lnTo>
                    <a:pt x="114457" y="20299"/>
                  </a:lnTo>
                  <a:lnTo>
                    <a:pt x="77528" y="57229"/>
                  </a:lnTo>
                  <a:lnTo>
                    <a:pt x="114457" y="94158"/>
                  </a:lnTo>
                  <a:lnTo>
                    <a:pt x="94158" y="114457"/>
                  </a:lnTo>
                  <a:lnTo>
                    <a:pt x="57229" y="77528"/>
                  </a:lnTo>
                  <a:lnTo>
                    <a:pt x="20299" y="114457"/>
                  </a:lnTo>
                  <a:close/>
                  <a:moveTo>
                    <a:pt x="57229" y="66732"/>
                  </a:moveTo>
                  <a:lnTo>
                    <a:pt x="94158" y="103661"/>
                  </a:lnTo>
                  <a:lnTo>
                    <a:pt x="103661" y="94158"/>
                  </a:lnTo>
                  <a:lnTo>
                    <a:pt x="66732" y="57229"/>
                  </a:lnTo>
                  <a:lnTo>
                    <a:pt x="103661" y="20299"/>
                  </a:lnTo>
                  <a:lnTo>
                    <a:pt x="94158" y="10796"/>
                  </a:lnTo>
                  <a:lnTo>
                    <a:pt x="57229" y="47725"/>
                  </a:lnTo>
                  <a:lnTo>
                    <a:pt x="20299" y="10796"/>
                  </a:lnTo>
                  <a:lnTo>
                    <a:pt x="10796" y="20299"/>
                  </a:lnTo>
                  <a:lnTo>
                    <a:pt x="47725" y="57229"/>
                  </a:lnTo>
                  <a:lnTo>
                    <a:pt x="10796" y="94158"/>
                  </a:lnTo>
                  <a:lnTo>
                    <a:pt x="20299" y="103661"/>
                  </a:lnTo>
                  <a:lnTo>
                    <a:pt x="57229" y="66732"/>
                  </a:lnTo>
                  <a:close/>
                </a:path>
              </a:pathLst>
            </a:custGeom>
            <a:grpFill/>
            <a:ln w="3494" cap="flat">
              <a:noFill/>
              <a:prstDash val="solid"/>
              <a:miter/>
            </a:ln>
          </p:spPr>
          <p:txBody>
            <a:bodyPr rtlCol="0" anchor="ctr">
              <a:noAutofit/>
            </a:bodyPr>
            <a:lstStyle/>
            <a:p>
              <a:endParaRPr lang="en-US"/>
            </a:p>
          </p:txBody>
        </p:sp>
      </p:grpSp>
      <p:grpSp>
        <p:nvGrpSpPr>
          <p:cNvPr id="18" name="图形 11">
            <a:extLst>
              <a:ext uri="{FF2B5EF4-FFF2-40B4-BE49-F238E27FC236}">
                <a16:creationId xmlns:a16="http://schemas.microsoft.com/office/drawing/2014/main" id="{83485749-5BB4-C687-96E6-F7BAF475133E}"/>
              </a:ext>
            </a:extLst>
          </p:cNvPr>
          <p:cNvGrpSpPr/>
          <p:nvPr userDrawn="1"/>
        </p:nvGrpSpPr>
        <p:grpSpPr>
          <a:xfrm>
            <a:off x="11324017" y="5354702"/>
            <a:ext cx="195679" cy="195645"/>
            <a:chOff x="6093613" y="2779376"/>
            <a:chExt cx="204737" cy="204702"/>
          </a:xfrm>
          <a:solidFill>
            <a:schemeClr val="accent1">
              <a:lumMod val="60000"/>
              <a:lumOff val="40000"/>
            </a:schemeClr>
          </a:solidFill>
        </p:grpSpPr>
        <p:sp>
          <p:nvSpPr>
            <p:cNvPr id="19" name="任意多边形: 形状 18">
              <a:extLst>
                <a:ext uri="{FF2B5EF4-FFF2-40B4-BE49-F238E27FC236}">
                  <a16:creationId xmlns:a16="http://schemas.microsoft.com/office/drawing/2014/main" id="{7F2858AD-D44B-F779-0056-FCBB7AE1C615}"/>
                </a:ext>
              </a:extLst>
            </p:cNvPr>
            <p:cNvSpPr/>
            <p:nvPr/>
          </p:nvSpPr>
          <p:spPr>
            <a:xfrm>
              <a:off x="6093613" y="2779376"/>
              <a:ext cx="204737" cy="204702"/>
            </a:xfrm>
            <a:custGeom>
              <a:avLst/>
              <a:gdLst>
                <a:gd name="connsiteX0" fmla="*/ 102369 w 204737"/>
                <a:gd name="connsiteY0" fmla="*/ 204702 h 204702"/>
                <a:gd name="connsiteX1" fmla="*/ 0 w 204737"/>
                <a:gd name="connsiteY1" fmla="*/ 102334 h 204702"/>
                <a:gd name="connsiteX2" fmla="*/ 102369 w 204737"/>
                <a:gd name="connsiteY2" fmla="*/ 0 h 204702"/>
                <a:gd name="connsiteX3" fmla="*/ 204737 w 204737"/>
                <a:gd name="connsiteY3" fmla="*/ 102334 h 204702"/>
                <a:gd name="connsiteX4" fmla="*/ 102369 w 204737"/>
                <a:gd name="connsiteY4" fmla="*/ 204702 h 204702"/>
                <a:gd name="connsiteX5" fmla="*/ 102369 w 204737"/>
                <a:gd name="connsiteY5" fmla="*/ 7616 h 204702"/>
                <a:gd name="connsiteX6" fmla="*/ 7651 w 204737"/>
                <a:gd name="connsiteY6" fmla="*/ 102334 h 204702"/>
                <a:gd name="connsiteX7" fmla="*/ 102369 w 204737"/>
                <a:gd name="connsiteY7" fmla="*/ 197051 h 204702"/>
                <a:gd name="connsiteX8" fmla="*/ 197086 w 204737"/>
                <a:gd name="connsiteY8" fmla="*/ 102334 h 204702"/>
                <a:gd name="connsiteX9" fmla="*/ 102369 w 204737"/>
                <a:gd name="connsiteY9" fmla="*/ 7616 h 20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37" h="204702">
                  <a:moveTo>
                    <a:pt x="102369" y="204702"/>
                  </a:moveTo>
                  <a:cubicBezTo>
                    <a:pt x="45944" y="204702"/>
                    <a:pt x="0" y="158794"/>
                    <a:pt x="0" y="102334"/>
                  </a:cubicBezTo>
                  <a:cubicBezTo>
                    <a:pt x="0" y="45909"/>
                    <a:pt x="45909" y="0"/>
                    <a:pt x="102369" y="0"/>
                  </a:cubicBezTo>
                  <a:cubicBezTo>
                    <a:pt x="158794" y="0"/>
                    <a:pt x="204737" y="45909"/>
                    <a:pt x="204737" y="102334"/>
                  </a:cubicBezTo>
                  <a:cubicBezTo>
                    <a:pt x="204702" y="158759"/>
                    <a:pt x="158794" y="204702"/>
                    <a:pt x="102369" y="204702"/>
                  </a:cubicBezTo>
                  <a:close/>
                  <a:moveTo>
                    <a:pt x="102369" y="7616"/>
                  </a:moveTo>
                  <a:cubicBezTo>
                    <a:pt x="50136" y="7616"/>
                    <a:pt x="7651" y="50101"/>
                    <a:pt x="7651" y="102334"/>
                  </a:cubicBezTo>
                  <a:cubicBezTo>
                    <a:pt x="7651" y="154566"/>
                    <a:pt x="50136" y="197051"/>
                    <a:pt x="102369" y="197051"/>
                  </a:cubicBezTo>
                  <a:cubicBezTo>
                    <a:pt x="154601" y="197051"/>
                    <a:pt x="197086" y="154566"/>
                    <a:pt x="197086" y="102334"/>
                  </a:cubicBezTo>
                  <a:cubicBezTo>
                    <a:pt x="197086" y="50101"/>
                    <a:pt x="154601" y="7616"/>
                    <a:pt x="102369" y="7616"/>
                  </a:cubicBezTo>
                  <a:close/>
                </a:path>
              </a:pathLst>
            </a:custGeom>
            <a:grpFill/>
            <a:ln w="3494" cap="flat">
              <a:noFill/>
              <a:prstDash val="solid"/>
              <a:miter/>
            </a:ln>
          </p:spPr>
          <p:txBody>
            <a:bodyPr rtlCol="0" anchor="ctr">
              <a:noAutofit/>
            </a:bodyPr>
            <a:lstStyle/>
            <a:p>
              <a:endParaRPr lang="en-US"/>
            </a:p>
          </p:txBody>
        </p:sp>
        <p:sp>
          <p:nvSpPr>
            <p:cNvPr id="20" name="任意多边形: 形状 19">
              <a:extLst>
                <a:ext uri="{FF2B5EF4-FFF2-40B4-BE49-F238E27FC236}">
                  <a16:creationId xmlns:a16="http://schemas.microsoft.com/office/drawing/2014/main" id="{614929B7-F918-11D7-E62C-F0CC791AE3A5}"/>
                </a:ext>
              </a:extLst>
            </p:cNvPr>
            <p:cNvSpPr/>
            <p:nvPr/>
          </p:nvSpPr>
          <p:spPr>
            <a:xfrm>
              <a:off x="6118465" y="2825331"/>
              <a:ext cx="150386" cy="120001"/>
            </a:xfrm>
            <a:custGeom>
              <a:avLst/>
              <a:gdLst>
                <a:gd name="connsiteX0" fmla="*/ 61760 w 150386"/>
                <a:gd name="connsiteY0" fmla="*/ 120001 h 120001"/>
                <a:gd name="connsiteX1" fmla="*/ 59279 w 150386"/>
                <a:gd name="connsiteY1" fmla="*/ 119757 h 120001"/>
                <a:gd name="connsiteX2" fmla="*/ 59279 w 150386"/>
                <a:gd name="connsiteY2" fmla="*/ 119757 h 120001"/>
                <a:gd name="connsiteX3" fmla="*/ 52012 w 150386"/>
                <a:gd name="connsiteY3" fmla="*/ 115599 h 120001"/>
                <a:gd name="connsiteX4" fmla="*/ 3274 w 150386"/>
                <a:gd name="connsiteY4" fmla="*/ 60641 h 120001"/>
                <a:gd name="connsiteX5" fmla="*/ 24 w 150386"/>
                <a:gd name="connsiteY5" fmla="*/ 51208 h 120001"/>
                <a:gd name="connsiteX6" fmla="*/ 4392 w 150386"/>
                <a:gd name="connsiteY6" fmla="*/ 42264 h 120001"/>
                <a:gd name="connsiteX7" fmla="*/ 22734 w 150386"/>
                <a:gd name="connsiteY7" fmla="*/ 43417 h 120001"/>
                <a:gd name="connsiteX8" fmla="*/ 61271 w 150386"/>
                <a:gd name="connsiteY8" fmla="*/ 86810 h 120001"/>
                <a:gd name="connsiteX9" fmla="*/ 127269 w 150386"/>
                <a:gd name="connsiteY9" fmla="*/ 4845 h 120001"/>
                <a:gd name="connsiteX10" fmla="*/ 145541 w 150386"/>
                <a:gd name="connsiteY10" fmla="*/ 2854 h 120001"/>
                <a:gd name="connsiteX11" fmla="*/ 147533 w 150386"/>
                <a:gd name="connsiteY11" fmla="*/ 21126 h 120001"/>
                <a:gd name="connsiteX12" fmla="*/ 71892 w 150386"/>
                <a:gd name="connsiteY12" fmla="*/ 115075 h 120001"/>
                <a:gd name="connsiteX13" fmla="*/ 62039 w 150386"/>
                <a:gd name="connsiteY13" fmla="*/ 119931 h 120001"/>
                <a:gd name="connsiteX14" fmla="*/ 61760 w 150386"/>
                <a:gd name="connsiteY14" fmla="*/ 120001 h 120001"/>
                <a:gd name="connsiteX15" fmla="*/ 12986 w 150386"/>
                <a:gd name="connsiteY15" fmla="*/ 46666 h 120001"/>
                <a:gd name="connsiteX16" fmla="*/ 9423 w 150386"/>
                <a:gd name="connsiteY16" fmla="*/ 47994 h 120001"/>
                <a:gd name="connsiteX17" fmla="*/ 7606 w 150386"/>
                <a:gd name="connsiteY17" fmla="*/ 51697 h 120001"/>
                <a:gd name="connsiteX18" fmla="*/ 8933 w 150386"/>
                <a:gd name="connsiteY18" fmla="*/ 55575 h 120001"/>
                <a:gd name="connsiteX19" fmla="*/ 57672 w 150386"/>
                <a:gd name="connsiteY19" fmla="*/ 110533 h 120001"/>
                <a:gd name="connsiteX20" fmla="*/ 60677 w 150386"/>
                <a:gd name="connsiteY20" fmla="*/ 112280 h 120001"/>
                <a:gd name="connsiteX21" fmla="*/ 60677 w 150386"/>
                <a:gd name="connsiteY21" fmla="*/ 112280 h 120001"/>
                <a:gd name="connsiteX22" fmla="*/ 61830 w 150386"/>
                <a:gd name="connsiteY22" fmla="*/ 112385 h 120001"/>
                <a:gd name="connsiteX23" fmla="*/ 65883 w 150386"/>
                <a:gd name="connsiteY23" fmla="*/ 110393 h 120001"/>
                <a:gd name="connsiteX24" fmla="*/ 141524 w 150386"/>
                <a:gd name="connsiteY24" fmla="*/ 16445 h 120001"/>
                <a:gd name="connsiteX25" fmla="*/ 140720 w 150386"/>
                <a:gd name="connsiteY25" fmla="*/ 8898 h 120001"/>
                <a:gd name="connsiteX26" fmla="*/ 133173 w 150386"/>
                <a:gd name="connsiteY26" fmla="*/ 9702 h 120001"/>
                <a:gd name="connsiteX27" fmla="*/ 61515 w 150386"/>
                <a:gd name="connsiteY27" fmla="*/ 98689 h 120001"/>
                <a:gd name="connsiteX28" fmla="*/ 16969 w 150386"/>
                <a:gd name="connsiteY28" fmla="*/ 48553 h 120001"/>
                <a:gd name="connsiteX29" fmla="*/ 12986 w 150386"/>
                <a:gd name="connsiteY29" fmla="*/ 46666 h 1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0386" h="120001">
                  <a:moveTo>
                    <a:pt x="61760" y="120001"/>
                  </a:moveTo>
                  <a:cubicBezTo>
                    <a:pt x="60921" y="120001"/>
                    <a:pt x="60083" y="119931"/>
                    <a:pt x="59279" y="119757"/>
                  </a:cubicBezTo>
                  <a:lnTo>
                    <a:pt x="59279" y="119757"/>
                  </a:lnTo>
                  <a:cubicBezTo>
                    <a:pt x="56484" y="119198"/>
                    <a:pt x="53899" y="117730"/>
                    <a:pt x="52012" y="115599"/>
                  </a:cubicBezTo>
                  <a:lnTo>
                    <a:pt x="3274" y="60641"/>
                  </a:lnTo>
                  <a:cubicBezTo>
                    <a:pt x="968" y="58021"/>
                    <a:pt x="-185" y="54667"/>
                    <a:pt x="24" y="51208"/>
                  </a:cubicBezTo>
                  <a:cubicBezTo>
                    <a:pt x="234" y="47749"/>
                    <a:pt x="1806" y="44570"/>
                    <a:pt x="4392" y="42264"/>
                  </a:cubicBezTo>
                  <a:cubicBezTo>
                    <a:pt x="9772" y="37512"/>
                    <a:pt x="18017" y="38036"/>
                    <a:pt x="22734" y="43417"/>
                  </a:cubicBezTo>
                  <a:lnTo>
                    <a:pt x="61271" y="86810"/>
                  </a:lnTo>
                  <a:lnTo>
                    <a:pt x="127269" y="4845"/>
                  </a:lnTo>
                  <a:cubicBezTo>
                    <a:pt x="131776" y="-745"/>
                    <a:pt x="139986" y="-1618"/>
                    <a:pt x="145541" y="2854"/>
                  </a:cubicBezTo>
                  <a:cubicBezTo>
                    <a:pt x="151132" y="7361"/>
                    <a:pt x="152005" y="15571"/>
                    <a:pt x="147533" y="21126"/>
                  </a:cubicBezTo>
                  <a:lnTo>
                    <a:pt x="71892" y="115075"/>
                  </a:lnTo>
                  <a:cubicBezTo>
                    <a:pt x="69481" y="118080"/>
                    <a:pt x="65883" y="119827"/>
                    <a:pt x="62039" y="119931"/>
                  </a:cubicBezTo>
                  <a:cubicBezTo>
                    <a:pt x="61935" y="120001"/>
                    <a:pt x="61830" y="120001"/>
                    <a:pt x="61760" y="120001"/>
                  </a:cubicBezTo>
                  <a:close/>
                  <a:moveTo>
                    <a:pt x="12986" y="46666"/>
                  </a:moveTo>
                  <a:cubicBezTo>
                    <a:pt x="11728" y="46666"/>
                    <a:pt x="10471" y="47120"/>
                    <a:pt x="9423" y="47994"/>
                  </a:cubicBezTo>
                  <a:cubicBezTo>
                    <a:pt x="8339" y="48937"/>
                    <a:pt x="7711" y="50265"/>
                    <a:pt x="7606" y="51697"/>
                  </a:cubicBezTo>
                  <a:cubicBezTo>
                    <a:pt x="7501" y="53130"/>
                    <a:pt x="7990" y="54527"/>
                    <a:pt x="8933" y="55575"/>
                  </a:cubicBezTo>
                  <a:lnTo>
                    <a:pt x="57672" y="110533"/>
                  </a:lnTo>
                  <a:cubicBezTo>
                    <a:pt x="58476" y="111441"/>
                    <a:pt x="59524" y="112035"/>
                    <a:pt x="60677" y="112280"/>
                  </a:cubicBezTo>
                  <a:lnTo>
                    <a:pt x="60677" y="112280"/>
                  </a:lnTo>
                  <a:cubicBezTo>
                    <a:pt x="61061" y="112350"/>
                    <a:pt x="61410" y="112350"/>
                    <a:pt x="61830" y="112385"/>
                  </a:cubicBezTo>
                  <a:cubicBezTo>
                    <a:pt x="63402" y="112350"/>
                    <a:pt x="64904" y="111616"/>
                    <a:pt x="65883" y="110393"/>
                  </a:cubicBezTo>
                  <a:lnTo>
                    <a:pt x="141524" y="16445"/>
                  </a:lnTo>
                  <a:cubicBezTo>
                    <a:pt x="143375" y="14139"/>
                    <a:pt x="143026" y="10750"/>
                    <a:pt x="140720" y="8898"/>
                  </a:cubicBezTo>
                  <a:cubicBezTo>
                    <a:pt x="138414" y="7046"/>
                    <a:pt x="135025" y="7396"/>
                    <a:pt x="133173" y="9702"/>
                  </a:cubicBezTo>
                  <a:lnTo>
                    <a:pt x="61515" y="98689"/>
                  </a:lnTo>
                  <a:lnTo>
                    <a:pt x="16969" y="48553"/>
                  </a:lnTo>
                  <a:cubicBezTo>
                    <a:pt x="15991" y="47295"/>
                    <a:pt x="14489" y="46666"/>
                    <a:pt x="12986" y="46666"/>
                  </a:cubicBezTo>
                  <a:close/>
                </a:path>
              </a:pathLst>
            </a:custGeom>
            <a:grpFill/>
            <a:ln w="3494" cap="flat">
              <a:noFill/>
              <a:prstDash val="solid"/>
              <a:miter/>
            </a:ln>
          </p:spPr>
          <p:txBody>
            <a:bodyPr rtlCol="0" anchor="ctr">
              <a:noAutofit/>
            </a:bodyPr>
            <a:lstStyle/>
            <a:p>
              <a:endParaRPr lang="en-US"/>
            </a:p>
          </p:txBody>
        </p:sp>
      </p:grpSp>
      <p:grpSp>
        <p:nvGrpSpPr>
          <p:cNvPr id="21" name="图形 11">
            <a:extLst>
              <a:ext uri="{FF2B5EF4-FFF2-40B4-BE49-F238E27FC236}">
                <a16:creationId xmlns:a16="http://schemas.microsoft.com/office/drawing/2014/main" id="{7054EBF7-6B3B-E212-26C2-16AF42998E07}"/>
              </a:ext>
            </a:extLst>
          </p:cNvPr>
          <p:cNvGrpSpPr/>
          <p:nvPr userDrawn="1"/>
        </p:nvGrpSpPr>
        <p:grpSpPr>
          <a:xfrm>
            <a:off x="8481000" y="1384634"/>
            <a:ext cx="197515" cy="215947"/>
            <a:chOff x="10776645" y="1052736"/>
            <a:chExt cx="206658" cy="225944"/>
          </a:xfrm>
          <a:solidFill>
            <a:schemeClr val="accent1">
              <a:lumMod val="40000"/>
              <a:lumOff val="60000"/>
            </a:schemeClr>
          </a:solidFill>
        </p:grpSpPr>
        <p:sp>
          <p:nvSpPr>
            <p:cNvPr id="22" name="任意多边形: 形状 21">
              <a:extLst>
                <a:ext uri="{FF2B5EF4-FFF2-40B4-BE49-F238E27FC236}">
                  <a16:creationId xmlns:a16="http://schemas.microsoft.com/office/drawing/2014/main" id="{663BCFC4-A001-253A-540E-9E63E19622BC}"/>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grpFill/>
            <a:ln w="3494" cap="flat">
              <a:noFill/>
              <a:prstDash val="solid"/>
              <a:miter/>
            </a:ln>
          </p:spPr>
          <p:txBody>
            <a:bodyPr rtlCol="0" anchor="ctr">
              <a:noAutofit/>
            </a:bodyPr>
            <a:lstStyle/>
            <a:p>
              <a:endParaRPr lang="en-US"/>
            </a:p>
          </p:txBody>
        </p:sp>
        <p:sp>
          <p:nvSpPr>
            <p:cNvPr id="23" name="任意多边形: 形状 22">
              <a:extLst>
                <a:ext uri="{FF2B5EF4-FFF2-40B4-BE49-F238E27FC236}">
                  <a16:creationId xmlns:a16="http://schemas.microsoft.com/office/drawing/2014/main" id="{5592B97A-3935-DF4E-EC38-F5704E2BD3A6}"/>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grpFill/>
            <a:ln w="3494" cap="flat">
              <a:noFill/>
              <a:prstDash val="solid"/>
              <a:miter/>
            </a:ln>
          </p:spPr>
          <p:txBody>
            <a:bodyPr rtlCol="0" anchor="ctr">
              <a:noAutofit/>
            </a:bodyPr>
            <a:lstStyle/>
            <a:p>
              <a:endParaRPr lang="en-US"/>
            </a:p>
          </p:txBody>
        </p:sp>
      </p:grpSp>
      <p:grpSp>
        <p:nvGrpSpPr>
          <p:cNvPr id="24" name="图形 11">
            <a:extLst>
              <a:ext uri="{FF2B5EF4-FFF2-40B4-BE49-F238E27FC236}">
                <a16:creationId xmlns:a16="http://schemas.microsoft.com/office/drawing/2014/main" id="{14C2851F-3D4C-CCA0-87F6-353D07C39128}"/>
              </a:ext>
            </a:extLst>
          </p:cNvPr>
          <p:cNvGrpSpPr/>
          <p:nvPr userDrawn="1"/>
        </p:nvGrpSpPr>
        <p:grpSpPr>
          <a:xfrm>
            <a:off x="2231975" y="5861695"/>
            <a:ext cx="174675" cy="174608"/>
            <a:chOff x="5558292" y="3566077"/>
            <a:chExt cx="182761" cy="182691"/>
          </a:xfrm>
          <a:solidFill>
            <a:schemeClr val="accent1">
              <a:lumMod val="40000"/>
              <a:lumOff val="60000"/>
            </a:schemeClr>
          </a:solidFill>
        </p:grpSpPr>
        <p:sp>
          <p:nvSpPr>
            <p:cNvPr id="25" name="任意多边形: 形状 24">
              <a:extLst>
                <a:ext uri="{FF2B5EF4-FFF2-40B4-BE49-F238E27FC236}">
                  <a16:creationId xmlns:a16="http://schemas.microsoft.com/office/drawing/2014/main" id="{91F837FD-DF80-A173-6017-77743300571E}"/>
                </a:ext>
              </a:extLst>
            </p:cNvPr>
            <p:cNvSpPr/>
            <p:nvPr/>
          </p:nvSpPr>
          <p:spPr>
            <a:xfrm>
              <a:off x="5603022" y="3609769"/>
              <a:ext cx="94393" cy="138999"/>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grpFill/>
            <a:ln w="3494" cap="flat">
              <a:noFill/>
              <a:prstDash val="solid"/>
              <a:miter/>
            </a:ln>
          </p:spPr>
          <p:txBody>
            <a:bodyPr rtlCol="0" anchor="ctr">
              <a:noAutofit/>
            </a:bodyPr>
            <a:lstStyle/>
            <a:p>
              <a:endParaRPr lang="en-US"/>
            </a:p>
          </p:txBody>
        </p:sp>
        <p:sp>
          <p:nvSpPr>
            <p:cNvPr id="26" name="任意多边形: 形状 25">
              <a:extLst>
                <a:ext uri="{FF2B5EF4-FFF2-40B4-BE49-F238E27FC236}">
                  <a16:creationId xmlns:a16="http://schemas.microsoft.com/office/drawing/2014/main" id="{6EE0C170-102F-91A4-8C5D-FFBCEC79713B}"/>
                </a:ext>
              </a:extLst>
            </p:cNvPr>
            <p:cNvSpPr/>
            <p:nvPr/>
          </p:nvSpPr>
          <p:spPr>
            <a:xfrm>
              <a:off x="5647628" y="3566077"/>
              <a:ext cx="5135" cy="32946"/>
            </a:xfrm>
            <a:custGeom>
              <a:avLst/>
              <a:gdLst>
                <a:gd name="connsiteX0" fmla="*/ 0 w 5135"/>
                <a:gd name="connsiteY0" fmla="*/ 0 h 32946"/>
                <a:gd name="connsiteX1" fmla="*/ 5136 w 5135"/>
                <a:gd name="connsiteY1" fmla="*/ 0 h 32946"/>
                <a:gd name="connsiteX2" fmla="*/ 5136 w 5135"/>
                <a:gd name="connsiteY2" fmla="*/ 32947 h 32946"/>
                <a:gd name="connsiteX3" fmla="*/ 0 w 5135"/>
                <a:gd name="connsiteY3" fmla="*/ 32947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7"/>
                  </a:lnTo>
                  <a:lnTo>
                    <a:pt x="0" y="32947"/>
                  </a:lnTo>
                  <a:close/>
                </a:path>
              </a:pathLst>
            </a:custGeom>
            <a:grpFill/>
            <a:ln w="3494" cap="flat">
              <a:noFill/>
              <a:prstDash val="solid"/>
              <a:miter/>
            </a:ln>
          </p:spPr>
          <p:txBody>
            <a:bodyPr rtlCol="0" anchor="ctr">
              <a:noAutofit/>
            </a:bodyPr>
            <a:lstStyle/>
            <a:p>
              <a:endParaRPr lang="en-US"/>
            </a:p>
          </p:txBody>
        </p:sp>
        <p:sp>
          <p:nvSpPr>
            <p:cNvPr id="27" name="任意多边形: 形状 26">
              <a:extLst>
                <a:ext uri="{FF2B5EF4-FFF2-40B4-BE49-F238E27FC236}">
                  <a16:creationId xmlns:a16="http://schemas.microsoft.com/office/drawing/2014/main" id="{6E8E2B17-9F49-A11B-886D-D7FB5A5D3687}"/>
                </a:ext>
              </a:extLst>
            </p:cNvPr>
            <p:cNvSpPr/>
            <p:nvPr/>
          </p:nvSpPr>
          <p:spPr>
            <a:xfrm rot="-2700000">
              <a:off x="5686517" y="3602269"/>
              <a:ext cx="32946" cy="5135"/>
            </a:xfrm>
            <a:custGeom>
              <a:avLst/>
              <a:gdLst>
                <a:gd name="connsiteX0" fmla="*/ 0 w 32946"/>
                <a:gd name="connsiteY0" fmla="*/ 0 h 5135"/>
                <a:gd name="connsiteX1" fmla="*/ 32946 w 32946"/>
                <a:gd name="connsiteY1" fmla="*/ 0 h 5135"/>
                <a:gd name="connsiteX2" fmla="*/ 32946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6" y="0"/>
                  </a:lnTo>
                  <a:lnTo>
                    <a:pt x="32946" y="5136"/>
                  </a:lnTo>
                  <a:lnTo>
                    <a:pt x="0" y="5136"/>
                  </a:lnTo>
                  <a:close/>
                </a:path>
              </a:pathLst>
            </a:custGeom>
            <a:grpFill/>
            <a:ln w="3494" cap="flat">
              <a:noFill/>
              <a:prstDash val="solid"/>
              <a:miter/>
            </a:ln>
          </p:spPr>
          <p:txBody>
            <a:bodyPr rtlCol="0" anchor="ctr">
              <a:noAutofit/>
            </a:bodyPr>
            <a:lstStyle/>
            <a:p>
              <a:endParaRPr lang="en-US"/>
            </a:p>
          </p:txBody>
        </p:sp>
        <p:sp>
          <p:nvSpPr>
            <p:cNvPr id="28" name="任意多边形: 形状 27">
              <a:extLst>
                <a:ext uri="{FF2B5EF4-FFF2-40B4-BE49-F238E27FC236}">
                  <a16:creationId xmlns:a16="http://schemas.microsoft.com/office/drawing/2014/main" id="{B2319D6B-7297-2A29-E0EF-382D99AD984C}"/>
                </a:ext>
              </a:extLst>
            </p:cNvPr>
            <p:cNvSpPr/>
            <p:nvPr/>
          </p:nvSpPr>
          <p:spPr>
            <a:xfrm>
              <a:off x="5708106" y="3655414"/>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grpFill/>
            <a:ln w="3494" cap="flat">
              <a:noFill/>
              <a:prstDash val="solid"/>
              <a:miter/>
            </a:ln>
          </p:spPr>
          <p:txBody>
            <a:bodyPr rtlCol="0" anchor="ctr">
              <a:noAutofit/>
            </a:bodyPr>
            <a:lstStyle/>
            <a:p>
              <a:endParaRPr lang="en-US"/>
            </a:p>
          </p:txBody>
        </p:sp>
        <p:sp>
          <p:nvSpPr>
            <p:cNvPr id="29" name="任意多边形: 形状 28">
              <a:extLst>
                <a:ext uri="{FF2B5EF4-FFF2-40B4-BE49-F238E27FC236}">
                  <a16:creationId xmlns:a16="http://schemas.microsoft.com/office/drawing/2014/main" id="{6AB9B8B6-04DF-D16B-A101-AF05A06F092F}"/>
                </a:ext>
              </a:extLst>
            </p:cNvPr>
            <p:cNvSpPr/>
            <p:nvPr/>
          </p:nvSpPr>
          <p:spPr>
            <a:xfrm rot="-2700000">
              <a:off x="5594452" y="3587675"/>
              <a:ext cx="5135" cy="32946"/>
            </a:xfrm>
            <a:custGeom>
              <a:avLst/>
              <a:gdLst>
                <a:gd name="connsiteX0" fmla="*/ 0 w 5135"/>
                <a:gd name="connsiteY0" fmla="*/ 0 h 32946"/>
                <a:gd name="connsiteX1" fmla="*/ 5136 w 5135"/>
                <a:gd name="connsiteY1" fmla="*/ 0 h 32946"/>
                <a:gd name="connsiteX2" fmla="*/ 5136 w 5135"/>
                <a:gd name="connsiteY2" fmla="*/ 32946 h 32946"/>
                <a:gd name="connsiteX3" fmla="*/ 0 w 5135"/>
                <a:gd name="connsiteY3" fmla="*/ 32946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6"/>
                  </a:lnTo>
                  <a:lnTo>
                    <a:pt x="0" y="32946"/>
                  </a:lnTo>
                  <a:close/>
                </a:path>
              </a:pathLst>
            </a:custGeom>
            <a:grpFill/>
            <a:ln w="3494" cap="flat">
              <a:noFill/>
              <a:prstDash val="solid"/>
              <a:miter/>
            </a:ln>
          </p:spPr>
          <p:txBody>
            <a:bodyPr rtlCol="0" anchor="ctr">
              <a:noAutofit/>
            </a:bodyPr>
            <a:lstStyle/>
            <a:p>
              <a:endParaRPr lang="en-US"/>
            </a:p>
          </p:txBody>
        </p:sp>
        <p:sp>
          <p:nvSpPr>
            <p:cNvPr id="30" name="任意多边形: 形状 29">
              <a:extLst>
                <a:ext uri="{FF2B5EF4-FFF2-40B4-BE49-F238E27FC236}">
                  <a16:creationId xmlns:a16="http://schemas.microsoft.com/office/drawing/2014/main" id="{A149F78A-1E2A-56BA-496E-9846437DBAEB}"/>
                </a:ext>
              </a:extLst>
            </p:cNvPr>
            <p:cNvSpPr/>
            <p:nvPr/>
          </p:nvSpPr>
          <p:spPr>
            <a:xfrm>
              <a:off x="5558292" y="3654366"/>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grpFill/>
            <a:ln w="3494" cap="flat">
              <a:noFill/>
              <a:prstDash val="solid"/>
              <a:miter/>
            </a:ln>
          </p:spPr>
          <p:txBody>
            <a:bodyPr rtlCol="0" anchor="ctr">
              <a:noAutofit/>
            </a:bodyPr>
            <a:lstStyle/>
            <a:p>
              <a:endParaRPr lang="en-US"/>
            </a:p>
          </p:txBody>
        </p:sp>
        <p:sp>
          <p:nvSpPr>
            <p:cNvPr id="31" name="任意多边形: 形状 30">
              <a:extLst>
                <a:ext uri="{FF2B5EF4-FFF2-40B4-BE49-F238E27FC236}">
                  <a16:creationId xmlns:a16="http://schemas.microsoft.com/office/drawing/2014/main" id="{4F887DD8-36A6-FA34-CFA4-8F2920226E37}"/>
                </a:ext>
              </a:extLst>
            </p:cNvPr>
            <p:cNvSpPr/>
            <p:nvPr/>
          </p:nvSpPr>
          <p:spPr>
            <a:xfrm>
              <a:off x="5631068" y="3706948"/>
              <a:ext cx="37733" cy="5135"/>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grpFill/>
            <a:ln w="3494" cap="flat">
              <a:noFill/>
              <a:prstDash val="solid"/>
              <a:miter/>
            </a:ln>
          </p:spPr>
          <p:txBody>
            <a:bodyPr rtlCol="0" anchor="ctr">
              <a:noAutofit/>
            </a:bodyPr>
            <a:lstStyle/>
            <a:p>
              <a:endParaRPr lang="en-US"/>
            </a:p>
          </p:txBody>
        </p:sp>
        <p:sp>
          <p:nvSpPr>
            <p:cNvPr id="32" name="任意多边形: 形状 31">
              <a:extLst>
                <a:ext uri="{FF2B5EF4-FFF2-40B4-BE49-F238E27FC236}">
                  <a16:creationId xmlns:a16="http://schemas.microsoft.com/office/drawing/2014/main" id="{37818CC4-9F99-C86F-A524-328659D8A778}"/>
                </a:ext>
              </a:extLst>
            </p:cNvPr>
            <p:cNvSpPr/>
            <p:nvPr/>
          </p:nvSpPr>
          <p:spPr>
            <a:xfrm>
              <a:off x="5632675" y="3722355"/>
              <a:ext cx="33994" cy="5135"/>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grpFill/>
            <a:ln w="3494" cap="flat">
              <a:noFill/>
              <a:prstDash val="solid"/>
              <a:miter/>
            </a:ln>
          </p:spPr>
          <p:txBody>
            <a:bodyPr rtlCol="0" anchor="ctr">
              <a:noAutofit/>
            </a:bodyPr>
            <a:lstStyle/>
            <a:p>
              <a:endParaRPr lang="en-US"/>
            </a:p>
          </p:txBody>
        </p:sp>
      </p:grpSp>
      <p:sp>
        <p:nvSpPr>
          <p:cNvPr id="34" name="任意多边形: 形状 33">
            <a:extLst>
              <a:ext uri="{FF2B5EF4-FFF2-40B4-BE49-F238E27FC236}">
                <a16:creationId xmlns:a16="http://schemas.microsoft.com/office/drawing/2014/main" id="{4F7BFD64-D0DD-CBF7-4191-5EC5B7CAFDE4}"/>
              </a:ext>
            </a:extLst>
          </p:cNvPr>
          <p:cNvSpPr/>
          <p:nvPr/>
        </p:nvSpPr>
        <p:spPr>
          <a:xfrm>
            <a:off x="11925097" y="6036303"/>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35" name="任意多边形: 形状 34">
            <a:extLst>
              <a:ext uri="{FF2B5EF4-FFF2-40B4-BE49-F238E27FC236}">
                <a16:creationId xmlns:a16="http://schemas.microsoft.com/office/drawing/2014/main" id="{D972CE89-8762-5182-22B8-99B8193F32D7}"/>
              </a:ext>
            </a:extLst>
          </p:cNvPr>
          <p:cNvSpPr/>
          <p:nvPr/>
        </p:nvSpPr>
        <p:spPr>
          <a:xfrm>
            <a:off x="12033956" y="6036303"/>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36" name="任意多边形: 形状 35">
            <a:extLst>
              <a:ext uri="{FF2B5EF4-FFF2-40B4-BE49-F238E27FC236}">
                <a16:creationId xmlns:a16="http://schemas.microsoft.com/office/drawing/2014/main" id="{3A3CF431-C153-0BA4-8DED-CA97AC28DEC8}"/>
              </a:ext>
            </a:extLst>
          </p:cNvPr>
          <p:cNvSpPr/>
          <p:nvPr/>
        </p:nvSpPr>
        <p:spPr>
          <a:xfrm>
            <a:off x="12142814" y="6036303"/>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40" name="任意多边形: 形状 39">
            <a:extLst>
              <a:ext uri="{FF2B5EF4-FFF2-40B4-BE49-F238E27FC236}">
                <a16:creationId xmlns:a16="http://schemas.microsoft.com/office/drawing/2014/main" id="{ED04A0B9-9915-315E-9574-2B2A98430B72}"/>
              </a:ext>
            </a:extLst>
          </p:cNvPr>
          <p:cNvSpPr/>
          <p:nvPr/>
        </p:nvSpPr>
        <p:spPr>
          <a:xfrm>
            <a:off x="11925097" y="6145162"/>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41" name="任意多边形: 形状 40">
            <a:extLst>
              <a:ext uri="{FF2B5EF4-FFF2-40B4-BE49-F238E27FC236}">
                <a16:creationId xmlns:a16="http://schemas.microsoft.com/office/drawing/2014/main" id="{FEE1086E-C5FB-9F81-0ECB-E24DCF2AB674}"/>
              </a:ext>
            </a:extLst>
          </p:cNvPr>
          <p:cNvSpPr/>
          <p:nvPr/>
        </p:nvSpPr>
        <p:spPr>
          <a:xfrm>
            <a:off x="12033956" y="6145162"/>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42" name="任意多边形: 形状 41">
            <a:extLst>
              <a:ext uri="{FF2B5EF4-FFF2-40B4-BE49-F238E27FC236}">
                <a16:creationId xmlns:a16="http://schemas.microsoft.com/office/drawing/2014/main" id="{09A9C25E-401F-C386-945A-084282208795}"/>
              </a:ext>
            </a:extLst>
          </p:cNvPr>
          <p:cNvSpPr/>
          <p:nvPr/>
        </p:nvSpPr>
        <p:spPr>
          <a:xfrm>
            <a:off x="12142814" y="6145162"/>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49" name="任意多边形: 形状 48">
            <a:extLst>
              <a:ext uri="{FF2B5EF4-FFF2-40B4-BE49-F238E27FC236}">
                <a16:creationId xmlns:a16="http://schemas.microsoft.com/office/drawing/2014/main" id="{6E4E472F-5331-59C2-CBCA-A18E31815A5A}"/>
              </a:ext>
            </a:extLst>
          </p:cNvPr>
          <p:cNvSpPr/>
          <p:nvPr userDrawn="1"/>
        </p:nvSpPr>
        <p:spPr>
          <a:xfrm>
            <a:off x="47582" y="998538"/>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0" name="任意多边形: 形状 49">
            <a:extLst>
              <a:ext uri="{FF2B5EF4-FFF2-40B4-BE49-F238E27FC236}">
                <a16:creationId xmlns:a16="http://schemas.microsoft.com/office/drawing/2014/main" id="{49BC45EB-E02A-261E-9C16-B8B0921C5D3F}"/>
              </a:ext>
            </a:extLst>
          </p:cNvPr>
          <p:cNvSpPr/>
          <p:nvPr userDrawn="1"/>
        </p:nvSpPr>
        <p:spPr>
          <a:xfrm>
            <a:off x="156440" y="998538"/>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1" name="任意多边形: 形状 50">
            <a:extLst>
              <a:ext uri="{FF2B5EF4-FFF2-40B4-BE49-F238E27FC236}">
                <a16:creationId xmlns:a16="http://schemas.microsoft.com/office/drawing/2014/main" id="{37E43DAF-1664-B5AF-F4AB-E0687FFA1F20}"/>
              </a:ext>
            </a:extLst>
          </p:cNvPr>
          <p:cNvSpPr/>
          <p:nvPr userDrawn="1"/>
        </p:nvSpPr>
        <p:spPr>
          <a:xfrm>
            <a:off x="265299" y="998538"/>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2" name="任意多边形: 形状 51">
            <a:extLst>
              <a:ext uri="{FF2B5EF4-FFF2-40B4-BE49-F238E27FC236}">
                <a16:creationId xmlns:a16="http://schemas.microsoft.com/office/drawing/2014/main" id="{66FB3106-C8D4-A8FE-5A31-951C2CEACA4C}"/>
              </a:ext>
            </a:extLst>
          </p:cNvPr>
          <p:cNvSpPr/>
          <p:nvPr userDrawn="1"/>
        </p:nvSpPr>
        <p:spPr>
          <a:xfrm>
            <a:off x="374157" y="998538"/>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3" name="任意多边形: 形状 52">
            <a:extLst>
              <a:ext uri="{FF2B5EF4-FFF2-40B4-BE49-F238E27FC236}">
                <a16:creationId xmlns:a16="http://schemas.microsoft.com/office/drawing/2014/main" id="{9B485CAE-71E6-090F-8EBD-FB6B2945BE0C}"/>
              </a:ext>
            </a:extLst>
          </p:cNvPr>
          <p:cNvSpPr/>
          <p:nvPr userDrawn="1"/>
        </p:nvSpPr>
        <p:spPr>
          <a:xfrm>
            <a:off x="483017" y="998538"/>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5" name="任意多边形: 形状 54">
            <a:extLst>
              <a:ext uri="{FF2B5EF4-FFF2-40B4-BE49-F238E27FC236}">
                <a16:creationId xmlns:a16="http://schemas.microsoft.com/office/drawing/2014/main" id="{3F83E8AB-D43F-B29A-D313-17E7B0D00B94}"/>
              </a:ext>
            </a:extLst>
          </p:cNvPr>
          <p:cNvSpPr/>
          <p:nvPr userDrawn="1"/>
        </p:nvSpPr>
        <p:spPr>
          <a:xfrm>
            <a:off x="47582" y="1107397"/>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6" name="任意多边形: 形状 55">
            <a:extLst>
              <a:ext uri="{FF2B5EF4-FFF2-40B4-BE49-F238E27FC236}">
                <a16:creationId xmlns:a16="http://schemas.microsoft.com/office/drawing/2014/main" id="{676CF93A-AF5C-D858-53F2-7D3183D5C022}"/>
              </a:ext>
            </a:extLst>
          </p:cNvPr>
          <p:cNvSpPr/>
          <p:nvPr userDrawn="1"/>
        </p:nvSpPr>
        <p:spPr>
          <a:xfrm>
            <a:off x="156440" y="1107397"/>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7" name="任意多边形: 形状 56">
            <a:extLst>
              <a:ext uri="{FF2B5EF4-FFF2-40B4-BE49-F238E27FC236}">
                <a16:creationId xmlns:a16="http://schemas.microsoft.com/office/drawing/2014/main" id="{DC6E853A-E4D6-7F5C-85F8-73A43219616B}"/>
              </a:ext>
            </a:extLst>
          </p:cNvPr>
          <p:cNvSpPr/>
          <p:nvPr userDrawn="1"/>
        </p:nvSpPr>
        <p:spPr>
          <a:xfrm>
            <a:off x="265299" y="1107397"/>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8" name="任意多边形: 形状 57">
            <a:extLst>
              <a:ext uri="{FF2B5EF4-FFF2-40B4-BE49-F238E27FC236}">
                <a16:creationId xmlns:a16="http://schemas.microsoft.com/office/drawing/2014/main" id="{ECDEBC7A-3F98-48BA-1751-B470AFBA5883}"/>
              </a:ext>
            </a:extLst>
          </p:cNvPr>
          <p:cNvSpPr/>
          <p:nvPr userDrawn="1"/>
        </p:nvSpPr>
        <p:spPr>
          <a:xfrm>
            <a:off x="374157" y="1107397"/>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9" name="任意多边形: 形状 58">
            <a:extLst>
              <a:ext uri="{FF2B5EF4-FFF2-40B4-BE49-F238E27FC236}">
                <a16:creationId xmlns:a16="http://schemas.microsoft.com/office/drawing/2014/main" id="{281CD06E-B869-170A-5C03-F49064047230}"/>
              </a:ext>
            </a:extLst>
          </p:cNvPr>
          <p:cNvSpPr/>
          <p:nvPr userDrawn="1"/>
        </p:nvSpPr>
        <p:spPr>
          <a:xfrm>
            <a:off x="483017" y="1107397"/>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2" name="标题 1">
            <a:extLst>
              <a:ext uri="{FF2B5EF4-FFF2-40B4-BE49-F238E27FC236}">
                <a16:creationId xmlns:a16="http://schemas.microsoft.com/office/drawing/2014/main" id="{EC7F0B77-AD69-E374-7F19-EBB31C522DAD}"/>
              </a:ext>
            </a:extLst>
          </p:cNvPr>
          <p:cNvSpPr>
            <a:spLocks noGrp="1"/>
          </p:cNvSpPr>
          <p:nvPr userDrawn="1">
            <p:ph type="title"/>
          </p:nvPr>
        </p:nvSpPr>
        <p:spPr>
          <a:xfrm>
            <a:off x="4858677" y="3001034"/>
            <a:ext cx="5882475" cy="1046016"/>
          </a:xfrm>
        </p:spPr>
        <p:txBody>
          <a:bodyPr>
            <a:noAutofit/>
          </a:bodyPr>
          <a:lstStyle>
            <a:lvl1pPr marL="0" algn="l" defTabSz="914400" rtl="0" eaLnBrk="1" latinLnBrk="0" hangingPunct="1">
              <a:defRPr lang="en-US" sz="5400" kern="1200" dirty="0">
                <a:solidFill>
                  <a:schemeClr val="tx1">
                    <a:lumMod val="85000"/>
                    <a:lumOff val="15000"/>
                  </a:schemeClr>
                </a:solidFill>
                <a:latin typeface="+mj-ea"/>
                <a:ea typeface="+mj-ea"/>
                <a:cs typeface="+mn-cs"/>
              </a:defRPr>
            </a:lvl1pPr>
          </a:lstStyle>
          <a:p>
            <a:r>
              <a:rPr lang="zh-CN" altLang="en-US" dirty="0"/>
              <a:t>单击此处编辑</a:t>
            </a:r>
            <a:endParaRPr lang="en-US" dirty="0"/>
          </a:p>
        </p:txBody>
      </p:sp>
      <p:sp>
        <p:nvSpPr>
          <p:cNvPr id="3" name="日期占位符 2">
            <a:extLst>
              <a:ext uri="{FF2B5EF4-FFF2-40B4-BE49-F238E27FC236}">
                <a16:creationId xmlns:a16="http://schemas.microsoft.com/office/drawing/2014/main" id="{548F85B9-F268-66A3-8F04-DDC31320168E}"/>
              </a:ext>
            </a:extLst>
          </p:cNvPr>
          <p:cNvSpPr>
            <a:spLocks noGrp="1"/>
          </p:cNvSpPr>
          <p:nvPr userDrawn="1">
            <p:ph type="dt" sz="half" idx="10"/>
          </p:nvPr>
        </p:nvSpPr>
        <p:spPr/>
        <p:txBody>
          <a:bodyPr>
            <a:noAutofit/>
          </a:bodyPr>
          <a:lstStyle/>
          <a:p>
            <a:fld id="{75E04654-24E2-4CA5-956E-864433538B88}" type="datetimeFigureOut">
              <a:rPr lang="zh-CN" altLang="en-US" smtClean="0"/>
              <a:t>2022-08-14</a:t>
            </a:fld>
            <a:endParaRPr lang="zh-CN" altLang="en-US"/>
          </a:p>
        </p:txBody>
      </p:sp>
      <p:sp>
        <p:nvSpPr>
          <p:cNvPr id="4" name="页脚占位符 3">
            <a:extLst>
              <a:ext uri="{FF2B5EF4-FFF2-40B4-BE49-F238E27FC236}">
                <a16:creationId xmlns:a16="http://schemas.microsoft.com/office/drawing/2014/main" id="{AF298850-4634-0161-3FD0-5FA3B7D2F9C8}"/>
              </a:ext>
            </a:extLst>
          </p:cNvPr>
          <p:cNvSpPr>
            <a:spLocks noGrp="1"/>
          </p:cNvSpPr>
          <p:nvPr userDrawn="1">
            <p:ph type="ftr" sz="quarter" idx="11"/>
          </p:nvPr>
        </p:nvSpPr>
        <p:spPr/>
        <p:txBody>
          <a:bodyPr>
            <a:noAutofit/>
          </a:bodyPr>
          <a:lstStyle/>
          <a:p>
            <a:endParaRPr lang="zh-CN" altLang="en-US"/>
          </a:p>
        </p:txBody>
      </p:sp>
      <p:sp>
        <p:nvSpPr>
          <p:cNvPr id="5" name="灯片编号占位符 4">
            <a:extLst>
              <a:ext uri="{FF2B5EF4-FFF2-40B4-BE49-F238E27FC236}">
                <a16:creationId xmlns:a16="http://schemas.microsoft.com/office/drawing/2014/main" id="{BEA7A614-DC34-4301-5D3C-5291721A14B0}"/>
              </a:ext>
            </a:extLst>
          </p:cNvPr>
          <p:cNvSpPr>
            <a:spLocks noGrp="1"/>
          </p:cNvSpPr>
          <p:nvPr userDrawn="1">
            <p:ph type="sldNum" sz="quarter" idx="12"/>
          </p:nvPr>
        </p:nvSpPr>
        <p:spPr/>
        <p:txBody>
          <a:bodyPr>
            <a:noAutofit/>
          </a:bodyPr>
          <a:lstStyle/>
          <a:p>
            <a:fld id="{9FF5BC8F-1322-4827-962A-65229AFA1756}" type="slidenum">
              <a:rPr lang="zh-CN" altLang="en-US" smtClean="0"/>
              <a:t>‹#›</a:t>
            </a:fld>
            <a:endParaRPr lang="zh-CN" altLang="en-US"/>
          </a:p>
        </p:txBody>
      </p:sp>
    </p:spTree>
    <p:extLst>
      <p:ext uri="{BB962C8B-B14F-4D97-AF65-F5344CB8AC3E}">
        <p14:creationId xmlns:p14="http://schemas.microsoft.com/office/powerpoint/2010/main" val="54511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55ABDC-5640-E2F6-A692-3013E88CFBF0}"/>
              </a:ext>
            </a:extLst>
          </p:cNvPr>
          <p:cNvSpPr>
            <a:spLocks noGrp="1"/>
          </p:cNvSpPr>
          <p:nvPr>
            <p:ph type="dt" sz="half" idx="10"/>
          </p:nvPr>
        </p:nvSpPr>
        <p:spPr>
          <a:xfrm>
            <a:off x="527716" y="6356350"/>
            <a:ext cx="2743200" cy="365125"/>
          </a:xfrm>
        </p:spPr>
        <p:txBody>
          <a:bodyPr>
            <a:noAutofit/>
          </a:bodyPr>
          <a:lstStyle/>
          <a:p>
            <a:fld id="{5D367CF8-4BCD-42FC-92F8-C00894C3C59E}" type="datetimeFigureOut">
              <a:rPr lang="en-US" smtClean="0"/>
              <a:t>8/14/2022</a:t>
            </a:fld>
            <a:endParaRPr lang="en-US" dirty="0"/>
          </a:p>
        </p:txBody>
      </p:sp>
      <p:sp>
        <p:nvSpPr>
          <p:cNvPr id="3" name="页脚占位符 2">
            <a:extLst>
              <a:ext uri="{FF2B5EF4-FFF2-40B4-BE49-F238E27FC236}">
                <a16:creationId xmlns:a16="http://schemas.microsoft.com/office/drawing/2014/main" id="{02425783-B87F-E8E8-3002-D7DDF182EA75}"/>
              </a:ext>
            </a:extLst>
          </p:cNvPr>
          <p:cNvSpPr>
            <a:spLocks noGrp="1"/>
          </p:cNvSpPr>
          <p:nvPr>
            <p:ph type="ftr" sz="quarter" idx="11"/>
          </p:nvPr>
        </p:nvSpPr>
        <p:spPr>
          <a:xfrm>
            <a:off x="4038600" y="6356350"/>
            <a:ext cx="4114800" cy="365125"/>
          </a:xfrm>
        </p:spPr>
        <p:txBody>
          <a:bodyPr>
            <a:noAutofit/>
          </a:bodyPr>
          <a:lstStyle/>
          <a:p>
            <a:endParaRPr lang="en-US" dirty="0"/>
          </a:p>
        </p:txBody>
      </p:sp>
      <p:sp>
        <p:nvSpPr>
          <p:cNvPr id="4" name="灯片编号占位符 3">
            <a:extLst>
              <a:ext uri="{FF2B5EF4-FFF2-40B4-BE49-F238E27FC236}">
                <a16:creationId xmlns:a16="http://schemas.microsoft.com/office/drawing/2014/main" id="{5975CCA3-AF92-48F2-F77B-28AEA8F889B1}"/>
              </a:ext>
            </a:extLst>
          </p:cNvPr>
          <p:cNvSpPr>
            <a:spLocks noGrp="1"/>
          </p:cNvSpPr>
          <p:nvPr>
            <p:ph type="sldNum" sz="quarter" idx="12"/>
          </p:nvPr>
        </p:nvSpPr>
        <p:spPr>
          <a:xfrm>
            <a:off x="8921084" y="6356350"/>
            <a:ext cx="2743200" cy="365125"/>
          </a:xfrm>
        </p:spPr>
        <p:txBody>
          <a:bodyPr>
            <a:noAutofit/>
          </a:bodyPr>
          <a:lstStyle/>
          <a:p>
            <a:fld id="{C7C4BF0F-553D-4669-9B4A-9C7CB96E5885}" type="slidenum">
              <a:rPr lang="en-US" smtClean="0"/>
              <a:t>‹#›</a:t>
            </a:fld>
            <a:endParaRPr lang="en-US"/>
          </a:p>
        </p:txBody>
      </p:sp>
      <p:sp>
        <p:nvSpPr>
          <p:cNvPr id="6" name="矩形 5">
            <a:extLst>
              <a:ext uri="{FF2B5EF4-FFF2-40B4-BE49-F238E27FC236}">
                <a16:creationId xmlns:a16="http://schemas.microsoft.com/office/drawing/2014/main" id="{D54B505C-5A3F-713B-420C-4EEEFE069772}"/>
              </a:ext>
            </a:extLst>
          </p:cNvPr>
          <p:cNvSpPr/>
          <p:nvPr userDrawn="1"/>
        </p:nvSpPr>
        <p:spPr>
          <a:xfrm>
            <a:off x="0" y="0"/>
            <a:ext cx="12202776" cy="6857999"/>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圆: 空心 7">
            <a:extLst>
              <a:ext uri="{FF2B5EF4-FFF2-40B4-BE49-F238E27FC236}">
                <a16:creationId xmlns:a16="http://schemas.microsoft.com/office/drawing/2014/main" id="{D5229C4C-8990-088A-3211-6BF693044A92}"/>
              </a:ext>
            </a:extLst>
          </p:cNvPr>
          <p:cNvSpPr/>
          <p:nvPr userDrawn="1"/>
        </p:nvSpPr>
        <p:spPr>
          <a:xfrm>
            <a:off x="479376" y="275664"/>
            <a:ext cx="150746" cy="150746"/>
          </a:xfrm>
          <a:prstGeom prst="donut">
            <a:avLst/>
          </a:prstGeom>
          <a:gradFill>
            <a:gsLst>
              <a:gs pos="0">
                <a:schemeClr val="accent2">
                  <a:lumMod val="60000"/>
                  <a:lumOff val="40000"/>
                </a:schemeClr>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内容占位符 13">
            <a:extLst>
              <a:ext uri="{FF2B5EF4-FFF2-40B4-BE49-F238E27FC236}">
                <a16:creationId xmlns:a16="http://schemas.microsoft.com/office/drawing/2014/main" id="{2260F94D-DBC4-67F0-33B5-5BD9B31D5AD3}"/>
              </a:ext>
            </a:extLst>
          </p:cNvPr>
          <p:cNvSpPr>
            <a:spLocks noGrp="1"/>
          </p:cNvSpPr>
          <p:nvPr>
            <p:ph sz="quarter" idx="13"/>
          </p:nvPr>
        </p:nvSpPr>
        <p:spPr>
          <a:xfrm>
            <a:off x="426000" y="329139"/>
            <a:ext cx="5842000" cy="498975"/>
          </a:xfrm>
          <a:prstGeom prst="rect">
            <a:avLst/>
          </a:prstGeom>
        </p:spPr>
        <p:txBody>
          <a:bodyPr>
            <a:noAutofit/>
          </a:bodyPr>
          <a:lstStyle>
            <a:lvl1pPr marL="0" indent="0" algn="l" defTabSz="914400" rtl="0" eaLnBrk="1" latinLnBrk="0" hangingPunct="1">
              <a:spcBef>
                <a:spcPts val="0"/>
              </a:spcBef>
              <a:buFontTx/>
              <a:buNone/>
              <a:defRPr lang="zh-CN" altLang="en-US" sz="3200" kern="1200" dirty="0" smtClean="0">
                <a:solidFill>
                  <a:schemeClr val="tx1"/>
                </a:solidFill>
                <a:latin typeface="+mj-ea"/>
                <a:ea typeface="+mj-ea"/>
                <a:cs typeface="+mn-cs"/>
              </a:defRPr>
            </a:lvl1pPr>
            <a:lvl2pPr marL="457200" indent="0">
              <a:buNone/>
              <a:defRPr/>
            </a:lvl2pPr>
          </a:lstStyle>
          <a:p>
            <a:pPr lvl="0"/>
            <a:r>
              <a:rPr lang="zh-CN" altLang="en-US" dirty="0"/>
              <a:t>单击此处编辑母版文本样式</a:t>
            </a:r>
          </a:p>
        </p:txBody>
      </p:sp>
      <p:sp>
        <p:nvSpPr>
          <p:cNvPr id="15" name="内容占位符 13">
            <a:extLst>
              <a:ext uri="{FF2B5EF4-FFF2-40B4-BE49-F238E27FC236}">
                <a16:creationId xmlns:a16="http://schemas.microsoft.com/office/drawing/2014/main" id="{74605A69-B5B0-ED8E-3931-4F141ED7636C}"/>
              </a:ext>
            </a:extLst>
          </p:cNvPr>
          <p:cNvSpPr>
            <a:spLocks noGrp="1"/>
          </p:cNvSpPr>
          <p:nvPr>
            <p:ph sz="quarter" idx="14"/>
          </p:nvPr>
        </p:nvSpPr>
        <p:spPr>
          <a:xfrm>
            <a:off x="426000" y="777975"/>
            <a:ext cx="5842000" cy="180000"/>
          </a:xfrm>
          <a:prstGeom prst="rect">
            <a:avLst/>
          </a:prstGeom>
        </p:spPr>
        <p:txBody>
          <a:bodyPr>
            <a:noAutofit/>
          </a:bodyPr>
          <a:lstStyle>
            <a:lvl1pPr marL="0" indent="0" algn="l" defTabSz="914400" rtl="0" eaLnBrk="1" latinLnBrk="0" hangingPunct="1">
              <a:buFontTx/>
              <a:buNone/>
              <a:defRPr lang="zh-CN" altLang="en-US" sz="900" kern="1200" dirty="0" smtClean="0">
                <a:solidFill>
                  <a:schemeClr val="bg1">
                    <a:lumMod val="75000"/>
                  </a:schemeClr>
                </a:solidFill>
                <a:latin typeface="+mn-ea"/>
                <a:ea typeface="+mn-ea"/>
                <a:cs typeface="+mn-cs"/>
              </a:defRPr>
            </a:lvl1pPr>
            <a:lvl2pPr marL="457200" indent="0">
              <a:buNone/>
              <a:defRPr/>
            </a:lvl2pPr>
          </a:lstStyle>
          <a:p>
            <a:pPr lvl="0"/>
            <a:r>
              <a:rPr lang="zh-CN" altLang="en-US" dirty="0"/>
              <a:t>单击此处编辑母版文本样式</a:t>
            </a:r>
          </a:p>
        </p:txBody>
      </p:sp>
    </p:spTree>
    <p:extLst>
      <p:ext uri="{BB962C8B-B14F-4D97-AF65-F5344CB8AC3E}">
        <p14:creationId xmlns:p14="http://schemas.microsoft.com/office/powerpoint/2010/main" val="1619242387"/>
      </p:ext>
    </p:extLst>
  </p:cSld>
  <p:clrMapOvr>
    <a:masterClrMapping/>
  </p:clrMapOvr>
  <p:extLst>
    <p:ext uri="{DCECCB84-F9BA-43D5-87BE-67443E8EF086}">
      <p15:sldGuideLst xmlns:p15="http://schemas.microsoft.com/office/powerpoint/2012/main">
        <p15:guide id="1" pos="325">
          <p15:clr>
            <a:srgbClr val="FBAE40"/>
          </p15:clr>
        </p15:guide>
        <p15:guide id="3" pos="807">
          <p15:clr>
            <a:srgbClr val="FBAE40"/>
          </p15:clr>
        </p15:guide>
        <p15:guide id="4" pos="920">
          <p15:clr>
            <a:srgbClr val="FBAE40"/>
          </p15:clr>
        </p15:guide>
        <p15:guide id="5" pos="2111">
          <p15:clr>
            <a:srgbClr val="FBAE40"/>
          </p15:clr>
        </p15:guide>
        <p15:guide id="6" pos="1402">
          <p15:clr>
            <a:srgbClr val="FBAE40"/>
          </p15:clr>
        </p15:guide>
        <p15:guide id="7" pos="1516">
          <p15:clr>
            <a:srgbClr val="FBAE40"/>
          </p15:clr>
        </p15:guide>
        <p15:guide id="8" pos="1997">
          <p15:clr>
            <a:srgbClr val="FBAE40"/>
          </p15:clr>
        </p15:guide>
        <p15:guide id="9" pos="2593">
          <p15:clr>
            <a:srgbClr val="FBAE40"/>
          </p15:clr>
        </p15:guide>
        <p15:guide id="10" pos="2706">
          <p15:clr>
            <a:srgbClr val="FBAE40"/>
          </p15:clr>
        </p15:guide>
        <p15:guide id="11" pos="3188">
          <p15:clr>
            <a:srgbClr val="FBAE40"/>
          </p15:clr>
        </p15:guide>
        <p15:guide id="12" pos="3301">
          <p15:clr>
            <a:srgbClr val="FBAE40"/>
          </p15:clr>
        </p15:guide>
        <p15:guide id="13" pos="3783">
          <p15:clr>
            <a:srgbClr val="FBAE40"/>
          </p15:clr>
        </p15:guide>
        <p15:guide id="14" pos="3897">
          <p15:clr>
            <a:srgbClr val="FBAE40"/>
          </p15:clr>
        </p15:guide>
        <p15:guide id="15" pos="4379">
          <p15:clr>
            <a:srgbClr val="FBAE40"/>
          </p15:clr>
        </p15:guide>
        <p15:guide id="16" pos="4492">
          <p15:clr>
            <a:srgbClr val="FBAE40"/>
          </p15:clr>
        </p15:guide>
        <p15:guide id="17" pos="4974">
          <p15:clr>
            <a:srgbClr val="FBAE40"/>
          </p15:clr>
        </p15:guide>
        <p15:guide id="18" pos="5087">
          <p15:clr>
            <a:srgbClr val="FBAE40"/>
          </p15:clr>
        </p15:guide>
        <p15:guide id="19" pos="5569">
          <p15:clr>
            <a:srgbClr val="FBAE40"/>
          </p15:clr>
        </p15:guide>
        <p15:guide id="20" pos="5683">
          <p15:clr>
            <a:srgbClr val="FBAE40"/>
          </p15:clr>
        </p15:guide>
        <p15:guide id="21" pos="6164">
          <p15:clr>
            <a:srgbClr val="FBAE40"/>
          </p15:clr>
        </p15:guide>
        <p15:guide id="22" pos="6278">
          <p15:clr>
            <a:srgbClr val="FBAE40"/>
          </p15:clr>
        </p15:guide>
        <p15:guide id="23" pos="6760">
          <p15:clr>
            <a:srgbClr val="FBAE40"/>
          </p15:clr>
        </p15:guide>
        <p15:guide id="24" pos="6873">
          <p15:clr>
            <a:srgbClr val="FBAE40"/>
          </p15:clr>
        </p15:guide>
        <p15:guide id="25" pos="7355">
          <p15:clr>
            <a:srgbClr val="FBAE40"/>
          </p15:clr>
        </p15:guide>
        <p15:guide id="26" orient="horz" pos="629">
          <p15:clr>
            <a:srgbClr val="FBAE40"/>
          </p15:clr>
        </p15:guide>
        <p15:guide id="27" orient="horz" pos="516">
          <p15:clr>
            <a:srgbClr val="FBAE40"/>
          </p15:clr>
        </p15:guide>
        <p15:guide id="28" orient="horz" pos="4003">
          <p15:clr>
            <a:srgbClr val="FBAE40"/>
          </p15:clr>
        </p15:guide>
        <p15:guide id="29"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0DEE8C12-052E-898A-0C8B-8D0A8B2F1A86}"/>
              </a:ext>
            </a:extLst>
          </p:cNvPr>
          <p:cNvSpPr>
            <a:spLocks noGrp="1"/>
          </p:cNvSpPr>
          <p:nvPr>
            <p:ph type="dt" sz="half" idx="10"/>
          </p:nvPr>
        </p:nvSpPr>
        <p:spPr/>
        <p:txBody>
          <a:bodyPr>
            <a:noAutofit/>
          </a:bodyPr>
          <a:lstStyle/>
          <a:p>
            <a:fld id="{75E04654-24E2-4CA5-956E-864433538B88}" type="datetimeFigureOut">
              <a:rPr lang="zh-CN" altLang="en-US" smtClean="0"/>
              <a:t>2022-08-14</a:t>
            </a:fld>
            <a:endParaRPr lang="zh-CN" altLang="en-US"/>
          </a:p>
        </p:txBody>
      </p:sp>
      <p:sp>
        <p:nvSpPr>
          <p:cNvPr id="4" name="页脚占位符 3">
            <a:extLst>
              <a:ext uri="{FF2B5EF4-FFF2-40B4-BE49-F238E27FC236}">
                <a16:creationId xmlns:a16="http://schemas.microsoft.com/office/drawing/2014/main" id="{014CC6C8-E753-BD29-25DE-C716E0E752A1}"/>
              </a:ext>
            </a:extLst>
          </p:cNvPr>
          <p:cNvSpPr>
            <a:spLocks noGrp="1"/>
          </p:cNvSpPr>
          <p:nvPr>
            <p:ph type="ftr" sz="quarter" idx="11"/>
          </p:nvPr>
        </p:nvSpPr>
        <p:spPr/>
        <p:txBody>
          <a:bodyPr>
            <a:noAutofit/>
          </a:bodyPr>
          <a:lstStyle/>
          <a:p>
            <a:endParaRPr lang="zh-CN" altLang="en-US"/>
          </a:p>
        </p:txBody>
      </p:sp>
      <p:sp>
        <p:nvSpPr>
          <p:cNvPr id="5" name="灯片编号占位符 4">
            <a:extLst>
              <a:ext uri="{FF2B5EF4-FFF2-40B4-BE49-F238E27FC236}">
                <a16:creationId xmlns:a16="http://schemas.microsoft.com/office/drawing/2014/main" id="{47E6953F-231E-EC0E-9458-C62892267755}"/>
              </a:ext>
            </a:extLst>
          </p:cNvPr>
          <p:cNvSpPr>
            <a:spLocks noGrp="1"/>
          </p:cNvSpPr>
          <p:nvPr>
            <p:ph type="sldNum" sz="quarter" idx="12"/>
          </p:nvPr>
        </p:nvSpPr>
        <p:spPr/>
        <p:txBody>
          <a:bodyPr>
            <a:noAutofit/>
          </a:bodyPr>
          <a:lstStyle/>
          <a:p>
            <a:fld id="{9FF5BC8F-1322-4827-962A-65229AFA1756}" type="slidenum">
              <a:rPr lang="zh-CN" altLang="en-US" smtClean="0"/>
              <a:t>‹#›</a:t>
            </a:fld>
            <a:endParaRPr lang="zh-CN" altLang="en-US"/>
          </a:p>
        </p:txBody>
      </p:sp>
    </p:spTree>
    <p:extLst>
      <p:ext uri="{BB962C8B-B14F-4D97-AF65-F5344CB8AC3E}">
        <p14:creationId xmlns:p14="http://schemas.microsoft.com/office/powerpoint/2010/main" val="247700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OPPOSans R" panose="00020600040101010101" pitchFamily="18" charset="-122"/>
                <a:ea typeface="OPPOSans R" panose="00020600040101010101" pitchFamily="18"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OPPOSans R" panose="00020600040101010101" pitchFamily="18" charset="-122"/>
                <a:ea typeface="OPPOSans R" panose="00020600040101010101" pitchFamily="18" charset="-122"/>
                <a:cs typeface="Segoe UI Light" charset="0"/>
              </a:defRPr>
            </a:lvl1pPr>
          </a:lstStyle>
          <a:p>
            <a:pPr lvl="0"/>
            <a:r>
              <a:rPr kumimoji="1" lang="en-US" altLang="zh-CN" dirty="0" err="1"/>
              <a:t>OfficePLUS</a:t>
            </a:r>
            <a:endParaRPr kumimoji="1" lang="zh-CN" altLang="en-US" dirty="0"/>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dirty="0" err="1"/>
              <a:t>OfficePLUS</a:t>
            </a:r>
            <a:endParaRPr kumimoji="1" lang="zh-CN" altLang="en-US" dirty="0"/>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OPPOSans R" panose="00020600040101010101" pitchFamily="18" charset="-122"/>
                <a:ea typeface="OPPOSans R" panose="00020600040101010101" pitchFamily="18" charset="-122"/>
                <a:cs typeface="Segoe UI Light" charset="0"/>
              </a:defRPr>
            </a:lvl1pPr>
          </a:lstStyle>
          <a:p>
            <a:pPr lvl="0"/>
            <a:r>
              <a:rPr kumimoji="1" lang="en-US" altLang="zh-CN" dirty="0" err="1"/>
              <a:t>OfficePLUS</a:t>
            </a:r>
            <a:endParaRPr kumimoji="1" lang="zh-CN" altLang="en-US" dirty="0"/>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OPPOSans R" panose="00020600040101010101" pitchFamily="18" charset="-122"/>
                <a:ea typeface="OPPOSans R" panose="00020600040101010101" pitchFamily="18"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347144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7B483E8-E207-485B-81E3-91B4AF4DA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A5C38D5-542E-4703-BA0B-EF8A4620B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204539-4B45-42D3-9147-848E7C8394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04654-24E2-4CA5-956E-864433538B88}" type="datetimeFigureOut">
              <a:rPr lang="zh-CN" altLang="en-US" smtClean="0"/>
              <a:t>2022-08-14</a:t>
            </a:fld>
            <a:endParaRPr lang="zh-CN" altLang="en-US"/>
          </a:p>
        </p:txBody>
      </p:sp>
      <p:sp>
        <p:nvSpPr>
          <p:cNvPr id="5" name="页脚占位符 4">
            <a:extLst>
              <a:ext uri="{FF2B5EF4-FFF2-40B4-BE49-F238E27FC236}">
                <a16:creationId xmlns:a16="http://schemas.microsoft.com/office/drawing/2014/main" id="{BED293FA-C302-466D-96CC-85A0B3822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21D4729-3861-48AB-86E5-6F4F853FC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5BC8F-1322-4827-962A-65229AFA1756}" type="slidenum">
              <a:rPr lang="zh-CN" altLang="en-US" smtClean="0"/>
              <a:t>‹#›</a:t>
            </a:fld>
            <a:endParaRPr lang="zh-CN" altLang="en-US"/>
          </a:p>
        </p:txBody>
      </p:sp>
    </p:spTree>
    <p:extLst>
      <p:ext uri="{BB962C8B-B14F-4D97-AF65-F5344CB8AC3E}">
        <p14:creationId xmlns:p14="http://schemas.microsoft.com/office/powerpoint/2010/main" val="32693233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 id="2147483689" r:id="rId5"/>
    <p:sldLayoutId id="214748368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p15:clr>
            <a:srgbClr val="F26B43"/>
          </p15:clr>
        </p15:guide>
        <p15:guide id="2" pos="7368">
          <p15:clr>
            <a:srgbClr val="F26B43"/>
          </p15:clr>
        </p15:guide>
        <p15:guide id="3" orient="horz" pos="560">
          <p15:clr>
            <a:srgbClr val="F26B43"/>
          </p15:clr>
        </p15:guide>
        <p15:guide id="4" orient="horz" pos="624">
          <p15:clr>
            <a:srgbClr val="F26B43"/>
          </p15:clr>
        </p15:guide>
        <p15:guide id="5" orient="horz" pos="4056">
          <p15:clr>
            <a:srgbClr val="F26B43"/>
          </p15:clr>
        </p15:guide>
        <p15:guide id="6" orient="horz" pos="39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4.png"/><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4.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内容占位符 672">
            <a:extLst>
              <a:ext uri="{FF2B5EF4-FFF2-40B4-BE49-F238E27FC236}">
                <a16:creationId xmlns:a16="http://schemas.microsoft.com/office/drawing/2014/main" id="{84AEDD7B-1C6C-9A1E-D262-DD553A590C88}"/>
              </a:ext>
            </a:extLst>
          </p:cNvPr>
          <p:cNvSpPr>
            <a:spLocks noGrp="1"/>
          </p:cNvSpPr>
          <p:nvPr>
            <p:ph sz="quarter" idx="10"/>
          </p:nvPr>
        </p:nvSpPr>
        <p:spPr/>
        <p:txBody>
          <a:bodyPr>
            <a:noAutofit/>
          </a:bodyPr>
          <a:lstStyle/>
          <a:p>
            <a:r>
              <a:rPr lang="zh-CN" altLang="en-US" sz="5400" dirty="0">
                <a:solidFill>
                  <a:schemeClr val="accent1"/>
                </a:solidFill>
                <a:latin typeface="+mj-ea"/>
                <a:ea typeface="+mj-ea"/>
              </a:rPr>
              <a:t>蓝色插画风</a:t>
            </a:r>
            <a:endParaRPr lang="en-US" altLang="zh-CN" sz="5400" dirty="0">
              <a:solidFill>
                <a:schemeClr val="accent1"/>
              </a:solidFill>
              <a:latin typeface="+mj-ea"/>
              <a:ea typeface="+mj-ea"/>
            </a:endParaRPr>
          </a:p>
          <a:p>
            <a:r>
              <a:rPr lang="zh-CN" altLang="en-US" sz="5400" dirty="0">
                <a:solidFill>
                  <a:schemeClr val="accent1"/>
                </a:solidFill>
                <a:latin typeface="+mj-ea"/>
                <a:ea typeface="+mj-ea"/>
              </a:rPr>
              <a:t>互联网运营报告</a:t>
            </a:r>
            <a:endParaRPr lang="en-US" sz="5400" dirty="0">
              <a:solidFill>
                <a:schemeClr val="accent1"/>
              </a:solidFill>
              <a:latin typeface="+mj-ea"/>
              <a:ea typeface="+mj-ea"/>
            </a:endParaRPr>
          </a:p>
          <a:p>
            <a:endParaRPr lang="en-US" dirty="0"/>
          </a:p>
        </p:txBody>
      </p:sp>
      <p:sp>
        <p:nvSpPr>
          <p:cNvPr id="675" name="矩形: 圆角 674">
            <a:extLst>
              <a:ext uri="{FF2B5EF4-FFF2-40B4-BE49-F238E27FC236}">
                <a16:creationId xmlns:a16="http://schemas.microsoft.com/office/drawing/2014/main" id="{75E24E8B-B280-22B3-359C-42104AB5014A}"/>
              </a:ext>
            </a:extLst>
          </p:cNvPr>
          <p:cNvSpPr/>
          <p:nvPr/>
        </p:nvSpPr>
        <p:spPr>
          <a:xfrm>
            <a:off x="479376" y="4657921"/>
            <a:ext cx="1971624" cy="362978"/>
          </a:xfrm>
          <a:prstGeom prst="roundRect">
            <a:avLst>
              <a:gd name="adj" fmla="val 50000"/>
            </a:avLst>
          </a:prstGeom>
          <a:gradFill>
            <a:gsLst>
              <a:gs pos="0">
                <a:schemeClr val="accent1">
                  <a:lumMod val="60000"/>
                  <a:lumOff val="40000"/>
                </a:schemeClr>
              </a:gs>
              <a:gs pos="100000">
                <a:schemeClr val="accent1"/>
              </a:gs>
            </a:gsLst>
            <a:lin ang="2700000" scaled="1"/>
          </a:gradFill>
          <a:ln>
            <a:noFill/>
          </a:ln>
          <a:effectLst>
            <a:outerShdw blurRad="190500" dist="139700" dir="5400000" sx="90000" sy="9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77" name="文本框 676">
            <a:extLst>
              <a:ext uri="{FF2B5EF4-FFF2-40B4-BE49-F238E27FC236}">
                <a16:creationId xmlns:a16="http://schemas.microsoft.com/office/drawing/2014/main" id="{D11823F3-558B-6E16-4D95-BCAEB2B50C85}"/>
              </a:ext>
            </a:extLst>
          </p:cNvPr>
          <p:cNvSpPr txBox="1"/>
          <p:nvPr/>
        </p:nvSpPr>
        <p:spPr>
          <a:xfrm>
            <a:off x="605712" y="4731688"/>
            <a:ext cx="1676741" cy="215444"/>
          </a:xfrm>
          <a:prstGeom prst="rect">
            <a:avLst/>
          </a:prstGeom>
          <a:noFill/>
        </p:spPr>
        <p:txBody>
          <a:bodyPr wrap="none" lIns="0" tIns="0" rIns="0" bIns="0" rtlCol="0">
            <a:noAutofit/>
          </a:bodyPr>
          <a:lstStyle/>
          <a:p>
            <a:r>
              <a:rPr lang="zh-CN" altLang="en-US" sz="1400" b="1" dirty="0">
                <a:solidFill>
                  <a:schemeClr val="bg1"/>
                </a:solidFill>
                <a:latin typeface="+mn-ea"/>
              </a:rPr>
              <a:t>汇报人</a:t>
            </a:r>
            <a:r>
              <a:rPr lang="zh-CN" altLang="en-US" sz="1400" dirty="0">
                <a:solidFill>
                  <a:schemeClr val="bg1"/>
                </a:solidFill>
                <a:latin typeface="+mn-ea"/>
              </a:rPr>
              <a:t>：</a:t>
            </a:r>
            <a:r>
              <a:rPr lang="en-US" altLang="zh-CN" sz="1400" dirty="0" err="1">
                <a:solidFill>
                  <a:schemeClr val="bg1"/>
                </a:solidFill>
                <a:latin typeface="+mn-ea"/>
              </a:rPr>
              <a:t>OfficePLUS</a:t>
            </a:r>
            <a:endParaRPr lang="en-US" sz="1400" dirty="0">
              <a:solidFill>
                <a:schemeClr val="bg1"/>
              </a:solidFill>
              <a:latin typeface="+mn-ea"/>
            </a:endParaRPr>
          </a:p>
        </p:txBody>
      </p:sp>
      <p:sp>
        <p:nvSpPr>
          <p:cNvPr id="679" name="文本框 678">
            <a:extLst>
              <a:ext uri="{FF2B5EF4-FFF2-40B4-BE49-F238E27FC236}">
                <a16:creationId xmlns:a16="http://schemas.microsoft.com/office/drawing/2014/main" id="{15FB3651-CF61-7F74-AD2E-1DBF59F3CC79}"/>
              </a:ext>
            </a:extLst>
          </p:cNvPr>
          <p:cNvSpPr txBox="1"/>
          <p:nvPr/>
        </p:nvSpPr>
        <p:spPr>
          <a:xfrm>
            <a:off x="536609" y="3497717"/>
            <a:ext cx="4752529" cy="426271"/>
          </a:xfrm>
          <a:prstGeom prst="rect">
            <a:avLst/>
          </a:prstGeom>
          <a:noFill/>
        </p:spPr>
        <p:txBody>
          <a:bodyPr wrap="square" lIns="0" tIns="0" rIns="0" bIns="0" rtlCol="0">
            <a:noAutofit/>
          </a:bodyPr>
          <a:lstStyle/>
          <a:p>
            <a:pPr algn="just">
              <a:lnSpc>
                <a:spcPct val="120000"/>
              </a:lnSpc>
            </a:pPr>
            <a:r>
              <a:rPr lang="en-US" altLang="zh-CN" sz="1200" dirty="0">
                <a:solidFill>
                  <a:schemeClr val="accent1">
                    <a:lumMod val="20000"/>
                    <a:lumOff val="80000"/>
                  </a:schemeClr>
                </a:solidFill>
                <a:ea typeface="+mj-ea"/>
              </a:rPr>
              <a:t>BLUE ILLUSTRATION STYLE INTERNET OPERATIONS REPORT POWERPOINT TEMPLATE</a:t>
            </a:r>
            <a:endParaRPr lang="en-US" sz="1200" dirty="0">
              <a:solidFill>
                <a:schemeClr val="accent1">
                  <a:lumMod val="20000"/>
                  <a:lumOff val="80000"/>
                </a:schemeClr>
              </a:solidFill>
              <a:ea typeface="+mj-ea"/>
            </a:endParaRPr>
          </a:p>
        </p:txBody>
      </p:sp>
    </p:spTree>
    <p:extLst>
      <p:ext uri="{BB962C8B-B14F-4D97-AF65-F5344CB8AC3E}">
        <p14:creationId xmlns:p14="http://schemas.microsoft.com/office/powerpoint/2010/main" val="287876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46109AB-6CC5-3AE6-5180-56BFBB845523}"/>
              </a:ext>
            </a:extLst>
          </p:cNvPr>
          <p:cNvSpPr>
            <a:spLocks noGrp="1"/>
          </p:cNvSpPr>
          <p:nvPr>
            <p:ph type="title"/>
          </p:nvPr>
        </p:nvSpPr>
        <p:spPr/>
        <p:txBody>
          <a:bodyPr>
            <a:noAutofit/>
          </a:bodyPr>
          <a:lstStyle/>
          <a:p>
            <a:r>
              <a:rPr lang="zh-CN" altLang="en-US" sz="5400" dirty="0">
                <a:solidFill>
                  <a:schemeClr val="tx1">
                    <a:lumMod val="85000"/>
                    <a:lumOff val="15000"/>
                  </a:schemeClr>
                </a:solidFill>
                <a:latin typeface="+mj-ea"/>
                <a:ea typeface="+mj-ea"/>
              </a:rPr>
              <a:t>数据分析</a:t>
            </a:r>
            <a:endParaRPr lang="en-US" sz="5400" dirty="0">
              <a:solidFill>
                <a:schemeClr val="tx1">
                  <a:lumMod val="85000"/>
                  <a:lumOff val="15000"/>
                </a:schemeClr>
              </a:solidFill>
              <a:latin typeface="+mj-ea"/>
              <a:ea typeface="+mj-ea"/>
            </a:endParaRPr>
          </a:p>
        </p:txBody>
      </p:sp>
      <p:sp>
        <p:nvSpPr>
          <p:cNvPr id="8" name="文本框 7">
            <a:extLst>
              <a:ext uri="{FF2B5EF4-FFF2-40B4-BE49-F238E27FC236}">
                <a16:creationId xmlns:a16="http://schemas.microsoft.com/office/drawing/2014/main" id="{E080A295-CD0C-7F82-97CC-0178E0E50D80}"/>
              </a:ext>
            </a:extLst>
          </p:cNvPr>
          <p:cNvSpPr txBox="1"/>
          <p:nvPr/>
        </p:nvSpPr>
        <p:spPr>
          <a:xfrm>
            <a:off x="3125312" y="2493638"/>
            <a:ext cx="1014701" cy="2123658"/>
          </a:xfrm>
          <a:prstGeom prst="rect">
            <a:avLst/>
          </a:prstGeom>
          <a:noFill/>
        </p:spPr>
        <p:txBody>
          <a:bodyPr wrap="none" lIns="0" tIns="0" rIns="0" bIns="0" rtlCol="0">
            <a:noAutofit/>
          </a:bodyPr>
          <a:lstStyle/>
          <a:p>
            <a:r>
              <a:rPr lang="en-US" sz="13800" dirty="0">
                <a:solidFill>
                  <a:schemeClr val="bg1"/>
                </a:solidFill>
                <a:effectLst>
                  <a:outerShdw blurRad="50800" dist="38100" dir="2700000" algn="tl" rotWithShape="0">
                    <a:schemeClr val="accent1">
                      <a:lumMod val="50000"/>
                      <a:alpha val="40000"/>
                    </a:schemeClr>
                  </a:outerShdw>
                </a:effectLst>
                <a:latin typeface="+mj-lt"/>
              </a:rPr>
              <a:t>2</a:t>
            </a:r>
          </a:p>
        </p:txBody>
      </p:sp>
      <p:sp>
        <p:nvSpPr>
          <p:cNvPr id="9" name="文本框 8">
            <a:extLst>
              <a:ext uri="{FF2B5EF4-FFF2-40B4-BE49-F238E27FC236}">
                <a16:creationId xmlns:a16="http://schemas.microsoft.com/office/drawing/2014/main" id="{02B9EF01-331C-BA74-48AE-27FFDC2F5F8C}"/>
              </a:ext>
            </a:extLst>
          </p:cNvPr>
          <p:cNvSpPr txBox="1"/>
          <p:nvPr/>
        </p:nvSpPr>
        <p:spPr>
          <a:xfrm>
            <a:off x="5018088" y="2646335"/>
            <a:ext cx="1795363" cy="369332"/>
          </a:xfrm>
          <a:prstGeom prst="rect">
            <a:avLst/>
          </a:prstGeom>
          <a:noFill/>
        </p:spPr>
        <p:txBody>
          <a:bodyPr wrap="none" lIns="0" tIns="0" rIns="0" bIns="0" rtlCol="0">
            <a:noAutofit/>
          </a:bodyPr>
          <a:lstStyle/>
          <a:p>
            <a:r>
              <a:rPr lang="en-US" sz="2400" dirty="0">
                <a:solidFill>
                  <a:schemeClr val="accent1"/>
                </a:solidFill>
                <a:latin typeface="+mj-ea"/>
                <a:ea typeface="+mj-ea"/>
              </a:rPr>
              <a:t>PART TWO</a:t>
            </a:r>
          </a:p>
        </p:txBody>
      </p:sp>
      <p:sp>
        <p:nvSpPr>
          <p:cNvPr id="10" name="文本框 9">
            <a:extLst>
              <a:ext uri="{FF2B5EF4-FFF2-40B4-BE49-F238E27FC236}">
                <a16:creationId xmlns:a16="http://schemas.microsoft.com/office/drawing/2014/main" id="{629AE474-518A-022A-A094-BFDEA630CD46}"/>
              </a:ext>
            </a:extLst>
          </p:cNvPr>
          <p:cNvSpPr txBox="1"/>
          <p:nvPr/>
        </p:nvSpPr>
        <p:spPr>
          <a:xfrm>
            <a:off x="4930965" y="4052391"/>
            <a:ext cx="4785523" cy="344774"/>
          </a:xfrm>
          <a:prstGeom prst="rect">
            <a:avLst/>
          </a:prstGeom>
          <a:noFill/>
        </p:spPr>
        <p:txBody>
          <a:bodyPr wrap="square" rtlCol="0">
            <a:noAutofit/>
          </a:bodyPr>
          <a:lstStyle/>
          <a:p>
            <a:pP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公司一季度数据指标完成度较高，需要不断优化</a:t>
            </a:r>
          </a:p>
        </p:txBody>
      </p:sp>
    </p:spTree>
    <p:extLst>
      <p:ext uri="{BB962C8B-B14F-4D97-AF65-F5344CB8AC3E}">
        <p14:creationId xmlns:p14="http://schemas.microsoft.com/office/powerpoint/2010/main" val="366371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7C9EAD6B-0B48-FCE6-D031-DE8751270C38}"/>
              </a:ext>
            </a:extLst>
          </p:cNvPr>
          <p:cNvSpPr>
            <a:spLocks noGrp="1"/>
          </p:cNvSpPr>
          <p:nvPr>
            <p:ph sz="quarter" idx="13"/>
          </p:nvPr>
        </p:nvSpPr>
        <p:spPr/>
        <p:txBody>
          <a:bodyPr>
            <a:noAutofit/>
          </a:bodyPr>
          <a:lstStyle/>
          <a:p>
            <a:r>
              <a:rPr lang="zh-CN" altLang="en-US" dirty="0"/>
              <a:t>运营数据分析</a:t>
            </a:r>
            <a:endParaRPr lang="en-US" dirty="0"/>
          </a:p>
        </p:txBody>
      </p:sp>
      <p:sp>
        <p:nvSpPr>
          <p:cNvPr id="5" name="内容占位符 4">
            <a:extLst>
              <a:ext uri="{FF2B5EF4-FFF2-40B4-BE49-F238E27FC236}">
                <a16:creationId xmlns:a16="http://schemas.microsoft.com/office/drawing/2014/main" id="{D761BCA5-9E04-B6F1-F5A4-6CAEB7EE3A02}"/>
              </a:ext>
            </a:extLst>
          </p:cNvPr>
          <p:cNvSpPr>
            <a:spLocks noGrp="1"/>
          </p:cNvSpPr>
          <p:nvPr>
            <p:ph sz="quarter" idx="14"/>
          </p:nvPr>
        </p:nvSpPr>
        <p:spPr/>
        <p:txBody>
          <a:bodyPr/>
          <a:lstStyle/>
          <a:p>
            <a:r>
              <a:rPr lang="en-US" dirty="0"/>
              <a:t>Operational data analysis</a:t>
            </a:r>
          </a:p>
        </p:txBody>
      </p:sp>
      <p:sp>
        <p:nvSpPr>
          <p:cNvPr id="37" name="Freeform 5">
            <a:extLst>
              <a:ext uri="{FF2B5EF4-FFF2-40B4-BE49-F238E27FC236}">
                <a16:creationId xmlns:a16="http://schemas.microsoft.com/office/drawing/2014/main" id="{8025B4B8-B6F5-F02F-EFFE-155769CBF4B9}"/>
              </a:ext>
            </a:extLst>
          </p:cNvPr>
          <p:cNvSpPr/>
          <p:nvPr/>
        </p:nvSpPr>
        <p:spPr>
          <a:xfrm rot="612050">
            <a:off x="9206131" y="1090205"/>
            <a:ext cx="2469145" cy="2206039"/>
          </a:xfrm>
          <a:custGeom>
            <a:avLst/>
            <a:gdLst>
              <a:gd name="connsiteX0" fmla="*/ 2428281 w 2462053"/>
              <a:gd name="connsiteY0" fmla="*/ 1225852 h 2199704"/>
              <a:gd name="connsiteX1" fmla="*/ 1938773 w 2462053"/>
              <a:gd name="connsiteY1" fmla="*/ 2073704 h 2199704"/>
              <a:gd name="connsiteX2" fmla="*/ 1720535 w 2462053"/>
              <a:gd name="connsiteY2" fmla="*/ 2199704 h 2199704"/>
              <a:gd name="connsiteX3" fmla="*/ 741519 w 2462053"/>
              <a:gd name="connsiteY3" fmla="*/ 2199704 h 2199704"/>
              <a:gd name="connsiteX4" fmla="*/ 523281 w 2462053"/>
              <a:gd name="connsiteY4" fmla="*/ 2073704 h 2199704"/>
              <a:gd name="connsiteX5" fmla="*/ 33773 w 2462053"/>
              <a:gd name="connsiteY5" fmla="*/ 1225852 h 2199704"/>
              <a:gd name="connsiteX6" fmla="*/ 33773 w 2462053"/>
              <a:gd name="connsiteY6" fmla="*/ 973852 h 2199704"/>
              <a:gd name="connsiteX7" fmla="*/ 523281 w 2462053"/>
              <a:gd name="connsiteY7" fmla="*/ 126000 h 2199704"/>
              <a:gd name="connsiteX8" fmla="*/ 741519 w 2462053"/>
              <a:gd name="connsiteY8" fmla="*/ 0 h 2199704"/>
              <a:gd name="connsiteX9" fmla="*/ 1720535 w 2462053"/>
              <a:gd name="connsiteY9" fmla="*/ 0 h 2199704"/>
              <a:gd name="connsiteX10" fmla="*/ 1938773 w 2462053"/>
              <a:gd name="connsiteY10" fmla="*/ 126000 h 2199704"/>
              <a:gd name="connsiteX11" fmla="*/ 2428281 w 2462053"/>
              <a:gd name="connsiteY11" fmla="*/ 973852 h 2199704"/>
              <a:gd name="connsiteX12" fmla="*/ 2428281 w 2462053"/>
              <a:gd name="connsiteY12" fmla="*/ 1225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053" h="2199704">
                <a:moveTo>
                  <a:pt x="2428281" y="1225852"/>
                </a:moveTo>
                <a:lnTo>
                  <a:pt x="1938773" y="2073704"/>
                </a:lnTo>
                <a:cubicBezTo>
                  <a:pt x="1893743" y="2151698"/>
                  <a:pt x="1810595" y="2199704"/>
                  <a:pt x="1720535" y="2199704"/>
                </a:cubicBezTo>
                <a:lnTo>
                  <a:pt x="741519" y="2199704"/>
                </a:lnTo>
                <a:cubicBezTo>
                  <a:pt x="651460" y="2199704"/>
                  <a:pt x="568311" y="2151698"/>
                  <a:pt x="523281" y="2073704"/>
                </a:cubicBezTo>
                <a:lnTo>
                  <a:pt x="33773" y="1225852"/>
                </a:lnTo>
                <a:cubicBezTo>
                  <a:pt x="-11257" y="1147858"/>
                  <a:pt x="-11257" y="1051846"/>
                  <a:pt x="33773" y="973852"/>
                </a:cubicBezTo>
                <a:lnTo>
                  <a:pt x="523281" y="126000"/>
                </a:lnTo>
                <a:cubicBezTo>
                  <a:pt x="568311" y="48006"/>
                  <a:pt x="651460" y="0"/>
                  <a:pt x="741519" y="0"/>
                </a:cubicBezTo>
                <a:lnTo>
                  <a:pt x="1720535" y="0"/>
                </a:lnTo>
                <a:cubicBezTo>
                  <a:pt x="1810595" y="0"/>
                  <a:pt x="1893743" y="48006"/>
                  <a:pt x="1938773" y="126000"/>
                </a:cubicBezTo>
                <a:lnTo>
                  <a:pt x="2428281" y="973852"/>
                </a:lnTo>
                <a:cubicBezTo>
                  <a:pt x="2473311" y="1051846"/>
                  <a:pt x="2473311" y="1147858"/>
                  <a:pt x="2428281" y="1225852"/>
                </a:cubicBezTo>
              </a:path>
            </a:pathLst>
          </a:custGeom>
          <a:gradFill>
            <a:gsLst>
              <a:gs pos="0">
                <a:schemeClr val="accent1">
                  <a:lumMod val="20000"/>
                  <a:lumOff val="80000"/>
                  <a:alpha val="24000"/>
                </a:schemeClr>
              </a:gs>
              <a:gs pos="100000">
                <a:schemeClr val="accent1">
                  <a:lumMod val="20000"/>
                  <a:lumOff val="80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POSans R" panose="00020600040101010101" pitchFamily="18" charset="-122"/>
              <a:ea typeface="OPPOSans R" panose="00020600040101010101" pitchFamily="18" charset="-122"/>
            </a:endParaRPr>
          </a:p>
        </p:txBody>
      </p:sp>
      <p:sp>
        <p:nvSpPr>
          <p:cNvPr id="38" name="Freeform 5">
            <a:extLst>
              <a:ext uri="{FF2B5EF4-FFF2-40B4-BE49-F238E27FC236}">
                <a16:creationId xmlns:a16="http://schemas.microsoft.com/office/drawing/2014/main" id="{066F6BAD-BAF9-7ECD-0E06-13CD3FB6AB94}"/>
              </a:ext>
            </a:extLst>
          </p:cNvPr>
          <p:cNvSpPr/>
          <p:nvPr/>
        </p:nvSpPr>
        <p:spPr>
          <a:xfrm rot="612050">
            <a:off x="-230299" y="1422321"/>
            <a:ext cx="5351896" cy="4781614"/>
          </a:xfrm>
          <a:custGeom>
            <a:avLst/>
            <a:gdLst>
              <a:gd name="connsiteX0" fmla="*/ 2428281 w 2462053"/>
              <a:gd name="connsiteY0" fmla="*/ 1225852 h 2199704"/>
              <a:gd name="connsiteX1" fmla="*/ 1938773 w 2462053"/>
              <a:gd name="connsiteY1" fmla="*/ 2073704 h 2199704"/>
              <a:gd name="connsiteX2" fmla="*/ 1720535 w 2462053"/>
              <a:gd name="connsiteY2" fmla="*/ 2199704 h 2199704"/>
              <a:gd name="connsiteX3" fmla="*/ 741519 w 2462053"/>
              <a:gd name="connsiteY3" fmla="*/ 2199704 h 2199704"/>
              <a:gd name="connsiteX4" fmla="*/ 523281 w 2462053"/>
              <a:gd name="connsiteY4" fmla="*/ 2073704 h 2199704"/>
              <a:gd name="connsiteX5" fmla="*/ 33773 w 2462053"/>
              <a:gd name="connsiteY5" fmla="*/ 1225852 h 2199704"/>
              <a:gd name="connsiteX6" fmla="*/ 33773 w 2462053"/>
              <a:gd name="connsiteY6" fmla="*/ 973852 h 2199704"/>
              <a:gd name="connsiteX7" fmla="*/ 523281 w 2462053"/>
              <a:gd name="connsiteY7" fmla="*/ 126000 h 2199704"/>
              <a:gd name="connsiteX8" fmla="*/ 741519 w 2462053"/>
              <a:gd name="connsiteY8" fmla="*/ 0 h 2199704"/>
              <a:gd name="connsiteX9" fmla="*/ 1720535 w 2462053"/>
              <a:gd name="connsiteY9" fmla="*/ 0 h 2199704"/>
              <a:gd name="connsiteX10" fmla="*/ 1938773 w 2462053"/>
              <a:gd name="connsiteY10" fmla="*/ 126000 h 2199704"/>
              <a:gd name="connsiteX11" fmla="*/ 2428281 w 2462053"/>
              <a:gd name="connsiteY11" fmla="*/ 973852 h 2199704"/>
              <a:gd name="connsiteX12" fmla="*/ 2428281 w 2462053"/>
              <a:gd name="connsiteY12" fmla="*/ 1225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053" h="2199704">
                <a:moveTo>
                  <a:pt x="2428281" y="1225852"/>
                </a:moveTo>
                <a:lnTo>
                  <a:pt x="1938773" y="2073704"/>
                </a:lnTo>
                <a:cubicBezTo>
                  <a:pt x="1893743" y="2151698"/>
                  <a:pt x="1810595" y="2199704"/>
                  <a:pt x="1720535" y="2199704"/>
                </a:cubicBezTo>
                <a:lnTo>
                  <a:pt x="741519" y="2199704"/>
                </a:lnTo>
                <a:cubicBezTo>
                  <a:pt x="651460" y="2199704"/>
                  <a:pt x="568311" y="2151698"/>
                  <a:pt x="523281" y="2073704"/>
                </a:cubicBezTo>
                <a:lnTo>
                  <a:pt x="33773" y="1225852"/>
                </a:lnTo>
                <a:cubicBezTo>
                  <a:pt x="-11257" y="1147858"/>
                  <a:pt x="-11257" y="1051846"/>
                  <a:pt x="33773" y="973852"/>
                </a:cubicBezTo>
                <a:lnTo>
                  <a:pt x="523281" y="126000"/>
                </a:lnTo>
                <a:cubicBezTo>
                  <a:pt x="568311" y="48006"/>
                  <a:pt x="651460" y="0"/>
                  <a:pt x="741519" y="0"/>
                </a:cubicBezTo>
                <a:lnTo>
                  <a:pt x="1720535" y="0"/>
                </a:lnTo>
                <a:cubicBezTo>
                  <a:pt x="1810595" y="0"/>
                  <a:pt x="1893743" y="48006"/>
                  <a:pt x="1938773" y="126000"/>
                </a:cubicBezTo>
                <a:lnTo>
                  <a:pt x="2428281" y="973852"/>
                </a:lnTo>
                <a:cubicBezTo>
                  <a:pt x="2473311" y="1051846"/>
                  <a:pt x="2473311" y="1147858"/>
                  <a:pt x="2428281" y="1225852"/>
                </a:cubicBezTo>
              </a:path>
            </a:pathLst>
          </a:custGeom>
          <a:noFill/>
          <a:ln>
            <a:solidFill>
              <a:schemeClr val="bg1">
                <a:lumMod val="85000"/>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POSans R" panose="00020600040101010101" pitchFamily="18" charset="-122"/>
              <a:ea typeface="OPPOSans R" panose="00020600040101010101" pitchFamily="18" charset="-122"/>
            </a:endParaRPr>
          </a:p>
        </p:txBody>
      </p:sp>
      <p:sp>
        <p:nvSpPr>
          <p:cNvPr id="39" name="Freeform 5">
            <a:extLst>
              <a:ext uri="{FF2B5EF4-FFF2-40B4-BE49-F238E27FC236}">
                <a16:creationId xmlns:a16="http://schemas.microsoft.com/office/drawing/2014/main" id="{FAD90F12-8E84-B47F-B987-D6126FBF18CD}"/>
              </a:ext>
            </a:extLst>
          </p:cNvPr>
          <p:cNvSpPr/>
          <p:nvPr/>
        </p:nvSpPr>
        <p:spPr>
          <a:xfrm rot="612050">
            <a:off x="768758" y="2355660"/>
            <a:ext cx="3395103" cy="3033330"/>
          </a:xfrm>
          <a:custGeom>
            <a:avLst/>
            <a:gdLst>
              <a:gd name="connsiteX0" fmla="*/ 2428281 w 2462053"/>
              <a:gd name="connsiteY0" fmla="*/ 1225852 h 2199704"/>
              <a:gd name="connsiteX1" fmla="*/ 1938773 w 2462053"/>
              <a:gd name="connsiteY1" fmla="*/ 2073704 h 2199704"/>
              <a:gd name="connsiteX2" fmla="*/ 1720535 w 2462053"/>
              <a:gd name="connsiteY2" fmla="*/ 2199704 h 2199704"/>
              <a:gd name="connsiteX3" fmla="*/ 741519 w 2462053"/>
              <a:gd name="connsiteY3" fmla="*/ 2199704 h 2199704"/>
              <a:gd name="connsiteX4" fmla="*/ 523281 w 2462053"/>
              <a:gd name="connsiteY4" fmla="*/ 2073704 h 2199704"/>
              <a:gd name="connsiteX5" fmla="*/ 33773 w 2462053"/>
              <a:gd name="connsiteY5" fmla="*/ 1225852 h 2199704"/>
              <a:gd name="connsiteX6" fmla="*/ 33773 w 2462053"/>
              <a:gd name="connsiteY6" fmla="*/ 973852 h 2199704"/>
              <a:gd name="connsiteX7" fmla="*/ 523281 w 2462053"/>
              <a:gd name="connsiteY7" fmla="*/ 126000 h 2199704"/>
              <a:gd name="connsiteX8" fmla="*/ 741519 w 2462053"/>
              <a:gd name="connsiteY8" fmla="*/ 0 h 2199704"/>
              <a:gd name="connsiteX9" fmla="*/ 1720535 w 2462053"/>
              <a:gd name="connsiteY9" fmla="*/ 0 h 2199704"/>
              <a:gd name="connsiteX10" fmla="*/ 1938773 w 2462053"/>
              <a:gd name="connsiteY10" fmla="*/ 126000 h 2199704"/>
              <a:gd name="connsiteX11" fmla="*/ 2428281 w 2462053"/>
              <a:gd name="connsiteY11" fmla="*/ 973852 h 2199704"/>
              <a:gd name="connsiteX12" fmla="*/ 2428281 w 2462053"/>
              <a:gd name="connsiteY12" fmla="*/ 1225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053" h="2199704">
                <a:moveTo>
                  <a:pt x="2428281" y="1225852"/>
                </a:moveTo>
                <a:lnTo>
                  <a:pt x="1938773" y="2073704"/>
                </a:lnTo>
                <a:cubicBezTo>
                  <a:pt x="1893743" y="2151698"/>
                  <a:pt x="1810595" y="2199704"/>
                  <a:pt x="1720535" y="2199704"/>
                </a:cubicBezTo>
                <a:lnTo>
                  <a:pt x="741519" y="2199704"/>
                </a:lnTo>
                <a:cubicBezTo>
                  <a:pt x="651460" y="2199704"/>
                  <a:pt x="568311" y="2151698"/>
                  <a:pt x="523281" y="2073704"/>
                </a:cubicBezTo>
                <a:lnTo>
                  <a:pt x="33773" y="1225852"/>
                </a:lnTo>
                <a:cubicBezTo>
                  <a:pt x="-11257" y="1147858"/>
                  <a:pt x="-11257" y="1051846"/>
                  <a:pt x="33773" y="973852"/>
                </a:cubicBezTo>
                <a:lnTo>
                  <a:pt x="523281" y="126000"/>
                </a:lnTo>
                <a:cubicBezTo>
                  <a:pt x="568311" y="48006"/>
                  <a:pt x="651460" y="0"/>
                  <a:pt x="741519" y="0"/>
                </a:cubicBezTo>
                <a:lnTo>
                  <a:pt x="1720535" y="0"/>
                </a:lnTo>
                <a:cubicBezTo>
                  <a:pt x="1810595" y="0"/>
                  <a:pt x="1893743" y="48006"/>
                  <a:pt x="1938773" y="126000"/>
                </a:cubicBezTo>
                <a:lnTo>
                  <a:pt x="2428281" y="973852"/>
                </a:lnTo>
                <a:cubicBezTo>
                  <a:pt x="2473311" y="1051846"/>
                  <a:pt x="2473311" y="1147858"/>
                  <a:pt x="2428281" y="1225852"/>
                </a:cubicBezTo>
              </a:path>
            </a:pathLst>
          </a:cu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endParaRPr>
          </a:p>
        </p:txBody>
      </p:sp>
      <p:pic>
        <p:nvPicPr>
          <p:cNvPr id="40" name="内容占位符 8">
            <a:extLst>
              <a:ext uri="{FF2B5EF4-FFF2-40B4-BE49-F238E27FC236}">
                <a16:creationId xmlns:a16="http://schemas.microsoft.com/office/drawing/2014/main" id="{668A2F2B-04DA-13E5-9809-2F1E1CACB3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1781" y="3159000"/>
            <a:ext cx="494219" cy="494219"/>
          </a:xfrm>
          <a:prstGeom prst="rect">
            <a:avLst/>
          </a:prstGeom>
          <a:effectLst>
            <a:outerShdw blurRad="215900" dist="165100" dir="5400000" sx="78000" sy="78000" algn="t" rotWithShape="0">
              <a:schemeClr val="accent2">
                <a:lumMod val="75000"/>
                <a:alpha val="40000"/>
              </a:schemeClr>
            </a:outerShdw>
          </a:effectLst>
        </p:spPr>
      </p:pic>
      <p:sp>
        <p:nvSpPr>
          <p:cNvPr id="41" name="文本框 40">
            <a:extLst>
              <a:ext uri="{FF2B5EF4-FFF2-40B4-BE49-F238E27FC236}">
                <a16:creationId xmlns:a16="http://schemas.microsoft.com/office/drawing/2014/main" id="{52AFCA76-7A31-DAD6-70B2-19F3920FF99B}"/>
              </a:ext>
            </a:extLst>
          </p:cNvPr>
          <p:cNvSpPr txBox="1"/>
          <p:nvPr/>
        </p:nvSpPr>
        <p:spPr>
          <a:xfrm>
            <a:off x="1551781" y="3789000"/>
            <a:ext cx="1709738" cy="707886"/>
          </a:xfrm>
          <a:prstGeom prst="rect">
            <a:avLst/>
          </a:prstGeom>
          <a:noFill/>
        </p:spPr>
        <p:txBody>
          <a:bodyPr wrap="square" rtlCol="0">
            <a:noAutofit/>
          </a:bodyPr>
          <a:lstStyle/>
          <a:p>
            <a:r>
              <a:rPr lang="zh-CN" altLang="en-US" sz="2000" dirty="0">
                <a:latin typeface="+mj-ea"/>
                <a:ea typeface="+mj-ea"/>
              </a:rPr>
              <a:t>本月度运营</a:t>
            </a:r>
            <a:endParaRPr lang="en-US" altLang="zh-CN" sz="2000" dirty="0">
              <a:latin typeface="+mj-ea"/>
              <a:ea typeface="+mj-ea"/>
            </a:endParaRPr>
          </a:p>
          <a:p>
            <a:r>
              <a:rPr lang="zh-CN" altLang="en-US" sz="2000" dirty="0">
                <a:latin typeface="+mj-ea"/>
                <a:ea typeface="+mj-ea"/>
              </a:rPr>
              <a:t>数据情况良好</a:t>
            </a:r>
            <a:endParaRPr lang="en-US" sz="2000" dirty="0">
              <a:latin typeface="+mj-ea"/>
              <a:ea typeface="+mj-ea"/>
            </a:endParaRPr>
          </a:p>
        </p:txBody>
      </p:sp>
      <p:sp>
        <p:nvSpPr>
          <p:cNvPr id="42" name="椭圆 41">
            <a:extLst>
              <a:ext uri="{FF2B5EF4-FFF2-40B4-BE49-F238E27FC236}">
                <a16:creationId xmlns:a16="http://schemas.microsoft.com/office/drawing/2014/main" id="{9B504AC9-B66C-8C81-75CA-BE866F720370}"/>
              </a:ext>
            </a:extLst>
          </p:cNvPr>
          <p:cNvSpPr/>
          <p:nvPr/>
        </p:nvSpPr>
        <p:spPr>
          <a:xfrm>
            <a:off x="696000" y="2079000"/>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3" name="椭圆 42">
            <a:extLst>
              <a:ext uri="{FF2B5EF4-FFF2-40B4-BE49-F238E27FC236}">
                <a16:creationId xmlns:a16="http://schemas.microsoft.com/office/drawing/2014/main" id="{1061B04D-041D-D57D-4A10-F503A13F35FF}"/>
              </a:ext>
            </a:extLst>
          </p:cNvPr>
          <p:cNvSpPr/>
          <p:nvPr/>
        </p:nvSpPr>
        <p:spPr>
          <a:xfrm>
            <a:off x="1415500" y="6013616"/>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4" name="椭圆 43">
            <a:extLst>
              <a:ext uri="{FF2B5EF4-FFF2-40B4-BE49-F238E27FC236}">
                <a16:creationId xmlns:a16="http://schemas.microsoft.com/office/drawing/2014/main" id="{21F26AD5-FFFA-97DB-C840-AB26A56D6841}"/>
              </a:ext>
            </a:extLst>
          </p:cNvPr>
          <p:cNvSpPr/>
          <p:nvPr/>
        </p:nvSpPr>
        <p:spPr>
          <a:xfrm>
            <a:off x="4724502" y="3159000"/>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5" name="文本框 44">
            <a:extLst>
              <a:ext uri="{FF2B5EF4-FFF2-40B4-BE49-F238E27FC236}">
                <a16:creationId xmlns:a16="http://schemas.microsoft.com/office/drawing/2014/main" id="{8B097C72-71B9-125F-72B5-2E76E4427D2D}"/>
              </a:ext>
            </a:extLst>
          </p:cNvPr>
          <p:cNvSpPr txBox="1"/>
          <p:nvPr/>
        </p:nvSpPr>
        <p:spPr>
          <a:xfrm>
            <a:off x="1570014" y="4554000"/>
            <a:ext cx="1709738" cy="461665"/>
          </a:xfrm>
          <a:prstGeom prst="rect">
            <a:avLst/>
          </a:prstGeom>
          <a:noFill/>
        </p:spPr>
        <p:txBody>
          <a:bodyPr wrap="square" rtlCol="0">
            <a:noAutofit/>
          </a:bodyPr>
          <a:lstStyle/>
          <a:p>
            <a:r>
              <a:rPr lang="en-US" altLang="zh-CN" sz="1200" dirty="0">
                <a:solidFill>
                  <a:schemeClr val="bg1">
                    <a:lumMod val="75000"/>
                  </a:schemeClr>
                </a:solidFill>
                <a:ea typeface="+mj-ea"/>
              </a:rPr>
              <a:t>Operational data in good condition</a:t>
            </a:r>
            <a:endParaRPr lang="en-US" sz="1200" dirty="0">
              <a:solidFill>
                <a:schemeClr val="bg1">
                  <a:lumMod val="75000"/>
                </a:schemeClr>
              </a:solidFill>
              <a:ea typeface="+mj-ea"/>
            </a:endParaRPr>
          </a:p>
        </p:txBody>
      </p:sp>
      <p:sp>
        <p:nvSpPr>
          <p:cNvPr id="47" name="文本框 46">
            <a:extLst>
              <a:ext uri="{FF2B5EF4-FFF2-40B4-BE49-F238E27FC236}">
                <a16:creationId xmlns:a16="http://schemas.microsoft.com/office/drawing/2014/main" id="{F2F1034B-2DEE-C9D3-A3AF-1F3B6924BA2D}"/>
              </a:ext>
            </a:extLst>
          </p:cNvPr>
          <p:cNvSpPr txBox="1"/>
          <p:nvPr/>
        </p:nvSpPr>
        <p:spPr>
          <a:xfrm>
            <a:off x="5948214" y="2574000"/>
            <a:ext cx="777785" cy="400110"/>
          </a:xfrm>
          <a:prstGeom prst="rect">
            <a:avLst/>
          </a:prstGeom>
          <a:noFill/>
        </p:spPr>
        <p:txBody>
          <a:bodyPr wrap="square" rtlCol="0">
            <a:noAutofit/>
          </a:bodyPr>
          <a:lstStyle/>
          <a:p>
            <a:r>
              <a:rPr lang="en-US" sz="2000" dirty="0">
                <a:latin typeface="+mj-lt"/>
              </a:rPr>
              <a:t>90%</a:t>
            </a:r>
          </a:p>
        </p:txBody>
      </p:sp>
      <p:sp>
        <p:nvSpPr>
          <p:cNvPr id="48" name="文本框 47">
            <a:extLst>
              <a:ext uri="{FF2B5EF4-FFF2-40B4-BE49-F238E27FC236}">
                <a16:creationId xmlns:a16="http://schemas.microsoft.com/office/drawing/2014/main" id="{B3182826-D5D3-100B-899E-88EEE70CDB3B}"/>
              </a:ext>
            </a:extLst>
          </p:cNvPr>
          <p:cNvSpPr txBox="1"/>
          <p:nvPr/>
        </p:nvSpPr>
        <p:spPr>
          <a:xfrm>
            <a:off x="5948214" y="2913093"/>
            <a:ext cx="1182836" cy="276999"/>
          </a:xfrm>
          <a:prstGeom prst="rect">
            <a:avLst/>
          </a:prstGeom>
          <a:noFill/>
        </p:spPr>
        <p:txBody>
          <a:bodyPr wrap="square" rtlCol="0">
            <a:noAutofit/>
          </a:bodyPr>
          <a:lstStyle/>
          <a:p>
            <a:r>
              <a:rPr lang="zh-CN" altLang="en-US" sz="1200" dirty="0">
                <a:solidFill>
                  <a:schemeClr val="bg1">
                    <a:lumMod val="75000"/>
                  </a:schemeClr>
                </a:solidFill>
                <a:latin typeface="+mn-ea"/>
              </a:rPr>
              <a:t>用户使用率</a:t>
            </a:r>
            <a:endParaRPr lang="en-US" sz="1200" dirty="0">
              <a:solidFill>
                <a:schemeClr val="bg1">
                  <a:lumMod val="75000"/>
                </a:schemeClr>
              </a:solidFill>
              <a:latin typeface="+mn-ea"/>
            </a:endParaRPr>
          </a:p>
        </p:txBody>
      </p:sp>
      <p:sp>
        <p:nvSpPr>
          <p:cNvPr id="50" name="文本框 49">
            <a:extLst>
              <a:ext uri="{FF2B5EF4-FFF2-40B4-BE49-F238E27FC236}">
                <a16:creationId xmlns:a16="http://schemas.microsoft.com/office/drawing/2014/main" id="{D00BA389-EC7F-C2D4-69AE-DFEF8C13E477}"/>
              </a:ext>
            </a:extLst>
          </p:cNvPr>
          <p:cNvSpPr txBox="1"/>
          <p:nvPr/>
        </p:nvSpPr>
        <p:spPr>
          <a:xfrm>
            <a:off x="5948214" y="4168740"/>
            <a:ext cx="1182836" cy="400110"/>
          </a:xfrm>
          <a:prstGeom prst="rect">
            <a:avLst/>
          </a:prstGeom>
          <a:noFill/>
        </p:spPr>
        <p:txBody>
          <a:bodyPr wrap="square" rtlCol="0">
            <a:noAutofit/>
          </a:bodyPr>
          <a:lstStyle/>
          <a:p>
            <a:r>
              <a:rPr lang="en-US" sz="2000" dirty="0">
                <a:latin typeface="+mj-lt"/>
              </a:rPr>
              <a:t>100,</a:t>
            </a:r>
            <a:r>
              <a:rPr lang="en-US" altLang="zh-CN" sz="2000" dirty="0">
                <a:latin typeface="+mj-lt"/>
              </a:rPr>
              <a:t>00</a:t>
            </a:r>
            <a:endParaRPr lang="en-US" sz="2000" dirty="0">
              <a:latin typeface="+mj-lt"/>
            </a:endParaRPr>
          </a:p>
        </p:txBody>
      </p:sp>
      <p:sp>
        <p:nvSpPr>
          <p:cNvPr id="51" name="文本框 50">
            <a:extLst>
              <a:ext uri="{FF2B5EF4-FFF2-40B4-BE49-F238E27FC236}">
                <a16:creationId xmlns:a16="http://schemas.microsoft.com/office/drawing/2014/main" id="{588CF09D-2678-5A44-0492-134ECFDA3C86}"/>
              </a:ext>
            </a:extLst>
          </p:cNvPr>
          <p:cNvSpPr txBox="1"/>
          <p:nvPr/>
        </p:nvSpPr>
        <p:spPr>
          <a:xfrm>
            <a:off x="5948214" y="4507833"/>
            <a:ext cx="1182836" cy="276999"/>
          </a:xfrm>
          <a:prstGeom prst="rect">
            <a:avLst/>
          </a:prstGeom>
          <a:noFill/>
        </p:spPr>
        <p:txBody>
          <a:bodyPr wrap="square" rtlCol="0">
            <a:noAutofit/>
          </a:bodyPr>
          <a:lstStyle/>
          <a:p>
            <a:r>
              <a:rPr lang="zh-CN" altLang="en-US" sz="1200" dirty="0">
                <a:solidFill>
                  <a:schemeClr val="bg1">
                    <a:lumMod val="75000"/>
                  </a:schemeClr>
                </a:solidFill>
                <a:latin typeface="+mn-ea"/>
              </a:rPr>
              <a:t>产品良性评价</a:t>
            </a:r>
            <a:endParaRPr lang="en-US" sz="1200" dirty="0">
              <a:solidFill>
                <a:schemeClr val="bg1">
                  <a:lumMod val="75000"/>
                </a:schemeClr>
              </a:solidFill>
              <a:latin typeface="+mn-ea"/>
            </a:endParaRPr>
          </a:p>
        </p:txBody>
      </p:sp>
      <p:sp>
        <p:nvSpPr>
          <p:cNvPr id="53" name="文本框 52">
            <a:extLst>
              <a:ext uri="{FF2B5EF4-FFF2-40B4-BE49-F238E27FC236}">
                <a16:creationId xmlns:a16="http://schemas.microsoft.com/office/drawing/2014/main" id="{E8F15E7D-D9A7-7DA5-E517-950A8D7F0FD8}"/>
              </a:ext>
            </a:extLst>
          </p:cNvPr>
          <p:cNvSpPr txBox="1"/>
          <p:nvPr/>
        </p:nvSpPr>
        <p:spPr>
          <a:xfrm>
            <a:off x="7761000" y="2574000"/>
            <a:ext cx="777785" cy="400110"/>
          </a:xfrm>
          <a:prstGeom prst="rect">
            <a:avLst/>
          </a:prstGeom>
          <a:noFill/>
        </p:spPr>
        <p:txBody>
          <a:bodyPr wrap="square" rtlCol="0">
            <a:noAutofit/>
          </a:bodyPr>
          <a:lstStyle/>
          <a:p>
            <a:r>
              <a:rPr lang="en-US" sz="2000" dirty="0">
                <a:latin typeface="+mj-lt"/>
              </a:rPr>
              <a:t>356+</a:t>
            </a:r>
          </a:p>
        </p:txBody>
      </p:sp>
      <p:sp>
        <p:nvSpPr>
          <p:cNvPr id="54" name="文本框 53">
            <a:extLst>
              <a:ext uri="{FF2B5EF4-FFF2-40B4-BE49-F238E27FC236}">
                <a16:creationId xmlns:a16="http://schemas.microsoft.com/office/drawing/2014/main" id="{40350ED1-9382-4930-1056-8B697D97AE25}"/>
              </a:ext>
            </a:extLst>
          </p:cNvPr>
          <p:cNvSpPr txBox="1"/>
          <p:nvPr/>
        </p:nvSpPr>
        <p:spPr>
          <a:xfrm>
            <a:off x="7761000" y="2913093"/>
            <a:ext cx="1440000" cy="276999"/>
          </a:xfrm>
          <a:prstGeom prst="rect">
            <a:avLst/>
          </a:prstGeom>
          <a:noFill/>
        </p:spPr>
        <p:txBody>
          <a:bodyPr wrap="square" rtlCol="0">
            <a:noAutofit/>
          </a:bodyPr>
          <a:lstStyle/>
          <a:p>
            <a:r>
              <a:rPr lang="zh-CN" altLang="en-US" sz="1200" dirty="0">
                <a:solidFill>
                  <a:schemeClr val="bg1">
                    <a:lumMod val="75000"/>
                  </a:schemeClr>
                </a:solidFill>
                <a:latin typeface="+mn-ea"/>
              </a:rPr>
              <a:t>平均日新增用户</a:t>
            </a:r>
            <a:endParaRPr lang="en-US" sz="1200" dirty="0">
              <a:solidFill>
                <a:schemeClr val="bg1">
                  <a:lumMod val="75000"/>
                </a:schemeClr>
              </a:solidFill>
              <a:latin typeface="+mn-ea"/>
            </a:endParaRPr>
          </a:p>
        </p:txBody>
      </p:sp>
      <p:sp>
        <p:nvSpPr>
          <p:cNvPr id="56" name="文本框 55">
            <a:extLst>
              <a:ext uri="{FF2B5EF4-FFF2-40B4-BE49-F238E27FC236}">
                <a16:creationId xmlns:a16="http://schemas.microsoft.com/office/drawing/2014/main" id="{6A0DBE87-7E90-122B-97AC-00195E123A37}"/>
              </a:ext>
            </a:extLst>
          </p:cNvPr>
          <p:cNvSpPr txBox="1"/>
          <p:nvPr/>
        </p:nvSpPr>
        <p:spPr>
          <a:xfrm>
            <a:off x="7761000" y="4168740"/>
            <a:ext cx="777785" cy="400110"/>
          </a:xfrm>
          <a:prstGeom prst="rect">
            <a:avLst/>
          </a:prstGeom>
          <a:noFill/>
        </p:spPr>
        <p:txBody>
          <a:bodyPr wrap="square" rtlCol="0">
            <a:noAutofit/>
          </a:bodyPr>
          <a:lstStyle/>
          <a:p>
            <a:r>
              <a:rPr lang="en-US" sz="2000" dirty="0">
                <a:latin typeface="+mj-lt"/>
              </a:rPr>
              <a:t>79</a:t>
            </a:r>
          </a:p>
        </p:txBody>
      </p:sp>
      <p:sp>
        <p:nvSpPr>
          <p:cNvPr id="57" name="文本框 56">
            <a:extLst>
              <a:ext uri="{FF2B5EF4-FFF2-40B4-BE49-F238E27FC236}">
                <a16:creationId xmlns:a16="http://schemas.microsoft.com/office/drawing/2014/main" id="{CB3FB3C6-1BD1-E771-CAFA-31171A28289D}"/>
              </a:ext>
            </a:extLst>
          </p:cNvPr>
          <p:cNvSpPr txBox="1"/>
          <p:nvPr/>
        </p:nvSpPr>
        <p:spPr>
          <a:xfrm>
            <a:off x="7761000" y="4507833"/>
            <a:ext cx="1182836" cy="276999"/>
          </a:xfrm>
          <a:prstGeom prst="rect">
            <a:avLst/>
          </a:prstGeom>
          <a:noFill/>
        </p:spPr>
        <p:txBody>
          <a:bodyPr wrap="square" rtlCol="0">
            <a:noAutofit/>
          </a:bodyPr>
          <a:lstStyle/>
          <a:p>
            <a:r>
              <a:rPr lang="zh-CN" altLang="en-US" sz="1200" dirty="0">
                <a:solidFill>
                  <a:schemeClr val="bg1">
                    <a:lumMod val="75000"/>
                  </a:schemeClr>
                </a:solidFill>
                <a:latin typeface="+mn-ea"/>
              </a:rPr>
              <a:t>新增商家</a:t>
            </a:r>
            <a:endParaRPr lang="en-US" sz="1200" dirty="0">
              <a:solidFill>
                <a:schemeClr val="bg1">
                  <a:lumMod val="75000"/>
                </a:schemeClr>
              </a:solidFill>
              <a:latin typeface="+mn-ea"/>
            </a:endParaRPr>
          </a:p>
        </p:txBody>
      </p:sp>
      <p:sp>
        <p:nvSpPr>
          <p:cNvPr id="59" name="文本框 58">
            <a:extLst>
              <a:ext uri="{FF2B5EF4-FFF2-40B4-BE49-F238E27FC236}">
                <a16:creationId xmlns:a16="http://schemas.microsoft.com/office/drawing/2014/main" id="{91BB29BD-2E93-B0A9-E695-579031D7F212}"/>
              </a:ext>
            </a:extLst>
          </p:cNvPr>
          <p:cNvSpPr txBox="1"/>
          <p:nvPr/>
        </p:nvSpPr>
        <p:spPr>
          <a:xfrm>
            <a:off x="9291000" y="2574000"/>
            <a:ext cx="777785" cy="400110"/>
          </a:xfrm>
          <a:prstGeom prst="rect">
            <a:avLst/>
          </a:prstGeom>
          <a:noFill/>
        </p:spPr>
        <p:txBody>
          <a:bodyPr wrap="square" rtlCol="0">
            <a:noAutofit/>
          </a:bodyPr>
          <a:lstStyle/>
          <a:p>
            <a:r>
              <a:rPr lang="en-US" sz="2000" dirty="0">
                <a:latin typeface="+mj-lt"/>
              </a:rPr>
              <a:t>15%</a:t>
            </a:r>
          </a:p>
        </p:txBody>
      </p:sp>
      <p:sp>
        <p:nvSpPr>
          <p:cNvPr id="60" name="文本框 59">
            <a:extLst>
              <a:ext uri="{FF2B5EF4-FFF2-40B4-BE49-F238E27FC236}">
                <a16:creationId xmlns:a16="http://schemas.microsoft.com/office/drawing/2014/main" id="{EB704630-401F-DBE2-F93D-5A313CB84346}"/>
              </a:ext>
            </a:extLst>
          </p:cNvPr>
          <p:cNvSpPr txBox="1"/>
          <p:nvPr/>
        </p:nvSpPr>
        <p:spPr>
          <a:xfrm>
            <a:off x="9291000" y="2913093"/>
            <a:ext cx="1182836" cy="276999"/>
          </a:xfrm>
          <a:prstGeom prst="rect">
            <a:avLst/>
          </a:prstGeom>
          <a:noFill/>
        </p:spPr>
        <p:txBody>
          <a:bodyPr wrap="square" rtlCol="0">
            <a:noAutofit/>
          </a:bodyPr>
          <a:lstStyle/>
          <a:p>
            <a:r>
              <a:rPr lang="zh-CN" altLang="en-US" sz="1200" dirty="0">
                <a:solidFill>
                  <a:schemeClr val="bg1">
                    <a:lumMod val="75000"/>
                  </a:schemeClr>
                </a:solidFill>
                <a:latin typeface="+mn-ea"/>
              </a:rPr>
              <a:t>用户流失率</a:t>
            </a:r>
            <a:endParaRPr lang="en-US" sz="1200" dirty="0">
              <a:solidFill>
                <a:schemeClr val="bg1">
                  <a:lumMod val="75000"/>
                </a:schemeClr>
              </a:solidFill>
              <a:latin typeface="+mn-ea"/>
            </a:endParaRPr>
          </a:p>
        </p:txBody>
      </p:sp>
      <p:sp>
        <p:nvSpPr>
          <p:cNvPr id="62" name="文本框 61">
            <a:extLst>
              <a:ext uri="{FF2B5EF4-FFF2-40B4-BE49-F238E27FC236}">
                <a16:creationId xmlns:a16="http://schemas.microsoft.com/office/drawing/2014/main" id="{0052B90E-3383-A3D3-AE6C-AACCD73ED81E}"/>
              </a:ext>
            </a:extLst>
          </p:cNvPr>
          <p:cNvSpPr txBox="1"/>
          <p:nvPr/>
        </p:nvSpPr>
        <p:spPr>
          <a:xfrm>
            <a:off x="9291000" y="4168740"/>
            <a:ext cx="777785" cy="400110"/>
          </a:xfrm>
          <a:prstGeom prst="rect">
            <a:avLst/>
          </a:prstGeom>
          <a:noFill/>
        </p:spPr>
        <p:txBody>
          <a:bodyPr wrap="square" rtlCol="0">
            <a:noAutofit/>
          </a:bodyPr>
          <a:lstStyle/>
          <a:p>
            <a:r>
              <a:rPr lang="en-US" sz="2000" dirty="0">
                <a:latin typeface="+mj-lt"/>
              </a:rPr>
              <a:t>458+</a:t>
            </a:r>
          </a:p>
        </p:txBody>
      </p:sp>
      <p:sp>
        <p:nvSpPr>
          <p:cNvPr id="63" name="文本框 62">
            <a:extLst>
              <a:ext uri="{FF2B5EF4-FFF2-40B4-BE49-F238E27FC236}">
                <a16:creationId xmlns:a16="http://schemas.microsoft.com/office/drawing/2014/main" id="{4F271263-77D8-4A3C-DED7-DDA3537F2B17}"/>
              </a:ext>
            </a:extLst>
          </p:cNvPr>
          <p:cNvSpPr txBox="1"/>
          <p:nvPr/>
        </p:nvSpPr>
        <p:spPr>
          <a:xfrm>
            <a:off x="9291000" y="4507833"/>
            <a:ext cx="1182836" cy="276999"/>
          </a:xfrm>
          <a:prstGeom prst="rect">
            <a:avLst/>
          </a:prstGeom>
          <a:noFill/>
        </p:spPr>
        <p:txBody>
          <a:bodyPr wrap="square" rtlCol="0">
            <a:noAutofit/>
          </a:bodyPr>
          <a:lstStyle/>
          <a:p>
            <a:r>
              <a:rPr lang="zh-CN" altLang="en-US" sz="1200" dirty="0">
                <a:solidFill>
                  <a:schemeClr val="bg1">
                    <a:lumMod val="75000"/>
                  </a:schemeClr>
                </a:solidFill>
                <a:latin typeface="+mn-ea"/>
              </a:rPr>
              <a:t>优质资源站</a:t>
            </a:r>
            <a:endParaRPr lang="en-US" sz="1200" dirty="0">
              <a:solidFill>
                <a:schemeClr val="bg1">
                  <a:lumMod val="75000"/>
                </a:schemeClr>
              </a:solidFill>
              <a:latin typeface="+mn-ea"/>
            </a:endParaRPr>
          </a:p>
        </p:txBody>
      </p:sp>
      <p:sp>
        <p:nvSpPr>
          <p:cNvPr id="34" name="任意多边形: 形状 33">
            <a:extLst>
              <a:ext uri="{FF2B5EF4-FFF2-40B4-BE49-F238E27FC236}">
                <a16:creationId xmlns:a16="http://schemas.microsoft.com/office/drawing/2014/main" id="{A36EC7B3-FF26-83B2-F19A-63E868CD11D5}"/>
              </a:ext>
            </a:extLst>
          </p:cNvPr>
          <p:cNvSpPr/>
          <p:nvPr/>
        </p:nvSpPr>
        <p:spPr>
          <a:xfrm rot="612050">
            <a:off x="9830513" y="-210347"/>
            <a:ext cx="2284504" cy="1126448"/>
          </a:xfrm>
          <a:custGeom>
            <a:avLst/>
            <a:gdLst>
              <a:gd name="connsiteX0" fmla="*/ 0 w 2284504"/>
              <a:gd name="connsiteY0" fmla="*/ 410221 h 1126448"/>
              <a:gd name="connsiteX1" fmla="*/ 2279720 w 2284504"/>
              <a:gd name="connsiteY1" fmla="*/ 0 h 1126448"/>
              <a:gd name="connsiteX2" fmla="*/ 2284504 w 2284504"/>
              <a:gd name="connsiteY2" fmla="*/ 26586 h 1126448"/>
              <a:gd name="connsiteX3" fmla="*/ 2276448 w 2284504"/>
              <a:gd name="connsiteY3" fmla="*/ 88304 h 1126448"/>
              <a:gd name="connsiteX4" fmla="*/ 2251046 w 2284504"/>
              <a:gd name="connsiteY4" fmla="*/ 149791 h 1126448"/>
              <a:gd name="connsiteX5" fmla="*/ 1760128 w 2284504"/>
              <a:gd name="connsiteY5" fmla="*/ 1000085 h 1126448"/>
              <a:gd name="connsiteX6" fmla="*/ 1541261 w 2284504"/>
              <a:gd name="connsiteY6" fmla="*/ 1126448 h 1126448"/>
              <a:gd name="connsiteX7" fmla="*/ 559425 w 2284504"/>
              <a:gd name="connsiteY7" fmla="*/ 1126448 h 1126448"/>
              <a:gd name="connsiteX8" fmla="*/ 340558 w 2284504"/>
              <a:gd name="connsiteY8" fmla="*/ 1000085 h 112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504" h="1126448">
                <a:moveTo>
                  <a:pt x="0" y="410221"/>
                </a:moveTo>
                <a:lnTo>
                  <a:pt x="2279720" y="0"/>
                </a:lnTo>
                <a:lnTo>
                  <a:pt x="2284504" y="26586"/>
                </a:lnTo>
                <a:lnTo>
                  <a:pt x="2276448" y="88304"/>
                </a:lnTo>
                <a:cubicBezTo>
                  <a:pt x="2270803" y="109553"/>
                  <a:pt x="2262336" y="130237"/>
                  <a:pt x="2251046" y="149791"/>
                </a:cubicBezTo>
                <a:lnTo>
                  <a:pt x="1760128" y="1000085"/>
                </a:lnTo>
                <a:cubicBezTo>
                  <a:pt x="1714968" y="1078304"/>
                  <a:pt x="1631580" y="1126448"/>
                  <a:pt x="1541261" y="1126448"/>
                </a:cubicBezTo>
                <a:lnTo>
                  <a:pt x="559425" y="1126448"/>
                </a:lnTo>
                <a:cubicBezTo>
                  <a:pt x="469106" y="1126448"/>
                  <a:pt x="385718" y="1078304"/>
                  <a:pt x="340558" y="1000085"/>
                </a:cubicBezTo>
                <a:close/>
              </a:path>
            </a:pathLst>
          </a:custGeom>
          <a:solidFill>
            <a:schemeClr val="accent1">
              <a:lumMod val="20000"/>
              <a:lumOff val="80000"/>
              <a:alpha val="2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OPPOSans R" panose="00020600040101010101" pitchFamily="18" charset="-122"/>
              <a:ea typeface="OPPOSans R" panose="00020600040101010101" pitchFamily="18" charset="-122"/>
            </a:endParaRPr>
          </a:p>
        </p:txBody>
      </p:sp>
      <p:sp>
        <p:nvSpPr>
          <p:cNvPr id="36" name="任意多边形: 形状 35">
            <a:extLst>
              <a:ext uri="{FF2B5EF4-FFF2-40B4-BE49-F238E27FC236}">
                <a16:creationId xmlns:a16="http://schemas.microsoft.com/office/drawing/2014/main" id="{5836BF72-A31E-82F5-0B14-DB7357BB192F}"/>
              </a:ext>
            </a:extLst>
          </p:cNvPr>
          <p:cNvSpPr/>
          <p:nvPr/>
        </p:nvSpPr>
        <p:spPr>
          <a:xfrm rot="612050">
            <a:off x="11584740" y="622599"/>
            <a:ext cx="733972" cy="1365465"/>
          </a:xfrm>
          <a:custGeom>
            <a:avLst/>
            <a:gdLst>
              <a:gd name="connsiteX0" fmla="*/ 419477 w 733972"/>
              <a:gd name="connsiteY0" fmla="*/ 5413 h 1365465"/>
              <a:gd name="connsiteX1" fmla="*/ 460298 w 733972"/>
              <a:gd name="connsiteY1" fmla="*/ 0 h 1365465"/>
              <a:gd name="connsiteX2" fmla="*/ 488266 w 733972"/>
              <a:gd name="connsiteY2" fmla="*/ 0 h 1365465"/>
              <a:gd name="connsiteX3" fmla="*/ 733972 w 733972"/>
              <a:gd name="connsiteY3" fmla="*/ 1365465 h 1365465"/>
              <a:gd name="connsiteX4" fmla="*/ 460298 w 733972"/>
              <a:gd name="connsiteY4" fmla="*/ 1365465 h 1365465"/>
              <a:gd name="connsiteX5" fmla="*/ 324827 w 733972"/>
              <a:gd name="connsiteY5" fmla="*/ 1287251 h 1365465"/>
              <a:gd name="connsiteX6" fmla="*/ 20965 w 733972"/>
              <a:gd name="connsiteY6" fmla="*/ 760947 h 1365465"/>
              <a:gd name="connsiteX7" fmla="*/ 20965 w 733972"/>
              <a:gd name="connsiteY7" fmla="*/ 604518 h 1365465"/>
              <a:gd name="connsiteX8" fmla="*/ 324827 w 733972"/>
              <a:gd name="connsiteY8" fmla="*/ 78214 h 1365465"/>
              <a:gd name="connsiteX9" fmla="*/ 419477 w 733972"/>
              <a:gd name="connsiteY9" fmla="*/ 5413 h 136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3972" h="1365465">
                <a:moveTo>
                  <a:pt x="419477" y="5413"/>
                </a:moveTo>
                <a:cubicBezTo>
                  <a:pt x="432614" y="1863"/>
                  <a:pt x="446322" y="0"/>
                  <a:pt x="460298" y="0"/>
                </a:cubicBezTo>
                <a:lnTo>
                  <a:pt x="488266" y="0"/>
                </a:lnTo>
                <a:lnTo>
                  <a:pt x="733972" y="1365465"/>
                </a:lnTo>
                <a:lnTo>
                  <a:pt x="460298" y="1365465"/>
                </a:lnTo>
                <a:cubicBezTo>
                  <a:pt x="404393" y="1365465"/>
                  <a:pt x="352779" y="1335665"/>
                  <a:pt x="324827" y="1287251"/>
                </a:cubicBezTo>
                <a:lnTo>
                  <a:pt x="20965" y="760947"/>
                </a:lnTo>
                <a:cubicBezTo>
                  <a:pt x="-6988" y="712532"/>
                  <a:pt x="-6988" y="652933"/>
                  <a:pt x="20965" y="604518"/>
                </a:cubicBezTo>
                <a:lnTo>
                  <a:pt x="324827" y="78214"/>
                </a:lnTo>
                <a:cubicBezTo>
                  <a:pt x="345791" y="41904"/>
                  <a:pt x="380065" y="16063"/>
                  <a:pt x="419477" y="5413"/>
                </a:cubicBezTo>
                <a:close/>
              </a:path>
            </a:pathLst>
          </a:custGeom>
          <a:gradFill flip="none" rotWithShape="1">
            <a:gsLst>
              <a:gs pos="0">
                <a:schemeClr val="accent1">
                  <a:lumMod val="60000"/>
                  <a:lumOff val="40000"/>
                </a:schemeClr>
              </a:gs>
              <a:gs pos="70000">
                <a:schemeClr val="accent1"/>
              </a:gs>
            </a:gsLst>
            <a:lin ang="2700000" scaled="1"/>
            <a:tileRect/>
          </a:gradFill>
          <a:ln>
            <a:noFill/>
          </a:ln>
          <a:effectLst>
            <a:outerShdw blurRad="165100" dist="241300" dir="8100000" algn="tr" rotWithShape="0">
              <a:schemeClr val="accent1">
                <a:lumMod val="7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OPPOSans R" panose="00020600040101010101" pitchFamily="18" charset="-122"/>
              <a:ea typeface="OPPOSans R" panose="00020600040101010101" pitchFamily="18" charset="-122"/>
            </a:endParaRPr>
          </a:p>
        </p:txBody>
      </p:sp>
    </p:spTree>
    <p:extLst>
      <p:ext uri="{BB962C8B-B14F-4D97-AF65-F5344CB8AC3E}">
        <p14:creationId xmlns:p14="http://schemas.microsoft.com/office/powerpoint/2010/main" val="199966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7C9EAD6B-0B48-FCE6-D031-DE8751270C38}"/>
              </a:ext>
            </a:extLst>
          </p:cNvPr>
          <p:cNvSpPr>
            <a:spLocks noGrp="1"/>
          </p:cNvSpPr>
          <p:nvPr>
            <p:ph sz="quarter" idx="13"/>
          </p:nvPr>
        </p:nvSpPr>
        <p:spPr/>
        <p:txBody>
          <a:bodyPr>
            <a:noAutofit/>
          </a:bodyPr>
          <a:lstStyle/>
          <a:p>
            <a:r>
              <a:rPr lang="zh-CN" altLang="en-US" dirty="0"/>
              <a:t>运营数据分析</a:t>
            </a:r>
            <a:endParaRPr lang="en-US" dirty="0"/>
          </a:p>
        </p:txBody>
      </p:sp>
      <p:sp>
        <p:nvSpPr>
          <p:cNvPr id="5" name="内容占位符 4">
            <a:extLst>
              <a:ext uri="{FF2B5EF4-FFF2-40B4-BE49-F238E27FC236}">
                <a16:creationId xmlns:a16="http://schemas.microsoft.com/office/drawing/2014/main" id="{D761BCA5-9E04-B6F1-F5A4-6CAEB7EE3A02}"/>
              </a:ext>
            </a:extLst>
          </p:cNvPr>
          <p:cNvSpPr>
            <a:spLocks noGrp="1"/>
          </p:cNvSpPr>
          <p:nvPr>
            <p:ph sz="quarter" idx="14"/>
          </p:nvPr>
        </p:nvSpPr>
        <p:spPr/>
        <p:txBody>
          <a:bodyPr/>
          <a:lstStyle/>
          <a:p>
            <a:r>
              <a:rPr lang="en-US" dirty="0"/>
              <a:t>Operational data analysis</a:t>
            </a:r>
          </a:p>
        </p:txBody>
      </p:sp>
      <p:sp>
        <p:nvSpPr>
          <p:cNvPr id="33" name="文本框 32">
            <a:extLst>
              <a:ext uri="{FF2B5EF4-FFF2-40B4-BE49-F238E27FC236}">
                <a16:creationId xmlns:a16="http://schemas.microsoft.com/office/drawing/2014/main" id="{48B25624-77B2-88A6-A775-1F11A63F0C88}"/>
              </a:ext>
            </a:extLst>
          </p:cNvPr>
          <p:cNvSpPr txBox="1"/>
          <p:nvPr/>
        </p:nvSpPr>
        <p:spPr>
          <a:xfrm>
            <a:off x="493851" y="2082543"/>
            <a:ext cx="337149" cy="309939"/>
          </a:xfrm>
          <a:custGeom>
            <a:avLst/>
            <a:gdLst/>
            <a:ahLst/>
            <a:cxnLst/>
            <a:rect l="l" t="t" r="r" b="b"/>
            <a:pathLst>
              <a:path w="65151" h="59893">
                <a:moveTo>
                  <a:pt x="49835" y="0"/>
                </a:moveTo>
                <a:lnTo>
                  <a:pt x="65151" y="0"/>
                </a:lnTo>
                <a:lnTo>
                  <a:pt x="62636" y="15316"/>
                </a:lnTo>
                <a:cubicBezTo>
                  <a:pt x="61570" y="21108"/>
                  <a:pt x="60693" y="28499"/>
                  <a:pt x="60007" y="37491"/>
                </a:cubicBezTo>
                <a:cubicBezTo>
                  <a:pt x="59322" y="46482"/>
                  <a:pt x="58979" y="53950"/>
                  <a:pt x="58979" y="59893"/>
                </a:cubicBezTo>
                <a:lnTo>
                  <a:pt x="41148" y="59893"/>
                </a:lnTo>
                <a:cubicBezTo>
                  <a:pt x="41148" y="54712"/>
                  <a:pt x="41681" y="48616"/>
                  <a:pt x="42748" y="41605"/>
                </a:cubicBezTo>
                <a:cubicBezTo>
                  <a:pt x="43815" y="34595"/>
                  <a:pt x="45263" y="25832"/>
                  <a:pt x="47092" y="15316"/>
                </a:cubicBezTo>
                <a:close/>
                <a:moveTo>
                  <a:pt x="8687" y="0"/>
                </a:moveTo>
                <a:lnTo>
                  <a:pt x="24003" y="0"/>
                </a:lnTo>
                <a:lnTo>
                  <a:pt x="21488" y="15316"/>
                </a:lnTo>
                <a:cubicBezTo>
                  <a:pt x="20422" y="21108"/>
                  <a:pt x="19545" y="28499"/>
                  <a:pt x="18859" y="37491"/>
                </a:cubicBezTo>
                <a:cubicBezTo>
                  <a:pt x="18174" y="46482"/>
                  <a:pt x="17831" y="53950"/>
                  <a:pt x="17831" y="59893"/>
                </a:cubicBezTo>
                <a:lnTo>
                  <a:pt x="0" y="59893"/>
                </a:lnTo>
                <a:cubicBezTo>
                  <a:pt x="0" y="54712"/>
                  <a:pt x="495" y="48616"/>
                  <a:pt x="1486" y="41605"/>
                </a:cubicBezTo>
                <a:cubicBezTo>
                  <a:pt x="2476" y="34595"/>
                  <a:pt x="3962" y="25832"/>
                  <a:pt x="5944" y="15316"/>
                </a:cubicBezTo>
                <a:close/>
              </a:path>
            </a:pathLst>
          </a:custGeom>
          <a:solidFill>
            <a:schemeClr val="accent2">
              <a:lumMod val="20000"/>
              <a:lumOff val="8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accent2"/>
              </a:solidFill>
            </a:endParaRPr>
          </a:p>
        </p:txBody>
      </p:sp>
      <p:grpSp>
        <p:nvGrpSpPr>
          <p:cNvPr id="34" name="图形 11">
            <a:extLst>
              <a:ext uri="{FF2B5EF4-FFF2-40B4-BE49-F238E27FC236}">
                <a16:creationId xmlns:a16="http://schemas.microsoft.com/office/drawing/2014/main" id="{FFCD6E28-5A82-549C-337A-DB830D5B2CA8}"/>
              </a:ext>
            </a:extLst>
          </p:cNvPr>
          <p:cNvGrpSpPr/>
          <p:nvPr/>
        </p:nvGrpSpPr>
        <p:grpSpPr>
          <a:xfrm>
            <a:off x="5114619" y="2861694"/>
            <a:ext cx="409205" cy="400872"/>
            <a:chOff x="11872793" y="2479642"/>
            <a:chExt cx="509607" cy="499230"/>
          </a:xfrm>
          <a:solidFill>
            <a:srgbClr val="D1D6FF"/>
          </a:solidFill>
        </p:grpSpPr>
        <p:grpSp>
          <p:nvGrpSpPr>
            <p:cNvPr id="35" name="图形 11">
              <a:extLst>
                <a:ext uri="{FF2B5EF4-FFF2-40B4-BE49-F238E27FC236}">
                  <a16:creationId xmlns:a16="http://schemas.microsoft.com/office/drawing/2014/main" id="{D9ADCC06-C710-0743-DA17-F763022CA9CB}"/>
                </a:ext>
              </a:extLst>
            </p:cNvPr>
            <p:cNvGrpSpPr/>
            <p:nvPr/>
          </p:nvGrpSpPr>
          <p:grpSpPr>
            <a:xfrm>
              <a:off x="11872793" y="2479642"/>
              <a:ext cx="509607" cy="167912"/>
              <a:chOff x="11872793" y="2479642"/>
              <a:chExt cx="509607" cy="167912"/>
            </a:xfrm>
            <a:solidFill>
              <a:srgbClr val="D1D6FF"/>
            </a:solidFill>
          </p:grpSpPr>
          <p:sp>
            <p:nvSpPr>
              <p:cNvPr id="81" name="任意多边形: 形状 80">
                <a:extLst>
                  <a:ext uri="{FF2B5EF4-FFF2-40B4-BE49-F238E27FC236}">
                    <a16:creationId xmlns:a16="http://schemas.microsoft.com/office/drawing/2014/main" id="{86CB30EE-A5CD-320C-3463-99354C545718}"/>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82" name="任意多边形: 形状 81">
                <a:extLst>
                  <a:ext uri="{FF2B5EF4-FFF2-40B4-BE49-F238E27FC236}">
                    <a16:creationId xmlns:a16="http://schemas.microsoft.com/office/drawing/2014/main" id="{C4C0E490-737C-183E-A020-1F85BF87DE3B}"/>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83" name="任意多边形: 形状 82">
                <a:extLst>
                  <a:ext uri="{FF2B5EF4-FFF2-40B4-BE49-F238E27FC236}">
                    <a16:creationId xmlns:a16="http://schemas.microsoft.com/office/drawing/2014/main" id="{D087394A-88C1-C6B9-8FE8-20C34FFF619A}"/>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84" name="任意多边形: 形状 83">
                <a:extLst>
                  <a:ext uri="{FF2B5EF4-FFF2-40B4-BE49-F238E27FC236}">
                    <a16:creationId xmlns:a16="http://schemas.microsoft.com/office/drawing/2014/main" id="{16838F0C-C8B4-F399-E8A7-2F299A477361}"/>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85" name="任意多边形: 形状 84">
                <a:extLst>
                  <a:ext uri="{FF2B5EF4-FFF2-40B4-BE49-F238E27FC236}">
                    <a16:creationId xmlns:a16="http://schemas.microsoft.com/office/drawing/2014/main" id="{25E24B41-7B54-D419-530A-BD6162A6AA78}"/>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86" name="任意多边形: 形状 85">
                <a:extLst>
                  <a:ext uri="{FF2B5EF4-FFF2-40B4-BE49-F238E27FC236}">
                    <a16:creationId xmlns:a16="http://schemas.microsoft.com/office/drawing/2014/main" id="{F9DD0EAC-C810-AC1C-CD74-AC861E71247C}"/>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87" name="任意多边形: 形状 86">
                <a:extLst>
                  <a:ext uri="{FF2B5EF4-FFF2-40B4-BE49-F238E27FC236}">
                    <a16:creationId xmlns:a16="http://schemas.microsoft.com/office/drawing/2014/main" id="{5E5BE8F7-B059-3918-107F-4B4780B944F1}"/>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88" name="任意多边形: 形状 87">
                <a:extLst>
                  <a:ext uri="{FF2B5EF4-FFF2-40B4-BE49-F238E27FC236}">
                    <a16:creationId xmlns:a16="http://schemas.microsoft.com/office/drawing/2014/main" id="{4816C469-A839-F5C8-F87B-1D4606AEDF47}"/>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89" name="任意多边形: 形状 88">
                <a:extLst>
                  <a:ext uri="{FF2B5EF4-FFF2-40B4-BE49-F238E27FC236}">
                    <a16:creationId xmlns:a16="http://schemas.microsoft.com/office/drawing/2014/main" id="{50877A01-D9A6-CE6A-8A23-0E5C7854C62D}"/>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90" name="任意多边形: 形状 89">
                <a:extLst>
                  <a:ext uri="{FF2B5EF4-FFF2-40B4-BE49-F238E27FC236}">
                    <a16:creationId xmlns:a16="http://schemas.microsoft.com/office/drawing/2014/main" id="{4EABEA87-7607-5116-9281-96AB8A8D8A31}"/>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grpSp>
        <p:grpSp>
          <p:nvGrpSpPr>
            <p:cNvPr id="36" name="图形 11">
              <a:extLst>
                <a:ext uri="{FF2B5EF4-FFF2-40B4-BE49-F238E27FC236}">
                  <a16:creationId xmlns:a16="http://schemas.microsoft.com/office/drawing/2014/main" id="{2AA47C84-1AEC-5FFF-8071-D1F4E3AC1A54}"/>
                </a:ext>
              </a:extLst>
            </p:cNvPr>
            <p:cNvGrpSpPr/>
            <p:nvPr/>
          </p:nvGrpSpPr>
          <p:grpSpPr>
            <a:xfrm>
              <a:off x="11872793" y="2697062"/>
              <a:ext cx="509607" cy="281810"/>
              <a:chOff x="11872793" y="2697062"/>
              <a:chExt cx="509607" cy="281810"/>
            </a:xfrm>
            <a:solidFill>
              <a:srgbClr val="D1D6FF"/>
            </a:solidFill>
          </p:grpSpPr>
          <p:sp>
            <p:nvSpPr>
              <p:cNvPr id="66" name="任意多边形: 形状 65">
                <a:extLst>
                  <a:ext uri="{FF2B5EF4-FFF2-40B4-BE49-F238E27FC236}">
                    <a16:creationId xmlns:a16="http://schemas.microsoft.com/office/drawing/2014/main" id="{4392C25D-0B16-55BB-F721-E10AA37E13E5}"/>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67" name="任意多边形: 形状 66">
                <a:extLst>
                  <a:ext uri="{FF2B5EF4-FFF2-40B4-BE49-F238E27FC236}">
                    <a16:creationId xmlns:a16="http://schemas.microsoft.com/office/drawing/2014/main" id="{E226F20C-3BB9-B349-C4F1-5833B3A7038A}"/>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68" name="任意多边形: 形状 67">
                <a:extLst>
                  <a:ext uri="{FF2B5EF4-FFF2-40B4-BE49-F238E27FC236}">
                    <a16:creationId xmlns:a16="http://schemas.microsoft.com/office/drawing/2014/main" id="{919A913D-B066-F0C2-028C-9C86DF93B429}"/>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69" name="任意多边形: 形状 68">
                <a:extLst>
                  <a:ext uri="{FF2B5EF4-FFF2-40B4-BE49-F238E27FC236}">
                    <a16:creationId xmlns:a16="http://schemas.microsoft.com/office/drawing/2014/main" id="{F3CF8B1B-CDED-D491-D27F-E721349E5AAA}"/>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70" name="任意多边形: 形状 69">
                <a:extLst>
                  <a:ext uri="{FF2B5EF4-FFF2-40B4-BE49-F238E27FC236}">
                    <a16:creationId xmlns:a16="http://schemas.microsoft.com/office/drawing/2014/main" id="{EAE346B9-5AD2-1416-9E45-6A453C3B5ECE}"/>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71" name="任意多边形: 形状 70">
                <a:extLst>
                  <a:ext uri="{FF2B5EF4-FFF2-40B4-BE49-F238E27FC236}">
                    <a16:creationId xmlns:a16="http://schemas.microsoft.com/office/drawing/2014/main" id="{E48773D4-36B3-AC16-0063-A1515EEE097C}"/>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72" name="任意多边形: 形状 71">
                <a:extLst>
                  <a:ext uri="{FF2B5EF4-FFF2-40B4-BE49-F238E27FC236}">
                    <a16:creationId xmlns:a16="http://schemas.microsoft.com/office/drawing/2014/main" id="{82F49833-08B4-AB1E-7469-C0A95D7608CD}"/>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73" name="任意多边形: 形状 72">
                <a:extLst>
                  <a:ext uri="{FF2B5EF4-FFF2-40B4-BE49-F238E27FC236}">
                    <a16:creationId xmlns:a16="http://schemas.microsoft.com/office/drawing/2014/main" id="{573BEC86-751D-C8D2-4B61-E7B38E4B0584}"/>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74" name="任意多边形: 形状 73">
                <a:extLst>
                  <a:ext uri="{FF2B5EF4-FFF2-40B4-BE49-F238E27FC236}">
                    <a16:creationId xmlns:a16="http://schemas.microsoft.com/office/drawing/2014/main" id="{AC7E36E6-A98E-CCF3-4D08-98A89BA77372}"/>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75" name="任意多边形: 形状 74">
                <a:extLst>
                  <a:ext uri="{FF2B5EF4-FFF2-40B4-BE49-F238E27FC236}">
                    <a16:creationId xmlns:a16="http://schemas.microsoft.com/office/drawing/2014/main" id="{2E3E9000-1327-F666-36AF-FFFE05258C2C}"/>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76" name="任意多边形: 形状 75">
                <a:extLst>
                  <a:ext uri="{FF2B5EF4-FFF2-40B4-BE49-F238E27FC236}">
                    <a16:creationId xmlns:a16="http://schemas.microsoft.com/office/drawing/2014/main" id="{5FDA653B-09FF-5A8E-C14E-A4BC733D40FB}"/>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77" name="任意多边形: 形状 76">
                <a:extLst>
                  <a:ext uri="{FF2B5EF4-FFF2-40B4-BE49-F238E27FC236}">
                    <a16:creationId xmlns:a16="http://schemas.microsoft.com/office/drawing/2014/main" id="{24F1DEFC-870E-9354-0A40-CB7713F30D16}"/>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78" name="任意多边形: 形状 77">
                <a:extLst>
                  <a:ext uri="{FF2B5EF4-FFF2-40B4-BE49-F238E27FC236}">
                    <a16:creationId xmlns:a16="http://schemas.microsoft.com/office/drawing/2014/main" id="{6D48411B-9C3D-758A-DCCF-BDB037F6DBB6}"/>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79" name="任意多边形: 形状 78">
                <a:extLst>
                  <a:ext uri="{FF2B5EF4-FFF2-40B4-BE49-F238E27FC236}">
                    <a16:creationId xmlns:a16="http://schemas.microsoft.com/office/drawing/2014/main" id="{68A293C1-04CD-AA0F-6F86-F0A7BB115DB1}"/>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80" name="任意多边形: 形状 79">
                <a:extLst>
                  <a:ext uri="{FF2B5EF4-FFF2-40B4-BE49-F238E27FC236}">
                    <a16:creationId xmlns:a16="http://schemas.microsoft.com/office/drawing/2014/main" id="{B97A9879-70A9-CA3D-E972-C7FD2E7721A2}"/>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grpSp>
      </p:grpSp>
      <p:sp>
        <p:nvSpPr>
          <p:cNvPr id="91" name="文本框 90">
            <a:extLst>
              <a:ext uri="{FF2B5EF4-FFF2-40B4-BE49-F238E27FC236}">
                <a16:creationId xmlns:a16="http://schemas.microsoft.com/office/drawing/2014/main" id="{E2E614E8-F1DF-59F4-C08F-8910474D9FAA}"/>
              </a:ext>
            </a:extLst>
          </p:cNvPr>
          <p:cNvSpPr txBox="1"/>
          <p:nvPr/>
        </p:nvSpPr>
        <p:spPr>
          <a:xfrm>
            <a:off x="479376" y="2208618"/>
            <a:ext cx="4185062" cy="707886"/>
          </a:xfrm>
          <a:prstGeom prst="rect">
            <a:avLst/>
          </a:prstGeom>
          <a:noFill/>
        </p:spPr>
        <p:txBody>
          <a:bodyPr wrap="square" rtlCol="0">
            <a:noAutofit/>
          </a:bodyPr>
          <a:lstStyle/>
          <a:p>
            <a:r>
              <a:rPr lang="zh-CN" altLang="en-US" sz="2000" dirty="0">
                <a:solidFill>
                  <a:schemeClr val="accent1"/>
                </a:solidFill>
                <a:latin typeface="+mj-ea"/>
                <a:ea typeface="+mj-ea"/>
              </a:rPr>
              <a:t>合作用户</a:t>
            </a:r>
            <a:endParaRPr lang="en-US" altLang="zh-CN" sz="2000" dirty="0">
              <a:solidFill>
                <a:schemeClr val="accent1"/>
              </a:solidFill>
              <a:latin typeface="+mj-ea"/>
              <a:ea typeface="+mj-ea"/>
            </a:endParaRPr>
          </a:p>
          <a:p>
            <a:r>
              <a:rPr lang="zh-CN" altLang="en-US" sz="2000" dirty="0">
                <a:solidFill>
                  <a:schemeClr val="accent1"/>
                </a:solidFill>
                <a:latin typeface="+mj-ea"/>
                <a:ea typeface="+mj-ea"/>
              </a:rPr>
              <a:t>持续增长，优质资源积累</a:t>
            </a:r>
            <a:endParaRPr lang="en-US" sz="2000" dirty="0">
              <a:solidFill>
                <a:schemeClr val="accent1"/>
              </a:solidFill>
              <a:latin typeface="+mj-ea"/>
              <a:ea typeface="+mj-ea"/>
            </a:endParaRPr>
          </a:p>
        </p:txBody>
      </p:sp>
      <p:sp>
        <p:nvSpPr>
          <p:cNvPr id="92" name="文本框 91">
            <a:extLst>
              <a:ext uri="{FF2B5EF4-FFF2-40B4-BE49-F238E27FC236}">
                <a16:creationId xmlns:a16="http://schemas.microsoft.com/office/drawing/2014/main" id="{911EB2C9-3B3B-C56B-182F-5269C24B9484}"/>
              </a:ext>
            </a:extLst>
          </p:cNvPr>
          <p:cNvSpPr txBox="1"/>
          <p:nvPr/>
        </p:nvSpPr>
        <p:spPr>
          <a:xfrm>
            <a:off x="479376" y="2914586"/>
            <a:ext cx="4941011" cy="1174296"/>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我们的合作伙伴计划旨在促进更多的合作伙伴，一起分享互联网技术和计算机视觉技术发展的果实，并和</a:t>
            </a:r>
            <a:r>
              <a:rPr lang="zh-CN" altLang="en-US" sz="1200" dirty="0">
                <a:solidFill>
                  <a:schemeClr val="tx1">
                    <a:lumMod val="75000"/>
                    <a:lumOff val="25000"/>
                  </a:schemeClr>
                </a:solidFill>
              </a:rPr>
              <a:t>公司</a:t>
            </a:r>
            <a:r>
              <a:rPr lang="zh-CN" altLang="en-US" sz="1200" dirty="0">
                <a:solidFill>
                  <a:schemeClr val="tx1">
                    <a:lumMod val="75000"/>
                    <a:lumOff val="25000"/>
                  </a:schemeClr>
                </a:solidFill>
                <a:effectLst/>
              </a:rPr>
              <a:t>共建以服务用户价值为核心的产品生态，为客户创造最大的商业价值。合作伙伴做为桥梁便于沟通顺畅、控制经销商操作行为，最终达到合作、开发、共赢的目的</a:t>
            </a:r>
          </a:p>
        </p:txBody>
      </p:sp>
      <p:sp>
        <p:nvSpPr>
          <p:cNvPr id="2" name="椭圆 1">
            <a:extLst>
              <a:ext uri="{FF2B5EF4-FFF2-40B4-BE49-F238E27FC236}">
                <a16:creationId xmlns:a16="http://schemas.microsoft.com/office/drawing/2014/main" id="{85A5BE9B-0A76-4D30-518B-170E1BB2F08C}"/>
              </a:ext>
            </a:extLst>
          </p:cNvPr>
          <p:cNvSpPr/>
          <p:nvPr/>
        </p:nvSpPr>
        <p:spPr>
          <a:xfrm>
            <a:off x="7048232" y="1899000"/>
            <a:ext cx="802558" cy="802558"/>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93" name="椭圆 92">
            <a:extLst>
              <a:ext uri="{FF2B5EF4-FFF2-40B4-BE49-F238E27FC236}">
                <a16:creationId xmlns:a16="http://schemas.microsoft.com/office/drawing/2014/main" id="{E3FE2E9E-769E-76A7-6B21-203222243BF8}"/>
              </a:ext>
            </a:extLst>
          </p:cNvPr>
          <p:cNvSpPr/>
          <p:nvPr/>
        </p:nvSpPr>
        <p:spPr>
          <a:xfrm>
            <a:off x="8614376" y="1384029"/>
            <a:ext cx="656617" cy="656617"/>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94" name="椭圆 93">
            <a:extLst>
              <a:ext uri="{FF2B5EF4-FFF2-40B4-BE49-F238E27FC236}">
                <a16:creationId xmlns:a16="http://schemas.microsoft.com/office/drawing/2014/main" id="{5E409BAA-3F59-C9DC-1443-AC202AF972B7}"/>
              </a:ext>
            </a:extLst>
          </p:cNvPr>
          <p:cNvSpPr/>
          <p:nvPr/>
        </p:nvSpPr>
        <p:spPr>
          <a:xfrm>
            <a:off x="7046307" y="3511558"/>
            <a:ext cx="524882" cy="524882"/>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95" name="椭圆 94">
            <a:extLst>
              <a:ext uri="{FF2B5EF4-FFF2-40B4-BE49-F238E27FC236}">
                <a16:creationId xmlns:a16="http://schemas.microsoft.com/office/drawing/2014/main" id="{D6EF75B1-E5FF-441C-3E79-69795074F93A}"/>
              </a:ext>
            </a:extLst>
          </p:cNvPr>
          <p:cNvSpPr/>
          <p:nvPr/>
        </p:nvSpPr>
        <p:spPr>
          <a:xfrm>
            <a:off x="7847531" y="2333846"/>
            <a:ext cx="2190308" cy="2190308"/>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96" name="椭圆 95">
            <a:extLst>
              <a:ext uri="{FF2B5EF4-FFF2-40B4-BE49-F238E27FC236}">
                <a16:creationId xmlns:a16="http://schemas.microsoft.com/office/drawing/2014/main" id="{0EEE10D1-70F3-D063-B5EA-70032E793383}"/>
              </a:ext>
            </a:extLst>
          </p:cNvPr>
          <p:cNvSpPr/>
          <p:nvPr/>
        </p:nvSpPr>
        <p:spPr>
          <a:xfrm>
            <a:off x="9834512" y="1785495"/>
            <a:ext cx="912305" cy="912305"/>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97" name="椭圆 96">
            <a:extLst>
              <a:ext uri="{FF2B5EF4-FFF2-40B4-BE49-F238E27FC236}">
                <a16:creationId xmlns:a16="http://schemas.microsoft.com/office/drawing/2014/main" id="{4F5A20F6-92DB-F4EE-4C77-722F481D2624}"/>
              </a:ext>
            </a:extLst>
          </p:cNvPr>
          <p:cNvSpPr/>
          <p:nvPr/>
        </p:nvSpPr>
        <p:spPr>
          <a:xfrm>
            <a:off x="10834043" y="2608353"/>
            <a:ext cx="671457" cy="671457"/>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98" name="椭圆 97">
            <a:extLst>
              <a:ext uri="{FF2B5EF4-FFF2-40B4-BE49-F238E27FC236}">
                <a16:creationId xmlns:a16="http://schemas.microsoft.com/office/drawing/2014/main" id="{71665C2D-BD3F-9B72-DF0F-C40606016B00}"/>
              </a:ext>
            </a:extLst>
          </p:cNvPr>
          <p:cNvSpPr/>
          <p:nvPr/>
        </p:nvSpPr>
        <p:spPr>
          <a:xfrm>
            <a:off x="10171272" y="3735676"/>
            <a:ext cx="593162" cy="593162"/>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100" name="椭圆 99">
            <a:extLst>
              <a:ext uri="{FF2B5EF4-FFF2-40B4-BE49-F238E27FC236}">
                <a16:creationId xmlns:a16="http://schemas.microsoft.com/office/drawing/2014/main" id="{11D0D02E-04A0-B020-8D9E-BD6FE6AF78A9}"/>
              </a:ext>
            </a:extLst>
          </p:cNvPr>
          <p:cNvSpPr/>
          <p:nvPr/>
        </p:nvSpPr>
        <p:spPr>
          <a:xfrm>
            <a:off x="7366068" y="4616352"/>
            <a:ext cx="646066" cy="646066"/>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101" name="椭圆 100">
            <a:extLst>
              <a:ext uri="{FF2B5EF4-FFF2-40B4-BE49-F238E27FC236}">
                <a16:creationId xmlns:a16="http://schemas.microsoft.com/office/drawing/2014/main" id="{7C1061C9-CB0E-0163-BE59-6970023C39AD}"/>
              </a:ext>
            </a:extLst>
          </p:cNvPr>
          <p:cNvSpPr/>
          <p:nvPr/>
        </p:nvSpPr>
        <p:spPr>
          <a:xfrm>
            <a:off x="8760751" y="4804150"/>
            <a:ext cx="881837" cy="881837"/>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102" name="椭圆 101">
            <a:extLst>
              <a:ext uri="{FF2B5EF4-FFF2-40B4-BE49-F238E27FC236}">
                <a16:creationId xmlns:a16="http://schemas.microsoft.com/office/drawing/2014/main" id="{F77386CE-4F8D-E79B-79E2-F1CE42B5CBDA}"/>
              </a:ext>
            </a:extLst>
          </p:cNvPr>
          <p:cNvSpPr/>
          <p:nvPr/>
        </p:nvSpPr>
        <p:spPr>
          <a:xfrm>
            <a:off x="10391205" y="4547815"/>
            <a:ext cx="939326" cy="939326"/>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grpSp>
        <p:nvGrpSpPr>
          <p:cNvPr id="126" name="图形 11">
            <a:extLst>
              <a:ext uri="{FF2B5EF4-FFF2-40B4-BE49-F238E27FC236}">
                <a16:creationId xmlns:a16="http://schemas.microsoft.com/office/drawing/2014/main" id="{5DDEB9D5-F3ED-EA4C-5B30-865A3300D933}"/>
              </a:ext>
            </a:extLst>
          </p:cNvPr>
          <p:cNvGrpSpPr/>
          <p:nvPr/>
        </p:nvGrpSpPr>
        <p:grpSpPr>
          <a:xfrm>
            <a:off x="1653476" y="4542041"/>
            <a:ext cx="946804" cy="497444"/>
            <a:chOff x="6988273" y="3586830"/>
            <a:chExt cx="990634" cy="520472"/>
          </a:xfrm>
        </p:grpSpPr>
        <p:sp>
          <p:nvSpPr>
            <p:cNvPr id="415" name="任意多边形: 形状 414">
              <a:extLst>
                <a:ext uri="{FF2B5EF4-FFF2-40B4-BE49-F238E27FC236}">
                  <a16:creationId xmlns:a16="http://schemas.microsoft.com/office/drawing/2014/main" id="{73458AFD-F62E-732D-5A67-A899215C4112}"/>
                </a:ext>
              </a:extLst>
            </p:cNvPr>
            <p:cNvSpPr/>
            <p:nvPr/>
          </p:nvSpPr>
          <p:spPr>
            <a:xfrm>
              <a:off x="6988273" y="3586830"/>
              <a:ext cx="990634" cy="520472"/>
            </a:xfrm>
            <a:custGeom>
              <a:avLst/>
              <a:gdLst>
                <a:gd name="connsiteX0" fmla="*/ 990635 w 990634"/>
                <a:gd name="connsiteY0" fmla="*/ 115925 h 520472"/>
                <a:gd name="connsiteX1" fmla="*/ 990635 w 990634"/>
                <a:gd name="connsiteY1" fmla="*/ 260254 h 520472"/>
                <a:gd name="connsiteX2" fmla="*/ 874745 w 990634"/>
                <a:gd name="connsiteY2" fmla="*/ 376143 h 520472"/>
                <a:gd name="connsiteX3" fmla="*/ 80952 w 990634"/>
                <a:gd name="connsiteY3" fmla="*/ 376143 h 520472"/>
                <a:gd name="connsiteX4" fmla="*/ 0 w 990634"/>
                <a:gd name="connsiteY4" fmla="*/ 520473 h 520472"/>
                <a:gd name="connsiteX5" fmla="*/ 0 w 990634"/>
                <a:gd name="connsiteY5" fmla="*/ 376143 h 520472"/>
                <a:gd name="connsiteX6" fmla="*/ 0 w 990634"/>
                <a:gd name="connsiteY6" fmla="*/ 115890 h 520472"/>
                <a:gd name="connsiteX7" fmla="*/ 115890 w 990634"/>
                <a:gd name="connsiteY7" fmla="*/ 0 h 520472"/>
                <a:gd name="connsiteX8" fmla="*/ 874745 w 990634"/>
                <a:gd name="connsiteY8" fmla="*/ 0 h 520472"/>
                <a:gd name="connsiteX9" fmla="*/ 990635 w 990634"/>
                <a:gd name="connsiteY9" fmla="*/ 115925 h 52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34" h="520472">
                  <a:moveTo>
                    <a:pt x="990635" y="115925"/>
                  </a:moveTo>
                  <a:lnTo>
                    <a:pt x="990635" y="260254"/>
                  </a:lnTo>
                  <a:cubicBezTo>
                    <a:pt x="990635" y="324260"/>
                    <a:pt x="938752" y="376143"/>
                    <a:pt x="874745" y="376143"/>
                  </a:cubicBezTo>
                  <a:lnTo>
                    <a:pt x="80952" y="376143"/>
                  </a:lnTo>
                  <a:lnTo>
                    <a:pt x="0" y="520473"/>
                  </a:lnTo>
                  <a:lnTo>
                    <a:pt x="0" y="376143"/>
                  </a:lnTo>
                  <a:lnTo>
                    <a:pt x="0" y="115890"/>
                  </a:lnTo>
                  <a:cubicBezTo>
                    <a:pt x="0" y="51883"/>
                    <a:pt x="51883" y="0"/>
                    <a:pt x="115890" y="0"/>
                  </a:cubicBezTo>
                  <a:lnTo>
                    <a:pt x="874745" y="0"/>
                  </a:lnTo>
                  <a:cubicBezTo>
                    <a:pt x="938717" y="35"/>
                    <a:pt x="990635" y="51918"/>
                    <a:pt x="990635" y="115925"/>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416" name="图形 11">
              <a:extLst>
                <a:ext uri="{FF2B5EF4-FFF2-40B4-BE49-F238E27FC236}">
                  <a16:creationId xmlns:a16="http://schemas.microsoft.com/office/drawing/2014/main" id="{05C40829-3590-5B77-0182-32137568909F}"/>
                </a:ext>
              </a:extLst>
            </p:cNvPr>
            <p:cNvGrpSpPr/>
            <p:nvPr/>
          </p:nvGrpSpPr>
          <p:grpSpPr>
            <a:xfrm>
              <a:off x="7052734" y="3657929"/>
              <a:ext cx="248479" cy="245195"/>
              <a:chOff x="7052734" y="3657929"/>
              <a:chExt cx="248479" cy="245195"/>
            </a:xfrm>
          </p:grpSpPr>
          <p:sp>
            <p:nvSpPr>
              <p:cNvPr id="419" name="任意多边形: 形状 418">
                <a:extLst>
                  <a:ext uri="{FF2B5EF4-FFF2-40B4-BE49-F238E27FC236}">
                    <a16:creationId xmlns:a16="http://schemas.microsoft.com/office/drawing/2014/main" id="{C452C1E2-8B39-1FD9-644B-55E21FB51B0E}"/>
                  </a:ext>
                </a:extLst>
              </p:cNvPr>
              <p:cNvSpPr/>
              <p:nvPr/>
            </p:nvSpPr>
            <p:spPr>
              <a:xfrm>
                <a:off x="7071600" y="3673512"/>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2"/>
                      <a:pt x="178213" y="229613"/>
                      <a:pt x="114807" y="229613"/>
                    </a:cubicBezTo>
                    <a:cubicBezTo>
                      <a:pt x="51401" y="229613"/>
                      <a:pt x="0" y="178212"/>
                      <a:pt x="0" y="114807"/>
                    </a:cubicBezTo>
                    <a:cubicBezTo>
                      <a:pt x="0" y="51401"/>
                      <a:pt x="51401" y="0"/>
                      <a:pt x="114807" y="0"/>
                    </a:cubicBezTo>
                    <a:cubicBezTo>
                      <a:pt x="178213" y="0"/>
                      <a:pt x="229613" y="51401"/>
                      <a:pt x="229613" y="114807"/>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420" name="任意多边形: 形状 419">
                <a:extLst>
                  <a:ext uri="{FF2B5EF4-FFF2-40B4-BE49-F238E27FC236}">
                    <a16:creationId xmlns:a16="http://schemas.microsoft.com/office/drawing/2014/main" id="{55C73535-7A9C-A515-BA18-25EA781BF45C}"/>
                  </a:ext>
                </a:extLst>
              </p:cNvPr>
              <p:cNvSpPr/>
              <p:nvPr/>
            </p:nvSpPr>
            <p:spPr>
              <a:xfrm>
                <a:off x="7052734" y="3657929"/>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3"/>
                      <a:pt x="178212" y="229613"/>
                      <a:pt x="114807" y="229613"/>
                    </a:cubicBezTo>
                    <a:cubicBezTo>
                      <a:pt x="51401" y="229613"/>
                      <a:pt x="0" y="178213"/>
                      <a:pt x="0" y="114807"/>
                    </a:cubicBezTo>
                    <a:cubicBezTo>
                      <a:pt x="0" y="51401"/>
                      <a:pt x="51401" y="0"/>
                      <a:pt x="114807" y="0"/>
                    </a:cubicBezTo>
                    <a:cubicBezTo>
                      <a:pt x="178212" y="0"/>
                      <a:pt x="229613" y="51401"/>
                      <a:pt x="229613" y="114807"/>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421" name="任意多边形: 形状 420">
                <a:extLst>
                  <a:ext uri="{FF2B5EF4-FFF2-40B4-BE49-F238E27FC236}">
                    <a16:creationId xmlns:a16="http://schemas.microsoft.com/office/drawing/2014/main" id="{414ED2ED-8E9F-1858-FB3A-FCD97883421A}"/>
                  </a:ext>
                </a:extLst>
              </p:cNvPr>
              <p:cNvSpPr/>
              <p:nvPr/>
            </p:nvSpPr>
            <p:spPr>
              <a:xfrm>
                <a:off x="7130646" y="3693217"/>
                <a:ext cx="73789" cy="73789"/>
              </a:xfrm>
              <a:custGeom>
                <a:avLst/>
                <a:gdLst>
                  <a:gd name="connsiteX0" fmla="*/ 73789 w 73789"/>
                  <a:gd name="connsiteY0" fmla="*/ 36895 h 73789"/>
                  <a:gd name="connsiteX1" fmla="*/ 36895 w 73789"/>
                  <a:gd name="connsiteY1" fmla="*/ 73789 h 73789"/>
                  <a:gd name="connsiteX2" fmla="*/ 0 w 73789"/>
                  <a:gd name="connsiteY2" fmla="*/ 36895 h 73789"/>
                  <a:gd name="connsiteX3" fmla="*/ 36895 w 73789"/>
                  <a:gd name="connsiteY3" fmla="*/ 0 h 73789"/>
                  <a:gd name="connsiteX4" fmla="*/ 73789 w 73789"/>
                  <a:gd name="connsiteY4" fmla="*/ 36895 h 7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9" h="73789">
                    <a:moveTo>
                      <a:pt x="73789" y="36895"/>
                    </a:moveTo>
                    <a:cubicBezTo>
                      <a:pt x="73789" y="57271"/>
                      <a:pt x="57271" y="73789"/>
                      <a:pt x="36895" y="73789"/>
                    </a:cubicBezTo>
                    <a:cubicBezTo>
                      <a:pt x="16518" y="73789"/>
                      <a:pt x="0" y="57271"/>
                      <a:pt x="0" y="36895"/>
                    </a:cubicBezTo>
                    <a:cubicBezTo>
                      <a:pt x="0" y="16518"/>
                      <a:pt x="16518" y="0"/>
                      <a:pt x="36895" y="0"/>
                    </a:cubicBezTo>
                    <a:cubicBezTo>
                      <a:pt x="57271" y="0"/>
                      <a:pt x="73789" y="16518"/>
                      <a:pt x="73789" y="36895"/>
                    </a:cubicBezTo>
                    <a:close/>
                  </a:path>
                </a:pathLst>
              </a:custGeom>
              <a:solidFill>
                <a:srgbClr val="FFFFFF"/>
              </a:solidFill>
              <a:ln w="3494" cap="flat">
                <a:noFill/>
                <a:prstDash val="solid"/>
                <a:miter/>
              </a:ln>
            </p:spPr>
            <p:txBody>
              <a:bodyPr rtlCol="0" anchor="ctr">
                <a:noAutofit/>
              </a:bodyPr>
              <a:lstStyle/>
              <a:p>
                <a:endParaRPr lang="en-US"/>
              </a:p>
            </p:txBody>
          </p:sp>
          <p:sp>
            <p:nvSpPr>
              <p:cNvPr id="422" name="任意多边形: 形状 421">
                <a:extLst>
                  <a:ext uri="{FF2B5EF4-FFF2-40B4-BE49-F238E27FC236}">
                    <a16:creationId xmlns:a16="http://schemas.microsoft.com/office/drawing/2014/main" id="{655E10D2-2CA0-A20F-70ED-D536DDA67C09}"/>
                  </a:ext>
                </a:extLst>
              </p:cNvPr>
              <p:cNvSpPr/>
              <p:nvPr/>
            </p:nvSpPr>
            <p:spPr>
              <a:xfrm>
                <a:off x="7083654" y="3784231"/>
                <a:ext cx="167772" cy="103311"/>
              </a:xfrm>
              <a:custGeom>
                <a:avLst/>
                <a:gdLst>
                  <a:gd name="connsiteX0" fmla="*/ 83886 w 167772"/>
                  <a:gd name="connsiteY0" fmla="*/ 103312 h 103311"/>
                  <a:gd name="connsiteX1" fmla="*/ 167773 w 167772"/>
                  <a:gd name="connsiteY1" fmla="*/ 66872 h 103311"/>
                  <a:gd name="connsiteX2" fmla="*/ 83886 w 167772"/>
                  <a:gd name="connsiteY2" fmla="*/ 0 h 103311"/>
                  <a:gd name="connsiteX3" fmla="*/ 0 w 167772"/>
                  <a:gd name="connsiteY3" fmla="*/ 66872 h 103311"/>
                  <a:gd name="connsiteX4" fmla="*/ 83886 w 167772"/>
                  <a:gd name="connsiteY4" fmla="*/ 103312 h 10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72" h="103311">
                    <a:moveTo>
                      <a:pt x="83886" y="103312"/>
                    </a:moveTo>
                    <a:cubicBezTo>
                      <a:pt x="117008" y="103312"/>
                      <a:pt x="146810" y="89267"/>
                      <a:pt x="167773" y="66872"/>
                    </a:cubicBezTo>
                    <a:cubicBezTo>
                      <a:pt x="159038" y="28579"/>
                      <a:pt x="124834" y="0"/>
                      <a:pt x="83886" y="0"/>
                    </a:cubicBezTo>
                    <a:cubicBezTo>
                      <a:pt x="42939" y="0"/>
                      <a:pt x="8769" y="28579"/>
                      <a:pt x="0" y="66872"/>
                    </a:cubicBezTo>
                    <a:cubicBezTo>
                      <a:pt x="20963" y="89302"/>
                      <a:pt x="50800" y="103312"/>
                      <a:pt x="83886" y="103312"/>
                    </a:cubicBezTo>
                    <a:close/>
                  </a:path>
                </a:pathLst>
              </a:custGeom>
              <a:solidFill>
                <a:srgbClr val="FFFFFF"/>
              </a:solidFill>
              <a:ln w="3494" cap="flat">
                <a:noFill/>
                <a:prstDash val="solid"/>
                <a:miter/>
              </a:ln>
            </p:spPr>
            <p:txBody>
              <a:bodyPr rtlCol="0" anchor="ctr">
                <a:noAutofit/>
              </a:bodyPr>
              <a:lstStyle/>
              <a:p>
                <a:endParaRPr lang="en-US"/>
              </a:p>
            </p:txBody>
          </p:sp>
        </p:grpSp>
        <p:sp>
          <p:nvSpPr>
            <p:cNvPr id="417" name="任意多边形: 形状 416">
              <a:extLst>
                <a:ext uri="{FF2B5EF4-FFF2-40B4-BE49-F238E27FC236}">
                  <a16:creationId xmlns:a16="http://schemas.microsoft.com/office/drawing/2014/main" id="{2022523D-8629-62A6-38CC-FEB2AEA61823}"/>
                </a:ext>
              </a:extLst>
            </p:cNvPr>
            <p:cNvSpPr/>
            <p:nvPr/>
          </p:nvSpPr>
          <p:spPr>
            <a:xfrm>
              <a:off x="7333776" y="3685321"/>
              <a:ext cx="382676" cy="52442"/>
            </a:xfrm>
            <a:custGeom>
              <a:avLst/>
              <a:gdLst>
                <a:gd name="connsiteX0" fmla="*/ 358849 w 382676"/>
                <a:gd name="connsiteY0" fmla="*/ 52442 h 52442"/>
                <a:gd name="connsiteX1" fmla="*/ 23828 w 382676"/>
                <a:gd name="connsiteY1" fmla="*/ 52442 h 52442"/>
                <a:gd name="connsiteX2" fmla="*/ 0 w 382676"/>
                <a:gd name="connsiteY2" fmla="*/ 28614 h 52442"/>
                <a:gd name="connsiteX3" fmla="*/ 0 w 382676"/>
                <a:gd name="connsiteY3" fmla="*/ 23828 h 52442"/>
                <a:gd name="connsiteX4" fmla="*/ 23828 w 382676"/>
                <a:gd name="connsiteY4" fmla="*/ 0 h 52442"/>
                <a:gd name="connsiteX5" fmla="*/ 358849 w 382676"/>
                <a:gd name="connsiteY5" fmla="*/ 0 h 52442"/>
                <a:gd name="connsiteX6" fmla="*/ 382677 w 382676"/>
                <a:gd name="connsiteY6" fmla="*/ 23828 h 52442"/>
                <a:gd name="connsiteX7" fmla="*/ 382677 w 382676"/>
                <a:gd name="connsiteY7" fmla="*/ 28614 h 52442"/>
                <a:gd name="connsiteX8" fmla="*/ 358849 w 382676"/>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76" h="52442">
                  <a:moveTo>
                    <a:pt x="358849" y="52442"/>
                  </a:moveTo>
                  <a:lnTo>
                    <a:pt x="23828" y="52442"/>
                  </a:lnTo>
                  <a:cubicBezTo>
                    <a:pt x="10656" y="52442"/>
                    <a:pt x="0" y="41751"/>
                    <a:pt x="0" y="28614"/>
                  </a:cubicBezTo>
                  <a:lnTo>
                    <a:pt x="0" y="23828"/>
                  </a:lnTo>
                  <a:cubicBezTo>
                    <a:pt x="0" y="10656"/>
                    <a:pt x="10691" y="0"/>
                    <a:pt x="23828" y="0"/>
                  </a:cubicBezTo>
                  <a:lnTo>
                    <a:pt x="358849" y="0"/>
                  </a:lnTo>
                  <a:cubicBezTo>
                    <a:pt x="372021" y="0"/>
                    <a:pt x="382677" y="10691"/>
                    <a:pt x="382677" y="23828"/>
                  </a:cubicBezTo>
                  <a:lnTo>
                    <a:pt x="382677" y="28614"/>
                  </a:lnTo>
                  <a:cubicBezTo>
                    <a:pt x="382677" y="41751"/>
                    <a:pt x="372021" y="52442"/>
                    <a:pt x="358849" y="52442"/>
                  </a:cubicBezTo>
                  <a:close/>
                </a:path>
              </a:pathLst>
            </a:custGeom>
            <a:solidFill>
              <a:srgbClr val="FFFFFF"/>
            </a:solidFill>
            <a:ln w="3494" cap="flat">
              <a:noFill/>
              <a:prstDash val="solid"/>
              <a:miter/>
            </a:ln>
          </p:spPr>
          <p:txBody>
            <a:bodyPr rtlCol="0" anchor="ctr">
              <a:noAutofit/>
            </a:bodyPr>
            <a:lstStyle/>
            <a:p>
              <a:endParaRPr lang="en-US"/>
            </a:p>
          </p:txBody>
        </p:sp>
        <p:sp>
          <p:nvSpPr>
            <p:cNvPr id="418" name="任意多边形: 形状 417">
              <a:extLst>
                <a:ext uri="{FF2B5EF4-FFF2-40B4-BE49-F238E27FC236}">
                  <a16:creationId xmlns:a16="http://schemas.microsoft.com/office/drawing/2014/main" id="{8AFD843D-DA78-81F4-ED51-F8F3A86695D0}"/>
                </a:ext>
              </a:extLst>
            </p:cNvPr>
            <p:cNvSpPr/>
            <p:nvPr/>
          </p:nvSpPr>
          <p:spPr>
            <a:xfrm>
              <a:off x="7333776" y="3815256"/>
              <a:ext cx="523721" cy="52442"/>
            </a:xfrm>
            <a:custGeom>
              <a:avLst/>
              <a:gdLst>
                <a:gd name="connsiteX0" fmla="*/ 499894 w 523721"/>
                <a:gd name="connsiteY0" fmla="*/ 52442 h 52442"/>
                <a:gd name="connsiteX1" fmla="*/ 23828 w 523721"/>
                <a:gd name="connsiteY1" fmla="*/ 52442 h 52442"/>
                <a:gd name="connsiteX2" fmla="*/ 0 w 523721"/>
                <a:gd name="connsiteY2" fmla="*/ 28614 h 52442"/>
                <a:gd name="connsiteX3" fmla="*/ 0 w 523721"/>
                <a:gd name="connsiteY3" fmla="*/ 23828 h 52442"/>
                <a:gd name="connsiteX4" fmla="*/ 23828 w 523721"/>
                <a:gd name="connsiteY4" fmla="*/ 0 h 52442"/>
                <a:gd name="connsiteX5" fmla="*/ 499894 w 523721"/>
                <a:gd name="connsiteY5" fmla="*/ 0 h 52442"/>
                <a:gd name="connsiteX6" fmla="*/ 523722 w 523721"/>
                <a:gd name="connsiteY6" fmla="*/ 23828 h 52442"/>
                <a:gd name="connsiteX7" fmla="*/ 523722 w 523721"/>
                <a:gd name="connsiteY7" fmla="*/ 28614 h 52442"/>
                <a:gd name="connsiteX8" fmla="*/ 499894 w 523721"/>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21" h="52442">
                  <a:moveTo>
                    <a:pt x="499894" y="52442"/>
                  </a:moveTo>
                  <a:lnTo>
                    <a:pt x="23828" y="52442"/>
                  </a:lnTo>
                  <a:cubicBezTo>
                    <a:pt x="10656" y="52442"/>
                    <a:pt x="0" y="41751"/>
                    <a:pt x="0" y="28614"/>
                  </a:cubicBezTo>
                  <a:lnTo>
                    <a:pt x="0" y="23828"/>
                  </a:lnTo>
                  <a:cubicBezTo>
                    <a:pt x="0" y="10656"/>
                    <a:pt x="10691" y="0"/>
                    <a:pt x="23828" y="0"/>
                  </a:cubicBezTo>
                  <a:lnTo>
                    <a:pt x="499894" y="0"/>
                  </a:lnTo>
                  <a:cubicBezTo>
                    <a:pt x="513066" y="0"/>
                    <a:pt x="523722" y="10691"/>
                    <a:pt x="523722" y="23828"/>
                  </a:cubicBezTo>
                  <a:lnTo>
                    <a:pt x="523722" y="28614"/>
                  </a:lnTo>
                  <a:cubicBezTo>
                    <a:pt x="523757" y="41751"/>
                    <a:pt x="513066" y="52442"/>
                    <a:pt x="499894" y="52442"/>
                  </a:cubicBezTo>
                  <a:close/>
                </a:path>
              </a:pathLst>
            </a:custGeom>
            <a:solidFill>
              <a:srgbClr val="FFFFFF"/>
            </a:solidFill>
            <a:ln w="3494" cap="flat">
              <a:noFill/>
              <a:prstDash val="solid"/>
              <a:miter/>
            </a:ln>
          </p:spPr>
          <p:txBody>
            <a:bodyPr rtlCol="0" anchor="ctr">
              <a:noAutofit/>
            </a:bodyPr>
            <a:lstStyle/>
            <a:p>
              <a:endParaRPr lang="en-US"/>
            </a:p>
          </p:txBody>
        </p:sp>
      </p:grpSp>
      <p:grpSp>
        <p:nvGrpSpPr>
          <p:cNvPr id="132" name="图形 11">
            <a:extLst>
              <a:ext uri="{FF2B5EF4-FFF2-40B4-BE49-F238E27FC236}">
                <a16:creationId xmlns:a16="http://schemas.microsoft.com/office/drawing/2014/main" id="{37213B11-7C7A-E4EF-4EAB-5757DFB779FD}"/>
              </a:ext>
            </a:extLst>
          </p:cNvPr>
          <p:cNvGrpSpPr/>
          <p:nvPr/>
        </p:nvGrpSpPr>
        <p:grpSpPr>
          <a:xfrm>
            <a:off x="310967" y="4361773"/>
            <a:ext cx="1455265" cy="2494319"/>
            <a:chOff x="5583615" y="3398217"/>
            <a:chExt cx="1522633" cy="2609788"/>
          </a:xfrm>
        </p:grpSpPr>
        <p:grpSp>
          <p:nvGrpSpPr>
            <p:cNvPr id="235" name="图形 11">
              <a:extLst>
                <a:ext uri="{FF2B5EF4-FFF2-40B4-BE49-F238E27FC236}">
                  <a16:creationId xmlns:a16="http://schemas.microsoft.com/office/drawing/2014/main" id="{85D86977-B77B-43D1-F0D0-431321D15EDD}"/>
                </a:ext>
              </a:extLst>
            </p:cNvPr>
            <p:cNvGrpSpPr/>
            <p:nvPr/>
          </p:nvGrpSpPr>
          <p:grpSpPr>
            <a:xfrm>
              <a:off x="6275583" y="3734731"/>
              <a:ext cx="830665" cy="350666"/>
              <a:chOff x="6275583" y="3734731"/>
              <a:chExt cx="830665" cy="350666"/>
            </a:xfrm>
          </p:grpSpPr>
          <p:grpSp>
            <p:nvGrpSpPr>
              <p:cNvPr id="283" name="图形 11">
                <a:extLst>
                  <a:ext uri="{FF2B5EF4-FFF2-40B4-BE49-F238E27FC236}">
                    <a16:creationId xmlns:a16="http://schemas.microsoft.com/office/drawing/2014/main" id="{24FBC487-9F7A-1D83-7FCB-FB8A36FCBAB2}"/>
                  </a:ext>
                </a:extLst>
              </p:cNvPr>
              <p:cNvGrpSpPr/>
              <p:nvPr/>
            </p:nvGrpSpPr>
            <p:grpSpPr>
              <a:xfrm>
                <a:off x="6685639" y="3734731"/>
                <a:ext cx="420609" cy="321142"/>
                <a:chOff x="6685639" y="3734731"/>
                <a:chExt cx="420609" cy="321142"/>
              </a:xfrm>
            </p:grpSpPr>
            <p:sp>
              <p:nvSpPr>
                <p:cNvPr id="286" name="任意多边形: 形状 285">
                  <a:extLst>
                    <a:ext uri="{FF2B5EF4-FFF2-40B4-BE49-F238E27FC236}">
                      <a16:creationId xmlns:a16="http://schemas.microsoft.com/office/drawing/2014/main" id="{B7F1DFAB-12C9-332E-9BD7-341AAFE2C48D}"/>
                    </a:ext>
                  </a:extLst>
                </p:cNvPr>
                <p:cNvSpPr/>
                <p:nvPr/>
              </p:nvSpPr>
              <p:spPr>
                <a:xfrm>
                  <a:off x="6685639" y="3734731"/>
                  <a:ext cx="420609" cy="321142"/>
                </a:xfrm>
                <a:custGeom>
                  <a:avLst/>
                  <a:gdLst>
                    <a:gd name="connsiteX0" fmla="*/ 0 w 420609"/>
                    <a:gd name="connsiteY0" fmla="*/ 177128 h 321142"/>
                    <a:gd name="connsiteX1" fmla="*/ 233456 w 420609"/>
                    <a:gd name="connsiteY1" fmla="*/ 110885 h 321142"/>
                    <a:gd name="connsiteX2" fmla="*/ 268814 w 420609"/>
                    <a:gd name="connsiteY2" fmla="*/ 49255 h 321142"/>
                    <a:gd name="connsiteX3" fmla="*/ 302773 w 420609"/>
                    <a:gd name="connsiteY3" fmla="*/ 27 h 321142"/>
                    <a:gd name="connsiteX4" fmla="*/ 305848 w 420609"/>
                    <a:gd name="connsiteY4" fmla="*/ 47333 h 321142"/>
                    <a:gd name="connsiteX5" fmla="*/ 299280 w 420609"/>
                    <a:gd name="connsiteY5" fmla="*/ 66794 h 321142"/>
                    <a:gd name="connsiteX6" fmla="*/ 408077 w 420609"/>
                    <a:gd name="connsiteY6" fmla="*/ 15679 h 321142"/>
                    <a:gd name="connsiteX7" fmla="*/ 414925 w 420609"/>
                    <a:gd name="connsiteY7" fmla="*/ 33323 h 321142"/>
                    <a:gd name="connsiteX8" fmla="*/ 417021 w 420609"/>
                    <a:gd name="connsiteY8" fmla="*/ 56207 h 321142"/>
                    <a:gd name="connsiteX9" fmla="*/ 395534 w 420609"/>
                    <a:gd name="connsiteY9" fmla="*/ 108510 h 321142"/>
                    <a:gd name="connsiteX10" fmla="*/ 333030 w 420609"/>
                    <a:gd name="connsiteY10" fmla="*/ 169931 h 321142"/>
                    <a:gd name="connsiteX11" fmla="*/ 245720 w 420609"/>
                    <a:gd name="connsiteY11" fmla="*/ 196379 h 321142"/>
                    <a:gd name="connsiteX12" fmla="*/ 20998 w 420609"/>
                    <a:gd name="connsiteY12" fmla="*/ 321143 h 321142"/>
                    <a:gd name="connsiteX13" fmla="*/ 0 w 420609"/>
                    <a:gd name="connsiteY13" fmla="*/ 177128 h 3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609" h="321142">
                      <a:moveTo>
                        <a:pt x="0" y="177128"/>
                      </a:moveTo>
                      <a:cubicBezTo>
                        <a:pt x="14534" y="170944"/>
                        <a:pt x="229788" y="132023"/>
                        <a:pt x="233456" y="110885"/>
                      </a:cubicBezTo>
                      <a:cubicBezTo>
                        <a:pt x="237125" y="89748"/>
                        <a:pt x="246488" y="62985"/>
                        <a:pt x="268814" y="49255"/>
                      </a:cubicBezTo>
                      <a:cubicBezTo>
                        <a:pt x="291139" y="35524"/>
                        <a:pt x="297009" y="1110"/>
                        <a:pt x="302773" y="27"/>
                      </a:cubicBezTo>
                      <a:cubicBezTo>
                        <a:pt x="308538" y="-1091"/>
                        <a:pt x="312661" y="32869"/>
                        <a:pt x="305848" y="47333"/>
                      </a:cubicBezTo>
                      <a:cubicBezTo>
                        <a:pt x="299035" y="61797"/>
                        <a:pt x="290825" y="63859"/>
                        <a:pt x="299280" y="66794"/>
                      </a:cubicBezTo>
                      <a:cubicBezTo>
                        <a:pt x="307735" y="69728"/>
                        <a:pt x="384668" y="30947"/>
                        <a:pt x="408077" y="15679"/>
                      </a:cubicBezTo>
                      <a:cubicBezTo>
                        <a:pt x="431485" y="411"/>
                        <a:pt x="414925" y="33323"/>
                        <a:pt x="414925" y="33323"/>
                      </a:cubicBezTo>
                      <a:cubicBezTo>
                        <a:pt x="425581" y="40485"/>
                        <a:pt x="417021" y="56207"/>
                        <a:pt x="417021" y="56207"/>
                      </a:cubicBezTo>
                      <a:cubicBezTo>
                        <a:pt x="430647" y="69554"/>
                        <a:pt x="390294" y="106588"/>
                        <a:pt x="395534" y="108510"/>
                      </a:cubicBezTo>
                      <a:cubicBezTo>
                        <a:pt x="411885" y="123044"/>
                        <a:pt x="365732" y="161196"/>
                        <a:pt x="333030" y="169931"/>
                      </a:cubicBezTo>
                      <a:cubicBezTo>
                        <a:pt x="300293" y="178630"/>
                        <a:pt x="269478" y="178036"/>
                        <a:pt x="245720" y="196379"/>
                      </a:cubicBezTo>
                      <a:cubicBezTo>
                        <a:pt x="143141" y="275549"/>
                        <a:pt x="20998" y="321143"/>
                        <a:pt x="20998" y="321143"/>
                      </a:cubicBezTo>
                      <a:lnTo>
                        <a:pt x="0" y="177128"/>
                      </a:lnTo>
                      <a:close/>
                    </a:path>
                  </a:pathLst>
                </a:custGeom>
                <a:solidFill>
                  <a:srgbClr val="FFCABF"/>
                </a:solidFill>
                <a:ln w="3494" cap="flat">
                  <a:noFill/>
                  <a:prstDash val="solid"/>
                  <a:miter/>
                </a:ln>
              </p:spPr>
              <p:txBody>
                <a:bodyPr rtlCol="0" anchor="ctr"/>
                <a:lstStyle/>
                <a:p>
                  <a:endParaRPr lang="en-US"/>
                </a:p>
              </p:txBody>
            </p:sp>
            <p:sp>
              <p:nvSpPr>
                <p:cNvPr id="287" name="任意多边形: 形状 286">
                  <a:extLst>
                    <a:ext uri="{FF2B5EF4-FFF2-40B4-BE49-F238E27FC236}">
                      <a16:creationId xmlns:a16="http://schemas.microsoft.com/office/drawing/2014/main" id="{C52F6282-91A3-4E8B-6AF1-88BDA4E78DDD}"/>
                    </a:ext>
                  </a:extLst>
                </p:cNvPr>
                <p:cNvSpPr/>
                <p:nvPr/>
              </p:nvSpPr>
              <p:spPr>
                <a:xfrm>
                  <a:off x="7013295" y="3770220"/>
                  <a:ext cx="83563" cy="57988"/>
                </a:xfrm>
                <a:custGeom>
                  <a:avLst/>
                  <a:gdLst>
                    <a:gd name="connsiteX0" fmla="*/ 83460 w 83563"/>
                    <a:gd name="connsiteY0" fmla="*/ 1014 h 57988"/>
                    <a:gd name="connsiteX1" fmla="*/ 83111 w 83563"/>
                    <a:gd name="connsiteY1" fmla="*/ 2726 h 57988"/>
                    <a:gd name="connsiteX2" fmla="*/ 2054 w 83563"/>
                    <a:gd name="connsiteY2" fmla="*/ 57928 h 57988"/>
                    <a:gd name="connsiteX3" fmla="*/ 63 w 83563"/>
                    <a:gd name="connsiteY3" fmla="*/ 56810 h 57988"/>
                    <a:gd name="connsiteX4" fmla="*/ 1181 w 83563"/>
                    <a:gd name="connsiteY4" fmla="*/ 54818 h 57988"/>
                    <a:gd name="connsiteX5" fmla="*/ 80770 w 83563"/>
                    <a:gd name="connsiteY5" fmla="*/ 489 h 57988"/>
                    <a:gd name="connsiteX6" fmla="*/ 83041 w 83563"/>
                    <a:gd name="connsiteY6" fmla="*/ 455 h 57988"/>
                    <a:gd name="connsiteX7" fmla="*/ 83460 w 83563"/>
                    <a:gd name="connsiteY7" fmla="*/ 1014 h 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63" h="57988">
                      <a:moveTo>
                        <a:pt x="83460" y="1014"/>
                      </a:moveTo>
                      <a:cubicBezTo>
                        <a:pt x="83670" y="1573"/>
                        <a:pt x="83565" y="2236"/>
                        <a:pt x="83111" y="2726"/>
                      </a:cubicBezTo>
                      <a:cubicBezTo>
                        <a:pt x="81364" y="4542"/>
                        <a:pt x="39683" y="47307"/>
                        <a:pt x="2054" y="57928"/>
                      </a:cubicBezTo>
                      <a:cubicBezTo>
                        <a:pt x="1181" y="58172"/>
                        <a:pt x="307" y="57648"/>
                        <a:pt x="63" y="56810"/>
                      </a:cubicBezTo>
                      <a:cubicBezTo>
                        <a:pt x="-182" y="55936"/>
                        <a:pt x="307" y="55063"/>
                        <a:pt x="1181" y="54818"/>
                      </a:cubicBezTo>
                      <a:cubicBezTo>
                        <a:pt x="37936" y="44442"/>
                        <a:pt x="80351" y="909"/>
                        <a:pt x="80770" y="489"/>
                      </a:cubicBezTo>
                      <a:cubicBezTo>
                        <a:pt x="81399" y="-139"/>
                        <a:pt x="82412" y="-174"/>
                        <a:pt x="83041" y="455"/>
                      </a:cubicBezTo>
                      <a:cubicBezTo>
                        <a:pt x="83250" y="594"/>
                        <a:pt x="83355" y="804"/>
                        <a:pt x="83460" y="1014"/>
                      </a:cubicBezTo>
                      <a:close/>
                    </a:path>
                  </a:pathLst>
                </a:custGeom>
                <a:solidFill>
                  <a:srgbClr val="E0B3A8"/>
                </a:solidFill>
                <a:ln w="3494" cap="flat">
                  <a:noFill/>
                  <a:prstDash val="solid"/>
                  <a:miter/>
                </a:ln>
              </p:spPr>
              <p:txBody>
                <a:bodyPr rtlCol="0" anchor="ctr"/>
                <a:lstStyle/>
                <a:p>
                  <a:endParaRPr lang="en-US"/>
                </a:p>
              </p:txBody>
            </p:sp>
            <p:sp>
              <p:nvSpPr>
                <p:cNvPr id="288" name="任意多边形: 形状 287">
                  <a:extLst>
                    <a:ext uri="{FF2B5EF4-FFF2-40B4-BE49-F238E27FC236}">
                      <a16:creationId xmlns:a16="http://schemas.microsoft.com/office/drawing/2014/main" id="{28D00820-DA01-F7B0-D346-838CB925054A}"/>
                    </a:ext>
                  </a:extLst>
                </p:cNvPr>
                <p:cNvSpPr/>
                <p:nvPr/>
              </p:nvSpPr>
              <p:spPr>
                <a:xfrm>
                  <a:off x="7035015" y="3797202"/>
                  <a:ext cx="64583" cy="57412"/>
                </a:xfrm>
                <a:custGeom>
                  <a:avLst/>
                  <a:gdLst>
                    <a:gd name="connsiteX0" fmla="*/ 64466 w 64583"/>
                    <a:gd name="connsiteY0" fmla="*/ 1003 h 57412"/>
                    <a:gd name="connsiteX1" fmla="*/ 64256 w 64583"/>
                    <a:gd name="connsiteY1" fmla="*/ 2541 h 57412"/>
                    <a:gd name="connsiteX2" fmla="*/ 2206 w 64583"/>
                    <a:gd name="connsiteY2" fmla="*/ 57289 h 57412"/>
                    <a:gd name="connsiteX3" fmla="*/ 110 w 64583"/>
                    <a:gd name="connsiteY3" fmla="*/ 56415 h 57412"/>
                    <a:gd name="connsiteX4" fmla="*/ 983 w 64583"/>
                    <a:gd name="connsiteY4" fmla="*/ 54319 h 57412"/>
                    <a:gd name="connsiteX5" fmla="*/ 61671 w 64583"/>
                    <a:gd name="connsiteY5" fmla="*/ 654 h 57412"/>
                    <a:gd name="connsiteX6" fmla="*/ 63941 w 64583"/>
                    <a:gd name="connsiteY6" fmla="*/ 305 h 57412"/>
                    <a:gd name="connsiteX7" fmla="*/ 64466 w 64583"/>
                    <a:gd name="connsiteY7" fmla="*/ 1003 h 5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83" h="57412">
                      <a:moveTo>
                        <a:pt x="64466" y="1003"/>
                      </a:moveTo>
                      <a:cubicBezTo>
                        <a:pt x="64675" y="1493"/>
                        <a:pt x="64605" y="2087"/>
                        <a:pt x="64256" y="2541"/>
                      </a:cubicBezTo>
                      <a:cubicBezTo>
                        <a:pt x="62998" y="4253"/>
                        <a:pt x="32742" y="44711"/>
                        <a:pt x="2206" y="57289"/>
                      </a:cubicBezTo>
                      <a:cubicBezTo>
                        <a:pt x="1367" y="57638"/>
                        <a:pt x="424" y="57219"/>
                        <a:pt x="110" y="56415"/>
                      </a:cubicBezTo>
                      <a:cubicBezTo>
                        <a:pt x="-205" y="55612"/>
                        <a:pt x="179" y="54633"/>
                        <a:pt x="983" y="54319"/>
                      </a:cubicBezTo>
                      <a:cubicBezTo>
                        <a:pt x="30680" y="42091"/>
                        <a:pt x="61356" y="1073"/>
                        <a:pt x="61671" y="654"/>
                      </a:cubicBezTo>
                      <a:cubicBezTo>
                        <a:pt x="62194" y="-45"/>
                        <a:pt x="63208" y="-219"/>
                        <a:pt x="63941" y="305"/>
                      </a:cubicBezTo>
                      <a:cubicBezTo>
                        <a:pt x="64151" y="479"/>
                        <a:pt x="64361" y="724"/>
                        <a:pt x="64466" y="1003"/>
                      </a:cubicBezTo>
                      <a:close/>
                    </a:path>
                  </a:pathLst>
                </a:custGeom>
                <a:solidFill>
                  <a:srgbClr val="E0B3A8"/>
                </a:solidFill>
                <a:ln w="3494" cap="flat">
                  <a:noFill/>
                  <a:prstDash val="solid"/>
                  <a:miter/>
                </a:ln>
              </p:spPr>
              <p:txBody>
                <a:bodyPr rtlCol="0" anchor="ctr"/>
                <a:lstStyle/>
                <a:p>
                  <a:endParaRPr lang="en-US"/>
                </a:p>
              </p:txBody>
            </p:sp>
            <p:sp>
              <p:nvSpPr>
                <p:cNvPr id="289" name="任意多边形: 形状 288">
                  <a:extLst>
                    <a:ext uri="{FF2B5EF4-FFF2-40B4-BE49-F238E27FC236}">
                      <a16:creationId xmlns:a16="http://schemas.microsoft.com/office/drawing/2014/main" id="{F43CB29D-45E0-9851-AA12-281EAF952156}"/>
                    </a:ext>
                  </a:extLst>
                </p:cNvPr>
                <p:cNvSpPr/>
                <p:nvPr/>
              </p:nvSpPr>
              <p:spPr>
                <a:xfrm>
                  <a:off x="7045904" y="3845390"/>
                  <a:ext cx="29083" cy="23791"/>
                </a:xfrm>
                <a:custGeom>
                  <a:avLst/>
                  <a:gdLst>
                    <a:gd name="connsiteX0" fmla="*/ 28980 w 29083"/>
                    <a:gd name="connsiteY0" fmla="*/ 1031 h 23791"/>
                    <a:gd name="connsiteX1" fmla="*/ 28631 w 29083"/>
                    <a:gd name="connsiteY1" fmla="*/ 2742 h 23791"/>
                    <a:gd name="connsiteX2" fmla="*/ 2288 w 29083"/>
                    <a:gd name="connsiteY2" fmla="*/ 23636 h 23791"/>
                    <a:gd name="connsiteX3" fmla="*/ 156 w 29083"/>
                    <a:gd name="connsiteY3" fmla="*/ 22832 h 23791"/>
                    <a:gd name="connsiteX4" fmla="*/ 925 w 29083"/>
                    <a:gd name="connsiteY4" fmla="*/ 20701 h 23791"/>
                    <a:gd name="connsiteX5" fmla="*/ 26360 w 29083"/>
                    <a:gd name="connsiteY5" fmla="*/ 472 h 23791"/>
                    <a:gd name="connsiteX6" fmla="*/ 28631 w 29083"/>
                    <a:gd name="connsiteY6" fmla="*/ 472 h 23791"/>
                    <a:gd name="connsiteX7" fmla="*/ 28980 w 29083"/>
                    <a:gd name="connsiteY7" fmla="*/ 1031 h 2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3" h="23791">
                      <a:moveTo>
                        <a:pt x="28980" y="1031"/>
                      </a:moveTo>
                      <a:cubicBezTo>
                        <a:pt x="29190" y="1590"/>
                        <a:pt x="29085" y="2288"/>
                        <a:pt x="28631" y="2742"/>
                      </a:cubicBezTo>
                      <a:cubicBezTo>
                        <a:pt x="12944" y="18605"/>
                        <a:pt x="2707" y="23426"/>
                        <a:pt x="2288" y="23636"/>
                      </a:cubicBezTo>
                      <a:cubicBezTo>
                        <a:pt x="1484" y="24020"/>
                        <a:pt x="541" y="23671"/>
                        <a:pt x="156" y="22832"/>
                      </a:cubicBezTo>
                      <a:cubicBezTo>
                        <a:pt x="-228" y="21993"/>
                        <a:pt x="122" y="21050"/>
                        <a:pt x="925" y="20701"/>
                      </a:cubicBezTo>
                      <a:cubicBezTo>
                        <a:pt x="1030" y="20666"/>
                        <a:pt x="11127" y="15879"/>
                        <a:pt x="26360" y="472"/>
                      </a:cubicBezTo>
                      <a:cubicBezTo>
                        <a:pt x="26989" y="-157"/>
                        <a:pt x="28002" y="-157"/>
                        <a:pt x="28631" y="472"/>
                      </a:cubicBezTo>
                      <a:cubicBezTo>
                        <a:pt x="28806" y="646"/>
                        <a:pt x="28911" y="821"/>
                        <a:pt x="28980" y="1031"/>
                      </a:cubicBezTo>
                      <a:close/>
                    </a:path>
                  </a:pathLst>
                </a:custGeom>
                <a:solidFill>
                  <a:srgbClr val="E0B3A8"/>
                </a:solidFill>
                <a:ln w="3494" cap="flat">
                  <a:noFill/>
                  <a:prstDash val="solid"/>
                  <a:miter/>
                </a:ln>
              </p:spPr>
              <p:txBody>
                <a:bodyPr rtlCol="0" anchor="ctr"/>
                <a:lstStyle/>
                <a:p>
                  <a:endParaRPr lang="en-US"/>
                </a:p>
              </p:txBody>
            </p:sp>
            <p:sp>
              <p:nvSpPr>
                <p:cNvPr id="290" name="任意多边形: 形状 289">
                  <a:extLst>
                    <a:ext uri="{FF2B5EF4-FFF2-40B4-BE49-F238E27FC236}">
                      <a16:creationId xmlns:a16="http://schemas.microsoft.com/office/drawing/2014/main" id="{363CBE96-538A-FBC0-206B-E454EF6DDE80}"/>
                    </a:ext>
                  </a:extLst>
                </p:cNvPr>
                <p:cNvSpPr/>
                <p:nvPr/>
              </p:nvSpPr>
              <p:spPr>
                <a:xfrm>
                  <a:off x="6969274" y="3807337"/>
                  <a:ext cx="58234" cy="80335"/>
                </a:xfrm>
                <a:custGeom>
                  <a:avLst/>
                  <a:gdLst>
                    <a:gd name="connsiteX0" fmla="*/ 57430 w 58234"/>
                    <a:gd name="connsiteY0" fmla="*/ 80205 h 80335"/>
                    <a:gd name="connsiteX1" fmla="*/ 55823 w 58234"/>
                    <a:gd name="connsiteY1" fmla="*/ 79926 h 80335"/>
                    <a:gd name="connsiteX2" fmla="*/ 1320 w 58234"/>
                    <a:gd name="connsiteY2" fmla="*/ 62212 h 80335"/>
                    <a:gd name="connsiteX3" fmla="*/ 167 w 58234"/>
                    <a:gd name="connsiteY3" fmla="*/ 61444 h 80335"/>
                    <a:gd name="connsiteX4" fmla="*/ 202 w 58234"/>
                    <a:gd name="connsiteY4" fmla="*/ 60046 h 80335"/>
                    <a:gd name="connsiteX5" fmla="*/ 1809 w 58234"/>
                    <a:gd name="connsiteY5" fmla="*/ 2119 h 80335"/>
                    <a:gd name="connsiteX6" fmla="*/ 2368 w 58234"/>
                    <a:gd name="connsiteY6" fmla="*/ 197 h 80335"/>
                    <a:gd name="connsiteX7" fmla="*/ 4290 w 58234"/>
                    <a:gd name="connsiteY7" fmla="*/ 756 h 80335"/>
                    <a:gd name="connsiteX8" fmla="*/ 3766 w 58234"/>
                    <a:gd name="connsiteY8" fmla="*/ 59522 h 80335"/>
                    <a:gd name="connsiteX9" fmla="*/ 57815 w 58234"/>
                    <a:gd name="connsiteY9" fmla="*/ 77899 h 80335"/>
                    <a:gd name="connsiteX10" fmla="*/ 57815 w 58234"/>
                    <a:gd name="connsiteY10" fmla="*/ 79891 h 80335"/>
                    <a:gd name="connsiteX11" fmla="*/ 57430 w 58234"/>
                    <a:gd name="connsiteY11" fmla="*/ 80205 h 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4" h="80335">
                      <a:moveTo>
                        <a:pt x="57430" y="80205"/>
                      </a:moveTo>
                      <a:cubicBezTo>
                        <a:pt x="56906" y="80450"/>
                        <a:pt x="56277" y="80345"/>
                        <a:pt x="55823" y="79926"/>
                      </a:cubicBezTo>
                      <a:cubicBezTo>
                        <a:pt x="55684" y="79786"/>
                        <a:pt x="39752" y="64483"/>
                        <a:pt x="1320" y="62212"/>
                      </a:cubicBezTo>
                      <a:cubicBezTo>
                        <a:pt x="831" y="62177"/>
                        <a:pt x="377" y="61898"/>
                        <a:pt x="167" y="61444"/>
                      </a:cubicBezTo>
                      <a:cubicBezTo>
                        <a:pt x="-78" y="60989"/>
                        <a:pt x="-43" y="60465"/>
                        <a:pt x="202" y="60046"/>
                      </a:cubicBezTo>
                      <a:cubicBezTo>
                        <a:pt x="8692" y="46106"/>
                        <a:pt x="12814" y="22033"/>
                        <a:pt x="1809" y="2119"/>
                      </a:cubicBezTo>
                      <a:cubicBezTo>
                        <a:pt x="1425" y="1420"/>
                        <a:pt x="1669" y="581"/>
                        <a:pt x="2368" y="197"/>
                      </a:cubicBezTo>
                      <a:cubicBezTo>
                        <a:pt x="3206" y="-222"/>
                        <a:pt x="3905" y="57"/>
                        <a:pt x="4290" y="756"/>
                      </a:cubicBezTo>
                      <a:cubicBezTo>
                        <a:pt x="15330" y="20706"/>
                        <a:pt x="11871" y="44673"/>
                        <a:pt x="3766" y="59522"/>
                      </a:cubicBezTo>
                      <a:cubicBezTo>
                        <a:pt x="41708" y="62317"/>
                        <a:pt x="57151" y="77270"/>
                        <a:pt x="57815" y="77899"/>
                      </a:cubicBezTo>
                      <a:cubicBezTo>
                        <a:pt x="58374" y="78458"/>
                        <a:pt x="58374" y="79332"/>
                        <a:pt x="57815" y="79891"/>
                      </a:cubicBezTo>
                      <a:cubicBezTo>
                        <a:pt x="57710" y="80031"/>
                        <a:pt x="57570" y="80135"/>
                        <a:pt x="57430" y="80205"/>
                      </a:cubicBezTo>
                      <a:close/>
                    </a:path>
                  </a:pathLst>
                </a:custGeom>
                <a:solidFill>
                  <a:srgbClr val="E0B3A8"/>
                </a:solidFill>
                <a:ln w="3494" cap="flat">
                  <a:noFill/>
                  <a:prstDash val="solid"/>
                  <a:miter/>
                </a:ln>
              </p:spPr>
              <p:txBody>
                <a:bodyPr rtlCol="0" anchor="ctr"/>
                <a:lstStyle/>
                <a:p>
                  <a:endParaRPr lang="en-US"/>
                </a:p>
              </p:txBody>
            </p:sp>
          </p:grpSp>
          <p:sp>
            <p:nvSpPr>
              <p:cNvPr id="284" name="任意多边形: 形状 283">
                <a:extLst>
                  <a:ext uri="{FF2B5EF4-FFF2-40B4-BE49-F238E27FC236}">
                    <a16:creationId xmlns:a16="http://schemas.microsoft.com/office/drawing/2014/main" id="{8D693742-D7F9-C1F0-FC55-B55D8FB22E36}"/>
                  </a:ext>
                </a:extLst>
              </p:cNvPr>
              <p:cNvSpPr/>
              <p:nvPr/>
            </p:nvSpPr>
            <p:spPr>
              <a:xfrm>
                <a:off x="6640709" y="3874772"/>
                <a:ext cx="97343" cy="207143"/>
              </a:xfrm>
              <a:custGeom>
                <a:avLst/>
                <a:gdLst>
                  <a:gd name="connsiteX0" fmla="*/ 0 w 97343"/>
                  <a:gd name="connsiteY0" fmla="*/ 26537 h 207143"/>
                  <a:gd name="connsiteX1" fmla="*/ 71553 w 97343"/>
                  <a:gd name="connsiteY1" fmla="*/ 28004 h 207143"/>
                  <a:gd name="connsiteX2" fmla="*/ 81685 w 97343"/>
                  <a:gd name="connsiteY2" fmla="*/ 196650 h 207143"/>
                  <a:gd name="connsiteX3" fmla="*/ 20579 w 97343"/>
                  <a:gd name="connsiteY3" fmla="*/ 183828 h 207143"/>
                  <a:gd name="connsiteX4" fmla="*/ 0 w 97343"/>
                  <a:gd name="connsiteY4" fmla="*/ 26537 h 2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3" h="207143">
                    <a:moveTo>
                      <a:pt x="0" y="26537"/>
                    </a:moveTo>
                    <a:cubicBezTo>
                      <a:pt x="7896" y="-1798"/>
                      <a:pt x="46572" y="-15843"/>
                      <a:pt x="71553" y="28004"/>
                    </a:cubicBezTo>
                    <a:cubicBezTo>
                      <a:pt x="96534" y="71851"/>
                      <a:pt x="109531" y="170167"/>
                      <a:pt x="81685" y="196650"/>
                    </a:cubicBezTo>
                    <a:cubicBezTo>
                      <a:pt x="55551" y="221491"/>
                      <a:pt x="26064" y="196021"/>
                      <a:pt x="20579" y="183828"/>
                    </a:cubicBezTo>
                    <a:cubicBezTo>
                      <a:pt x="15023" y="171669"/>
                      <a:pt x="0" y="26537"/>
                      <a:pt x="0" y="26537"/>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sp>
            <p:nvSpPr>
              <p:cNvPr id="285" name="任意多边形: 形状 284">
                <a:extLst>
                  <a:ext uri="{FF2B5EF4-FFF2-40B4-BE49-F238E27FC236}">
                    <a16:creationId xmlns:a16="http://schemas.microsoft.com/office/drawing/2014/main" id="{AE016986-1989-AB49-C1E5-49D8DD9BB111}"/>
                  </a:ext>
                </a:extLst>
              </p:cNvPr>
              <p:cNvSpPr/>
              <p:nvPr/>
            </p:nvSpPr>
            <p:spPr>
              <a:xfrm>
                <a:off x="6275583" y="3745764"/>
                <a:ext cx="430271" cy="339634"/>
              </a:xfrm>
              <a:custGeom>
                <a:avLst/>
                <a:gdLst>
                  <a:gd name="connsiteX0" fmla="*/ 57461 w 430271"/>
                  <a:gd name="connsiteY0" fmla="*/ 0 h 339634"/>
                  <a:gd name="connsiteX1" fmla="*/ 395312 w 430271"/>
                  <a:gd name="connsiteY1" fmla="*/ 155719 h 339634"/>
                  <a:gd name="connsiteX2" fmla="*/ 404536 w 430271"/>
                  <a:gd name="connsiteY2" fmla="*/ 323317 h 339634"/>
                  <a:gd name="connsiteX3" fmla="*/ 61409 w 430271"/>
                  <a:gd name="connsiteY3" fmla="*/ 271853 h 339634"/>
                  <a:gd name="connsiteX4" fmla="*/ 57461 w 430271"/>
                  <a:gd name="connsiteY4" fmla="*/ 0 h 33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71" h="339634">
                    <a:moveTo>
                      <a:pt x="57461" y="0"/>
                    </a:moveTo>
                    <a:cubicBezTo>
                      <a:pt x="152492" y="46188"/>
                      <a:pt x="240920" y="160995"/>
                      <a:pt x="395312" y="155719"/>
                    </a:cubicBezTo>
                    <a:cubicBezTo>
                      <a:pt x="450724" y="226993"/>
                      <a:pt x="429621" y="296939"/>
                      <a:pt x="404536" y="323317"/>
                    </a:cubicBezTo>
                    <a:cubicBezTo>
                      <a:pt x="322711" y="361574"/>
                      <a:pt x="142814" y="327719"/>
                      <a:pt x="61409" y="271853"/>
                    </a:cubicBezTo>
                    <a:cubicBezTo>
                      <a:pt x="-5882" y="225665"/>
                      <a:pt x="-32295" y="126686"/>
                      <a:pt x="57461" y="0"/>
                    </a:cubicBezTo>
                    <a:close/>
                  </a:path>
                </a:pathLst>
              </a:custGeom>
              <a:solidFill>
                <a:schemeClr val="accent1">
                  <a:lumMod val="75000"/>
                </a:schemeClr>
              </a:solidFill>
              <a:ln w="3494" cap="flat">
                <a:noFill/>
                <a:prstDash val="solid"/>
                <a:miter/>
              </a:ln>
            </p:spPr>
            <p:txBody>
              <a:bodyPr rtlCol="0" anchor="ctr"/>
              <a:lstStyle/>
              <a:p>
                <a:endParaRPr lang="en-US"/>
              </a:p>
            </p:txBody>
          </p:sp>
        </p:grpSp>
        <p:grpSp>
          <p:nvGrpSpPr>
            <p:cNvPr id="236" name="图形 11">
              <a:extLst>
                <a:ext uri="{FF2B5EF4-FFF2-40B4-BE49-F238E27FC236}">
                  <a16:creationId xmlns:a16="http://schemas.microsoft.com/office/drawing/2014/main" id="{E8F386DC-4628-E0A2-8307-6F99E7E3FD70}"/>
                </a:ext>
              </a:extLst>
            </p:cNvPr>
            <p:cNvGrpSpPr/>
            <p:nvPr/>
          </p:nvGrpSpPr>
          <p:grpSpPr>
            <a:xfrm>
              <a:off x="5899183" y="5723924"/>
              <a:ext cx="409544" cy="284081"/>
              <a:chOff x="5899183" y="5723924"/>
              <a:chExt cx="409544" cy="284081"/>
            </a:xfrm>
          </p:grpSpPr>
          <p:sp>
            <p:nvSpPr>
              <p:cNvPr id="277" name="任意多边形: 形状 276">
                <a:extLst>
                  <a:ext uri="{FF2B5EF4-FFF2-40B4-BE49-F238E27FC236}">
                    <a16:creationId xmlns:a16="http://schemas.microsoft.com/office/drawing/2014/main" id="{BD7112DB-9185-8A3C-89B9-47898D46E839}"/>
                  </a:ext>
                </a:extLst>
              </p:cNvPr>
              <p:cNvSpPr/>
              <p:nvPr/>
            </p:nvSpPr>
            <p:spPr>
              <a:xfrm>
                <a:off x="5899183" y="5723924"/>
                <a:ext cx="409544" cy="284081"/>
              </a:xfrm>
              <a:custGeom>
                <a:avLst/>
                <a:gdLst>
                  <a:gd name="connsiteX0" fmla="*/ 0 w 409544"/>
                  <a:gd name="connsiteY0" fmla="*/ 59989 h 284081"/>
                  <a:gd name="connsiteX1" fmla="*/ 16246 w 409544"/>
                  <a:gd name="connsiteY1" fmla="*/ 159108 h 284081"/>
                  <a:gd name="connsiteX2" fmla="*/ 4297 w 409544"/>
                  <a:gd name="connsiteY2" fmla="*/ 282509 h 284081"/>
                  <a:gd name="connsiteX3" fmla="*/ 409544 w 409544"/>
                  <a:gd name="connsiteY3" fmla="*/ 284082 h 284081"/>
                  <a:gd name="connsiteX4" fmla="*/ 156034 w 409544"/>
                  <a:gd name="connsiteY4" fmla="*/ 155789 h 284081"/>
                  <a:gd name="connsiteX5" fmla="*/ 127734 w 409544"/>
                  <a:gd name="connsiteY5" fmla="*/ 0 h 284081"/>
                  <a:gd name="connsiteX6" fmla="*/ 0 w 409544"/>
                  <a:gd name="connsiteY6" fmla="*/ 59989 h 28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44" h="284081">
                    <a:moveTo>
                      <a:pt x="0" y="59989"/>
                    </a:moveTo>
                    <a:lnTo>
                      <a:pt x="16246" y="159108"/>
                    </a:lnTo>
                    <a:cubicBezTo>
                      <a:pt x="-4647" y="213507"/>
                      <a:pt x="4297" y="282509"/>
                      <a:pt x="4297" y="282509"/>
                    </a:cubicBezTo>
                    <a:lnTo>
                      <a:pt x="409544" y="284082"/>
                    </a:lnTo>
                    <a:cubicBezTo>
                      <a:pt x="366012" y="201907"/>
                      <a:pt x="175913" y="195129"/>
                      <a:pt x="156034" y="155789"/>
                    </a:cubicBezTo>
                    <a:cubicBezTo>
                      <a:pt x="136154" y="116449"/>
                      <a:pt x="127734" y="0"/>
                      <a:pt x="127734" y="0"/>
                    </a:cubicBezTo>
                    <a:lnTo>
                      <a:pt x="0" y="59989"/>
                    </a:lnTo>
                    <a:close/>
                  </a:path>
                </a:pathLst>
              </a:custGeom>
              <a:solidFill>
                <a:srgbClr val="FFCABF"/>
              </a:solidFill>
              <a:ln w="3494" cap="flat">
                <a:noFill/>
                <a:prstDash val="solid"/>
                <a:miter/>
              </a:ln>
            </p:spPr>
            <p:txBody>
              <a:bodyPr rtlCol="0" anchor="ctr"/>
              <a:lstStyle/>
              <a:p>
                <a:endParaRPr lang="en-US"/>
              </a:p>
            </p:txBody>
          </p:sp>
          <p:sp>
            <p:nvSpPr>
              <p:cNvPr id="278" name="任意多边形: 形状 277">
                <a:extLst>
                  <a:ext uri="{FF2B5EF4-FFF2-40B4-BE49-F238E27FC236}">
                    <a16:creationId xmlns:a16="http://schemas.microsoft.com/office/drawing/2014/main" id="{04B8A00E-9BCF-9B96-A49F-4D7787C8C8E2}"/>
                  </a:ext>
                </a:extLst>
              </p:cNvPr>
              <p:cNvSpPr/>
              <p:nvPr/>
            </p:nvSpPr>
            <p:spPr>
              <a:xfrm>
                <a:off x="5899275" y="5802033"/>
                <a:ext cx="407137" cy="199811"/>
              </a:xfrm>
              <a:custGeom>
                <a:avLst/>
                <a:gdLst>
                  <a:gd name="connsiteX0" fmla="*/ 88293 w 407137"/>
                  <a:gd name="connsiteY0" fmla="*/ 80288 h 199811"/>
                  <a:gd name="connsiteX1" fmla="*/ 135145 w 407137"/>
                  <a:gd name="connsiteY1" fmla="*/ 0 h 199811"/>
                  <a:gd name="connsiteX2" fmla="*/ 153627 w 407137"/>
                  <a:gd name="connsiteY2" fmla="*/ 71518 h 199811"/>
                  <a:gd name="connsiteX3" fmla="*/ 407138 w 407137"/>
                  <a:gd name="connsiteY3" fmla="*/ 199811 h 199811"/>
                  <a:gd name="connsiteX4" fmla="*/ 1891 w 407137"/>
                  <a:gd name="connsiteY4" fmla="*/ 198239 h 199811"/>
                  <a:gd name="connsiteX5" fmla="*/ 13840 w 407137"/>
                  <a:gd name="connsiteY5" fmla="*/ 74838 h 199811"/>
                  <a:gd name="connsiteX6" fmla="*/ 88293 w 407137"/>
                  <a:gd name="connsiteY6" fmla="*/ 80288 h 1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37" h="199811">
                    <a:moveTo>
                      <a:pt x="88293" y="80288"/>
                    </a:moveTo>
                    <a:cubicBezTo>
                      <a:pt x="87699" y="66103"/>
                      <a:pt x="98355" y="15059"/>
                      <a:pt x="135145" y="0"/>
                    </a:cubicBezTo>
                    <a:cubicBezTo>
                      <a:pt x="139617" y="27916"/>
                      <a:pt x="145731" y="55866"/>
                      <a:pt x="153627" y="71518"/>
                    </a:cubicBezTo>
                    <a:cubicBezTo>
                      <a:pt x="173507" y="110859"/>
                      <a:pt x="363605" y="117637"/>
                      <a:pt x="407138" y="199811"/>
                    </a:cubicBezTo>
                    <a:lnTo>
                      <a:pt x="1891" y="198239"/>
                    </a:lnTo>
                    <a:cubicBezTo>
                      <a:pt x="1891" y="198239"/>
                      <a:pt x="-7018" y="129236"/>
                      <a:pt x="13840" y="74838"/>
                    </a:cubicBezTo>
                    <a:cubicBezTo>
                      <a:pt x="13840" y="74838"/>
                      <a:pt x="86895" y="105898"/>
                      <a:pt x="88293" y="80288"/>
                    </a:cubicBezTo>
                    <a:close/>
                  </a:path>
                </a:pathLst>
              </a:custGeom>
              <a:solidFill>
                <a:srgbClr val="2B1710"/>
              </a:solidFill>
              <a:ln w="3494" cap="flat">
                <a:noFill/>
                <a:prstDash val="solid"/>
                <a:miter/>
              </a:ln>
            </p:spPr>
            <p:txBody>
              <a:bodyPr rtlCol="0" anchor="ctr"/>
              <a:lstStyle/>
              <a:p>
                <a:endParaRPr lang="en-US"/>
              </a:p>
            </p:txBody>
          </p:sp>
          <p:sp>
            <p:nvSpPr>
              <p:cNvPr id="279" name="任意多边形: 形状 278">
                <a:extLst>
                  <a:ext uri="{FF2B5EF4-FFF2-40B4-BE49-F238E27FC236}">
                    <a16:creationId xmlns:a16="http://schemas.microsoft.com/office/drawing/2014/main" id="{0A7D92AE-6993-7921-ED9A-0D334E525154}"/>
                  </a:ext>
                </a:extLst>
              </p:cNvPr>
              <p:cNvSpPr/>
              <p:nvPr/>
            </p:nvSpPr>
            <p:spPr>
              <a:xfrm>
                <a:off x="5902152" y="5990362"/>
                <a:ext cx="406574" cy="17643"/>
              </a:xfrm>
              <a:custGeom>
                <a:avLst/>
                <a:gdLst>
                  <a:gd name="connsiteX0" fmla="*/ 395744 w 406574"/>
                  <a:gd name="connsiteY0" fmla="*/ 1957 h 17643"/>
                  <a:gd name="connsiteX1" fmla="*/ 406575 w 406574"/>
                  <a:gd name="connsiteY1" fmla="*/ 17644 h 17643"/>
                  <a:gd name="connsiteX2" fmla="*/ 1328 w 406574"/>
                  <a:gd name="connsiteY2" fmla="*/ 16071 h 17643"/>
                  <a:gd name="connsiteX3" fmla="*/ 0 w 406574"/>
                  <a:gd name="connsiteY3" fmla="*/ 0 h 17643"/>
                  <a:gd name="connsiteX4" fmla="*/ 395744 w 406574"/>
                  <a:gd name="connsiteY4" fmla="*/ 1957 h 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74" h="17643">
                    <a:moveTo>
                      <a:pt x="395744" y="1957"/>
                    </a:moveTo>
                    <a:cubicBezTo>
                      <a:pt x="399936" y="6883"/>
                      <a:pt x="403640" y="12088"/>
                      <a:pt x="406575" y="17644"/>
                    </a:cubicBezTo>
                    <a:lnTo>
                      <a:pt x="1328" y="16071"/>
                    </a:lnTo>
                    <a:cubicBezTo>
                      <a:pt x="1328" y="16071"/>
                      <a:pt x="559" y="9957"/>
                      <a:pt x="0" y="0"/>
                    </a:cubicBezTo>
                    <a:lnTo>
                      <a:pt x="395744" y="1957"/>
                    </a:lnTo>
                    <a:close/>
                  </a:path>
                </a:pathLst>
              </a:custGeom>
              <a:solidFill>
                <a:srgbClr val="693E2F"/>
              </a:solidFill>
              <a:ln w="3494" cap="flat">
                <a:noFill/>
                <a:prstDash val="solid"/>
                <a:miter/>
              </a:ln>
            </p:spPr>
            <p:txBody>
              <a:bodyPr rtlCol="0" anchor="ctr"/>
              <a:lstStyle/>
              <a:p>
                <a:endParaRPr lang="en-US"/>
              </a:p>
            </p:txBody>
          </p:sp>
          <p:sp>
            <p:nvSpPr>
              <p:cNvPr id="280" name="任意多边形: 形状 279">
                <a:extLst>
                  <a:ext uri="{FF2B5EF4-FFF2-40B4-BE49-F238E27FC236}">
                    <a16:creationId xmlns:a16="http://schemas.microsoft.com/office/drawing/2014/main" id="{42AC79DB-FF44-E74C-07C0-3B25FB309A56}"/>
                  </a:ext>
                </a:extLst>
              </p:cNvPr>
              <p:cNvSpPr/>
              <p:nvPr/>
            </p:nvSpPr>
            <p:spPr>
              <a:xfrm>
                <a:off x="6023153" y="5869573"/>
                <a:ext cx="41434" cy="29495"/>
              </a:xfrm>
              <a:custGeom>
                <a:avLst/>
                <a:gdLst>
                  <a:gd name="connsiteX0" fmla="*/ 2436 w 41434"/>
                  <a:gd name="connsiteY0" fmla="*/ 29496 h 29495"/>
                  <a:gd name="connsiteX1" fmla="*/ 4532 w 41434"/>
                  <a:gd name="connsiteY1" fmla="*/ 27959 h 29495"/>
                  <a:gd name="connsiteX2" fmla="*/ 22490 w 41434"/>
                  <a:gd name="connsiteY2" fmla="*/ 6157 h 29495"/>
                  <a:gd name="connsiteX3" fmla="*/ 38213 w 41434"/>
                  <a:gd name="connsiteY3" fmla="*/ 6507 h 29495"/>
                  <a:gd name="connsiteX4" fmla="*/ 41252 w 41434"/>
                  <a:gd name="connsiteY4" fmla="*/ 5283 h 29495"/>
                  <a:gd name="connsiteX5" fmla="*/ 40029 w 41434"/>
                  <a:gd name="connsiteY5" fmla="*/ 2244 h 29495"/>
                  <a:gd name="connsiteX6" fmla="*/ 20604 w 41434"/>
                  <a:gd name="connsiteY6" fmla="*/ 1929 h 29495"/>
                  <a:gd name="connsiteX7" fmla="*/ 130 w 41434"/>
                  <a:gd name="connsiteY7" fmla="*/ 26421 h 29495"/>
                  <a:gd name="connsiteX8" fmla="*/ 1528 w 41434"/>
                  <a:gd name="connsiteY8" fmla="*/ 29391 h 29495"/>
                  <a:gd name="connsiteX9" fmla="*/ 2436 w 41434"/>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495">
                    <a:moveTo>
                      <a:pt x="2436" y="29496"/>
                    </a:moveTo>
                    <a:cubicBezTo>
                      <a:pt x="3344" y="29461"/>
                      <a:pt x="4218" y="28867"/>
                      <a:pt x="4532" y="27959"/>
                    </a:cubicBezTo>
                    <a:cubicBezTo>
                      <a:pt x="4602" y="27784"/>
                      <a:pt x="10681" y="11293"/>
                      <a:pt x="22490" y="6157"/>
                    </a:cubicBezTo>
                    <a:cubicBezTo>
                      <a:pt x="27382" y="4026"/>
                      <a:pt x="32657" y="4166"/>
                      <a:pt x="38213" y="6507"/>
                    </a:cubicBezTo>
                    <a:cubicBezTo>
                      <a:pt x="39400" y="6996"/>
                      <a:pt x="40763" y="6472"/>
                      <a:pt x="41252" y="5283"/>
                    </a:cubicBezTo>
                    <a:cubicBezTo>
                      <a:pt x="41741" y="4096"/>
                      <a:pt x="41217" y="2733"/>
                      <a:pt x="40029" y="2244"/>
                    </a:cubicBezTo>
                    <a:cubicBezTo>
                      <a:pt x="33251" y="-621"/>
                      <a:pt x="26718" y="-761"/>
                      <a:pt x="20604" y="1929"/>
                    </a:cubicBezTo>
                    <a:cubicBezTo>
                      <a:pt x="6943" y="7904"/>
                      <a:pt x="409" y="25653"/>
                      <a:pt x="130" y="26421"/>
                    </a:cubicBezTo>
                    <a:cubicBezTo>
                      <a:pt x="-289" y="27644"/>
                      <a:pt x="340" y="28972"/>
                      <a:pt x="1528" y="29391"/>
                    </a:cubicBezTo>
                    <a:cubicBezTo>
                      <a:pt x="1842" y="29461"/>
                      <a:pt x="2156" y="29496"/>
                      <a:pt x="2436" y="29496"/>
                    </a:cubicBezTo>
                    <a:close/>
                  </a:path>
                </a:pathLst>
              </a:custGeom>
              <a:solidFill>
                <a:srgbClr val="693E2F"/>
              </a:solidFill>
              <a:ln w="3494" cap="flat">
                <a:noFill/>
                <a:prstDash val="solid"/>
                <a:miter/>
              </a:ln>
            </p:spPr>
            <p:txBody>
              <a:bodyPr rtlCol="0" anchor="ctr"/>
              <a:lstStyle/>
              <a:p>
                <a:endParaRPr lang="en-US"/>
              </a:p>
            </p:txBody>
          </p:sp>
          <p:sp>
            <p:nvSpPr>
              <p:cNvPr id="281" name="任意多边形: 形状 280">
                <a:extLst>
                  <a:ext uri="{FF2B5EF4-FFF2-40B4-BE49-F238E27FC236}">
                    <a16:creationId xmlns:a16="http://schemas.microsoft.com/office/drawing/2014/main" id="{4E57A5F6-C900-B214-F9B5-59AD95737528}"/>
                  </a:ext>
                </a:extLst>
              </p:cNvPr>
              <p:cNvSpPr/>
              <p:nvPr/>
            </p:nvSpPr>
            <p:spPr>
              <a:xfrm>
                <a:off x="6061406" y="5896615"/>
                <a:ext cx="41438" cy="29495"/>
              </a:xfrm>
              <a:custGeom>
                <a:avLst/>
                <a:gdLst>
                  <a:gd name="connsiteX0" fmla="*/ 2405 w 41438"/>
                  <a:gd name="connsiteY0" fmla="*/ 29496 h 29495"/>
                  <a:gd name="connsiteX1" fmla="*/ 4501 w 41438"/>
                  <a:gd name="connsiteY1" fmla="*/ 27959 h 29495"/>
                  <a:gd name="connsiteX2" fmla="*/ 22459 w 41438"/>
                  <a:gd name="connsiteY2" fmla="*/ 6157 h 29495"/>
                  <a:gd name="connsiteX3" fmla="*/ 38181 w 41438"/>
                  <a:gd name="connsiteY3" fmla="*/ 6507 h 29495"/>
                  <a:gd name="connsiteX4" fmla="*/ 41256 w 41438"/>
                  <a:gd name="connsiteY4" fmla="*/ 5284 h 29495"/>
                  <a:gd name="connsiteX5" fmla="*/ 40033 w 41438"/>
                  <a:gd name="connsiteY5" fmla="*/ 2244 h 29495"/>
                  <a:gd name="connsiteX6" fmla="*/ 20608 w 41438"/>
                  <a:gd name="connsiteY6" fmla="*/ 1929 h 29495"/>
                  <a:gd name="connsiteX7" fmla="*/ 134 w 41438"/>
                  <a:gd name="connsiteY7" fmla="*/ 26421 h 29495"/>
                  <a:gd name="connsiteX8" fmla="*/ 1531 w 41438"/>
                  <a:gd name="connsiteY8" fmla="*/ 29391 h 29495"/>
                  <a:gd name="connsiteX9" fmla="*/ 2405 w 41438"/>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8" h="29495">
                    <a:moveTo>
                      <a:pt x="2405" y="29496"/>
                    </a:moveTo>
                    <a:cubicBezTo>
                      <a:pt x="3313" y="29461"/>
                      <a:pt x="4187" y="28867"/>
                      <a:pt x="4501" y="27959"/>
                    </a:cubicBezTo>
                    <a:cubicBezTo>
                      <a:pt x="4571" y="27784"/>
                      <a:pt x="10650" y="11293"/>
                      <a:pt x="22459" y="6157"/>
                    </a:cubicBezTo>
                    <a:cubicBezTo>
                      <a:pt x="27351" y="4026"/>
                      <a:pt x="32626" y="4166"/>
                      <a:pt x="38181" y="6507"/>
                    </a:cubicBezTo>
                    <a:cubicBezTo>
                      <a:pt x="39369" y="6996"/>
                      <a:pt x="40732" y="6472"/>
                      <a:pt x="41256" y="5284"/>
                    </a:cubicBezTo>
                    <a:cubicBezTo>
                      <a:pt x="41745" y="4096"/>
                      <a:pt x="41221" y="2733"/>
                      <a:pt x="40033" y="2244"/>
                    </a:cubicBezTo>
                    <a:cubicBezTo>
                      <a:pt x="33255" y="-621"/>
                      <a:pt x="26722" y="-761"/>
                      <a:pt x="20608" y="1929"/>
                    </a:cubicBezTo>
                    <a:cubicBezTo>
                      <a:pt x="6947" y="7904"/>
                      <a:pt x="413" y="25653"/>
                      <a:pt x="134" y="26421"/>
                    </a:cubicBezTo>
                    <a:cubicBezTo>
                      <a:pt x="-286" y="27644"/>
                      <a:pt x="308" y="28971"/>
                      <a:pt x="1531" y="29391"/>
                    </a:cubicBezTo>
                    <a:cubicBezTo>
                      <a:pt x="1811" y="29461"/>
                      <a:pt x="2125" y="29496"/>
                      <a:pt x="2405" y="29496"/>
                    </a:cubicBezTo>
                    <a:close/>
                  </a:path>
                </a:pathLst>
              </a:custGeom>
              <a:solidFill>
                <a:srgbClr val="693E2F"/>
              </a:solidFill>
              <a:ln w="3494" cap="flat">
                <a:noFill/>
                <a:prstDash val="solid"/>
                <a:miter/>
              </a:ln>
            </p:spPr>
            <p:txBody>
              <a:bodyPr rtlCol="0" anchor="ctr"/>
              <a:lstStyle/>
              <a:p>
                <a:endParaRPr lang="en-US"/>
              </a:p>
            </p:txBody>
          </p:sp>
          <p:sp>
            <p:nvSpPr>
              <p:cNvPr id="282" name="任意多边形: 形状 281">
                <a:extLst>
                  <a:ext uri="{FF2B5EF4-FFF2-40B4-BE49-F238E27FC236}">
                    <a16:creationId xmlns:a16="http://schemas.microsoft.com/office/drawing/2014/main" id="{6DC2B59B-0D89-BDC5-EB0B-CC811D448744}"/>
                  </a:ext>
                </a:extLst>
              </p:cNvPr>
              <p:cNvSpPr/>
              <p:nvPr/>
            </p:nvSpPr>
            <p:spPr>
              <a:xfrm>
                <a:off x="6124229" y="5914695"/>
                <a:ext cx="41434" cy="29513"/>
              </a:xfrm>
              <a:custGeom>
                <a:avLst/>
                <a:gdLst>
                  <a:gd name="connsiteX0" fmla="*/ 2401 w 41434"/>
                  <a:gd name="connsiteY0" fmla="*/ 29513 h 29513"/>
                  <a:gd name="connsiteX1" fmla="*/ 4497 w 41434"/>
                  <a:gd name="connsiteY1" fmla="*/ 27976 h 29513"/>
                  <a:gd name="connsiteX2" fmla="*/ 22455 w 41434"/>
                  <a:gd name="connsiteY2" fmla="*/ 6174 h 29513"/>
                  <a:gd name="connsiteX3" fmla="*/ 38178 w 41434"/>
                  <a:gd name="connsiteY3" fmla="*/ 6524 h 29513"/>
                  <a:gd name="connsiteX4" fmla="*/ 41252 w 41434"/>
                  <a:gd name="connsiteY4" fmla="*/ 5301 h 29513"/>
                  <a:gd name="connsiteX5" fmla="*/ 40029 w 41434"/>
                  <a:gd name="connsiteY5" fmla="*/ 2261 h 29513"/>
                  <a:gd name="connsiteX6" fmla="*/ 20604 w 41434"/>
                  <a:gd name="connsiteY6" fmla="*/ 1912 h 29513"/>
                  <a:gd name="connsiteX7" fmla="*/ 130 w 41434"/>
                  <a:gd name="connsiteY7" fmla="*/ 26404 h 29513"/>
                  <a:gd name="connsiteX8" fmla="*/ 1527 w 41434"/>
                  <a:gd name="connsiteY8" fmla="*/ 29373 h 29513"/>
                  <a:gd name="connsiteX9" fmla="*/ 2401 w 41434"/>
                  <a:gd name="connsiteY9" fmla="*/ 29513 h 2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513">
                    <a:moveTo>
                      <a:pt x="2401" y="29513"/>
                    </a:moveTo>
                    <a:cubicBezTo>
                      <a:pt x="3309" y="29478"/>
                      <a:pt x="4183" y="28884"/>
                      <a:pt x="4497" y="27976"/>
                    </a:cubicBezTo>
                    <a:cubicBezTo>
                      <a:pt x="4567" y="27801"/>
                      <a:pt x="10646" y="11310"/>
                      <a:pt x="22455" y="6174"/>
                    </a:cubicBezTo>
                    <a:cubicBezTo>
                      <a:pt x="27347" y="4043"/>
                      <a:pt x="32622" y="4183"/>
                      <a:pt x="38178" y="6524"/>
                    </a:cubicBezTo>
                    <a:cubicBezTo>
                      <a:pt x="39365" y="7013"/>
                      <a:pt x="40728" y="6489"/>
                      <a:pt x="41252" y="5301"/>
                    </a:cubicBezTo>
                    <a:cubicBezTo>
                      <a:pt x="41741" y="4113"/>
                      <a:pt x="41217" y="2750"/>
                      <a:pt x="40029" y="2261"/>
                    </a:cubicBezTo>
                    <a:cubicBezTo>
                      <a:pt x="33251" y="-638"/>
                      <a:pt x="26718" y="-743"/>
                      <a:pt x="20604" y="1912"/>
                    </a:cubicBezTo>
                    <a:cubicBezTo>
                      <a:pt x="6943" y="7886"/>
                      <a:pt x="409" y="25635"/>
                      <a:pt x="130" y="26404"/>
                    </a:cubicBezTo>
                    <a:cubicBezTo>
                      <a:pt x="-289" y="27626"/>
                      <a:pt x="340" y="28954"/>
                      <a:pt x="1527" y="29373"/>
                    </a:cubicBezTo>
                    <a:cubicBezTo>
                      <a:pt x="1807" y="29478"/>
                      <a:pt x="2121" y="29513"/>
                      <a:pt x="2401" y="29513"/>
                    </a:cubicBezTo>
                    <a:close/>
                  </a:path>
                </a:pathLst>
              </a:custGeom>
              <a:solidFill>
                <a:srgbClr val="693E2F"/>
              </a:solidFill>
              <a:ln w="3494" cap="flat">
                <a:noFill/>
                <a:prstDash val="solid"/>
                <a:miter/>
              </a:ln>
            </p:spPr>
            <p:txBody>
              <a:bodyPr rtlCol="0" anchor="ctr"/>
              <a:lstStyle/>
              <a:p>
                <a:endParaRPr lang="en-US"/>
              </a:p>
            </p:txBody>
          </p:sp>
        </p:grpSp>
        <p:grpSp>
          <p:nvGrpSpPr>
            <p:cNvPr id="237" name="图形 11">
              <a:extLst>
                <a:ext uri="{FF2B5EF4-FFF2-40B4-BE49-F238E27FC236}">
                  <a16:creationId xmlns:a16="http://schemas.microsoft.com/office/drawing/2014/main" id="{F1C72389-F846-9AD0-686E-A90A803BE041}"/>
                </a:ext>
              </a:extLst>
            </p:cNvPr>
            <p:cNvGrpSpPr/>
            <p:nvPr/>
          </p:nvGrpSpPr>
          <p:grpSpPr>
            <a:xfrm>
              <a:off x="6385451" y="5723574"/>
              <a:ext cx="410243" cy="283243"/>
              <a:chOff x="6385451" y="5723574"/>
              <a:chExt cx="410243" cy="283243"/>
            </a:xfrm>
          </p:grpSpPr>
          <p:sp>
            <p:nvSpPr>
              <p:cNvPr id="271" name="任意多边形: 形状 270">
                <a:extLst>
                  <a:ext uri="{FF2B5EF4-FFF2-40B4-BE49-F238E27FC236}">
                    <a16:creationId xmlns:a16="http://schemas.microsoft.com/office/drawing/2014/main" id="{914B869A-C27C-3D05-96A4-7DDF47E9F711}"/>
                  </a:ext>
                </a:extLst>
              </p:cNvPr>
              <p:cNvSpPr/>
              <p:nvPr/>
            </p:nvSpPr>
            <p:spPr>
              <a:xfrm>
                <a:off x="6385451" y="5723574"/>
                <a:ext cx="410173" cy="283242"/>
              </a:xfrm>
              <a:custGeom>
                <a:avLst/>
                <a:gdLst>
                  <a:gd name="connsiteX0" fmla="*/ 0 w 410173"/>
                  <a:gd name="connsiteY0" fmla="*/ 60373 h 283242"/>
                  <a:gd name="connsiteX1" fmla="*/ 16526 w 410173"/>
                  <a:gd name="connsiteY1" fmla="*/ 159423 h 283242"/>
                  <a:gd name="connsiteX2" fmla="*/ 4926 w 410173"/>
                  <a:gd name="connsiteY2" fmla="*/ 282859 h 283242"/>
                  <a:gd name="connsiteX3" fmla="*/ 410173 w 410173"/>
                  <a:gd name="connsiteY3" fmla="*/ 283243 h 283242"/>
                  <a:gd name="connsiteX4" fmla="*/ 156278 w 410173"/>
                  <a:gd name="connsiteY4" fmla="*/ 155719 h 283242"/>
                  <a:gd name="connsiteX5" fmla="*/ 127489 w 410173"/>
                  <a:gd name="connsiteY5" fmla="*/ 0 h 283242"/>
                  <a:gd name="connsiteX6" fmla="*/ 0 w 410173"/>
                  <a:gd name="connsiteY6" fmla="*/ 60373 h 2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73" h="283242">
                    <a:moveTo>
                      <a:pt x="0" y="60373"/>
                    </a:moveTo>
                    <a:lnTo>
                      <a:pt x="16526" y="159423"/>
                    </a:lnTo>
                    <a:cubicBezTo>
                      <a:pt x="-4193" y="213891"/>
                      <a:pt x="4926" y="282859"/>
                      <a:pt x="4926" y="282859"/>
                    </a:cubicBezTo>
                    <a:lnTo>
                      <a:pt x="410173" y="283243"/>
                    </a:lnTo>
                    <a:cubicBezTo>
                      <a:pt x="366396" y="201208"/>
                      <a:pt x="176263" y="194989"/>
                      <a:pt x="156278" y="155719"/>
                    </a:cubicBezTo>
                    <a:cubicBezTo>
                      <a:pt x="136294" y="116449"/>
                      <a:pt x="127489" y="0"/>
                      <a:pt x="127489" y="0"/>
                    </a:cubicBezTo>
                    <a:lnTo>
                      <a:pt x="0" y="60373"/>
                    </a:lnTo>
                    <a:close/>
                  </a:path>
                </a:pathLst>
              </a:custGeom>
              <a:solidFill>
                <a:srgbClr val="FFCABF"/>
              </a:solidFill>
              <a:ln w="3494" cap="flat">
                <a:noFill/>
                <a:prstDash val="solid"/>
                <a:miter/>
              </a:ln>
            </p:spPr>
            <p:txBody>
              <a:bodyPr rtlCol="0" anchor="ctr"/>
              <a:lstStyle/>
              <a:p>
                <a:endParaRPr lang="en-US"/>
              </a:p>
            </p:txBody>
          </p:sp>
          <p:sp>
            <p:nvSpPr>
              <p:cNvPr id="272" name="任意多边形: 形状 271">
                <a:extLst>
                  <a:ext uri="{FF2B5EF4-FFF2-40B4-BE49-F238E27FC236}">
                    <a16:creationId xmlns:a16="http://schemas.microsoft.com/office/drawing/2014/main" id="{8AE89EBF-7784-79C5-4457-D9114FADE78D}"/>
                  </a:ext>
                </a:extLst>
              </p:cNvPr>
              <p:cNvSpPr/>
              <p:nvPr/>
            </p:nvSpPr>
            <p:spPr>
              <a:xfrm>
                <a:off x="6385770" y="5806831"/>
                <a:ext cx="407245" cy="199007"/>
              </a:xfrm>
              <a:custGeom>
                <a:avLst/>
                <a:gdLst>
                  <a:gd name="connsiteX0" fmla="*/ 88051 w 407245"/>
                  <a:gd name="connsiteY0" fmla="*/ 80428 h 199007"/>
                  <a:gd name="connsiteX1" fmla="*/ 134659 w 407245"/>
                  <a:gd name="connsiteY1" fmla="*/ 0 h 199007"/>
                  <a:gd name="connsiteX2" fmla="*/ 153350 w 407245"/>
                  <a:gd name="connsiteY2" fmla="*/ 71483 h 199007"/>
                  <a:gd name="connsiteX3" fmla="*/ 407246 w 407245"/>
                  <a:gd name="connsiteY3" fmla="*/ 199007 h 199007"/>
                  <a:gd name="connsiteX4" fmla="*/ 1999 w 407245"/>
                  <a:gd name="connsiteY4" fmla="*/ 198623 h 199007"/>
                  <a:gd name="connsiteX5" fmla="*/ 13598 w 407245"/>
                  <a:gd name="connsiteY5" fmla="*/ 75187 h 199007"/>
                  <a:gd name="connsiteX6" fmla="*/ 88051 w 407245"/>
                  <a:gd name="connsiteY6" fmla="*/ 80428 h 1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5" h="199007">
                    <a:moveTo>
                      <a:pt x="88051" y="80428"/>
                    </a:moveTo>
                    <a:cubicBezTo>
                      <a:pt x="87422" y="66242"/>
                      <a:pt x="97904" y="15163"/>
                      <a:pt x="134659" y="0"/>
                    </a:cubicBezTo>
                    <a:cubicBezTo>
                      <a:pt x="139235" y="27916"/>
                      <a:pt x="145385" y="55831"/>
                      <a:pt x="153350" y="71483"/>
                    </a:cubicBezTo>
                    <a:cubicBezTo>
                      <a:pt x="173335" y="110754"/>
                      <a:pt x="363468" y="116973"/>
                      <a:pt x="407246" y="199007"/>
                    </a:cubicBezTo>
                    <a:lnTo>
                      <a:pt x="1999" y="198623"/>
                    </a:lnTo>
                    <a:cubicBezTo>
                      <a:pt x="1999" y="198623"/>
                      <a:pt x="-7120" y="129655"/>
                      <a:pt x="13598" y="75187"/>
                    </a:cubicBezTo>
                    <a:cubicBezTo>
                      <a:pt x="13563" y="75187"/>
                      <a:pt x="86723" y="106037"/>
                      <a:pt x="88051" y="80428"/>
                    </a:cubicBezTo>
                    <a:close/>
                  </a:path>
                </a:pathLst>
              </a:custGeom>
              <a:solidFill>
                <a:srgbClr val="2B1710"/>
              </a:solidFill>
              <a:ln w="3494" cap="flat">
                <a:noFill/>
                <a:prstDash val="solid"/>
                <a:miter/>
              </a:ln>
            </p:spPr>
            <p:txBody>
              <a:bodyPr rtlCol="0" anchor="ctr"/>
              <a:lstStyle/>
              <a:p>
                <a:endParaRPr lang="en-US"/>
              </a:p>
            </p:txBody>
          </p:sp>
          <p:sp>
            <p:nvSpPr>
              <p:cNvPr id="273" name="任意多边形: 形状 272">
                <a:extLst>
                  <a:ext uri="{FF2B5EF4-FFF2-40B4-BE49-F238E27FC236}">
                    <a16:creationId xmlns:a16="http://schemas.microsoft.com/office/drawing/2014/main" id="{AA7B963E-02EF-096B-FA08-961CE4BC9E01}"/>
                  </a:ext>
                </a:extLst>
              </p:cNvPr>
              <p:cNvSpPr/>
              <p:nvPr/>
            </p:nvSpPr>
            <p:spPr>
              <a:xfrm>
                <a:off x="6389050" y="5990397"/>
                <a:ext cx="406644" cy="16420"/>
              </a:xfrm>
              <a:custGeom>
                <a:avLst/>
                <a:gdLst>
                  <a:gd name="connsiteX0" fmla="*/ 395744 w 406644"/>
                  <a:gd name="connsiteY0" fmla="*/ 769 h 16420"/>
                  <a:gd name="connsiteX1" fmla="*/ 406645 w 406644"/>
                  <a:gd name="connsiteY1" fmla="*/ 16421 h 16420"/>
                  <a:gd name="connsiteX2" fmla="*/ 1398 w 406644"/>
                  <a:gd name="connsiteY2" fmla="*/ 16036 h 16420"/>
                  <a:gd name="connsiteX3" fmla="*/ 0 w 406644"/>
                  <a:gd name="connsiteY3" fmla="*/ 0 h 16420"/>
                  <a:gd name="connsiteX4" fmla="*/ 395744 w 406644"/>
                  <a:gd name="connsiteY4" fmla="*/ 769 h 1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4" h="16420">
                    <a:moveTo>
                      <a:pt x="395744" y="769"/>
                    </a:moveTo>
                    <a:cubicBezTo>
                      <a:pt x="399971" y="5660"/>
                      <a:pt x="403675" y="10866"/>
                      <a:pt x="406645" y="16421"/>
                    </a:cubicBezTo>
                    <a:lnTo>
                      <a:pt x="1398" y="16036"/>
                    </a:lnTo>
                    <a:cubicBezTo>
                      <a:pt x="1398" y="16036"/>
                      <a:pt x="594" y="9922"/>
                      <a:pt x="0" y="0"/>
                    </a:cubicBezTo>
                    <a:lnTo>
                      <a:pt x="395744" y="769"/>
                    </a:lnTo>
                    <a:close/>
                  </a:path>
                </a:pathLst>
              </a:custGeom>
              <a:solidFill>
                <a:srgbClr val="693E2F"/>
              </a:solidFill>
              <a:ln w="3494" cap="flat">
                <a:noFill/>
                <a:prstDash val="solid"/>
                <a:miter/>
              </a:ln>
            </p:spPr>
            <p:txBody>
              <a:bodyPr rtlCol="0" anchor="ctr"/>
              <a:lstStyle/>
              <a:p>
                <a:endParaRPr lang="en-US"/>
              </a:p>
            </p:txBody>
          </p:sp>
          <p:sp>
            <p:nvSpPr>
              <p:cNvPr id="274" name="任意多边形: 形状 273">
                <a:extLst>
                  <a:ext uri="{FF2B5EF4-FFF2-40B4-BE49-F238E27FC236}">
                    <a16:creationId xmlns:a16="http://schemas.microsoft.com/office/drawing/2014/main" id="{9DD3DDB8-BA71-6D21-B0D0-ED20B8E1A106}"/>
                  </a:ext>
                </a:extLst>
              </p:cNvPr>
              <p:cNvSpPr/>
              <p:nvPr/>
            </p:nvSpPr>
            <p:spPr>
              <a:xfrm>
                <a:off x="6509736" y="5869102"/>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6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4"/>
                      <a:pt x="39959" y="2226"/>
                    </a:cubicBezTo>
                    <a:cubicBezTo>
                      <a:pt x="33181" y="-639"/>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lstStyle/>
              <a:p>
                <a:endParaRPr lang="en-US"/>
              </a:p>
            </p:txBody>
          </p:sp>
          <p:sp>
            <p:nvSpPr>
              <p:cNvPr id="275" name="任意多边形: 形状 274">
                <a:extLst>
                  <a:ext uri="{FF2B5EF4-FFF2-40B4-BE49-F238E27FC236}">
                    <a16:creationId xmlns:a16="http://schemas.microsoft.com/office/drawing/2014/main" id="{AB09223A-E9CE-A7EC-AE15-4EE55B1DC82D}"/>
                  </a:ext>
                </a:extLst>
              </p:cNvPr>
              <p:cNvSpPr/>
              <p:nvPr/>
            </p:nvSpPr>
            <p:spPr>
              <a:xfrm>
                <a:off x="6548028" y="5896039"/>
                <a:ext cx="41394" cy="29616"/>
              </a:xfrm>
              <a:custGeom>
                <a:avLst/>
                <a:gdLst>
                  <a:gd name="connsiteX0" fmla="*/ 2471 w 41394"/>
                  <a:gd name="connsiteY0" fmla="*/ 29617 h 29616"/>
                  <a:gd name="connsiteX1" fmla="*/ 4567 w 41394"/>
                  <a:gd name="connsiteY1" fmla="*/ 28080 h 29616"/>
                  <a:gd name="connsiteX2" fmla="*/ 22455 w 41394"/>
                  <a:gd name="connsiteY2" fmla="*/ 6208 h 29616"/>
                  <a:gd name="connsiteX3" fmla="*/ 38178 w 41394"/>
                  <a:gd name="connsiteY3" fmla="*/ 6523 h 29616"/>
                  <a:gd name="connsiteX4" fmla="*/ 41217 w 41394"/>
                  <a:gd name="connsiteY4" fmla="*/ 5265 h 29616"/>
                  <a:gd name="connsiteX5" fmla="*/ 39959 w 41394"/>
                  <a:gd name="connsiteY5" fmla="*/ 2225 h 29616"/>
                  <a:gd name="connsiteX6" fmla="*/ 20534 w 41394"/>
                  <a:gd name="connsiteY6" fmla="*/ 1946 h 29616"/>
                  <a:gd name="connsiteX7" fmla="*/ 130 w 41394"/>
                  <a:gd name="connsiteY7" fmla="*/ 26507 h 29616"/>
                  <a:gd name="connsiteX8" fmla="*/ 1527 w 41394"/>
                  <a:gd name="connsiteY8" fmla="*/ 29477 h 29616"/>
                  <a:gd name="connsiteX9" fmla="*/ 2471 w 41394"/>
                  <a:gd name="connsiteY9" fmla="*/ 29617 h 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16">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5"/>
                      <a:pt x="39959" y="2225"/>
                    </a:cubicBezTo>
                    <a:cubicBezTo>
                      <a:pt x="33181" y="-640"/>
                      <a:pt x="26648" y="-744"/>
                      <a:pt x="20534" y="1946"/>
                    </a:cubicBezTo>
                    <a:cubicBezTo>
                      <a:pt x="6873" y="7955"/>
                      <a:pt x="410" y="25739"/>
                      <a:pt x="130" y="26507"/>
                    </a:cubicBezTo>
                    <a:cubicBezTo>
                      <a:pt x="-289" y="27730"/>
                      <a:pt x="340" y="29058"/>
                      <a:pt x="1527" y="29477"/>
                    </a:cubicBezTo>
                    <a:cubicBezTo>
                      <a:pt x="1877" y="29582"/>
                      <a:pt x="2191" y="29617"/>
                      <a:pt x="2471" y="29617"/>
                    </a:cubicBezTo>
                    <a:close/>
                  </a:path>
                </a:pathLst>
              </a:custGeom>
              <a:solidFill>
                <a:srgbClr val="693E2F"/>
              </a:solidFill>
              <a:ln w="3494" cap="flat">
                <a:noFill/>
                <a:prstDash val="solid"/>
                <a:miter/>
              </a:ln>
            </p:spPr>
            <p:txBody>
              <a:bodyPr rtlCol="0" anchor="ctr"/>
              <a:lstStyle/>
              <a:p>
                <a:endParaRPr lang="en-US"/>
              </a:p>
            </p:txBody>
          </p:sp>
          <p:sp>
            <p:nvSpPr>
              <p:cNvPr id="276" name="任意多边形: 形状 275">
                <a:extLst>
                  <a:ext uri="{FF2B5EF4-FFF2-40B4-BE49-F238E27FC236}">
                    <a16:creationId xmlns:a16="http://schemas.microsoft.com/office/drawing/2014/main" id="{BD977A05-54FE-4C33-429E-3DA95F46C79D}"/>
                  </a:ext>
                </a:extLst>
              </p:cNvPr>
              <p:cNvSpPr/>
              <p:nvPr/>
            </p:nvSpPr>
            <p:spPr>
              <a:xfrm>
                <a:off x="6610881" y="5913928"/>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5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5" y="7012"/>
                      <a:pt x="40728" y="6453"/>
                      <a:pt x="41217" y="5265"/>
                    </a:cubicBezTo>
                    <a:cubicBezTo>
                      <a:pt x="41706" y="4077"/>
                      <a:pt x="41147" y="2715"/>
                      <a:pt x="39959" y="2225"/>
                    </a:cubicBezTo>
                    <a:cubicBezTo>
                      <a:pt x="33181" y="-640"/>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lstStyle/>
              <a:p>
                <a:endParaRPr lang="en-US"/>
              </a:p>
            </p:txBody>
          </p:sp>
        </p:grpSp>
        <p:sp>
          <p:nvSpPr>
            <p:cNvPr id="238" name="任意多边形: 形状 237">
              <a:extLst>
                <a:ext uri="{FF2B5EF4-FFF2-40B4-BE49-F238E27FC236}">
                  <a16:creationId xmlns:a16="http://schemas.microsoft.com/office/drawing/2014/main" id="{B0513AA4-D399-BF86-F50A-74A5D2FB1CEB}"/>
                </a:ext>
              </a:extLst>
            </p:cNvPr>
            <p:cNvSpPr/>
            <p:nvPr/>
          </p:nvSpPr>
          <p:spPr>
            <a:xfrm>
              <a:off x="5850100" y="4385201"/>
              <a:ext cx="718287" cy="1483226"/>
            </a:xfrm>
            <a:custGeom>
              <a:avLst/>
              <a:gdLst>
                <a:gd name="connsiteX0" fmla="*/ 718287 w 718287"/>
                <a:gd name="connsiteY0" fmla="*/ 1483227 h 1483226"/>
                <a:gd name="connsiteX1" fmla="*/ 514039 w 718287"/>
                <a:gd name="connsiteY1" fmla="*/ 1483227 h 1483226"/>
                <a:gd name="connsiteX2" fmla="*/ 349900 w 718287"/>
                <a:gd name="connsiteY2" fmla="*/ 753755 h 1483226"/>
                <a:gd name="connsiteX3" fmla="*/ 258711 w 718287"/>
                <a:gd name="connsiteY3" fmla="*/ 1483227 h 1483226"/>
                <a:gd name="connsiteX4" fmla="*/ 52647 w 718287"/>
                <a:gd name="connsiteY4" fmla="*/ 1483227 h 1483226"/>
                <a:gd name="connsiteX5" fmla="*/ 45973 w 718287"/>
                <a:gd name="connsiteY5" fmla="*/ 0 h 1483226"/>
                <a:gd name="connsiteX6" fmla="*/ 589855 w 718287"/>
                <a:gd name="connsiteY6" fmla="*/ 0 h 1483226"/>
                <a:gd name="connsiteX7" fmla="*/ 718287 w 718287"/>
                <a:gd name="connsiteY7" fmla="*/ 1483227 h 14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287" h="1483226">
                  <a:moveTo>
                    <a:pt x="718287" y="1483227"/>
                  </a:moveTo>
                  <a:lnTo>
                    <a:pt x="514039" y="1483227"/>
                  </a:lnTo>
                  <a:lnTo>
                    <a:pt x="349900" y="753755"/>
                  </a:lnTo>
                  <a:lnTo>
                    <a:pt x="258711" y="1483227"/>
                  </a:lnTo>
                  <a:lnTo>
                    <a:pt x="52647" y="1483227"/>
                  </a:lnTo>
                  <a:cubicBezTo>
                    <a:pt x="47161" y="1184157"/>
                    <a:pt x="-58596" y="277164"/>
                    <a:pt x="45973" y="0"/>
                  </a:cubicBezTo>
                  <a:lnTo>
                    <a:pt x="589855" y="0"/>
                  </a:lnTo>
                  <a:cubicBezTo>
                    <a:pt x="651765" y="622387"/>
                    <a:pt x="718287" y="1483227"/>
                    <a:pt x="718287" y="1483227"/>
                  </a:cubicBezTo>
                  <a:close/>
                </a:path>
              </a:pathLst>
            </a:custGeom>
            <a:solidFill>
              <a:schemeClr val="accent1">
                <a:lumMod val="50000"/>
              </a:schemeClr>
            </a:solidFill>
            <a:ln w="3494" cap="flat">
              <a:noFill/>
              <a:prstDash val="solid"/>
              <a:miter/>
            </a:ln>
          </p:spPr>
          <p:txBody>
            <a:bodyPr rtlCol="0" anchor="ctr"/>
            <a:lstStyle/>
            <a:p>
              <a:endParaRPr lang="en-US" dirty="0"/>
            </a:p>
          </p:txBody>
        </p:sp>
        <p:sp>
          <p:nvSpPr>
            <p:cNvPr id="239" name="任意多边形: 形状 238">
              <a:extLst>
                <a:ext uri="{FF2B5EF4-FFF2-40B4-BE49-F238E27FC236}">
                  <a16:creationId xmlns:a16="http://schemas.microsoft.com/office/drawing/2014/main" id="{F85F1139-D404-1BF8-ECED-551B5221FA78}"/>
                </a:ext>
              </a:extLst>
            </p:cNvPr>
            <p:cNvSpPr/>
            <p:nvPr/>
          </p:nvSpPr>
          <p:spPr>
            <a:xfrm>
              <a:off x="5889385" y="3717254"/>
              <a:ext cx="550324" cy="665500"/>
            </a:xfrm>
            <a:custGeom>
              <a:avLst/>
              <a:gdLst>
                <a:gd name="connsiteX0" fmla="*/ 152624 w 550324"/>
                <a:gd name="connsiteY0" fmla="*/ 4507 h 665500"/>
                <a:gd name="connsiteX1" fmla="*/ 318510 w 550324"/>
                <a:gd name="connsiteY1" fmla="*/ 0 h 665500"/>
                <a:gd name="connsiteX2" fmla="*/ 448305 w 550324"/>
                <a:gd name="connsiteY2" fmla="*/ 31165 h 665500"/>
                <a:gd name="connsiteX3" fmla="*/ 550325 w 550324"/>
                <a:gd name="connsiteY3" fmla="*/ 665501 h 665500"/>
                <a:gd name="connsiteX4" fmla="*/ 6513 w 550324"/>
                <a:gd name="connsiteY4" fmla="*/ 665501 h 665500"/>
                <a:gd name="connsiteX5" fmla="*/ 41940 w 550324"/>
                <a:gd name="connsiteY5" fmla="*/ 49088 h 665500"/>
                <a:gd name="connsiteX6" fmla="*/ 152624 w 550324"/>
                <a:gd name="connsiteY6" fmla="*/ 4507 h 6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24" h="665500">
                  <a:moveTo>
                    <a:pt x="152624" y="4507"/>
                  </a:moveTo>
                  <a:lnTo>
                    <a:pt x="318510" y="0"/>
                  </a:lnTo>
                  <a:cubicBezTo>
                    <a:pt x="382657" y="2900"/>
                    <a:pt x="448305" y="31165"/>
                    <a:pt x="448305" y="31165"/>
                  </a:cubicBezTo>
                  <a:cubicBezTo>
                    <a:pt x="467871" y="68653"/>
                    <a:pt x="518042" y="340926"/>
                    <a:pt x="550325" y="665501"/>
                  </a:cubicBezTo>
                  <a:lnTo>
                    <a:pt x="6513" y="665501"/>
                  </a:lnTo>
                  <a:cubicBezTo>
                    <a:pt x="-19760" y="328593"/>
                    <a:pt x="41940" y="49088"/>
                    <a:pt x="41940" y="49088"/>
                  </a:cubicBezTo>
                  <a:cubicBezTo>
                    <a:pt x="91797" y="11390"/>
                    <a:pt x="152624" y="4507"/>
                    <a:pt x="152624" y="4507"/>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grpSp>
          <p:nvGrpSpPr>
            <p:cNvPr id="240" name="图形 11">
              <a:extLst>
                <a:ext uri="{FF2B5EF4-FFF2-40B4-BE49-F238E27FC236}">
                  <a16:creationId xmlns:a16="http://schemas.microsoft.com/office/drawing/2014/main" id="{09C5B475-7F3C-C913-5958-4CBFCB0B7CCD}"/>
                </a:ext>
              </a:extLst>
            </p:cNvPr>
            <p:cNvGrpSpPr/>
            <p:nvPr/>
          </p:nvGrpSpPr>
          <p:grpSpPr>
            <a:xfrm>
              <a:off x="6021668" y="3398217"/>
              <a:ext cx="282740" cy="369367"/>
              <a:chOff x="6021668" y="3398217"/>
              <a:chExt cx="282740" cy="369367"/>
            </a:xfrm>
          </p:grpSpPr>
          <p:sp>
            <p:nvSpPr>
              <p:cNvPr id="252" name="任意多边形: 形状 251">
                <a:extLst>
                  <a:ext uri="{FF2B5EF4-FFF2-40B4-BE49-F238E27FC236}">
                    <a16:creationId xmlns:a16="http://schemas.microsoft.com/office/drawing/2014/main" id="{5101428D-5ABD-89B1-0A07-32FE7E52F412}"/>
                  </a:ext>
                </a:extLst>
              </p:cNvPr>
              <p:cNvSpPr/>
              <p:nvPr/>
            </p:nvSpPr>
            <p:spPr>
              <a:xfrm>
                <a:off x="6033144" y="3398217"/>
                <a:ext cx="211567" cy="217052"/>
              </a:xfrm>
              <a:custGeom>
                <a:avLst/>
                <a:gdLst>
                  <a:gd name="connsiteX0" fmla="*/ 207209 w 211567"/>
                  <a:gd name="connsiteY0" fmla="*/ 65666 h 217052"/>
                  <a:gd name="connsiteX1" fmla="*/ 141350 w 211567"/>
                  <a:gd name="connsiteY1" fmla="*/ 961 h 217052"/>
                  <a:gd name="connsiteX2" fmla="*/ 4568 w 211567"/>
                  <a:gd name="connsiteY2" fmla="*/ 41978 h 217052"/>
                  <a:gd name="connsiteX3" fmla="*/ 17670 w 211567"/>
                  <a:gd name="connsiteY3" fmla="*/ 175407 h 217052"/>
                  <a:gd name="connsiteX4" fmla="*/ 83877 w 211567"/>
                  <a:gd name="connsiteY4" fmla="*/ 217053 h 217052"/>
                  <a:gd name="connsiteX5" fmla="*/ 207209 w 211567"/>
                  <a:gd name="connsiteY5" fmla="*/ 65666 h 2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67" h="217052">
                    <a:moveTo>
                      <a:pt x="207209" y="65666"/>
                    </a:moveTo>
                    <a:cubicBezTo>
                      <a:pt x="225237" y="29226"/>
                      <a:pt x="184219" y="-6341"/>
                      <a:pt x="141350" y="961"/>
                    </a:cubicBezTo>
                    <a:cubicBezTo>
                      <a:pt x="98481" y="8263"/>
                      <a:pt x="17355" y="13713"/>
                      <a:pt x="4568" y="41978"/>
                    </a:cubicBezTo>
                    <a:cubicBezTo>
                      <a:pt x="-8185" y="70243"/>
                      <a:pt x="8900" y="148330"/>
                      <a:pt x="17670" y="175407"/>
                    </a:cubicBezTo>
                    <a:cubicBezTo>
                      <a:pt x="26439" y="202484"/>
                      <a:pt x="83877" y="217053"/>
                      <a:pt x="83877" y="217053"/>
                    </a:cubicBezTo>
                    <a:lnTo>
                      <a:pt x="207209" y="65666"/>
                    </a:lnTo>
                    <a:close/>
                  </a:path>
                </a:pathLst>
              </a:custGeom>
              <a:solidFill>
                <a:srgbClr val="2B1710"/>
              </a:solidFill>
              <a:ln w="3494" cap="flat">
                <a:noFill/>
                <a:prstDash val="solid"/>
                <a:miter/>
              </a:ln>
            </p:spPr>
            <p:txBody>
              <a:bodyPr rtlCol="0" anchor="ctr"/>
              <a:lstStyle/>
              <a:p>
                <a:endParaRPr lang="en-US"/>
              </a:p>
            </p:txBody>
          </p:sp>
          <p:sp>
            <p:nvSpPr>
              <p:cNvPr id="253" name="任意多边形: 形状 252">
                <a:extLst>
                  <a:ext uri="{FF2B5EF4-FFF2-40B4-BE49-F238E27FC236}">
                    <a16:creationId xmlns:a16="http://schemas.microsoft.com/office/drawing/2014/main" id="{D80B3831-13A3-7A2E-F9E3-01F744958860}"/>
                  </a:ext>
                </a:extLst>
              </p:cNvPr>
              <p:cNvSpPr/>
              <p:nvPr/>
            </p:nvSpPr>
            <p:spPr>
              <a:xfrm>
                <a:off x="6042009" y="3463674"/>
                <a:ext cx="200574" cy="303910"/>
              </a:xfrm>
              <a:custGeom>
                <a:avLst/>
                <a:gdLst>
                  <a:gd name="connsiteX0" fmla="*/ 41297 w 200574"/>
                  <a:gd name="connsiteY0" fmla="*/ 20579 h 303910"/>
                  <a:gd name="connsiteX1" fmla="*/ 48075 w 200574"/>
                  <a:gd name="connsiteY1" fmla="*/ 70330 h 303910"/>
                  <a:gd name="connsiteX2" fmla="*/ 22046 w 200574"/>
                  <a:gd name="connsiteY2" fmla="*/ 96359 h 303910"/>
                  <a:gd name="connsiteX3" fmla="*/ 26378 w 200574"/>
                  <a:gd name="connsiteY3" fmla="*/ 136713 h 303910"/>
                  <a:gd name="connsiteX4" fmla="*/ 0 w 200574"/>
                  <a:gd name="connsiteY4" fmla="*/ 258123 h 303910"/>
                  <a:gd name="connsiteX5" fmla="*/ 165886 w 200574"/>
                  <a:gd name="connsiteY5" fmla="*/ 253616 h 303910"/>
                  <a:gd name="connsiteX6" fmla="*/ 140242 w 200574"/>
                  <a:gd name="connsiteY6" fmla="*/ 219691 h 303910"/>
                  <a:gd name="connsiteX7" fmla="*/ 198309 w 200574"/>
                  <a:gd name="connsiteY7" fmla="*/ 92271 h 303910"/>
                  <a:gd name="connsiteX8" fmla="*/ 198309 w 200574"/>
                  <a:gd name="connsiteY8" fmla="*/ 280 h 303910"/>
                  <a:gd name="connsiteX9" fmla="*/ 67396 w 200574"/>
                  <a:gd name="connsiteY9" fmla="*/ 0 h 303910"/>
                  <a:gd name="connsiteX10" fmla="*/ 41297 w 200574"/>
                  <a:gd name="connsiteY10" fmla="*/ 20579 h 30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574" h="303910">
                    <a:moveTo>
                      <a:pt x="41297" y="20579"/>
                    </a:moveTo>
                    <a:cubicBezTo>
                      <a:pt x="41297" y="20579"/>
                      <a:pt x="45245" y="55062"/>
                      <a:pt x="48075" y="70330"/>
                    </a:cubicBezTo>
                    <a:cubicBezTo>
                      <a:pt x="50905" y="85598"/>
                      <a:pt x="41856" y="109915"/>
                      <a:pt x="22046" y="96359"/>
                    </a:cubicBezTo>
                    <a:lnTo>
                      <a:pt x="26378" y="136713"/>
                    </a:lnTo>
                    <a:cubicBezTo>
                      <a:pt x="26378" y="136713"/>
                      <a:pt x="37698" y="238487"/>
                      <a:pt x="0" y="258123"/>
                    </a:cubicBezTo>
                    <a:cubicBezTo>
                      <a:pt x="62574" y="326741"/>
                      <a:pt x="179442" y="312416"/>
                      <a:pt x="165886" y="253616"/>
                    </a:cubicBezTo>
                    <a:cubicBezTo>
                      <a:pt x="141010" y="253616"/>
                      <a:pt x="140242" y="244567"/>
                      <a:pt x="140242" y="219691"/>
                    </a:cubicBezTo>
                    <a:cubicBezTo>
                      <a:pt x="200545" y="209139"/>
                      <a:pt x="194535" y="161624"/>
                      <a:pt x="198309" y="92271"/>
                    </a:cubicBezTo>
                    <a:cubicBezTo>
                      <a:pt x="200090" y="59465"/>
                      <a:pt x="202361" y="25819"/>
                      <a:pt x="198309" y="280"/>
                    </a:cubicBezTo>
                    <a:cubicBezTo>
                      <a:pt x="139124" y="27357"/>
                      <a:pt x="80777" y="6673"/>
                      <a:pt x="67396" y="0"/>
                    </a:cubicBezTo>
                    <a:cubicBezTo>
                      <a:pt x="66837" y="32772"/>
                      <a:pt x="41297" y="20579"/>
                      <a:pt x="41297" y="20579"/>
                    </a:cubicBezTo>
                    <a:close/>
                  </a:path>
                </a:pathLst>
              </a:custGeom>
              <a:solidFill>
                <a:srgbClr val="FFCABF"/>
              </a:solidFill>
              <a:ln w="3494" cap="flat">
                <a:noFill/>
                <a:prstDash val="solid"/>
                <a:miter/>
              </a:ln>
            </p:spPr>
            <p:txBody>
              <a:bodyPr rtlCol="0" anchor="ctr"/>
              <a:lstStyle/>
              <a:p>
                <a:endParaRPr lang="en-US"/>
              </a:p>
            </p:txBody>
          </p:sp>
          <p:pic>
            <p:nvPicPr>
              <p:cNvPr id="254" name="图片 253">
                <a:extLst>
                  <a:ext uri="{FF2B5EF4-FFF2-40B4-BE49-F238E27FC236}">
                    <a16:creationId xmlns:a16="http://schemas.microsoft.com/office/drawing/2014/main" id="{F4C26CE6-9695-18B3-517F-731C4C2A2F36}"/>
                  </a:ext>
                </a:extLst>
              </p:cNvPr>
              <p:cNvPicPr>
                <a:picLocks noChangeAspect="1"/>
              </p:cNvPicPr>
              <p:nvPr/>
            </p:nvPicPr>
            <p:blipFill>
              <a:blip r:embed="rId2"/>
              <a:stretch>
                <a:fillRect/>
              </a:stretch>
            </p:blipFill>
            <p:spPr>
              <a:xfrm>
                <a:off x="6201240" y="3529846"/>
                <a:ext cx="38431" cy="45419"/>
              </a:xfrm>
              <a:custGeom>
                <a:avLst/>
                <a:gdLst>
                  <a:gd name="connsiteX0" fmla="*/ 401 w 38431"/>
                  <a:gd name="connsiteY0" fmla="*/ 709 h 45419"/>
                  <a:gd name="connsiteX1" fmla="*/ 38833 w 38431"/>
                  <a:gd name="connsiteY1" fmla="*/ 709 h 45419"/>
                  <a:gd name="connsiteX2" fmla="*/ 38833 w 38431"/>
                  <a:gd name="connsiteY2" fmla="*/ 46129 h 45419"/>
                  <a:gd name="connsiteX3" fmla="*/ 401 w 38431"/>
                  <a:gd name="connsiteY3" fmla="*/ 46129 h 45419"/>
                </a:gdLst>
                <a:ahLst/>
                <a:cxnLst>
                  <a:cxn ang="0">
                    <a:pos x="connsiteX0" y="connsiteY0"/>
                  </a:cxn>
                  <a:cxn ang="0">
                    <a:pos x="connsiteX1" y="connsiteY1"/>
                  </a:cxn>
                  <a:cxn ang="0">
                    <a:pos x="connsiteX2" y="connsiteY2"/>
                  </a:cxn>
                  <a:cxn ang="0">
                    <a:pos x="connsiteX3" y="connsiteY3"/>
                  </a:cxn>
                </a:cxnLst>
                <a:rect l="l" t="t" r="r" b="b"/>
                <a:pathLst>
                  <a:path w="38431" h="45419">
                    <a:moveTo>
                      <a:pt x="401" y="709"/>
                    </a:moveTo>
                    <a:lnTo>
                      <a:pt x="38833" y="709"/>
                    </a:lnTo>
                    <a:lnTo>
                      <a:pt x="38833" y="46129"/>
                    </a:lnTo>
                    <a:lnTo>
                      <a:pt x="401" y="46129"/>
                    </a:lnTo>
                    <a:close/>
                  </a:path>
                </a:pathLst>
              </a:custGeom>
              <a:solidFill>
                <a:srgbClr val="FFCABF"/>
              </a:solidFill>
            </p:spPr>
          </p:pic>
          <p:sp>
            <p:nvSpPr>
              <p:cNvPr id="255" name="任意多边形: 形状 254">
                <a:extLst>
                  <a:ext uri="{FF2B5EF4-FFF2-40B4-BE49-F238E27FC236}">
                    <a16:creationId xmlns:a16="http://schemas.microsoft.com/office/drawing/2014/main" id="{1DFC8F47-9F86-C253-8D76-E504B1B9A7D4}"/>
                  </a:ext>
                </a:extLst>
              </p:cNvPr>
              <p:cNvSpPr/>
              <p:nvPr/>
            </p:nvSpPr>
            <p:spPr>
              <a:xfrm>
                <a:off x="6208280" y="3514054"/>
                <a:ext cx="16979" cy="30885"/>
              </a:xfrm>
              <a:custGeom>
                <a:avLst/>
                <a:gdLst>
                  <a:gd name="connsiteX0" fmla="*/ 0 w 16979"/>
                  <a:gd name="connsiteY0" fmla="*/ 15443 h 30885"/>
                  <a:gd name="connsiteX1" fmla="*/ 8490 w 16979"/>
                  <a:gd name="connsiteY1" fmla="*/ 30886 h 30885"/>
                  <a:gd name="connsiteX2" fmla="*/ 16980 w 16979"/>
                  <a:gd name="connsiteY2" fmla="*/ 15443 h 30885"/>
                  <a:gd name="connsiteX3" fmla="*/ 8490 w 16979"/>
                  <a:gd name="connsiteY3" fmla="*/ 0 h 30885"/>
                  <a:gd name="connsiteX4" fmla="*/ 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0" y="15443"/>
                    </a:moveTo>
                    <a:cubicBezTo>
                      <a:pt x="0" y="23968"/>
                      <a:pt x="3808" y="30886"/>
                      <a:pt x="8490" y="30886"/>
                    </a:cubicBezTo>
                    <a:cubicBezTo>
                      <a:pt x="13172" y="30886"/>
                      <a:pt x="16980" y="23968"/>
                      <a:pt x="16980" y="15443"/>
                    </a:cubicBezTo>
                    <a:cubicBezTo>
                      <a:pt x="16980" y="6918"/>
                      <a:pt x="13172" y="0"/>
                      <a:pt x="8490" y="0"/>
                    </a:cubicBezTo>
                    <a:cubicBezTo>
                      <a:pt x="3808" y="-35"/>
                      <a:pt x="0" y="6883"/>
                      <a:pt x="0" y="15443"/>
                    </a:cubicBezTo>
                    <a:close/>
                  </a:path>
                </a:pathLst>
              </a:custGeom>
              <a:solidFill>
                <a:srgbClr val="2B1710"/>
              </a:solidFill>
              <a:ln w="3494" cap="flat">
                <a:noFill/>
                <a:prstDash val="solid"/>
                <a:miter/>
              </a:ln>
            </p:spPr>
            <p:txBody>
              <a:bodyPr rtlCol="0" anchor="ctr"/>
              <a:lstStyle/>
              <a:p>
                <a:endParaRPr lang="en-US"/>
              </a:p>
            </p:txBody>
          </p:sp>
          <p:sp>
            <p:nvSpPr>
              <p:cNvPr id="256" name="任意多边形: 形状 255">
                <a:extLst>
                  <a:ext uri="{FF2B5EF4-FFF2-40B4-BE49-F238E27FC236}">
                    <a16:creationId xmlns:a16="http://schemas.microsoft.com/office/drawing/2014/main" id="{2C27CBBB-9DCF-0665-0FB7-F061CE46FEED}"/>
                  </a:ext>
                </a:extLst>
              </p:cNvPr>
              <p:cNvSpPr/>
              <p:nvPr/>
            </p:nvSpPr>
            <p:spPr>
              <a:xfrm>
                <a:off x="6142282" y="3516290"/>
                <a:ext cx="16979" cy="30885"/>
              </a:xfrm>
              <a:custGeom>
                <a:avLst/>
                <a:gdLst>
                  <a:gd name="connsiteX0" fmla="*/ 16980 w 16979"/>
                  <a:gd name="connsiteY0" fmla="*/ 15443 h 30885"/>
                  <a:gd name="connsiteX1" fmla="*/ 8490 w 16979"/>
                  <a:gd name="connsiteY1" fmla="*/ 30885 h 30885"/>
                  <a:gd name="connsiteX2" fmla="*/ 0 w 16979"/>
                  <a:gd name="connsiteY2" fmla="*/ 15443 h 30885"/>
                  <a:gd name="connsiteX3" fmla="*/ 8490 w 16979"/>
                  <a:gd name="connsiteY3" fmla="*/ 0 h 30885"/>
                  <a:gd name="connsiteX4" fmla="*/ 1698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16980" y="15443"/>
                    </a:moveTo>
                    <a:cubicBezTo>
                      <a:pt x="16980" y="23971"/>
                      <a:pt x="13179" y="30885"/>
                      <a:pt x="8490" y="30885"/>
                    </a:cubicBezTo>
                    <a:cubicBezTo>
                      <a:pt x="3801" y="30885"/>
                      <a:pt x="0" y="23971"/>
                      <a:pt x="0" y="15443"/>
                    </a:cubicBezTo>
                    <a:cubicBezTo>
                      <a:pt x="0" y="6914"/>
                      <a:pt x="3801" y="0"/>
                      <a:pt x="8490" y="0"/>
                    </a:cubicBezTo>
                    <a:cubicBezTo>
                      <a:pt x="13179" y="0"/>
                      <a:pt x="16980" y="6914"/>
                      <a:pt x="16980" y="15443"/>
                    </a:cubicBezTo>
                    <a:close/>
                  </a:path>
                </a:pathLst>
              </a:custGeom>
              <a:solidFill>
                <a:srgbClr val="2B1710"/>
              </a:solidFill>
              <a:ln w="3494" cap="flat">
                <a:noFill/>
                <a:prstDash val="solid"/>
                <a:miter/>
              </a:ln>
            </p:spPr>
            <p:txBody>
              <a:bodyPr rtlCol="0" anchor="ctr"/>
              <a:lstStyle/>
              <a:p>
                <a:endParaRPr lang="en-US"/>
              </a:p>
            </p:txBody>
          </p:sp>
          <p:sp>
            <p:nvSpPr>
              <p:cNvPr id="257" name="任意多边形: 形状 256">
                <a:extLst>
                  <a:ext uri="{FF2B5EF4-FFF2-40B4-BE49-F238E27FC236}">
                    <a16:creationId xmlns:a16="http://schemas.microsoft.com/office/drawing/2014/main" id="{675A6E2B-FAD7-318E-E0C1-BED95C91727E}"/>
                  </a:ext>
                </a:extLst>
              </p:cNvPr>
              <p:cNvSpPr/>
              <p:nvPr/>
            </p:nvSpPr>
            <p:spPr>
              <a:xfrm>
                <a:off x="6135293" y="3537357"/>
                <a:ext cx="19044" cy="17330"/>
              </a:xfrm>
              <a:custGeom>
                <a:avLst/>
                <a:gdLst>
                  <a:gd name="connsiteX0" fmla="*/ 17016 w 19044"/>
                  <a:gd name="connsiteY0" fmla="*/ 17331 h 17330"/>
                  <a:gd name="connsiteX1" fmla="*/ 17645 w 19044"/>
                  <a:gd name="connsiteY1" fmla="*/ 17331 h 17330"/>
                  <a:gd name="connsiteX2" fmla="*/ 19043 w 19044"/>
                  <a:gd name="connsiteY2" fmla="*/ 15828 h 17330"/>
                  <a:gd name="connsiteX3" fmla="*/ 17540 w 19044"/>
                  <a:gd name="connsiteY3" fmla="*/ 14431 h 17330"/>
                  <a:gd name="connsiteX4" fmla="*/ 2901 w 19044"/>
                  <a:gd name="connsiteY4" fmla="*/ 1364 h 17330"/>
                  <a:gd name="connsiteX5" fmla="*/ 1364 w 19044"/>
                  <a:gd name="connsiteY5" fmla="*/ 1 h 17330"/>
                  <a:gd name="connsiteX6" fmla="*/ 1 w 19044"/>
                  <a:gd name="connsiteY6" fmla="*/ 1539 h 17330"/>
                  <a:gd name="connsiteX7" fmla="*/ 17016 w 19044"/>
                  <a:gd name="connsiteY7" fmla="*/ 17331 h 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4" h="17330">
                    <a:moveTo>
                      <a:pt x="17016" y="17331"/>
                    </a:moveTo>
                    <a:cubicBezTo>
                      <a:pt x="17226" y="17331"/>
                      <a:pt x="17436" y="17331"/>
                      <a:pt x="17645" y="17331"/>
                    </a:cubicBezTo>
                    <a:cubicBezTo>
                      <a:pt x="18449" y="17296"/>
                      <a:pt x="19078" y="16632"/>
                      <a:pt x="19043" y="15828"/>
                    </a:cubicBezTo>
                    <a:cubicBezTo>
                      <a:pt x="19008" y="15025"/>
                      <a:pt x="18344" y="14396"/>
                      <a:pt x="17540" y="14431"/>
                    </a:cubicBezTo>
                    <a:cubicBezTo>
                      <a:pt x="9819" y="14710"/>
                      <a:pt x="3390" y="8946"/>
                      <a:pt x="2901" y="1364"/>
                    </a:cubicBezTo>
                    <a:cubicBezTo>
                      <a:pt x="2866" y="560"/>
                      <a:pt x="2168" y="-34"/>
                      <a:pt x="1364" y="1"/>
                    </a:cubicBezTo>
                    <a:cubicBezTo>
                      <a:pt x="560" y="36"/>
                      <a:pt x="-34" y="735"/>
                      <a:pt x="1" y="1539"/>
                    </a:cubicBezTo>
                    <a:cubicBezTo>
                      <a:pt x="595" y="10518"/>
                      <a:pt x="8002" y="17331"/>
                      <a:pt x="17016" y="17331"/>
                    </a:cubicBezTo>
                    <a:close/>
                  </a:path>
                </a:pathLst>
              </a:custGeom>
              <a:solidFill>
                <a:srgbClr val="E0B3A8"/>
              </a:solidFill>
              <a:ln w="3494" cap="flat">
                <a:noFill/>
                <a:prstDash val="solid"/>
                <a:miter/>
              </a:ln>
            </p:spPr>
            <p:txBody>
              <a:bodyPr rtlCol="0" anchor="ctr"/>
              <a:lstStyle/>
              <a:p>
                <a:endParaRPr lang="en-US"/>
              </a:p>
            </p:txBody>
          </p:sp>
          <p:sp>
            <p:nvSpPr>
              <p:cNvPr id="258" name="任意多边形: 形状 257">
                <a:extLst>
                  <a:ext uri="{FF2B5EF4-FFF2-40B4-BE49-F238E27FC236}">
                    <a16:creationId xmlns:a16="http://schemas.microsoft.com/office/drawing/2014/main" id="{E3D9E7D4-5FA5-EC2D-9191-80D65B9BBECB}"/>
                  </a:ext>
                </a:extLst>
              </p:cNvPr>
              <p:cNvSpPr/>
              <p:nvPr/>
            </p:nvSpPr>
            <p:spPr>
              <a:xfrm>
                <a:off x="6262300" y="3498053"/>
                <a:ext cx="42108" cy="78401"/>
              </a:xfrm>
              <a:custGeom>
                <a:avLst/>
                <a:gdLst>
                  <a:gd name="connsiteX0" fmla="*/ 5769 w 42108"/>
                  <a:gd name="connsiteY0" fmla="*/ 78401 h 78401"/>
                  <a:gd name="connsiteX1" fmla="*/ 5804 w 42108"/>
                  <a:gd name="connsiteY1" fmla="*/ 78401 h 78401"/>
                  <a:gd name="connsiteX2" fmla="*/ 41441 w 42108"/>
                  <a:gd name="connsiteY2" fmla="*/ 75257 h 78401"/>
                  <a:gd name="connsiteX3" fmla="*/ 42104 w 42108"/>
                  <a:gd name="connsiteY3" fmla="*/ 73964 h 78401"/>
                  <a:gd name="connsiteX4" fmla="*/ 24635 w 42108"/>
                  <a:gd name="connsiteY4" fmla="*/ 53141 h 78401"/>
                  <a:gd name="connsiteX5" fmla="*/ 4336 w 42108"/>
                  <a:gd name="connsiteY5" fmla="*/ 29872 h 78401"/>
                  <a:gd name="connsiteX6" fmla="*/ 6013 w 42108"/>
                  <a:gd name="connsiteY6" fmla="*/ 1887 h 78401"/>
                  <a:gd name="connsiteX7" fmla="*/ 5070 w 42108"/>
                  <a:gd name="connsiteY7" fmla="*/ 70 h 78401"/>
                  <a:gd name="connsiteX8" fmla="*/ 3253 w 42108"/>
                  <a:gd name="connsiteY8" fmla="*/ 978 h 78401"/>
                  <a:gd name="connsiteX9" fmla="*/ 1541 w 42108"/>
                  <a:gd name="connsiteY9" fmla="*/ 30676 h 78401"/>
                  <a:gd name="connsiteX10" fmla="*/ 22539 w 42108"/>
                  <a:gd name="connsiteY10" fmla="*/ 55132 h 78401"/>
                  <a:gd name="connsiteX11" fmla="*/ 38890 w 42108"/>
                  <a:gd name="connsiteY11" fmla="*/ 73195 h 78401"/>
                  <a:gd name="connsiteX12" fmla="*/ 5734 w 42108"/>
                  <a:gd name="connsiteY12" fmla="*/ 75466 h 78401"/>
                  <a:gd name="connsiteX13" fmla="*/ 4336 w 42108"/>
                  <a:gd name="connsiteY13" fmla="*/ 76934 h 78401"/>
                  <a:gd name="connsiteX14" fmla="*/ 5769 w 42108"/>
                  <a:gd name="connsiteY14" fmla="*/ 78401 h 7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8" h="78401">
                    <a:moveTo>
                      <a:pt x="5769" y="78401"/>
                    </a:moveTo>
                    <a:cubicBezTo>
                      <a:pt x="5769" y="78401"/>
                      <a:pt x="5804" y="78401"/>
                      <a:pt x="5804" y="78401"/>
                    </a:cubicBezTo>
                    <a:cubicBezTo>
                      <a:pt x="15621" y="78157"/>
                      <a:pt x="38785" y="77318"/>
                      <a:pt x="41441" y="75257"/>
                    </a:cubicBezTo>
                    <a:cubicBezTo>
                      <a:pt x="41755" y="75012"/>
                      <a:pt x="42069" y="74383"/>
                      <a:pt x="42104" y="73964"/>
                    </a:cubicBezTo>
                    <a:cubicBezTo>
                      <a:pt x="42244" y="71833"/>
                      <a:pt x="38506" y="67605"/>
                      <a:pt x="24635" y="53141"/>
                    </a:cubicBezTo>
                    <a:cubicBezTo>
                      <a:pt x="16006" y="44127"/>
                      <a:pt x="5245" y="32947"/>
                      <a:pt x="4336" y="29872"/>
                    </a:cubicBezTo>
                    <a:cubicBezTo>
                      <a:pt x="1960" y="21767"/>
                      <a:pt x="2520" y="12613"/>
                      <a:pt x="6013" y="1887"/>
                    </a:cubicBezTo>
                    <a:cubicBezTo>
                      <a:pt x="6258" y="1118"/>
                      <a:pt x="5839" y="315"/>
                      <a:pt x="5070" y="70"/>
                    </a:cubicBezTo>
                    <a:cubicBezTo>
                      <a:pt x="4301" y="-175"/>
                      <a:pt x="3498" y="245"/>
                      <a:pt x="3253" y="978"/>
                    </a:cubicBezTo>
                    <a:cubicBezTo>
                      <a:pt x="-415" y="12263"/>
                      <a:pt x="-974" y="21976"/>
                      <a:pt x="1541" y="30676"/>
                    </a:cubicBezTo>
                    <a:cubicBezTo>
                      <a:pt x="2554" y="34170"/>
                      <a:pt x="10520" y="42625"/>
                      <a:pt x="22539" y="55132"/>
                    </a:cubicBezTo>
                    <a:cubicBezTo>
                      <a:pt x="29107" y="61980"/>
                      <a:pt x="37108" y="70331"/>
                      <a:pt x="38890" y="73195"/>
                    </a:cubicBezTo>
                    <a:cubicBezTo>
                      <a:pt x="35012" y="74174"/>
                      <a:pt x="19674" y="75082"/>
                      <a:pt x="5734" y="75466"/>
                    </a:cubicBezTo>
                    <a:cubicBezTo>
                      <a:pt x="4930" y="75501"/>
                      <a:pt x="4301" y="76165"/>
                      <a:pt x="4336" y="76934"/>
                    </a:cubicBezTo>
                    <a:cubicBezTo>
                      <a:pt x="4336" y="77772"/>
                      <a:pt x="5000" y="78401"/>
                      <a:pt x="5769" y="78401"/>
                    </a:cubicBezTo>
                    <a:close/>
                  </a:path>
                </a:pathLst>
              </a:custGeom>
              <a:solidFill>
                <a:srgbClr val="FFCABF"/>
              </a:solidFill>
              <a:ln w="3494" cap="flat">
                <a:noFill/>
                <a:prstDash val="solid"/>
                <a:miter/>
              </a:ln>
            </p:spPr>
            <p:txBody>
              <a:bodyPr rtlCol="0" anchor="ctr"/>
              <a:lstStyle/>
              <a:p>
                <a:endParaRPr lang="en-US"/>
              </a:p>
            </p:txBody>
          </p:sp>
          <p:sp>
            <p:nvSpPr>
              <p:cNvPr id="259" name="任意多边形: 形状 258">
                <a:extLst>
                  <a:ext uri="{FF2B5EF4-FFF2-40B4-BE49-F238E27FC236}">
                    <a16:creationId xmlns:a16="http://schemas.microsoft.com/office/drawing/2014/main" id="{BCFD3858-4499-0C09-5CAE-AE4C306AA55E}"/>
                  </a:ext>
                </a:extLst>
              </p:cNvPr>
              <p:cNvSpPr/>
              <p:nvPr/>
            </p:nvSpPr>
            <p:spPr>
              <a:xfrm>
                <a:off x="6156260" y="3561245"/>
                <a:ext cx="15799" cy="22171"/>
              </a:xfrm>
              <a:custGeom>
                <a:avLst/>
                <a:gdLst>
                  <a:gd name="connsiteX0" fmla="*/ 6041 w 15799"/>
                  <a:gd name="connsiteY0" fmla="*/ 12379 h 22171"/>
                  <a:gd name="connsiteX1" fmla="*/ 15579 w 15799"/>
                  <a:gd name="connsiteY1" fmla="*/ 22091 h 22171"/>
                  <a:gd name="connsiteX2" fmla="*/ 9745 w 15799"/>
                  <a:gd name="connsiteY2" fmla="*/ 9793 h 22171"/>
                  <a:gd name="connsiteX3" fmla="*/ 207 w 15799"/>
                  <a:gd name="connsiteY3" fmla="*/ 80 h 22171"/>
                  <a:gd name="connsiteX4" fmla="*/ 6041 w 15799"/>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9" h="22171">
                    <a:moveTo>
                      <a:pt x="6041" y="12379"/>
                    </a:moveTo>
                    <a:cubicBezTo>
                      <a:pt x="10269" y="18458"/>
                      <a:pt x="14531" y="22825"/>
                      <a:pt x="15579" y="22091"/>
                    </a:cubicBezTo>
                    <a:cubicBezTo>
                      <a:pt x="16593" y="21393"/>
                      <a:pt x="14007" y="15873"/>
                      <a:pt x="9745" y="9793"/>
                    </a:cubicBezTo>
                    <a:cubicBezTo>
                      <a:pt x="5517" y="3714"/>
                      <a:pt x="1255" y="-653"/>
                      <a:pt x="207" y="80"/>
                    </a:cubicBezTo>
                    <a:cubicBezTo>
                      <a:pt x="-772" y="779"/>
                      <a:pt x="1814" y="6299"/>
                      <a:pt x="6041" y="12379"/>
                    </a:cubicBezTo>
                    <a:close/>
                  </a:path>
                </a:pathLst>
              </a:custGeom>
              <a:solidFill>
                <a:srgbClr val="FF7E57"/>
              </a:solidFill>
              <a:ln w="3494" cap="flat">
                <a:noFill/>
                <a:prstDash val="solid"/>
                <a:miter/>
              </a:ln>
            </p:spPr>
            <p:txBody>
              <a:bodyPr rtlCol="0" anchor="ctr"/>
              <a:lstStyle/>
              <a:p>
                <a:endParaRPr lang="en-US"/>
              </a:p>
            </p:txBody>
          </p:sp>
          <p:sp>
            <p:nvSpPr>
              <p:cNvPr id="260" name="任意多边形: 形状 259">
                <a:extLst>
                  <a:ext uri="{FF2B5EF4-FFF2-40B4-BE49-F238E27FC236}">
                    <a16:creationId xmlns:a16="http://schemas.microsoft.com/office/drawing/2014/main" id="{939303B3-82A6-D3B0-66C4-83EBA3464EC4}"/>
                  </a:ext>
                </a:extLst>
              </p:cNvPr>
              <p:cNvSpPr/>
              <p:nvPr/>
            </p:nvSpPr>
            <p:spPr>
              <a:xfrm>
                <a:off x="6143531" y="356152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2"/>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lstStyle/>
              <a:p>
                <a:endParaRPr lang="en-US"/>
              </a:p>
            </p:txBody>
          </p:sp>
          <p:sp>
            <p:nvSpPr>
              <p:cNvPr id="261" name="任意多边形: 形状 260">
                <a:extLst>
                  <a:ext uri="{FF2B5EF4-FFF2-40B4-BE49-F238E27FC236}">
                    <a16:creationId xmlns:a16="http://schemas.microsoft.com/office/drawing/2014/main" id="{511549A8-8B72-AE6F-0704-8ED60218B59C}"/>
                  </a:ext>
                </a:extLst>
              </p:cNvPr>
              <p:cNvSpPr/>
              <p:nvPr/>
            </p:nvSpPr>
            <p:spPr>
              <a:xfrm>
                <a:off x="6130255" y="356124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3"/>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lstStyle/>
              <a:p>
                <a:endParaRPr lang="en-US"/>
              </a:p>
            </p:txBody>
          </p:sp>
          <p:sp>
            <p:nvSpPr>
              <p:cNvPr id="262" name="任意多边形: 形状 261">
                <a:extLst>
                  <a:ext uri="{FF2B5EF4-FFF2-40B4-BE49-F238E27FC236}">
                    <a16:creationId xmlns:a16="http://schemas.microsoft.com/office/drawing/2014/main" id="{A12C8B5B-641F-40E2-A9CE-C10686ACE87F}"/>
                  </a:ext>
                </a:extLst>
              </p:cNvPr>
              <p:cNvSpPr/>
              <p:nvPr/>
            </p:nvSpPr>
            <p:spPr>
              <a:xfrm>
                <a:off x="6182004" y="3639775"/>
                <a:ext cx="26926" cy="5437"/>
              </a:xfrm>
              <a:custGeom>
                <a:avLst/>
                <a:gdLst>
                  <a:gd name="connsiteX0" fmla="*/ 10449 w 26926"/>
                  <a:gd name="connsiteY0" fmla="*/ 5437 h 5437"/>
                  <a:gd name="connsiteX1" fmla="*/ 25996 w 26926"/>
                  <a:gd name="connsiteY1" fmla="*/ 2782 h 5437"/>
                  <a:gd name="connsiteX2" fmla="*/ 26835 w 26926"/>
                  <a:gd name="connsiteY2" fmla="*/ 930 h 5437"/>
                  <a:gd name="connsiteX3" fmla="*/ 24983 w 26926"/>
                  <a:gd name="connsiteY3" fmla="*/ 91 h 5437"/>
                  <a:gd name="connsiteX4" fmla="*/ 1784 w 26926"/>
                  <a:gd name="connsiteY4" fmla="*/ 1734 h 5437"/>
                  <a:gd name="connsiteX5" fmla="*/ 37 w 26926"/>
                  <a:gd name="connsiteY5" fmla="*/ 2817 h 5437"/>
                  <a:gd name="connsiteX6" fmla="*/ 1120 w 26926"/>
                  <a:gd name="connsiteY6" fmla="*/ 4564 h 5437"/>
                  <a:gd name="connsiteX7" fmla="*/ 10449 w 26926"/>
                  <a:gd name="connsiteY7" fmla="*/ 5437 h 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26" h="5437">
                    <a:moveTo>
                      <a:pt x="10449" y="5437"/>
                    </a:moveTo>
                    <a:cubicBezTo>
                      <a:pt x="14851" y="5437"/>
                      <a:pt x="20371" y="4843"/>
                      <a:pt x="25996" y="2782"/>
                    </a:cubicBezTo>
                    <a:cubicBezTo>
                      <a:pt x="26730" y="2502"/>
                      <a:pt x="27114" y="1664"/>
                      <a:pt x="26835" y="930"/>
                    </a:cubicBezTo>
                    <a:cubicBezTo>
                      <a:pt x="26555" y="196"/>
                      <a:pt x="25717" y="-188"/>
                      <a:pt x="24983" y="91"/>
                    </a:cubicBezTo>
                    <a:cubicBezTo>
                      <a:pt x="13384" y="4424"/>
                      <a:pt x="1889" y="1768"/>
                      <a:pt x="1784" y="1734"/>
                    </a:cubicBezTo>
                    <a:cubicBezTo>
                      <a:pt x="1016" y="1559"/>
                      <a:pt x="212" y="2013"/>
                      <a:pt x="37" y="2817"/>
                    </a:cubicBezTo>
                    <a:cubicBezTo>
                      <a:pt x="-137" y="3585"/>
                      <a:pt x="317" y="4389"/>
                      <a:pt x="1120" y="4564"/>
                    </a:cubicBezTo>
                    <a:cubicBezTo>
                      <a:pt x="1400" y="4564"/>
                      <a:pt x="5103" y="5437"/>
                      <a:pt x="10449" y="5437"/>
                    </a:cubicBezTo>
                    <a:close/>
                  </a:path>
                </a:pathLst>
              </a:custGeom>
              <a:solidFill>
                <a:srgbClr val="E0B3A8"/>
              </a:solidFill>
              <a:ln w="3494" cap="flat">
                <a:noFill/>
                <a:prstDash val="solid"/>
                <a:miter/>
              </a:ln>
            </p:spPr>
            <p:txBody>
              <a:bodyPr rtlCol="0" anchor="ctr"/>
              <a:lstStyle/>
              <a:p>
                <a:endParaRPr lang="en-US"/>
              </a:p>
            </p:txBody>
          </p:sp>
          <p:sp>
            <p:nvSpPr>
              <p:cNvPr id="263" name="任意多边形: 形状 262">
                <a:extLst>
                  <a:ext uri="{FF2B5EF4-FFF2-40B4-BE49-F238E27FC236}">
                    <a16:creationId xmlns:a16="http://schemas.microsoft.com/office/drawing/2014/main" id="{2600EBB2-D31B-BC91-3026-680189B87775}"/>
                  </a:ext>
                </a:extLst>
              </p:cNvPr>
              <p:cNvSpPr/>
              <p:nvPr/>
            </p:nvSpPr>
            <p:spPr>
              <a:xfrm rot="-2108083">
                <a:off x="6021668" y="3548678"/>
                <a:ext cx="52057" cy="52057"/>
              </a:xfrm>
              <a:custGeom>
                <a:avLst/>
                <a:gdLst>
                  <a:gd name="connsiteX0" fmla="*/ 52058 w 52057"/>
                  <a:gd name="connsiteY0" fmla="*/ 26029 h 52057"/>
                  <a:gd name="connsiteX1" fmla="*/ 26029 w 52057"/>
                  <a:gd name="connsiteY1" fmla="*/ 52058 h 52057"/>
                  <a:gd name="connsiteX2" fmla="*/ 0 w 52057"/>
                  <a:gd name="connsiteY2" fmla="*/ 26029 h 52057"/>
                  <a:gd name="connsiteX3" fmla="*/ 26029 w 52057"/>
                  <a:gd name="connsiteY3" fmla="*/ 0 h 52057"/>
                  <a:gd name="connsiteX4" fmla="*/ 52058 w 52057"/>
                  <a:gd name="connsiteY4" fmla="*/ 26029 h 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7" h="52057">
                    <a:moveTo>
                      <a:pt x="52058" y="26029"/>
                    </a:moveTo>
                    <a:cubicBezTo>
                      <a:pt x="52058" y="40404"/>
                      <a:pt x="40404" y="52058"/>
                      <a:pt x="26029" y="52058"/>
                    </a:cubicBezTo>
                    <a:cubicBezTo>
                      <a:pt x="11653" y="52058"/>
                      <a:pt x="0" y="40404"/>
                      <a:pt x="0" y="26029"/>
                    </a:cubicBezTo>
                    <a:cubicBezTo>
                      <a:pt x="0" y="11653"/>
                      <a:pt x="11653" y="0"/>
                      <a:pt x="26029" y="0"/>
                    </a:cubicBezTo>
                    <a:cubicBezTo>
                      <a:pt x="40404" y="0"/>
                      <a:pt x="52058" y="11653"/>
                      <a:pt x="52058" y="26029"/>
                    </a:cubicBezTo>
                    <a:close/>
                  </a:path>
                </a:pathLst>
              </a:custGeom>
              <a:solidFill>
                <a:srgbClr val="FF8762"/>
              </a:solidFill>
              <a:ln w="3494" cap="flat">
                <a:noFill/>
                <a:prstDash val="solid"/>
                <a:miter/>
              </a:ln>
            </p:spPr>
            <p:txBody>
              <a:bodyPr rtlCol="0" anchor="ctr"/>
              <a:lstStyle/>
              <a:p>
                <a:endParaRPr lang="en-US"/>
              </a:p>
            </p:txBody>
          </p:sp>
          <p:sp>
            <p:nvSpPr>
              <p:cNvPr id="264" name="任意多边形: 形状 263">
                <a:extLst>
                  <a:ext uri="{FF2B5EF4-FFF2-40B4-BE49-F238E27FC236}">
                    <a16:creationId xmlns:a16="http://schemas.microsoft.com/office/drawing/2014/main" id="{1629D61C-897B-FCC1-114D-A735FBE4F236}"/>
                  </a:ext>
                </a:extLst>
              </p:cNvPr>
              <p:cNvSpPr/>
              <p:nvPr/>
            </p:nvSpPr>
            <p:spPr>
              <a:xfrm>
                <a:off x="6032411" y="3560272"/>
                <a:ext cx="29166" cy="28619"/>
              </a:xfrm>
              <a:custGeom>
                <a:avLst/>
                <a:gdLst>
                  <a:gd name="connsiteX0" fmla="*/ 20639 w 29166"/>
                  <a:gd name="connsiteY0" fmla="*/ 28620 h 28619"/>
                  <a:gd name="connsiteX1" fmla="*/ 22246 w 29166"/>
                  <a:gd name="connsiteY1" fmla="*/ 27572 h 28619"/>
                  <a:gd name="connsiteX2" fmla="*/ 21338 w 29166"/>
                  <a:gd name="connsiteY2" fmla="*/ 25301 h 28619"/>
                  <a:gd name="connsiteX3" fmla="*/ 17634 w 29166"/>
                  <a:gd name="connsiteY3" fmla="*/ 21143 h 28619"/>
                  <a:gd name="connsiteX4" fmla="*/ 20325 w 29166"/>
                  <a:gd name="connsiteY4" fmla="*/ 16217 h 28619"/>
                  <a:gd name="connsiteX5" fmla="*/ 26613 w 29166"/>
                  <a:gd name="connsiteY5" fmla="*/ 15937 h 28619"/>
                  <a:gd name="connsiteX6" fmla="*/ 28360 w 29166"/>
                  <a:gd name="connsiteY6" fmla="*/ 15867 h 28619"/>
                  <a:gd name="connsiteX7" fmla="*/ 29164 w 29166"/>
                  <a:gd name="connsiteY7" fmla="*/ 14330 h 28619"/>
                  <a:gd name="connsiteX8" fmla="*/ 18019 w 29166"/>
                  <a:gd name="connsiteY8" fmla="*/ 809 h 28619"/>
                  <a:gd name="connsiteX9" fmla="*/ 340 w 29166"/>
                  <a:gd name="connsiteY9" fmla="*/ 6015 h 28619"/>
                  <a:gd name="connsiteX10" fmla="*/ 689 w 29166"/>
                  <a:gd name="connsiteY10" fmla="*/ 8426 h 28619"/>
                  <a:gd name="connsiteX11" fmla="*/ 3100 w 29166"/>
                  <a:gd name="connsiteY11" fmla="*/ 8076 h 28619"/>
                  <a:gd name="connsiteX12" fmla="*/ 17005 w 29166"/>
                  <a:gd name="connsiteY12" fmla="*/ 4128 h 28619"/>
                  <a:gd name="connsiteX13" fmla="*/ 25286 w 29166"/>
                  <a:gd name="connsiteY13" fmla="*/ 11849 h 28619"/>
                  <a:gd name="connsiteX14" fmla="*/ 18438 w 29166"/>
                  <a:gd name="connsiteY14" fmla="*/ 13317 h 28619"/>
                  <a:gd name="connsiteX15" fmla="*/ 14210 w 29166"/>
                  <a:gd name="connsiteY15" fmla="*/ 21423 h 28619"/>
                  <a:gd name="connsiteX16" fmla="*/ 20010 w 29166"/>
                  <a:gd name="connsiteY16" fmla="*/ 28445 h 28619"/>
                  <a:gd name="connsiteX17" fmla="*/ 20639 w 29166"/>
                  <a:gd name="connsiteY17" fmla="*/ 28620 h 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66" h="28619">
                    <a:moveTo>
                      <a:pt x="20639" y="28620"/>
                    </a:moveTo>
                    <a:cubicBezTo>
                      <a:pt x="21303" y="28620"/>
                      <a:pt x="21932" y="28235"/>
                      <a:pt x="22246" y="27572"/>
                    </a:cubicBezTo>
                    <a:cubicBezTo>
                      <a:pt x="22631" y="26698"/>
                      <a:pt x="22211" y="25685"/>
                      <a:pt x="21338" y="25301"/>
                    </a:cubicBezTo>
                    <a:cubicBezTo>
                      <a:pt x="19067" y="24322"/>
                      <a:pt x="17774" y="22890"/>
                      <a:pt x="17634" y="21143"/>
                    </a:cubicBezTo>
                    <a:cubicBezTo>
                      <a:pt x="17495" y="19361"/>
                      <a:pt x="18578" y="17405"/>
                      <a:pt x="20325" y="16217"/>
                    </a:cubicBezTo>
                    <a:cubicBezTo>
                      <a:pt x="22246" y="14959"/>
                      <a:pt x="24552" y="14854"/>
                      <a:pt x="26613" y="15937"/>
                    </a:cubicBezTo>
                    <a:cubicBezTo>
                      <a:pt x="27172" y="16217"/>
                      <a:pt x="27836" y="16217"/>
                      <a:pt x="28360" y="15867"/>
                    </a:cubicBezTo>
                    <a:cubicBezTo>
                      <a:pt x="28884" y="15518"/>
                      <a:pt x="29199" y="14959"/>
                      <a:pt x="29164" y="14330"/>
                    </a:cubicBezTo>
                    <a:cubicBezTo>
                      <a:pt x="28884" y="8006"/>
                      <a:pt x="24587" y="2836"/>
                      <a:pt x="18019" y="809"/>
                    </a:cubicBezTo>
                    <a:cubicBezTo>
                      <a:pt x="11171" y="-1287"/>
                      <a:pt x="4218" y="774"/>
                      <a:pt x="340" y="6015"/>
                    </a:cubicBezTo>
                    <a:cubicBezTo>
                      <a:pt x="-219" y="6784"/>
                      <a:pt x="-79" y="7867"/>
                      <a:pt x="689" y="8426"/>
                    </a:cubicBezTo>
                    <a:cubicBezTo>
                      <a:pt x="1458" y="8985"/>
                      <a:pt x="2541" y="8845"/>
                      <a:pt x="3100" y="8076"/>
                    </a:cubicBezTo>
                    <a:cubicBezTo>
                      <a:pt x="6769" y="3150"/>
                      <a:pt x="12883" y="2836"/>
                      <a:pt x="17005" y="4128"/>
                    </a:cubicBezTo>
                    <a:cubicBezTo>
                      <a:pt x="20394" y="5176"/>
                      <a:pt x="24028" y="7692"/>
                      <a:pt x="25286" y="11849"/>
                    </a:cubicBezTo>
                    <a:cubicBezTo>
                      <a:pt x="22945" y="11430"/>
                      <a:pt x="20499" y="11954"/>
                      <a:pt x="18438" y="13317"/>
                    </a:cubicBezTo>
                    <a:cubicBezTo>
                      <a:pt x="15608" y="15204"/>
                      <a:pt x="13931" y="18383"/>
                      <a:pt x="14210" y="21423"/>
                    </a:cubicBezTo>
                    <a:cubicBezTo>
                      <a:pt x="14350" y="23170"/>
                      <a:pt x="15328" y="26419"/>
                      <a:pt x="20010" y="28445"/>
                    </a:cubicBezTo>
                    <a:cubicBezTo>
                      <a:pt x="20185" y="28585"/>
                      <a:pt x="20394" y="28620"/>
                      <a:pt x="20639" y="28620"/>
                    </a:cubicBezTo>
                    <a:close/>
                  </a:path>
                </a:pathLst>
              </a:custGeom>
              <a:solidFill>
                <a:srgbClr val="E0B3A8"/>
              </a:solidFill>
              <a:ln w="3494" cap="flat">
                <a:noFill/>
                <a:prstDash val="solid"/>
                <a:miter/>
              </a:ln>
            </p:spPr>
            <p:txBody>
              <a:bodyPr rtlCol="0" anchor="ctr"/>
              <a:lstStyle/>
              <a:p>
                <a:endParaRPr lang="en-US"/>
              </a:p>
            </p:txBody>
          </p:sp>
          <p:sp>
            <p:nvSpPr>
              <p:cNvPr id="265" name="任意多边形: 形状 264">
                <a:extLst>
                  <a:ext uri="{FF2B5EF4-FFF2-40B4-BE49-F238E27FC236}">
                    <a16:creationId xmlns:a16="http://schemas.microsoft.com/office/drawing/2014/main" id="{0C351FD6-EFD2-01EF-ADF1-2B9217942CFA}"/>
                  </a:ext>
                </a:extLst>
              </p:cNvPr>
              <p:cNvSpPr/>
              <p:nvPr/>
            </p:nvSpPr>
            <p:spPr>
              <a:xfrm>
                <a:off x="6127518" y="3502175"/>
                <a:ext cx="46557" cy="7371"/>
              </a:xfrm>
              <a:custGeom>
                <a:avLst/>
                <a:gdLst>
                  <a:gd name="connsiteX0" fmla="*/ 928 w 46557"/>
                  <a:gd name="connsiteY0" fmla="*/ 7372 h 7371"/>
                  <a:gd name="connsiteX1" fmla="*/ 1138 w 46557"/>
                  <a:gd name="connsiteY1" fmla="*/ 7337 h 7371"/>
                  <a:gd name="connsiteX2" fmla="*/ 45614 w 46557"/>
                  <a:gd name="connsiteY2" fmla="*/ 1887 h 7371"/>
                  <a:gd name="connsiteX3" fmla="*/ 46558 w 46557"/>
                  <a:gd name="connsiteY3" fmla="*/ 943 h 7371"/>
                  <a:gd name="connsiteX4" fmla="*/ 45614 w 46557"/>
                  <a:gd name="connsiteY4" fmla="*/ 0 h 7371"/>
                  <a:gd name="connsiteX5" fmla="*/ 719 w 46557"/>
                  <a:gd name="connsiteY5" fmla="*/ 5485 h 7371"/>
                  <a:gd name="connsiteX6" fmla="*/ 20 w 46557"/>
                  <a:gd name="connsiteY6" fmla="*/ 6603 h 7371"/>
                  <a:gd name="connsiteX7" fmla="*/ 928 w 46557"/>
                  <a:gd name="connsiteY7" fmla="*/ 7372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7" h="7371">
                    <a:moveTo>
                      <a:pt x="928" y="7372"/>
                    </a:moveTo>
                    <a:cubicBezTo>
                      <a:pt x="998" y="7372"/>
                      <a:pt x="1068" y="7372"/>
                      <a:pt x="1138" y="7337"/>
                    </a:cubicBezTo>
                    <a:cubicBezTo>
                      <a:pt x="1383" y="7267"/>
                      <a:pt x="24092" y="1887"/>
                      <a:pt x="45614" y="1887"/>
                    </a:cubicBezTo>
                    <a:cubicBezTo>
                      <a:pt x="46138" y="1887"/>
                      <a:pt x="46558" y="1467"/>
                      <a:pt x="46558" y="943"/>
                    </a:cubicBezTo>
                    <a:cubicBezTo>
                      <a:pt x="46558" y="419"/>
                      <a:pt x="46138" y="0"/>
                      <a:pt x="45614" y="0"/>
                    </a:cubicBezTo>
                    <a:cubicBezTo>
                      <a:pt x="23883" y="0"/>
                      <a:pt x="963" y="5450"/>
                      <a:pt x="719" y="5485"/>
                    </a:cubicBezTo>
                    <a:cubicBezTo>
                      <a:pt x="230" y="5590"/>
                      <a:pt x="-85" y="6114"/>
                      <a:pt x="20" y="6603"/>
                    </a:cubicBezTo>
                    <a:cubicBezTo>
                      <a:pt x="125" y="7057"/>
                      <a:pt x="509" y="7372"/>
                      <a:pt x="928" y="7372"/>
                    </a:cubicBezTo>
                    <a:close/>
                  </a:path>
                </a:pathLst>
              </a:custGeom>
              <a:solidFill>
                <a:srgbClr val="2B1710"/>
              </a:solidFill>
              <a:ln w="3494" cap="flat">
                <a:noFill/>
                <a:prstDash val="solid"/>
                <a:miter/>
              </a:ln>
            </p:spPr>
            <p:txBody>
              <a:bodyPr rtlCol="0" anchor="ctr"/>
              <a:lstStyle/>
              <a:p>
                <a:endParaRPr lang="en-US"/>
              </a:p>
            </p:txBody>
          </p:sp>
          <p:sp>
            <p:nvSpPr>
              <p:cNvPr id="266" name="任意多边形: 形状 265">
                <a:extLst>
                  <a:ext uri="{FF2B5EF4-FFF2-40B4-BE49-F238E27FC236}">
                    <a16:creationId xmlns:a16="http://schemas.microsoft.com/office/drawing/2014/main" id="{C3EEF3B2-D48F-3063-8AAA-4682EE016033}"/>
                  </a:ext>
                </a:extLst>
              </p:cNvPr>
              <p:cNvSpPr/>
              <p:nvPr/>
            </p:nvSpPr>
            <p:spPr>
              <a:xfrm>
                <a:off x="6209396" y="3500496"/>
                <a:ext cx="30140" cy="5522"/>
              </a:xfrm>
              <a:custGeom>
                <a:avLst/>
                <a:gdLst>
                  <a:gd name="connsiteX0" fmla="*/ 29210 w 30140"/>
                  <a:gd name="connsiteY0" fmla="*/ 5522 h 5522"/>
                  <a:gd name="connsiteX1" fmla="*/ 30119 w 30140"/>
                  <a:gd name="connsiteY1" fmla="*/ 4789 h 5522"/>
                  <a:gd name="connsiteX2" fmla="*/ 29420 w 30140"/>
                  <a:gd name="connsiteY2" fmla="*/ 3671 h 5522"/>
                  <a:gd name="connsiteX3" fmla="*/ 980 w 30140"/>
                  <a:gd name="connsiteY3" fmla="*/ 2 h 5522"/>
                  <a:gd name="connsiteX4" fmla="*/ 2 w 30140"/>
                  <a:gd name="connsiteY4" fmla="*/ 876 h 5522"/>
                  <a:gd name="connsiteX5" fmla="*/ 876 w 30140"/>
                  <a:gd name="connsiteY5" fmla="*/ 1854 h 5522"/>
                  <a:gd name="connsiteX6" fmla="*/ 28966 w 30140"/>
                  <a:gd name="connsiteY6" fmla="*/ 5487 h 5522"/>
                  <a:gd name="connsiteX7" fmla="*/ 29210 w 30140"/>
                  <a:gd name="connsiteY7" fmla="*/ 5522 h 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0" h="5522">
                    <a:moveTo>
                      <a:pt x="29210" y="5522"/>
                    </a:moveTo>
                    <a:cubicBezTo>
                      <a:pt x="29630" y="5522"/>
                      <a:pt x="30014" y="5243"/>
                      <a:pt x="30119" y="4789"/>
                    </a:cubicBezTo>
                    <a:cubicBezTo>
                      <a:pt x="30224" y="4300"/>
                      <a:pt x="29944" y="3776"/>
                      <a:pt x="29420" y="3671"/>
                    </a:cubicBezTo>
                    <a:cubicBezTo>
                      <a:pt x="17925" y="946"/>
                      <a:pt x="1155" y="2"/>
                      <a:pt x="980" y="2"/>
                    </a:cubicBezTo>
                    <a:cubicBezTo>
                      <a:pt x="421" y="-33"/>
                      <a:pt x="37" y="352"/>
                      <a:pt x="2" y="876"/>
                    </a:cubicBezTo>
                    <a:cubicBezTo>
                      <a:pt x="-33" y="1400"/>
                      <a:pt x="352" y="1819"/>
                      <a:pt x="876" y="1854"/>
                    </a:cubicBezTo>
                    <a:cubicBezTo>
                      <a:pt x="1050" y="1854"/>
                      <a:pt x="17646" y="2797"/>
                      <a:pt x="28966" y="5487"/>
                    </a:cubicBezTo>
                    <a:cubicBezTo>
                      <a:pt x="29071" y="5522"/>
                      <a:pt x="29141" y="5522"/>
                      <a:pt x="29210" y="5522"/>
                    </a:cubicBezTo>
                    <a:close/>
                  </a:path>
                </a:pathLst>
              </a:custGeom>
              <a:solidFill>
                <a:srgbClr val="2B1710"/>
              </a:solidFill>
              <a:ln w="3494" cap="flat">
                <a:noFill/>
                <a:prstDash val="solid"/>
                <a:miter/>
              </a:ln>
            </p:spPr>
            <p:txBody>
              <a:bodyPr rtlCol="0" anchor="ctr"/>
              <a:lstStyle/>
              <a:p>
                <a:endParaRPr lang="en-US"/>
              </a:p>
            </p:txBody>
          </p:sp>
          <p:sp>
            <p:nvSpPr>
              <p:cNvPr id="267" name="任意多边形: 形状 266">
                <a:extLst>
                  <a:ext uri="{FF2B5EF4-FFF2-40B4-BE49-F238E27FC236}">
                    <a16:creationId xmlns:a16="http://schemas.microsoft.com/office/drawing/2014/main" id="{EC6FD73C-3AD1-BBE4-7DAA-FC0526B2C5DF}"/>
                  </a:ext>
                </a:extLst>
              </p:cNvPr>
              <p:cNvSpPr/>
              <p:nvPr/>
            </p:nvSpPr>
            <p:spPr>
              <a:xfrm>
                <a:off x="6072019" y="3597869"/>
                <a:ext cx="104677" cy="84342"/>
              </a:xfrm>
              <a:custGeom>
                <a:avLst/>
                <a:gdLst>
                  <a:gd name="connsiteX0" fmla="*/ 102825 w 104677"/>
                  <a:gd name="connsiteY0" fmla="*/ 84343 h 84342"/>
                  <a:gd name="connsiteX1" fmla="*/ 102755 w 104677"/>
                  <a:gd name="connsiteY1" fmla="*/ 84343 h 84342"/>
                  <a:gd name="connsiteX2" fmla="*/ 72 w 104677"/>
                  <a:gd name="connsiteY2" fmla="*/ 2343 h 84342"/>
                  <a:gd name="connsiteX3" fmla="*/ 1330 w 104677"/>
                  <a:gd name="connsiteY3" fmla="*/ 72 h 84342"/>
                  <a:gd name="connsiteX4" fmla="*/ 3601 w 104677"/>
                  <a:gd name="connsiteY4" fmla="*/ 1330 h 84342"/>
                  <a:gd name="connsiteX5" fmla="*/ 102930 w 104677"/>
                  <a:gd name="connsiteY5" fmla="*/ 80709 h 84342"/>
                  <a:gd name="connsiteX6" fmla="*/ 104677 w 104677"/>
                  <a:gd name="connsiteY6" fmla="*/ 82631 h 84342"/>
                  <a:gd name="connsiteX7" fmla="*/ 102825 w 104677"/>
                  <a:gd name="connsiteY7" fmla="*/ 84343 h 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77" h="84342">
                    <a:moveTo>
                      <a:pt x="102825" y="84343"/>
                    </a:moveTo>
                    <a:cubicBezTo>
                      <a:pt x="102790" y="84343"/>
                      <a:pt x="102755" y="84343"/>
                      <a:pt x="102755" y="84343"/>
                    </a:cubicBezTo>
                    <a:cubicBezTo>
                      <a:pt x="52130" y="82107"/>
                      <a:pt x="14711" y="52235"/>
                      <a:pt x="72" y="2343"/>
                    </a:cubicBezTo>
                    <a:cubicBezTo>
                      <a:pt x="-208" y="1365"/>
                      <a:pt x="351" y="352"/>
                      <a:pt x="1330" y="72"/>
                    </a:cubicBezTo>
                    <a:cubicBezTo>
                      <a:pt x="2343" y="-208"/>
                      <a:pt x="3321" y="352"/>
                      <a:pt x="3601" y="1330"/>
                    </a:cubicBezTo>
                    <a:cubicBezTo>
                      <a:pt x="17751" y="49614"/>
                      <a:pt x="53946" y="78543"/>
                      <a:pt x="102930" y="80709"/>
                    </a:cubicBezTo>
                    <a:cubicBezTo>
                      <a:pt x="103943" y="80744"/>
                      <a:pt x="104712" y="81618"/>
                      <a:pt x="104677" y="82631"/>
                    </a:cubicBezTo>
                    <a:cubicBezTo>
                      <a:pt x="104607" y="83574"/>
                      <a:pt x="103803" y="84343"/>
                      <a:pt x="102825" y="84343"/>
                    </a:cubicBezTo>
                    <a:close/>
                  </a:path>
                </a:pathLst>
              </a:custGeom>
              <a:solidFill>
                <a:srgbClr val="E0B3A8"/>
              </a:solidFill>
              <a:ln w="3494" cap="flat">
                <a:noFill/>
                <a:prstDash val="solid"/>
                <a:miter/>
              </a:ln>
            </p:spPr>
            <p:txBody>
              <a:bodyPr rtlCol="0" anchor="ctr"/>
              <a:lstStyle/>
              <a:p>
                <a:endParaRPr lang="en-US"/>
              </a:p>
            </p:txBody>
          </p:sp>
          <p:sp>
            <p:nvSpPr>
              <p:cNvPr id="268" name="任意多边形: 形状 267">
                <a:extLst>
                  <a:ext uri="{FF2B5EF4-FFF2-40B4-BE49-F238E27FC236}">
                    <a16:creationId xmlns:a16="http://schemas.microsoft.com/office/drawing/2014/main" id="{D8AC9D66-D06F-66E0-F830-D1EDE5CBEF88}"/>
                  </a:ext>
                </a:extLst>
              </p:cNvPr>
              <p:cNvSpPr/>
              <p:nvPr/>
            </p:nvSpPr>
            <p:spPr>
              <a:xfrm>
                <a:off x="6149933" y="3593119"/>
                <a:ext cx="78960" cy="33465"/>
              </a:xfrm>
              <a:custGeom>
                <a:avLst/>
                <a:gdLst>
                  <a:gd name="connsiteX0" fmla="*/ 0 w 78960"/>
                  <a:gd name="connsiteY0" fmla="*/ 2376 h 33465"/>
                  <a:gd name="connsiteX1" fmla="*/ 78960 w 78960"/>
                  <a:gd name="connsiteY1" fmla="*/ 0 h 33465"/>
                  <a:gd name="connsiteX2" fmla="*/ 0 w 78960"/>
                  <a:gd name="connsiteY2" fmla="*/ 2376 h 33465"/>
                </a:gdLst>
                <a:ahLst/>
                <a:cxnLst>
                  <a:cxn ang="0">
                    <a:pos x="connsiteX0" y="connsiteY0"/>
                  </a:cxn>
                  <a:cxn ang="0">
                    <a:pos x="connsiteX1" y="connsiteY1"/>
                  </a:cxn>
                  <a:cxn ang="0">
                    <a:pos x="connsiteX2" y="connsiteY2"/>
                  </a:cxn>
                </a:cxnLst>
                <a:rect l="l" t="t" r="r" b="b"/>
                <a:pathLst>
                  <a:path w="78960" h="33465">
                    <a:moveTo>
                      <a:pt x="0" y="2376"/>
                    </a:moveTo>
                    <a:lnTo>
                      <a:pt x="78960" y="0"/>
                    </a:lnTo>
                    <a:cubicBezTo>
                      <a:pt x="78995" y="35427"/>
                      <a:pt x="27356" y="51988"/>
                      <a:pt x="0" y="2376"/>
                    </a:cubicBezTo>
                    <a:close/>
                  </a:path>
                </a:pathLst>
              </a:custGeom>
              <a:solidFill>
                <a:srgbClr val="2B1710"/>
              </a:solidFill>
              <a:ln w="3494" cap="flat">
                <a:noFill/>
                <a:prstDash val="solid"/>
                <a:miter/>
              </a:ln>
            </p:spPr>
            <p:txBody>
              <a:bodyPr rtlCol="0" anchor="ctr"/>
              <a:lstStyle/>
              <a:p>
                <a:endParaRPr lang="en-US"/>
              </a:p>
            </p:txBody>
          </p:sp>
          <p:sp>
            <p:nvSpPr>
              <p:cNvPr id="269" name="任意多边形: 形状 268">
                <a:extLst>
                  <a:ext uri="{FF2B5EF4-FFF2-40B4-BE49-F238E27FC236}">
                    <a16:creationId xmlns:a16="http://schemas.microsoft.com/office/drawing/2014/main" id="{B1D1927C-EF85-EB7D-91C6-3443E058C716}"/>
                  </a:ext>
                </a:extLst>
              </p:cNvPr>
              <p:cNvSpPr/>
              <p:nvPr/>
            </p:nvSpPr>
            <p:spPr>
              <a:xfrm>
                <a:off x="6149968" y="3595076"/>
                <a:ext cx="64390" cy="31248"/>
              </a:xfrm>
              <a:custGeom>
                <a:avLst/>
                <a:gdLst>
                  <a:gd name="connsiteX0" fmla="*/ 64391 w 64390"/>
                  <a:gd name="connsiteY0" fmla="*/ 25016 h 31248"/>
                  <a:gd name="connsiteX1" fmla="*/ 38642 w 64390"/>
                  <a:gd name="connsiteY1" fmla="*/ 3529 h 31248"/>
                  <a:gd name="connsiteX2" fmla="*/ 14360 w 64390"/>
                  <a:gd name="connsiteY2" fmla="*/ 0 h 31248"/>
                  <a:gd name="connsiteX3" fmla="*/ 0 w 64390"/>
                  <a:gd name="connsiteY3" fmla="*/ 419 h 31248"/>
                  <a:gd name="connsiteX4" fmla="*/ 64391 w 64390"/>
                  <a:gd name="connsiteY4" fmla="*/ 25016 h 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0" h="31248">
                    <a:moveTo>
                      <a:pt x="64391" y="25016"/>
                    </a:moveTo>
                    <a:cubicBezTo>
                      <a:pt x="53840" y="9957"/>
                      <a:pt x="38642" y="3529"/>
                      <a:pt x="38642" y="3529"/>
                    </a:cubicBezTo>
                    <a:lnTo>
                      <a:pt x="14360" y="0"/>
                    </a:lnTo>
                    <a:lnTo>
                      <a:pt x="0" y="419"/>
                    </a:lnTo>
                    <a:cubicBezTo>
                      <a:pt x="18238" y="33541"/>
                      <a:pt x="47062" y="36825"/>
                      <a:pt x="64391" y="25016"/>
                    </a:cubicBezTo>
                    <a:close/>
                  </a:path>
                </a:pathLst>
              </a:custGeom>
              <a:solidFill>
                <a:srgbClr val="7D2727"/>
              </a:solidFill>
              <a:ln w="3494" cap="flat">
                <a:noFill/>
                <a:prstDash val="solid"/>
                <a:miter/>
              </a:ln>
            </p:spPr>
            <p:txBody>
              <a:bodyPr rtlCol="0" anchor="ctr"/>
              <a:lstStyle/>
              <a:p>
                <a:endParaRPr lang="en-US"/>
              </a:p>
            </p:txBody>
          </p:sp>
          <p:sp>
            <p:nvSpPr>
              <p:cNvPr id="270" name="任意多边形: 形状 269">
                <a:extLst>
                  <a:ext uri="{FF2B5EF4-FFF2-40B4-BE49-F238E27FC236}">
                    <a16:creationId xmlns:a16="http://schemas.microsoft.com/office/drawing/2014/main" id="{14BBEC75-AC66-9D02-F66F-B6A88327D291}"/>
                  </a:ext>
                </a:extLst>
              </p:cNvPr>
              <p:cNvSpPr/>
              <p:nvPr/>
            </p:nvSpPr>
            <p:spPr>
              <a:xfrm>
                <a:off x="6149933" y="3593119"/>
                <a:ext cx="78994" cy="12957"/>
              </a:xfrm>
              <a:custGeom>
                <a:avLst/>
                <a:gdLst>
                  <a:gd name="connsiteX0" fmla="*/ 78995 w 78994"/>
                  <a:gd name="connsiteY0" fmla="*/ 0 h 12957"/>
                  <a:gd name="connsiteX1" fmla="*/ 0 w 78994"/>
                  <a:gd name="connsiteY1" fmla="*/ 2376 h 12957"/>
                  <a:gd name="connsiteX2" fmla="*/ 78995 w 78994"/>
                  <a:gd name="connsiteY2" fmla="*/ 0 h 12957"/>
                </a:gdLst>
                <a:ahLst/>
                <a:cxnLst>
                  <a:cxn ang="0">
                    <a:pos x="connsiteX0" y="connsiteY0"/>
                  </a:cxn>
                  <a:cxn ang="0">
                    <a:pos x="connsiteX1" y="connsiteY1"/>
                  </a:cxn>
                  <a:cxn ang="0">
                    <a:pos x="connsiteX2" y="connsiteY2"/>
                  </a:cxn>
                </a:cxnLst>
                <a:rect l="l" t="t" r="r" b="b"/>
                <a:pathLst>
                  <a:path w="78994" h="12957">
                    <a:moveTo>
                      <a:pt x="78995" y="0"/>
                    </a:moveTo>
                    <a:lnTo>
                      <a:pt x="0" y="2376"/>
                    </a:lnTo>
                    <a:cubicBezTo>
                      <a:pt x="18412" y="15093"/>
                      <a:pt x="67011" y="18657"/>
                      <a:pt x="78995" y="0"/>
                    </a:cubicBezTo>
                    <a:close/>
                  </a:path>
                </a:pathLst>
              </a:custGeom>
              <a:solidFill>
                <a:srgbClr val="FFFFFF"/>
              </a:solidFill>
              <a:ln w="3494" cap="flat">
                <a:noFill/>
                <a:prstDash val="solid"/>
                <a:miter/>
              </a:ln>
            </p:spPr>
            <p:txBody>
              <a:bodyPr rtlCol="0" anchor="ctr"/>
              <a:lstStyle/>
              <a:p>
                <a:endParaRPr lang="en-US"/>
              </a:p>
            </p:txBody>
          </p:sp>
        </p:grpSp>
        <p:sp>
          <p:nvSpPr>
            <p:cNvPr id="241" name="任意多边形: 形状 240">
              <a:extLst>
                <a:ext uri="{FF2B5EF4-FFF2-40B4-BE49-F238E27FC236}">
                  <a16:creationId xmlns:a16="http://schemas.microsoft.com/office/drawing/2014/main" id="{3F472B0C-35E7-856F-1B19-C34638353789}"/>
                </a:ext>
              </a:extLst>
            </p:cNvPr>
            <p:cNvSpPr/>
            <p:nvPr/>
          </p:nvSpPr>
          <p:spPr>
            <a:xfrm>
              <a:off x="6197690" y="4480089"/>
              <a:ext cx="73972" cy="628365"/>
            </a:xfrm>
            <a:custGeom>
              <a:avLst/>
              <a:gdLst>
                <a:gd name="connsiteX0" fmla="*/ 2309 w 73972"/>
                <a:gd name="connsiteY0" fmla="*/ 628365 h 628365"/>
                <a:gd name="connsiteX1" fmla="*/ 4650 w 73972"/>
                <a:gd name="connsiteY1" fmla="*/ 626164 h 628365"/>
                <a:gd name="connsiteX2" fmla="*/ 31902 w 73972"/>
                <a:gd name="connsiteY2" fmla="*/ 142761 h 628365"/>
                <a:gd name="connsiteX3" fmla="*/ 72221 w 73972"/>
                <a:gd name="connsiteY3" fmla="*/ 132244 h 628365"/>
                <a:gd name="connsiteX4" fmla="*/ 73968 w 73972"/>
                <a:gd name="connsiteY4" fmla="*/ 129834 h 628365"/>
                <a:gd name="connsiteX5" fmla="*/ 64849 w 73972"/>
                <a:gd name="connsiteY5" fmla="*/ 2170 h 628365"/>
                <a:gd name="connsiteX6" fmla="*/ 62368 w 73972"/>
                <a:gd name="connsiteY6" fmla="*/ 4 h 628365"/>
                <a:gd name="connsiteX7" fmla="*/ 60202 w 73972"/>
                <a:gd name="connsiteY7" fmla="*/ 2484 h 628365"/>
                <a:gd name="connsiteX8" fmla="*/ 69181 w 73972"/>
                <a:gd name="connsiteY8" fmla="*/ 128192 h 628365"/>
                <a:gd name="connsiteX9" fmla="*/ 29107 w 73972"/>
                <a:gd name="connsiteY9" fmla="*/ 138638 h 628365"/>
                <a:gd name="connsiteX10" fmla="*/ 27360 w 73972"/>
                <a:gd name="connsiteY10" fmla="*/ 140769 h 628365"/>
                <a:gd name="connsiteX11" fmla="*/ 4 w 73972"/>
                <a:gd name="connsiteY11" fmla="*/ 625850 h 628365"/>
                <a:gd name="connsiteX12" fmla="*/ 2205 w 73972"/>
                <a:gd name="connsiteY12" fmla="*/ 628296 h 628365"/>
                <a:gd name="connsiteX13" fmla="*/ 2309 w 73972"/>
                <a:gd name="connsiteY13" fmla="*/ 628365 h 62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2" h="628365">
                  <a:moveTo>
                    <a:pt x="2309" y="628365"/>
                  </a:moveTo>
                  <a:cubicBezTo>
                    <a:pt x="3532" y="628365"/>
                    <a:pt x="4580" y="627422"/>
                    <a:pt x="4650" y="626164"/>
                  </a:cubicBezTo>
                  <a:lnTo>
                    <a:pt x="31902" y="142761"/>
                  </a:lnTo>
                  <a:lnTo>
                    <a:pt x="72221" y="132244"/>
                  </a:lnTo>
                  <a:cubicBezTo>
                    <a:pt x="73304" y="131965"/>
                    <a:pt x="74037" y="130952"/>
                    <a:pt x="73968" y="129834"/>
                  </a:cubicBezTo>
                  <a:lnTo>
                    <a:pt x="64849" y="2170"/>
                  </a:lnTo>
                  <a:cubicBezTo>
                    <a:pt x="64744" y="877"/>
                    <a:pt x="63661" y="-66"/>
                    <a:pt x="62368" y="4"/>
                  </a:cubicBezTo>
                  <a:cubicBezTo>
                    <a:pt x="61075" y="109"/>
                    <a:pt x="60132" y="1227"/>
                    <a:pt x="60202" y="2484"/>
                  </a:cubicBezTo>
                  <a:lnTo>
                    <a:pt x="69181" y="128192"/>
                  </a:lnTo>
                  <a:lnTo>
                    <a:pt x="29107" y="138638"/>
                  </a:lnTo>
                  <a:cubicBezTo>
                    <a:pt x="28129" y="138883"/>
                    <a:pt x="27430" y="139756"/>
                    <a:pt x="27360" y="140769"/>
                  </a:cubicBezTo>
                  <a:lnTo>
                    <a:pt x="4" y="625850"/>
                  </a:lnTo>
                  <a:cubicBezTo>
                    <a:pt x="-66" y="627142"/>
                    <a:pt x="912" y="628226"/>
                    <a:pt x="2205" y="628296"/>
                  </a:cubicBezTo>
                  <a:cubicBezTo>
                    <a:pt x="2240" y="628365"/>
                    <a:pt x="2274" y="628365"/>
                    <a:pt x="2309" y="628365"/>
                  </a:cubicBezTo>
                  <a:close/>
                </a:path>
              </a:pathLst>
            </a:custGeom>
            <a:solidFill>
              <a:srgbClr val="E0C9C0"/>
            </a:solidFill>
            <a:ln w="3494" cap="flat">
              <a:noFill/>
              <a:prstDash val="solid"/>
              <a:miter/>
            </a:ln>
          </p:spPr>
          <p:txBody>
            <a:bodyPr rtlCol="0" anchor="ctr"/>
            <a:lstStyle/>
            <a:p>
              <a:endParaRPr lang="en-US"/>
            </a:p>
          </p:txBody>
        </p:sp>
        <p:sp>
          <p:nvSpPr>
            <p:cNvPr id="242" name="任意多边形: 形状 241">
              <a:extLst>
                <a:ext uri="{FF2B5EF4-FFF2-40B4-BE49-F238E27FC236}">
                  <a16:creationId xmlns:a16="http://schemas.microsoft.com/office/drawing/2014/main" id="{2ADF21CB-7247-1ACF-5BED-9CEDB865BCA2}"/>
                </a:ext>
              </a:extLst>
            </p:cNvPr>
            <p:cNvSpPr/>
            <p:nvPr/>
          </p:nvSpPr>
          <p:spPr>
            <a:xfrm>
              <a:off x="6372733" y="5828354"/>
              <a:ext cx="184612" cy="4681"/>
            </a:xfrm>
            <a:custGeom>
              <a:avLst/>
              <a:gdLst>
                <a:gd name="connsiteX0" fmla="*/ 2341 w 184612"/>
                <a:gd name="connsiteY0" fmla="*/ 4682 h 4681"/>
                <a:gd name="connsiteX1" fmla="*/ 182272 w 184612"/>
                <a:gd name="connsiteY1" fmla="*/ 4682 h 4681"/>
                <a:gd name="connsiteX2" fmla="*/ 184613 w 184612"/>
                <a:gd name="connsiteY2" fmla="*/ 2341 h 4681"/>
                <a:gd name="connsiteX3" fmla="*/ 182272 w 184612"/>
                <a:gd name="connsiteY3" fmla="*/ 0 h 4681"/>
                <a:gd name="connsiteX4" fmla="*/ 2341 w 184612"/>
                <a:gd name="connsiteY4" fmla="*/ 0 h 4681"/>
                <a:gd name="connsiteX5" fmla="*/ 0 w 184612"/>
                <a:gd name="connsiteY5" fmla="*/ 2341 h 4681"/>
                <a:gd name="connsiteX6" fmla="*/ 2341 w 184612"/>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12" h="4681">
                  <a:moveTo>
                    <a:pt x="2341" y="4682"/>
                  </a:moveTo>
                  <a:lnTo>
                    <a:pt x="182272" y="4682"/>
                  </a:lnTo>
                  <a:cubicBezTo>
                    <a:pt x="183565" y="4682"/>
                    <a:pt x="184613" y="3634"/>
                    <a:pt x="184613" y="2341"/>
                  </a:cubicBezTo>
                  <a:cubicBezTo>
                    <a:pt x="184613" y="1048"/>
                    <a:pt x="183565" y="0"/>
                    <a:pt x="182272" y="0"/>
                  </a:cubicBezTo>
                  <a:lnTo>
                    <a:pt x="2341" y="0"/>
                  </a:lnTo>
                  <a:cubicBezTo>
                    <a:pt x="1048" y="0"/>
                    <a:pt x="0" y="1048"/>
                    <a:pt x="0" y="2341"/>
                  </a:cubicBezTo>
                  <a:cubicBezTo>
                    <a:pt x="0" y="3634"/>
                    <a:pt x="1048" y="4682"/>
                    <a:pt x="2341" y="4682"/>
                  </a:cubicBezTo>
                  <a:close/>
                </a:path>
              </a:pathLst>
            </a:custGeom>
            <a:solidFill>
              <a:srgbClr val="E0C9C0"/>
            </a:solidFill>
            <a:ln w="3494" cap="flat">
              <a:noFill/>
              <a:prstDash val="solid"/>
              <a:miter/>
            </a:ln>
          </p:spPr>
          <p:txBody>
            <a:bodyPr rtlCol="0" anchor="ctr"/>
            <a:lstStyle/>
            <a:p>
              <a:endParaRPr lang="en-US"/>
            </a:p>
          </p:txBody>
        </p:sp>
        <p:sp>
          <p:nvSpPr>
            <p:cNvPr id="243" name="任意多边形: 形状 242">
              <a:extLst>
                <a:ext uri="{FF2B5EF4-FFF2-40B4-BE49-F238E27FC236}">
                  <a16:creationId xmlns:a16="http://schemas.microsoft.com/office/drawing/2014/main" id="{03BB18E0-F9CA-0F08-CE34-5CF9EC7D5BE8}"/>
                </a:ext>
              </a:extLst>
            </p:cNvPr>
            <p:cNvSpPr/>
            <p:nvPr/>
          </p:nvSpPr>
          <p:spPr>
            <a:xfrm>
              <a:off x="5920495" y="5832022"/>
              <a:ext cx="179756" cy="4681"/>
            </a:xfrm>
            <a:custGeom>
              <a:avLst/>
              <a:gdLst>
                <a:gd name="connsiteX0" fmla="*/ 2341 w 179756"/>
                <a:gd name="connsiteY0" fmla="*/ 4682 h 4681"/>
                <a:gd name="connsiteX1" fmla="*/ 177416 w 179756"/>
                <a:gd name="connsiteY1" fmla="*/ 4682 h 4681"/>
                <a:gd name="connsiteX2" fmla="*/ 179757 w 179756"/>
                <a:gd name="connsiteY2" fmla="*/ 2341 h 4681"/>
                <a:gd name="connsiteX3" fmla="*/ 177416 w 179756"/>
                <a:gd name="connsiteY3" fmla="*/ 0 h 4681"/>
                <a:gd name="connsiteX4" fmla="*/ 2341 w 179756"/>
                <a:gd name="connsiteY4" fmla="*/ 0 h 4681"/>
                <a:gd name="connsiteX5" fmla="*/ 0 w 179756"/>
                <a:gd name="connsiteY5" fmla="*/ 2341 h 4681"/>
                <a:gd name="connsiteX6" fmla="*/ 2341 w 179756"/>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6" h="4681">
                  <a:moveTo>
                    <a:pt x="2341" y="4682"/>
                  </a:moveTo>
                  <a:lnTo>
                    <a:pt x="177416" y="4682"/>
                  </a:lnTo>
                  <a:cubicBezTo>
                    <a:pt x="178708" y="4682"/>
                    <a:pt x="179757" y="3633"/>
                    <a:pt x="179757" y="2341"/>
                  </a:cubicBezTo>
                  <a:cubicBezTo>
                    <a:pt x="179757" y="1048"/>
                    <a:pt x="178708" y="0"/>
                    <a:pt x="177416" y="0"/>
                  </a:cubicBezTo>
                  <a:lnTo>
                    <a:pt x="2341" y="0"/>
                  </a:lnTo>
                  <a:cubicBezTo>
                    <a:pt x="1048" y="0"/>
                    <a:pt x="0" y="1048"/>
                    <a:pt x="0" y="2341"/>
                  </a:cubicBezTo>
                  <a:cubicBezTo>
                    <a:pt x="0" y="3633"/>
                    <a:pt x="1048" y="4682"/>
                    <a:pt x="2341" y="4682"/>
                  </a:cubicBezTo>
                  <a:close/>
                </a:path>
              </a:pathLst>
            </a:custGeom>
            <a:solidFill>
              <a:srgbClr val="E0C9C0"/>
            </a:solidFill>
            <a:ln w="3494" cap="flat">
              <a:noFill/>
              <a:prstDash val="solid"/>
              <a:miter/>
            </a:ln>
          </p:spPr>
          <p:txBody>
            <a:bodyPr rtlCol="0" anchor="ctr"/>
            <a:lstStyle/>
            <a:p>
              <a:endParaRPr lang="en-US"/>
            </a:p>
          </p:txBody>
        </p:sp>
        <p:sp>
          <p:nvSpPr>
            <p:cNvPr id="244" name="任意多边形: 形状 243">
              <a:extLst>
                <a:ext uri="{FF2B5EF4-FFF2-40B4-BE49-F238E27FC236}">
                  <a16:creationId xmlns:a16="http://schemas.microsoft.com/office/drawing/2014/main" id="{D426D85E-0538-4F60-9E41-E8B774E96B65}"/>
                </a:ext>
              </a:extLst>
            </p:cNvPr>
            <p:cNvSpPr/>
            <p:nvPr/>
          </p:nvSpPr>
          <p:spPr>
            <a:xfrm>
              <a:off x="5930234" y="4416889"/>
              <a:ext cx="108002" cy="154182"/>
            </a:xfrm>
            <a:custGeom>
              <a:avLst/>
              <a:gdLst>
                <a:gd name="connsiteX0" fmla="*/ 2314 w 108002"/>
                <a:gd name="connsiteY0" fmla="*/ 154183 h 154182"/>
                <a:gd name="connsiteX1" fmla="*/ 2559 w 108002"/>
                <a:gd name="connsiteY1" fmla="*/ 154183 h 154182"/>
                <a:gd name="connsiteX2" fmla="*/ 108002 w 108002"/>
                <a:gd name="connsiteY2" fmla="*/ 2412 h 154182"/>
                <a:gd name="connsiteX3" fmla="*/ 105766 w 108002"/>
                <a:gd name="connsiteY3" fmla="*/ 1 h 154182"/>
                <a:gd name="connsiteX4" fmla="*/ 103355 w 108002"/>
                <a:gd name="connsiteY4" fmla="*/ 2237 h 154182"/>
                <a:gd name="connsiteX5" fmla="*/ 2105 w 108002"/>
                <a:gd name="connsiteY5" fmla="*/ 149536 h 154182"/>
                <a:gd name="connsiteX6" fmla="*/ 8 w 108002"/>
                <a:gd name="connsiteY6" fmla="*/ 152086 h 154182"/>
                <a:gd name="connsiteX7" fmla="*/ 2314 w 108002"/>
                <a:gd name="connsiteY7" fmla="*/ 154183 h 1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2" h="154182">
                  <a:moveTo>
                    <a:pt x="2314" y="154183"/>
                  </a:moveTo>
                  <a:cubicBezTo>
                    <a:pt x="2384" y="154183"/>
                    <a:pt x="2454" y="154183"/>
                    <a:pt x="2559" y="154183"/>
                  </a:cubicBezTo>
                  <a:cubicBezTo>
                    <a:pt x="26107" y="151877"/>
                    <a:pt x="103355" y="134128"/>
                    <a:pt x="108002" y="2412"/>
                  </a:cubicBezTo>
                  <a:cubicBezTo>
                    <a:pt x="108037" y="1119"/>
                    <a:pt x="107058" y="36"/>
                    <a:pt x="105766" y="1"/>
                  </a:cubicBezTo>
                  <a:cubicBezTo>
                    <a:pt x="104508" y="-34"/>
                    <a:pt x="103390" y="944"/>
                    <a:pt x="103355" y="2237"/>
                  </a:cubicBezTo>
                  <a:cubicBezTo>
                    <a:pt x="100315" y="88569"/>
                    <a:pt x="62478" y="143666"/>
                    <a:pt x="2105" y="149536"/>
                  </a:cubicBezTo>
                  <a:cubicBezTo>
                    <a:pt x="812" y="149676"/>
                    <a:pt x="-97" y="150794"/>
                    <a:pt x="8" y="152086"/>
                  </a:cubicBezTo>
                  <a:cubicBezTo>
                    <a:pt x="113" y="153309"/>
                    <a:pt x="1126" y="154183"/>
                    <a:pt x="2314" y="154183"/>
                  </a:cubicBezTo>
                  <a:close/>
                </a:path>
              </a:pathLst>
            </a:custGeom>
            <a:solidFill>
              <a:srgbClr val="E0C9C0"/>
            </a:solidFill>
            <a:ln w="3494" cap="flat">
              <a:noFill/>
              <a:prstDash val="solid"/>
              <a:miter/>
            </a:ln>
          </p:spPr>
          <p:txBody>
            <a:bodyPr rtlCol="0" anchor="ctr"/>
            <a:lstStyle/>
            <a:p>
              <a:endParaRPr lang="en-US"/>
            </a:p>
          </p:txBody>
        </p:sp>
        <p:sp>
          <p:nvSpPr>
            <p:cNvPr id="245" name="任意多边形: 形状 244">
              <a:extLst>
                <a:ext uri="{FF2B5EF4-FFF2-40B4-BE49-F238E27FC236}">
                  <a16:creationId xmlns:a16="http://schemas.microsoft.com/office/drawing/2014/main" id="{8B10DD73-433B-8E5A-D0E0-A2507DF451BD}"/>
                </a:ext>
              </a:extLst>
            </p:cNvPr>
            <p:cNvSpPr/>
            <p:nvPr/>
          </p:nvSpPr>
          <p:spPr>
            <a:xfrm>
              <a:off x="5910190" y="4435085"/>
              <a:ext cx="21073" cy="1374856"/>
            </a:xfrm>
            <a:custGeom>
              <a:avLst/>
              <a:gdLst>
                <a:gd name="connsiteX0" fmla="*/ 17502 w 21073"/>
                <a:gd name="connsiteY0" fmla="*/ 1374856 h 1374856"/>
                <a:gd name="connsiteX1" fmla="*/ 17572 w 21073"/>
                <a:gd name="connsiteY1" fmla="*/ 1374856 h 1374856"/>
                <a:gd name="connsiteX2" fmla="*/ 19843 w 21073"/>
                <a:gd name="connsiteY2" fmla="*/ 1372446 h 1374856"/>
                <a:gd name="connsiteX3" fmla="*/ 21031 w 21073"/>
                <a:gd name="connsiteY3" fmla="*/ 2768 h 1374856"/>
                <a:gd name="connsiteX4" fmla="*/ 19179 w 21073"/>
                <a:gd name="connsiteY4" fmla="*/ 42 h 1374856"/>
                <a:gd name="connsiteX5" fmla="*/ 16454 w 21073"/>
                <a:gd name="connsiteY5" fmla="*/ 1894 h 1374856"/>
                <a:gd name="connsiteX6" fmla="*/ 15196 w 21073"/>
                <a:gd name="connsiteY6" fmla="*/ 1372550 h 1374856"/>
                <a:gd name="connsiteX7" fmla="*/ 17502 w 21073"/>
                <a:gd name="connsiteY7" fmla="*/ 1374856 h 137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73" h="1374856">
                  <a:moveTo>
                    <a:pt x="17502" y="1374856"/>
                  </a:moveTo>
                  <a:cubicBezTo>
                    <a:pt x="17537" y="1374856"/>
                    <a:pt x="17537" y="1374856"/>
                    <a:pt x="17572" y="1374856"/>
                  </a:cubicBezTo>
                  <a:cubicBezTo>
                    <a:pt x="18865" y="1374822"/>
                    <a:pt x="19878" y="1373739"/>
                    <a:pt x="19843" y="1372446"/>
                  </a:cubicBezTo>
                  <a:cubicBezTo>
                    <a:pt x="19494" y="1360707"/>
                    <a:pt x="-14990" y="196010"/>
                    <a:pt x="21031" y="2768"/>
                  </a:cubicBezTo>
                  <a:cubicBezTo>
                    <a:pt x="21275" y="1510"/>
                    <a:pt x="20437" y="287"/>
                    <a:pt x="19179" y="42"/>
                  </a:cubicBezTo>
                  <a:cubicBezTo>
                    <a:pt x="17921" y="-202"/>
                    <a:pt x="16698" y="637"/>
                    <a:pt x="16454" y="1894"/>
                  </a:cubicBezTo>
                  <a:cubicBezTo>
                    <a:pt x="-19637" y="195626"/>
                    <a:pt x="14847" y="1360811"/>
                    <a:pt x="15196" y="1372550"/>
                  </a:cubicBezTo>
                  <a:cubicBezTo>
                    <a:pt x="15196" y="1373878"/>
                    <a:pt x="16244" y="1374856"/>
                    <a:pt x="17502" y="1374856"/>
                  </a:cubicBezTo>
                  <a:close/>
                </a:path>
              </a:pathLst>
            </a:custGeom>
            <a:solidFill>
              <a:srgbClr val="E0C9C0"/>
            </a:solidFill>
            <a:ln w="3494" cap="flat">
              <a:noFill/>
              <a:prstDash val="solid"/>
              <a:miter/>
            </a:ln>
          </p:spPr>
          <p:txBody>
            <a:bodyPr rtlCol="0" anchor="ctr"/>
            <a:lstStyle/>
            <a:p>
              <a:endParaRPr lang="en-US"/>
            </a:p>
          </p:txBody>
        </p:sp>
        <p:grpSp>
          <p:nvGrpSpPr>
            <p:cNvPr id="246" name="图形 11">
              <a:extLst>
                <a:ext uri="{FF2B5EF4-FFF2-40B4-BE49-F238E27FC236}">
                  <a16:creationId xmlns:a16="http://schemas.microsoft.com/office/drawing/2014/main" id="{9F3F6AE8-35E7-2BDC-845B-09933DB170FF}"/>
                </a:ext>
              </a:extLst>
            </p:cNvPr>
            <p:cNvGrpSpPr/>
            <p:nvPr/>
          </p:nvGrpSpPr>
          <p:grpSpPr>
            <a:xfrm>
              <a:off x="5583615" y="3755092"/>
              <a:ext cx="443888" cy="705875"/>
              <a:chOff x="5583615" y="3755092"/>
              <a:chExt cx="443888" cy="705875"/>
            </a:xfrm>
          </p:grpSpPr>
          <p:sp>
            <p:nvSpPr>
              <p:cNvPr id="247" name="任意多边形: 形状 246">
                <a:extLst>
                  <a:ext uri="{FF2B5EF4-FFF2-40B4-BE49-F238E27FC236}">
                    <a16:creationId xmlns:a16="http://schemas.microsoft.com/office/drawing/2014/main" id="{45DFDBDC-E220-2ED1-A54A-50AD5B5E92C7}"/>
                  </a:ext>
                </a:extLst>
              </p:cNvPr>
              <p:cNvSpPr/>
              <p:nvPr/>
            </p:nvSpPr>
            <p:spPr>
              <a:xfrm>
                <a:off x="5583615" y="4022998"/>
                <a:ext cx="443888" cy="437969"/>
              </a:xfrm>
              <a:custGeom>
                <a:avLst/>
                <a:gdLst>
                  <a:gd name="connsiteX0" fmla="*/ 190909 w 443888"/>
                  <a:gd name="connsiteY0" fmla="*/ 184438 h 437969"/>
                  <a:gd name="connsiteX1" fmla="*/ 320634 w 443888"/>
                  <a:gd name="connsiteY1" fmla="*/ 351233 h 437969"/>
                  <a:gd name="connsiteX2" fmla="*/ 382090 w 443888"/>
                  <a:gd name="connsiteY2" fmla="*/ 324889 h 437969"/>
                  <a:gd name="connsiteX3" fmla="*/ 441590 w 443888"/>
                  <a:gd name="connsiteY3" fmla="*/ 384389 h 437969"/>
                  <a:gd name="connsiteX4" fmla="*/ 384641 w 443888"/>
                  <a:gd name="connsiteY4" fmla="*/ 360002 h 437969"/>
                  <a:gd name="connsiteX5" fmla="*/ 430724 w 443888"/>
                  <a:gd name="connsiteY5" fmla="*/ 432429 h 437969"/>
                  <a:gd name="connsiteX6" fmla="*/ 413534 w 443888"/>
                  <a:gd name="connsiteY6" fmla="*/ 435713 h 437969"/>
                  <a:gd name="connsiteX7" fmla="*/ 345859 w 443888"/>
                  <a:gd name="connsiteY7" fmla="*/ 421808 h 437969"/>
                  <a:gd name="connsiteX8" fmla="*/ 258444 w 443888"/>
                  <a:gd name="connsiteY8" fmla="*/ 430961 h 437969"/>
                  <a:gd name="connsiteX9" fmla="*/ 213095 w 443888"/>
                  <a:gd name="connsiteY9" fmla="*/ 389245 h 437969"/>
                  <a:gd name="connsiteX10" fmla="*/ 182 w 443888"/>
                  <a:gd name="connsiteY10" fmla="*/ 137551 h 437969"/>
                  <a:gd name="connsiteX11" fmla="*/ 159674 w 443888"/>
                  <a:gd name="connsiteY11" fmla="*/ 0 h 437969"/>
                  <a:gd name="connsiteX12" fmla="*/ 190909 w 443888"/>
                  <a:gd name="connsiteY12" fmla="*/ 184438 h 43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88" h="437969">
                    <a:moveTo>
                      <a:pt x="190909" y="184438"/>
                    </a:moveTo>
                    <a:cubicBezTo>
                      <a:pt x="203591" y="252707"/>
                      <a:pt x="309908" y="351233"/>
                      <a:pt x="320634" y="351233"/>
                    </a:cubicBezTo>
                    <a:cubicBezTo>
                      <a:pt x="331360" y="351233"/>
                      <a:pt x="359660" y="319054"/>
                      <a:pt x="382090" y="324889"/>
                    </a:cubicBezTo>
                    <a:cubicBezTo>
                      <a:pt x="404520" y="330759"/>
                      <a:pt x="455250" y="373663"/>
                      <a:pt x="441590" y="384389"/>
                    </a:cubicBezTo>
                    <a:cubicBezTo>
                      <a:pt x="427929" y="395115"/>
                      <a:pt x="401481" y="358535"/>
                      <a:pt x="384641" y="360002"/>
                    </a:cubicBezTo>
                    <a:cubicBezTo>
                      <a:pt x="428523" y="396582"/>
                      <a:pt x="440611" y="426210"/>
                      <a:pt x="430724" y="432429"/>
                    </a:cubicBezTo>
                    <a:cubicBezTo>
                      <a:pt x="420836" y="438648"/>
                      <a:pt x="413534" y="435713"/>
                      <a:pt x="413534" y="435713"/>
                    </a:cubicBezTo>
                    <a:cubicBezTo>
                      <a:pt x="396345" y="444482"/>
                      <a:pt x="364866" y="425092"/>
                      <a:pt x="345859" y="421808"/>
                    </a:cubicBezTo>
                    <a:cubicBezTo>
                      <a:pt x="326853" y="418523"/>
                      <a:pt x="289155" y="436796"/>
                      <a:pt x="258444" y="430961"/>
                    </a:cubicBezTo>
                    <a:cubicBezTo>
                      <a:pt x="227699" y="425092"/>
                      <a:pt x="218195" y="392914"/>
                      <a:pt x="213095" y="389245"/>
                    </a:cubicBezTo>
                    <a:cubicBezTo>
                      <a:pt x="207959" y="385577"/>
                      <a:pt x="-7120" y="225351"/>
                      <a:pt x="182" y="137551"/>
                    </a:cubicBezTo>
                    <a:cubicBezTo>
                      <a:pt x="7484" y="49752"/>
                      <a:pt x="159674" y="0"/>
                      <a:pt x="159674" y="0"/>
                    </a:cubicBezTo>
                    <a:lnTo>
                      <a:pt x="190909" y="184438"/>
                    </a:lnTo>
                    <a:close/>
                  </a:path>
                </a:pathLst>
              </a:custGeom>
              <a:solidFill>
                <a:srgbClr val="FFCABF"/>
              </a:solidFill>
              <a:ln w="3494" cap="flat">
                <a:noFill/>
                <a:prstDash val="solid"/>
                <a:miter/>
              </a:ln>
            </p:spPr>
            <p:txBody>
              <a:bodyPr rtlCol="0" anchor="ctr"/>
              <a:lstStyle/>
              <a:p>
                <a:endParaRPr lang="en-US"/>
              </a:p>
            </p:txBody>
          </p:sp>
          <p:sp>
            <p:nvSpPr>
              <p:cNvPr id="248" name="任意多边形: 形状 247">
                <a:extLst>
                  <a:ext uri="{FF2B5EF4-FFF2-40B4-BE49-F238E27FC236}">
                    <a16:creationId xmlns:a16="http://schemas.microsoft.com/office/drawing/2014/main" id="{F29CEF1E-3925-5805-422D-A468C811D9D9}"/>
                  </a:ext>
                </a:extLst>
              </p:cNvPr>
              <p:cNvSpPr/>
              <p:nvPr/>
            </p:nvSpPr>
            <p:spPr>
              <a:xfrm>
                <a:off x="5637899" y="4022931"/>
                <a:ext cx="184754" cy="199114"/>
              </a:xfrm>
              <a:custGeom>
                <a:avLst/>
                <a:gdLst>
                  <a:gd name="connsiteX0" fmla="*/ 61508 w 184754"/>
                  <a:gd name="connsiteY0" fmla="*/ 4014 h 199114"/>
                  <a:gd name="connsiteX1" fmla="*/ 52 w 184754"/>
                  <a:gd name="connsiteY1" fmla="*/ 47897 h 199114"/>
                  <a:gd name="connsiteX2" fmla="*/ 150285 w 184754"/>
                  <a:gd name="connsiteY2" fmla="*/ 199109 h 199114"/>
                  <a:gd name="connsiteX3" fmla="*/ 173694 w 184754"/>
                  <a:gd name="connsiteY3" fmla="*/ 140587 h 199114"/>
                  <a:gd name="connsiteX4" fmla="*/ 61508 w 184754"/>
                  <a:gd name="connsiteY4" fmla="*/ 4014 h 19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54" h="199114">
                    <a:moveTo>
                      <a:pt x="61508" y="4014"/>
                    </a:moveTo>
                    <a:cubicBezTo>
                      <a:pt x="37121" y="-11603"/>
                      <a:pt x="2986" y="21588"/>
                      <a:pt x="52" y="47897"/>
                    </a:cubicBezTo>
                    <a:cubicBezTo>
                      <a:pt x="-2883" y="74240"/>
                      <a:pt x="120029" y="200087"/>
                      <a:pt x="150285" y="199109"/>
                    </a:cubicBezTo>
                    <a:cubicBezTo>
                      <a:pt x="180542" y="198130"/>
                      <a:pt x="197103" y="166931"/>
                      <a:pt x="173694" y="140587"/>
                    </a:cubicBezTo>
                    <a:cubicBezTo>
                      <a:pt x="150285" y="114244"/>
                      <a:pt x="61508" y="4014"/>
                      <a:pt x="61508" y="4014"/>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sp>
            <p:nvSpPr>
              <p:cNvPr id="249" name="任意多边形: 形状 248">
                <a:extLst>
                  <a:ext uri="{FF2B5EF4-FFF2-40B4-BE49-F238E27FC236}">
                    <a16:creationId xmlns:a16="http://schemas.microsoft.com/office/drawing/2014/main" id="{591B710E-AAAF-E260-BE34-38FD2B9F153E}"/>
                  </a:ext>
                </a:extLst>
              </p:cNvPr>
              <p:cNvSpPr/>
              <p:nvPr/>
            </p:nvSpPr>
            <p:spPr>
              <a:xfrm>
                <a:off x="5680392" y="3755092"/>
                <a:ext cx="305466" cy="434769"/>
              </a:xfrm>
              <a:custGeom>
                <a:avLst/>
                <a:gdLst>
                  <a:gd name="connsiteX0" fmla="*/ 271512 w 305466"/>
                  <a:gd name="connsiteY0" fmla="*/ 0 h 434769"/>
                  <a:gd name="connsiteX1" fmla="*/ 240417 w 305466"/>
                  <a:gd name="connsiteY1" fmla="*/ 337083 h 434769"/>
                  <a:gd name="connsiteX2" fmla="*/ 120440 w 305466"/>
                  <a:gd name="connsiteY2" fmla="*/ 434770 h 434769"/>
                  <a:gd name="connsiteX3" fmla="*/ 462 w 305466"/>
                  <a:gd name="connsiteY3" fmla="*/ 284536 h 434769"/>
                  <a:gd name="connsiteX4" fmla="*/ 271512 w 305466"/>
                  <a:gd name="connsiteY4" fmla="*/ 0 h 43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66" h="434769">
                    <a:moveTo>
                      <a:pt x="271512" y="0"/>
                    </a:moveTo>
                    <a:cubicBezTo>
                      <a:pt x="334855" y="66942"/>
                      <a:pt x="300930" y="307805"/>
                      <a:pt x="240417" y="337083"/>
                    </a:cubicBezTo>
                    <a:cubicBezTo>
                      <a:pt x="179939" y="366361"/>
                      <a:pt x="120440" y="434770"/>
                      <a:pt x="120440" y="434770"/>
                    </a:cubicBezTo>
                    <a:cubicBezTo>
                      <a:pt x="86305" y="422087"/>
                      <a:pt x="-7364" y="324540"/>
                      <a:pt x="462" y="284536"/>
                    </a:cubicBezTo>
                    <a:cubicBezTo>
                      <a:pt x="83405" y="208441"/>
                      <a:pt x="173511" y="7162"/>
                      <a:pt x="271512" y="0"/>
                    </a:cubicBezTo>
                    <a:close/>
                  </a:path>
                </a:pathLst>
              </a:custGeom>
              <a:solidFill>
                <a:schemeClr val="accent1">
                  <a:lumMod val="75000"/>
                </a:schemeClr>
              </a:solidFill>
              <a:ln w="3494" cap="flat">
                <a:noFill/>
                <a:prstDash val="solid"/>
                <a:miter/>
              </a:ln>
            </p:spPr>
            <p:txBody>
              <a:bodyPr rtlCol="0" anchor="ctr"/>
              <a:lstStyle/>
              <a:p>
                <a:endParaRPr lang="en-US"/>
              </a:p>
            </p:txBody>
          </p:sp>
          <p:sp>
            <p:nvSpPr>
              <p:cNvPr id="250" name="任意多边形: 形状 249">
                <a:extLst>
                  <a:ext uri="{FF2B5EF4-FFF2-40B4-BE49-F238E27FC236}">
                    <a16:creationId xmlns:a16="http://schemas.microsoft.com/office/drawing/2014/main" id="{62ECD60F-A9CD-D3EE-B51E-60888DB23442}"/>
                  </a:ext>
                </a:extLst>
              </p:cNvPr>
              <p:cNvSpPr/>
              <p:nvPr/>
            </p:nvSpPr>
            <p:spPr>
              <a:xfrm>
                <a:off x="5927776" y="4378693"/>
                <a:ext cx="32034" cy="10106"/>
              </a:xfrm>
              <a:custGeom>
                <a:avLst/>
                <a:gdLst>
                  <a:gd name="connsiteX0" fmla="*/ 1873 w 32034"/>
                  <a:gd name="connsiteY0" fmla="*/ 10107 h 10106"/>
                  <a:gd name="connsiteX1" fmla="*/ 2467 w 32034"/>
                  <a:gd name="connsiteY1" fmla="*/ 10002 h 10106"/>
                  <a:gd name="connsiteX2" fmla="*/ 30348 w 32034"/>
                  <a:gd name="connsiteY2" fmla="*/ 3748 h 10106"/>
                  <a:gd name="connsiteX3" fmla="*/ 32025 w 32034"/>
                  <a:gd name="connsiteY3" fmla="*/ 1687 h 10106"/>
                  <a:gd name="connsiteX4" fmla="*/ 29963 w 32034"/>
                  <a:gd name="connsiteY4" fmla="*/ 10 h 10106"/>
                  <a:gd name="connsiteX5" fmla="*/ 1279 w 32034"/>
                  <a:gd name="connsiteY5" fmla="*/ 6438 h 10106"/>
                  <a:gd name="connsiteX6" fmla="*/ 91 w 32034"/>
                  <a:gd name="connsiteY6" fmla="*/ 8814 h 10106"/>
                  <a:gd name="connsiteX7" fmla="*/ 1873 w 32034"/>
                  <a:gd name="connsiteY7" fmla="*/ 10107 h 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34" h="10106">
                    <a:moveTo>
                      <a:pt x="1873" y="10107"/>
                    </a:moveTo>
                    <a:cubicBezTo>
                      <a:pt x="2083" y="10107"/>
                      <a:pt x="2257" y="10072"/>
                      <a:pt x="2467" y="10002"/>
                    </a:cubicBezTo>
                    <a:cubicBezTo>
                      <a:pt x="2607" y="9967"/>
                      <a:pt x="17071" y="5180"/>
                      <a:pt x="30348" y="3748"/>
                    </a:cubicBezTo>
                    <a:cubicBezTo>
                      <a:pt x="31361" y="3643"/>
                      <a:pt x="32129" y="2700"/>
                      <a:pt x="32025" y="1687"/>
                    </a:cubicBezTo>
                    <a:cubicBezTo>
                      <a:pt x="31920" y="673"/>
                      <a:pt x="30977" y="-95"/>
                      <a:pt x="29963" y="10"/>
                    </a:cubicBezTo>
                    <a:cubicBezTo>
                      <a:pt x="16267" y="1477"/>
                      <a:pt x="1873" y="6228"/>
                      <a:pt x="1279" y="6438"/>
                    </a:cubicBezTo>
                    <a:cubicBezTo>
                      <a:pt x="301" y="6753"/>
                      <a:pt x="-223" y="7836"/>
                      <a:pt x="91" y="8814"/>
                    </a:cubicBezTo>
                    <a:cubicBezTo>
                      <a:pt x="336" y="9583"/>
                      <a:pt x="1070" y="10107"/>
                      <a:pt x="1873" y="10107"/>
                    </a:cubicBezTo>
                    <a:close/>
                  </a:path>
                </a:pathLst>
              </a:custGeom>
              <a:solidFill>
                <a:srgbClr val="E0B3A8"/>
              </a:solidFill>
              <a:ln w="3494" cap="flat">
                <a:noFill/>
                <a:prstDash val="solid"/>
                <a:miter/>
              </a:ln>
            </p:spPr>
            <p:txBody>
              <a:bodyPr rtlCol="0" anchor="ctr"/>
              <a:lstStyle/>
              <a:p>
                <a:endParaRPr lang="en-US"/>
              </a:p>
            </p:txBody>
          </p:sp>
          <p:sp>
            <p:nvSpPr>
              <p:cNvPr id="251" name="任意多边形: 形状 250">
                <a:extLst>
                  <a:ext uri="{FF2B5EF4-FFF2-40B4-BE49-F238E27FC236}">
                    <a16:creationId xmlns:a16="http://schemas.microsoft.com/office/drawing/2014/main" id="{C59099CC-300B-58D7-82CF-4C7BFFF6AF2D}"/>
                  </a:ext>
                </a:extLst>
              </p:cNvPr>
              <p:cNvSpPr/>
              <p:nvPr/>
            </p:nvSpPr>
            <p:spPr>
              <a:xfrm>
                <a:off x="5921452" y="4408145"/>
                <a:ext cx="70550" cy="44031"/>
              </a:xfrm>
              <a:custGeom>
                <a:avLst/>
                <a:gdLst>
                  <a:gd name="connsiteX0" fmla="*/ 68675 w 70550"/>
                  <a:gd name="connsiteY0" fmla="*/ 44032 h 44031"/>
                  <a:gd name="connsiteX1" fmla="*/ 69758 w 70550"/>
                  <a:gd name="connsiteY1" fmla="*/ 43683 h 44031"/>
                  <a:gd name="connsiteX2" fmla="*/ 70212 w 70550"/>
                  <a:gd name="connsiteY2" fmla="*/ 41062 h 44031"/>
                  <a:gd name="connsiteX3" fmla="*/ 24059 w 70550"/>
                  <a:gd name="connsiteY3" fmla="*/ 778 h 44031"/>
                  <a:gd name="connsiteX4" fmla="*/ 1279 w 70550"/>
                  <a:gd name="connsiteY4" fmla="*/ 1338 h 44031"/>
                  <a:gd name="connsiteX5" fmla="*/ 91 w 70550"/>
                  <a:gd name="connsiteY5" fmla="*/ 3678 h 44031"/>
                  <a:gd name="connsiteX6" fmla="*/ 2467 w 70550"/>
                  <a:gd name="connsiteY6" fmla="*/ 4866 h 44031"/>
                  <a:gd name="connsiteX7" fmla="*/ 23570 w 70550"/>
                  <a:gd name="connsiteY7" fmla="*/ 4447 h 44031"/>
                  <a:gd name="connsiteX8" fmla="*/ 67172 w 70550"/>
                  <a:gd name="connsiteY8" fmla="*/ 43158 h 44031"/>
                  <a:gd name="connsiteX9" fmla="*/ 68675 w 70550"/>
                  <a:gd name="connsiteY9" fmla="*/ 44032 h 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50" h="44031">
                    <a:moveTo>
                      <a:pt x="68675" y="44032"/>
                    </a:moveTo>
                    <a:cubicBezTo>
                      <a:pt x="69059" y="44032"/>
                      <a:pt x="69408" y="43927"/>
                      <a:pt x="69758" y="43683"/>
                    </a:cubicBezTo>
                    <a:cubicBezTo>
                      <a:pt x="70596" y="43088"/>
                      <a:pt x="70806" y="41936"/>
                      <a:pt x="70212" y="41062"/>
                    </a:cubicBezTo>
                    <a:cubicBezTo>
                      <a:pt x="58193" y="23872"/>
                      <a:pt x="40410" y="2945"/>
                      <a:pt x="24059" y="778"/>
                    </a:cubicBezTo>
                    <a:cubicBezTo>
                      <a:pt x="9175" y="-1213"/>
                      <a:pt x="1594" y="1233"/>
                      <a:pt x="1279" y="1338"/>
                    </a:cubicBezTo>
                    <a:cubicBezTo>
                      <a:pt x="301" y="1652"/>
                      <a:pt x="-223" y="2700"/>
                      <a:pt x="91" y="3678"/>
                    </a:cubicBezTo>
                    <a:cubicBezTo>
                      <a:pt x="406" y="4657"/>
                      <a:pt x="1454" y="5181"/>
                      <a:pt x="2467" y="4866"/>
                    </a:cubicBezTo>
                    <a:cubicBezTo>
                      <a:pt x="2537" y="4831"/>
                      <a:pt x="9664" y="2595"/>
                      <a:pt x="23570" y="4447"/>
                    </a:cubicBezTo>
                    <a:cubicBezTo>
                      <a:pt x="38593" y="6438"/>
                      <a:pt x="55573" y="26598"/>
                      <a:pt x="67172" y="43158"/>
                    </a:cubicBezTo>
                    <a:cubicBezTo>
                      <a:pt x="67487" y="43752"/>
                      <a:pt x="68081" y="44032"/>
                      <a:pt x="68675" y="44032"/>
                    </a:cubicBezTo>
                    <a:close/>
                  </a:path>
                </a:pathLst>
              </a:custGeom>
              <a:solidFill>
                <a:srgbClr val="E0B3A8"/>
              </a:solidFill>
              <a:ln w="3494" cap="flat">
                <a:noFill/>
                <a:prstDash val="solid"/>
                <a:miter/>
              </a:ln>
            </p:spPr>
            <p:txBody>
              <a:bodyPr rtlCol="0" anchor="ctr"/>
              <a:lstStyle/>
              <a:p>
                <a:endParaRPr lang="en-US"/>
              </a:p>
            </p:txBody>
          </p:sp>
        </p:grpSp>
      </p:grpSp>
      <p:grpSp>
        <p:nvGrpSpPr>
          <p:cNvPr id="138" name="图形 11">
            <a:extLst>
              <a:ext uri="{FF2B5EF4-FFF2-40B4-BE49-F238E27FC236}">
                <a16:creationId xmlns:a16="http://schemas.microsoft.com/office/drawing/2014/main" id="{F88E26C8-15BF-CB52-C0CF-7C2FA6E917D8}"/>
              </a:ext>
            </a:extLst>
          </p:cNvPr>
          <p:cNvGrpSpPr/>
          <p:nvPr/>
        </p:nvGrpSpPr>
        <p:grpSpPr>
          <a:xfrm>
            <a:off x="286764" y="4522206"/>
            <a:ext cx="174675" cy="174608"/>
            <a:chOff x="5558292" y="3566077"/>
            <a:chExt cx="182761" cy="182691"/>
          </a:xfrm>
          <a:solidFill>
            <a:srgbClr val="A9B4EB"/>
          </a:solidFill>
        </p:grpSpPr>
        <p:sp>
          <p:nvSpPr>
            <p:cNvPr id="180" name="任意多边形: 形状 179">
              <a:extLst>
                <a:ext uri="{FF2B5EF4-FFF2-40B4-BE49-F238E27FC236}">
                  <a16:creationId xmlns:a16="http://schemas.microsoft.com/office/drawing/2014/main" id="{28816596-4156-E04B-30AC-BA0E8D17DDCB}"/>
                </a:ext>
              </a:extLst>
            </p:cNvPr>
            <p:cNvSpPr/>
            <p:nvPr/>
          </p:nvSpPr>
          <p:spPr>
            <a:xfrm>
              <a:off x="5603022" y="3609769"/>
              <a:ext cx="94393" cy="138999"/>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solidFill>
              <a:srgbClr val="A9B4EB"/>
            </a:solidFill>
            <a:ln w="3494" cap="flat">
              <a:noFill/>
              <a:prstDash val="solid"/>
              <a:miter/>
            </a:ln>
          </p:spPr>
          <p:txBody>
            <a:bodyPr rtlCol="0" anchor="ctr">
              <a:noAutofit/>
            </a:bodyPr>
            <a:lstStyle/>
            <a:p>
              <a:endParaRPr lang="en-US"/>
            </a:p>
          </p:txBody>
        </p:sp>
        <p:sp>
          <p:nvSpPr>
            <p:cNvPr id="181" name="任意多边形: 形状 180">
              <a:extLst>
                <a:ext uri="{FF2B5EF4-FFF2-40B4-BE49-F238E27FC236}">
                  <a16:creationId xmlns:a16="http://schemas.microsoft.com/office/drawing/2014/main" id="{94665632-3CC2-116E-EF21-73DC4DA4BBBE}"/>
                </a:ext>
              </a:extLst>
            </p:cNvPr>
            <p:cNvSpPr/>
            <p:nvPr/>
          </p:nvSpPr>
          <p:spPr>
            <a:xfrm>
              <a:off x="5647628" y="3566077"/>
              <a:ext cx="5135" cy="32946"/>
            </a:xfrm>
            <a:custGeom>
              <a:avLst/>
              <a:gdLst>
                <a:gd name="connsiteX0" fmla="*/ 0 w 5135"/>
                <a:gd name="connsiteY0" fmla="*/ 0 h 32946"/>
                <a:gd name="connsiteX1" fmla="*/ 5136 w 5135"/>
                <a:gd name="connsiteY1" fmla="*/ 0 h 32946"/>
                <a:gd name="connsiteX2" fmla="*/ 5136 w 5135"/>
                <a:gd name="connsiteY2" fmla="*/ 32947 h 32946"/>
                <a:gd name="connsiteX3" fmla="*/ 0 w 5135"/>
                <a:gd name="connsiteY3" fmla="*/ 32947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7"/>
                  </a:lnTo>
                  <a:lnTo>
                    <a:pt x="0" y="32947"/>
                  </a:lnTo>
                  <a:close/>
                </a:path>
              </a:pathLst>
            </a:custGeom>
            <a:solidFill>
              <a:srgbClr val="A9B4EB"/>
            </a:solidFill>
            <a:ln w="3494" cap="flat">
              <a:noFill/>
              <a:prstDash val="solid"/>
              <a:miter/>
            </a:ln>
          </p:spPr>
          <p:txBody>
            <a:bodyPr rtlCol="0" anchor="ctr">
              <a:noAutofit/>
            </a:bodyPr>
            <a:lstStyle/>
            <a:p>
              <a:endParaRPr lang="en-US"/>
            </a:p>
          </p:txBody>
        </p:sp>
        <p:sp>
          <p:nvSpPr>
            <p:cNvPr id="182" name="任意多边形: 形状 181">
              <a:extLst>
                <a:ext uri="{FF2B5EF4-FFF2-40B4-BE49-F238E27FC236}">
                  <a16:creationId xmlns:a16="http://schemas.microsoft.com/office/drawing/2014/main" id="{AF103A95-E7E6-F220-D572-895D986E810E}"/>
                </a:ext>
              </a:extLst>
            </p:cNvPr>
            <p:cNvSpPr/>
            <p:nvPr/>
          </p:nvSpPr>
          <p:spPr>
            <a:xfrm rot="-2700000">
              <a:off x="5686517" y="3602269"/>
              <a:ext cx="32946" cy="5135"/>
            </a:xfrm>
            <a:custGeom>
              <a:avLst/>
              <a:gdLst>
                <a:gd name="connsiteX0" fmla="*/ 0 w 32946"/>
                <a:gd name="connsiteY0" fmla="*/ 0 h 5135"/>
                <a:gd name="connsiteX1" fmla="*/ 32946 w 32946"/>
                <a:gd name="connsiteY1" fmla="*/ 0 h 5135"/>
                <a:gd name="connsiteX2" fmla="*/ 32946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6" y="0"/>
                  </a:lnTo>
                  <a:lnTo>
                    <a:pt x="32946"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183" name="任意多边形: 形状 182">
              <a:extLst>
                <a:ext uri="{FF2B5EF4-FFF2-40B4-BE49-F238E27FC236}">
                  <a16:creationId xmlns:a16="http://schemas.microsoft.com/office/drawing/2014/main" id="{40B5E2B8-C9C2-7B37-FE83-FD8D01095BF4}"/>
                </a:ext>
              </a:extLst>
            </p:cNvPr>
            <p:cNvSpPr/>
            <p:nvPr/>
          </p:nvSpPr>
          <p:spPr>
            <a:xfrm>
              <a:off x="5708106" y="3655414"/>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184" name="任意多边形: 形状 183">
              <a:extLst>
                <a:ext uri="{FF2B5EF4-FFF2-40B4-BE49-F238E27FC236}">
                  <a16:creationId xmlns:a16="http://schemas.microsoft.com/office/drawing/2014/main" id="{4B70C3C9-DD06-4BE8-BA14-8C61DF79A8F2}"/>
                </a:ext>
              </a:extLst>
            </p:cNvPr>
            <p:cNvSpPr/>
            <p:nvPr/>
          </p:nvSpPr>
          <p:spPr>
            <a:xfrm rot="-2700000">
              <a:off x="5594452" y="3587675"/>
              <a:ext cx="5135" cy="32946"/>
            </a:xfrm>
            <a:custGeom>
              <a:avLst/>
              <a:gdLst>
                <a:gd name="connsiteX0" fmla="*/ 0 w 5135"/>
                <a:gd name="connsiteY0" fmla="*/ 0 h 32946"/>
                <a:gd name="connsiteX1" fmla="*/ 5136 w 5135"/>
                <a:gd name="connsiteY1" fmla="*/ 0 h 32946"/>
                <a:gd name="connsiteX2" fmla="*/ 5136 w 5135"/>
                <a:gd name="connsiteY2" fmla="*/ 32946 h 32946"/>
                <a:gd name="connsiteX3" fmla="*/ 0 w 5135"/>
                <a:gd name="connsiteY3" fmla="*/ 32946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6"/>
                  </a:lnTo>
                  <a:lnTo>
                    <a:pt x="0" y="32946"/>
                  </a:lnTo>
                  <a:close/>
                </a:path>
              </a:pathLst>
            </a:custGeom>
            <a:solidFill>
              <a:srgbClr val="A9B4EB"/>
            </a:solidFill>
            <a:ln w="3494" cap="flat">
              <a:noFill/>
              <a:prstDash val="solid"/>
              <a:miter/>
            </a:ln>
          </p:spPr>
          <p:txBody>
            <a:bodyPr rtlCol="0" anchor="ctr">
              <a:noAutofit/>
            </a:bodyPr>
            <a:lstStyle/>
            <a:p>
              <a:endParaRPr lang="en-US"/>
            </a:p>
          </p:txBody>
        </p:sp>
        <p:sp>
          <p:nvSpPr>
            <p:cNvPr id="185" name="任意多边形: 形状 184">
              <a:extLst>
                <a:ext uri="{FF2B5EF4-FFF2-40B4-BE49-F238E27FC236}">
                  <a16:creationId xmlns:a16="http://schemas.microsoft.com/office/drawing/2014/main" id="{88F0FB1C-4D04-02E0-9DD6-44E69712581F}"/>
                </a:ext>
              </a:extLst>
            </p:cNvPr>
            <p:cNvSpPr/>
            <p:nvPr/>
          </p:nvSpPr>
          <p:spPr>
            <a:xfrm>
              <a:off x="5558292" y="3654366"/>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186" name="任意多边形: 形状 185">
              <a:extLst>
                <a:ext uri="{FF2B5EF4-FFF2-40B4-BE49-F238E27FC236}">
                  <a16:creationId xmlns:a16="http://schemas.microsoft.com/office/drawing/2014/main" id="{FC96CAA2-BE1B-5440-ACA6-7ED225048A87}"/>
                </a:ext>
              </a:extLst>
            </p:cNvPr>
            <p:cNvSpPr/>
            <p:nvPr/>
          </p:nvSpPr>
          <p:spPr>
            <a:xfrm>
              <a:off x="5631068" y="3706948"/>
              <a:ext cx="37733" cy="5135"/>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187" name="任意多边形: 形状 186">
              <a:extLst>
                <a:ext uri="{FF2B5EF4-FFF2-40B4-BE49-F238E27FC236}">
                  <a16:creationId xmlns:a16="http://schemas.microsoft.com/office/drawing/2014/main" id="{557E72C7-C62E-EBB3-1174-33BE2670B4C0}"/>
                </a:ext>
              </a:extLst>
            </p:cNvPr>
            <p:cNvSpPr/>
            <p:nvPr/>
          </p:nvSpPr>
          <p:spPr>
            <a:xfrm>
              <a:off x="5632675" y="3722355"/>
              <a:ext cx="33994" cy="5135"/>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solidFill>
              <a:srgbClr val="A9B4EB"/>
            </a:solidFill>
            <a:ln w="3494" cap="flat">
              <a:noFill/>
              <a:prstDash val="solid"/>
              <a:miter/>
            </a:ln>
          </p:spPr>
          <p:txBody>
            <a:bodyPr rtlCol="0" anchor="ctr">
              <a:noAutofit/>
            </a:bodyPr>
            <a:lstStyle/>
            <a:p>
              <a:endParaRPr lang="en-US"/>
            </a:p>
          </p:txBody>
        </p:sp>
      </p:grpSp>
      <p:pic>
        <p:nvPicPr>
          <p:cNvPr id="7" name="图形 6">
            <a:extLst>
              <a:ext uri="{FF2B5EF4-FFF2-40B4-BE49-F238E27FC236}">
                <a16:creationId xmlns:a16="http://schemas.microsoft.com/office/drawing/2014/main" id="{2190E5DF-40D0-8C63-7DD4-A809BE01C4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5531" y="1895619"/>
            <a:ext cx="665827" cy="665827"/>
          </a:xfrm>
          <a:prstGeom prst="rect">
            <a:avLst/>
          </a:prstGeom>
        </p:spPr>
      </p:pic>
      <p:pic>
        <p:nvPicPr>
          <p:cNvPr id="9" name="图形 8">
            <a:extLst>
              <a:ext uri="{FF2B5EF4-FFF2-40B4-BE49-F238E27FC236}">
                <a16:creationId xmlns:a16="http://schemas.microsoft.com/office/drawing/2014/main" id="{CD038C29-B721-E235-43DF-6D7E61056A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9925" y="4752792"/>
            <a:ext cx="481570" cy="481570"/>
          </a:xfrm>
          <a:prstGeom prst="rect">
            <a:avLst/>
          </a:prstGeom>
        </p:spPr>
      </p:pic>
      <p:pic>
        <p:nvPicPr>
          <p:cNvPr id="11" name="图形 10">
            <a:extLst>
              <a:ext uri="{FF2B5EF4-FFF2-40B4-BE49-F238E27FC236}">
                <a16:creationId xmlns:a16="http://schemas.microsoft.com/office/drawing/2014/main" id="{8650EF53-A039-2ED4-508A-F8922E036A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66365" y="3833863"/>
            <a:ext cx="402976" cy="402976"/>
          </a:xfrm>
          <a:prstGeom prst="rect">
            <a:avLst/>
          </a:prstGeom>
        </p:spPr>
      </p:pic>
      <p:pic>
        <p:nvPicPr>
          <p:cNvPr id="13" name="图形 12">
            <a:extLst>
              <a:ext uri="{FF2B5EF4-FFF2-40B4-BE49-F238E27FC236}">
                <a16:creationId xmlns:a16="http://schemas.microsoft.com/office/drawing/2014/main" id="{2B716D7A-E2DF-506B-ADDB-686D0E6D6A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60926" y="5004325"/>
            <a:ext cx="481486" cy="481486"/>
          </a:xfrm>
          <a:prstGeom prst="rect">
            <a:avLst/>
          </a:prstGeom>
        </p:spPr>
      </p:pic>
      <p:pic>
        <p:nvPicPr>
          <p:cNvPr id="15" name="图形 14">
            <a:extLst>
              <a:ext uri="{FF2B5EF4-FFF2-40B4-BE49-F238E27FC236}">
                <a16:creationId xmlns:a16="http://schemas.microsoft.com/office/drawing/2014/main" id="{A7E2769F-C3A3-C9A7-BDB8-06A843E5A5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51718" y="2000855"/>
            <a:ext cx="553306" cy="553306"/>
          </a:xfrm>
          <a:prstGeom prst="rect">
            <a:avLst/>
          </a:prstGeom>
        </p:spPr>
      </p:pic>
      <p:pic>
        <p:nvPicPr>
          <p:cNvPr id="17" name="图形 16">
            <a:extLst>
              <a:ext uri="{FF2B5EF4-FFF2-40B4-BE49-F238E27FC236}">
                <a16:creationId xmlns:a16="http://schemas.microsoft.com/office/drawing/2014/main" id="{99329DA6-1FF1-218F-425A-E8D3CC5731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5252" y="2905066"/>
            <a:ext cx="994864" cy="994864"/>
          </a:xfrm>
          <a:prstGeom prst="rect">
            <a:avLst/>
          </a:prstGeom>
        </p:spPr>
      </p:pic>
      <p:pic>
        <p:nvPicPr>
          <p:cNvPr id="19" name="图形 18">
            <a:extLst>
              <a:ext uri="{FF2B5EF4-FFF2-40B4-BE49-F238E27FC236}">
                <a16:creationId xmlns:a16="http://schemas.microsoft.com/office/drawing/2014/main" id="{AF1A63DF-83E1-E26F-85B6-E15DB9829B6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59513" y="3654000"/>
            <a:ext cx="298470" cy="292618"/>
          </a:xfrm>
          <a:prstGeom prst="rect">
            <a:avLst/>
          </a:prstGeom>
        </p:spPr>
      </p:pic>
      <p:pic>
        <p:nvPicPr>
          <p:cNvPr id="21" name="图形 20">
            <a:extLst>
              <a:ext uri="{FF2B5EF4-FFF2-40B4-BE49-F238E27FC236}">
                <a16:creationId xmlns:a16="http://schemas.microsoft.com/office/drawing/2014/main" id="{E3E25F75-0E06-9D30-926A-BB7C4342183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58934" y="1512609"/>
            <a:ext cx="367500" cy="367500"/>
          </a:xfrm>
          <a:prstGeom prst="rect">
            <a:avLst/>
          </a:prstGeom>
        </p:spPr>
      </p:pic>
      <p:pic>
        <p:nvPicPr>
          <p:cNvPr id="23" name="图形 22">
            <a:extLst>
              <a:ext uri="{FF2B5EF4-FFF2-40B4-BE49-F238E27FC236}">
                <a16:creationId xmlns:a16="http://schemas.microsoft.com/office/drawing/2014/main" id="{B0562E15-7165-ED49-C06B-68F83D8FF47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01101" y="4738642"/>
            <a:ext cx="407846" cy="407846"/>
          </a:xfrm>
          <a:prstGeom prst="rect">
            <a:avLst/>
          </a:prstGeom>
        </p:spPr>
      </p:pic>
      <p:pic>
        <p:nvPicPr>
          <p:cNvPr id="157" name="图形 156">
            <a:extLst>
              <a:ext uri="{FF2B5EF4-FFF2-40B4-BE49-F238E27FC236}">
                <a16:creationId xmlns:a16="http://schemas.microsoft.com/office/drawing/2014/main" id="{0E54A7CA-C668-4431-AEF2-7DABB8AF33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119" y="2694292"/>
            <a:ext cx="517719" cy="517719"/>
          </a:xfrm>
          <a:prstGeom prst="rect">
            <a:avLst/>
          </a:prstGeom>
        </p:spPr>
      </p:pic>
    </p:spTree>
    <p:extLst>
      <p:ext uri="{BB962C8B-B14F-4D97-AF65-F5344CB8AC3E}">
        <p14:creationId xmlns:p14="http://schemas.microsoft.com/office/powerpoint/2010/main" val="9539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CC43BFA-DF3E-4652-EFF7-9AD50E23D5C1}"/>
              </a:ext>
            </a:extLst>
          </p:cNvPr>
          <p:cNvSpPr>
            <a:spLocks noGrp="1"/>
          </p:cNvSpPr>
          <p:nvPr>
            <p:ph sz="quarter" idx="13"/>
          </p:nvPr>
        </p:nvSpPr>
        <p:spPr/>
        <p:txBody>
          <a:bodyPr>
            <a:noAutofit/>
          </a:bodyPr>
          <a:lstStyle/>
          <a:p>
            <a:r>
              <a:rPr lang="zh-CN" altLang="en-US" dirty="0"/>
              <a:t>重要指标分析</a:t>
            </a:r>
            <a:endParaRPr lang="en-US" dirty="0"/>
          </a:p>
        </p:txBody>
      </p:sp>
      <p:sp>
        <p:nvSpPr>
          <p:cNvPr id="5" name="内容占位符 4">
            <a:extLst>
              <a:ext uri="{FF2B5EF4-FFF2-40B4-BE49-F238E27FC236}">
                <a16:creationId xmlns:a16="http://schemas.microsoft.com/office/drawing/2014/main" id="{ED279447-E76D-D788-942A-32431E9F6F37}"/>
              </a:ext>
            </a:extLst>
          </p:cNvPr>
          <p:cNvSpPr>
            <a:spLocks noGrp="1"/>
          </p:cNvSpPr>
          <p:nvPr>
            <p:ph sz="quarter" idx="14"/>
          </p:nvPr>
        </p:nvSpPr>
        <p:spPr/>
        <p:txBody>
          <a:bodyPr/>
          <a:lstStyle/>
          <a:p>
            <a:r>
              <a:rPr lang="en-US" dirty="0"/>
              <a:t>Analysis of the important indicators of</a:t>
            </a:r>
          </a:p>
        </p:txBody>
      </p:sp>
      <p:sp>
        <p:nvSpPr>
          <p:cNvPr id="6" name="文本框 5">
            <a:extLst>
              <a:ext uri="{FF2B5EF4-FFF2-40B4-BE49-F238E27FC236}">
                <a16:creationId xmlns:a16="http://schemas.microsoft.com/office/drawing/2014/main" id="{FA377B3E-9BF0-C029-2EF9-432EC9BF6CA5}"/>
              </a:ext>
            </a:extLst>
          </p:cNvPr>
          <p:cNvSpPr txBox="1"/>
          <p:nvPr/>
        </p:nvSpPr>
        <p:spPr>
          <a:xfrm>
            <a:off x="11128613" y="6438900"/>
            <a:ext cx="1136173" cy="416653"/>
          </a:xfrm>
          <a:prstGeom prst="rect">
            <a:avLst/>
          </a:prstGeom>
          <a:noFill/>
        </p:spPr>
        <p:txBody>
          <a:bodyPr wrap="square">
            <a:noAutofit/>
          </a:bodyPr>
          <a:lstStyle/>
          <a:p>
            <a:pPr marL="0" marR="0" lvl="0" indent="0" algn="l" defTabSz="914400" rtl="0" eaLnBrk="1" fontAlgn="auto" latinLnBrk="0" hangingPunct="1">
              <a:lnSpc>
                <a:spcPct val="120000"/>
              </a:lnSpc>
              <a:buClrTx/>
              <a:buSzTx/>
              <a:buFontTx/>
              <a:buNone/>
              <a:tabLst/>
              <a:defRPr/>
            </a:pPr>
            <a:r>
              <a:rPr kumimoji="0" lang="en-US" altLang="zh-CN" sz="900" b="0" i="0" u="none" strike="noStrike" kern="1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en-US" sz="900" b="0" i="0" u="none" strike="noStrike" kern="1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截至</a:t>
            </a:r>
            <a:r>
              <a:rPr kumimoji="0" lang="en-US" altLang="zh-CN" sz="900" b="0" i="0" u="none" strike="noStrike" kern="1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kumimoji="0" lang="zh-CN" altLang="en-US" sz="900" b="0" i="0" u="none" strike="noStrike" kern="1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月</a:t>
            </a:r>
          </a:p>
          <a:p>
            <a:pPr marL="0" marR="0" lvl="0" indent="0" algn="l" defTabSz="914400" rtl="0" eaLnBrk="1" fontAlgn="auto" latinLnBrk="0" hangingPunct="1">
              <a:lnSpc>
                <a:spcPct val="120000"/>
              </a:lnSpc>
              <a:buClrTx/>
              <a:buSzTx/>
              <a:buFontTx/>
              <a:buNone/>
              <a:tabLst/>
              <a:defRPr/>
            </a:pPr>
            <a:endParaRPr kumimoji="0" lang="zh-CN" altLang="en-US" sz="900" b="0" i="0" u="none" strike="noStrike" kern="12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7" name="组合 6">
            <a:extLst>
              <a:ext uri="{FF2B5EF4-FFF2-40B4-BE49-F238E27FC236}">
                <a16:creationId xmlns:a16="http://schemas.microsoft.com/office/drawing/2014/main" id="{48805E3D-A8A5-836F-5291-B2213EE29E6C}"/>
              </a:ext>
            </a:extLst>
          </p:cNvPr>
          <p:cNvGrpSpPr/>
          <p:nvPr/>
        </p:nvGrpSpPr>
        <p:grpSpPr>
          <a:xfrm>
            <a:off x="482600" y="1764000"/>
            <a:ext cx="3293773" cy="4404031"/>
            <a:chOff x="482600" y="1442884"/>
            <a:chExt cx="3423356" cy="4404031"/>
          </a:xfrm>
        </p:grpSpPr>
        <p:sp>
          <p:nvSpPr>
            <p:cNvPr id="8" name="矩形: 圆角 7">
              <a:extLst>
                <a:ext uri="{FF2B5EF4-FFF2-40B4-BE49-F238E27FC236}">
                  <a16:creationId xmlns:a16="http://schemas.microsoft.com/office/drawing/2014/main" id="{49067300-1AA1-F9E3-C5D1-E095E32F0BF3}"/>
                </a:ext>
              </a:extLst>
            </p:cNvPr>
            <p:cNvSpPr/>
            <p:nvPr/>
          </p:nvSpPr>
          <p:spPr>
            <a:xfrm>
              <a:off x="482600" y="1442884"/>
              <a:ext cx="3423356" cy="4404031"/>
            </a:xfrm>
            <a:prstGeom prst="roundRect">
              <a:avLst>
                <a:gd name="adj" fmla="val 721"/>
              </a:avLst>
            </a:prstGeom>
            <a:solidFill>
              <a:schemeClr val="bg1">
                <a:lumMod val="95000"/>
                <a:alpha val="2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图表 8">
              <a:extLst>
                <a:ext uri="{FF2B5EF4-FFF2-40B4-BE49-F238E27FC236}">
                  <a16:creationId xmlns:a16="http://schemas.microsoft.com/office/drawing/2014/main" id="{4DECED68-396C-9403-7636-63C65EB9A692}"/>
                </a:ext>
              </a:extLst>
            </p:cNvPr>
            <p:cNvGraphicFramePr/>
            <p:nvPr>
              <p:extLst>
                <p:ext uri="{D42A27DB-BD31-4B8C-83A1-F6EECF244321}">
                  <p14:modId xmlns:p14="http://schemas.microsoft.com/office/powerpoint/2010/main" val="4124992667"/>
                </p:ext>
              </p:extLst>
            </p:nvPr>
          </p:nvGraphicFramePr>
          <p:xfrm>
            <a:off x="569911" y="1822636"/>
            <a:ext cx="3189288" cy="3791492"/>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0" name="组合 9">
            <a:extLst>
              <a:ext uri="{FF2B5EF4-FFF2-40B4-BE49-F238E27FC236}">
                <a16:creationId xmlns:a16="http://schemas.microsoft.com/office/drawing/2014/main" id="{0CA93143-C3E8-6D89-827F-BB8F2A85AB1F}"/>
              </a:ext>
            </a:extLst>
          </p:cNvPr>
          <p:cNvGrpSpPr>
            <a:grpSpLocks/>
          </p:cNvGrpSpPr>
          <p:nvPr/>
        </p:nvGrpSpPr>
        <p:grpSpPr>
          <a:xfrm>
            <a:off x="4449113" y="1764000"/>
            <a:ext cx="3293773" cy="4404031"/>
            <a:chOff x="4208781" y="1226984"/>
            <a:chExt cx="3423356" cy="4404031"/>
          </a:xfrm>
        </p:grpSpPr>
        <p:sp>
          <p:nvSpPr>
            <p:cNvPr id="11" name="矩形: 圆角 10">
              <a:extLst>
                <a:ext uri="{FF2B5EF4-FFF2-40B4-BE49-F238E27FC236}">
                  <a16:creationId xmlns:a16="http://schemas.microsoft.com/office/drawing/2014/main" id="{DEC8EC58-C517-97A6-8C75-7C9C918CE151}"/>
                </a:ext>
              </a:extLst>
            </p:cNvPr>
            <p:cNvSpPr/>
            <p:nvPr/>
          </p:nvSpPr>
          <p:spPr>
            <a:xfrm>
              <a:off x="4208781" y="1226984"/>
              <a:ext cx="3423356" cy="4404031"/>
            </a:xfrm>
            <a:prstGeom prst="roundRect">
              <a:avLst>
                <a:gd name="adj" fmla="val 721"/>
              </a:avLst>
            </a:prstGeom>
            <a:solidFill>
              <a:schemeClr val="bg1">
                <a:lumMod val="95000"/>
                <a:alpha val="2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图表 11">
              <a:extLst>
                <a:ext uri="{FF2B5EF4-FFF2-40B4-BE49-F238E27FC236}">
                  <a16:creationId xmlns:a16="http://schemas.microsoft.com/office/drawing/2014/main" id="{E492533A-58F4-277F-139D-4B31E6CDC4D1}"/>
                </a:ext>
              </a:extLst>
            </p:cNvPr>
            <p:cNvGraphicFramePr/>
            <p:nvPr>
              <p:extLst>
                <p:ext uri="{D42A27DB-BD31-4B8C-83A1-F6EECF244321}">
                  <p14:modId xmlns:p14="http://schemas.microsoft.com/office/powerpoint/2010/main" val="1611704658"/>
                </p:ext>
              </p:extLst>
            </p:nvPr>
          </p:nvGraphicFramePr>
          <p:xfrm>
            <a:off x="4296092" y="1606736"/>
            <a:ext cx="3189288" cy="3791492"/>
          </p:xfrm>
          <a:graphic>
            <a:graphicData uri="http://schemas.openxmlformats.org/drawingml/2006/chart">
              <c:chart xmlns:c="http://schemas.openxmlformats.org/drawingml/2006/chart" xmlns:r="http://schemas.openxmlformats.org/officeDocument/2006/relationships" r:id="rId3"/>
            </a:graphicData>
          </a:graphic>
        </p:graphicFrame>
      </p:grpSp>
      <p:sp>
        <p:nvSpPr>
          <p:cNvPr id="13" name="文本框 12">
            <a:extLst>
              <a:ext uri="{FF2B5EF4-FFF2-40B4-BE49-F238E27FC236}">
                <a16:creationId xmlns:a16="http://schemas.microsoft.com/office/drawing/2014/main" id="{4585CE02-32E0-A55B-EC6C-89CFFC78ED45}"/>
              </a:ext>
            </a:extLst>
          </p:cNvPr>
          <p:cNvSpPr txBox="1"/>
          <p:nvPr/>
        </p:nvSpPr>
        <p:spPr>
          <a:xfrm>
            <a:off x="2373312" y="1204792"/>
            <a:ext cx="7445376" cy="369332"/>
          </a:xfrm>
          <a:prstGeom prst="rect">
            <a:avLst/>
          </a:prstGeom>
          <a:noFill/>
        </p:spPr>
        <p:txBody>
          <a:bodyPr wrap="square">
            <a:noAutofit/>
          </a:bodyPr>
          <a:lstStyle/>
          <a:p>
            <a:pPr marL="0" marR="0" algn="ctr">
              <a:spcBef>
                <a:spcPts val="0"/>
              </a:spcBef>
              <a:spcAft>
                <a:spcPts val="0"/>
              </a:spcAft>
            </a:pPr>
            <a:r>
              <a:rPr lang="zh-CN" altLang="en-US" kern="100" dirty="0">
                <a:latin typeface="+mj-ea"/>
                <a:ea typeface="+mj-ea"/>
              </a:rPr>
              <a:t>用户新增和留存逐步增长，转化虽有波动，但</a:t>
            </a:r>
            <a:r>
              <a:rPr lang="en-US" altLang="zh-CN" kern="100" dirty="0">
                <a:latin typeface="+mj-ea"/>
                <a:ea typeface="+mj-ea"/>
              </a:rPr>
              <a:t>4</a:t>
            </a:r>
            <a:r>
              <a:rPr lang="zh-CN" altLang="en-US" kern="100" dirty="0">
                <a:latin typeface="+mj-ea"/>
                <a:ea typeface="+mj-ea"/>
              </a:rPr>
              <a:t>月仍增长较多</a:t>
            </a:r>
            <a:endParaRPr lang="zh-CN" altLang="en-US" sz="1800" kern="100" dirty="0">
              <a:effectLst/>
              <a:latin typeface="+mj-ea"/>
              <a:ea typeface="+mj-ea"/>
            </a:endParaRPr>
          </a:p>
        </p:txBody>
      </p:sp>
      <p:grpSp>
        <p:nvGrpSpPr>
          <p:cNvPr id="14" name="组合 13">
            <a:extLst>
              <a:ext uri="{FF2B5EF4-FFF2-40B4-BE49-F238E27FC236}">
                <a16:creationId xmlns:a16="http://schemas.microsoft.com/office/drawing/2014/main" id="{8019350A-1651-FAA2-5BFE-17BC8CBA4D64}"/>
              </a:ext>
            </a:extLst>
          </p:cNvPr>
          <p:cNvGrpSpPr>
            <a:grpSpLocks/>
          </p:cNvGrpSpPr>
          <p:nvPr/>
        </p:nvGrpSpPr>
        <p:grpSpPr>
          <a:xfrm>
            <a:off x="8382290" y="1764000"/>
            <a:ext cx="3293773" cy="4404031"/>
            <a:chOff x="4208781" y="1226984"/>
            <a:chExt cx="3423356" cy="4404031"/>
          </a:xfrm>
        </p:grpSpPr>
        <p:sp>
          <p:nvSpPr>
            <p:cNvPr id="15" name="矩形: 圆角 14">
              <a:extLst>
                <a:ext uri="{FF2B5EF4-FFF2-40B4-BE49-F238E27FC236}">
                  <a16:creationId xmlns:a16="http://schemas.microsoft.com/office/drawing/2014/main" id="{7015FA29-A923-6F16-89E7-648BA3B2CD89}"/>
                </a:ext>
              </a:extLst>
            </p:cNvPr>
            <p:cNvSpPr/>
            <p:nvPr/>
          </p:nvSpPr>
          <p:spPr>
            <a:xfrm>
              <a:off x="4208781" y="1226984"/>
              <a:ext cx="3423356" cy="4404031"/>
            </a:xfrm>
            <a:prstGeom prst="roundRect">
              <a:avLst>
                <a:gd name="adj" fmla="val 721"/>
              </a:avLst>
            </a:prstGeom>
            <a:solidFill>
              <a:schemeClr val="bg1">
                <a:lumMod val="95000"/>
                <a:alpha val="2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图表 15">
              <a:extLst>
                <a:ext uri="{FF2B5EF4-FFF2-40B4-BE49-F238E27FC236}">
                  <a16:creationId xmlns:a16="http://schemas.microsoft.com/office/drawing/2014/main" id="{AE878286-D75D-E07D-FABE-C0050AE6D343}"/>
                </a:ext>
              </a:extLst>
            </p:cNvPr>
            <p:cNvGraphicFramePr/>
            <p:nvPr>
              <p:extLst>
                <p:ext uri="{D42A27DB-BD31-4B8C-83A1-F6EECF244321}">
                  <p14:modId xmlns:p14="http://schemas.microsoft.com/office/powerpoint/2010/main" val="122252405"/>
                </p:ext>
              </p:extLst>
            </p:nvPr>
          </p:nvGraphicFramePr>
          <p:xfrm>
            <a:off x="4296092" y="1606736"/>
            <a:ext cx="3189288" cy="3791492"/>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79617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D0311321-5D9B-1DBB-AC36-90B486EDB50E}"/>
              </a:ext>
            </a:extLst>
          </p:cNvPr>
          <p:cNvSpPr>
            <a:spLocks noGrp="1"/>
          </p:cNvSpPr>
          <p:nvPr>
            <p:ph sz="quarter" idx="13"/>
          </p:nvPr>
        </p:nvSpPr>
        <p:spPr/>
        <p:txBody>
          <a:bodyPr>
            <a:noAutofit/>
          </a:bodyPr>
          <a:lstStyle/>
          <a:p>
            <a:r>
              <a:rPr lang="zh-CN" altLang="en-US" dirty="0"/>
              <a:t>重点成果数据</a:t>
            </a:r>
            <a:endParaRPr lang="en-US" dirty="0"/>
          </a:p>
        </p:txBody>
      </p:sp>
      <p:sp>
        <p:nvSpPr>
          <p:cNvPr id="5" name="内容占位符 4">
            <a:extLst>
              <a:ext uri="{FF2B5EF4-FFF2-40B4-BE49-F238E27FC236}">
                <a16:creationId xmlns:a16="http://schemas.microsoft.com/office/drawing/2014/main" id="{DEBD4D85-F37F-144F-D08B-70FCE586F609}"/>
              </a:ext>
            </a:extLst>
          </p:cNvPr>
          <p:cNvSpPr>
            <a:spLocks noGrp="1"/>
          </p:cNvSpPr>
          <p:nvPr>
            <p:ph sz="quarter" idx="14"/>
          </p:nvPr>
        </p:nvSpPr>
        <p:spPr/>
        <p:txBody>
          <a:bodyPr/>
          <a:lstStyle/>
          <a:p>
            <a:r>
              <a:rPr lang="en-US" dirty="0"/>
              <a:t>Key results data</a:t>
            </a:r>
          </a:p>
          <a:p>
            <a:endParaRPr lang="en-US" dirty="0"/>
          </a:p>
        </p:txBody>
      </p:sp>
      <p:sp>
        <p:nvSpPr>
          <p:cNvPr id="6" name="文本框 5">
            <a:extLst>
              <a:ext uri="{FF2B5EF4-FFF2-40B4-BE49-F238E27FC236}">
                <a16:creationId xmlns:a16="http://schemas.microsoft.com/office/drawing/2014/main" id="{4AFE0D11-6ACB-65D7-F36A-8AE071CA5216}"/>
              </a:ext>
            </a:extLst>
          </p:cNvPr>
          <p:cNvSpPr txBox="1"/>
          <p:nvPr/>
        </p:nvSpPr>
        <p:spPr>
          <a:xfrm>
            <a:off x="10393103" y="2386382"/>
            <a:ext cx="985939" cy="248786"/>
          </a:xfrm>
          <a:prstGeom prst="rect">
            <a:avLst/>
          </a:prstGeom>
          <a:noFill/>
        </p:spPr>
        <p:txBody>
          <a:bodyPr wrap="square">
            <a:noAutofit/>
          </a:bodyPr>
          <a:lstStyle/>
          <a:p>
            <a:pPr marL="0" marR="0" lvl="0" indent="0" algn="l" defTabSz="914400" rtl="0" eaLnBrk="1" fontAlgn="auto" latinLnBrk="0" hangingPunct="1">
              <a:lnSpc>
                <a:spcPct val="120000"/>
              </a:lnSpc>
              <a:buClrTx/>
              <a:buSzTx/>
              <a:buFontTx/>
              <a:buNone/>
              <a:tabLst/>
              <a:defRPr/>
            </a:pPr>
            <a:r>
              <a:rPr kumimoji="0" lang="en-US" altLang="zh-CN" sz="900" b="0" i="0" u="none" strike="noStrike" kern="1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zh-CN" sz="900" b="0" i="0" u="none" strike="noStrike" kern="1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截至</a:t>
            </a:r>
            <a:r>
              <a:rPr kumimoji="0" lang="en-US" altLang="zh-CN" sz="900" b="0" i="0" u="none" strike="noStrike" kern="1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2021</a:t>
            </a:r>
            <a:r>
              <a:rPr kumimoji="0" lang="zh-CN" altLang="zh-CN" sz="900" b="0" i="0" u="none" strike="noStrike" kern="1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年末</a:t>
            </a:r>
            <a:endParaRPr kumimoji="0" lang="zh-CN" altLang="en-US" sz="900" b="0" i="0" u="none" strike="noStrike" kern="120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8" name="矩形: 圆顶角 17">
            <a:extLst>
              <a:ext uri="{FF2B5EF4-FFF2-40B4-BE49-F238E27FC236}">
                <a16:creationId xmlns:a16="http://schemas.microsoft.com/office/drawing/2014/main" id="{047DBB62-BD14-4733-0A52-371EFF0830CE}"/>
              </a:ext>
            </a:extLst>
          </p:cNvPr>
          <p:cNvSpPr/>
          <p:nvPr/>
        </p:nvSpPr>
        <p:spPr>
          <a:xfrm rot="16200000">
            <a:off x="8198228" y="2254714"/>
            <a:ext cx="306165" cy="85198"/>
          </a:xfrm>
          <a:prstGeom prst="round2SameRect">
            <a:avLst/>
          </a:prstGeom>
          <a:solidFill>
            <a:schemeClr val="accent1"/>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9" name="矩形: 圆角 18">
            <a:extLst>
              <a:ext uri="{FF2B5EF4-FFF2-40B4-BE49-F238E27FC236}">
                <a16:creationId xmlns:a16="http://schemas.microsoft.com/office/drawing/2014/main" id="{65CF3448-6E29-D3AA-8BD6-482B9413E893}"/>
              </a:ext>
            </a:extLst>
          </p:cNvPr>
          <p:cNvSpPr>
            <a:spLocks/>
          </p:cNvSpPr>
          <p:nvPr/>
        </p:nvSpPr>
        <p:spPr>
          <a:xfrm>
            <a:off x="8355544" y="2043995"/>
            <a:ext cx="3302114" cy="973007"/>
          </a:xfrm>
          <a:prstGeom prst="roundRect">
            <a:avLst>
              <a:gd name="adj" fmla="val 4899"/>
            </a:avLst>
          </a:prstGeom>
          <a:solidFill>
            <a:sysClr val="window" lastClr="FFFFFF"/>
          </a:solidFill>
          <a:ln w="12700" cap="flat" cmpd="sng" algn="ctr">
            <a:noFill/>
            <a:prstDash val="solid"/>
            <a:miter lim="800000"/>
          </a:ln>
          <a:effectLst>
            <a:outerShdw blurRad="279400" sx="102000" sy="102000" algn="ctr" rotWithShape="0">
              <a:srgbClr val="136AD5">
                <a:lumMod val="50000"/>
                <a:alpha val="17000"/>
              </a:srgbClr>
            </a:outerShdw>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Roboto Bold" panose="02000000000000000000" pitchFamily="2" charset="0"/>
              <a:ea typeface="阿里巴巴普惠体 B" panose="00020600040101010101" pitchFamily="18" charset="-122"/>
              <a:cs typeface="+mn-ea"/>
              <a:sym typeface="+mn-lt"/>
            </a:endParaRPr>
          </a:p>
        </p:txBody>
      </p:sp>
      <p:sp>
        <p:nvSpPr>
          <p:cNvPr id="17" name="文本框 16">
            <a:extLst>
              <a:ext uri="{FF2B5EF4-FFF2-40B4-BE49-F238E27FC236}">
                <a16:creationId xmlns:a16="http://schemas.microsoft.com/office/drawing/2014/main" id="{5A5F6DC4-FF73-48FA-47AA-E543EE18A87F}"/>
              </a:ext>
            </a:extLst>
          </p:cNvPr>
          <p:cNvSpPr txBox="1"/>
          <p:nvPr/>
        </p:nvSpPr>
        <p:spPr>
          <a:xfrm>
            <a:off x="8440742" y="2127033"/>
            <a:ext cx="2154588" cy="276999"/>
          </a:xfrm>
          <a:prstGeom prst="rect">
            <a:avLst/>
          </a:prstGeom>
          <a:noFill/>
        </p:spPr>
        <p:txBody>
          <a:bodyPr wrap="square">
            <a:noAutofit/>
          </a:bodyPr>
          <a:lstStyle/>
          <a:p>
            <a:r>
              <a:rPr lang="zh-CN" altLang="en-US" sz="1200" kern="100" dirty="0">
                <a:latin typeface="+mj-ea"/>
                <a:ea typeface="+mj-ea"/>
                <a:cs typeface="OPPOSans R" panose="00020600040101010101" pitchFamily="18" charset="-122"/>
              </a:rPr>
              <a:t>总点击量</a:t>
            </a:r>
          </a:p>
        </p:txBody>
      </p:sp>
      <p:sp>
        <p:nvSpPr>
          <p:cNvPr id="9" name="文本框 8">
            <a:extLst>
              <a:ext uri="{FF2B5EF4-FFF2-40B4-BE49-F238E27FC236}">
                <a16:creationId xmlns:a16="http://schemas.microsoft.com/office/drawing/2014/main" id="{0E66F6CF-25EB-EC24-83D6-DCABDBEB1037}"/>
              </a:ext>
            </a:extLst>
          </p:cNvPr>
          <p:cNvSpPr txBox="1"/>
          <p:nvPr/>
        </p:nvSpPr>
        <p:spPr>
          <a:xfrm>
            <a:off x="8423918" y="2371698"/>
            <a:ext cx="1446009" cy="261610"/>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截至本月末</a:t>
            </a:r>
          </a:p>
        </p:txBody>
      </p:sp>
      <p:sp>
        <p:nvSpPr>
          <p:cNvPr id="10" name="文本框 9">
            <a:extLst>
              <a:ext uri="{FF2B5EF4-FFF2-40B4-BE49-F238E27FC236}">
                <a16:creationId xmlns:a16="http://schemas.microsoft.com/office/drawing/2014/main" id="{F3ADACF6-E20A-5CEC-A5BC-F60261004EEC}"/>
              </a:ext>
            </a:extLst>
          </p:cNvPr>
          <p:cNvSpPr txBox="1"/>
          <p:nvPr/>
        </p:nvSpPr>
        <p:spPr>
          <a:xfrm>
            <a:off x="8387943" y="2532759"/>
            <a:ext cx="1386705" cy="461665"/>
          </a:xfrm>
          <a:prstGeom prst="rect">
            <a:avLst/>
          </a:prstGeom>
          <a:noFill/>
        </p:spPr>
        <p:txBody>
          <a:bodyPr wrap="square">
            <a:noAutofit/>
          </a:bodyPr>
          <a:lstStyle/>
          <a:p>
            <a:pPr marL="0" marR="0" algn="just">
              <a:spcBef>
                <a:spcPts val="0"/>
              </a:spcBef>
              <a:spcAft>
                <a:spcPts val="0"/>
              </a:spcAft>
            </a:pPr>
            <a:r>
              <a:rPr lang="en-US" altLang="zh-CN" sz="2400" kern="100" dirty="0">
                <a:latin typeface="Roboto Bold" panose="02000000000000000000" pitchFamily="2" charset="0"/>
                <a:ea typeface="宋体" panose="02010600030101010101" pitchFamily="2" charset="-122"/>
              </a:rPr>
              <a:t>300</a:t>
            </a:r>
            <a:endParaRPr lang="zh-CN" altLang="en-US" sz="2000" kern="100" dirty="0">
              <a:latin typeface="Roboto Bold" panose="02000000000000000000" pitchFamily="2" charset="0"/>
              <a:ea typeface="宋体" panose="02010600030101010101" pitchFamily="2" charset="-122"/>
            </a:endParaRPr>
          </a:p>
        </p:txBody>
      </p:sp>
      <p:sp>
        <p:nvSpPr>
          <p:cNvPr id="11" name="文本框 10">
            <a:extLst>
              <a:ext uri="{FF2B5EF4-FFF2-40B4-BE49-F238E27FC236}">
                <a16:creationId xmlns:a16="http://schemas.microsoft.com/office/drawing/2014/main" id="{C51655BF-94BE-93D9-E808-842DA4D18416}"/>
              </a:ext>
            </a:extLst>
          </p:cNvPr>
          <p:cNvSpPr txBox="1"/>
          <p:nvPr/>
        </p:nvSpPr>
        <p:spPr>
          <a:xfrm>
            <a:off x="8976451" y="2693676"/>
            <a:ext cx="713772" cy="261610"/>
          </a:xfrm>
          <a:prstGeom prst="rect">
            <a:avLst/>
          </a:prstGeom>
          <a:noFill/>
        </p:spPr>
        <p:txBody>
          <a:bodyPr wrap="square">
            <a:noAutofit/>
          </a:bodyPr>
          <a:lstStyle/>
          <a:p>
            <a:pPr marL="0" marR="0" algn="just">
              <a:spcBef>
                <a:spcPts val="0"/>
              </a:spcBef>
              <a:spcAft>
                <a:spcPts val="0"/>
              </a:spcAft>
            </a:pPr>
            <a:r>
              <a:rPr lang="zh-CN" altLang="en-US" sz="1100" kern="100" dirty="0">
                <a:latin typeface="+mj-ea"/>
                <a:ea typeface="+mj-ea"/>
              </a:rPr>
              <a:t>万次</a:t>
            </a:r>
            <a:endParaRPr lang="zh-CN" altLang="en-US" sz="1050" kern="100" dirty="0">
              <a:latin typeface="+mj-ea"/>
              <a:ea typeface="+mj-ea"/>
            </a:endParaRPr>
          </a:p>
        </p:txBody>
      </p:sp>
      <p:sp>
        <p:nvSpPr>
          <p:cNvPr id="12" name="文本框 11">
            <a:extLst>
              <a:ext uri="{FF2B5EF4-FFF2-40B4-BE49-F238E27FC236}">
                <a16:creationId xmlns:a16="http://schemas.microsoft.com/office/drawing/2014/main" id="{11C284C8-D6DB-C8EE-DC99-3AE70989F9F3}"/>
              </a:ext>
            </a:extLst>
          </p:cNvPr>
          <p:cNvSpPr txBox="1"/>
          <p:nvPr/>
        </p:nvSpPr>
        <p:spPr>
          <a:xfrm>
            <a:off x="10173707" y="2371698"/>
            <a:ext cx="1089804" cy="253916"/>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日点击量峰值</a:t>
            </a:r>
            <a:endParaRPr lang="en-US" sz="1050" kern="100"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13" name="文本框 12">
            <a:extLst>
              <a:ext uri="{FF2B5EF4-FFF2-40B4-BE49-F238E27FC236}">
                <a16:creationId xmlns:a16="http://schemas.microsoft.com/office/drawing/2014/main" id="{12A94BF9-37F8-FDC9-A566-54A1D33D89D4}"/>
              </a:ext>
            </a:extLst>
          </p:cNvPr>
          <p:cNvSpPr txBox="1"/>
          <p:nvPr/>
        </p:nvSpPr>
        <p:spPr>
          <a:xfrm>
            <a:off x="10146132" y="2532759"/>
            <a:ext cx="1386705" cy="461665"/>
          </a:xfrm>
          <a:prstGeom prst="rect">
            <a:avLst/>
          </a:prstGeom>
          <a:noFill/>
        </p:spPr>
        <p:txBody>
          <a:bodyPr wrap="square">
            <a:noAutofit/>
          </a:bodyPr>
          <a:lstStyle/>
          <a:p>
            <a:pPr algn="just"/>
            <a:r>
              <a:rPr lang="en-US" altLang="zh-CN" sz="2400" kern="100" dirty="0">
                <a:latin typeface="Roboto Bold" panose="02000000000000000000" pitchFamily="2" charset="0"/>
                <a:ea typeface="宋体" panose="02010600030101010101" pitchFamily="2" charset="-122"/>
              </a:rPr>
              <a:t>3</a:t>
            </a:r>
            <a:endParaRPr lang="zh-CN" altLang="en-US" sz="2400" kern="100" dirty="0">
              <a:latin typeface="Roboto Bold" panose="02000000000000000000" pitchFamily="2" charset="0"/>
              <a:ea typeface="宋体" panose="02010600030101010101" pitchFamily="2" charset="-122"/>
            </a:endParaRPr>
          </a:p>
        </p:txBody>
      </p:sp>
      <p:sp>
        <p:nvSpPr>
          <p:cNvPr id="14" name="文本框 13">
            <a:extLst>
              <a:ext uri="{FF2B5EF4-FFF2-40B4-BE49-F238E27FC236}">
                <a16:creationId xmlns:a16="http://schemas.microsoft.com/office/drawing/2014/main" id="{FE7C4444-07A7-F250-17E2-37B683D88B8D}"/>
              </a:ext>
            </a:extLst>
          </p:cNvPr>
          <p:cNvSpPr txBox="1"/>
          <p:nvPr/>
        </p:nvSpPr>
        <p:spPr>
          <a:xfrm>
            <a:off x="10412306" y="2687401"/>
            <a:ext cx="713772" cy="261610"/>
          </a:xfrm>
          <a:prstGeom prst="rect">
            <a:avLst/>
          </a:prstGeom>
          <a:noFill/>
        </p:spPr>
        <p:txBody>
          <a:bodyPr wrap="square">
            <a:noAutofit/>
          </a:bodyPr>
          <a:lstStyle/>
          <a:p>
            <a:pPr algn="just"/>
            <a:r>
              <a:rPr lang="zh-CN" altLang="en-US" sz="1100" kern="100" dirty="0">
                <a:latin typeface="+mj-ea"/>
                <a:ea typeface="+mj-ea"/>
              </a:rPr>
              <a:t>万次</a:t>
            </a:r>
          </a:p>
        </p:txBody>
      </p:sp>
      <p:cxnSp>
        <p:nvCxnSpPr>
          <p:cNvPr id="15" name="直接连接符 14">
            <a:extLst>
              <a:ext uri="{FF2B5EF4-FFF2-40B4-BE49-F238E27FC236}">
                <a16:creationId xmlns:a16="http://schemas.microsoft.com/office/drawing/2014/main" id="{2AE1ED78-1F51-76C5-84A0-FADCE484128C}"/>
              </a:ext>
            </a:extLst>
          </p:cNvPr>
          <p:cNvCxnSpPr>
            <a:cxnSpLocks/>
          </p:cNvCxnSpPr>
          <p:nvPr/>
        </p:nvCxnSpPr>
        <p:spPr>
          <a:xfrm>
            <a:off x="9875965" y="2406866"/>
            <a:ext cx="0" cy="5048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形状 20">
            <a:extLst>
              <a:ext uri="{FF2B5EF4-FFF2-40B4-BE49-F238E27FC236}">
                <a16:creationId xmlns:a16="http://schemas.microsoft.com/office/drawing/2014/main" id="{03A61BFE-CB4A-834A-C879-9127C28C6E84}"/>
              </a:ext>
            </a:extLst>
          </p:cNvPr>
          <p:cNvSpPr/>
          <p:nvPr/>
        </p:nvSpPr>
        <p:spPr>
          <a:xfrm rot="1824795">
            <a:off x="4230584" y="1850831"/>
            <a:ext cx="1911089" cy="1655051"/>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gradFill>
            <a:gsLst>
              <a:gs pos="0">
                <a:schemeClr val="accent1">
                  <a:lumMod val="60000"/>
                  <a:lumOff val="4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文本框 21">
            <a:extLst>
              <a:ext uri="{FF2B5EF4-FFF2-40B4-BE49-F238E27FC236}">
                <a16:creationId xmlns:a16="http://schemas.microsoft.com/office/drawing/2014/main" id="{75FF6B7E-F7CC-1A52-3889-E5C3838CF44A}"/>
              </a:ext>
            </a:extLst>
          </p:cNvPr>
          <p:cNvSpPr txBox="1"/>
          <p:nvPr/>
        </p:nvSpPr>
        <p:spPr>
          <a:xfrm>
            <a:off x="4321256" y="2393599"/>
            <a:ext cx="1689410" cy="408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用户总数</a:t>
            </a:r>
            <a:endParaRPr lang="en-US" dirty="0"/>
          </a:p>
        </p:txBody>
      </p:sp>
      <p:sp>
        <p:nvSpPr>
          <p:cNvPr id="23" name="文本框 22">
            <a:extLst>
              <a:ext uri="{FF2B5EF4-FFF2-40B4-BE49-F238E27FC236}">
                <a16:creationId xmlns:a16="http://schemas.microsoft.com/office/drawing/2014/main" id="{84BB19EB-6EFE-AEDF-85E4-E21DC7DF5177}"/>
              </a:ext>
            </a:extLst>
          </p:cNvPr>
          <p:cNvSpPr txBox="1"/>
          <p:nvPr/>
        </p:nvSpPr>
        <p:spPr>
          <a:xfrm>
            <a:off x="4493209" y="2736268"/>
            <a:ext cx="14037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400,000</a:t>
            </a:r>
            <a:endParaRPr lang="en-US" dirty="0"/>
          </a:p>
        </p:txBody>
      </p:sp>
      <p:sp>
        <p:nvSpPr>
          <p:cNvPr id="25" name="任意多边形: 形状 24">
            <a:extLst>
              <a:ext uri="{FF2B5EF4-FFF2-40B4-BE49-F238E27FC236}">
                <a16:creationId xmlns:a16="http://schemas.microsoft.com/office/drawing/2014/main" id="{5CECDECA-8324-5563-088B-49D0E3B41A8C}"/>
              </a:ext>
            </a:extLst>
          </p:cNvPr>
          <p:cNvSpPr/>
          <p:nvPr/>
        </p:nvSpPr>
        <p:spPr>
          <a:xfrm rot="1824795">
            <a:off x="5123059" y="3424857"/>
            <a:ext cx="1911089" cy="1655051"/>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gradFill>
            <a:gsLst>
              <a:gs pos="0">
                <a:schemeClr val="accent2">
                  <a:lumMod val="60000"/>
                  <a:lumOff val="40000"/>
                </a:schemeClr>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文本框 25">
            <a:extLst>
              <a:ext uri="{FF2B5EF4-FFF2-40B4-BE49-F238E27FC236}">
                <a16:creationId xmlns:a16="http://schemas.microsoft.com/office/drawing/2014/main" id="{34B11862-86B3-A600-CF61-628818C81CBC}"/>
              </a:ext>
            </a:extLst>
          </p:cNvPr>
          <p:cNvSpPr txBox="1"/>
          <p:nvPr/>
        </p:nvSpPr>
        <p:spPr>
          <a:xfrm>
            <a:off x="5220232" y="4241943"/>
            <a:ext cx="1806326" cy="400110"/>
          </a:xfrm>
          <a:prstGeom prst="rect">
            <a:avLst/>
          </a:prstGeom>
          <a:noFill/>
        </p:spPr>
        <p:txBody>
          <a:bodyPr wrap="square">
            <a:noAutofit/>
          </a:bodyPr>
          <a:lstStyle/>
          <a:p>
            <a:pPr algn="ctr"/>
            <a:r>
              <a:rPr lang="zh-CN" altLang="en-US" sz="2000" kern="100" dirty="0">
                <a:solidFill>
                  <a:schemeClr val="bg1"/>
                </a:solidFill>
                <a:effectLst>
                  <a:outerShdw blurRad="50800" dist="38100" dir="5400000" algn="t" rotWithShape="0">
                    <a:schemeClr val="accent2">
                      <a:lumMod val="60000"/>
                      <a:lumOff val="40000"/>
                      <a:alpha val="40000"/>
                    </a:schemeClr>
                  </a:outerShdw>
                </a:effectLst>
                <a:latin typeface="+mj-ea"/>
                <a:ea typeface="+mj-ea"/>
                <a:cs typeface="OPPOSans R" panose="00020600040101010101" pitchFamily="18" charset="-122"/>
              </a:rPr>
              <a:t>约为</a:t>
            </a:r>
            <a:r>
              <a:rPr lang="en-US" altLang="zh-CN" sz="2000" kern="100" dirty="0">
                <a:solidFill>
                  <a:schemeClr val="bg1"/>
                </a:solidFill>
                <a:effectLst>
                  <a:outerShdw blurRad="50800" dist="38100" dir="5400000" algn="t" rotWithShape="0">
                    <a:schemeClr val="accent2">
                      <a:lumMod val="60000"/>
                      <a:lumOff val="40000"/>
                      <a:alpha val="40000"/>
                    </a:schemeClr>
                  </a:outerShdw>
                </a:effectLst>
                <a:latin typeface="+mj-ea"/>
                <a:ea typeface="+mj-ea"/>
                <a:cs typeface="OPPOSans R" panose="00020600040101010101" pitchFamily="18" charset="-122"/>
              </a:rPr>
              <a:t>50%</a:t>
            </a:r>
          </a:p>
        </p:txBody>
      </p:sp>
      <p:sp>
        <p:nvSpPr>
          <p:cNvPr id="27" name="文本框 26">
            <a:extLst>
              <a:ext uri="{FF2B5EF4-FFF2-40B4-BE49-F238E27FC236}">
                <a16:creationId xmlns:a16="http://schemas.microsoft.com/office/drawing/2014/main" id="{0D339210-1F39-7CA7-D58E-5EC962182D85}"/>
              </a:ext>
            </a:extLst>
          </p:cNvPr>
          <p:cNvSpPr txBox="1"/>
          <p:nvPr/>
        </p:nvSpPr>
        <p:spPr>
          <a:xfrm>
            <a:off x="5278690" y="3800244"/>
            <a:ext cx="1689410" cy="408638"/>
          </a:xfrm>
          <a:prstGeom prst="rect">
            <a:avLst/>
          </a:prstGeom>
          <a:noFill/>
        </p:spPr>
        <p:txBody>
          <a:bodyPr wrap="square">
            <a:noAutofit/>
          </a:bodyPr>
          <a:lstStyle/>
          <a:p>
            <a:pPr algn="ctr">
              <a:lnSpc>
                <a:spcPct val="120000"/>
              </a:lnSpc>
            </a:pPr>
            <a:r>
              <a:rPr lang="zh-CN" altLang="en-US" sz="1800" dirty="0">
                <a:solidFill>
                  <a:prstClr val="white"/>
                </a:solidFill>
                <a:latin typeface="+mn-ea"/>
                <a:cs typeface="OPPOSans R" panose="00020600040101010101" pitchFamily="18" charset="-122"/>
              </a:rPr>
              <a:t>转化率</a:t>
            </a:r>
          </a:p>
        </p:txBody>
      </p:sp>
      <p:sp>
        <p:nvSpPr>
          <p:cNvPr id="29" name="任意多边形: 形状 28">
            <a:extLst>
              <a:ext uri="{FF2B5EF4-FFF2-40B4-BE49-F238E27FC236}">
                <a16:creationId xmlns:a16="http://schemas.microsoft.com/office/drawing/2014/main" id="{9C9406AB-04F0-ACEE-0928-67A9D443A107}"/>
              </a:ext>
            </a:extLst>
          </p:cNvPr>
          <p:cNvSpPr/>
          <p:nvPr/>
        </p:nvSpPr>
        <p:spPr>
          <a:xfrm rot="1824795">
            <a:off x="6088942" y="1909927"/>
            <a:ext cx="1911089" cy="1655051"/>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gradFill>
            <a:gsLst>
              <a:gs pos="0">
                <a:schemeClr val="accent1">
                  <a:lumMod val="60000"/>
                  <a:lumOff val="4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文本框 29">
            <a:extLst>
              <a:ext uri="{FF2B5EF4-FFF2-40B4-BE49-F238E27FC236}">
                <a16:creationId xmlns:a16="http://schemas.microsoft.com/office/drawing/2014/main" id="{50EE0AB4-8D13-4BD5-38BE-2158D0D08DF4}"/>
              </a:ext>
            </a:extLst>
          </p:cNvPr>
          <p:cNvSpPr txBox="1"/>
          <p:nvPr/>
        </p:nvSpPr>
        <p:spPr>
          <a:xfrm>
            <a:off x="6246428" y="2412172"/>
            <a:ext cx="1689410" cy="408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日均访问</a:t>
            </a:r>
            <a:endParaRPr lang="en-US" dirty="0"/>
          </a:p>
        </p:txBody>
      </p:sp>
      <p:sp>
        <p:nvSpPr>
          <p:cNvPr id="31" name="文本框 30">
            <a:extLst>
              <a:ext uri="{FF2B5EF4-FFF2-40B4-BE49-F238E27FC236}">
                <a16:creationId xmlns:a16="http://schemas.microsoft.com/office/drawing/2014/main" id="{7C2738C5-0308-378C-709C-9B67A5E40D02}"/>
              </a:ext>
            </a:extLst>
          </p:cNvPr>
          <p:cNvSpPr txBox="1"/>
          <p:nvPr/>
        </p:nvSpPr>
        <p:spPr>
          <a:xfrm>
            <a:off x="6329551" y="2764805"/>
            <a:ext cx="14037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100,000</a:t>
            </a:r>
            <a:r>
              <a:rPr lang="zh-CN" altLang="en-US" sz="1050" dirty="0"/>
              <a:t>人次</a:t>
            </a:r>
            <a:endParaRPr lang="en-US" dirty="0"/>
          </a:p>
        </p:txBody>
      </p:sp>
      <p:sp>
        <p:nvSpPr>
          <p:cNvPr id="43" name="矩形: 圆顶角 42">
            <a:extLst>
              <a:ext uri="{FF2B5EF4-FFF2-40B4-BE49-F238E27FC236}">
                <a16:creationId xmlns:a16="http://schemas.microsoft.com/office/drawing/2014/main" id="{1C4E4BB5-9AEB-B8B1-A3F8-1DA96D005B4B}"/>
              </a:ext>
            </a:extLst>
          </p:cNvPr>
          <p:cNvSpPr/>
          <p:nvPr/>
        </p:nvSpPr>
        <p:spPr>
          <a:xfrm rot="16200000">
            <a:off x="8198228" y="3572168"/>
            <a:ext cx="306165" cy="85198"/>
          </a:xfrm>
          <a:prstGeom prst="round2SameRect">
            <a:avLst/>
          </a:prstGeom>
          <a:solidFill>
            <a:schemeClr val="accent1"/>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4" name="矩形: 圆角 43">
            <a:extLst>
              <a:ext uri="{FF2B5EF4-FFF2-40B4-BE49-F238E27FC236}">
                <a16:creationId xmlns:a16="http://schemas.microsoft.com/office/drawing/2014/main" id="{0338D910-6210-446D-8C01-598D42AC84DE}"/>
              </a:ext>
            </a:extLst>
          </p:cNvPr>
          <p:cNvSpPr>
            <a:spLocks/>
          </p:cNvSpPr>
          <p:nvPr/>
        </p:nvSpPr>
        <p:spPr>
          <a:xfrm>
            <a:off x="8355544" y="3361449"/>
            <a:ext cx="3302114" cy="973007"/>
          </a:xfrm>
          <a:prstGeom prst="roundRect">
            <a:avLst>
              <a:gd name="adj" fmla="val 4899"/>
            </a:avLst>
          </a:prstGeom>
          <a:solidFill>
            <a:sysClr val="window" lastClr="FFFFFF"/>
          </a:solidFill>
          <a:ln w="12700" cap="flat" cmpd="sng" algn="ctr">
            <a:noFill/>
            <a:prstDash val="solid"/>
            <a:miter lim="800000"/>
          </a:ln>
          <a:effectLst>
            <a:outerShdw blurRad="279400" sx="102000" sy="102000" algn="ctr" rotWithShape="0">
              <a:srgbClr val="136AD5">
                <a:lumMod val="50000"/>
                <a:alpha val="17000"/>
              </a:srgbClr>
            </a:outerShdw>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Roboto Bold" panose="02000000000000000000" pitchFamily="2" charset="0"/>
              <a:ea typeface="阿里巴巴普惠体 B" panose="00020600040101010101" pitchFamily="18" charset="-122"/>
              <a:cs typeface="+mn-ea"/>
              <a:sym typeface="+mn-lt"/>
            </a:endParaRPr>
          </a:p>
        </p:txBody>
      </p:sp>
      <p:sp>
        <p:nvSpPr>
          <p:cNvPr id="42" name="文本框 41">
            <a:extLst>
              <a:ext uri="{FF2B5EF4-FFF2-40B4-BE49-F238E27FC236}">
                <a16:creationId xmlns:a16="http://schemas.microsoft.com/office/drawing/2014/main" id="{E373BD3C-0FE9-9AF6-81D7-94A5A26EC1DA}"/>
              </a:ext>
            </a:extLst>
          </p:cNvPr>
          <p:cNvSpPr txBox="1"/>
          <p:nvPr/>
        </p:nvSpPr>
        <p:spPr>
          <a:xfrm>
            <a:off x="8440742" y="3444487"/>
            <a:ext cx="2154588" cy="276999"/>
          </a:xfrm>
          <a:prstGeom prst="rect">
            <a:avLst/>
          </a:prstGeom>
          <a:noFill/>
        </p:spPr>
        <p:txBody>
          <a:bodyPr wrap="square">
            <a:noAutofit/>
          </a:bodyPr>
          <a:lstStyle/>
          <a:p>
            <a:r>
              <a:rPr lang="zh-CN" altLang="en-US" sz="1200" kern="100" dirty="0">
                <a:latin typeface="+mj-ea"/>
                <a:ea typeface="+mj-ea"/>
                <a:cs typeface="OPPOSans R" panose="00020600040101010101" pitchFamily="18" charset="-122"/>
              </a:rPr>
              <a:t>转化情况</a:t>
            </a:r>
          </a:p>
        </p:txBody>
      </p:sp>
      <p:sp>
        <p:nvSpPr>
          <p:cNvPr id="34" name="文本框 33">
            <a:extLst>
              <a:ext uri="{FF2B5EF4-FFF2-40B4-BE49-F238E27FC236}">
                <a16:creationId xmlns:a16="http://schemas.microsoft.com/office/drawing/2014/main" id="{628C90FC-9231-E7D7-8C3D-D60549F722E3}"/>
              </a:ext>
            </a:extLst>
          </p:cNvPr>
          <p:cNvSpPr txBox="1"/>
          <p:nvPr/>
        </p:nvSpPr>
        <p:spPr>
          <a:xfrm>
            <a:off x="8423918" y="3689152"/>
            <a:ext cx="1446009" cy="261610"/>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平均转化率</a:t>
            </a:r>
          </a:p>
        </p:txBody>
      </p:sp>
      <p:sp>
        <p:nvSpPr>
          <p:cNvPr id="35" name="文本框 34">
            <a:extLst>
              <a:ext uri="{FF2B5EF4-FFF2-40B4-BE49-F238E27FC236}">
                <a16:creationId xmlns:a16="http://schemas.microsoft.com/office/drawing/2014/main" id="{7E5CCE18-FA39-22C9-90D4-322694115AD6}"/>
              </a:ext>
            </a:extLst>
          </p:cNvPr>
          <p:cNvSpPr txBox="1"/>
          <p:nvPr/>
        </p:nvSpPr>
        <p:spPr>
          <a:xfrm>
            <a:off x="8387943" y="3850213"/>
            <a:ext cx="1386705" cy="461665"/>
          </a:xfrm>
          <a:prstGeom prst="rect">
            <a:avLst/>
          </a:prstGeom>
          <a:noFill/>
        </p:spPr>
        <p:txBody>
          <a:bodyPr wrap="square">
            <a:noAutofit/>
          </a:bodyPr>
          <a:lstStyle/>
          <a:p>
            <a:pPr marL="0" marR="0" algn="just">
              <a:spcBef>
                <a:spcPts val="0"/>
              </a:spcBef>
              <a:spcAft>
                <a:spcPts val="0"/>
              </a:spcAft>
            </a:pPr>
            <a:r>
              <a:rPr lang="en-US" altLang="zh-CN" sz="2400" kern="100" dirty="0">
                <a:latin typeface="Roboto Bold" panose="02000000000000000000" pitchFamily="2" charset="0"/>
                <a:ea typeface="宋体" panose="02010600030101010101" pitchFamily="2" charset="-122"/>
              </a:rPr>
              <a:t>70</a:t>
            </a:r>
            <a:endParaRPr lang="zh-CN" altLang="en-US" sz="2000" kern="100" dirty="0">
              <a:latin typeface="Roboto Bold" panose="02000000000000000000" pitchFamily="2" charset="0"/>
              <a:ea typeface="宋体" panose="02010600030101010101" pitchFamily="2" charset="-122"/>
            </a:endParaRPr>
          </a:p>
        </p:txBody>
      </p:sp>
      <p:sp>
        <p:nvSpPr>
          <p:cNvPr id="36" name="文本框 35">
            <a:extLst>
              <a:ext uri="{FF2B5EF4-FFF2-40B4-BE49-F238E27FC236}">
                <a16:creationId xmlns:a16="http://schemas.microsoft.com/office/drawing/2014/main" id="{1E8FC33A-F17D-764B-2C1B-1A04EAB2AED4}"/>
              </a:ext>
            </a:extLst>
          </p:cNvPr>
          <p:cNvSpPr txBox="1"/>
          <p:nvPr/>
        </p:nvSpPr>
        <p:spPr>
          <a:xfrm>
            <a:off x="8763029" y="4011130"/>
            <a:ext cx="713772" cy="261610"/>
          </a:xfrm>
          <a:prstGeom prst="rect">
            <a:avLst/>
          </a:prstGeom>
          <a:noFill/>
        </p:spPr>
        <p:txBody>
          <a:bodyPr wrap="square">
            <a:noAutofit/>
          </a:bodyPr>
          <a:lstStyle/>
          <a:p>
            <a:pPr marL="0" marR="0" algn="just">
              <a:spcBef>
                <a:spcPts val="0"/>
              </a:spcBef>
              <a:spcAft>
                <a:spcPts val="0"/>
              </a:spcAft>
            </a:pPr>
            <a:r>
              <a:rPr lang="en-US" altLang="zh-CN" sz="1100" kern="100" dirty="0">
                <a:latin typeface="+mj-ea"/>
                <a:ea typeface="+mj-ea"/>
              </a:rPr>
              <a:t>%</a:t>
            </a:r>
            <a:endParaRPr lang="zh-CN" altLang="en-US" sz="1050" kern="100" dirty="0">
              <a:latin typeface="+mj-ea"/>
              <a:ea typeface="+mj-ea"/>
            </a:endParaRPr>
          </a:p>
        </p:txBody>
      </p:sp>
      <p:sp>
        <p:nvSpPr>
          <p:cNvPr id="37" name="文本框 36">
            <a:extLst>
              <a:ext uri="{FF2B5EF4-FFF2-40B4-BE49-F238E27FC236}">
                <a16:creationId xmlns:a16="http://schemas.microsoft.com/office/drawing/2014/main" id="{4F775790-482E-2825-C986-47CE1612875F}"/>
              </a:ext>
            </a:extLst>
          </p:cNvPr>
          <p:cNvSpPr txBox="1"/>
          <p:nvPr/>
        </p:nvSpPr>
        <p:spPr>
          <a:xfrm>
            <a:off x="10173707" y="3689152"/>
            <a:ext cx="1089804" cy="261610"/>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转化效益</a:t>
            </a:r>
          </a:p>
        </p:txBody>
      </p:sp>
      <p:sp>
        <p:nvSpPr>
          <p:cNvPr id="38" name="文本框 37">
            <a:extLst>
              <a:ext uri="{FF2B5EF4-FFF2-40B4-BE49-F238E27FC236}">
                <a16:creationId xmlns:a16="http://schemas.microsoft.com/office/drawing/2014/main" id="{32F77E1F-3CE4-36E8-1704-3C6899495FF9}"/>
              </a:ext>
            </a:extLst>
          </p:cNvPr>
          <p:cNvSpPr txBox="1"/>
          <p:nvPr/>
        </p:nvSpPr>
        <p:spPr>
          <a:xfrm>
            <a:off x="10146132" y="3850213"/>
            <a:ext cx="1386705" cy="461665"/>
          </a:xfrm>
          <a:prstGeom prst="rect">
            <a:avLst/>
          </a:prstGeom>
          <a:noFill/>
        </p:spPr>
        <p:txBody>
          <a:bodyPr wrap="square">
            <a:noAutofit/>
          </a:bodyPr>
          <a:lstStyle/>
          <a:p>
            <a:pPr algn="just"/>
            <a:r>
              <a:rPr lang="en-US" altLang="zh-CN" sz="2400" kern="100" dirty="0">
                <a:latin typeface="Roboto Bold" panose="02000000000000000000" pitchFamily="2" charset="0"/>
                <a:ea typeface="宋体" panose="02010600030101010101" pitchFamily="2" charset="-122"/>
              </a:rPr>
              <a:t>1.5</a:t>
            </a:r>
          </a:p>
        </p:txBody>
      </p:sp>
      <p:cxnSp>
        <p:nvCxnSpPr>
          <p:cNvPr id="40" name="直接连接符 39">
            <a:extLst>
              <a:ext uri="{FF2B5EF4-FFF2-40B4-BE49-F238E27FC236}">
                <a16:creationId xmlns:a16="http://schemas.microsoft.com/office/drawing/2014/main" id="{50ED7CFE-AE00-ABC2-060F-A1E85BD80357}"/>
              </a:ext>
            </a:extLst>
          </p:cNvPr>
          <p:cNvCxnSpPr>
            <a:cxnSpLocks/>
          </p:cNvCxnSpPr>
          <p:nvPr/>
        </p:nvCxnSpPr>
        <p:spPr>
          <a:xfrm>
            <a:off x="9875965" y="3724320"/>
            <a:ext cx="0" cy="5048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4" name="组合 53">
            <a:extLst>
              <a:ext uri="{FF2B5EF4-FFF2-40B4-BE49-F238E27FC236}">
                <a16:creationId xmlns:a16="http://schemas.microsoft.com/office/drawing/2014/main" id="{CF41F477-5FD2-EC62-EFD5-EE5A8E03E198}"/>
              </a:ext>
            </a:extLst>
          </p:cNvPr>
          <p:cNvGrpSpPr/>
          <p:nvPr/>
        </p:nvGrpSpPr>
        <p:grpSpPr>
          <a:xfrm>
            <a:off x="502044" y="2041735"/>
            <a:ext cx="3348946" cy="973007"/>
            <a:chOff x="233643" y="998535"/>
            <a:chExt cx="9823354" cy="2854088"/>
          </a:xfrm>
        </p:grpSpPr>
        <p:sp>
          <p:nvSpPr>
            <p:cNvPr id="57" name="矩形: 圆顶角 56">
              <a:extLst>
                <a:ext uri="{FF2B5EF4-FFF2-40B4-BE49-F238E27FC236}">
                  <a16:creationId xmlns:a16="http://schemas.microsoft.com/office/drawing/2014/main" id="{72822DC1-5780-C49A-DC82-56671BB745FC}"/>
                </a:ext>
              </a:extLst>
            </p:cNvPr>
            <p:cNvSpPr/>
            <p:nvPr/>
          </p:nvSpPr>
          <p:spPr>
            <a:xfrm rot="16200000">
              <a:off x="-90435" y="1616630"/>
              <a:ext cx="898063" cy="249908"/>
            </a:xfrm>
            <a:prstGeom prst="round2SameRect">
              <a:avLst/>
            </a:prstGeom>
            <a:solidFill>
              <a:schemeClr val="accent1"/>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8" name="矩形: 圆角 57">
              <a:extLst>
                <a:ext uri="{FF2B5EF4-FFF2-40B4-BE49-F238E27FC236}">
                  <a16:creationId xmlns:a16="http://schemas.microsoft.com/office/drawing/2014/main" id="{B32414F3-1059-A84A-DE18-1AC94E7848B0}"/>
                </a:ext>
              </a:extLst>
            </p:cNvPr>
            <p:cNvSpPr>
              <a:spLocks/>
            </p:cNvSpPr>
            <p:nvPr/>
          </p:nvSpPr>
          <p:spPr>
            <a:xfrm>
              <a:off x="371014" y="998535"/>
              <a:ext cx="9685983" cy="2854088"/>
            </a:xfrm>
            <a:prstGeom prst="roundRect">
              <a:avLst>
                <a:gd name="adj" fmla="val 4899"/>
              </a:avLst>
            </a:prstGeom>
            <a:solidFill>
              <a:sysClr val="window" lastClr="FFFFFF"/>
            </a:solidFill>
            <a:ln w="12700" cap="flat" cmpd="sng" algn="ctr">
              <a:noFill/>
              <a:prstDash val="solid"/>
              <a:miter lim="800000"/>
            </a:ln>
            <a:effectLst>
              <a:outerShdw blurRad="279400" sx="102000" sy="102000" algn="ctr" rotWithShape="0">
                <a:srgbClr val="136AD5">
                  <a:lumMod val="50000"/>
                  <a:alpha val="17000"/>
                </a:srgbClr>
              </a:outerShdw>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Roboto Bold" panose="02000000000000000000" pitchFamily="2" charset="0"/>
                <a:ea typeface="阿里巴巴普惠体 B" panose="00020600040101010101" pitchFamily="18" charset="-122"/>
                <a:cs typeface="+mn-ea"/>
                <a:sym typeface="+mn-lt"/>
              </a:endParaRPr>
            </a:p>
          </p:txBody>
        </p:sp>
      </p:grpSp>
      <p:sp>
        <p:nvSpPr>
          <p:cNvPr id="55" name="文本框 54">
            <a:extLst>
              <a:ext uri="{FF2B5EF4-FFF2-40B4-BE49-F238E27FC236}">
                <a16:creationId xmlns:a16="http://schemas.microsoft.com/office/drawing/2014/main" id="{7D1CBF27-F4D4-1874-8598-76194254F39A}"/>
              </a:ext>
            </a:extLst>
          </p:cNvPr>
          <p:cNvSpPr txBox="1"/>
          <p:nvPr/>
        </p:nvSpPr>
        <p:spPr>
          <a:xfrm>
            <a:off x="634074" y="2124773"/>
            <a:ext cx="2154588" cy="276999"/>
          </a:xfrm>
          <a:prstGeom prst="rect">
            <a:avLst/>
          </a:prstGeom>
          <a:noFill/>
        </p:spPr>
        <p:txBody>
          <a:bodyPr wrap="square">
            <a:noAutofit/>
          </a:bodyPr>
          <a:lstStyle/>
          <a:p>
            <a:r>
              <a:rPr lang="zh-CN" altLang="en-US" sz="1200" kern="100" dirty="0">
                <a:latin typeface="+mj-ea"/>
                <a:ea typeface="+mj-ea"/>
                <a:cs typeface="OPPOSans R" panose="00020600040101010101" pitchFamily="18" charset="-122"/>
              </a:rPr>
              <a:t>用户数据</a:t>
            </a:r>
          </a:p>
        </p:txBody>
      </p:sp>
      <p:sp>
        <p:nvSpPr>
          <p:cNvPr id="56" name="文本框 55">
            <a:extLst>
              <a:ext uri="{FF2B5EF4-FFF2-40B4-BE49-F238E27FC236}">
                <a16:creationId xmlns:a16="http://schemas.microsoft.com/office/drawing/2014/main" id="{0A8361A7-766C-ECA7-A158-6EFB7F84DBB6}"/>
              </a:ext>
            </a:extLst>
          </p:cNvPr>
          <p:cNvSpPr txBox="1"/>
          <p:nvPr/>
        </p:nvSpPr>
        <p:spPr>
          <a:xfrm>
            <a:off x="2349075" y="2124773"/>
            <a:ext cx="2154588" cy="276999"/>
          </a:xfrm>
          <a:prstGeom prst="rect">
            <a:avLst/>
          </a:prstGeom>
          <a:noFill/>
        </p:spPr>
        <p:txBody>
          <a:bodyPr wrap="square">
            <a:noAutofit/>
          </a:bodyPr>
          <a:lstStyle/>
          <a:p>
            <a:r>
              <a:rPr lang="zh-CN" altLang="en-US" sz="1200" kern="100" dirty="0">
                <a:latin typeface="+mj-ea"/>
                <a:ea typeface="+mj-ea"/>
                <a:cs typeface="OPPOSans R" panose="00020600040101010101" pitchFamily="18" charset="-122"/>
              </a:rPr>
              <a:t>本月新增</a:t>
            </a:r>
          </a:p>
        </p:txBody>
      </p:sp>
      <p:sp>
        <p:nvSpPr>
          <p:cNvPr id="47" name="文本框 46">
            <a:extLst>
              <a:ext uri="{FF2B5EF4-FFF2-40B4-BE49-F238E27FC236}">
                <a16:creationId xmlns:a16="http://schemas.microsoft.com/office/drawing/2014/main" id="{C823FC2B-584E-EFA1-9350-FB4BE8044267}"/>
              </a:ext>
            </a:extLst>
          </p:cNvPr>
          <p:cNvSpPr txBox="1"/>
          <p:nvPr/>
        </p:nvSpPr>
        <p:spPr>
          <a:xfrm>
            <a:off x="617250" y="2369438"/>
            <a:ext cx="1446009" cy="261610"/>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实时总人数</a:t>
            </a:r>
            <a:endParaRPr lang="en-US" sz="1050" kern="100"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8" name="文本框 47">
            <a:extLst>
              <a:ext uri="{FF2B5EF4-FFF2-40B4-BE49-F238E27FC236}">
                <a16:creationId xmlns:a16="http://schemas.microsoft.com/office/drawing/2014/main" id="{D4038622-22E7-DD1F-369D-17BE4AF409F7}"/>
              </a:ext>
            </a:extLst>
          </p:cNvPr>
          <p:cNvSpPr txBox="1"/>
          <p:nvPr/>
        </p:nvSpPr>
        <p:spPr>
          <a:xfrm>
            <a:off x="581275" y="2530499"/>
            <a:ext cx="1386705" cy="461665"/>
          </a:xfrm>
          <a:prstGeom prst="rect">
            <a:avLst/>
          </a:prstGeom>
          <a:noFill/>
        </p:spPr>
        <p:txBody>
          <a:bodyPr wrap="square">
            <a:noAutofit/>
          </a:bodyPr>
          <a:lstStyle/>
          <a:p>
            <a:pPr marL="0" marR="0" algn="just">
              <a:spcBef>
                <a:spcPts val="0"/>
              </a:spcBef>
              <a:spcAft>
                <a:spcPts val="0"/>
              </a:spcAft>
            </a:pPr>
            <a:r>
              <a:rPr lang="en-US" altLang="zh-CN" sz="2400" kern="100" dirty="0">
                <a:latin typeface="Roboto Bold" panose="02000000000000000000" pitchFamily="2" charset="0"/>
                <a:ea typeface="宋体" panose="02010600030101010101" pitchFamily="2" charset="-122"/>
              </a:rPr>
              <a:t>40</a:t>
            </a:r>
          </a:p>
        </p:txBody>
      </p:sp>
      <p:sp>
        <p:nvSpPr>
          <p:cNvPr id="49" name="文本框 48">
            <a:extLst>
              <a:ext uri="{FF2B5EF4-FFF2-40B4-BE49-F238E27FC236}">
                <a16:creationId xmlns:a16="http://schemas.microsoft.com/office/drawing/2014/main" id="{8D591849-37B4-7E0D-517B-2CC9857345A1}"/>
              </a:ext>
            </a:extLst>
          </p:cNvPr>
          <p:cNvSpPr txBox="1"/>
          <p:nvPr/>
        </p:nvSpPr>
        <p:spPr>
          <a:xfrm>
            <a:off x="1003785" y="2691416"/>
            <a:ext cx="713772" cy="261610"/>
          </a:xfrm>
          <a:prstGeom prst="rect">
            <a:avLst/>
          </a:prstGeom>
          <a:noFill/>
        </p:spPr>
        <p:txBody>
          <a:bodyPr wrap="square">
            <a:noAutofit/>
          </a:bodyPr>
          <a:lstStyle/>
          <a:p>
            <a:pPr marL="0" marR="0" algn="just">
              <a:spcBef>
                <a:spcPts val="0"/>
              </a:spcBef>
              <a:spcAft>
                <a:spcPts val="0"/>
              </a:spcAft>
            </a:pPr>
            <a:r>
              <a:rPr lang="zh-CN" altLang="en-US" sz="1100" kern="100" dirty="0">
                <a:latin typeface="+mj-ea"/>
                <a:ea typeface="+mj-ea"/>
              </a:rPr>
              <a:t>万人</a:t>
            </a:r>
            <a:endParaRPr lang="zh-CN" altLang="en-US" sz="1050" kern="100" dirty="0">
              <a:latin typeface="+mj-ea"/>
              <a:ea typeface="+mj-ea"/>
            </a:endParaRPr>
          </a:p>
        </p:txBody>
      </p:sp>
      <p:sp>
        <p:nvSpPr>
          <p:cNvPr id="50" name="文本框 49">
            <a:extLst>
              <a:ext uri="{FF2B5EF4-FFF2-40B4-BE49-F238E27FC236}">
                <a16:creationId xmlns:a16="http://schemas.microsoft.com/office/drawing/2014/main" id="{9367DCC4-3AB9-E456-8B70-D7CAF0B8AFA7}"/>
              </a:ext>
            </a:extLst>
          </p:cNvPr>
          <p:cNvSpPr txBox="1"/>
          <p:nvPr/>
        </p:nvSpPr>
        <p:spPr>
          <a:xfrm>
            <a:off x="2367039" y="2369438"/>
            <a:ext cx="1405962" cy="253916"/>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人数增长</a:t>
            </a:r>
          </a:p>
        </p:txBody>
      </p:sp>
      <p:sp>
        <p:nvSpPr>
          <p:cNvPr id="51" name="文本框 50">
            <a:extLst>
              <a:ext uri="{FF2B5EF4-FFF2-40B4-BE49-F238E27FC236}">
                <a16:creationId xmlns:a16="http://schemas.microsoft.com/office/drawing/2014/main" id="{5407D07B-D294-EE4A-1B1C-34ADB80D5321}"/>
              </a:ext>
            </a:extLst>
          </p:cNvPr>
          <p:cNvSpPr txBox="1"/>
          <p:nvPr/>
        </p:nvSpPr>
        <p:spPr>
          <a:xfrm>
            <a:off x="2339464" y="2530499"/>
            <a:ext cx="1386705" cy="461665"/>
          </a:xfrm>
          <a:prstGeom prst="rect">
            <a:avLst/>
          </a:prstGeom>
          <a:noFill/>
        </p:spPr>
        <p:txBody>
          <a:bodyPr wrap="square">
            <a:noAutofit/>
          </a:bodyPr>
          <a:lstStyle/>
          <a:p>
            <a:pPr algn="just"/>
            <a:r>
              <a:rPr lang="en-US" altLang="zh-CN" sz="2400" kern="100" dirty="0">
                <a:latin typeface="Roboto Bold" panose="02000000000000000000" pitchFamily="2" charset="0"/>
                <a:ea typeface="宋体" panose="02010600030101010101" pitchFamily="2" charset="-122"/>
              </a:rPr>
              <a:t>7</a:t>
            </a:r>
          </a:p>
        </p:txBody>
      </p:sp>
      <p:sp>
        <p:nvSpPr>
          <p:cNvPr id="52" name="文本框 51">
            <a:extLst>
              <a:ext uri="{FF2B5EF4-FFF2-40B4-BE49-F238E27FC236}">
                <a16:creationId xmlns:a16="http://schemas.microsoft.com/office/drawing/2014/main" id="{0AAF6EFB-F00B-ADF3-8F78-FC0A5A16EDCB}"/>
              </a:ext>
            </a:extLst>
          </p:cNvPr>
          <p:cNvSpPr txBox="1"/>
          <p:nvPr/>
        </p:nvSpPr>
        <p:spPr>
          <a:xfrm>
            <a:off x="2541966" y="2685141"/>
            <a:ext cx="713772" cy="261610"/>
          </a:xfrm>
          <a:prstGeom prst="rect">
            <a:avLst/>
          </a:prstGeom>
          <a:noFill/>
        </p:spPr>
        <p:txBody>
          <a:bodyPr wrap="square">
            <a:noAutofit/>
          </a:bodyPr>
          <a:lstStyle/>
          <a:p>
            <a:pPr algn="just"/>
            <a:r>
              <a:rPr lang="zh-CN" altLang="en-US" sz="1100" kern="100" dirty="0">
                <a:latin typeface="+mj-ea"/>
                <a:ea typeface="+mj-ea"/>
              </a:rPr>
              <a:t>万人</a:t>
            </a:r>
          </a:p>
        </p:txBody>
      </p:sp>
      <p:cxnSp>
        <p:nvCxnSpPr>
          <p:cNvPr id="53" name="直接连接符 52">
            <a:extLst>
              <a:ext uri="{FF2B5EF4-FFF2-40B4-BE49-F238E27FC236}">
                <a16:creationId xmlns:a16="http://schemas.microsoft.com/office/drawing/2014/main" id="{339730A6-6685-9785-4BCD-681DAD5CFF78}"/>
              </a:ext>
            </a:extLst>
          </p:cNvPr>
          <p:cNvCxnSpPr>
            <a:cxnSpLocks/>
          </p:cNvCxnSpPr>
          <p:nvPr/>
        </p:nvCxnSpPr>
        <p:spPr>
          <a:xfrm>
            <a:off x="2069297" y="2404606"/>
            <a:ext cx="0" cy="5048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4" name="矩形: 圆顶角 73">
            <a:extLst>
              <a:ext uri="{FF2B5EF4-FFF2-40B4-BE49-F238E27FC236}">
                <a16:creationId xmlns:a16="http://schemas.microsoft.com/office/drawing/2014/main" id="{B7DB614C-1646-5C2D-D143-A013B1BC69BB}"/>
              </a:ext>
            </a:extLst>
          </p:cNvPr>
          <p:cNvSpPr/>
          <p:nvPr/>
        </p:nvSpPr>
        <p:spPr>
          <a:xfrm rot="16200000">
            <a:off x="391560" y="3572168"/>
            <a:ext cx="306165" cy="85198"/>
          </a:xfrm>
          <a:prstGeom prst="round2SameRect">
            <a:avLst/>
          </a:prstGeom>
          <a:solidFill>
            <a:schemeClr val="accent1"/>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5" name="矩形: 圆角 74">
            <a:extLst>
              <a:ext uri="{FF2B5EF4-FFF2-40B4-BE49-F238E27FC236}">
                <a16:creationId xmlns:a16="http://schemas.microsoft.com/office/drawing/2014/main" id="{3C9E451F-80C7-FF9A-EEF9-DF839710814A}"/>
              </a:ext>
            </a:extLst>
          </p:cNvPr>
          <p:cNvSpPr>
            <a:spLocks/>
          </p:cNvSpPr>
          <p:nvPr/>
        </p:nvSpPr>
        <p:spPr>
          <a:xfrm>
            <a:off x="548876" y="3361449"/>
            <a:ext cx="3302114" cy="973007"/>
          </a:xfrm>
          <a:prstGeom prst="roundRect">
            <a:avLst>
              <a:gd name="adj" fmla="val 4899"/>
            </a:avLst>
          </a:prstGeom>
          <a:solidFill>
            <a:sysClr val="window" lastClr="FFFFFF"/>
          </a:solidFill>
          <a:ln w="12700" cap="flat" cmpd="sng" algn="ctr">
            <a:noFill/>
            <a:prstDash val="solid"/>
            <a:miter lim="800000"/>
          </a:ln>
          <a:effectLst>
            <a:outerShdw blurRad="279400" sx="102000" sy="102000" algn="ctr" rotWithShape="0">
              <a:srgbClr val="136AD5">
                <a:lumMod val="50000"/>
                <a:alpha val="17000"/>
              </a:srgbClr>
            </a:outerShdw>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Roboto Bold" panose="02000000000000000000" pitchFamily="2" charset="0"/>
              <a:ea typeface="阿里巴巴普惠体 B" panose="00020600040101010101" pitchFamily="18" charset="-122"/>
              <a:cs typeface="+mn-ea"/>
              <a:sym typeface="+mn-lt"/>
            </a:endParaRPr>
          </a:p>
        </p:txBody>
      </p:sp>
      <p:sp>
        <p:nvSpPr>
          <p:cNvPr id="73" name="文本框 72">
            <a:extLst>
              <a:ext uri="{FF2B5EF4-FFF2-40B4-BE49-F238E27FC236}">
                <a16:creationId xmlns:a16="http://schemas.microsoft.com/office/drawing/2014/main" id="{26C797E6-3FFE-7BDD-B29F-9A24145155C1}"/>
              </a:ext>
            </a:extLst>
          </p:cNvPr>
          <p:cNvSpPr txBox="1"/>
          <p:nvPr/>
        </p:nvSpPr>
        <p:spPr>
          <a:xfrm>
            <a:off x="634074" y="3444487"/>
            <a:ext cx="2154588" cy="276999"/>
          </a:xfrm>
          <a:prstGeom prst="rect">
            <a:avLst/>
          </a:prstGeom>
          <a:noFill/>
        </p:spPr>
        <p:txBody>
          <a:bodyPr wrap="square">
            <a:noAutofit/>
          </a:bodyPr>
          <a:lstStyle/>
          <a:p>
            <a:r>
              <a:rPr lang="zh-CN" altLang="en-US" sz="1200" kern="100" dirty="0">
                <a:latin typeface="+mj-ea"/>
                <a:ea typeface="+mj-ea"/>
                <a:cs typeface="OPPOSans R" panose="00020600040101010101" pitchFamily="18" charset="-122"/>
              </a:rPr>
              <a:t>留存人数</a:t>
            </a:r>
          </a:p>
        </p:txBody>
      </p:sp>
      <p:sp>
        <p:nvSpPr>
          <p:cNvPr id="61" name="文本框 60">
            <a:extLst>
              <a:ext uri="{FF2B5EF4-FFF2-40B4-BE49-F238E27FC236}">
                <a16:creationId xmlns:a16="http://schemas.microsoft.com/office/drawing/2014/main" id="{05514EFC-77F2-79C9-4325-0782FCE915ED}"/>
              </a:ext>
            </a:extLst>
          </p:cNvPr>
          <p:cNvSpPr txBox="1"/>
          <p:nvPr/>
        </p:nvSpPr>
        <p:spPr>
          <a:xfrm>
            <a:off x="617250" y="3689152"/>
            <a:ext cx="1446009" cy="261610"/>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留存率</a:t>
            </a:r>
          </a:p>
        </p:txBody>
      </p:sp>
      <p:sp>
        <p:nvSpPr>
          <p:cNvPr id="62" name="文本框 61">
            <a:extLst>
              <a:ext uri="{FF2B5EF4-FFF2-40B4-BE49-F238E27FC236}">
                <a16:creationId xmlns:a16="http://schemas.microsoft.com/office/drawing/2014/main" id="{498978FB-02AC-9CD6-03F3-AD54D4BC7051}"/>
              </a:ext>
            </a:extLst>
          </p:cNvPr>
          <p:cNvSpPr txBox="1"/>
          <p:nvPr/>
        </p:nvSpPr>
        <p:spPr>
          <a:xfrm>
            <a:off x="581275" y="3850213"/>
            <a:ext cx="1386705" cy="461665"/>
          </a:xfrm>
          <a:prstGeom prst="rect">
            <a:avLst/>
          </a:prstGeom>
          <a:noFill/>
        </p:spPr>
        <p:txBody>
          <a:bodyPr wrap="square">
            <a:noAutofit/>
          </a:bodyPr>
          <a:lstStyle/>
          <a:p>
            <a:pPr marL="0" marR="0" algn="just">
              <a:spcBef>
                <a:spcPts val="0"/>
              </a:spcBef>
              <a:spcAft>
                <a:spcPts val="0"/>
              </a:spcAft>
            </a:pPr>
            <a:r>
              <a:rPr lang="en-US" altLang="zh-CN" sz="2400" kern="100" dirty="0">
                <a:latin typeface="Roboto Bold" panose="02000000000000000000" pitchFamily="2" charset="0"/>
                <a:ea typeface="宋体" panose="02010600030101010101" pitchFamily="2" charset="-122"/>
              </a:rPr>
              <a:t>60</a:t>
            </a:r>
          </a:p>
        </p:txBody>
      </p:sp>
      <p:sp>
        <p:nvSpPr>
          <p:cNvPr id="63" name="文本框 62">
            <a:extLst>
              <a:ext uri="{FF2B5EF4-FFF2-40B4-BE49-F238E27FC236}">
                <a16:creationId xmlns:a16="http://schemas.microsoft.com/office/drawing/2014/main" id="{2C6549BC-E417-AC1D-1608-EAB9692BB964}"/>
              </a:ext>
            </a:extLst>
          </p:cNvPr>
          <p:cNvSpPr txBox="1"/>
          <p:nvPr/>
        </p:nvSpPr>
        <p:spPr>
          <a:xfrm>
            <a:off x="954635" y="4011130"/>
            <a:ext cx="713772" cy="261610"/>
          </a:xfrm>
          <a:prstGeom prst="rect">
            <a:avLst/>
          </a:prstGeom>
          <a:noFill/>
        </p:spPr>
        <p:txBody>
          <a:bodyPr wrap="square">
            <a:noAutofit/>
          </a:bodyPr>
          <a:lstStyle/>
          <a:p>
            <a:pPr marL="0" marR="0" algn="just">
              <a:spcBef>
                <a:spcPts val="0"/>
              </a:spcBef>
              <a:spcAft>
                <a:spcPts val="0"/>
              </a:spcAft>
            </a:pPr>
            <a:r>
              <a:rPr lang="en-US" altLang="zh-CN" sz="1100" kern="100" dirty="0">
                <a:latin typeface="+mj-ea"/>
                <a:ea typeface="+mj-ea"/>
              </a:rPr>
              <a:t>%</a:t>
            </a:r>
            <a:endParaRPr lang="zh-CN" altLang="en-US" sz="1050" kern="100" dirty="0">
              <a:latin typeface="+mj-ea"/>
              <a:ea typeface="+mj-ea"/>
            </a:endParaRPr>
          </a:p>
        </p:txBody>
      </p:sp>
      <p:sp>
        <p:nvSpPr>
          <p:cNvPr id="64" name="文本框 63">
            <a:extLst>
              <a:ext uri="{FF2B5EF4-FFF2-40B4-BE49-F238E27FC236}">
                <a16:creationId xmlns:a16="http://schemas.microsoft.com/office/drawing/2014/main" id="{F36055D5-BE90-7D3E-C367-647F41970633}"/>
              </a:ext>
            </a:extLst>
          </p:cNvPr>
          <p:cNvSpPr txBox="1"/>
          <p:nvPr/>
        </p:nvSpPr>
        <p:spPr>
          <a:xfrm>
            <a:off x="1515702" y="3689152"/>
            <a:ext cx="1089804" cy="261610"/>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流失比例</a:t>
            </a:r>
          </a:p>
        </p:txBody>
      </p:sp>
      <p:sp>
        <p:nvSpPr>
          <p:cNvPr id="65" name="文本框 64">
            <a:extLst>
              <a:ext uri="{FF2B5EF4-FFF2-40B4-BE49-F238E27FC236}">
                <a16:creationId xmlns:a16="http://schemas.microsoft.com/office/drawing/2014/main" id="{A3D452E5-D1C8-1545-427B-621444007C35}"/>
              </a:ext>
            </a:extLst>
          </p:cNvPr>
          <p:cNvSpPr txBox="1"/>
          <p:nvPr/>
        </p:nvSpPr>
        <p:spPr>
          <a:xfrm>
            <a:off x="1488127" y="3850213"/>
            <a:ext cx="1386705" cy="461665"/>
          </a:xfrm>
          <a:prstGeom prst="rect">
            <a:avLst/>
          </a:prstGeom>
          <a:noFill/>
        </p:spPr>
        <p:txBody>
          <a:bodyPr wrap="square">
            <a:noAutofit/>
          </a:bodyPr>
          <a:lstStyle/>
          <a:p>
            <a:pPr algn="just"/>
            <a:r>
              <a:rPr lang="en-US" altLang="zh-CN" sz="2400" kern="100" dirty="0">
                <a:latin typeface="Roboto Bold" panose="02000000000000000000" pitchFamily="2" charset="0"/>
                <a:ea typeface="宋体" panose="02010600030101010101" pitchFamily="2" charset="-122"/>
              </a:rPr>
              <a:t>40</a:t>
            </a:r>
          </a:p>
        </p:txBody>
      </p:sp>
      <p:sp>
        <p:nvSpPr>
          <p:cNvPr id="66" name="文本框 65">
            <a:extLst>
              <a:ext uri="{FF2B5EF4-FFF2-40B4-BE49-F238E27FC236}">
                <a16:creationId xmlns:a16="http://schemas.microsoft.com/office/drawing/2014/main" id="{7ABAEFBD-9B0E-5CB7-6DBD-472DF533B044}"/>
              </a:ext>
            </a:extLst>
          </p:cNvPr>
          <p:cNvSpPr txBox="1"/>
          <p:nvPr/>
        </p:nvSpPr>
        <p:spPr>
          <a:xfrm>
            <a:off x="1861031" y="4004855"/>
            <a:ext cx="713772" cy="261610"/>
          </a:xfrm>
          <a:prstGeom prst="rect">
            <a:avLst/>
          </a:prstGeom>
          <a:noFill/>
        </p:spPr>
        <p:txBody>
          <a:bodyPr wrap="square">
            <a:noAutofit/>
          </a:bodyPr>
          <a:lstStyle/>
          <a:p>
            <a:pPr algn="just"/>
            <a:r>
              <a:rPr lang="en-US" altLang="zh-CN" sz="1100" kern="100" dirty="0">
                <a:latin typeface="+mj-ea"/>
                <a:ea typeface="+mj-ea"/>
              </a:rPr>
              <a:t>%</a:t>
            </a:r>
            <a:endParaRPr lang="zh-CN" altLang="en-US" sz="1100" kern="100" dirty="0">
              <a:latin typeface="+mj-ea"/>
              <a:ea typeface="+mj-ea"/>
            </a:endParaRPr>
          </a:p>
        </p:txBody>
      </p:sp>
      <p:cxnSp>
        <p:nvCxnSpPr>
          <p:cNvPr id="67" name="直接连接符 66">
            <a:extLst>
              <a:ext uri="{FF2B5EF4-FFF2-40B4-BE49-F238E27FC236}">
                <a16:creationId xmlns:a16="http://schemas.microsoft.com/office/drawing/2014/main" id="{E033024A-22E9-9434-A666-549B27C50D60}"/>
              </a:ext>
            </a:extLst>
          </p:cNvPr>
          <p:cNvCxnSpPr>
            <a:cxnSpLocks/>
          </p:cNvCxnSpPr>
          <p:nvPr/>
        </p:nvCxnSpPr>
        <p:spPr>
          <a:xfrm>
            <a:off x="1505663" y="3724320"/>
            <a:ext cx="0" cy="5048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3991CA48-3870-7F41-FFCD-E76C91957ACA}"/>
              </a:ext>
            </a:extLst>
          </p:cNvPr>
          <p:cNvSpPr txBox="1"/>
          <p:nvPr/>
        </p:nvSpPr>
        <p:spPr>
          <a:xfrm>
            <a:off x="2634290" y="3689152"/>
            <a:ext cx="1184038" cy="253916"/>
          </a:xfrm>
          <a:prstGeom prst="rect">
            <a:avLst/>
          </a:prstGeom>
          <a:noFill/>
        </p:spPr>
        <p:txBody>
          <a:bodyPr wrap="square">
            <a:noAutofit/>
          </a:bodyPr>
          <a:lstStyle/>
          <a:p>
            <a:r>
              <a:rPr lang="zh-CN" altLang="en-US" sz="1050" kern="100" dirty="0">
                <a:latin typeface="OPPOSans R" panose="00020600040101010101" pitchFamily="18" charset="-122"/>
                <a:ea typeface="OPPOSans R" panose="00020600040101010101" pitchFamily="18" charset="-122"/>
                <a:cs typeface="OPPOSans R" panose="00020600040101010101" pitchFamily="18" charset="-122"/>
              </a:rPr>
              <a:t>新增流失比例</a:t>
            </a:r>
          </a:p>
        </p:txBody>
      </p:sp>
      <p:sp>
        <p:nvSpPr>
          <p:cNvPr id="69" name="文本框 68">
            <a:extLst>
              <a:ext uri="{FF2B5EF4-FFF2-40B4-BE49-F238E27FC236}">
                <a16:creationId xmlns:a16="http://schemas.microsoft.com/office/drawing/2014/main" id="{0E45E741-A36D-F974-B558-42EEED02D1A5}"/>
              </a:ext>
            </a:extLst>
          </p:cNvPr>
          <p:cNvSpPr txBox="1"/>
          <p:nvPr/>
        </p:nvSpPr>
        <p:spPr>
          <a:xfrm>
            <a:off x="2606715" y="3850213"/>
            <a:ext cx="1386705" cy="461665"/>
          </a:xfrm>
          <a:prstGeom prst="rect">
            <a:avLst/>
          </a:prstGeom>
          <a:noFill/>
        </p:spPr>
        <p:txBody>
          <a:bodyPr wrap="square">
            <a:noAutofit/>
          </a:bodyPr>
          <a:lstStyle/>
          <a:p>
            <a:pPr algn="just"/>
            <a:r>
              <a:rPr lang="en-US" altLang="zh-CN" sz="2400" kern="100" dirty="0">
                <a:latin typeface="Roboto Bold" panose="02000000000000000000" pitchFamily="2" charset="0"/>
                <a:ea typeface="宋体" panose="02010600030101010101" pitchFamily="2" charset="-122"/>
              </a:rPr>
              <a:t>10</a:t>
            </a:r>
            <a:r>
              <a:rPr lang="zh-CN" altLang="en-US" sz="2400" kern="100" dirty="0">
                <a:latin typeface="Roboto Bold" panose="02000000000000000000" pitchFamily="2" charset="0"/>
                <a:ea typeface="宋体" panose="02010600030101010101" pitchFamily="2" charset="-122"/>
              </a:rPr>
              <a:t>：</a:t>
            </a:r>
            <a:r>
              <a:rPr lang="en-US" altLang="zh-CN" sz="2400" kern="100" dirty="0">
                <a:latin typeface="Roboto Bold" panose="02000000000000000000" pitchFamily="2" charset="0"/>
                <a:ea typeface="宋体" panose="02010600030101010101" pitchFamily="2" charset="-122"/>
              </a:rPr>
              <a:t>1</a:t>
            </a:r>
          </a:p>
        </p:txBody>
      </p:sp>
      <p:cxnSp>
        <p:nvCxnSpPr>
          <p:cNvPr id="71" name="直接连接符 70">
            <a:extLst>
              <a:ext uri="{FF2B5EF4-FFF2-40B4-BE49-F238E27FC236}">
                <a16:creationId xmlns:a16="http://schemas.microsoft.com/office/drawing/2014/main" id="{6E61CA5E-D017-F686-087F-E406262840FE}"/>
              </a:ext>
            </a:extLst>
          </p:cNvPr>
          <p:cNvCxnSpPr>
            <a:cxnSpLocks/>
          </p:cNvCxnSpPr>
          <p:nvPr/>
        </p:nvCxnSpPr>
        <p:spPr>
          <a:xfrm>
            <a:off x="2634290" y="3724320"/>
            <a:ext cx="0" cy="5048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任意多边形: 形状 76">
            <a:extLst>
              <a:ext uri="{FF2B5EF4-FFF2-40B4-BE49-F238E27FC236}">
                <a16:creationId xmlns:a16="http://schemas.microsoft.com/office/drawing/2014/main" id="{E54C146F-48AB-5274-D027-2FD7192EAB2A}"/>
              </a:ext>
            </a:extLst>
          </p:cNvPr>
          <p:cNvSpPr/>
          <p:nvPr/>
        </p:nvSpPr>
        <p:spPr>
          <a:xfrm>
            <a:off x="0" y="6080025"/>
            <a:ext cx="12192000" cy="777976"/>
          </a:xfrm>
          <a:custGeom>
            <a:avLst/>
            <a:gdLst>
              <a:gd name="connsiteX0" fmla="*/ 3914493 w 12192000"/>
              <a:gd name="connsiteY0" fmla="*/ 0 h 913107"/>
              <a:gd name="connsiteX1" fmla="*/ 11306696 w 12192000"/>
              <a:gd name="connsiteY1" fmla="*/ 269507 h 913107"/>
              <a:gd name="connsiteX2" fmla="*/ 12102284 w 12192000"/>
              <a:gd name="connsiteY2" fmla="*/ 231232 h 913107"/>
              <a:gd name="connsiteX3" fmla="*/ 12192000 w 12192000"/>
              <a:gd name="connsiteY3" fmla="*/ 217605 h 913107"/>
              <a:gd name="connsiteX4" fmla="*/ 12192000 w 12192000"/>
              <a:gd name="connsiteY4" fmla="*/ 913107 h 913107"/>
              <a:gd name="connsiteX5" fmla="*/ 0 w 12192000"/>
              <a:gd name="connsiteY5" fmla="*/ 913107 h 913107"/>
              <a:gd name="connsiteX6" fmla="*/ 0 w 12192000"/>
              <a:gd name="connsiteY6" fmla="*/ 507698 h 913107"/>
              <a:gd name="connsiteX7" fmla="*/ 44413 w 12192000"/>
              <a:gd name="connsiteY7" fmla="*/ 495315 h 913107"/>
              <a:gd name="connsiteX8" fmla="*/ 3914493 w 12192000"/>
              <a:gd name="connsiteY8" fmla="*/ 0 h 91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913107">
                <a:moveTo>
                  <a:pt x="3914493" y="0"/>
                </a:moveTo>
                <a:lnTo>
                  <a:pt x="11306696" y="269507"/>
                </a:lnTo>
                <a:cubicBezTo>
                  <a:pt x="11671654" y="268304"/>
                  <a:pt x="11924518" y="253666"/>
                  <a:pt x="12102284" y="231232"/>
                </a:cubicBezTo>
                <a:lnTo>
                  <a:pt x="12192000" y="217605"/>
                </a:lnTo>
                <a:lnTo>
                  <a:pt x="12192000" y="913107"/>
                </a:lnTo>
                <a:lnTo>
                  <a:pt x="0" y="913107"/>
                </a:lnTo>
                <a:lnTo>
                  <a:pt x="0" y="507698"/>
                </a:lnTo>
                <a:lnTo>
                  <a:pt x="44413" y="495315"/>
                </a:lnTo>
                <a:cubicBezTo>
                  <a:pt x="911566" y="266215"/>
                  <a:pt x="2320410" y="52137"/>
                  <a:pt x="3914493" y="0"/>
                </a:cubicBezTo>
                <a:close/>
              </a:path>
            </a:pathLst>
          </a:custGeom>
          <a:solidFill>
            <a:schemeClr val="accent1">
              <a:lumMod val="20000"/>
              <a:lumOff val="8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任意多边形: 形状 77">
            <a:extLst>
              <a:ext uri="{FF2B5EF4-FFF2-40B4-BE49-F238E27FC236}">
                <a16:creationId xmlns:a16="http://schemas.microsoft.com/office/drawing/2014/main" id="{1C1FA6A0-828A-4D71-1998-CD583D6698FD}"/>
              </a:ext>
            </a:extLst>
          </p:cNvPr>
          <p:cNvSpPr/>
          <p:nvPr/>
        </p:nvSpPr>
        <p:spPr>
          <a:xfrm flipH="1">
            <a:off x="0" y="6062298"/>
            <a:ext cx="12192000" cy="760722"/>
          </a:xfrm>
          <a:custGeom>
            <a:avLst/>
            <a:gdLst>
              <a:gd name="connsiteX0" fmla="*/ 3914493 w 12192000"/>
              <a:gd name="connsiteY0" fmla="*/ 0 h 913107"/>
              <a:gd name="connsiteX1" fmla="*/ 11306696 w 12192000"/>
              <a:gd name="connsiteY1" fmla="*/ 269507 h 913107"/>
              <a:gd name="connsiteX2" fmla="*/ 12102284 w 12192000"/>
              <a:gd name="connsiteY2" fmla="*/ 231232 h 913107"/>
              <a:gd name="connsiteX3" fmla="*/ 12192000 w 12192000"/>
              <a:gd name="connsiteY3" fmla="*/ 217605 h 913107"/>
              <a:gd name="connsiteX4" fmla="*/ 12192000 w 12192000"/>
              <a:gd name="connsiteY4" fmla="*/ 913107 h 913107"/>
              <a:gd name="connsiteX5" fmla="*/ 0 w 12192000"/>
              <a:gd name="connsiteY5" fmla="*/ 913107 h 913107"/>
              <a:gd name="connsiteX6" fmla="*/ 0 w 12192000"/>
              <a:gd name="connsiteY6" fmla="*/ 507698 h 913107"/>
              <a:gd name="connsiteX7" fmla="*/ 44413 w 12192000"/>
              <a:gd name="connsiteY7" fmla="*/ 495315 h 913107"/>
              <a:gd name="connsiteX8" fmla="*/ 3914493 w 12192000"/>
              <a:gd name="connsiteY8" fmla="*/ 0 h 913107"/>
              <a:gd name="connsiteX0" fmla="*/ 3914493 w 12192000"/>
              <a:gd name="connsiteY0" fmla="*/ 0 h 913107"/>
              <a:gd name="connsiteX1" fmla="*/ 11306696 w 12192000"/>
              <a:gd name="connsiteY1" fmla="*/ 634000 h 913107"/>
              <a:gd name="connsiteX2" fmla="*/ 12102284 w 12192000"/>
              <a:gd name="connsiteY2" fmla="*/ 231232 h 913107"/>
              <a:gd name="connsiteX3" fmla="*/ 12192000 w 12192000"/>
              <a:gd name="connsiteY3" fmla="*/ 217605 h 913107"/>
              <a:gd name="connsiteX4" fmla="*/ 12192000 w 12192000"/>
              <a:gd name="connsiteY4" fmla="*/ 913107 h 913107"/>
              <a:gd name="connsiteX5" fmla="*/ 0 w 12192000"/>
              <a:gd name="connsiteY5" fmla="*/ 913107 h 913107"/>
              <a:gd name="connsiteX6" fmla="*/ 0 w 12192000"/>
              <a:gd name="connsiteY6" fmla="*/ 507698 h 913107"/>
              <a:gd name="connsiteX7" fmla="*/ 44413 w 12192000"/>
              <a:gd name="connsiteY7" fmla="*/ 495315 h 913107"/>
              <a:gd name="connsiteX8" fmla="*/ 3914493 w 12192000"/>
              <a:gd name="connsiteY8" fmla="*/ 0 h 913107"/>
              <a:gd name="connsiteX0" fmla="*/ 3483172 w 12192000"/>
              <a:gd name="connsiteY0" fmla="*/ 0 h 902982"/>
              <a:gd name="connsiteX1" fmla="*/ 11306696 w 12192000"/>
              <a:gd name="connsiteY1" fmla="*/ 623875 h 902982"/>
              <a:gd name="connsiteX2" fmla="*/ 12102284 w 12192000"/>
              <a:gd name="connsiteY2" fmla="*/ 221107 h 902982"/>
              <a:gd name="connsiteX3" fmla="*/ 12192000 w 12192000"/>
              <a:gd name="connsiteY3" fmla="*/ 207480 h 902982"/>
              <a:gd name="connsiteX4" fmla="*/ 12192000 w 12192000"/>
              <a:gd name="connsiteY4" fmla="*/ 902982 h 902982"/>
              <a:gd name="connsiteX5" fmla="*/ 0 w 12192000"/>
              <a:gd name="connsiteY5" fmla="*/ 902982 h 902982"/>
              <a:gd name="connsiteX6" fmla="*/ 0 w 12192000"/>
              <a:gd name="connsiteY6" fmla="*/ 497573 h 902982"/>
              <a:gd name="connsiteX7" fmla="*/ 44413 w 12192000"/>
              <a:gd name="connsiteY7" fmla="*/ 485190 h 902982"/>
              <a:gd name="connsiteX8" fmla="*/ 3483172 w 12192000"/>
              <a:gd name="connsiteY8" fmla="*/ 0 h 902982"/>
              <a:gd name="connsiteX0" fmla="*/ 3207126 w 12192000"/>
              <a:gd name="connsiteY0" fmla="*/ 0 h 933356"/>
              <a:gd name="connsiteX1" fmla="*/ 11306696 w 12192000"/>
              <a:gd name="connsiteY1" fmla="*/ 654249 h 933356"/>
              <a:gd name="connsiteX2" fmla="*/ 12102284 w 12192000"/>
              <a:gd name="connsiteY2" fmla="*/ 251481 h 933356"/>
              <a:gd name="connsiteX3" fmla="*/ 12192000 w 12192000"/>
              <a:gd name="connsiteY3" fmla="*/ 237854 h 933356"/>
              <a:gd name="connsiteX4" fmla="*/ 12192000 w 12192000"/>
              <a:gd name="connsiteY4" fmla="*/ 933356 h 933356"/>
              <a:gd name="connsiteX5" fmla="*/ 0 w 12192000"/>
              <a:gd name="connsiteY5" fmla="*/ 933356 h 933356"/>
              <a:gd name="connsiteX6" fmla="*/ 0 w 12192000"/>
              <a:gd name="connsiteY6" fmla="*/ 527947 h 933356"/>
              <a:gd name="connsiteX7" fmla="*/ 44413 w 12192000"/>
              <a:gd name="connsiteY7" fmla="*/ 515564 h 933356"/>
              <a:gd name="connsiteX8" fmla="*/ 3207126 w 12192000"/>
              <a:gd name="connsiteY8" fmla="*/ 0 h 933356"/>
              <a:gd name="connsiteX0" fmla="*/ 3215752 w 12192000"/>
              <a:gd name="connsiteY0" fmla="*/ 0 h 892856"/>
              <a:gd name="connsiteX1" fmla="*/ 11306696 w 12192000"/>
              <a:gd name="connsiteY1" fmla="*/ 613749 h 892856"/>
              <a:gd name="connsiteX2" fmla="*/ 12102284 w 12192000"/>
              <a:gd name="connsiteY2" fmla="*/ 210981 h 892856"/>
              <a:gd name="connsiteX3" fmla="*/ 12192000 w 12192000"/>
              <a:gd name="connsiteY3" fmla="*/ 197354 h 892856"/>
              <a:gd name="connsiteX4" fmla="*/ 12192000 w 12192000"/>
              <a:gd name="connsiteY4" fmla="*/ 892856 h 892856"/>
              <a:gd name="connsiteX5" fmla="*/ 0 w 12192000"/>
              <a:gd name="connsiteY5" fmla="*/ 892856 h 892856"/>
              <a:gd name="connsiteX6" fmla="*/ 0 w 12192000"/>
              <a:gd name="connsiteY6" fmla="*/ 487447 h 892856"/>
              <a:gd name="connsiteX7" fmla="*/ 44413 w 12192000"/>
              <a:gd name="connsiteY7" fmla="*/ 475064 h 892856"/>
              <a:gd name="connsiteX8" fmla="*/ 3215752 w 12192000"/>
              <a:gd name="connsiteY8" fmla="*/ 0 h 89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92856">
                <a:moveTo>
                  <a:pt x="3215752" y="0"/>
                </a:moveTo>
                <a:cubicBezTo>
                  <a:pt x="5679820" y="89836"/>
                  <a:pt x="8842628" y="523913"/>
                  <a:pt x="11306696" y="613749"/>
                </a:cubicBezTo>
                <a:cubicBezTo>
                  <a:pt x="11671654" y="612546"/>
                  <a:pt x="11924518" y="233415"/>
                  <a:pt x="12102284" y="210981"/>
                </a:cubicBezTo>
                <a:lnTo>
                  <a:pt x="12192000" y="197354"/>
                </a:lnTo>
                <a:lnTo>
                  <a:pt x="12192000" y="892856"/>
                </a:lnTo>
                <a:lnTo>
                  <a:pt x="0" y="892856"/>
                </a:lnTo>
                <a:lnTo>
                  <a:pt x="0" y="487447"/>
                </a:lnTo>
                <a:lnTo>
                  <a:pt x="44413" y="475064"/>
                </a:lnTo>
                <a:cubicBezTo>
                  <a:pt x="911566" y="245964"/>
                  <a:pt x="1621669" y="52137"/>
                  <a:pt x="3215752" y="0"/>
                </a:cubicBezTo>
                <a:close/>
              </a:path>
            </a:pathLst>
          </a:custGeom>
          <a:solidFill>
            <a:schemeClr val="accent1">
              <a:lumMod val="20000"/>
              <a:lumOff val="8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8" name="图形 11">
            <a:extLst>
              <a:ext uri="{FF2B5EF4-FFF2-40B4-BE49-F238E27FC236}">
                <a16:creationId xmlns:a16="http://schemas.microsoft.com/office/drawing/2014/main" id="{9BB45825-C234-7358-1F3E-B8299A7CB9CA}"/>
              </a:ext>
            </a:extLst>
          </p:cNvPr>
          <p:cNvGrpSpPr/>
          <p:nvPr/>
        </p:nvGrpSpPr>
        <p:grpSpPr>
          <a:xfrm>
            <a:off x="9201042" y="6240055"/>
            <a:ext cx="197515" cy="215947"/>
            <a:chOff x="10776645" y="1052736"/>
            <a:chExt cx="206658" cy="225944"/>
          </a:xfrm>
          <a:solidFill>
            <a:srgbClr val="A9B4EB"/>
          </a:solidFill>
        </p:grpSpPr>
        <p:sp>
          <p:nvSpPr>
            <p:cNvPr id="99" name="任意多边形: 形状 98">
              <a:extLst>
                <a:ext uri="{FF2B5EF4-FFF2-40B4-BE49-F238E27FC236}">
                  <a16:creationId xmlns:a16="http://schemas.microsoft.com/office/drawing/2014/main" id="{E5053C2E-C2DE-0ACE-0399-60DB27B1CE83}"/>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solidFill>
              <a:srgbClr val="A9B4EB"/>
            </a:solidFill>
            <a:ln w="3494" cap="flat">
              <a:noFill/>
              <a:prstDash val="solid"/>
              <a:miter/>
            </a:ln>
          </p:spPr>
          <p:txBody>
            <a:bodyPr rtlCol="0" anchor="ctr"/>
            <a:lstStyle/>
            <a:p>
              <a:endParaRPr lang="en-US"/>
            </a:p>
          </p:txBody>
        </p:sp>
        <p:sp>
          <p:nvSpPr>
            <p:cNvPr id="100" name="任意多边形: 形状 99">
              <a:extLst>
                <a:ext uri="{FF2B5EF4-FFF2-40B4-BE49-F238E27FC236}">
                  <a16:creationId xmlns:a16="http://schemas.microsoft.com/office/drawing/2014/main" id="{D5216328-4602-BCD4-8FCB-7C8E17CB1F04}"/>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solidFill>
              <a:srgbClr val="A9B4EB"/>
            </a:solidFill>
            <a:ln w="3494" cap="flat">
              <a:noFill/>
              <a:prstDash val="solid"/>
              <a:miter/>
            </a:ln>
          </p:spPr>
          <p:txBody>
            <a:bodyPr rtlCol="0" anchor="ctr"/>
            <a:lstStyle/>
            <a:p>
              <a:endParaRPr lang="en-US"/>
            </a:p>
          </p:txBody>
        </p:sp>
      </p:grpSp>
      <p:sp>
        <p:nvSpPr>
          <p:cNvPr id="101" name="任意多边形: 形状 100">
            <a:extLst>
              <a:ext uri="{FF2B5EF4-FFF2-40B4-BE49-F238E27FC236}">
                <a16:creationId xmlns:a16="http://schemas.microsoft.com/office/drawing/2014/main" id="{4ACAD0F3-19C6-CF6C-6C9F-F211E041DB5D}"/>
              </a:ext>
            </a:extLst>
          </p:cNvPr>
          <p:cNvSpPr/>
          <p:nvPr/>
        </p:nvSpPr>
        <p:spPr>
          <a:xfrm>
            <a:off x="7499721" y="6403410"/>
            <a:ext cx="238536" cy="227969"/>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rgbClr val="A9B4EB"/>
          </a:solidFill>
          <a:ln w="3494" cap="flat">
            <a:noFill/>
            <a:prstDash val="solid"/>
            <a:miter/>
          </a:ln>
        </p:spPr>
        <p:txBody>
          <a:bodyPr rtlCol="0" anchor="ctr"/>
          <a:lstStyle/>
          <a:p>
            <a:endParaRPr lang="en-US"/>
          </a:p>
        </p:txBody>
      </p:sp>
    </p:spTree>
    <p:extLst>
      <p:ext uri="{BB962C8B-B14F-4D97-AF65-F5344CB8AC3E}">
        <p14:creationId xmlns:p14="http://schemas.microsoft.com/office/powerpoint/2010/main" val="382178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形状 69">
            <a:extLst>
              <a:ext uri="{FF2B5EF4-FFF2-40B4-BE49-F238E27FC236}">
                <a16:creationId xmlns:a16="http://schemas.microsoft.com/office/drawing/2014/main" id="{F53DD028-A6D2-B04C-41DE-DB861366B169}"/>
              </a:ext>
            </a:extLst>
          </p:cNvPr>
          <p:cNvSpPr/>
          <p:nvPr/>
        </p:nvSpPr>
        <p:spPr>
          <a:xfrm>
            <a:off x="426000" y="2029268"/>
            <a:ext cx="568373" cy="593397"/>
          </a:xfrm>
          <a:custGeom>
            <a:avLst/>
            <a:gdLst>
              <a:gd name="connsiteX0" fmla="*/ 310425 w 594685"/>
              <a:gd name="connsiteY0" fmla="*/ 620867 h 620867"/>
              <a:gd name="connsiteX1" fmla="*/ 302739 w 594685"/>
              <a:gd name="connsiteY1" fmla="*/ 620763 h 620867"/>
              <a:gd name="connsiteX2" fmla="*/ 299454 w 594685"/>
              <a:gd name="connsiteY2" fmla="*/ 617339 h 620867"/>
              <a:gd name="connsiteX3" fmla="*/ 302879 w 594685"/>
              <a:gd name="connsiteY3" fmla="*/ 614055 h 620867"/>
              <a:gd name="connsiteX4" fmla="*/ 342638 w 594685"/>
              <a:gd name="connsiteY4" fmla="*/ 612447 h 620867"/>
              <a:gd name="connsiteX5" fmla="*/ 346341 w 594685"/>
              <a:gd name="connsiteY5" fmla="*/ 615417 h 620867"/>
              <a:gd name="connsiteX6" fmla="*/ 343372 w 594685"/>
              <a:gd name="connsiteY6" fmla="*/ 619121 h 620867"/>
              <a:gd name="connsiteX7" fmla="*/ 310425 w 594685"/>
              <a:gd name="connsiteY7" fmla="*/ 620867 h 620867"/>
              <a:gd name="connsiteX8" fmla="*/ 262769 w 594685"/>
              <a:gd name="connsiteY8" fmla="*/ 617199 h 620867"/>
              <a:gd name="connsiteX9" fmla="*/ 262246 w 594685"/>
              <a:gd name="connsiteY9" fmla="*/ 617164 h 620867"/>
              <a:gd name="connsiteX10" fmla="*/ 222590 w 594685"/>
              <a:gd name="connsiteY10" fmla="*/ 608290 h 620867"/>
              <a:gd name="connsiteX11" fmla="*/ 220320 w 594685"/>
              <a:gd name="connsiteY11" fmla="*/ 604132 h 620867"/>
              <a:gd name="connsiteX12" fmla="*/ 224477 w 594685"/>
              <a:gd name="connsiteY12" fmla="*/ 601861 h 620867"/>
              <a:gd name="connsiteX13" fmla="*/ 263258 w 594685"/>
              <a:gd name="connsiteY13" fmla="*/ 610561 h 620867"/>
              <a:gd name="connsiteX14" fmla="*/ 266054 w 594685"/>
              <a:gd name="connsiteY14" fmla="*/ 614404 h 620867"/>
              <a:gd name="connsiteX15" fmla="*/ 262769 w 594685"/>
              <a:gd name="connsiteY15" fmla="*/ 617199 h 620867"/>
              <a:gd name="connsiteX16" fmla="*/ 382607 w 594685"/>
              <a:gd name="connsiteY16" fmla="*/ 612308 h 620867"/>
              <a:gd name="connsiteX17" fmla="*/ 379358 w 594685"/>
              <a:gd name="connsiteY17" fmla="*/ 609757 h 620867"/>
              <a:gd name="connsiteX18" fmla="*/ 381839 w 594685"/>
              <a:gd name="connsiteY18" fmla="*/ 605704 h 620867"/>
              <a:gd name="connsiteX19" fmla="*/ 419781 w 594685"/>
              <a:gd name="connsiteY19" fmla="*/ 593860 h 620867"/>
              <a:gd name="connsiteX20" fmla="*/ 424114 w 594685"/>
              <a:gd name="connsiteY20" fmla="*/ 595782 h 620867"/>
              <a:gd name="connsiteX21" fmla="*/ 422192 w 594685"/>
              <a:gd name="connsiteY21" fmla="*/ 600114 h 620867"/>
              <a:gd name="connsiteX22" fmla="*/ 383411 w 594685"/>
              <a:gd name="connsiteY22" fmla="*/ 612203 h 620867"/>
              <a:gd name="connsiteX23" fmla="*/ 382607 w 594685"/>
              <a:gd name="connsiteY23" fmla="*/ 612308 h 620867"/>
              <a:gd name="connsiteX24" fmla="*/ 185766 w 594685"/>
              <a:gd name="connsiteY24" fmla="*/ 594524 h 620867"/>
              <a:gd name="connsiteX25" fmla="*/ 184403 w 594685"/>
              <a:gd name="connsiteY25" fmla="*/ 594245 h 620867"/>
              <a:gd name="connsiteX26" fmla="*/ 148417 w 594685"/>
              <a:gd name="connsiteY26" fmla="*/ 575308 h 620867"/>
              <a:gd name="connsiteX27" fmla="*/ 147299 w 594685"/>
              <a:gd name="connsiteY27" fmla="*/ 570696 h 620867"/>
              <a:gd name="connsiteX28" fmla="*/ 151911 w 594685"/>
              <a:gd name="connsiteY28" fmla="*/ 569578 h 620867"/>
              <a:gd name="connsiteX29" fmla="*/ 187129 w 594685"/>
              <a:gd name="connsiteY29" fmla="*/ 588095 h 620867"/>
              <a:gd name="connsiteX30" fmla="*/ 188841 w 594685"/>
              <a:gd name="connsiteY30" fmla="*/ 592533 h 620867"/>
              <a:gd name="connsiteX31" fmla="*/ 185766 w 594685"/>
              <a:gd name="connsiteY31" fmla="*/ 594524 h 620867"/>
              <a:gd name="connsiteX32" fmla="*/ 457445 w 594685"/>
              <a:gd name="connsiteY32" fmla="*/ 583449 h 620867"/>
              <a:gd name="connsiteX33" fmla="*/ 454510 w 594685"/>
              <a:gd name="connsiteY33" fmla="*/ 581702 h 620867"/>
              <a:gd name="connsiteX34" fmla="*/ 455837 w 594685"/>
              <a:gd name="connsiteY34" fmla="*/ 577160 h 620867"/>
              <a:gd name="connsiteX35" fmla="*/ 489413 w 594685"/>
              <a:gd name="connsiteY35" fmla="*/ 555848 h 620867"/>
              <a:gd name="connsiteX36" fmla="*/ 494095 w 594685"/>
              <a:gd name="connsiteY36" fmla="*/ 556581 h 620867"/>
              <a:gd name="connsiteX37" fmla="*/ 493361 w 594685"/>
              <a:gd name="connsiteY37" fmla="*/ 561263 h 620867"/>
              <a:gd name="connsiteX38" fmla="*/ 459052 w 594685"/>
              <a:gd name="connsiteY38" fmla="*/ 583029 h 620867"/>
              <a:gd name="connsiteX39" fmla="*/ 457445 w 594685"/>
              <a:gd name="connsiteY39" fmla="*/ 583449 h 620867"/>
              <a:gd name="connsiteX40" fmla="*/ 117322 w 594685"/>
              <a:gd name="connsiteY40" fmla="*/ 552563 h 620867"/>
              <a:gd name="connsiteX41" fmla="*/ 115226 w 594685"/>
              <a:gd name="connsiteY41" fmla="*/ 551830 h 620867"/>
              <a:gd name="connsiteX42" fmla="*/ 85354 w 594685"/>
              <a:gd name="connsiteY42" fmla="*/ 524264 h 620867"/>
              <a:gd name="connsiteX43" fmla="*/ 85458 w 594685"/>
              <a:gd name="connsiteY43" fmla="*/ 519512 h 620867"/>
              <a:gd name="connsiteX44" fmla="*/ 90210 w 594685"/>
              <a:gd name="connsiteY44" fmla="*/ 519617 h 620867"/>
              <a:gd name="connsiteX45" fmla="*/ 119419 w 594685"/>
              <a:gd name="connsiteY45" fmla="*/ 546589 h 620867"/>
              <a:gd name="connsiteX46" fmla="*/ 119908 w 594685"/>
              <a:gd name="connsiteY46" fmla="*/ 551306 h 620867"/>
              <a:gd name="connsiteX47" fmla="*/ 117322 w 594685"/>
              <a:gd name="connsiteY47" fmla="*/ 552563 h 620867"/>
              <a:gd name="connsiteX48" fmla="*/ 522220 w 594685"/>
              <a:gd name="connsiteY48" fmla="*/ 536108 h 620867"/>
              <a:gd name="connsiteX49" fmla="*/ 519809 w 594685"/>
              <a:gd name="connsiteY49" fmla="*/ 535059 h 620867"/>
              <a:gd name="connsiteX50" fmla="*/ 519914 w 594685"/>
              <a:gd name="connsiteY50" fmla="*/ 530308 h 620867"/>
              <a:gd name="connsiteX51" fmla="*/ 546851 w 594685"/>
              <a:gd name="connsiteY51" fmla="*/ 501065 h 620867"/>
              <a:gd name="connsiteX52" fmla="*/ 551568 w 594685"/>
              <a:gd name="connsiteY52" fmla="*/ 500576 h 620867"/>
              <a:gd name="connsiteX53" fmla="*/ 552057 w 594685"/>
              <a:gd name="connsiteY53" fmla="*/ 505292 h 620867"/>
              <a:gd name="connsiteX54" fmla="*/ 524526 w 594685"/>
              <a:gd name="connsiteY54" fmla="*/ 535199 h 620867"/>
              <a:gd name="connsiteX55" fmla="*/ 522220 w 594685"/>
              <a:gd name="connsiteY55" fmla="*/ 536108 h 620867"/>
              <a:gd name="connsiteX56" fmla="*/ 62085 w 594685"/>
              <a:gd name="connsiteY56" fmla="*/ 494426 h 620867"/>
              <a:gd name="connsiteX57" fmla="*/ 59360 w 594685"/>
              <a:gd name="connsiteY57" fmla="*/ 493064 h 620867"/>
              <a:gd name="connsiteX58" fmla="*/ 37628 w 594685"/>
              <a:gd name="connsiteY58" fmla="*/ 458720 h 620867"/>
              <a:gd name="connsiteX59" fmla="*/ 38956 w 594685"/>
              <a:gd name="connsiteY59" fmla="*/ 454178 h 620867"/>
              <a:gd name="connsiteX60" fmla="*/ 43498 w 594685"/>
              <a:gd name="connsiteY60" fmla="*/ 455505 h 620867"/>
              <a:gd name="connsiteX61" fmla="*/ 64740 w 594685"/>
              <a:gd name="connsiteY61" fmla="*/ 489081 h 620867"/>
              <a:gd name="connsiteX62" fmla="*/ 64007 w 594685"/>
              <a:gd name="connsiteY62" fmla="*/ 493763 h 620867"/>
              <a:gd name="connsiteX63" fmla="*/ 62085 w 594685"/>
              <a:gd name="connsiteY63" fmla="*/ 494426 h 620867"/>
              <a:gd name="connsiteX64" fmla="*/ 572635 w 594685"/>
              <a:gd name="connsiteY64" fmla="*/ 473673 h 620867"/>
              <a:gd name="connsiteX65" fmla="*/ 570889 w 594685"/>
              <a:gd name="connsiteY65" fmla="*/ 473184 h 620867"/>
              <a:gd name="connsiteX66" fmla="*/ 569770 w 594685"/>
              <a:gd name="connsiteY66" fmla="*/ 468572 h 620867"/>
              <a:gd name="connsiteX67" fmla="*/ 588253 w 594685"/>
              <a:gd name="connsiteY67" fmla="*/ 433355 h 620867"/>
              <a:gd name="connsiteX68" fmla="*/ 592690 w 594685"/>
              <a:gd name="connsiteY68" fmla="*/ 431643 h 620867"/>
              <a:gd name="connsiteX69" fmla="*/ 594402 w 594685"/>
              <a:gd name="connsiteY69" fmla="*/ 436080 h 620867"/>
              <a:gd name="connsiteX70" fmla="*/ 575535 w 594685"/>
              <a:gd name="connsiteY70" fmla="*/ 472101 h 620867"/>
              <a:gd name="connsiteX71" fmla="*/ 572635 w 594685"/>
              <a:gd name="connsiteY71" fmla="*/ 473673 h 620867"/>
              <a:gd name="connsiteX72" fmla="*/ 23723 w 594685"/>
              <a:gd name="connsiteY72" fmla="*/ 423991 h 620867"/>
              <a:gd name="connsiteX73" fmla="*/ 20579 w 594685"/>
              <a:gd name="connsiteY73" fmla="*/ 421825 h 620867"/>
              <a:gd name="connsiteX74" fmla="*/ 8525 w 594685"/>
              <a:gd name="connsiteY74" fmla="*/ 383009 h 620867"/>
              <a:gd name="connsiteX75" fmla="*/ 11006 w 594685"/>
              <a:gd name="connsiteY75" fmla="*/ 378956 h 620867"/>
              <a:gd name="connsiteX76" fmla="*/ 15059 w 594685"/>
              <a:gd name="connsiteY76" fmla="*/ 381437 h 620867"/>
              <a:gd name="connsiteX77" fmla="*/ 26868 w 594685"/>
              <a:gd name="connsiteY77" fmla="*/ 419414 h 620867"/>
              <a:gd name="connsiteX78" fmla="*/ 24946 w 594685"/>
              <a:gd name="connsiteY78" fmla="*/ 423747 h 620867"/>
              <a:gd name="connsiteX79" fmla="*/ 23723 w 594685"/>
              <a:gd name="connsiteY79" fmla="*/ 423991 h 620867"/>
              <a:gd name="connsiteX80" fmla="*/ 4996 w 594685"/>
              <a:gd name="connsiteY80" fmla="*/ 345974 h 620867"/>
              <a:gd name="connsiteX81" fmla="*/ 1677 w 594685"/>
              <a:gd name="connsiteY81" fmla="*/ 342970 h 620867"/>
              <a:gd name="connsiteX82" fmla="*/ 0 w 594685"/>
              <a:gd name="connsiteY82" fmla="*/ 310408 h 620867"/>
              <a:gd name="connsiteX83" fmla="*/ 105 w 594685"/>
              <a:gd name="connsiteY83" fmla="*/ 302337 h 620867"/>
              <a:gd name="connsiteX84" fmla="*/ 3529 w 594685"/>
              <a:gd name="connsiteY84" fmla="*/ 299088 h 620867"/>
              <a:gd name="connsiteX85" fmla="*/ 6778 w 594685"/>
              <a:gd name="connsiteY85" fmla="*/ 302511 h 620867"/>
              <a:gd name="connsiteX86" fmla="*/ 6673 w 594685"/>
              <a:gd name="connsiteY86" fmla="*/ 310408 h 620867"/>
              <a:gd name="connsiteX87" fmla="*/ 8315 w 594685"/>
              <a:gd name="connsiteY87" fmla="*/ 342271 h 620867"/>
              <a:gd name="connsiteX88" fmla="*/ 5311 w 594685"/>
              <a:gd name="connsiteY88" fmla="*/ 345940 h 620867"/>
              <a:gd name="connsiteX89" fmla="*/ 4996 w 594685"/>
              <a:gd name="connsiteY89" fmla="*/ 345974 h 620867"/>
              <a:gd name="connsiteX90" fmla="*/ 7093 w 594685"/>
              <a:gd name="connsiteY90" fmla="*/ 265792 h 620867"/>
              <a:gd name="connsiteX91" fmla="*/ 6568 w 594685"/>
              <a:gd name="connsiteY91" fmla="*/ 265757 h 620867"/>
              <a:gd name="connsiteX92" fmla="*/ 3773 w 594685"/>
              <a:gd name="connsiteY92" fmla="*/ 261913 h 620867"/>
              <a:gd name="connsiteX93" fmla="*/ 12718 w 594685"/>
              <a:gd name="connsiteY93" fmla="*/ 222259 h 620867"/>
              <a:gd name="connsiteX94" fmla="*/ 16875 w 594685"/>
              <a:gd name="connsiteY94" fmla="*/ 219988 h 620867"/>
              <a:gd name="connsiteX95" fmla="*/ 19146 w 594685"/>
              <a:gd name="connsiteY95" fmla="*/ 224145 h 620867"/>
              <a:gd name="connsiteX96" fmla="*/ 10411 w 594685"/>
              <a:gd name="connsiteY96" fmla="*/ 262927 h 620867"/>
              <a:gd name="connsiteX97" fmla="*/ 7093 w 594685"/>
              <a:gd name="connsiteY97" fmla="*/ 265792 h 620867"/>
              <a:gd name="connsiteX98" fmla="*/ 29837 w 594685"/>
              <a:gd name="connsiteY98" fmla="*/ 188823 h 620867"/>
              <a:gd name="connsiteX99" fmla="*/ 28475 w 594685"/>
              <a:gd name="connsiteY99" fmla="*/ 188543 h 620867"/>
              <a:gd name="connsiteX100" fmla="*/ 26763 w 594685"/>
              <a:gd name="connsiteY100" fmla="*/ 184106 h 620867"/>
              <a:gd name="connsiteX101" fmla="*/ 45734 w 594685"/>
              <a:gd name="connsiteY101" fmla="*/ 148155 h 620867"/>
              <a:gd name="connsiteX102" fmla="*/ 50346 w 594685"/>
              <a:gd name="connsiteY102" fmla="*/ 147037 h 620867"/>
              <a:gd name="connsiteX103" fmla="*/ 51464 w 594685"/>
              <a:gd name="connsiteY103" fmla="*/ 151649 h 620867"/>
              <a:gd name="connsiteX104" fmla="*/ 32912 w 594685"/>
              <a:gd name="connsiteY104" fmla="*/ 186831 h 620867"/>
              <a:gd name="connsiteX105" fmla="*/ 29837 w 594685"/>
              <a:gd name="connsiteY105" fmla="*/ 188823 h 620867"/>
              <a:gd name="connsiteX106" fmla="*/ 580601 w 594685"/>
              <a:gd name="connsiteY106" fmla="*/ 167790 h 620867"/>
              <a:gd name="connsiteX107" fmla="*/ 577631 w 594685"/>
              <a:gd name="connsiteY107" fmla="*/ 166043 h 620867"/>
              <a:gd name="connsiteX108" fmla="*/ 556459 w 594685"/>
              <a:gd name="connsiteY108" fmla="*/ 132398 h 620867"/>
              <a:gd name="connsiteX109" fmla="*/ 557193 w 594685"/>
              <a:gd name="connsiteY109" fmla="*/ 127716 h 620867"/>
              <a:gd name="connsiteX110" fmla="*/ 561875 w 594685"/>
              <a:gd name="connsiteY110" fmla="*/ 128450 h 620867"/>
              <a:gd name="connsiteX111" fmla="*/ 583536 w 594685"/>
              <a:gd name="connsiteY111" fmla="*/ 162864 h 620867"/>
              <a:gd name="connsiteX112" fmla="*/ 582173 w 594685"/>
              <a:gd name="connsiteY112" fmla="*/ 167406 h 620867"/>
              <a:gd name="connsiteX113" fmla="*/ 580601 w 594685"/>
              <a:gd name="connsiteY113" fmla="*/ 167790 h 620867"/>
              <a:gd name="connsiteX114" fmla="*/ 71833 w 594685"/>
              <a:gd name="connsiteY114" fmla="*/ 120449 h 620867"/>
              <a:gd name="connsiteX115" fmla="*/ 69736 w 594685"/>
              <a:gd name="connsiteY115" fmla="*/ 119715 h 620867"/>
              <a:gd name="connsiteX116" fmla="*/ 69248 w 594685"/>
              <a:gd name="connsiteY116" fmla="*/ 114999 h 620867"/>
              <a:gd name="connsiteX117" fmla="*/ 96848 w 594685"/>
              <a:gd name="connsiteY117" fmla="*/ 85162 h 620867"/>
              <a:gd name="connsiteX118" fmla="*/ 101600 w 594685"/>
              <a:gd name="connsiteY118" fmla="*/ 85301 h 620867"/>
              <a:gd name="connsiteX119" fmla="*/ 101460 w 594685"/>
              <a:gd name="connsiteY119" fmla="*/ 90053 h 620867"/>
              <a:gd name="connsiteX120" fmla="*/ 74453 w 594685"/>
              <a:gd name="connsiteY120" fmla="*/ 119226 h 620867"/>
              <a:gd name="connsiteX121" fmla="*/ 71833 w 594685"/>
              <a:gd name="connsiteY121" fmla="*/ 120449 h 620867"/>
              <a:gd name="connsiteX122" fmla="*/ 533505 w 594685"/>
              <a:gd name="connsiteY122" fmla="*/ 102805 h 620867"/>
              <a:gd name="connsiteX123" fmla="*/ 531059 w 594685"/>
              <a:gd name="connsiteY123" fmla="*/ 101757 h 620867"/>
              <a:gd name="connsiteX124" fmla="*/ 501921 w 594685"/>
              <a:gd name="connsiteY124" fmla="*/ 74715 h 620867"/>
              <a:gd name="connsiteX125" fmla="*/ 501432 w 594685"/>
              <a:gd name="connsiteY125" fmla="*/ 69998 h 620867"/>
              <a:gd name="connsiteX126" fmla="*/ 506148 w 594685"/>
              <a:gd name="connsiteY126" fmla="*/ 69509 h 620867"/>
              <a:gd name="connsiteX127" fmla="*/ 535950 w 594685"/>
              <a:gd name="connsiteY127" fmla="*/ 97145 h 620867"/>
              <a:gd name="connsiteX128" fmla="*/ 535811 w 594685"/>
              <a:gd name="connsiteY128" fmla="*/ 101897 h 620867"/>
              <a:gd name="connsiteX129" fmla="*/ 533505 w 594685"/>
              <a:gd name="connsiteY129" fmla="*/ 102805 h 620867"/>
              <a:gd name="connsiteX130" fmla="*/ 130074 w 594685"/>
              <a:gd name="connsiteY130" fmla="*/ 65212 h 620867"/>
              <a:gd name="connsiteX131" fmla="*/ 127349 w 594685"/>
              <a:gd name="connsiteY131" fmla="*/ 63814 h 620867"/>
              <a:gd name="connsiteX132" fmla="*/ 128083 w 594685"/>
              <a:gd name="connsiteY132" fmla="*/ 59133 h 620867"/>
              <a:gd name="connsiteX133" fmla="*/ 162427 w 594685"/>
              <a:gd name="connsiteY133" fmla="*/ 37436 h 620867"/>
              <a:gd name="connsiteX134" fmla="*/ 166969 w 594685"/>
              <a:gd name="connsiteY134" fmla="*/ 38799 h 620867"/>
              <a:gd name="connsiteX135" fmla="*/ 165607 w 594685"/>
              <a:gd name="connsiteY135" fmla="*/ 43341 h 620867"/>
              <a:gd name="connsiteX136" fmla="*/ 131996 w 594685"/>
              <a:gd name="connsiteY136" fmla="*/ 64548 h 620867"/>
              <a:gd name="connsiteX137" fmla="*/ 130074 w 594685"/>
              <a:gd name="connsiteY137" fmla="*/ 65212 h 620867"/>
              <a:gd name="connsiteX138" fmla="*/ 471245 w 594685"/>
              <a:gd name="connsiteY138" fmla="*/ 52180 h 620867"/>
              <a:gd name="connsiteX139" fmla="*/ 469498 w 594685"/>
              <a:gd name="connsiteY139" fmla="*/ 51691 h 620867"/>
              <a:gd name="connsiteX140" fmla="*/ 434351 w 594685"/>
              <a:gd name="connsiteY140" fmla="*/ 33104 h 620867"/>
              <a:gd name="connsiteX141" fmla="*/ 432673 w 594685"/>
              <a:gd name="connsiteY141" fmla="*/ 28667 h 620867"/>
              <a:gd name="connsiteX142" fmla="*/ 437110 w 594685"/>
              <a:gd name="connsiteY142" fmla="*/ 26990 h 620867"/>
              <a:gd name="connsiteX143" fmla="*/ 473062 w 594685"/>
              <a:gd name="connsiteY143" fmla="*/ 45996 h 620867"/>
              <a:gd name="connsiteX144" fmla="*/ 474145 w 594685"/>
              <a:gd name="connsiteY144" fmla="*/ 50608 h 620867"/>
              <a:gd name="connsiteX145" fmla="*/ 471245 w 594685"/>
              <a:gd name="connsiteY145" fmla="*/ 52180 h 620867"/>
              <a:gd name="connsiteX146" fmla="*/ 200545 w 594685"/>
              <a:gd name="connsiteY146" fmla="*/ 26955 h 620867"/>
              <a:gd name="connsiteX147" fmla="*/ 197400 w 594685"/>
              <a:gd name="connsiteY147" fmla="*/ 24789 h 620867"/>
              <a:gd name="connsiteX148" fmla="*/ 199322 w 594685"/>
              <a:gd name="connsiteY148" fmla="*/ 20456 h 620867"/>
              <a:gd name="connsiteX149" fmla="*/ 238138 w 594685"/>
              <a:gd name="connsiteY149" fmla="*/ 8438 h 620867"/>
              <a:gd name="connsiteX150" fmla="*/ 242191 w 594685"/>
              <a:gd name="connsiteY150" fmla="*/ 10918 h 620867"/>
              <a:gd name="connsiteX151" fmla="*/ 239710 w 594685"/>
              <a:gd name="connsiteY151" fmla="*/ 14971 h 620867"/>
              <a:gd name="connsiteX152" fmla="*/ 201733 w 594685"/>
              <a:gd name="connsiteY152" fmla="*/ 26710 h 620867"/>
              <a:gd name="connsiteX153" fmla="*/ 200545 w 594685"/>
              <a:gd name="connsiteY153" fmla="*/ 26955 h 620867"/>
              <a:gd name="connsiteX154" fmla="*/ 398015 w 594685"/>
              <a:gd name="connsiteY154" fmla="*/ 19408 h 620867"/>
              <a:gd name="connsiteX155" fmla="*/ 397072 w 594685"/>
              <a:gd name="connsiteY155" fmla="*/ 19268 h 620867"/>
              <a:gd name="connsiteX156" fmla="*/ 358290 w 594685"/>
              <a:gd name="connsiteY156" fmla="*/ 10464 h 620867"/>
              <a:gd name="connsiteX157" fmla="*/ 355495 w 594685"/>
              <a:gd name="connsiteY157" fmla="*/ 6621 h 620867"/>
              <a:gd name="connsiteX158" fmla="*/ 359338 w 594685"/>
              <a:gd name="connsiteY158" fmla="*/ 3826 h 620867"/>
              <a:gd name="connsiteX159" fmla="*/ 398993 w 594685"/>
              <a:gd name="connsiteY159" fmla="*/ 12805 h 620867"/>
              <a:gd name="connsiteX160" fmla="*/ 401264 w 594685"/>
              <a:gd name="connsiteY160" fmla="*/ 16962 h 620867"/>
              <a:gd name="connsiteX161" fmla="*/ 398015 w 594685"/>
              <a:gd name="connsiteY161" fmla="*/ 19408 h 620867"/>
              <a:gd name="connsiteX162" fmla="*/ 278561 w 594685"/>
              <a:gd name="connsiteY162" fmla="*/ 8333 h 620867"/>
              <a:gd name="connsiteX163" fmla="*/ 275242 w 594685"/>
              <a:gd name="connsiteY163" fmla="*/ 5328 h 620867"/>
              <a:gd name="connsiteX164" fmla="*/ 278247 w 594685"/>
              <a:gd name="connsiteY164" fmla="*/ 1660 h 620867"/>
              <a:gd name="connsiteX165" fmla="*/ 318845 w 594685"/>
              <a:gd name="connsiteY165" fmla="*/ 122 h 620867"/>
              <a:gd name="connsiteX166" fmla="*/ 322095 w 594685"/>
              <a:gd name="connsiteY166" fmla="*/ 3546 h 620867"/>
              <a:gd name="connsiteX167" fmla="*/ 318670 w 594685"/>
              <a:gd name="connsiteY167" fmla="*/ 6795 h 620867"/>
              <a:gd name="connsiteX168" fmla="*/ 278946 w 594685"/>
              <a:gd name="connsiteY168" fmla="*/ 8298 h 620867"/>
              <a:gd name="connsiteX169" fmla="*/ 278561 w 594685"/>
              <a:gd name="connsiteY169" fmla="*/ 8333 h 6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94685" h="620867">
                <a:moveTo>
                  <a:pt x="310425" y="620867"/>
                </a:moveTo>
                <a:cubicBezTo>
                  <a:pt x="307839" y="620867"/>
                  <a:pt x="305289" y="620832"/>
                  <a:pt x="302739" y="620763"/>
                </a:cubicBezTo>
                <a:cubicBezTo>
                  <a:pt x="300887" y="620728"/>
                  <a:pt x="299419" y="619190"/>
                  <a:pt x="299454" y="617339"/>
                </a:cubicBezTo>
                <a:cubicBezTo>
                  <a:pt x="299489" y="615487"/>
                  <a:pt x="301132" y="614055"/>
                  <a:pt x="302879" y="614055"/>
                </a:cubicBezTo>
                <a:cubicBezTo>
                  <a:pt x="316085" y="614369"/>
                  <a:pt x="329501" y="613845"/>
                  <a:pt x="342638" y="612447"/>
                </a:cubicBezTo>
                <a:cubicBezTo>
                  <a:pt x="344490" y="612273"/>
                  <a:pt x="346132" y="613600"/>
                  <a:pt x="346341" y="615417"/>
                </a:cubicBezTo>
                <a:cubicBezTo>
                  <a:pt x="346551" y="617269"/>
                  <a:pt x="345189" y="618911"/>
                  <a:pt x="343372" y="619121"/>
                </a:cubicBezTo>
                <a:cubicBezTo>
                  <a:pt x="332471" y="620273"/>
                  <a:pt x="321395" y="620867"/>
                  <a:pt x="310425" y="620867"/>
                </a:cubicBezTo>
                <a:close/>
                <a:moveTo>
                  <a:pt x="262769" y="617199"/>
                </a:moveTo>
                <a:cubicBezTo>
                  <a:pt x="262595" y="617199"/>
                  <a:pt x="262420" y="617199"/>
                  <a:pt x="262246" y="617164"/>
                </a:cubicBezTo>
                <a:cubicBezTo>
                  <a:pt x="248864" y="615068"/>
                  <a:pt x="235553" y="612098"/>
                  <a:pt x="222590" y="608290"/>
                </a:cubicBezTo>
                <a:cubicBezTo>
                  <a:pt x="220809" y="607766"/>
                  <a:pt x="219796" y="605914"/>
                  <a:pt x="220320" y="604132"/>
                </a:cubicBezTo>
                <a:cubicBezTo>
                  <a:pt x="220844" y="602350"/>
                  <a:pt x="222695" y="601337"/>
                  <a:pt x="224477" y="601861"/>
                </a:cubicBezTo>
                <a:cubicBezTo>
                  <a:pt x="237160" y="605599"/>
                  <a:pt x="250192" y="608534"/>
                  <a:pt x="263258" y="610561"/>
                </a:cubicBezTo>
                <a:cubicBezTo>
                  <a:pt x="265075" y="610840"/>
                  <a:pt x="266333" y="612552"/>
                  <a:pt x="266054" y="614404"/>
                </a:cubicBezTo>
                <a:cubicBezTo>
                  <a:pt x="265809" y="616011"/>
                  <a:pt x="264377" y="617199"/>
                  <a:pt x="262769" y="617199"/>
                </a:cubicBezTo>
                <a:close/>
                <a:moveTo>
                  <a:pt x="382607" y="612308"/>
                </a:moveTo>
                <a:cubicBezTo>
                  <a:pt x="381105" y="612308"/>
                  <a:pt x="379707" y="611259"/>
                  <a:pt x="379358" y="609757"/>
                </a:cubicBezTo>
                <a:cubicBezTo>
                  <a:pt x="378938" y="607940"/>
                  <a:pt x="380022" y="606158"/>
                  <a:pt x="381839" y="605704"/>
                </a:cubicBezTo>
                <a:cubicBezTo>
                  <a:pt x="394696" y="602595"/>
                  <a:pt x="407448" y="598612"/>
                  <a:pt x="419781" y="593860"/>
                </a:cubicBezTo>
                <a:cubicBezTo>
                  <a:pt x="421493" y="593196"/>
                  <a:pt x="423450" y="594070"/>
                  <a:pt x="424114" y="595782"/>
                </a:cubicBezTo>
                <a:cubicBezTo>
                  <a:pt x="424777" y="597494"/>
                  <a:pt x="423904" y="599450"/>
                  <a:pt x="422192" y="600114"/>
                </a:cubicBezTo>
                <a:cubicBezTo>
                  <a:pt x="409579" y="604971"/>
                  <a:pt x="396547" y="609058"/>
                  <a:pt x="383411" y="612203"/>
                </a:cubicBezTo>
                <a:cubicBezTo>
                  <a:pt x="383131" y="612308"/>
                  <a:pt x="382851" y="612308"/>
                  <a:pt x="382607" y="612308"/>
                </a:cubicBezTo>
                <a:close/>
                <a:moveTo>
                  <a:pt x="185766" y="594524"/>
                </a:moveTo>
                <a:cubicBezTo>
                  <a:pt x="185312" y="594524"/>
                  <a:pt x="184858" y="594419"/>
                  <a:pt x="184403" y="594245"/>
                </a:cubicBezTo>
                <a:cubicBezTo>
                  <a:pt x="172070" y="588759"/>
                  <a:pt x="159947" y="582401"/>
                  <a:pt x="148417" y="575308"/>
                </a:cubicBezTo>
                <a:cubicBezTo>
                  <a:pt x="146845" y="574330"/>
                  <a:pt x="146356" y="572269"/>
                  <a:pt x="147299" y="570696"/>
                </a:cubicBezTo>
                <a:cubicBezTo>
                  <a:pt x="148277" y="569124"/>
                  <a:pt x="150339" y="568635"/>
                  <a:pt x="151911" y="569578"/>
                </a:cubicBezTo>
                <a:cubicBezTo>
                  <a:pt x="163196" y="576496"/>
                  <a:pt x="175040" y="582715"/>
                  <a:pt x="187129" y="588095"/>
                </a:cubicBezTo>
                <a:cubicBezTo>
                  <a:pt x="188806" y="588864"/>
                  <a:pt x="189574" y="590821"/>
                  <a:pt x="188841" y="592533"/>
                </a:cubicBezTo>
                <a:cubicBezTo>
                  <a:pt x="188281" y="593755"/>
                  <a:pt x="187059" y="594524"/>
                  <a:pt x="185766" y="594524"/>
                </a:cubicBezTo>
                <a:close/>
                <a:moveTo>
                  <a:pt x="457445" y="583449"/>
                </a:moveTo>
                <a:cubicBezTo>
                  <a:pt x="456256" y="583449"/>
                  <a:pt x="455104" y="582820"/>
                  <a:pt x="454510" y="581702"/>
                </a:cubicBezTo>
                <a:cubicBezTo>
                  <a:pt x="453636" y="580060"/>
                  <a:pt x="454230" y="578033"/>
                  <a:pt x="455837" y="577160"/>
                </a:cubicBezTo>
                <a:cubicBezTo>
                  <a:pt x="467437" y="570836"/>
                  <a:pt x="478722" y="563639"/>
                  <a:pt x="489413" y="555848"/>
                </a:cubicBezTo>
                <a:cubicBezTo>
                  <a:pt x="490915" y="554765"/>
                  <a:pt x="493011" y="555079"/>
                  <a:pt x="494095" y="556581"/>
                </a:cubicBezTo>
                <a:cubicBezTo>
                  <a:pt x="495178" y="558084"/>
                  <a:pt x="494863" y="560180"/>
                  <a:pt x="493361" y="561263"/>
                </a:cubicBezTo>
                <a:cubicBezTo>
                  <a:pt x="482425" y="569229"/>
                  <a:pt x="470896" y="576566"/>
                  <a:pt x="459052" y="583029"/>
                </a:cubicBezTo>
                <a:cubicBezTo>
                  <a:pt x="458528" y="583309"/>
                  <a:pt x="457968" y="583449"/>
                  <a:pt x="457445" y="583449"/>
                </a:cubicBezTo>
                <a:close/>
                <a:moveTo>
                  <a:pt x="117322" y="552563"/>
                </a:moveTo>
                <a:cubicBezTo>
                  <a:pt x="116588" y="552563"/>
                  <a:pt x="115820" y="552319"/>
                  <a:pt x="115226" y="551830"/>
                </a:cubicBezTo>
                <a:cubicBezTo>
                  <a:pt x="104709" y="543340"/>
                  <a:pt x="94682" y="534046"/>
                  <a:pt x="85354" y="524264"/>
                </a:cubicBezTo>
                <a:cubicBezTo>
                  <a:pt x="84061" y="522936"/>
                  <a:pt x="84131" y="520805"/>
                  <a:pt x="85458" y="519512"/>
                </a:cubicBezTo>
                <a:cubicBezTo>
                  <a:pt x="86786" y="518254"/>
                  <a:pt x="88917" y="518289"/>
                  <a:pt x="90210" y="519617"/>
                </a:cubicBezTo>
                <a:cubicBezTo>
                  <a:pt x="99329" y="529190"/>
                  <a:pt x="109147" y="538274"/>
                  <a:pt x="119419" y="546589"/>
                </a:cubicBezTo>
                <a:cubicBezTo>
                  <a:pt x="120851" y="547742"/>
                  <a:pt x="121096" y="549873"/>
                  <a:pt x="119908" y="551306"/>
                </a:cubicBezTo>
                <a:cubicBezTo>
                  <a:pt x="119279" y="552144"/>
                  <a:pt x="118300" y="552563"/>
                  <a:pt x="117322" y="552563"/>
                </a:cubicBezTo>
                <a:close/>
                <a:moveTo>
                  <a:pt x="522220" y="536108"/>
                </a:moveTo>
                <a:cubicBezTo>
                  <a:pt x="521346" y="536108"/>
                  <a:pt x="520438" y="535758"/>
                  <a:pt x="519809" y="535059"/>
                </a:cubicBezTo>
                <a:cubicBezTo>
                  <a:pt x="518516" y="533732"/>
                  <a:pt x="518586" y="531601"/>
                  <a:pt x="519914" y="530308"/>
                </a:cubicBezTo>
                <a:cubicBezTo>
                  <a:pt x="529487" y="521189"/>
                  <a:pt x="538571" y="511336"/>
                  <a:pt x="546851" y="501065"/>
                </a:cubicBezTo>
                <a:cubicBezTo>
                  <a:pt x="548004" y="499632"/>
                  <a:pt x="550135" y="499388"/>
                  <a:pt x="551568" y="500576"/>
                </a:cubicBezTo>
                <a:cubicBezTo>
                  <a:pt x="553000" y="501728"/>
                  <a:pt x="553245" y="503860"/>
                  <a:pt x="552057" y="505292"/>
                </a:cubicBezTo>
                <a:cubicBezTo>
                  <a:pt x="543567" y="515809"/>
                  <a:pt x="534308" y="525871"/>
                  <a:pt x="524526" y="535199"/>
                </a:cubicBezTo>
                <a:cubicBezTo>
                  <a:pt x="523897" y="535793"/>
                  <a:pt x="523058" y="536108"/>
                  <a:pt x="522220" y="536108"/>
                </a:cubicBezTo>
                <a:close/>
                <a:moveTo>
                  <a:pt x="62085" y="494426"/>
                </a:moveTo>
                <a:cubicBezTo>
                  <a:pt x="61037" y="494426"/>
                  <a:pt x="60024" y="493937"/>
                  <a:pt x="59360" y="493064"/>
                </a:cubicBezTo>
                <a:cubicBezTo>
                  <a:pt x="51394" y="482128"/>
                  <a:pt x="44092" y="470599"/>
                  <a:pt x="37628" y="458720"/>
                </a:cubicBezTo>
                <a:cubicBezTo>
                  <a:pt x="36755" y="457078"/>
                  <a:pt x="37349" y="455051"/>
                  <a:pt x="38956" y="454178"/>
                </a:cubicBezTo>
                <a:cubicBezTo>
                  <a:pt x="40598" y="453304"/>
                  <a:pt x="42624" y="453898"/>
                  <a:pt x="43498" y="455505"/>
                </a:cubicBezTo>
                <a:cubicBezTo>
                  <a:pt x="49822" y="467105"/>
                  <a:pt x="56949" y="478390"/>
                  <a:pt x="64740" y="489081"/>
                </a:cubicBezTo>
                <a:cubicBezTo>
                  <a:pt x="65823" y="490583"/>
                  <a:pt x="65509" y="492680"/>
                  <a:pt x="64007" y="493763"/>
                </a:cubicBezTo>
                <a:cubicBezTo>
                  <a:pt x="63448" y="494217"/>
                  <a:pt x="62749" y="494426"/>
                  <a:pt x="62085" y="494426"/>
                </a:cubicBezTo>
                <a:close/>
                <a:moveTo>
                  <a:pt x="572635" y="473673"/>
                </a:moveTo>
                <a:cubicBezTo>
                  <a:pt x="572041" y="473673"/>
                  <a:pt x="571448" y="473499"/>
                  <a:pt x="570889" y="473184"/>
                </a:cubicBezTo>
                <a:cubicBezTo>
                  <a:pt x="569316" y="472206"/>
                  <a:pt x="568827" y="470144"/>
                  <a:pt x="569770" y="468572"/>
                </a:cubicBezTo>
                <a:cubicBezTo>
                  <a:pt x="576688" y="457287"/>
                  <a:pt x="582872" y="445443"/>
                  <a:pt x="588253" y="433355"/>
                </a:cubicBezTo>
                <a:cubicBezTo>
                  <a:pt x="588986" y="431678"/>
                  <a:pt x="590978" y="430909"/>
                  <a:pt x="592690" y="431643"/>
                </a:cubicBezTo>
                <a:cubicBezTo>
                  <a:pt x="594402" y="432411"/>
                  <a:pt x="595135" y="434368"/>
                  <a:pt x="594402" y="436080"/>
                </a:cubicBezTo>
                <a:cubicBezTo>
                  <a:pt x="588917" y="448413"/>
                  <a:pt x="582593" y="460537"/>
                  <a:pt x="575535" y="472101"/>
                </a:cubicBezTo>
                <a:cubicBezTo>
                  <a:pt x="574872" y="473079"/>
                  <a:pt x="573753" y="473673"/>
                  <a:pt x="572635" y="473673"/>
                </a:cubicBezTo>
                <a:close/>
                <a:moveTo>
                  <a:pt x="23723" y="423991"/>
                </a:moveTo>
                <a:cubicBezTo>
                  <a:pt x="22360" y="423991"/>
                  <a:pt x="21103" y="423188"/>
                  <a:pt x="20579" y="421825"/>
                </a:cubicBezTo>
                <a:cubicBezTo>
                  <a:pt x="15722" y="409212"/>
                  <a:pt x="11669" y="396146"/>
                  <a:pt x="8525" y="383009"/>
                </a:cubicBezTo>
                <a:cubicBezTo>
                  <a:pt x="8106" y="381192"/>
                  <a:pt x="9189" y="379410"/>
                  <a:pt x="11006" y="378956"/>
                </a:cubicBezTo>
                <a:cubicBezTo>
                  <a:pt x="12787" y="378537"/>
                  <a:pt x="14604" y="379620"/>
                  <a:pt x="15059" y="381437"/>
                </a:cubicBezTo>
                <a:cubicBezTo>
                  <a:pt x="18133" y="394294"/>
                  <a:pt x="22116" y="407081"/>
                  <a:pt x="26868" y="419414"/>
                </a:cubicBezTo>
                <a:cubicBezTo>
                  <a:pt x="27531" y="421126"/>
                  <a:pt x="26658" y="423083"/>
                  <a:pt x="24946" y="423747"/>
                </a:cubicBezTo>
                <a:cubicBezTo>
                  <a:pt x="24527" y="423921"/>
                  <a:pt x="24107" y="423991"/>
                  <a:pt x="23723" y="423991"/>
                </a:cubicBezTo>
                <a:close/>
                <a:moveTo>
                  <a:pt x="4996" y="345974"/>
                </a:moveTo>
                <a:cubicBezTo>
                  <a:pt x="3284" y="345974"/>
                  <a:pt x="1852" y="344682"/>
                  <a:pt x="1677" y="342970"/>
                </a:cubicBezTo>
                <a:cubicBezTo>
                  <a:pt x="559" y="332244"/>
                  <a:pt x="0" y="321273"/>
                  <a:pt x="0" y="310408"/>
                </a:cubicBezTo>
                <a:cubicBezTo>
                  <a:pt x="0" y="307717"/>
                  <a:pt x="35" y="305027"/>
                  <a:pt x="105" y="302337"/>
                </a:cubicBezTo>
                <a:cubicBezTo>
                  <a:pt x="140" y="300485"/>
                  <a:pt x="1712" y="298948"/>
                  <a:pt x="3529" y="299088"/>
                </a:cubicBezTo>
                <a:cubicBezTo>
                  <a:pt x="5381" y="299123"/>
                  <a:pt x="6848" y="300660"/>
                  <a:pt x="6778" y="302511"/>
                </a:cubicBezTo>
                <a:cubicBezTo>
                  <a:pt x="6708" y="305132"/>
                  <a:pt x="6673" y="307752"/>
                  <a:pt x="6673" y="310408"/>
                </a:cubicBezTo>
                <a:cubicBezTo>
                  <a:pt x="6673" y="321029"/>
                  <a:pt x="7232" y="331755"/>
                  <a:pt x="8315" y="342271"/>
                </a:cubicBezTo>
                <a:cubicBezTo>
                  <a:pt x="8490" y="344123"/>
                  <a:pt x="7162" y="345765"/>
                  <a:pt x="5311" y="345940"/>
                </a:cubicBezTo>
                <a:cubicBezTo>
                  <a:pt x="5241" y="345974"/>
                  <a:pt x="5136" y="345974"/>
                  <a:pt x="4996" y="345974"/>
                </a:cubicBezTo>
                <a:close/>
                <a:moveTo>
                  <a:pt x="7093" y="265792"/>
                </a:moveTo>
                <a:cubicBezTo>
                  <a:pt x="6918" y="265792"/>
                  <a:pt x="6743" y="265792"/>
                  <a:pt x="6568" y="265757"/>
                </a:cubicBezTo>
                <a:cubicBezTo>
                  <a:pt x="4752" y="265477"/>
                  <a:pt x="3494" y="263765"/>
                  <a:pt x="3773" y="261913"/>
                </a:cubicBezTo>
                <a:cubicBezTo>
                  <a:pt x="5870" y="248567"/>
                  <a:pt x="8874" y="235221"/>
                  <a:pt x="12718" y="222259"/>
                </a:cubicBezTo>
                <a:cubicBezTo>
                  <a:pt x="13242" y="220477"/>
                  <a:pt x="15093" y="219464"/>
                  <a:pt x="16875" y="219988"/>
                </a:cubicBezTo>
                <a:cubicBezTo>
                  <a:pt x="18657" y="220512"/>
                  <a:pt x="19670" y="222363"/>
                  <a:pt x="19146" y="224145"/>
                </a:cubicBezTo>
                <a:cubicBezTo>
                  <a:pt x="15408" y="236793"/>
                  <a:pt x="12473" y="249860"/>
                  <a:pt x="10411" y="262927"/>
                </a:cubicBezTo>
                <a:cubicBezTo>
                  <a:pt x="10132" y="264604"/>
                  <a:pt x="8700" y="265792"/>
                  <a:pt x="7093" y="265792"/>
                </a:cubicBezTo>
                <a:close/>
                <a:moveTo>
                  <a:pt x="29837" y="188823"/>
                </a:moveTo>
                <a:cubicBezTo>
                  <a:pt x="29383" y="188823"/>
                  <a:pt x="28929" y="188718"/>
                  <a:pt x="28475" y="188543"/>
                </a:cubicBezTo>
                <a:cubicBezTo>
                  <a:pt x="26798" y="187775"/>
                  <a:pt x="26029" y="185818"/>
                  <a:pt x="26763" y="184106"/>
                </a:cubicBezTo>
                <a:cubicBezTo>
                  <a:pt x="32248" y="171773"/>
                  <a:pt x="38642" y="159685"/>
                  <a:pt x="45734" y="148155"/>
                </a:cubicBezTo>
                <a:cubicBezTo>
                  <a:pt x="46712" y="146583"/>
                  <a:pt x="48773" y="146094"/>
                  <a:pt x="50346" y="147037"/>
                </a:cubicBezTo>
                <a:cubicBezTo>
                  <a:pt x="51918" y="148015"/>
                  <a:pt x="52407" y="150077"/>
                  <a:pt x="51464" y="151649"/>
                </a:cubicBezTo>
                <a:cubicBezTo>
                  <a:pt x="44546" y="162934"/>
                  <a:pt x="38292" y="174778"/>
                  <a:pt x="32912" y="186831"/>
                </a:cubicBezTo>
                <a:cubicBezTo>
                  <a:pt x="32353" y="188089"/>
                  <a:pt x="31130" y="188823"/>
                  <a:pt x="29837" y="188823"/>
                </a:cubicBezTo>
                <a:close/>
                <a:moveTo>
                  <a:pt x="580601" y="167790"/>
                </a:moveTo>
                <a:cubicBezTo>
                  <a:pt x="579413" y="167790"/>
                  <a:pt x="578260" y="167161"/>
                  <a:pt x="577631" y="166043"/>
                </a:cubicBezTo>
                <a:cubicBezTo>
                  <a:pt x="571343" y="154444"/>
                  <a:pt x="564215" y="143089"/>
                  <a:pt x="556459" y="132398"/>
                </a:cubicBezTo>
                <a:cubicBezTo>
                  <a:pt x="555376" y="130896"/>
                  <a:pt x="555691" y="128799"/>
                  <a:pt x="557193" y="127716"/>
                </a:cubicBezTo>
                <a:cubicBezTo>
                  <a:pt x="558695" y="126633"/>
                  <a:pt x="560791" y="126948"/>
                  <a:pt x="561875" y="128450"/>
                </a:cubicBezTo>
                <a:cubicBezTo>
                  <a:pt x="569805" y="139420"/>
                  <a:pt x="577108" y="150985"/>
                  <a:pt x="583536" y="162864"/>
                </a:cubicBezTo>
                <a:cubicBezTo>
                  <a:pt x="584410" y="164506"/>
                  <a:pt x="583815" y="166532"/>
                  <a:pt x="582173" y="167406"/>
                </a:cubicBezTo>
                <a:cubicBezTo>
                  <a:pt x="581719" y="167650"/>
                  <a:pt x="581160" y="167790"/>
                  <a:pt x="580601" y="167790"/>
                </a:cubicBezTo>
                <a:close/>
                <a:moveTo>
                  <a:pt x="71833" y="120449"/>
                </a:moveTo>
                <a:cubicBezTo>
                  <a:pt x="71099" y="120449"/>
                  <a:pt x="70330" y="120205"/>
                  <a:pt x="69736" y="119715"/>
                </a:cubicBezTo>
                <a:cubicBezTo>
                  <a:pt x="68304" y="118562"/>
                  <a:pt x="68094" y="116431"/>
                  <a:pt x="69248" y="114999"/>
                </a:cubicBezTo>
                <a:cubicBezTo>
                  <a:pt x="77772" y="104517"/>
                  <a:pt x="87066" y="94490"/>
                  <a:pt x="96848" y="85162"/>
                </a:cubicBezTo>
                <a:cubicBezTo>
                  <a:pt x="98176" y="83904"/>
                  <a:pt x="100307" y="83939"/>
                  <a:pt x="101600" y="85301"/>
                </a:cubicBezTo>
                <a:cubicBezTo>
                  <a:pt x="102858" y="86629"/>
                  <a:pt x="102823" y="88760"/>
                  <a:pt x="101460" y="90053"/>
                </a:cubicBezTo>
                <a:cubicBezTo>
                  <a:pt x="91852" y="99137"/>
                  <a:pt x="82769" y="108989"/>
                  <a:pt x="74453" y="119226"/>
                </a:cubicBezTo>
                <a:cubicBezTo>
                  <a:pt x="73789" y="119995"/>
                  <a:pt x="72811" y="120449"/>
                  <a:pt x="71833" y="120449"/>
                </a:cubicBezTo>
                <a:close/>
                <a:moveTo>
                  <a:pt x="533505" y="102805"/>
                </a:moveTo>
                <a:cubicBezTo>
                  <a:pt x="532631" y="102805"/>
                  <a:pt x="531723" y="102456"/>
                  <a:pt x="531059" y="101757"/>
                </a:cubicBezTo>
                <a:cubicBezTo>
                  <a:pt x="521975" y="92149"/>
                  <a:pt x="512157" y="83065"/>
                  <a:pt x="501921" y="74715"/>
                </a:cubicBezTo>
                <a:cubicBezTo>
                  <a:pt x="500488" y="73562"/>
                  <a:pt x="500279" y="71431"/>
                  <a:pt x="501432" y="69998"/>
                </a:cubicBezTo>
                <a:cubicBezTo>
                  <a:pt x="502584" y="68566"/>
                  <a:pt x="504716" y="68356"/>
                  <a:pt x="506148" y="69509"/>
                </a:cubicBezTo>
                <a:cubicBezTo>
                  <a:pt x="516630" y="78034"/>
                  <a:pt x="526657" y="87328"/>
                  <a:pt x="535950" y="97145"/>
                </a:cubicBezTo>
                <a:cubicBezTo>
                  <a:pt x="537208" y="98473"/>
                  <a:pt x="537173" y="100604"/>
                  <a:pt x="535811" y="101897"/>
                </a:cubicBezTo>
                <a:cubicBezTo>
                  <a:pt x="535182" y="102491"/>
                  <a:pt x="534343" y="102805"/>
                  <a:pt x="533505" y="102805"/>
                </a:cubicBezTo>
                <a:close/>
                <a:moveTo>
                  <a:pt x="130074" y="65212"/>
                </a:moveTo>
                <a:cubicBezTo>
                  <a:pt x="129027" y="65212"/>
                  <a:pt x="128013" y="64723"/>
                  <a:pt x="127349" y="63814"/>
                </a:cubicBezTo>
                <a:cubicBezTo>
                  <a:pt x="126266" y="62312"/>
                  <a:pt x="126581" y="60216"/>
                  <a:pt x="128083" y="59133"/>
                </a:cubicBezTo>
                <a:cubicBezTo>
                  <a:pt x="139019" y="51202"/>
                  <a:pt x="150583" y="43900"/>
                  <a:pt x="162427" y="37436"/>
                </a:cubicBezTo>
                <a:cubicBezTo>
                  <a:pt x="164069" y="36563"/>
                  <a:pt x="166096" y="37157"/>
                  <a:pt x="166969" y="38799"/>
                </a:cubicBezTo>
                <a:cubicBezTo>
                  <a:pt x="167843" y="40441"/>
                  <a:pt x="167249" y="42467"/>
                  <a:pt x="165607" y="43341"/>
                </a:cubicBezTo>
                <a:cubicBezTo>
                  <a:pt x="154007" y="49630"/>
                  <a:pt x="142687" y="56792"/>
                  <a:pt x="131996" y="64548"/>
                </a:cubicBezTo>
                <a:cubicBezTo>
                  <a:pt x="131437" y="65037"/>
                  <a:pt x="130773" y="65212"/>
                  <a:pt x="130074" y="65212"/>
                </a:cubicBezTo>
                <a:close/>
                <a:moveTo>
                  <a:pt x="471245" y="52180"/>
                </a:moveTo>
                <a:cubicBezTo>
                  <a:pt x="470651" y="52180"/>
                  <a:pt x="470022" y="52005"/>
                  <a:pt x="469498" y="51691"/>
                </a:cubicBezTo>
                <a:cubicBezTo>
                  <a:pt x="458248" y="44738"/>
                  <a:pt x="446404" y="38484"/>
                  <a:pt x="434351" y="33104"/>
                </a:cubicBezTo>
                <a:cubicBezTo>
                  <a:pt x="432673" y="32335"/>
                  <a:pt x="431905" y="30379"/>
                  <a:pt x="432673" y="28667"/>
                </a:cubicBezTo>
                <a:cubicBezTo>
                  <a:pt x="433442" y="26990"/>
                  <a:pt x="435399" y="26221"/>
                  <a:pt x="437110" y="26990"/>
                </a:cubicBezTo>
                <a:cubicBezTo>
                  <a:pt x="449444" y="32510"/>
                  <a:pt x="461532" y="38904"/>
                  <a:pt x="473062" y="45996"/>
                </a:cubicBezTo>
                <a:cubicBezTo>
                  <a:pt x="474634" y="46974"/>
                  <a:pt x="475123" y="49036"/>
                  <a:pt x="474145" y="50608"/>
                </a:cubicBezTo>
                <a:cubicBezTo>
                  <a:pt x="473481" y="51586"/>
                  <a:pt x="472398" y="52180"/>
                  <a:pt x="471245" y="52180"/>
                </a:cubicBezTo>
                <a:close/>
                <a:moveTo>
                  <a:pt x="200545" y="26955"/>
                </a:moveTo>
                <a:cubicBezTo>
                  <a:pt x="199182" y="26955"/>
                  <a:pt x="197924" y="26151"/>
                  <a:pt x="197400" y="24789"/>
                </a:cubicBezTo>
                <a:cubicBezTo>
                  <a:pt x="196737" y="23077"/>
                  <a:pt x="197610" y="21120"/>
                  <a:pt x="199322" y="20456"/>
                </a:cubicBezTo>
                <a:cubicBezTo>
                  <a:pt x="211935" y="15635"/>
                  <a:pt x="225001" y="11582"/>
                  <a:pt x="238138" y="8438"/>
                </a:cubicBezTo>
                <a:cubicBezTo>
                  <a:pt x="239955" y="8018"/>
                  <a:pt x="241737" y="9101"/>
                  <a:pt x="242191" y="10918"/>
                </a:cubicBezTo>
                <a:cubicBezTo>
                  <a:pt x="242610" y="12735"/>
                  <a:pt x="241492" y="14517"/>
                  <a:pt x="239710" y="14971"/>
                </a:cubicBezTo>
                <a:cubicBezTo>
                  <a:pt x="226853" y="18046"/>
                  <a:pt x="214066" y="21994"/>
                  <a:pt x="201733" y="26710"/>
                </a:cubicBezTo>
                <a:cubicBezTo>
                  <a:pt x="201348" y="26885"/>
                  <a:pt x="200929" y="26955"/>
                  <a:pt x="200545" y="26955"/>
                </a:cubicBezTo>
                <a:close/>
                <a:moveTo>
                  <a:pt x="398015" y="19408"/>
                </a:moveTo>
                <a:cubicBezTo>
                  <a:pt x="397700" y="19408"/>
                  <a:pt x="397386" y="19373"/>
                  <a:pt x="397072" y="19268"/>
                </a:cubicBezTo>
                <a:cubicBezTo>
                  <a:pt x="384389" y="15495"/>
                  <a:pt x="371357" y="12560"/>
                  <a:pt x="358290" y="10464"/>
                </a:cubicBezTo>
                <a:cubicBezTo>
                  <a:pt x="356473" y="10184"/>
                  <a:pt x="355216" y="8472"/>
                  <a:pt x="355495" y="6621"/>
                </a:cubicBezTo>
                <a:cubicBezTo>
                  <a:pt x="355774" y="4804"/>
                  <a:pt x="357521" y="3546"/>
                  <a:pt x="359338" y="3826"/>
                </a:cubicBezTo>
                <a:cubicBezTo>
                  <a:pt x="372685" y="5957"/>
                  <a:pt x="386031" y="8962"/>
                  <a:pt x="398993" y="12805"/>
                </a:cubicBezTo>
                <a:cubicBezTo>
                  <a:pt x="400775" y="13329"/>
                  <a:pt x="401788" y="15216"/>
                  <a:pt x="401264" y="16962"/>
                </a:cubicBezTo>
                <a:cubicBezTo>
                  <a:pt x="400775" y="18465"/>
                  <a:pt x="399447" y="19408"/>
                  <a:pt x="398015" y="19408"/>
                </a:cubicBezTo>
                <a:close/>
                <a:moveTo>
                  <a:pt x="278561" y="8333"/>
                </a:moveTo>
                <a:cubicBezTo>
                  <a:pt x="276849" y="8333"/>
                  <a:pt x="275417" y="7040"/>
                  <a:pt x="275242" y="5328"/>
                </a:cubicBezTo>
                <a:cubicBezTo>
                  <a:pt x="275068" y="3476"/>
                  <a:pt x="276395" y="1834"/>
                  <a:pt x="278247" y="1660"/>
                </a:cubicBezTo>
                <a:cubicBezTo>
                  <a:pt x="291628" y="262"/>
                  <a:pt x="305359" y="-262"/>
                  <a:pt x="318845" y="122"/>
                </a:cubicBezTo>
                <a:cubicBezTo>
                  <a:pt x="320697" y="157"/>
                  <a:pt x="322164" y="1729"/>
                  <a:pt x="322095" y="3546"/>
                </a:cubicBezTo>
                <a:cubicBezTo>
                  <a:pt x="322060" y="5398"/>
                  <a:pt x="320487" y="6900"/>
                  <a:pt x="318670" y="6795"/>
                </a:cubicBezTo>
                <a:cubicBezTo>
                  <a:pt x="305464" y="6446"/>
                  <a:pt x="292047" y="6935"/>
                  <a:pt x="278946" y="8298"/>
                </a:cubicBezTo>
                <a:cubicBezTo>
                  <a:pt x="278806" y="8333"/>
                  <a:pt x="278701" y="8333"/>
                  <a:pt x="278561" y="8333"/>
                </a:cubicBezTo>
                <a:close/>
              </a:path>
            </a:pathLst>
          </a:custGeom>
          <a:solidFill>
            <a:srgbClr val="A9B4EB"/>
          </a:solidFill>
          <a:ln w="3494" cap="flat">
            <a:noFill/>
            <a:prstDash val="solid"/>
            <a:miter/>
          </a:ln>
        </p:spPr>
        <p:txBody>
          <a:bodyPr rtlCol="0" anchor="ctr">
            <a:noAutofit/>
          </a:bodyPr>
          <a:lstStyle/>
          <a:p>
            <a:endParaRPr lang="en-US"/>
          </a:p>
        </p:txBody>
      </p:sp>
      <p:sp>
        <p:nvSpPr>
          <p:cNvPr id="72" name="任意多边形: 形状 71">
            <a:extLst>
              <a:ext uri="{FF2B5EF4-FFF2-40B4-BE49-F238E27FC236}">
                <a16:creationId xmlns:a16="http://schemas.microsoft.com/office/drawing/2014/main" id="{2D689223-2F34-ADDF-3074-40B38CF37CAD}"/>
              </a:ext>
            </a:extLst>
          </p:cNvPr>
          <p:cNvSpPr/>
          <p:nvPr/>
        </p:nvSpPr>
        <p:spPr>
          <a:xfrm>
            <a:off x="899905" y="2224348"/>
            <a:ext cx="314483" cy="139560"/>
          </a:xfrm>
          <a:custGeom>
            <a:avLst/>
            <a:gdLst>
              <a:gd name="connsiteX0" fmla="*/ 328241 w 329041"/>
              <a:gd name="connsiteY0" fmla="*/ 146021 h 146021"/>
              <a:gd name="connsiteX1" fmla="*/ 801 w 329041"/>
              <a:gd name="connsiteY1" fmla="*/ 146021 h 146021"/>
              <a:gd name="connsiteX2" fmla="*/ 312 w 329041"/>
              <a:gd name="connsiteY2" fmla="*/ 141968 h 146021"/>
              <a:gd name="connsiteX3" fmla="*/ 13378 w 329041"/>
              <a:gd name="connsiteY3" fmla="*/ 110070 h 146021"/>
              <a:gd name="connsiteX4" fmla="*/ 61243 w 329041"/>
              <a:gd name="connsiteY4" fmla="*/ 102558 h 146021"/>
              <a:gd name="connsiteX5" fmla="*/ 89124 w 329041"/>
              <a:gd name="connsiteY5" fmla="*/ 28280 h 146021"/>
              <a:gd name="connsiteX6" fmla="*/ 164591 w 329041"/>
              <a:gd name="connsiteY6" fmla="*/ 15 h 146021"/>
              <a:gd name="connsiteX7" fmla="*/ 239917 w 329041"/>
              <a:gd name="connsiteY7" fmla="*/ 28280 h 146021"/>
              <a:gd name="connsiteX8" fmla="*/ 267798 w 329041"/>
              <a:gd name="connsiteY8" fmla="*/ 102558 h 146021"/>
              <a:gd name="connsiteX9" fmla="*/ 315663 w 329041"/>
              <a:gd name="connsiteY9" fmla="*/ 110070 h 146021"/>
              <a:gd name="connsiteX10" fmla="*/ 328730 w 329041"/>
              <a:gd name="connsiteY10" fmla="*/ 141968 h 146021"/>
              <a:gd name="connsiteX11" fmla="*/ 328241 w 329041"/>
              <a:gd name="connsiteY11" fmla="*/ 146021 h 146021"/>
              <a:gd name="connsiteX12" fmla="*/ 9256 w 329041"/>
              <a:gd name="connsiteY12" fmla="*/ 136762 h 146021"/>
              <a:gd name="connsiteX13" fmla="*/ 319855 w 329041"/>
              <a:gd name="connsiteY13" fmla="*/ 136762 h 146021"/>
              <a:gd name="connsiteX14" fmla="*/ 310072 w 329041"/>
              <a:gd name="connsiteY14" fmla="*/ 117372 h 146021"/>
              <a:gd name="connsiteX15" fmla="*/ 264933 w 329041"/>
              <a:gd name="connsiteY15" fmla="*/ 113249 h 146021"/>
              <a:gd name="connsiteX16" fmla="*/ 258434 w 329041"/>
              <a:gd name="connsiteY16" fmla="*/ 115835 h 146021"/>
              <a:gd name="connsiteX17" fmla="*/ 258609 w 329041"/>
              <a:gd name="connsiteY17" fmla="*/ 108812 h 146021"/>
              <a:gd name="connsiteX18" fmla="*/ 233418 w 329041"/>
              <a:gd name="connsiteY18" fmla="*/ 34708 h 146021"/>
              <a:gd name="connsiteX19" fmla="*/ 164661 w 329041"/>
              <a:gd name="connsiteY19" fmla="*/ 9169 h 146021"/>
              <a:gd name="connsiteX20" fmla="*/ 95762 w 329041"/>
              <a:gd name="connsiteY20" fmla="*/ 34708 h 146021"/>
              <a:gd name="connsiteX21" fmla="*/ 70572 w 329041"/>
              <a:gd name="connsiteY21" fmla="*/ 108812 h 146021"/>
              <a:gd name="connsiteX22" fmla="*/ 70747 w 329041"/>
              <a:gd name="connsiteY22" fmla="*/ 115835 h 146021"/>
              <a:gd name="connsiteX23" fmla="*/ 64248 w 329041"/>
              <a:gd name="connsiteY23" fmla="*/ 113249 h 146021"/>
              <a:gd name="connsiteX24" fmla="*/ 19108 w 329041"/>
              <a:gd name="connsiteY24" fmla="*/ 117372 h 146021"/>
              <a:gd name="connsiteX25" fmla="*/ 9256 w 329041"/>
              <a:gd name="connsiteY25" fmla="*/ 136762 h 14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1" h="146021">
                <a:moveTo>
                  <a:pt x="328241" y="146021"/>
                </a:moveTo>
                <a:lnTo>
                  <a:pt x="801" y="146021"/>
                </a:lnTo>
                <a:lnTo>
                  <a:pt x="312" y="141968"/>
                </a:lnTo>
                <a:cubicBezTo>
                  <a:pt x="-1295" y="129146"/>
                  <a:pt x="3351" y="117826"/>
                  <a:pt x="13378" y="110070"/>
                </a:cubicBezTo>
                <a:cubicBezTo>
                  <a:pt x="25642" y="100602"/>
                  <a:pt x="44194" y="97841"/>
                  <a:pt x="61243" y="102558"/>
                </a:cubicBezTo>
                <a:cubicBezTo>
                  <a:pt x="61733" y="71847"/>
                  <a:pt x="71306" y="46273"/>
                  <a:pt x="89124" y="28280"/>
                </a:cubicBezTo>
                <a:cubicBezTo>
                  <a:pt x="107606" y="9623"/>
                  <a:pt x="134369" y="-439"/>
                  <a:pt x="164591" y="15"/>
                </a:cubicBezTo>
                <a:cubicBezTo>
                  <a:pt x="194707" y="-405"/>
                  <a:pt x="221435" y="9623"/>
                  <a:pt x="239917" y="28280"/>
                </a:cubicBezTo>
                <a:cubicBezTo>
                  <a:pt x="257735" y="46273"/>
                  <a:pt x="267308" y="71847"/>
                  <a:pt x="267798" y="102558"/>
                </a:cubicBezTo>
                <a:cubicBezTo>
                  <a:pt x="284847" y="97841"/>
                  <a:pt x="303400" y="100602"/>
                  <a:pt x="315663" y="110070"/>
                </a:cubicBezTo>
                <a:cubicBezTo>
                  <a:pt x="325690" y="117826"/>
                  <a:pt x="330337" y="129146"/>
                  <a:pt x="328730" y="141968"/>
                </a:cubicBezTo>
                <a:lnTo>
                  <a:pt x="328241" y="146021"/>
                </a:lnTo>
                <a:close/>
                <a:moveTo>
                  <a:pt x="9256" y="136762"/>
                </a:moveTo>
                <a:lnTo>
                  <a:pt x="319855" y="136762"/>
                </a:lnTo>
                <a:cubicBezTo>
                  <a:pt x="319750" y="127050"/>
                  <a:pt x="314650" y="120901"/>
                  <a:pt x="310072" y="117372"/>
                </a:cubicBezTo>
                <a:cubicBezTo>
                  <a:pt x="298927" y="108777"/>
                  <a:pt x="280375" y="107065"/>
                  <a:pt x="264933" y="113249"/>
                </a:cubicBezTo>
                <a:lnTo>
                  <a:pt x="258434" y="115835"/>
                </a:lnTo>
                <a:lnTo>
                  <a:pt x="258609" y="108812"/>
                </a:lnTo>
                <a:cubicBezTo>
                  <a:pt x="259377" y="77752"/>
                  <a:pt x="250678" y="52142"/>
                  <a:pt x="233418" y="34708"/>
                </a:cubicBezTo>
                <a:cubicBezTo>
                  <a:pt x="216718" y="17833"/>
                  <a:pt x="192296" y="8749"/>
                  <a:pt x="164661" y="9169"/>
                </a:cubicBezTo>
                <a:cubicBezTo>
                  <a:pt x="136850" y="8679"/>
                  <a:pt x="112463" y="17833"/>
                  <a:pt x="95762" y="34708"/>
                </a:cubicBezTo>
                <a:cubicBezTo>
                  <a:pt x="78503" y="52142"/>
                  <a:pt x="69804" y="77752"/>
                  <a:pt x="70572" y="108812"/>
                </a:cubicBezTo>
                <a:lnTo>
                  <a:pt x="70747" y="115835"/>
                </a:lnTo>
                <a:lnTo>
                  <a:pt x="64248" y="113249"/>
                </a:lnTo>
                <a:cubicBezTo>
                  <a:pt x="48806" y="107065"/>
                  <a:pt x="30219" y="108777"/>
                  <a:pt x="19108" y="117372"/>
                </a:cubicBezTo>
                <a:cubicBezTo>
                  <a:pt x="14427" y="120936"/>
                  <a:pt x="9325" y="127050"/>
                  <a:pt x="9256" y="136762"/>
                </a:cubicBezTo>
                <a:close/>
              </a:path>
            </a:pathLst>
          </a:custGeom>
          <a:solidFill>
            <a:srgbClr val="A9B4EB"/>
          </a:solidFill>
          <a:ln w="3494" cap="flat">
            <a:noFill/>
            <a:prstDash val="solid"/>
            <a:miter/>
          </a:ln>
        </p:spPr>
        <p:txBody>
          <a:bodyPr rtlCol="0" anchor="ctr">
            <a:noAutofit/>
          </a:bodyPr>
          <a:lstStyle/>
          <a:p>
            <a:endParaRPr lang="en-US"/>
          </a:p>
        </p:txBody>
      </p:sp>
      <p:sp>
        <p:nvSpPr>
          <p:cNvPr id="74" name="任意多边形: 形状 73">
            <a:extLst>
              <a:ext uri="{FF2B5EF4-FFF2-40B4-BE49-F238E27FC236}">
                <a16:creationId xmlns:a16="http://schemas.microsoft.com/office/drawing/2014/main" id="{9BD233B9-7A72-8D14-38E7-03206AA45C8D}"/>
              </a:ext>
            </a:extLst>
          </p:cNvPr>
          <p:cNvSpPr/>
          <p:nvPr/>
        </p:nvSpPr>
        <p:spPr>
          <a:xfrm>
            <a:off x="1939786" y="6499404"/>
            <a:ext cx="238536" cy="227969"/>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chemeClr val="accent1">
              <a:lumMod val="40000"/>
              <a:lumOff val="60000"/>
            </a:schemeClr>
          </a:solidFill>
          <a:ln w="3494" cap="flat">
            <a:noFill/>
            <a:prstDash val="solid"/>
            <a:miter/>
          </a:ln>
        </p:spPr>
        <p:txBody>
          <a:bodyPr rtlCol="0" anchor="ctr"/>
          <a:lstStyle/>
          <a:p>
            <a:endParaRPr lang="en-US"/>
          </a:p>
        </p:txBody>
      </p:sp>
      <p:cxnSp>
        <p:nvCxnSpPr>
          <p:cNvPr id="76" name="直接连接符 75">
            <a:extLst>
              <a:ext uri="{FF2B5EF4-FFF2-40B4-BE49-F238E27FC236}">
                <a16:creationId xmlns:a16="http://schemas.microsoft.com/office/drawing/2014/main" id="{F4C9569B-9F6E-12E5-6DB7-4FE0F4E88277}"/>
              </a:ext>
            </a:extLst>
          </p:cNvPr>
          <p:cNvCxnSpPr>
            <a:cxnSpLocks/>
          </p:cNvCxnSpPr>
          <p:nvPr/>
        </p:nvCxnSpPr>
        <p:spPr>
          <a:xfrm>
            <a:off x="9741000" y="4914000"/>
            <a:ext cx="0" cy="11847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内容占位符 3">
            <a:extLst>
              <a:ext uri="{FF2B5EF4-FFF2-40B4-BE49-F238E27FC236}">
                <a16:creationId xmlns:a16="http://schemas.microsoft.com/office/drawing/2014/main" id="{16261687-FFA9-AD81-D7C3-AD37B32910C7}"/>
              </a:ext>
            </a:extLst>
          </p:cNvPr>
          <p:cNvSpPr>
            <a:spLocks noGrp="1"/>
          </p:cNvSpPr>
          <p:nvPr>
            <p:ph sz="quarter" idx="13"/>
          </p:nvPr>
        </p:nvSpPr>
        <p:spPr/>
        <p:txBody>
          <a:bodyPr>
            <a:noAutofit/>
          </a:bodyPr>
          <a:lstStyle/>
          <a:p>
            <a:r>
              <a:rPr lang="zh-CN" altLang="en-US" dirty="0"/>
              <a:t>竞争对手分析</a:t>
            </a:r>
            <a:endParaRPr lang="en-US" dirty="0"/>
          </a:p>
        </p:txBody>
      </p:sp>
      <p:sp>
        <p:nvSpPr>
          <p:cNvPr id="5" name="内容占位符 4">
            <a:extLst>
              <a:ext uri="{FF2B5EF4-FFF2-40B4-BE49-F238E27FC236}">
                <a16:creationId xmlns:a16="http://schemas.microsoft.com/office/drawing/2014/main" id="{2963188D-3250-148D-D68C-575B2ED35EE3}"/>
              </a:ext>
            </a:extLst>
          </p:cNvPr>
          <p:cNvSpPr>
            <a:spLocks noGrp="1"/>
          </p:cNvSpPr>
          <p:nvPr>
            <p:ph sz="quarter" idx="14"/>
          </p:nvPr>
        </p:nvSpPr>
        <p:spPr/>
        <p:txBody>
          <a:bodyPr/>
          <a:lstStyle/>
          <a:p>
            <a:r>
              <a:rPr lang="en-US" altLang="zh-CN" sz="900" dirty="0"/>
              <a:t>Competitor analysis</a:t>
            </a:r>
            <a:endParaRPr lang="zh-CN" altLang="en-US" sz="900" dirty="0"/>
          </a:p>
          <a:p>
            <a:endParaRPr lang="en-US" dirty="0"/>
          </a:p>
        </p:txBody>
      </p:sp>
      <p:sp>
        <p:nvSpPr>
          <p:cNvPr id="6" name="矩形 5">
            <a:extLst>
              <a:ext uri="{FF2B5EF4-FFF2-40B4-BE49-F238E27FC236}">
                <a16:creationId xmlns:a16="http://schemas.microsoft.com/office/drawing/2014/main" id="{A269C8A0-5ECC-5A99-D7A9-3215218ACE34}"/>
              </a:ext>
            </a:extLst>
          </p:cNvPr>
          <p:cNvSpPr/>
          <p:nvPr/>
        </p:nvSpPr>
        <p:spPr>
          <a:xfrm>
            <a:off x="8608914" y="1530415"/>
            <a:ext cx="3104400" cy="4541576"/>
          </a:xfrm>
          <a:prstGeom prst="rect">
            <a:avLst/>
          </a:prstGeom>
          <a:gradFill>
            <a:gsLst>
              <a:gs pos="0">
                <a:schemeClr val="accent1">
                  <a:lumMod val="20000"/>
                  <a:lumOff val="80000"/>
                  <a:alpha val="37000"/>
                </a:schemeClr>
              </a:gs>
              <a:gs pos="100000">
                <a:schemeClr val="accent1">
                  <a:lumMod val="20000"/>
                  <a:lumOff val="80000"/>
                  <a:alpha val="4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矩形 6">
            <a:extLst>
              <a:ext uri="{FF2B5EF4-FFF2-40B4-BE49-F238E27FC236}">
                <a16:creationId xmlns:a16="http://schemas.microsoft.com/office/drawing/2014/main" id="{E8893FED-7040-EFA8-DB6F-04D0D4F87B56}"/>
              </a:ext>
            </a:extLst>
          </p:cNvPr>
          <p:cNvSpPr/>
          <p:nvPr/>
        </p:nvSpPr>
        <p:spPr>
          <a:xfrm>
            <a:off x="5132523" y="1530415"/>
            <a:ext cx="3104400" cy="4541576"/>
          </a:xfrm>
          <a:prstGeom prst="rect">
            <a:avLst/>
          </a:prstGeom>
          <a:gradFill>
            <a:gsLst>
              <a:gs pos="0">
                <a:schemeClr val="accent1">
                  <a:lumMod val="20000"/>
                  <a:lumOff val="80000"/>
                  <a:alpha val="37000"/>
                </a:schemeClr>
              </a:gs>
              <a:gs pos="100000">
                <a:schemeClr val="accent1">
                  <a:lumMod val="20000"/>
                  <a:lumOff val="80000"/>
                  <a:alpha val="4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矩形 7">
            <a:extLst>
              <a:ext uri="{FF2B5EF4-FFF2-40B4-BE49-F238E27FC236}">
                <a16:creationId xmlns:a16="http://schemas.microsoft.com/office/drawing/2014/main" id="{C9E61311-261B-F8EB-3642-FC17C254A106}"/>
              </a:ext>
            </a:extLst>
          </p:cNvPr>
          <p:cNvSpPr/>
          <p:nvPr/>
        </p:nvSpPr>
        <p:spPr>
          <a:xfrm>
            <a:off x="1718563" y="1530415"/>
            <a:ext cx="3104400" cy="4541576"/>
          </a:xfrm>
          <a:prstGeom prst="rect">
            <a:avLst/>
          </a:prstGeom>
          <a:gradFill>
            <a:gsLst>
              <a:gs pos="0">
                <a:schemeClr val="accent1">
                  <a:lumMod val="20000"/>
                  <a:lumOff val="80000"/>
                  <a:alpha val="37000"/>
                </a:schemeClr>
              </a:gs>
              <a:gs pos="100000">
                <a:schemeClr val="accent1">
                  <a:lumMod val="20000"/>
                  <a:lumOff val="80000"/>
                  <a:alpha val="4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圆角矩形 67">
            <a:extLst>
              <a:ext uri="{FF2B5EF4-FFF2-40B4-BE49-F238E27FC236}">
                <a16:creationId xmlns:a16="http://schemas.microsoft.com/office/drawing/2014/main" id="{EE8D08D3-83A5-E30A-8799-A8648895BD73}"/>
              </a:ext>
            </a:extLst>
          </p:cNvPr>
          <p:cNvSpPr/>
          <p:nvPr/>
        </p:nvSpPr>
        <p:spPr>
          <a:xfrm>
            <a:off x="515939" y="2491225"/>
            <a:ext cx="11180762" cy="1693324"/>
          </a:xfrm>
          <a:prstGeom prst="roundRect">
            <a:avLst>
              <a:gd name="adj" fmla="val 3000"/>
            </a:avLst>
          </a:prstGeom>
          <a:solidFill>
            <a:srgbClr val="FFFFFF"/>
          </a:solidFill>
          <a:ln w="12700" cap="rnd">
            <a:noFill/>
            <a:prstDash val="solid"/>
            <a:round/>
          </a:ln>
          <a:effectLst>
            <a:outerShdw blurRad="254000" sx="102000" sy="102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OPPOSans R" panose="00020600040101010101" pitchFamily="18" charset="-122"/>
              <a:cs typeface="+mn-ea"/>
              <a:sym typeface="Arial" panose="020B0604020202020204" pitchFamily="34" charset="0"/>
            </a:endParaRPr>
          </a:p>
        </p:txBody>
      </p:sp>
      <p:sp>
        <p:nvSpPr>
          <p:cNvPr id="10" name="圆角矩形 67">
            <a:extLst>
              <a:ext uri="{FF2B5EF4-FFF2-40B4-BE49-F238E27FC236}">
                <a16:creationId xmlns:a16="http://schemas.microsoft.com/office/drawing/2014/main" id="{2E35F0B1-C5D4-12AB-DCF3-5EA6FA5AEF16}"/>
              </a:ext>
            </a:extLst>
          </p:cNvPr>
          <p:cNvSpPr/>
          <p:nvPr/>
        </p:nvSpPr>
        <p:spPr>
          <a:xfrm>
            <a:off x="515939" y="4256379"/>
            <a:ext cx="11180762" cy="1815612"/>
          </a:xfrm>
          <a:prstGeom prst="roundRect">
            <a:avLst>
              <a:gd name="adj" fmla="val 3000"/>
            </a:avLst>
          </a:prstGeom>
          <a:solidFill>
            <a:srgbClr val="FFFFFF"/>
          </a:solidFill>
          <a:ln w="12700" cap="rnd">
            <a:noFill/>
            <a:prstDash val="solid"/>
            <a:round/>
          </a:ln>
          <a:effectLst>
            <a:outerShdw blurRad="254000" sx="102000" sy="102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OPPOSans R" panose="00020600040101010101" pitchFamily="18" charset="-122"/>
              <a:cs typeface="+mn-ea"/>
              <a:sym typeface="Arial" panose="020B0604020202020204" pitchFamily="34" charset="0"/>
            </a:endParaRPr>
          </a:p>
        </p:txBody>
      </p:sp>
      <p:sp>
        <p:nvSpPr>
          <p:cNvPr id="26" name="TextBox 21">
            <a:extLst>
              <a:ext uri="{FF2B5EF4-FFF2-40B4-BE49-F238E27FC236}">
                <a16:creationId xmlns:a16="http://schemas.microsoft.com/office/drawing/2014/main" id="{483EB58A-C215-C442-F7AF-E31594827F12}"/>
              </a:ext>
            </a:extLst>
          </p:cNvPr>
          <p:cNvSpPr txBox="1"/>
          <p:nvPr/>
        </p:nvSpPr>
        <p:spPr>
          <a:xfrm>
            <a:off x="5259438" y="1809222"/>
            <a:ext cx="2850570" cy="522964"/>
          </a:xfrm>
          <a:prstGeom prst="rect">
            <a:avLst/>
          </a:prstGeom>
          <a:noFill/>
        </p:spPr>
        <p:txBody>
          <a:bodyPr wrap="square" rtlCol="0">
            <a:noAutofit/>
          </a:bodyPr>
          <a:lstStyle/>
          <a:p>
            <a:pPr algn="ctr">
              <a:lnSpc>
                <a:spcPct val="120000"/>
              </a:lnSpc>
              <a:defRPr/>
            </a:pPr>
            <a:r>
              <a:rPr lang="zh-CN" altLang="en-US" sz="1200" b="1" dirty="0">
                <a:solidFill>
                  <a:schemeClr val="tx1">
                    <a:lumMod val="75000"/>
                    <a:lumOff val="25000"/>
                  </a:schemeClr>
                </a:solidFill>
                <a:latin typeface="OPPOSans R" panose="00020600040101010101" pitchFamily="18" charset="-122"/>
                <a:ea typeface="OPPOSans R" panose="00020600040101010101" pitchFamily="18" charset="-122"/>
              </a:rPr>
              <a:t>分析两家的运营成本</a:t>
            </a:r>
            <a:endParaRPr lang="en-US" altLang="zh-CN" sz="1200" b="1" dirty="0">
              <a:solidFill>
                <a:schemeClr val="tx1">
                  <a:lumMod val="75000"/>
                  <a:lumOff val="25000"/>
                </a:schemeClr>
              </a:solidFill>
              <a:latin typeface="OPPOSans R" panose="00020600040101010101" pitchFamily="18" charset="-122"/>
              <a:ea typeface="OPPOSans R" panose="00020600040101010101" pitchFamily="18" charset="-122"/>
            </a:endParaRPr>
          </a:p>
          <a:p>
            <a:pPr algn="ctr">
              <a:lnSpc>
                <a:spcPct val="120000"/>
              </a:lnSpc>
              <a:defRPr/>
            </a:pPr>
            <a:r>
              <a:rPr lang="zh-CN" altLang="en-US" sz="1200" b="1" dirty="0">
                <a:solidFill>
                  <a:schemeClr val="tx1">
                    <a:lumMod val="75000"/>
                    <a:lumOff val="25000"/>
                  </a:schemeClr>
                </a:solidFill>
                <a:latin typeface="OPPOSans R" panose="00020600040101010101" pitchFamily="18" charset="-122"/>
                <a:ea typeface="OPPOSans R" panose="00020600040101010101" pitchFamily="18" charset="-122"/>
              </a:rPr>
              <a:t>比较运营规模及形式</a:t>
            </a:r>
            <a:endParaRPr lang="en-CN" sz="1200" b="1" dirty="0">
              <a:solidFill>
                <a:schemeClr val="tx1">
                  <a:lumMod val="75000"/>
                  <a:lumOff val="25000"/>
                </a:schemeClr>
              </a:solidFill>
              <a:latin typeface="OPPOSans R" panose="00020600040101010101" pitchFamily="18" charset="-122"/>
              <a:ea typeface="OPPOSans R" panose="00020600040101010101" pitchFamily="18" charset="-122"/>
            </a:endParaRPr>
          </a:p>
        </p:txBody>
      </p:sp>
      <p:sp>
        <p:nvSpPr>
          <p:cNvPr id="27" name="TextBox 45">
            <a:extLst>
              <a:ext uri="{FF2B5EF4-FFF2-40B4-BE49-F238E27FC236}">
                <a16:creationId xmlns:a16="http://schemas.microsoft.com/office/drawing/2014/main" id="{89072B0F-3BF8-5A6F-9FCE-2D2994D6AC15}"/>
              </a:ext>
            </a:extLst>
          </p:cNvPr>
          <p:cNvSpPr txBox="1"/>
          <p:nvPr/>
        </p:nvSpPr>
        <p:spPr>
          <a:xfrm>
            <a:off x="8903679" y="1809222"/>
            <a:ext cx="2514871" cy="522964"/>
          </a:xfrm>
          <a:prstGeom prst="rect">
            <a:avLst/>
          </a:prstGeom>
          <a:noFill/>
        </p:spPr>
        <p:txBody>
          <a:bodyPr wrap="square" rtlCol="0">
            <a:noAutofit/>
          </a:bodyPr>
          <a:lstStyle/>
          <a:p>
            <a:pPr algn="ctr">
              <a:lnSpc>
                <a:spcPct val="120000"/>
              </a:lnSpc>
              <a:defRPr/>
            </a:pPr>
            <a:r>
              <a:rPr lang="zh-CN" altLang="en-US" sz="1200" b="1" dirty="0">
                <a:solidFill>
                  <a:schemeClr val="tx1">
                    <a:lumMod val="75000"/>
                    <a:lumOff val="25000"/>
                  </a:schemeClr>
                </a:solidFill>
                <a:latin typeface="OPPOSans R" panose="00020600040101010101" pitchFamily="18" charset="-122"/>
                <a:ea typeface="OPPOSans R" panose="00020600040101010101" pitchFamily="18" charset="-122"/>
              </a:rPr>
              <a:t>比较运营产生的收入，综合广告，渠道费用等加入计算</a:t>
            </a:r>
            <a:endParaRPr lang="en-CN" sz="1200" b="1" dirty="0">
              <a:solidFill>
                <a:schemeClr val="tx1">
                  <a:lumMod val="75000"/>
                  <a:lumOff val="25000"/>
                </a:schemeClr>
              </a:solidFill>
              <a:latin typeface="OPPOSans R" panose="00020600040101010101" pitchFamily="18" charset="-122"/>
              <a:ea typeface="OPPOSans R" panose="00020600040101010101" pitchFamily="18" charset="-122"/>
            </a:endParaRPr>
          </a:p>
        </p:txBody>
      </p:sp>
      <p:sp>
        <p:nvSpPr>
          <p:cNvPr id="28" name="TextBox 46">
            <a:extLst>
              <a:ext uri="{FF2B5EF4-FFF2-40B4-BE49-F238E27FC236}">
                <a16:creationId xmlns:a16="http://schemas.microsoft.com/office/drawing/2014/main" id="{BC0522C4-AB64-FF5D-1B7A-9307C3963AC5}"/>
              </a:ext>
            </a:extLst>
          </p:cNvPr>
          <p:cNvSpPr txBox="1"/>
          <p:nvPr/>
        </p:nvSpPr>
        <p:spPr>
          <a:xfrm>
            <a:off x="2332045" y="1809222"/>
            <a:ext cx="1877437" cy="522964"/>
          </a:xfrm>
          <a:prstGeom prst="rect">
            <a:avLst/>
          </a:prstGeom>
          <a:noFill/>
        </p:spPr>
        <p:txBody>
          <a:bodyPr wrap="none" rtlCol="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lumMod val="75000"/>
                    <a:lumOff val="25000"/>
                  </a:schemeClr>
                </a:solidFill>
                <a:effectLst/>
                <a:uLnTx/>
                <a:uFillTx/>
                <a:latin typeface="OPPOSans R" panose="00020600040101010101" pitchFamily="18" charset="-122"/>
                <a:ea typeface="OPPOSans R" panose="00020600040101010101" pitchFamily="18" charset="-122"/>
                <a:cs typeface="+mn-cs"/>
              </a:rPr>
              <a:t>分析竞争对手主要关注的</a:t>
            </a:r>
            <a:endParaRPr kumimoji="0" lang="en-US" altLang="zh-CN" sz="1200" b="1" i="0" u="none" strike="noStrike" kern="1200" cap="none" spc="0" normalizeH="0" baseline="0" noProof="0" dirty="0">
              <a:ln>
                <a:noFill/>
              </a:ln>
              <a:solidFill>
                <a:schemeClr val="tx1">
                  <a:lumMod val="75000"/>
                  <a:lumOff val="25000"/>
                </a:schemeClr>
              </a:solidFill>
              <a:effectLst/>
              <a:uLnTx/>
              <a:uFillTx/>
              <a:latin typeface="OPPOSans R" panose="00020600040101010101" pitchFamily="18" charset="-122"/>
              <a:ea typeface="OPPOSans R" panose="00020600040101010101" pitchFamily="18" charset="-122"/>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lumMod val="75000"/>
                    <a:lumOff val="25000"/>
                  </a:schemeClr>
                </a:solidFill>
                <a:effectLst/>
                <a:uLnTx/>
                <a:uFillTx/>
                <a:latin typeface="OPPOSans R" panose="00020600040101010101" pitchFamily="18" charset="-122"/>
                <a:ea typeface="OPPOSans R" panose="00020600040101010101" pitchFamily="18" charset="-122"/>
                <a:cs typeface="+mn-cs"/>
              </a:rPr>
              <a:t>用户群体及其特点</a:t>
            </a:r>
            <a:endParaRPr kumimoji="0" lang="en-CN" sz="1200" b="1" i="0" u="none" strike="noStrike" kern="1200" cap="none" spc="0" normalizeH="0" baseline="0" noProof="0" dirty="0">
              <a:ln>
                <a:noFill/>
              </a:ln>
              <a:solidFill>
                <a:schemeClr val="tx1">
                  <a:lumMod val="75000"/>
                  <a:lumOff val="25000"/>
                </a:schemeClr>
              </a:solidFill>
              <a:effectLst/>
              <a:uLnTx/>
              <a:uFillTx/>
              <a:latin typeface="OPPOSans R" panose="00020600040101010101" pitchFamily="18" charset="-122"/>
              <a:ea typeface="OPPOSans R" panose="00020600040101010101" pitchFamily="18" charset="-122"/>
              <a:cs typeface="+mn-cs"/>
            </a:endParaRPr>
          </a:p>
        </p:txBody>
      </p:sp>
      <p:sp>
        <p:nvSpPr>
          <p:cNvPr id="29" name="矩形: 圆角 28">
            <a:extLst>
              <a:ext uri="{FF2B5EF4-FFF2-40B4-BE49-F238E27FC236}">
                <a16:creationId xmlns:a16="http://schemas.microsoft.com/office/drawing/2014/main" id="{0EB6C0F9-41B7-08B4-4AED-16ED50C236C6}"/>
              </a:ext>
            </a:extLst>
          </p:cNvPr>
          <p:cNvSpPr/>
          <p:nvPr/>
        </p:nvSpPr>
        <p:spPr>
          <a:xfrm>
            <a:off x="1718563" y="1357266"/>
            <a:ext cx="3104400" cy="380694"/>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用户关键词</a:t>
            </a:r>
          </a:p>
        </p:txBody>
      </p:sp>
      <p:sp>
        <p:nvSpPr>
          <p:cNvPr id="30" name="矩形: 圆角 29">
            <a:extLst>
              <a:ext uri="{FF2B5EF4-FFF2-40B4-BE49-F238E27FC236}">
                <a16:creationId xmlns:a16="http://schemas.microsoft.com/office/drawing/2014/main" id="{054F44DE-BCC4-DF65-7B68-97440D3E6CC7}"/>
              </a:ext>
            </a:extLst>
          </p:cNvPr>
          <p:cNvSpPr/>
          <p:nvPr/>
        </p:nvSpPr>
        <p:spPr>
          <a:xfrm>
            <a:off x="5155432" y="1357266"/>
            <a:ext cx="3104400" cy="380694"/>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运营成本</a:t>
            </a:r>
          </a:p>
        </p:txBody>
      </p:sp>
      <p:sp>
        <p:nvSpPr>
          <p:cNvPr id="31" name="矩形: 圆角 30">
            <a:extLst>
              <a:ext uri="{FF2B5EF4-FFF2-40B4-BE49-F238E27FC236}">
                <a16:creationId xmlns:a16="http://schemas.microsoft.com/office/drawing/2014/main" id="{6E3A13E8-BDBD-5F57-20D9-931D7B8D392C}"/>
              </a:ext>
            </a:extLst>
          </p:cNvPr>
          <p:cNvSpPr/>
          <p:nvPr/>
        </p:nvSpPr>
        <p:spPr>
          <a:xfrm>
            <a:off x="8592301" y="1357266"/>
            <a:ext cx="3104400" cy="380694"/>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运营收入</a:t>
            </a:r>
          </a:p>
        </p:txBody>
      </p:sp>
      <p:sp>
        <p:nvSpPr>
          <p:cNvPr id="32" name="椭圆 31">
            <a:extLst>
              <a:ext uri="{FF2B5EF4-FFF2-40B4-BE49-F238E27FC236}">
                <a16:creationId xmlns:a16="http://schemas.microsoft.com/office/drawing/2014/main" id="{D3F38177-A43D-F1E9-08E0-44F9B67496AE}"/>
              </a:ext>
            </a:extLst>
          </p:cNvPr>
          <p:cNvSpPr/>
          <p:nvPr/>
        </p:nvSpPr>
        <p:spPr>
          <a:xfrm>
            <a:off x="6142607" y="2718184"/>
            <a:ext cx="1083702" cy="1083702"/>
          </a:xfrm>
          <a:prstGeom prst="ellipse">
            <a:avLst/>
          </a:prstGeom>
          <a:gradFill flip="none" rotWithShape="1">
            <a:gsLst>
              <a:gs pos="0">
                <a:schemeClr val="accent1">
                  <a:lumMod val="20000"/>
                  <a:lumOff val="80000"/>
                </a:schemeClr>
              </a:gs>
              <a:gs pos="60000">
                <a:schemeClr val="accent1">
                  <a:lumMod val="60000"/>
                  <a:lumOff val="40000"/>
                </a:schemeClr>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2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33" name="文本框 32">
            <a:extLst>
              <a:ext uri="{FF2B5EF4-FFF2-40B4-BE49-F238E27FC236}">
                <a16:creationId xmlns:a16="http://schemas.microsoft.com/office/drawing/2014/main" id="{03A575DF-AC9C-EACB-5422-7E2385362BD7}"/>
              </a:ext>
            </a:extLst>
          </p:cNvPr>
          <p:cNvSpPr txBox="1"/>
          <p:nvPr/>
        </p:nvSpPr>
        <p:spPr>
          <a:xfrm>
            <a:off x="6031630" y="2926010"/>
            <a:ext cx="1313850" cy="553998"/>
          </a:xfrm>
          <a:prstGeom prst="rect">
            <a:avLst/>
          </a:prstGeom>
          <a:noFill/>
        </p:spPr>
        <p:txBody>
          <a:bodyPr wrap="square">
            <a:noAutofit/>
          </a:bodyPr>
          <a:lstStyle/>
          <a:p>
            <a:pPr algn="ctr"/>
            <a:r>
              <a:rPr lang="zh-CN" altLang="en-US" sz="1600" b="1" spc="400" dirty="0">
                <a:solidFill>
                  <a:schemeClr val="bg1"/>
                </a:solidFill>
                <a:latin typeface="OPPOSans R" panose="00020600040101010101" pitchFamily="18" charset="-122"/>
                <a:ea typeface="OPPOSans R" panose="00020600040101010101" pitchFamily="18" charset="-122"/>
                <a:sym typeface="微软雅黑" panose="020B0503020204020204" pitchFamily="34" charset="-122"/>
              </a:rPr>
              <a:t>￥</a:t>
            </a:r>
            <a:endParaRPr lang="en-US" altLang="zh-CN"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a:p>
            <a:pPr algn="ctr"/>
            <a:r>
              <a:rPr lang="en-US" altLang="zh-CN" sz="14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79</a:t>
            </a:r>
            <a:r>
              <a:rPr lang="zh-CN" altLang="en-US" sz="14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万</a:t>
            </a:r>
          </a:p>
        </p:txBody>
      </p:sp>
      <p:sp>
        <p:nvSpPr>
          <p:cNvPr id="34" name="椭圆 33">
            <a:extLst>
              <a:ext uri="{FF2B5EF4-FFF2-40B4-BE49-F238E27FC236}">
                <a16:creationId xmlns:a16="http://schemas.microsoft.com/office/drawing/2014/main" id="{2026AFCC-EC1F-E3E8-4FFF-9205A6C3A488}"/>
              </a:ext>
            </a:extLst>
          </p:cNvPr>
          <p:cNvSpPr/>
          <p:nvPr/>
        </p:nvSpPr>
        <p:spPr>
          <a:xfrm>
            <a:off x="6964189" y="3482784"/>
            <a:ext cx="415596" cy="415596"/>
          </a:xfrm>
          <a:prstGeom prst="ellipse">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2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35" name="TextBox 8">
            <a:extLst>
              <a:ext uri="{FF2B5EF4-FFF2-40B4-BE49-F238E27FC236}">
                <a16:creationId xmlns:a16="http://schemas.microsoft.com/office/drawing/2014/main" id="{DB09252A-B77C-2A40-10FB-64E72AFF08C5}"/>
              </a:ext>
            </a:extLst>
          </p:cNvPr>
          <p:cNvSpPr txBox="1"/>
          <p:nvPr/>
        </p:nvSpPr>
        <p:spPr>
          <a:xfrm>
            <a:off x="6897983" y="3543979"/>
            <a:ext cx="551754" cy="307777"/>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bg1"/>
                </a:solidFill>
                <a:effectLst/>
                <a:uLnTx/>
                <a:uFillTx/>
                <a:latin typeface="Roboto Bold" panose="02000000000000000000" pitchFamily="2" charset="0"/>
                <a:ea typeface="OPPOSans R" panose="00020600040101010101" pitchFamily="18" charset="-122"/>
              </a:rPr>
              <a:t>1.5</a:t>
            </a:r>
            <a:r>
              <a:rPr kumimoji="0" lang="en-US" altLang="zh-CN" sz="1050" b="0" i="0" u="none" strike="noStrike" kern="1200" cap="none" spc="0" normalizeH="0" baseline="0" noProof="0" dirty="0">
                <a:ln>
                  <a:noFill/>
                </a:ln>
                <a:solidFill>
                  <a:schemeClr val="bg1"/>
                </a:solidFill>
                <a:effectLst/>
                <a:uLnTx/>
                <a:uFillTx/>
                <a:latin typeface="OPPOSans R" panose="00020600040101010101" pitchFamily="18" charset="-122"/>
                <a:ea typeface="OPPOSans R" panose="00020600040101010101" pitchFamily="18" charset="-122"/>
                <a:cs typeface="+mn-cs"/>
              </a:rPr>
              <a:t>%</a:t>
            </a:r>
            <a:endParaRPr kumimoji="0" lang="en-CN" sz="1400" b="0" i="0" u="none" strike="noStrike" kern="1200" cap="none" spc="0" normalizeH="0" baseline="0" noProof="0" dirty="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36" name="椭圆 35">
            <a:extLst>
              <a:ext uri="{FF2B5EF4-FFF2-40B4-BE49-F238E27FC236}">
                <a16:creationId xmlns:a16="http://schemas.microsoft.com/office/drawing/2014/main" id="{55F1C715-D4F6-2CE7-097C-F834879FF9A1}"/>
              </a:ext>
            </a:extLst>
          </p:cNvPr>
          <p:cNvSpPr/>
          <p:nvPr/>
        </p:nvSpPr>
        <p:spPr>
          <a:xfrm>
            <a:off x="5906810" y="4306249"/>
            <a:ext cx="1313850" cy="1313850"/>
          </a:xfrm>
          <a:prstGeom prst="ellipse">
            <a:avLst/>
          </a:prstGeom>
          <a:gradFill flip="none" rotWithShape="1">
            <a:gsLst>
              <a:gs pos="0">
                <a:schemeClr val="accent2">
                  <a:lumMod val="20000"/>
                  <a:lumOff val="80000"/>
                </a:schemeClr>
              </a:gs>
              <a:gs pos="60000">
                <a:schemeClr val="accent2">
                  <a:lumMod val="60000"/>
                  <a:lumOff val="40000"/>
                </a:schemeClr>
              </a:gs>
            </a:gsLst>
            <a:lin ang="2700000" scaled="1"/>
            <a:tileRect/>
          </a:gradFill>
          <a:ln>
            <a:noFill/>
          </a:ln>
          <a:effectLst>
            <a:outerShdw blurRad="241300" dist="101600" dir="5400000" algn="t"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2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37" name="文本框 36">
            <a:extLst>
              <a:ext uri="{FF2B5EF4-FFF2-40B4-BE49-F238E27FC236}">
                <a16:creationId xmlns:a16="http://schemas.microsoft.com/office/drawing/2014/main" id="{6B5B552E-64A0-09BB-DA3A-4438BF03AA16}"/>
              </a:ext>
            </a:extLst>
          </p:cNvPr>
          <p:cNvSpPr txBox="1"/>
          <p:nvPr/>
        </p:nvSpPr>
        <p:spPr>
          <a:xfrm>
            <a:off x="5930308" y="4630132"/>
            <a:ext cx="1313850" cy="553998"/>
          </a:xfrm>
          <a:prstGeom prst="rect">
            <a:avLst/>
          </a:prstGeom>
          <a:noFill/>
        </p:spPr>
        <p:txBody>
          <a:bodyPr wrap="square">
            <a:noAutofit/>
          </a:bodyPr>
          <a:lstStyle/>
          <a:p>
            <a:pPr algn="ctr"/>
            <a:r>
              <a:rPr lang="zh-CN" altLang="en-US" sz="1600" b="1" spc="400" dirty="0">
                <a:solidFill>
                  <a:schemeClr val="bg1"/>
                </a:solidFill>
                <a:latin typeface="OPPOSans R" panose="00020600040101010101" pitchFamily="18" charset="-122"/>
                <a:ea typeface="OPPOSans R" panose="00020600040101010101" pitchFamily="18" charset="-122"/>
                <a:sym typeface="微软雅黑" panose="020B0503020204020204" pitchFamily="34" charset="-122"/>
              </a:rPr>
              <a:t>￥</a:t>
            </a:r>
            <a:endParaRPr lang="en-US" altLang="zh-CN"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a:p>
            <a:pPr algn="ctr"/>
            <a:r>
              <a:rPr lang="en-US" altLang="zh-CN" sz="14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100</a:t>
            </a:r>
            <a:r>
              <a:rPr lang="zh-CN" altLang="en-US" sz="14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万</a:t>
            </a:r>
          </a:p>
        </p:txBody>
      </p:sp>
      <p:sp>
        <p:nvSpPr>
          <p:cNvPr id="38" name="椭圆 37">
            <a:extLst>
              <a:ext uri="{FF2B5EF4-FFF2-40B4-BE49-F238E27FC236}">
                <a16:creationId xmlns:a16="http://schemas.microsoft.com/office/drawing/2014/main" id="{16C0555D-2067-DD87-CBDB-79700F467B8B}"/>
              </a:ext>
            </a:extLst>
          </p:cNvPr>
          <p:cNvSpPr/>
          <p:nvPr/>
        </p:nvSpPr>
        <p:spPr>
          <a:xfrm>
            <a:off x="6903541" y="5239008"/>
            <a:ext cx="475402" cy="475402"/>
          </a:xfrm>
          <a:prstGeom prst="ellipse">
            <a:avLst/>
          </a:prstGeom>
          <a:gradFill flip="none" rotWithShape="1">
            <a:gsLst>
              <a:gs pos="0">
                <a:schemeClr val="accent2">
                  <a:lumMod val="60000"/>
                  <a:lumOff val="40000"/>
                </a:schemeClr>
              </a:gs>
              <a:gs pos="60000">
                <a:schemeClr val="accent2"/>
              </a:gs>
            </a:gsLst>
            <a:lin ang="2700000" scaled="1"/>
            <a:tileRect/>
          </a:gradFill>
          <a:ln>
            <a:noFill/>
          </a:ln>
          <a:effectLst>
            <a:outerShdw blurRad="241300" dist="101600" dir="5400000" algn="t"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2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39" name="TextBox 8">
            <a:extLst>
              <a:ext uri="{FF2B5EF4-FFF2-40B4-BE49-F238E27FC236}">
                <a16:creationId xmlns:a16="http://schemas.microsoft.com/office/drawing/2014/main" id="{F46CF12B-897D-F7D9-D713-64DA6D2ADCBD}"/>
              </a:ext>
            </a:extLst>
          </p:cNvPr>
          <p:cNvSpPr txBox="1"/>
          <p:nvPr/>
        </p:nvSpPr>
        <p:spPr>
          <a:xfrm>
            <a:off x="6892871" y="5312703"/>
            <a:ext cx="551754" cy="307777"/>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bg1"/>
                </a:solidFill>
                <a:effectLst/>
                <a:uLnTx/>
                <a:uFillTx/>
                <a:latin typeface="Roboto Bold" panose="02000000000000000000" pitchFamily="2" charset="0"/>
                <a:ea typeface="OPPOSans R" panose="00020600040101010101" pitchFamily="18" charset="-122"/>
              </a:rPr>
              <a:t>1.8</a:t>
            </a:r>
            <a:r>
              <a:rPr kumimoji="0" lang="en-US" altLang="zh-CN" sz="1050" b="0" i="0" u="none" strike="noStrike" kern="1200" cap="none" spc="0" normalizeH="0" baseline="0" noProof="0" dirty="0">
                <a:ln>
                  <a:noFill/>
                </a:ln>
                <a:solidFill>
                  <a:schemeClr val="bg1"/>
                </a:solidFill>
                <a:effectLst/>
                <a:uLnTx/>
                <a:uFillTx/>
                <a:latin typeface="OPPOSans R" panose="00020600040101010101" pitchFamily="18" charset="-122"/>
                <a:ea typeface="OPPOSans R" panose="00020600040101010101" pitchFamily="18" charset="-122"/>
                <a:cs typeface="+mn-cs"/>
              </a:rPr>
              <a:t>%</a:t>
            </a:r>
            <a:endParaRPr kumimoji="0" lang="en-CN" sz="1400" b="0" i="0" u="none" strike="noStrike" kern="1200" cap="none" spc="0" normalizeH="0" baseline="0" noProof="0" dirty="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grpSp>
        <p:nvGrpSpPr>
          <p:cNvPr id="40" name="组合 39">
            <a:extLst>
              <a:ext uri="{FF2B5EF4-FFF2-40B4-BE49-F238E27FC236}">
                <a16:creationId xmlns:a16="http://schemas.microsoft.com/office/drawing/2014/main" id="{4F919249-4E99-01BB-D3A6-B4F9FE6C699A}"/>
              </a:ext>
            </a:extLst>
          </p:cNvPr>
          <p:cNvGrpSpPr/>
          <p:nvPr/>
        </p:nvGrpSpPr>
        <p:grpSpPr>
          <a:xfrm>
            <a:off x="9382734" y="2578695"/>
            <a:ext cx="1803422" cy="1487516"/>
            <a:chOff x="9792207" y="2430608"/>
            <a:chExt cx="1313850" cy="1083702"/>
          </a:xfrm>
        </p:grpSpPr>
        <p:sp>
          <p:nvSpPr>
            <p:cNvPr id="41" name="椭圆 40">
              <a:extLst>
                <a:ext uri="{FF2B5EF4-FFF2-40B4-BE49-F238E27FC236}">
                  <a16:creationId xmlns:a16="http://schemas.microsoft.com/office/drawing/2014/main" id="{74582999-1065-9B01-A827-22DD5FB0A903}"/>
                </a:ext>
              </a:extLst>
            </p:cNvPr>
            <p:cNvSpPr/>
            <p:nvPr/>
          </p:nvSpPr>
          <p:spPr>
            <a:xfrm>
              <a:off x="9907281" y="2430608"/>
              <a:ext cx="1083702" cy="1083702"/>
            </a:xfrm>
            <a:prstGeom prst="ellipse">
              <a:avLst/>
            </a:prstGeom>
            <a:gradFill flip="none" rotWithShape="1">
              <a:gsLst>
                <a:gs pos="0">
                  <a:schemeClr val="accent1">
                    <a:lumMod val="20000"/>
                    <a:lumOff val="80000"/>
                  </a:schemeClr>
                </a:gs>
                <a:gs pos="60000">
                  <a:schemeClr val="accent1">
                    <a:lumMod val="60000"/>
                    <a:lumOff val="40000"/>
                  </a:schemeClr>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2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42" name="文本框 41">
              <a:extLst>
                <a:ext uri="{FF2B5EF4-FFF2-40B4-BE49-F238E27FC236}">
                  <a16:creationId xmlns:a16="http://schemas.microsoft.com/office/drawing/2014/main" id="{1E7A3789-1C42-0136-51A8-684B04C50FD3}"/>
                </a:ext>
              </a:extLst>
            </p:cNvPr>
            <p:cNvSpPr txBox="1"/>
            <p:nvPr/>
          </p:nvSpPr>
          <p:spPr>
            <a:xfrm>
              <a:off x="9792207" y="2709519"/>
              <a:ext cx="1313850" cy="403605"/>
            </a:xfrm>
            <a:prstGeom prst="rect">
              <a:avLst/>
            </a:prstGeom>
            <a:noFill/>
          </p:spPr>
          <p:txBody>
            <a:bodyPr wrap="square">
              <a:noAutofit/>
            </a:bodyPr>
            <a:lstStyle/>
            <a:p>
              <a:pPr algn="ctr"/>
              <a:r>
                <a:rPr lang="zh-CN" altLang="en-US" sz="1600" b="1" spc="400" dirty="0">
                  <a:solidFill>
                    <a:schemeClr val="bg1"/>
                  </a:solidFill>
                  <a:latin typeface="OPPOSans R" panose="00020600040101010101" pitchFamily="18" charset="-122"/>
                  <a:ea typeface="OPPOSans R" panose="00020600040101010101" pitchFamily="18" charset="-122"/>
                  <a:sym typeface="微软雅黑" panose="020B0503020204020204" pitchFamily="34" charset="-122"/>
                </a:rPr>
                <a:t>￥</a:t>
              </a:r>
              <a:endParaRPr lang="en-US" altLang="zh-CN"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a:p>
              <a:pPr algn="ctr"/>
              <a:r>
                <a:rPr lang="en-US" altLang="zh-CN" sz="14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300</a:t>
              </a:r>
              <a:r>
                <a:rPr lang="zh-CN" altLang="en-US" sz="14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万</a:t>
              </a:r>
            </a:p>
          </p:txBody>
        </p:sp>
      </p:grpSp>
      <p:grpSp>
        <p:nvGrpSpPr>
          <p:cNvPr id="43" name="组合 42">
            <a:extLst>
              <a:ext uri="{FF2B5EF4-FFF2-40B4-BE49-F238E27FC236}">
                <a16:creationId xmlns:a16="http://schemas.microsoft.com/office/drawing/2014/main" id="{5B4E07CA-6F8C-BFB7-6A8C-ECD24D32C12F}"/>
              </a:ext>
            </a:extLst>
          </p:cNvPr>
          <p:cNvGrpSpPr/>
          <p:nvPr/>
        </p:nvGrpSpPr>
        <p:grpSpPr>
          <a:xfrm>
            <a:off x="9752878" y="4686346"/>
            <a:ext cx="1075502" cy="1063133"/>
            <a:chOff x="8248171" y="4009869"/>
            <a:chExt cx="1329135" cy="1313850"/>
          </a:xfrm>
        </p:grpSpPr>
        <p:sp>
          <p:nvSpPr>
            <p:cNvPr id="44" name="椭圆 43">
              <a:extLst>
                <a:ext uri="{FF2B5EF4-FFF2-40B4-BE49-F238E27FC236}">
                  <a16:creationId xmlns:a16="http://schemas.microsoft.com/office/drawing/2014/main" id="{EECBA905-C515-4B75-11C8-0930058A0B1D}"/>
                </a:ext>
              </a:extLst>
            </p:cNvPr>
            <p:cNvSpPr/>
            <p:nvPr/>
          </p:nvSpPr>
          <p:spPr>
            <a:xfrm>
              <a:off x="8248171" y="4009869"/>
              <a:ext cx="1313850" cy="1313850"/>
            </a:xfrm>
            <a:prstGeom prst="ellipse">
              <a:avLst/>
            </a:prstGeom>
            <a:gradFill flip="none" rotWithShape="1">
              <a:gsLst>
                <a:gs pos="0">
                  <a:schemeClr val="accent2">
                    <a:lumMod val="20000"/>
                    <a:lumOff val="80000"/>
                  </a:schemeClr>
                </a:gs>
                <a:gs pos="60000">
                  <a:schemeClr val="accent2">
                    <a:lumMod val="60000"/>
                    <a:lumOff val="40000"/>
                  </a:schemeClr>
                </a:gs>
              </a:gsLst>
              <a:lin ang="2700000" scaled="1"/>
              <a:tileRect/>
            </a:gradFill>
            <a:ln>
              <a:noFill/>
            </a:ln>
            <a:effectLst>
              <a:outerShdw blurRad="241300" dist="101600" dir="5400000" algn="t"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2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45" name="文本框 44">
              <a:extLst>
                <a:ext uri="{FF2B5EF4-FFF2-40B4-BE49-F238E27FC236}">
                  <a16:creationId xmlns:a16="http://schemas.microsoft.com/office/drawing/2014/main" id="{5FE8F1E3-B49B-4697-6AEF-0BEF8C43C3C3}"/>
                </a:ext>
              </a:extLst>
            </p:cNvPr>
            <p:cNvSpPr txBox="1"/>
            <p:nvPr/>
          </p:nvSpPr>
          <p:spPr>
            <a:xfrm>
              <a:off x="8263456" y="4282721"/>
              <a:ext cx="1313850" cy="684646"/>
            </a:xfrm>
            <a:prstGeom prst="rect">
              <a:avLst/>
            </a:prstGeom>
            <a:noFill/>
          </p:spPr>
          <p:txBody>
            <a:bodyPr wrap="square">
              <a:noAutofit/>
            </a:bodyPr>
            <a:lstStyle/>
            <a:p>
              <a:pPr algn="ctr"/>
              <a:r>
                <a:rPr lang="zh-CN" altLang="en-US" sz="1600" b="1" spc="400" dirty="0">
                  <a:solidFill>
                    <a:schemeClr val="bg1"/>
                  </a:solidFill>
                  <a:latin typeface="OPPOSans R" panose="00020600040101010101" pitchFamily="18" charset="-122"/>
                  <a:ea typeface="OPPOSans R" panose="00020600040101010101" pitchFamily="18" charset="-122"/>
                  <a:sym typeface="微软雅黑" panose="020B0503020204020204" pitchFamily="34" charset="-122"/>
                </a:rPr>
                <a:t>￥</a:t>
              </a:r>
              <a:endParaRPr lang="en-US" altLang="zh-CN"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a:p>
              <a:pPr algn="ctr"/>
              <a:r>
                <a:rPr lang="en-US" altLang="zh-CN" sz="14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80</a:t>
              </a:r>
              <a:r>
                <a:rPr lang="zh-CN" altLang="en-US" sz="14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万亿</a:t>
              </a:r>
            </a:p>
          </p:txBody>
        </p:sp>
      </p:grpSp>
      <p:sp>
        <p:nvSpPr>
          <p:cNvPr id="3" name="文本框 2">
            <a:extLst>
              <a:ext uri="{FF2B5EF4-FFF2-40B4-BE49-F238E27FC236}">
                <a16:creationId xmlns:a16="http://schemas.microsoft.com/office/drawing/2014/main" id="{359F1BB0-7621-F932-3537-BDF020F73C7A}"/>
              </a:ext>
            </a:extLst>
          </p:cNvPr>
          <p:cNvSpPr txBox="1"/>
          <p:nvPr/>
        </p:nvSpPr>
        <p:spPr>
          <a:xfrm>
            <a:off x="2341977" y="2753964"/>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青年群体</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50" name="文本框 49">
            <a:extLst>
              <a:ext uri="{FF2B5EF4-FFF2-40B4-BE49-F238E27FC236}">
                <a16:creationId xmlns:a16="http://schemas.microsoft.com/office/drawing/2014/main" id="{83083BD0-B23C-B578-212F-A4B565C31461}"/>
              </a:ext>
            </a:extLst>
          </p:cNvPr>
          <p:cNvSpPr txBox="1"/>
          <p:nvPr/>
        </p:nvSpPr>
        <p:spPr>
          <a:xfrm>
            <a:off x="2341977" y="3202333"/>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latin typeface="OPPOSans R" panose="00020600040101010101" pitchFamily="18" charset="-122"/>
                <a:ea typeface="OPPOSans R" panose="00020600040101010101" pitchFamily="18" charset="-122"/>
                <a:sym typeface="微软雅黑" panose="020B0503020204020204" pitchFamily="34" charset="-122"/>
              </a:rPr>
              <a:t>女性为主</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51" name="文本框 50">
            <a:extLst>
              <a:ext uri="{FF2B5EF4-FFF2-40B4-BE49-F238E27FC236}">
                <a16:creationId xmlns:a16="http://schemas.microsoft.com/office/drawing/2014/main" id="{8AE704B6-9DCA-A807-A940-EEC6AA6AEC42}"/>
              </a:ext>
            </a:extLst>
          </p:cNvPr>
          <p:cNvSpPr txBox="1"/>
          <p:nvPr/>
        </p:nvSpPr>
        <p:spPr>
          <a:xfrm>
            <a:off x="2341977" y="3650701"/>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学生为主</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54" name="矩形: 圆角 53">
            <a:extLst>
              <a:ext uri="{FF2B5EF4-FFF2-40B4-BE49-F238E27FC236}">
                <a16:creationId xmlns:a16="http://schemas.microsoft.com/office/drawing/2014/main" id="{0106ADDD-B46C-252C-5B7A-93C2001AAAEF}"/>
              </a:ext>
            </a:extLst>
          </p:cNvPr>
          <p:cNvSpPr/>
          <p:nvPr/>
        </p:nvSpPr>
        <p:spPr>
          <a:xfrm>
            <a:off x="825802" y="2914473"/>
            <a:ext cx="881306" cy="846829"/>
          </a:xfrm>
          <a:prstGeom prst="roundRect">
            <a:avLst/>
          </a:prstGeom>
          <a:gradFill flip="none" rotWithShape="1">
            <a:gsLst>
              <a:gs pos="0">
                <a:schemeClr val="accent2">
                  <a:lumMod val="60000"/>
                  <a:lumOff val="40000"/>
                </a:schemeClr>
              </a:gs>
              <a:gs pos="70000">
                <a:schemeClr val="accent2"/>
              </a:gs>
            </a:gsLst>
            <a:lin ang="2700000" scaled="1"/>
            <a:tileRect/>
          </a:gradFill>
          <a:ln>
            <a:noFill/>
          </a:ln>
          <a:effectLst>
            <a:outerShdw blurRad="254000" dist="127000" dir="5400000" sx="90000" sy="90000" algn="t"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b="1" dirty="0">
                <a:latin typeface="+mj-ea"/>
                <a:ea typeface="+mj-ea"/>
                <a:sym typeface="OPPOSans R" panose="00020600040101010101" pitchFamily="18" charset="-122"/>
              </a:rPr>
              <a:t>对手</a:t>
            </a:r>
          </a:p>
        </p:txBody>
      </p:sp>
      <p:sp>
        <p:nvSpPr>
          <p:cNvPr id="55" name="矩形: 圆角 54">
            <a:extLst>
              <a:ext uri="{FF2B5EF4-FFF2-40B4-BE49-F238E27FC236}">
                <a16:creationId xmlns:a16="http://schemas.microsoft.com/office/drawing/2014/main" id="{8DC39DC9-BDDF-FC8C-CB67-05BEEB773614}"/>
              </a:ext>
            </a:extLst>
          </p:cNvPr>
          <p:cNvSpPr/>
          <p:nvPr/>
        </p:nvSpPr>
        <p:spPr>
          <a:xfrm>
            <a:off x="825802" y="4740771"/>
            <a:ext cx="881306" cy="846829"/>
          </a:xfrm>
          <a:prstGeom prst="roundRect">
            <a:avLst/>
          </a:prstGeom>
          <a:gradFill flip="none" rotWithShape="1">
            <a:gsLst>
              <a:gs pos="0">
                <a:schemeClr val="accent2">
                  <a:lumMod val="60000"/>
                  <a:lumOff val="40000"/>
                </a:schemeClr>
              </a:gs>
              <a:gs pos="70000">
                <a:schemeClr val="accent2"/>
              </a:gs>
            </a:gsLst>
            <a:lin ang="2700000" scaled="1"/>
            <a:tileRect/>
          </a:gradFill>
          <a:ln>
            <a:noFill/>
          </a:ln>
          <a:effectLst>
            <a:outerShdw blurRad="254000" dist="127000" dir="5400000" sx="90000" sy="90000" algn="t"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latin typeface="+mj-ea"/>
                <a:ea typeface="+mj-ea"/>
                <a:sym typeface="OPPOSans R" panose="00020600040101010101" pitchFamily="18" charset="-122"/>
              </a:rPr>
              <a:t>本公司</a:t>
            </a:r>
          </a:p>
        </p:txBody>
      </p:sp>
      <p:sp>
        <p:nvSpPr>
          <p:cNvPr id="56" name="文本框 55">
            <a:extLst>
              <a:ext uri="{FF2B5EF4-FFF2-40B4-BE49-F238E27FC236}">
                <a16:creationId xmlns:a16="http://schemas.microsoft.com/office/drawing/2014/main" id="{57C08DDD-6229-6EB0-91A6-2D03DDEA6E96}"/>
              </a:ext>
            </a:extLst>
          </p:cNvPr>
          <p:cNvSpPr txBox="1"/>
          <p:nvPr/>
        </p:nvSpPr>
        <p:spPr>
          <a:xfrm>
            <a:off x="2341977" y="4515168"/>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青年群体</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57" name="文本框 56">
            <a:extLst>
              <a:ext uri="{FF2B5EF4-FFF2-40B4-BE49-F238E27FC236}">
                <a16:creationId xmlns:a16="http://schemas.microsoft.com/office/drawing/2014/main" id="{3520406F-AC2C-65CF-E406-BDBBCB5C5C89}"/>
              </a:ext>
            </a:extLst>
          </p:cNvPr>
          <p:cNvSpPr txBox="1"/>
          <p:nvPr/>
        </p:nvSpPr>
        <p:spPr>
          <a:xfrm>
            <a:off x="2341977" y="4963537"/>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latin typeface="OPPOSans R" panose="00020600040101010101" pitchFamily="18" charset="-122"/>
                <a:ea typeface="OPPOSans R" panose="00020600040101010101" pitchFamily="18" charset="-122"/>
                <a:sym typeface="微软雅黑" panose="020B0503020204020204" pitchFamily="34" charset="-122"/>
              </a:rPr>
              <a:t>都市白领</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58" name="文本框 57">
            <a:extLst>
              <a:ext uri="{FF2B5EF4-FFF2-40B4-BE49-F238E27FC236}">
                <a16:creationId xmlns:a16="http://schemas.microsoft.com/office/drawing/2014/main" id="{300F5525-965F-04B6-1130-DF07DED45E02}"/>
              </a:ext>
            </a:extLst>
          </p:cNvPr>
          <p:cNvSpPr txBox="1"/>
          <p:nvPr/>
        </p:nvSpPr>
        <p:spPr>
          <a:xfrm>
            <a:off x="2341977" y="5411905"/>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男女均衡</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grpSp>
        <p:nvGrpSpPr>
          <p:cNvPr id="77" name="图形 11">
            <a:extLst>
              <a:ext uri="{FF2B5EF4-FFF2-40B4-BE49-F238E27FC236}">
                <a16:creationId xmlns:a16="http://schemas.microsoft.com/office/drawing/2014/main" id="{DCAF6E44-2792-08D9-F076-A0F05C8D0F1B}"/>
              </a:ext>
            </a:extLst>
          </p:cNvPr>
          <p:cNvGrpSpPr/>
          <p:nvPr/>
        </p:nvGrpSpPr>
        <p:grpSpPr>
          <a:xfrm>
            <a:off x="11375509" y="5860187"/>
            <a:ext cx="487060" cy="477142"/>
            <a:chOff x="11872793" y="2479642"/>
            <a:chExt cx="509607" cy="499230"/>
          </a:xfrm>
          <a:solidFill>
            <a:schemeClr val="accent1">
              <a:lumMod val="60000"/>
              <a:lumOff val="40000"/>
            </a:schemeClr>
          </a:solidFill>
        </p:grpSpPr>
        <p:grpSp>
          <p:nvGrpSpPr>
            <p:cNvPr id="78" name="图形 11">
              <a:extLst>
                <a:ext uri="{FF2B5EF4-FFF2-40B4-BE49-F238E27FC236}">
                  <a16:creationId xmlns:a16="http://schemas.microsoft.com/office/drawing/2014/main" id="{37BAFD35-6363-2145-96DA-37DED7E24044}"/>
                </a:ext>
              </a:extLst>
            </p:cNvPr>
            <p:cNvGrpSpPr/>
            <p:nvPr/>
          </p:nvGrpSpPr>
          <p:grpSpPr>
            <a:xfrm>
              <a:off x="11872793" y="2479642"/>
              <a:ext cx="509607" cy="167912"/>
              <a:chOff x="11872793" y="2479642"/>
              <a:chExt cx="509607" cy="167912"/>
            </a:xfrm>
            <a:grpFill/>
          </p:grpSpPr>
          <p:sp>
            <p:nvSpPr>
              <p:cNvPr id="95" name="任意多边形: 形状 94">
                <a:extLst>
                  <a:ext uri="{FF2B5EF4-FFF2-40B4-BE49-F238E27FC236}">
                    <a16:creationId xmlns:a16="http://schemas.microsoft.com/office/drawing/2014/main" id="{8C1A949A-C067-0526-8103-6196A8C11FA8}"/>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96" name="任意多边形: 形状 95">
                <a:extLst>
                  <a:ext uri="{FF2B5EF4-FFF2-40B4-BE49-F238E27FC236}">
                    <a16:creationId xmlns:a16="http://schemas.microsoft.com/office/drawing/2014/main" id="{E7D971BC-E592-2E78-E311-B947A2CFAA42}"/>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97" name="任意多边形: 形状 96">
                <a:extLst>
                  <a:ext uri="{FF2B5EF4-FFF2-40B4-BE49-F238E27FC236}">
                    <a16:creationId xmlns:a16="http://schemas.microsoft.com/office/drawing/2014/main" id="{34A18EC7-96DE-DCF1-196D-74D5FAD3E375}"/>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98" name="任意多边形: 形状 97">
                <a:extLst>
                  <a:ext uri="{FF2B5EF4-FFF2-40B4-BE49-F238E27FC236}">
                    <a16:creationId xmlns:a16="http://schemas.microsoft.com/office/drawing/2014/main" id="{961BA606-F32E-6B47-29A5-4C4727A7816B}"/>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99" name="任意多边形: 形状 98">
                <a:extLst>
                  <a:ext uri="{FF2B5EF4-FFF2-40B4-BE49-F238E27FC236}">
                    <a16:creationId xmlns:a16="http://schemas.microsoft.com/office/drawing/2014/main" id="{7016E129-7A84-ED96-089E-89AE197049D0}"/>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100" name="任意多边形: 形状 99">
                <a:extLst>
                  <a:ext uri="{FF2B5EF4-FFF2-40B4-BE49-F238E27FC236}">
                    <a16:creationId xmlns:a16="http://schemas.microsoft.com/office/drawing/2014/main" id="{A6890BAD-E386-A939-7CAF-0A353C8467D2}"/>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101" name="任意多边形: 形状 100">
                <a:extLst>
                  <a:ext uri="{FF2B5EF4-FFF2-40B4-BE49-F238E27FC236}">
                    <a16:creationId xmlns:a16="http://schemas.microsoft.com/office/drawing/2014/main" id="{FF3A0332-C3D4-0DA0-3B59-DDD6891C79EA}"/>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102" name="任意多边形: 形状 101">
                <a:extLst>
                  <a:ext uri="{FF2B5EF4-FFF2-40B4-BE49-F238E27FC236}">
                    <a16:creationId xmlns:a16="http://schemas.microsoft.com/office/drawing/2014/main" id="{27AE5181-D2E6-F112-F059-1A107BCFA2F6}"/>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grpFill/>
              <a:ln w="3494" cap="flat">
                <a:noFill/>
                <a:prstDash val="solid"/>
                <a:miter/>
              </a:ln>
            </p:spPr>
            <p:txBody>
              <a:bodyPr rtlCol="0" anchor="ctr">
                <a:noAutofit/>
              </a:bodyPr>
              <a:lstStyle/>
              <a:p>
                <a:endParaRPr lang="en-US"/>
              </a:p>
            </p:txBody>
          </p:sp>
          <p:sp>
            <p:nvSpPr>
              <p:cNvPr id="103" name="任意多边形: 形状 102">
                <a:extLst>
                  <a:ext uri="{FF2B5EF4-FFF2-40B4-BE49-F238E27FC236}">
                    <a16:creationId xmlns:a16="http://schemas.microsoft.com/office/drawing/2014/main" id="{99B56731-261A-60FD-074D-1E8735CC2C87}"/>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104" name="任意多边形: 形状 103">
                <a:extLst>
                  <a:ext uri="{FF2B5EF4-FFF2-40B4-BE49-F238E27FC236}">
                    <a16:creationId xmlns:a16="http://schemas.microsoft.com/office/drawing/2014/main" id="{E983FA70-9531-FBD9-A949-74DE4BEA947D}"/>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grpSp>
        <p:grpSp>
          <p:nvGrpSpPr>
            <p:cNvPr id="79" name="图形 11">
              <a:extLst>
                <a:ext uri="{FF2B5EF4-FFF2-40B4-BE49-F238E27FC236}">
                  <a16:creationId xmlns:a16="http://schemas.microsoft.com/office/drawing/2014/main" id="{B6778F1C-12C7-2301-CD7D-4037CC071AB6}"/>
                </a:ext>
              </a:extLst>
            </p:cNvPr>
            <p:cNvGrpSpPr/>
            <p:nvPr/>
          </p:nvGrpSpPr>
          <p:grpSpPr>
            <a:xfrm>
              <a:off x="11872793" y="2697062"/>
              <a:ext cx="509607" cy="281810"/>
              <a:chOff x="11872793" y="2697062"/>
              <a:chExt cx="509607" cy="281810"/>
            </a:xfrm>
            <a:grpFill/>
          </p:grpSpPr>
          <p:sp>
            <p:nvSpPr>
              <p:cNvPr id="80" name="任意多边形: 形状 79">
                <a:extLst>
                  <a:ext uri="{FF2B5EF4-FFF2-40B4-BE49-F238E27FC236}">
                    <a16:creationId xmlns:a16="http://schemas.microsoft.com/office/drawing/2014/main" id="{513466BD-2C33-68C5-0B72-844AD7166396}"/>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81" name="任意多边形: 形状 80">
                <a:extLst>
                  <a:ext uri="{FF2B5EF4-FFF2-40B4-BE49-F238E27FC236}">
                    <a16:creationId xmlns:a16="http://schemas.microsoft.com/office/drawing/2014/main" id="{85062794-6021-EF4D-66CE-343D62D52218}"/>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82" name="任意多边形: 形状 81">
                <a:extLst>
                  <a:ext uri="{FF2B5EF4-FFF2-40B4-BE49-F238E27FC236}">
                    <a16:creationId xmlns:a16="http://schemas.microsoft.com/office/drawing/2014/main" id="{7CE81CB1-DDD9-BB0F-34F7-5807131636A7}"/>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grpFill/>
              <a:ln w="3494" cap="flat">
                <a:noFill/>
                <a:prstDash val="solid"/>
                <a:miter/>
              </a:ln>
            </p:spPr>
            <p:txBody>
              <a:bodyPr rtlCol="0" anchor="ctr">
                <a:noAutofit/>
              </a:bodyPr>
              <a:lstStyle/>
              <a:p>
                <a:endParaRPr lang="en-US"/>
              </a:p>
            </p:txBody>
          </p:sp>
          <p:sp>
            <p:nvSpPr>
              <p:cNvPr id="83" name="任意多边形: 形状 82">
                <a:extLst>
                  <a:ext uri="{FF2B5EF4-FFF2-40B4-BE49-F238E27FC236}">
                    <a16:creationId xmlns:a16="http://schemas.microsoft.com/office/drawing/2014/main" id="{51305D6B-972F-1A99-39A7-DF9BC3E7B408}"/>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84" name="任意多边形: 形状 83">
                <a:extLst>
                  <a:ext uri="{FF2B5EF4-FFF2-40B4-BE49-F238E27FC236}">
                    <a16:creationId xmlns:a16="http://schemas.microsoft.com/office/drawing/2014/main" id="{C6EBA12A-7FAC-A555-A8C4-2F554E22D297}"/>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85" name="任意多边形: 形状 84">
                <a:extLst>
                  <a:ext uri="{FF2B5EF4-FFF2-40B4-BE49-F238E27FC236}">
                    <a16:creationId xmlns:a16="http://schemas.microsoft.com/office/drawing/2014/main" id="{91BB1F66-8B5F-58E1-D9EE-2E89BCC02F2D}"/>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86" name="任意多边形: 形状 85">
                <a:extLst>
                  <a:ext uri="{FF2B5EF4-FFF2-40B4-BE49-F238E27FC236}">
                    <a16:creationId xmlns:a16="http://schemas.microsoft.com/office/drawing/2014/main" id="{700B1E23-7F74-C877-C155-030F599BCBB8}"/>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87" name="任意多边形: 形状 86">
                <a:extLst>
                  <a:ext uri="{FF2B5EF4-FFF2-40B4-BE49-F238E27FC236}">
                    <a16:creationId xmlns:a16="http://schemas.microsoft.com/office/drawing/2014/main" id="{4E15BA7E-4BB9-AB03-C40A-85AD8BCADC00}"/>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88" name="任意多边形: 形状 87">
                <a:extLst>
                  <a:ext uri="{FF2B5EF4-FFF2-40B4-BE49-F238E27FC236}">
                    <a16:creationId xmlns:a16="http://schemas.microsoft.com/office/drawing/2014/main" id="{03058AEA-3DB8-CD87-2CCA-A6E23F0D6254}"/>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89" name="任意多边形: 形状 88">
                <a:extLst>
                  <a:ext uri="{FF2B5EF4-FFF2-40B4-BE49-F238E27FC236}">
                    <a16:creationId xmlns:a16="http://schemas.microsoft.com/office/drawing/2014/main" id="{F28EAC0B-0BBF-64B6-4E15-2FF74F3C0A46}"/>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90" name="任意多边形: 形状 89">
                <a:extLst>
                  <a:ext uri="{FF2B5EF4-FFF2-40B4-BE49-F238E27FC236}">
                    <a16:creationId xmlns:a16="http://schemas.microsoft.com/office/drawing/2014/main" id="{001A872C-2DDE-1342-8EB7-A5F2AECCEC99}"/>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91" name="任意多边形: 形状 90">
                <a:extLst>
                  <a:ext uri="{FF2B5EF4-FFF2-40B4-BE49-F238E27FC236}">
                    <a16:creationId xmlns:a16="http://schemas.microsoft.com/office/drawing/2014/main" id="{C0B39AD5-661A-7643-8FE5-C9CDFC8FCAFE}"/>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92" name="任意多边形: 形状 91">
                <a:extLst>
                  <a:ext uri="{FF2B5EF4-FFF2-40B4-BE49-F238E27FC236}">
                    <a16:creationId xmlns:a16="http://schemas.microsoft.com/office/drawing/2014/main" id="{B5B48D4A-3A53-615B-F84E-8EF7BB2083E8}"/>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93" name="任意多边形: 形状 92">
                <a:extLst>
                  <a:ext uri="{FF2B5EF4-FFF2-40B4-BE49-F238E27FC236}">
                    <a16:creationId xmlns:a16="http://schemas.microsoft.com/office/drawing/2014/main" id="{5D1ABFAC-1E80-7F76-7DB4-48EDC159BEEC}"/>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94" name="任意多边形: 形状 93">
                <a:extLst>
                  <a:ext uri="{FF2B5EF4-FFF2-40B4-BE49-F238E27FC236}">
                    <a16:creationId xmlns:a16="http://schemas.microsoft.com/office/drawing/2014/main" id="{F7C7FECC-EAE8-93B0-60D0-4E9A5166BD4B}"/>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grpSp>
      </p:grpSp>
    </p:spTree>
    <p:extLst>
      <p:ext uri="{BB962C8B-B14F-4D97-AF65-F5344CB8AC3E}">
        <p14:creationId xmlns:p14="http://schemas.microsoft.com/office/powerpoint/2010/main" val="3086977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形状 48">
            <a:extLst>
              <a:ext uri="{FF2B5EF4-FFF2-40B4-BE49-F238E27FC236}">
                <a16:creationId xmlns:a16="http://schemas.microsoft.com/office/drawing/2014/main" id="{4351B730-D47D-2B20-C037-13A993454371}"/>
              </a:ext>
            </a:extLst>
          </p:cNvPr>
          <p:cNvSpPr/>
          <p:nvPr/>
        </p:nvSpPr>
        <p:spPr>
          <a:xfrm>
            <a:off x="6054032" y="705524"/>
            <a:ext cx="568373" cy="593397"/>
          </a:xfrm>
          <a:custGeom>
            <a:avLst/>
            <a:gdLst>
              <a:gd name="connsiteX0" fmla="*/ 310425 w 594685"/>
              <a:gd name="connsiteY0" fmla="*/ 620867 h 620867"/>
              <a:gd name="connsiteX1" fmla="*/ 302739 w 594685"/>
              <a:gd name="connsiteY1" fmla="*/ 620763 h 620867"/>
              <a:gd name="connsiteX2" fmla="*/ 299454 w 594685"/>
              <a:gd name="connsiteY2" fmla="*/ 617339 h 620867"/>
              <a:gd name="connsiteX3" fmla="*/ 302879 w 594685"/>
              <a:gd name="connsiteY3" fmla="*/ 614055 h 620867"/>
              <a:gd name="connsiteX4" fmla="*/ 342638 w 594685"/>
              <a:gd name="connsiteY4" fmla="*/ 612447 h 620867"/>
              <a:gd name="connsiteX5" fmla="*/ 346341 w 594685"/>
              <a:gd name="connsiteY5" fmla="*/ 615417 h 620867"/>
              <a:gd name="connsiteX6" fmla="*/ 343372 w 594685"/>
              <a:gd name="connsiteY6" fmla="*/ 619121 h 620867"/>
              <a:gd name="connsiteX7" fmla="*/ 310425 w 594685"/>
              <a:gd name="connsiteY7" fmla="*/ 620867 h 620867"/>
              <a:gd name="connsiteX8" fmla="*/ 262769 w 594685"/>
              <a:gd name="connsiteY8" fmla="*/ 617199 h 620867"/>
              <a:gd name="connsiteX9" fmla="*/ 262246 w 594685"/>
              <a:gd name="connsiteY9" fmla="*/ 617164 h 620867"/>
              <a:gd name="connsiteX10" fmla="*/ 222590 w 594685"/>
              <a:gd name="connsiteY10" fmla="*/ 608290 h 620867"/>
              <a:gd name="connsiteX11" fmla="*/ 220320 w 594685"/>
              <a:gd name="connsiteY11" fmla="*/ 604132 h 620867"/>
              <a:gd name="connsiteX12" fmla="*/ 224477 w 594685"/>
              <a:gd name="connsiteY12" fmla="*/ 601861 h 620867"/>
              <a:gd name="connsiteX13" fmla="*/ 263258 w 594685"/>
              <a:gd name="connsiteY13" fmla="*/ 610561 h 620867"/>
              <a:gd name="connsiteX14" fmla="*/ 266054 w 594685"/>
              <a:gd name="connsiteY14" fmla="*/ 614404 h 620867"/>
              <a:gd name="connsiteX15" fmla="*/ 262769 w 594685"/>
              <a:gd name="connsiteY15" fmla="*/ 617199 h 620867"/>
              <a:gd name="connsiteX16" fmla="*/ 382607 w 594685"/>
              <a:gd name="connsiteY16" fmla="*/ 612308 h 620867"/>
              <a:gd name="connsiteX17" fmla="*/ 379358 w 594685"/>
              <a:gd name="connsiteY17" fmla="*/ 609757 h 620867"/>
              <a:gd name="connsiteX18" fmla="*/ 381839 w 594685"/>
              <a:gd name="connsiteY18" fmla="*/ 605704 h 620867"/>
              <a:gd name="connsiteX19" fmla="*/ 419781 w 594685"/>
              <a:gd name="connsiteY19" fmla="*/ 593860 h 620867"/>
              <a:gd name="connsiteX20" fmla="*/ 424114 w 594685"/>
              <a:gd name="connsiteY20" fmla="*/ 595782 h 620867"/>
              <a:gd name="connsiteX21" fmla="*/ 422192 w 594685"/>
              <a:gd name="connsiteY21" fmla="*/ 600114 h 620867"/>
              <a:gd name="connsiteX22" fmla="*/ 383411 w 594685"/>
              <a:gd name="connsiteY22" fmla="*/ 612203 h 620867"/>
              <a:gd name="connsiteX23" fmla="*/ 382607 w 594685"/>
              <a:gd name="connsiteY23" fmla="*/ 612308 h 620867"/>
              <a:gd name="connsiteX24" fmla="*/ 185766 w 594685"/>
              <a:gd name="connsiteY24" fmla="*/ 594524 h 620867"/>
              <a:gd name="connsiteX25" fmla="*/ 184403 w 594685"/>
              <a:gd name="connsiteY25" fmla="*/ 594245 h 620867"/>
              <a:gd name="connsiteX26" fmla="*/ 148417 w 594685"/>
              <a:gd name="connsiteY26" fmla="*/ 575308 h 620867"/>
              <a:gd name="connsiteX27" fmla="*/ 147299 w 594685"/>
              <a:gd name="connsiteY27" fmla="*/ 570696 h 620867"/>
              <a:gd name="connsiteX28" fmla="*/ 151911 w 594685"/>
              <a:gd name="connsiteY28" fmla="*/ 569578 h 620867"/>
              <a:gd name="connsiteX29" fmla="*/ 187129 w 594685"/>
              <a:gd name="connsiteY29" fmla="*/ 588095 h 620867"/>
              <a:gd name="connsiteX30" fmla="*/ 188841 w 594685"/>
              <a:gd name="connsiteY30" fmla="*/ 592533 h 620867"/>
              <a:gd name="connsiteX31" fmla="*/ 185766 w 594685"/>
              <a:gd name="connsiteY31" fmla="*/ 594524 h 620867"/>
              <a:gd name="connsiteX32" fmla="*/ 457445 w 594685"/>
              <a:gd name="connsiteY32" fmla="*/ 583449 h 620867"/>
              <a:gd name="connsiteX33" fmla="*/ 454510 w 594685"/>
              <a:gd name="connsiteY33" fmla="*/ 581702 h 620867"/>
              <a:gd name="connsiteX34" fmla="*/ 455837 w 594685"/>
              <a:gd name="connsiteY34" fmla="*/ 577160 h 620867"/>
              <a:gd name="connsiteX35" fmla="*/ 489413 w 594685"/>
              <a:gd name="connsiteY35" fmla="*/ 555848 h 620867"/>
              <a:gd name="connsiteX36" fmla="*/ 494095 w 594685"/>
              <a:gd name="connsiteY36" fmla="*/ 556581 h 620867"/>
              <a:gd name="connsiteX37" fmla="*/ 493361 w 594685"/>
              <a:gd name="connsiteY37" fmla="*/ 561263 h 620867"/>
              <a:gd name="connsiteX38" fmla="*/ 459052 w 594685"/>
              <a:gd name="connsiteY38" fmla="*/ 583029 h 620867"/>
              <a:gd name="connsiteX39" fmla="*/ 457445 w 594685"/>
              <a:gd name="connsiteY39" fmla="*/ 583449 h 620867"/>
              <a:gd name="connsiteX40" fmla="*/ 117322 w 594685"/>
              <a:gd name="connsiteY40" fmla="*/ 552563 h 620867"/>
              <a:gd name="connsiteX41" fmla="*/ 115226 w 594685"/>
              <a:gd name="connsiteY41" fmla="*/ 551830 h 620867"/>
              <a:gd name="connsiteX42" fmla="*/ 85354 w 594685"/>
              <a:gd name="connsiteY42" fmla="*/ 524264 h 620867"/>
              <a:gd name="connsiteX43" fmla="*/ 85458 w 594685"/>
              <a:gd name="connsiteY43" fmla="*/ 519512 h 620867"/>
              <a:gd name="connsiteX44" fmla="*/ 90210 w 594685"/>
              <a:gd name="connsiteY44" fmla="*/ 519617 h 620867"/>
              <a:gd name="connsiteX45" fmla="*/ 119419 w 594685"/>
              <a:gd name="connsiteY45" fmla="*/ 546589 h 620867"/>
              <a:gd name="connsiteX46" fmla="*/ 119908 w 594685"/>
              <a:gd name="connsiteY46" fmla="*/ 551306 h 620867"/>
              <a:gd name="connsiteX47" fmla="*/ 117322 w 594685"/>
              <a:gd name="connsiteY47" fmla="*/ 552563 h 620867"/>
              <a:gd name="connsiteX48" fmla="*/ 522220 w 594685"/>
              <a:gd name="connsiteY48" fmla="*/ 536108 h 620867"/>
              <a:gd name="connsiteX49" fmla="*/ 519809 w 594685"/>
              <a:gd name="connsiteY49" fmla="*/ 535059 h 620867"/>
              <a:gd name="connsiteX50" fmla="*/ 519914 w 594685"/>
              <a:gd name="connsiteY50" fmla="*/ 530308 h 620867"/>
              <a:gd name="connsiteX51" fmla="*/ 546851 w 594685"/>
              <a:gd name="connsiteY51" fmla="*/ 501065 h 620867"/>
              <a:gd name="connsiteX52" fmla="*/ 551568 w 594685"/>
              <a:gd name="connsiteY52" fmla="*/ 500576 h 620867"/>
              <a:gd name="connsiteX53" fmla="*/ 552057 w 594685"/>
              <a:gd name="connsiteY53" fmla="*/ 505292 h 620867"/>
              <a:gd name="connsiteX54" fmla="*/ 524526 w 594685"/>
              <a:gd name="connsiteY54" fmla="*/ 535199 h 620867"/>
              <a:gd name="connsiteX55" fmla="*/ 522220 w 594685"/>
              <a:gd name="connsiteY55" fmla="*/ 536108 h 620867"/>
              <a:gd name="connsiteX56" fmla="*/ 62085 w 594685"/>
              <a:gd name="connsiteY56" fmla="*/ 494426 h 620867"/>
              <a:gd name="connsiteX57" fmla="*/ 59360 w 594685"/>
              <a:gd name="connsiteY57" fmla="*/ 493064 h 620867"/>
              <a:gd name="connsiteX58" fmla="*/ 37628 w 594685"/>
              <a:gd name="connsiteY58" fmla="*/ 458720 h 620867"/>
              <a:gd name="connsiteX59" fmla="*/ 38956 w 594685"/>
              <a:gd name="connsiteY59" fmla="*/ 454178 h 620867"/>
              <a:gd name="connsiteX60" fmla="*/ 43498 w 594685"/>
              <a:gd name="connsiteY60" fmla="*/ 455505 h 620867"/>
              <a:gd name="connsiteX61" fmla="*/ 64740 w 594685"/>
              <a:gd name="connsiteY61" fmla="*/ 489081 h 620867"/>
              <a:gd name="connsiteX62" fmla="*/ 64007 w 594685"/>
              <a:gd name="connsiteY62" fmla="*/ 493763 h 620867"/>
              <a:gd name="connsiteX63" fmla="*/ 62085 w 594685"/>
              <a:gd name="connsiteY63" fmla="*/ 494426 h 620867"/>
              <a:gd name="connsiteX64" fmla="*/ 572635 w 594685"/>
              <a:gd name="connsiteY64" fmla="*/ 473673 h 620867"/>
              <a:gd name="connsiteX65" fmla="*/ 570889 w 594685"/>
              <a:gd name="connsiteY65" fmla="*/ 473184 h 620867"/>
              <a:gd name="connsiteX66" fmla="*/ 569770 w 594685"/>
              <a:gd name="connsiteY66" fmla="*/ 468572 h 620867"/>
              <a:gd name="connsiteX67" fmla="*/ 588253 w 594685"/>
              <a:gd name="connsiteY67" fmla="*/ 433355 h 620867"/>
              <a:gd name="connsiteX68" fmla="*/ 592690 w 594685"/>
              <a:gd name="connsiteY68" fmla="*/ 431643 h 620867"/>
              <a:gd name="connsiteX69" fmla="*/ 594402 w 594685"/>
              <a:gd name="connsiteY69" fmla="*/ 436080 h 620867"/>
              <a:gd name="connsiteX70" fmla="*/ 575535 w 594685"/>
              <a:gd name="connsiteY70" fmla="*/ 472101 h 620867"/>
              <a:gd name="connsiteX71" fmla="*/ 572635 w 594685"/>
              <a:gd name="connsiteY71" fmla="*/ 473673 h 620867"/>
              <a:gd name="connsiteX72" fmla="*/ 23723 w 594685"/>
              <a:gd name="connsiteY72" fmla="*/ 423991 h 620867"/>
              <a:gd name="connsiteX73" fmla="*/ 20579 w 594685"/>
              <a:gd name="connsiteY73" fmla="*/ 421825 h 620867"/>
              <a:gd name="connsiteX74" fmla="*/ 8525 w 594685"/>
              <a:gd name="connsiteY74" fmla="*/ 383009 h 620867"/>
              <a:gd name="connsiteX75" fmla="*/ 11006 w 594685"/>
              <a:gd name="connsiteY75" fmla="*/ 378956 h 620867"/>
              <a:gd name="connsiteX76" fmla="*/ 15059 w 594685"/>
              <a:gd name="connsiteY76" fmla="*/ 381437 h 620867"/>
              <a:gd name="connsiteX77" fmla="*/ 26868 w 594685"/>
              <a:gd name="connsiteY77" fmla="*/ 419414 h 620867"/>
              <a:gd name="connsiteX78" fmla="*/ 24946 w 594685"/>
              <a:gd name="connsiteY78" fmla="*/ 423747 h 620867"/>
              <a:gd name="connsiteX79" fmla="*/ 23723 w 594685"/>
              <a:gd name="connsiteY79" fmla="*/ 423991 h 620867"/>
              <a:gd name="connsiteX80" fmla="*/ 4996 w 594685"/>
              <a:gd name="connsiteY80" fmla="*/ 345974 h 620867"/>
              <a:gd name="connsiteX81" fmla="*/ 1677 w 594685"/>
              <a:gd name="connsiteY81" fmla="*/ 342970 h 620867"/>
              <a:gd name="connsiteX82" fmla="*/ 0 w 594685"/>
              <a:gd name="connsiteY82" fmla="*/ 310408 h 620867"/>
              <a:gd name="connsiteX83" fmla="*/ 105 w 594685"/>
              <a:gd name="connsiteY83" fmla="*/ 302337 h 620867"/>
              <a:gd name="connsiteX84" fmla="*/ 3529 w 594685"/>
              <a:gd name="connsiteY84" fmla="*/ 299088 h 620867"/>
              <a:gd name="connsiteX85" fmla="*/ 6778 w 594685"/>
              <a:gd name="connsiteY85" fmla="*/ 302511 h 620867"/>
              <a:gd name="connsiteX86" fmla="*/ 6673 w 594685"/>
              <a:gd name="connsiteY86" fmla="*/ 310408 h 620867"/>
              <a:gd name="connsiteX87" fmla="*/ 8315 w 594685"/>
              <a:gd name="connsiteY87" fmla="*/ 342271 h 620867"/>
              <a:gd name="connsiteX88" fmla="*/ 5311 w 594685"/>
              <a:gd name="connsiteY88" fmla="*/ 345940 h 620867"/>
              <a:gd name="connsiteX89" fmla="*/ 4996 w 594685"/>
              <a:gd name="connsiteY89" fmla="*/ 345974 h 620867"/>
              <a:gd name="connsiteX90" fmla="*/ 7093 w 594685"/>
              <a:gd name="connsiteY90" fmla="*/ 265792 h 620867"/>
              <a:gd name="connsiteX91" fmla="*/ 6568 w 594685"/>
              <a:gd name="connsiteY91" fmla="*/ 265757 h 620867"/>
              <a:gd name="connsiteX92" fmla="*/ 3773 w 594685"/>
              <a:gd name="connsiteY92" fmla="*/ 261913 h 620867"/>
              <a:gd name="connsiteX93" fmla="*/ 12718 w 594685"/>
              <a:gd name="connsiteY93" fmla="*/ 222259 h 620867"/>
              <a:gd name="connsiteX94" fmla="*/ 16875 w 594685"/>
              <a:gd name="connsiteY94" fmla="*/ 219988 h 620867"/>
              <a:gd name="connsiteX95" fmla="*/ 19146 w 594685"/>
              <a:gd name="connsiteY95" fmla="*/ 224145 h 620867"/>
              <a:gd name="connsiteX96" fmla="*/ 10411 w 594685"/>
              <a:gd name="connsiteY96" fmla="*/ 262927 h 620867"/>
              <a:gd name="connsiteX97" fmla="*/ 7093 w 594685"/>
              <a:gd name="connsiteY97" fmla="*/ 265792 h 620867"/>
              <a:gd name="connsiteX98" fmla="*/ 29837 w 594685"/>
              <a:gd name="connsiteY98" fmla="*/ 188823 h 620867"/>
              <a:gd name="connsiteX99" fmla="*/ 28475 w 594685"/>
              <a:gd name="connsiteY99" fmla="*/ 188543 h 620867"/>
              <a:gd name="connsiteX100" fmla="*/ 26763 w 594685"/>
              <a:gd name="connsiteY100" fmla="*/ 184106 h 620867"/>
              <a:gd name="connsiteX101" fmla="*/ 45734 w 594685"/>
              <a:gd name="connsiteY101" fmla="*/ 148155 h 620867"/>
              <a:gd name="connsiteX102" fmla="*/ 50346 w 594685"/>
              <a:gd name="connsiteY102" fmla="*/ 147037 h 620867"/>
              <a:gd name="connsiteX103" fmla="*/ 51464 w 594685"/>
              <a:gd name="connsiteY103" fmla="*/ 151649 h 620867"/>
              <a:gd name="connsiteX104" fmla="*/ 32912 w 594685"/>
              <a:gd name="connsiteY104" fmla="*/ 186831 h 620867"/>
              <a:gd name="connsiteX105" fmla="*/ 29837 w 594685"/>
              <a:gd name="connsiteY105" fmla="*/ 188823 h 620867"/>
              <a:gd name="connsiteX106" fmla="*/ 580601 w 594685"/>
              <a:gd name="connsiteY106" fmla="*/ 167790 h 620867"/>
              <a:gd name="connsiteX107" fmla="*/ 577631 w 594685"/>
              <a:gd name="connsiteY107" fmla="*/ 166043 h 620867"/>
              <a:gd name="connsiteX108" fmla="*/ 556459 w 594685"/>
              <a:gd name="connsiteY108" fmla="*/ 132398 h 620867"/>
              <a:gd name="connsiteX109" fmla="*/ 557193 w 594685"/>
              <a:gd name="connsiteY109" fmla="*/ 127716 h 620867"/>
              <a:gd name="connsiteX110" fmla="*/ 561875 w 594685"/>
              <a:gd name="connsiteY110" fmla="*/ 128450 h 620867"/>
              <a:gd name="connsiteX111" fmla="*/ 583536 w 594685"/>
              <a:gd name="connsiteY111" fmla="*/ 162864 h 620867"/>
              <a:gd name="connsiteX112" fmla="*/ 582173 w 594685"/>
              <a:gd name="connsiteY112" fmla="*/ 167406 h 620867"/>
              <a:gd name="connsiteX113" fmla="*/ 580601 w 594685"/>
              <a:gd name="connsiteY113" fmla="*/ 167790 h 620867"/>
              <a:gd name="connsiteX114" fmla="*/ 71833 w 594685"/>
              <a:gd name="connsiteY114" fmla="*/ 120449 h 620867"/>
              <a:gd name="connsiteX115" fmla="*/ 69736 w 594685"/>
              <a:gd name="connsiteY115" fmla="*/ 119715 h 620867"/>
              <a:gd name="connsiteX116" fmla="*/ 69248 w 594685"/>
              <a:gd name="connsiteY116" fmla="*/ 114999 h 620867"/>
              <a:gd name="connsiteX117" fmla="*/ 96848 w 594685"/>
              <a:gd name="connsiteY117" fmla="*/ 85162 h 620867"/>
              <a:gd name="connsiteX118" fmla="*/ 101600 w 594685"/>
              <a:gd name="connsiteY118" fmla="*/ 85301 h 620867"/>
              <a:gd name="connsiteX119" fmla="*/ 101460 w 594685"/>
              <a:gd name="connsiteY119" fmla="*/ 90053 h 620867"/>
              <a:gd name="connsiteX120" fmla="*/ 74453 w 594685"/>
              <a:gd name="connsiteY120" fmla="*/ 119226 h 620867"/>
              <a:gd name="connsiteX121" fmla="*/ 71833 w 594685"/>
              <a:gd name="connsiteY121" fmla="*/ 120449 h 620867"/>
              <a:gd name="connsiteX122" fmla="*/ 533505 w 594685"/>
              <a:gd name="connsiteY122" fmla="*/ 102805 h 620867"/>
              <a:gd name="connsiteX123" fmla="*/ 531059 w 594685"/>
              <a:gd name="connsiteY123" fmla="*/ 101757 h 620867"/>
              <a:gd name="connsiteX124" fmla="*/ 501921 w 594685"/>
              <a:gd name="connsiteY124" fmla="*/ 74715 h 620867"/>
              <a:gd name="connsiteX125" fmla="*/ 501432 w 594685"/>
              <a:gd name="connsiteY125" fmla="*/ 69998 h 620867"/>
              <a:gd name="connsiteX126" fmla="*/ 506148 w 594685"/>
              <a:gd name="connsiteY126" fmla="*/ 69509 h 620867"/>
              <a:gd name="connsiteX127" fmla="*/ 535950 w 594685"/>
              <a:gd name="connsiteY127" fmla="*/ 97145 h 620867"/>
              <a:gd name="connsiteX128" fmla="*/ 535811 w 594685"/>
              <a:gd name="connsiteY128" fmla="*/ 101897 h 620867"/>
              <a:gd name="connsiteX129" fmla="*/ 533505 w 594685"/>
              <a:gd name="connsiteY129" fmla="*/ 102805 h 620867"/>
              <a:gd name="connsiteX130" fmla="*/ 130074 w 594685"/>
              <a:gd name="connsiteY130" fmla="*/ 65212 h 620867"/>
              <a:gd name="connsiteX131" fmla="*/ 127349 w 594685"/>
              <a:gd name="connsiteY131" fmla="*/ 63814 h 620867"/>
              <a:gd name="connsiteX132" fmla="*/ 128083 w 594685"/>
              <a:gd name="connsiteY132" fmla="*/ 59133 h 620867"/>
              <a:gd name="connsiteX133" fmla="*/ 162427 w 594685"/>
              <a:gd name="connsiteY133" fmla="*/ 37436 h 620867"/>
              <a:gd name="connsiteX134" fmla="*/ 166969 w 594685"/>
              <a:gd name="connsiteY134" fmla="*/ 38799 h 620867"/>
              <a:gd name="connsiteX135" fmla="*/ 165607 w 594685"/>
              <a:gd name="connsiteY135" fmla="*/ 43341 h 620867"/>
              <a:gd name="connsiteX136" fmla="*/ 131996 w 594685"/>
              <a:gd name="connsiteY136" fmla="*/ 64548 h 620867"/>
              <a:gd name="connsiteX137" fmla="*/ 130074 w 594685"/>
              <a:gd name="connsiteY137" fmla="*/ 65212 h 620867"/>
              <a:gd name="connsiteX138" fmla="*/ 471245 w 594685"/>
              <a:gd name="connsiteY138" fmla="*/ 52180 h 620867"/>
              <a:gd name="connsiteX139" fmla="*/ 469498 w 594685"/>
              <a:gd name="connsiteY139" fmla="*/ 51691 h 620867"/>
              <a:gd name="connsiteX140" fmla="*/ 434351 w 594685"/>
              <a:gd name="connsiteY140" fmla="*/ 33104 h 620867"/>
              <a:gd name="connsiteX141" fmla="*/ 432673 w 594685"/>
              <a:gd name="connsiteY141" fmla="*/ 28667 h 620867"/>
              <a:gd name="connsiteX142" fmla="*/ 437110 w 594685"/>
              <a:gd name="connsiteY142" fmla="*/ 26990 h 620867"/>
              <a:gd name="connsiteX143" fmla="*/ 473062 w 594685"/>
              <a:gd name="connsiteY143" fmla="*/ 45996 h 620867"/>
              <a:gd name="connsiteX144" fmla="*/ 474145 w 594685"/>
              <a:gd name="connsiteY144" fmla="*/ 50608 h 620867"/>
              <a:gd name="connsiteX145" fmla="*/ 471245 w 594685"/>
              <a:gd name="connsiteY145" fmla="*/ 52180 h 620867"/>
              <a:gd name="connsiteX146" fmla="*/ 200545 w 594685"/>
              <a:gd name="connsiteY146" fmla="*/ 26955 h 620867"/>
              <a:gd name="connsiteX147" fmla="*/ 197400 w 594685"/>
              <a:gd name="connsiteY147" fmla="*/ 24789 h 620867"/>
              <a:gd name="connsiteX148" fmla="*/ 199322 w 594685"/>
              <a:gd name="connsiteY148" fmla="*/ 20456 h 620867"/>
              <a:gd name="connsiteX149" fmla="*/ 238138 w 594685"/>
              <a:gd name="connsiteY149" fmla="*/ 8438 h 620867"/>
              <a:gd name="connsiteX150" fmla="*/ 242191 w 594685"/>
              <a:gd name="connsiteY150" fmla="*/ 10918 h 620867"/>
              <a:gd name="connsiteX151" fmla="*/ 239710 w 594685"/>
              <a:gd name="connsiteY151" fmla="*/ 14971 h 620867"/>
              <a:gd name="connsiteX152" fmla="*/ 201733 w 594685"/>
              <a:gd name="connsiteY152" fmla="*/ 26710 h 620867"/>
              <a:gd name="connsiteX153" fmla="*/ 200545 w 594685"/>
              <a:gd name="connsiteY153" fmla="*/ 26955 h 620867"/>
              <a:gd name="connsiteX154" fmla="*/ 398015 w 594685"/>
              <a:gd name="connsiteY154" fmla="*/ 19408 h 620867"/>
              <a:gd name="connsiteX155" fmla="*/ 397072 w 594685"/>
              <a:gd name="connsiteY155" fmla="*/ 19268 h 620867"/>
              <a:gd name="connsiteX156" fmla="*/ 358290 w 594685"/>
              <a:gd name="connsiteY156" fmla="*/ 10464 h 620867"/>
              <a:gd name="connsiteX157" fmla="*/ 355495 w 594685"/>
              <a:gd name="connsiteY157" fmla="*/ 6621 h 620867"/>
              <a:gd name="connsiteX158" fmla="*/ 359338 w 594685"/>
              <a:gd name="connsiteY158" fmla="*/ 3826 h 620867"/>
              <a:gd name="connsiteX159" fmla="*/ 398993 w 594685"/>
              <a:gd name="connsiteY159" fmla="*/ 12805 h 620867"/>
              <a:gd name="connsiteX160" fmla="*/ 401264 w 594685"/>
              <a:gd name="connsiteY160" fmla="*/ 16962 h 620867"/>
              <a:gd name="connsiteX161" fmla="*/ 398015 w 594685"/>
              <a:gd name="connsiteY161" fmla="*/ 19408 h 620867"/>
              <a:gd name="connsiteX162" fmla="*/ 278561 w 594685"/>
              <a:gd name="connsiteY162" fmla="*/ 8333 h 620867"/>
              <a:gd name="connsiteX163" fmla="*/ 275242 w 594685"/>
              <a:gd name="connsiteY163" fmla="*/ 5328 h 620867"/>
              <a:gd name="connsiteX164" fmla="*/ 278247 w 594685"/>
              <a:gd name="connsiteY164" fmla="*/ 1660 h 620867"/>
              <a:gd name="connsiteX165" fmla="*/ 318845 w 594685"/>
              <a:gd name="connsiteY165" fmla="*/ 122 h 620867"/>
              <a:gd name="connsiteX166" fmla="*/ 322095 w 594685"/>
              <a:gd name="connsiteY166" fmla="*/ 3546 h 620867"/>
              <a:gd name="connsiteX167" fmla="*/ 318670 w 594685"/>
              <a:gd name="connsiteY167" fmla="*/ 6795 h 620867"/>
              <a:gd name="connsiteX168" fmla="*/ 278946 w 594685"/>
              <a:gd name="connsiteY168" fmla="*/ 8298 h 620867"/>
              <a:gd name="connsiteX169" fmla="*/ 278561 w 594685"/>
              <a:gd name="connsiteY169" fmla="*/ 8333 h 6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94685" h="620867">
                <a:moveTo>
                  <a:pt x="310425" y="620867"/>
                </a:moveTo>
                <a:cubicBezTo>
                  <a:pt x="307839" y="620867"/>
                  <a:pt x="305289" y="620832"/>
                  <a:pt x="302739" y="620763"/>
                </a:cubicBezTo>
                <a:cubicBezTo>
                  <a:pt x="300887" y="620728"/>
                  <a:pt x="299419" y="619190"/>
                  <a:pt x="299454" y="617339"/>
                </a:cubicBezTo>
                <a:cubicBezTo>
                  <a:pt x="299489" y="615487"/>
                  <a:pt x="301132" y="614055"/>
                  <a:pt x="302879" y="614055"/>
                </a:cubicBezTo>
                <a:cubicBezTo>
                  <a:pt x="316085" y="614369"/>
                  <a:pt x="329501" y="613845"/>
                  <a:pt x="342638" y="612447"/>
                </a:cubicBezTo>
                <a:cubicBezTo>
                  <a:pt x="344490" y="612273"/>
                  <a:pt x="346132" y="613600"/>
                  <a:pt x="346341" y="615417"/>
                </a:cubicBezTo>
                <a:cubicBezTo>
                  <a:pt x="346551" y="617269"/>
                  <a:pt x="345189" y="618911"/>
                  <a:pt x="343372" y="619121"/>
                </a:cubicBezTo>
                <a:cubicBezTo>
                  <a:pt x="332471" y="620273"/>
                  <a:pt x="321395" y="620867"/>
                  <a:pt x="310425" y="620867"/>
                </a:cubicBezTo>
                <a:close/>
                <a:moveTo>
                  <a:pt x="262769" y="617199"/>
                </a:moveTo>
                <a:cubicBezTo>
                  <a:pt x="262595" y="617199"/>
                  <a:pt x="262420" y="617199"/>
                  <a:pt x="262246" y="617164"/>
                </a:cubicBezTo>
                <a:cubicBezTo>
                  <a:pt x="248864" y="615068"/>
                  <a:pt x="235553" y="612098"/>
                  <a:pt x="222590" y="608290"/>
                </a:cubicBezTo>
                <a:cubicBezTo>
                  <a:pt x="220809" y="607766"/>
                  <a:pt x="219796" y="605914"/>
                  <a:pt x="220320" y="604132"/>
                </a:cubicBezTo>
                <a:cubicBezTo>
                  <a:pt x="220844" y="602350"/>
                  <a:pt x="222695" y="601337"/>
                  <a:pt x="224477" y="601861"/>
                </a:cubicBezTo>
                <a:cubicBezTo>
                  <a:pt x="237160" y="605599"/>
                  <a:pt x="250192" y="608534"/>
                  <a:pt x="263258" y="610561"/>
                </a:cubicBezTo>
                <a:cubicBezTo>
                  <a:pt x="265075" y="610840"/>
                  <a:pt x="266333" y="612552"/>
                  <a:pt x="266054" y="614404"/>
                </a:cubicBezTo>
                <a:cubicBezTo>
                  <a:pt x="265809" y="616011"/>
                  <a:pt x="264377" y="617199"/>
                  <a:pt x="262769" y="617199"/>
                </a:cubicBezTo>
                <a:close/>
                <a:moveTo>
                  <a:pt x="382607" y="612308"/>
                </a:moveTo>
                <a:cubicBezTo>
                  <a:pt x="381105" y="612308"/>
                  <a:pt x="379707" y="611259"/>
                  <a:pt x="379358" y="609757"/>
                </a:cubicBezTo>
                <a:cubicBezTo>
                  <a:pt x="378938" y="607940"/>
                  <a:pt x="380022" y="606158"/>
                  <a:pt x="381839" y="605704"/>
                </a:cubicBezTo>
                <a:cubicBezTo>
                  <a:pt x="394696" y="602595"/>
                  <a:pt x="407448" y="598612"/>
                  <a:pt x="419781" y="593860"/>
                </a:cubicBezTo>
                <a:cubicBezTo>
                  <a:pt x="421493" y="593196"/>
                  <a:pt x="423450" y="594070"/>
                  <a:pt x="424114" y="595782"/>
                </a:cubicBezTo>
                <a:cubicBezTo>
                  <a:pt x="424777" y="597494"/>
                  <a:pt x="423904" y="599450"/>
                  <a:pt x="422192" y="600114"/>
                </a:cubicBezTo>
                <a:cubicBezTo>
                  <a:pt x="409579" y="604971"/>
                  <a:pt x="396547" y="609058"/>
                  <a:pt x="383411" y="612203"/>
                </a:cubicBezTo>
                <a:cubicBezTo>
                  <a:pt x="383131" y="612308"/>
                  <a:pt x="382851" y="612308"/>
                  <a:pt x="382607" y="612308"/>
                </a:cubicBezTo>
                <a:close/>
                <a:moveTo>
                  <a:pt x="185766" y="594524"/>
                </a:moveTo>
                <a:cubicBezTo>
                  <a:pt x="185312" y="594524"/>
                  <a:pt x="184858" y="594419"/>
                  <a:pt x="184403" y="594245"/>
                </a:cubicBezTo>
                <a:cubicBezTo>
                  <a:pt x="172070" y="588759"/>
                  <a:pt x="159947" y="582401"/>
                  <a:pt x="148417" y="575308"/>
                </a:cubicBezTo>
                <a:cubicBezTo>
                  <a:pt x="146845" y="574330"/>
                  <a:pt x="146356" y="572269"/>
                  <a:pt x="147299" y="570696"/>
                </a:cubicBezTo>
                <a:cubicBezTo>
                  <a:pt x="148277" y="569124"/>
                  <a:pt x="150339" y="568635"/>
                  <a:pt x="151911" y="569578"/>
                </a:cubicBezTo>
                <a:cubicBezTo>
                  <a:pt x="163196" y="576496"/>
                  <a:pt x="175040" y="582715"/>
                  <a:pt x="187129" y="588095"/>
                </a:cubicBezTo>
                <a:cubicBezTo>
                  <a:pt x="188806" y="588864"/>
                  <a:pt x="189574" y="590821"/>
                  <a:pt x="188841" y="592533"/>
                </a:cubicBezTo>
                <a:cubicBezTo>
                  <a:pt x="188281" y="593755"/>
                  <a:pt x="187059" y="594524"/>
                  <a:pt x="185766" y="594524"/>
                </a:cubicBezTo>
                <a:close/>
                <a:moveTo>
                  <a:pt x="457445" y="583449"/>
                </a:moveTo>
                <a:cubicBezTo>
                  <a:pt x="456256" y="583449"/>
                  <a:pt x="455104" y="582820"/>
                  <a:pt x="454510" y="581702"/>
                </a:cubicBezTo>
                <a:cubicBezTo>
                  <a:pt x="453636" y="580060"/>
                  <a:pt x="454230" y="578033"/>
                  <a:pt x="455837" y="577160"/>
                </a:cubicBezTo>
                <a:cubicBezTo>
                  <a:pt x="467437" y="570836"/>
                  <a:pt x="478722" y="563639"/>
                  <a:pt x="489413" y="555848"/>
                </a:cubicBezTo>
                <a:cubicBezTo>
                  <a:pt x="490915" y="554765"/>
                  <a:pt x="493011" y="555079"/>
                  <a:pt x="494095" y="556581"/>
                </a:cubicBezTo>
                <a:cubicBezTo>
                  <a:pt x="495178" y="558084"/>
                  <a:pt x="494863" y="560180"/>
                  <a:pt x="493361" y="561263"/>
                </a:cubicBezTo>
                <a:cubicBezTo>
                  <a:pt x="482425" y="569229"/>
                  <a:pt x="470896" y="576566"/>
                  <a:pt x="459052" y="583029"/>
                </a:cubicBezTo>
                <a:cubicBezTo>
                  <a:pt x="458528" y="583309"/>
                  <a:pt x="457968" y="583449"/>
                  <a:pt x="457445" y="583449"/>
                </a:cubicBezTo>
                <a:close/>
                <a:moveTo>
                  <a:pt x="117322" y="552563"/>
                </a:moveTo>
                <a:cubicBezTo>
                  <a:pt x="116588" y="552563"/>
                  <a:pt x="115820" y="552319"/>
                  <a:pt x="115226" y="551830"/>
                </a:cubicBezTo>
                <a:cubicBezTo>
                  <a:pt x="104709" y="543340"/>
                  <a:pt x="94682" y="534046"/>
                  <a:pt x="85354" y="524264"/>
                </a:cubicBezTo>
                <a:cubicBezTo>
                  <a:pt x="84061" y="522936"/>
                  <a:pt x="84131" y="520805"/>
                  <a:pt x="85458" y="519512"/>
                </a:cubicBezTo>
                <a:cubicBezTo>
                  <a:pt x="86786" y="518254"/>
                  <a:pt x="88917" y="518289"/>
                  <a:pt x="90210" y="519617"/>
                </a:cubicBezTo>
                <a:cubicBezTo>
                  <a:pt x="99329" y="529190"/>
                  <a:pt x="109147" y="538274"/>
                  <a:pt x="119419" y="546589"/>
                </a:cubicBezTo>
                <a:cubicBezTo>
                  <a:pt x="120851" y="547742"/>
                  <a:pt x="121096" y="549873"/>
                  <a:pt x="119908" y="551306"/>
                </a:cubicBezTo>
                <a:cubicBezTo>
                  <a:pt x="119279" y="552144"/>
                  <a:pt x="118300" y="552563"/>
                  <a:pt x="117322" y="552563"/>
                </a:cubicBezTo>
                <a:close/>
                <a:moveTo>
                  <a:pt x="522220" y="536108"/>
                </a:moveTo>
                <a:cubicBezTo>
                  <a:pt x="521346" y="536108"/>
                  <a:pt x="520438" y="535758"/>
                  <a:pt x="519809" y="535059"/>
                </a:cubicBezTo>
                <a:cubicBezTo>
                  <a:pt x="518516" y="533732"/>
                  <a:pt x="518586" y="531601"/>
                  <a:pt x="519914" y="530308"/>
                </a:cubicBezTo>
                <a:cubicBezTo>
                  <a:pt x="529487" y="521189"/>
                  <a:pt x="538571" y="511336"/>
                  <a:pt x="546851" y="501065"/>
                </a:cubicBezTo>
                <a:cubicBezTo>
                  <a:pt x="548004" y="499632"/>
                  <a:pt x="550135" y="499388"/>
                  <a:pt x="551568" y="500576"/>
                </a:cubicBezTo>
                <a:cubicBezTo>
                  <a:pt x="553000" y="501728"/>
                  <a:pt x="553245" y="503860"/>
                  <a:pt x="552057" y="505292"/>
                </a:cubicBezTo>
                <a:cubicBezTo>
                  <a:pt x="543567" y="515809"/>
                  <a:pt x="534308" y="525871"/>
                  <a:pt x="524526" y="535199"/>
                </a:cubicBezTo>
                <a:cubicBezTo>
                  <a:pt x="523897" y="535793"/>
                  <a:pt x="523058" y="536108"/>
                  <a:pt x="522220" y="536108"/>
                </a:cubicBezTo>
                <a:close/>
                <a:moveTo>
                  <a:pt x="62085" y="494426"/>
                </a:moveTo>
                <a:cubicBezTo>
                  <a:pt x="61037" y="494426"/>
                  <a:pt x="60024" y="493937"/>
                  <a:pt x="59360" y="493064"/>
                </a:cubicBezTo>
                <a:cubicBezTo>
                  <a:pt x="51394" y="482128"/>
                  <a:pt x="44092" y="470599"/>
                  <a:pt x="37628" y="458720"/>
                </a:cubicBezTo>
                <a:cubicBezTo>
                  <a:pt x="36755" y="457078"/>
                  <a:pt x="37349" y="455051"/>
                  <a:pt x="38956" y="454178"/>
                </a:cubicBezTo>
                <a:cubicBezTo>
                  <a:pt x="40598" y="453304"/>
                  <a:pt x="42624" y="453898"/>
                  <a:pt x="43498" y="455505"/>
                </a:cubicBezTo>
                <a:cubicBezTo>
                  <a:pt x="49822" y="467105"/>
                  <a:pt x="56949" y="478390"/>
                  <a:pt x="64740" y="489081"/>
                </a:cubicBezTo>
                <a:cubicBezTo>
                  <a:pt x="65823" y="490583"/>
                  <a:pt x="65509" y="492680"/>
                  <a:pt x="64007" y="493763"/>
                </a:cubicBezTo>
                <a:cubicBezTo>
                  <a:pt x="63448" y="494217"/>
                  <a:pt x="62749" y="494426"/>
                  <a:pt x="62085" y="494426"/>
                </a:cubicBezTo>
                <a:close/>
                <a:moveTo>
                  <a:pt x="572635" y="473673"/>
                </a:moveTo>
                <a:cubicBezTo>
                  <a:pt x="572041" y="473673"/>
                  <a:pt x="571448" y="473499"/>
                  <a:pt x="570889" y="473184"/>
                </a:cubicBezTo>
                <a:cubicBezTo>
                  <a:pt x="569316" y="472206"/>
                  <a:pt x="568827" y="470144"/>
                  <a:pt x="569770" y="468572"/>
                </a:cubicBezTo>
                <a:cubicBezTo>
                  <a:pt x="576688" y="457287"/>
                  <a:pt x="582872" y="445443"/>
                  <a:pt x="588253" y="433355"/>
                </a:cubicBezTo>
                <a:cubicBezTo>
                  <a:pt x="588986" y="431678"/>
                  <a:pt x="590978" y="430909"/>
                  <a:pt x="592690" y="431643"/>
                </a:cubicBezTo>
                <a:cubicBezTo>
                  <a:pt x="594402" y="432411"/>
                  <a:pt x="595135" y="434368"/>
                  <a:pt x="594402" y="436080"/>
                </a:cubicBezTo>
                <a:cubicBezTo>
                  <a:pt x="588917" y="448413"/>
                  <a:pt x="582593" y="460537"/>
                  <a:pt x="575535" y="472101"/>
                </a:cubicBezTo>
                <a:cubicBezTo>
                  <a:pt x="574872" y="473079"/>
                  <a:pt x="573753" y="473673"/>
                  <a:pt x="572635" y="473673"/>
                </a:cubicBezTo>
                <a:close/>
                <a:moveTo>
                  <a:pt x="23723" y="423991"/>
                </a:moveTo>
                <a:cubicBezTo>
                  <a:pt x="22360" y="423991"/>
                  <a:pt x="21103" y="423188"/>
                  <a:pt x="20579" y="421825"/>
                </a:cubicBezTo>
                <a:cubicBezTo>
                  <a:pt x="15722" y="409212"/>
                  <a:pt x="11669" y="396146"/>
                  <a:pt x="8525" y="383009"/>
                </a:cubicBezTo>
                <a:cubicBezTo>
                  <a:pt x="8106" y="381192"/>
                  <a:pt x="9189" y="379410"/>
                  <a:pt x="11006" y="378956"/>
                </a:cubicBezTo>
                <a:cubicBezTo>
                  <a:pt x="12787" y="378537"/>
                  <a:pt x="14604" y="379620"/>
                  <a:pt x="15059" y="381437"/>
                </a:cubicBezTo>
                <a:cubicBezTo>
                  <a:pt x="18133" y="394294"/>
                  <a:pt x="22116" y="407081"/>
                  <a:pt x="26868" y="419414"/>
                </a:cubicBezTo>
                <a:cubicBezTo>
                  <a:pt x="27531" y="421126"/>
                  <a:pt x="26658" y="423083"/>
                  <a:pt x="24946" y="423747"/>
                </a:cubicBezTo>
                <a:cubicBezTo>
                  <a:pt x="24527" y="423921"/>
                  <a:pt x="24107" y="423991"/>
                  <a:pt x="23723" y="423991"/>
                </a:cubicBezTo>
                <a:close/>
                <a:moveTo>
                  <a:pt x="4996" y="345974"/>
                </a:moveTo>
                <a:cubicBezTo>
                  <a:pt x="3284" y="345974"/>
                  <a:pt x="1852" y="344682"/>
                  <a:pt x="1677" y="342970"/>
                </a:cubicBezTo>
                <a:cubicBezTo>
                  <a:pt x="559" y="332244"/>
                  <a:pt x="0" y="321273"/>
                  <a:pt x="0" y="310408"/>
                </a:cubicBezTo>
                <a:cubicBezTo>
                  <a:pt x="0" y="307717"/>
                  <a:pt x="35" y="305027"/>
                  <a:pt x="105" y="302337"/>
                </a:cubicBezTo>
                <a:cubicBezTo>
                  <a:pt x="140" y="300485"/>
                  <a:pt x="1712" y="298948"/>
                  <a:pt x="3529" y="299088"/>
                </a:cubicBezTo>
                <a:cubicBezTo>
                  <a:pt x="5381" y="299123"/>
                  <a:pt x="6848" y="300660"/>
                  <a:pt x="6778" y="302511"/>
                </a:cubicBezTo>
                <a:cubicBezTo>
                  <a:pt x="6708" y="305132"/>
                  <a:pt x="6673" y="307752"/>
                  <a:pt x="6673" y="310408"/>
                </a:cubicBezTo>
                <a:cubicBezTo>
                  <a:pt x="6673" y="321029"/>
                  <a:pt x="7232" y="331755"/>
                  <a:pt x="8315" y="342271"/>
                </a:cubicBezTo>
                <a:cubicBezTo>
                  <a:pt x="8490" y="344123"/>
                  <a:pt x="7162" y="345765"/>
                  <a:pt x="5311" y="345940"/>
                </a:cubicBezTo>
                <a:cubicBezTo>
                  <a:pt x="5241" y="345974"/>
                  <a:pt x="5136" y="345974"/>
                  <a:pt x="4996" y="345974"/>
                </a:cubicBezTo>
                <a:close/>
                <a:moveTo>
                  <a:pt x="7093" y="265792"/>
                </a:moveTo>
                <a:cubicBezTo>
                  <a:pt x="6918" y="265792"/>
                  <a:pt x="6743" y="265792"/>
                  <a:pt x="6568" y="265757"/>
                </a:cubicBezTo>
                <a:cubicBezTo>
                  <a:pt x="4752" y="265477"/>
                  <a:pt x="3494" y="263765"/>
                  <a:pt x="3773" y="261913"/>
                </a:cubicBezTo>
                <a:cubicBezTo>
                  <a:pt x="5870" y="248567"/>
                  <a:pt x="8874" y="235221"/>
                  <a:pt x="12718" y="222259"/>
                </a:cubicBezTo>
                <a:cubicBezTo>
                  <a:pt x="13242" y="220477"/>
                  <a:pt x="15093" y="219464"/>
                  <a:pt x="16875" y="219988"/>
                </a:cubicBezTo>
                <a:cubicBezTo>
                  <a:pt x="18657" y="220512"/>
                  <a:pt x="19670" y="222363"/>
                  <a:pt x="19146" y="224145"/>
                </a:cubicBezTo>
                <a:cubicBezTo>
                  <a:pt x="15408" y="236793"/>
                  <a:pt x="12473" y="249860"/>
                  <a:pt x="10411" y="262927"/>
                </a:cubicBezTo>
                <a:cubicBezTo>
                  <a:pt x="10132" y="264604"/>
                  <a:pt x="8700" y="265792"/>
                  <a:pt x="7093" y="265792"/>
                </a:cubicBezTo>
                <a:close/>
                <a:moveTo>
                  <a:pt x="29837" y="188823"/>
                </a:moveTo>
                <a:cubicBezTo>
                  <a:pt x="29383" y="188823"/>
                  <a:pt x="28929" y="188718"/>
                  <a:pt x="28475" y="188543"/>
                </a:cubicBezTo>
                <a:cubicBezTo>
                  <a:pt x="26798" y="187775"/>
                  <a:pt x="26029" y="185818"/>
                  <a:pt x="26763" y="184106"/>
                </a:cubicBezTo>
                <a:cubicBezTo>
                  <a:pt x="32248" y="171773"/>
                  <a:pt x="38642" y="159685"/>
                  <a:pt x="45734" y="148155"/>
                </a:cubicBezTo>
                <a:cubicBezTo>
                  <a:pt x="46712" y="146583"/>
                  <a:pt x="48773" y="146094"/>
                  <a:pt x="50346" y="147037"/>
                </a:cubicBezTo>
                <a:cubicBezTo>
                  <a:pt x="51918" y="148015"/>
                  <a:pt x="52407" y="150077"/>
                  <a:pt x="51464" y="151649"/>
                </a:cubicBezTo>
                <a:cubicBezTo>
                  <a:pt x="44546" y="162934"/>
                  <a:pt x="38292" y="174778"/>
                  <a:pt x="32912" y="186831"/>
                </a:cubicBezTo>
                <a:cubicBezTo>
                  <a:pt x="32353" y="188089"/>
                  <a:pt x="31130" y="188823"/>
                  <a:pt x="29837" y="188823"/>
                </a:cubicBezTo>
                <a:close/>
                <a:moveTo>
                  <a:pt x="580601" y="167790"/>
                </a:moveTo>
                <a:cubicBezTo>
                  <a:pt x="579413" y="167790"/>
                  <a:pt x="578260" y="167161"/>
                  <a:pt x="577631" y="166043"/>
                </a:cubicBezTo>
                <a:cubicBezTo>
                  <a:pt x="571343" y="154444"/>
                  <a:pt x="564215" y="143089"/>
                  <a:pt x="556459" y="132398"/>
                </a:cubicBezTo>
                <a:cubicBezTo>
                  <a:pt x="555376" y="130896"/>
                  <a:pt x="555691" y="128799"/>
                  <a:pt x="557193" y="127716"/>
                </a:cubicBezTo>
                <a:cubicBezTo>
                  <a:pt x="558695" y="126633"/>
                  <a:pt x="560791" y="126948"/>
                  <a:pt x="561875" y="128450"/>
                </a:cubicBezTo>
                <a:cubicBezTo>
                  <a:pt x="569805" y="139420"/>
                  <a:pt x="577108" y="150985"/>
                  <a:pt x="583536" y="162864"/>
                </a:cubicBezTo>
                <a:cubicBezTo>
                  <a:pt x="584410" y="164506"/>
                  <a:pt x="583815" y="166532"/>
                  <a:pt x="582173" y="167406"/>
                </a:cubicBezTo>
                <a:cubicBezTo>
                  <a:pt x="581719" y="167650"/>
                  <a:pt x="581160" y="167790"/>
                  <a:pt x="580601" y="167790"/>
                </a:cubicBezTo>
                <a:close/>
                <a:moveTo>
                  <a:pt x="71833" y="120449"/>
                </a:moveTo>
                <a:cubicBezTo>
                  <a:pt x="71099" y="120449"/>
                  <a:pt x="70330" y="120205"/>
                  <a:pt x="69736" y="119715"/>
                </a:cubicBezTo>
                <a:cubicBezTo>
                  <a:pt x="68304" y="118562"/>
                  <a:pt x="68094" y="116431"/>
                  <a:pt x="69248" y="114999"/>
                </a:cubicBezTo>
                <a:cubicBezTo>
                  <a:pt x="77772" y="104517"/>
                  <a:pt x="87066" y="94490"/>
                  <a:pt x="96848" y="85162"/>
                </a:cubicBezTo>
                <a:cubicBezTo>
                  <a:pt x="98176" y="83904"/>
                  <a:pt x="100307" y="83939"/>
                  <a:pt x="101600" y="85301"/>
                </a:cubicBezTo>
                <a:cubicBezTo>
                  <a:pt x="102858" y="86629"/>
                  <a:pt x="102823" y="88760"/>
                  <a:pt x="101460" y="90053"/>
                </a:cubicBezTo>
                <a:cubicBezTo>
                  <a:pt x="91852" y="99137"/>
                  <a:pt x="82769" y="108989"/>
                  <a:pt x="74453" y="119226"/>
                </a:cubicBezTo>
                <a:cubicBezTo>
                  <a:pt x="73789" y="119995"/>
                  <a:pt x="72811" y="120449"/>
                  <a:pt x="71833" y="120449"/>
                </a:cubicBezTo>
                <a:close/>
                <a:moveTo>
                  <a:pt x="533505" y="102805"/>
                </a:moveTo>
                <a:cubicBezTo>
                  <a:pt x="532631" y="102805"/>
                  <a:pt x="531723" y="102456"/>
                  <a:pt x="531059" y="101757"/>
                </a:cubicBezTo>
                <a:cubicBezTo>
                  <a:pt x="521975" y="92149"/>
                  <a:pt x="512157" y="83065"/>
                  <a:pt x="501921" y="74715"/>
                </a:cubicBezTo>
                <a:cubicBezTo>
                  <a:pt x="500488" y="73562"/>
                  <a:pt x="500279" y="71431"/>
                  <a:pt x="501432" y="69998"/>
                </a:cubicBezTo>
                <a:cubicBezTo>
                  <a:pt x="502584" y="68566"/>
                  <a:pt x="504716" y="68356"/>
                  <a:pt x="506148" y="69509"/>
                </a:cubicBezTo>
                <a:cubicBezTo>
                  <a:pt x="516630" y="78034"/>
                  <a:pt x="526657" y="87328"/>
                  <a:pt x="535950" y="97145"/>
                </a:cubicBezTo>
                <a:cubicBezTo>
                  <a:pt x="537208" y="98473"/>
                  <a:pt x="537173" y="100604"/>
                  <a:pt x="535811" y="101897"/>
                </a:cubicBezTo>
                <a:cubicBezTo>
                  <a:pt x="535182" y="102491"/>
                  <a:pt x="534343" y="102805"/>
                  <a:pt x="533505" y="102805"/>
                </a:cubicBezTo>
                <a:close/>
                <a:moveTo>
                  <a:pt x="130074" y="65212"/>
                </a:moveTo>
                <a:cubicBezTo>
                  <a:pt x="129027" y="65212"/>
                  <a:pt x="128013" y="64723"/>
                  <a:pt x="127349" y="63814"/>
                </a:cubicBezTo>
                <a:cubicBezTo>
                  <a:pt x="126266" y="62312"/>
                  <a:pt x="126581" y="60216"/>
                  <a:pt x="128083" y="59133"/>
                </a:cubicBezTo>
                <a:cubicBezTo>
                  <a:pt x="139019" y="51202"/>
                  <a:pt x="150583" y="43900"/>
                  <a:pt x="162427" y="37436"/>
                </a:cubicBezTo>
                <a:cubicBezTo>
                  <a:pt x="164069" y="36563"/>
                  <a:pt x="166096" y="37157"/>
                  <a:pt x="166969" y="38799"/>
                </a:cubicBezTo>
                <a:cubicBezTo>
                  <a:pt x="167843" y="40441"/>
                  <a:pt x="167249" y="42467"/>
                  <a:pt x="165607" y="43341"/>
                </a:cubicBezTo>
                <a:cubicBezTo>
                  <a:pt x="154007" y="49630"/>
                  <a:pt x="142687" y="56792"/>
                  <a:pt x="131996" y="64548"/>
                </a:cubicBezTo>
                <a:cubicBezTo>
                  <a:pt x="131437" y="65037"/>
                  <a:pt x="130773" y="65212"/>
                  <a:pt x="130074" y="65212"/>
                </a:cubicBezTo>
                <a:close/>
                <a:moveTo>
                  <a:pt x="471245" y="52180"/>
                </a:moveTo>
                <a:cubicBezTo>
                  <a:pt x="470651" y="52180"/>
                  <a:pt x="470022" y="52005"/>
                  <a:pt x="469498" y="51691"/>
                </a:cubicBezTo>
                <a:cubicBezTo>
                  <a:pt x="458248" y="44738"/>
                  <a:pt x="446404" y="38484"/>
                  <a:pt x="434351" y="33104"/>
                </a:cubicBezTo>
                <a:cubicBezTo>
                  <a:pt x="432673" y="32335"/>
                  <a:pt x="431905" y="30379"/>
                  <a:pt x="432673" y="28667"/>
                </a:cubicBezTo>
                <a:cubicBezTo>
                  <a:pt x="433442" y="26990"/>
                  <a:pt x="435399" y="26221"/>
                  <a:pt x="437110" y="26990"/>
                </a:cubicBezTo>
                <a:cubicBezTo>
                  <a:pt x="449444" y="32510"/>
                  <a:pt x="461532" y="38904"/>
                  <a:pt x="473062" y="45996"/>
                </a:cubicBezTo>
                <a:cubicBezTo>
                  <a:pt x="474634" y="46974"/>
                  <a:pt x="475123" y="49036"/>
                  <a:pt x="474145" y="50608"/>
                </a:cubicBezTo>
                <a:cubicBezTo>
                  <a:pt x="473481" y="51586"/>
                  <a:pt x="472398" y="52180"/>
                  <a:pt x="471245" y="52180"/>
                </a:cubicBezTo>
                <a:close/>
                <a:moveTo>
                  <a:pt x="200545" y="26955"/>
                </a:moveTo>
                <a:cubicBezTo>
                  <a:pt x="199182" y="26955"/>
                  <a:pt x="197924" y="26151"/>
                  <a:pt x="197400" y="24789"/>
                </a:cubicBezTo>
                <a:cubicBezTo>
                  <a:pt x="196737" y="23077"/>
                  <a:pt x="197610" y="21120"/>
                  <a:pt x="199322" y="20456"/>
                </a:cubicBezTo>
                <a:cubicBezTo>
                  <a:pt x="211935" y="15635"/>
                  <a:pt x="225001" y="11582"/>
                  <a:pt x="238138" y="8438"/>
                </a:cubicBezTo>
                <a:cubicBezTo>
                  <a:pt x="239955" y="8018"/>
                  <a:pt x="241737" y="9101"/>
                  <a:pt x="242191" y="10918"/>
                </a:cubicBezTo>
                <a:cubicBezTo>
                  <a:pt x="242610" y="12735"/>
                  <a:pt x="241492" y="14517"/>
                  <a:pt x="239710" y="14971"/>
                </a:cubicBezTo>
                <a:cubicBezTo>
                  <a:pt x="226853" y="18046"/>
                  <a:pt x="214066" y="21994"/>
                  <a:pt x="201733" y="26710"/>
                </a:cubicBezTo>
                <a:cubicBezTo>
                  <a:pt x="201348" y="26885"/>
                  <a:pt x="200929" y="26955"/>
                  <a:pt x="200545" y="26955"/>
                </a:cubicBezTo>
                <a:close/>
                <a:moveTo>
                  <a:pt x="398015" y="19408"/>
                </a:moveTo>
                <a:cubicBezTo>
                  <a:pt x="397700" y="19408"/>
                  <a:pt x="397386" y="19373"/>
                  <a:pt x="397072" y="19268"/>
                </a:cubicBezTo>
                <a:cubicBezTo>
                  <a:pt x="384389" y="15495"/>
                  <a:pt x="371357" y="12560"/>
                  <a:pt x="358290" y="10464"/>
                </a:cubicBezTo>
                <a:cubicBezTo>
                  <a:pt x="356473" y="10184"/>
                  <a:pt x="355216" y="8472"/>
                  <a:pt x="355495" y="6621"/>
                </a:cubicBezTo>
                <a:cubicBezTo>
                  <a:pt x="355774" y="4804"/>
                  <a:pt x="357521" y="3546"/>
                  <a:pt x="359338" y="3826"/>
                </a:cubicBezTo>
                <a:cubicBezTo>
                  <a:pt x="372685" y="5957"/>
                  <a:pt x="386031" y="8962"/>
                  <a:pt x="398993" y="12805"/>
                </a:cubicBezTo>
                <a:cubicBezTo>
                  <a:pt x="400775" y="13329"/>
                  <a:pt x="401788" y="15216"/>
                  <a:pt x="401264" y="16962"/>
                </a:cubicBezTo>
                <a:cubicBezTo>
                  <a:pt x="400775" y="18465"/>
                  <a:pt x="399447" y="19408"/>
                  <a:pt x="398015" y="19408"/>
                </a:cubicBezTo>
                <a:close/>
                <a:moveTo>
                  <a:pt x="278561" y="8333"/>
                </a:moveTo>
                <a:cubicBezTo>
                  <a:pt x="276849" y="8333"/>
                  <a:pt x="275417" y="7040"/>
                  <a:pt x="275242" y="5328"/>
                </a:cubicBezTo>
                <a:cubicBezTo>
                  <a:pt x="275068" y="3476"/>
                  <a:pt x="276395" y="1834"/>
                  <a:pt x="278247" y="1660"/>
                </a:cubicBezTo>
                <a:cubicBezTo>
                  <a:pt x="291628" y="262"/>
                  <a:pt x="305359" y="-262"/>
                  <a:pt x="318845" y="122"/>
                </a:cubicBezTo>
                <a:cubicBezTo>
                  <a:pt x="320697" y="157"/>
                  <a:pt x="322164" y="1729"/>
                  <a:pt x="322095" y="3546"/>
                </a:cubicBezTo>
                <a:cubicBezTo>
                  <a:pt x="322060" y="5398"/>
                  <a:pt x="320487" y="6900"/>
                  <a:pt x="318670" y="6795"/>
                </a:cubicBezTo>
                <a:cubicBezTo>
                  <a:pt x="305464" y="6446"/>
                  <a:pt x="292047" y="6935"/>
                  <a:pt x="278946" y="8298"/>
                </a:cubicBezTo>
                <a:cubicBezTo>
                  <a:pt x="278806" y="8333"/>
                  <a:pt x="278701" y="8333"/>
                  <a:pt x="278561" y="8333"/>
                </a:cubicBezTo>
                <a:close/>
              </a:path>
            </a:pathLst>
          </a:custGeom>
          <a:solidFill>
            <a:schemeClr val="accent1">
              <a:lumMod val="40000"/>
              <a:lumOff val="60000"/>
            </a:schemeClr>
          </a:solidFill>
          <a:ln w="3494" cap="flat">
            <a:noFill/>
            <a:prstDash val="solid"/>
            <a:miter/>
          </a:ln>
        </p:spPr>
        <p:txBody>
          <a:bodyPr rtlCol="0" anchor="ctr"/>
          <a:lstStyle/>
          <a:p>
            <a:endParaRPr lang="en-US"/>
          </a:p>
        </p:txBody>
      </p:sp>
      <p:sp>
        <p:nvSpPr>
          <p:cNvPr id="50" name="任意多边形: 形状 49">
            <a:extLst>
              <a:ext uri="{FF2B5EF4-FFF2-40B4-BE49-F238E27FC236}">
                <a16:creationId xmlns:a16="http://schemas.microsoft.com/office/drawing/2014/main" id="{4EA1D7DD-E537-CAFD-071F-AAA5FE0F06D1}"/>
              </a:ext>
            </a:extLst>
          </p:cNvPr>
          <p:cNvSpPr/>
          <p:nvPr/>
        </p:nvSpPr>
        <p:spPr>
          <a:xfrm>
            <a:off x="6527937" y="900604"/>
            <a:ext cx="314483" cy="139560"/>
          </a:xfrm>
          <a:custGeom>
            <a:avLst/>
            <a:gdLst>
              <a:gd name="connsiteX0" fmla="*/ 328241 w 329041"/>
              <a:gd name="connsiteY0" fmla="*/ 146021 h 146021"/>
              <a:gd name="connsiteX1" fmla="*/ 801 w 329041"/>
              <a:gd name="connsiteY1" fmla="*/ 146021 h 146021"/>
              <a:gd name="connsiteX2" fmla="*/ 312 w 329041"/>
              <a:gd name="connsiteY2" fmla="*/ 141968 h 146021"/>
              <a:gd name="connsiteX3" fmla="*/ 13378 w 329041"/>
              <a:gd name="connsiteY3" fmla="*/ 110070 h 146021"/>
              <a:gd name="connsiteX4" fmla="*/ 61243 w 329041"/>
              <a:gd name="connsiteY4" fmla="*/ 102558 h 146021"/>
              <a:gd name="connsiteX5" fmla="*/ 89124 w 329041"/>
              <a:gd name="connsiteY5" fmla="*/ 28280 h 146021"/>
              <a:gd name="connsiteX6" fmla="*/ 164591 w 329041"/>
              <a:gd name="connsiteY6" fmla="*/ 15 h 146021"/>
              <a:gd name="connsiteX7" fmla="*/ 239917 w 329041"/>
              <a:gd name="connsiteY7" fmla="*/ 28280 h 146021"/>
              <a:gd name="connsiteX8" fmla="*/ 267798 w 329041"/>
              <a:gd name="connsiteY8" fmla="*/ 102558 h 146021"/>
              <a:gd name="connsiteX9" fmla="*/ 315663 w 329041"/>
              <a:gd name="connsiteY9" fmla="*/ 110070 h 146021"/>
              <a:gd name="connsiteX10" fmla="*/ 328730 w 329041"/>
              <a:gd name="connsiteY10" fmla="*/ 141968 h 146021"/>
              <a:gd name="connsiteX11" fmla="*/ 328241 w 329041"/>
              <a:gd name="connsiteY11" fmla="*/ 146021 h 146021"/>
              <a:gd name="connsiteX12" fmla="*/ 9256 w 329041"/>
              <a:gd name="connsiteY12" fmla="*/ 136762 h 146021"/>
              <a:gd name="connsiteX13" fmla="*/ 319855 w 329041"/>
              <a:gd name="connsiteY13" fmla="*/ 136762 h 146021"/>
              <a:gd name="connsiteX14" fmla="*/ 310072 w 329041"/>
              <a:gd name="connsiteY14" fmla="*/ 117372 h 146021"/>
              <a:gd name="connsiteX15" fmla="*/ 264933 w 329041"/>
              <a:gd name="connsiteY15" fmla="*/ 113249 h 146021"/>
              <a:gd name="connsiteX16" fmla="*/ 258434 w 329041"/>
              <a:gd name="connsiteY16" fmla="*/ 115835 h 146021"/>
              <a:gd name="connsiteX17" fmla="*/ 258609 w 329041"/>
              <a:gd name="connsiteY17" fmla="*/ 108812 h 146021"/>
              <a:gd name="connsiteX18" fmla="*/ 233418 w 329041"/>
              <a:gd name="connsiteY18" fmla="*/ 34708 h 146021"/>
              <a:gd name="connsiteX19" fmla="*/ 164661 w 329041"/>
              <a:gd name="connsiteY19" fmla="*/ 9169 h 146021"/>
              <a:gd name="connsiteX20" fmla="*/ 95762 w 329041"/>
              <a:gd name="connsiteY20" fmla="*/ 34708 h 146021"/>
              <a:gd name="connsiteX21" fmla="*/ 70572 w 329041"/>
              <a:gd name="connsiteY21" fmla="*/ 108812 h 146021"/>
              <a:gd name="connsiteX22" fmla="*/ 70747 w 329041"/>
              <a:gd name="connsiteY22" fmla="*/ 115835 h 146021"/>
              <a:gd name="connsiteX23" fmla="*/ 64248 w 329041"/>
              <a:gd name="connsiteY23" fmla="*/ 113249 h 146021"/>
              <a:gd name="connsiteX24" fmla="*/ 19108 w 329041"/>
              <a:gd name="connsiteY24" fmla="*/ 117372 h 146021"/>
              <a:gd name="connsiteX25" fmla="*/ 9256 w 329041"/>
              <a:gd name="connsiteY25" fmla="*/ 136762 h 14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1" h="146021">
                <a:moveTo>
                  <a:pt x="328241" y="146021"/>
                </a:moveTo>
                <a:lnTo>
                  <a:pt x="801" y="146021"/>
                </a:lnTo>
                <a:lnTo>
                  <a:pt x="312" y="141968"/>
                </a:lnTo>
                <a:cubicBezTo>
                  <a:pt x="-1295" y="129146"/>
                  <a:pt x="3351" y="117826"/>
                  <a:pt x="13378" y="110070"/>
                </a:cubicBezTo>
                <a:cubicBezTo>
                  <a:pt x="25642" y="100602"/>
                  <a:pt x="44194" y="97841"/>
                  <a:pt x="61243" y="102558"/>
                </a:cubicBezTo>
                <a:cubicBezTo>
                  <a:pt x="61733" y="71847"/>
                  <a:pt x="71306" y="46273"/>
                  <a:pt x="89124" y="28280"/>
                </a:cubicBezTo>
                <a:cubicBezTo>
                  <a:pt x="107606" y="9623"/>
                  <a:pt x="134369" y="-439"/>
                  <a:pt x="164591" y="15"/>
                </a:cubicBezTo>
                <a:cubicBezTo>
                  <a:pt x="194707" y="-405"/>
                  <a:pt x="221435" y="9623"/>
                  <a:pt x="239917" y="28280"/>
                </a:cubicBezTo>
                <a:cubicBezTo>
                  <a:pt x="257735" y="46273"/>
                  <a:pt x="267308" y="71847"/>
                  <a:pt x="267798" y="102558"/>
                </a:cubicBezTo>
                <a:cubicBezTo>
                  <a:pt x="284847" y="97841"/>
                  <a:pt x="303400" y="100602"/>
                  <a:pt x="315663" y="110070"/>
                </a:cubicBezTo>
                <a:cubicBezTo>
                  <a:pt x="325690" y="117826"/>
                  <a:pt x="330337" y="129146"/>
                  <a:pt x="328730" y="141968"/>
                </a:cubicBezTo>
                <a:lnTo>
                  <a:pt x="328241" y="146021"/>
                </a:lnTo>
                <a:close/>
                <a:moveTo>
                  <a:pt x="9256" y="136762"/>
                </a:moveTo>
                <a:lnTo>
                  <a:pt x="319855" y="136762"/>
                </a:lnTo>
                <a:cubicBezTo>
                  <a:pt x="319750" y="127050"/>
                  <a:pt x="314650" y="120901"/>
                  <a:pt x="310072" y="117372"/>
                </a:cubicBezTo>
                <a:cubicBezTo>
                  <a:pt x="298927" y="108777"/>
                  <a:pt x="280375" y="107065"/>
                  <a:pt x="264933" y="113249"/>
                </a:cubicBezTo>
                <a:lnTo>
                  <a:pt x="258434" y="115835"/>
                </a:lnTo>
                <a:lnTo>
                  <a:pt x="258609" y="108812"/>
                </a:lnTo>
                <a:cubicBezTo>
                  <a:pt x="259377" y="77752"/>
                  <a:pt x="250678" y="52142"/>
                  <a:pt x="233418" y="34708"/>
                </a:cubicBezTo>
                <a:cubicBezTo>
                  <a:pt x="216718" y="17833"/>
                  <a:pt x="192296" y="8749"/>
                  <a:pt x="164661" y="9169"/>
                </a:cubicBezTo>
                <a:cubicBezTo>
                  <a:pt x="136850" y="8679"/>
                  <a:pt x="112463" y="17833"/>
                  <a:pt x="95762" y="34708"/>
                </a:cubicBezTo>
                <a:cubicBezTo>
                  <a:pt x="78503" y="52142"/>
                  <a:pt x="69804" y="77752"/>
                  <a:pt x="70572" y="108812"/>
                </a:cubicBezTo>
                <a:lnTo>
                  <a:pt x="70747" y="115835"/>
                </a:lnTo>
                <a:lnTo>
                  <a:pt x="64248" y="113249"/>
                </a:lnTo>
                <a:cubicBezTo>
                  <a:pt x="48806" y="107065"/>
                  <a:pt x="30219" y="108777"/>
                  <a:pt x="19108" y="117372"/>
                </a:cubicBezTo>
                <a:cubicBezTo>
                  <a:pt x="14427" y="120936"/>
                  <a:pt x="9325" y="127050"/>
                  <a:pt x="9256" y="136762"/>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380" name="图形 11">
            <a:extLst>
              <a:ext uri="{FF2B5EF4-FFF2-40B4-BE49-F238E27FC236}">
                <a16:creationId xmlns:a16="http://schemas.microsoft.com/office/drawing/2014/main" id="{73EC2CBB-E4B6-78A5-671D-608259A7FD9A}"/>
              </a:ext>
            </a:extLst>
          </p:cNvPr>
          <p:cNvGrpSpPr/>
          <p:nvPr/>
        </p:nvGrpSpPr>
        <p:grpSpPr>
          <a:xfrm>
            <a:off x="1460500" y="4879175"/>
            <a:ext cx="296623" cy="290583"/>
            <a:chOff x="11872793" y="2479642"/>
            <a:chExt cx="509607" cy="499230"/>
          </a:xfrm>
          <a:solidFill>
            <a:schemeClr val="accent1">
              <a:lumMod val="40000"/>
              <a:lumOff val="60000"/>
            </a:schemeClr>
          </a:solidFill>
        </p:grpSpPr>
        <p:grpSp>
          <p:nvGrpSpPr>
            <p:cNvPr id="381" name="图形 11">
              <a:extLst>
                <a:ext uri="{FF2B5EF4-FFF2-40B4-BE49-F238E27FC236}">
                  <a16:creationId xmlns:a16="http://schemas.microsoft.com/office/drawing/2014/main" id="{970E3428-F238-F0A2-1547-92B4B6D8238E}"/>
                </a:ext>
              </a:extLst>
            </p:cNvPr>
            <p:cNvGrpSpPr/>
            <p:nvPr/>
          </p:nvGrpSpPr>
          <p:grpSpPr>
            <a:xfrm>
              <a:off x="11872793" y="2479642"/>
              <a:ext cx="509607" cy="167912"/>
              <a:chOff x="11872793" y="2479642"/>
              <a:chExt cx="509607" cy="167912"/>
            </a:xfrm>
            <a:grpFill/>
          </p:grpSpPr>
          <p:sp>
            <p:nvSpPr>
              <p:cNvPr id="398" name="任意多边形: 形状 397">
                <a:extLst>
                  <a:ext uri="{FF2B5EF4-FFF2-40B4-BE49-F238E27FC236}">
                    <a16:creationId xmlns:a16="http://schemas.microsoft.com/office/drawing/2014/main" id="{7CE36A22-D2A5-9208-EB88-49CF086354B4}"/>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99" name="任意多边形: 形状 398">
                <a:extLst>
                  <a:ext uri="{FF2B5EF4-FFF2-40B4-BE49-F238E27FC236}">
                    <a16:creationId xmlns:a16="http://schemas.microsoft.com/office/drawing/2014/main" id="{D2A02D84-A913-C556-91C1-4E5DE13DA7D3}"/>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400" name="任意多边形: 形状 399">
                <a:extLst>
                  <a:ext uri="{FF2B5EF4-FFF2-40B4-BE49-F238E27FC236}">
                    <a16:creationId xmlns:a16="http://schemas.microsoft.com/office/drawing/2014/main" id="{8EE00F4D-12E4-E33F-FAA5-0978153BF07D}"/>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401" name="任意多边形: 形状 400">
                <a:extLst>
                  <a:ext uri="{FF2B5EF4-FFF2-40B4-BE49-F238E27FC236}">
                    <a16:creationId xmlns:a16="http://schemas.microsoft.com/office/drawing/2014/main" id="{00219B5E-7998-6CD7-2BC8-5081CE01B550}"/>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402" name="任意多边形: 形状 401">
                <a:extLst>
                  <a:ext uri="{FF2B5EF4-FFF2-40B4-BE49-F238E27FC236}">
                    <a16:creationId xmlns:a16="http://schemas.microsoft.com/office/drawing/2014/main" id="{F89FD728-2A2F-7C9F-9103-0BE504E8B01B}"/>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403" name="任意多边形: 形状 402">
                <a:extLst>
                  <a:ext uri="{FF2B5EF4-FFF2-40B4-BE49-F238E27FC236}">
                    <a16:creationId xmlns:a16="http://schemas.microsoft.com/office/drawing/2014/main" id="{2284AFD5-E740-0961-D5E4-A97795B9F83A}"/>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404" name="任意多边形: 形状 403">
                <a:extLst>
                  <a:ext uri="{FF2B5EF4-FFF2-40B4-BE49-F238E27FC236}">
                    <a16:creationId xmlns:a16="http://schemas.microsoft.com/office/drawing/2014/main" id="{7BC6104E-B608-58DE-CF2D-67F4B92F93B5}"/>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405" name="任意多边形: 形状 404">
                <a:extLst>
                  <a:ext uri="{FF2B5EF4-FFF2-40B4-BE49-F238E27FC236}">
                    <a16:creationId xmlns:a16="http://schemas.microsoft.com/office/drawing/2014/main" id="{D87C0866-F5FF-C0E1-F345-2958160F243D}"/>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grpFill/>
              <a:ln w="3494" cap="flat">
                <a:noFill/>
                <a:prstDash val="solid"/>
                <a:miter/>
              </a:ln>
            </p:spPr>
            <p:txBody>
              <a:bodyPr rtlCol="0" anchor="ctr">
                <a:noAutofit/>
              </a:bodyPr>
              <a:lstStyle/>
              <a:p>
                <a:endParaRPr lang="en-US"/>
              </a:p>
            </p:txBody>
          </p:sp>
          <p:sp>
            <p:nvSpPr>
              <p:cNvPr id="406" name="任意多边形: 形状 405">
                <a:extLst>
                  <a:ext uri="{FF2B5EF4-FFF2-40B4-BE49-F238E27FC236}">
                    <a16:creationId xmlns:a16="http://schemas.microsoft.com/office/drawing/2014/main" id="{E1875882-7F39-C1AC-F307-32FDF54388ED}"/>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407" name="任意多边形: 形状 406">
                <a:extLst>
                  <a:ext uri="{FF2B5EF4-FFF2-40B4-BE49-F238E27FC236}">
                    <a16:creationId xmlns:a16="http://schemas.microsoft.com/office/drawing/2014/main" id="{ECF6DBC2-550A-59D3-547E-13621B486334}"/>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grpSp>
        <p:grpSp>
          <p:nvGrpSpPr>
            <p:cNvPr id="382" name="图形 11">
              <a:extLst>
                <a:ext uri="{FF2B5EF4-FFF2-40B4-BE49-F238E27FC236}">
                  <a16:creationId xmlns:a16="http://schemas.microsoft.com/office/drawing/2014/main" id="{5D235040-6DA6-2A17-0C7F-40B525E2E1F0}"/>
                </a:ext>
              </a:extLst>
            </p:cNvPr>
            <p:cNvGrpSpPr/>
            <p:nvPr/>
          </p:nvGrpSpPr>
          <p:grpSpPr>
            <a:xfrm>
              <a:off x="11872793" y="2697062"/>
              <a:ext cx="509607" cy="281810"/>
              <a:chOff x="11872793" y="2697062"/>
              <a:chExt cx="509607" cy="281810"/>
            </a:xfrm>
            <a:grpFill/>
          </p:grpSpPr>
          <p:sp>
            <p:nvSpPr>
              <p:cNvPr id="383" name="任意多边形: 形状 382">
                <a:extLst>
                  <a:ext uri="{FF2B5EF4-FFF2-40B4-BE49-F238E27FC236}">
                    <a16:creationId xmlns:a16="http://schemas.microsoft.com/office/drawing/2014/main" id="{C59AF2C8-D492-A117-930B-E92A7D9058DC}"/>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384" name="任意多边形: 形状 383">
                <a:extLst>
                  <a:ext uri="{FF2B5EF4-FFF2-40B4-BE49-F238E27FC236}">
                    <a16:creationId xmlns:a16="http://schemas.microsoft.com/office/drawing/2014/main" id="{6723D36F-2117-D85D-6343-5025D951A3FC}"/>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385" name="任意多边形: 形状 384">
                <a:extLst>
                  <a:ext uri="{FF2B5EF4-FFF2-40B4-BE49-F238E27FC236}">
                    <a16:creationId xmlns:a16="http://schemas.microsoft.com/office/drawing/2014/main" id="{32633F51-F8C7-2DF2-4ECA-B8EF5DE65A22}"/>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grpFill/>
              <a:ln w="3494" cap="flat">
                <a:noFill/>
                <a:prstDash val="solid"/>
                <a:miter/>
              </a:ln>
            </p:spPr>
            <p:txBody>
              <a:bodyPr rtlCol="0" anchor="ctr">
                <a:noAutofit/>
              </a:bodyPr>
              <a:lstStyle/>
              <a:p>
                <a:endParaRPr lang="en-US"/>
              </a:p>
            </p:txBody>
          </p:sp>
          <p:sp>
            <p:nvSpPr>
              <p:cNvPr id="386" name="任意多边形: 形状 385">
                <a:extLst>
                  <a:ext uri="{FF2B5EF4-FFF2-40B4-BE49-F238E27FC236}">
                    <a16:creationId xmlns:a16="http://schemas.microsoft.com/office/drawing/2014/main" id="{EA58E437-1B5E-D90D-F25F-55D9B6C13B5B}"/>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387" name="任意多边形: 形状 386">
                <a:extLst>
                  <a:ext uri="{FF2B5EF4-FFF2-40B4-BE49-F238E27FC236}">
                    <a16:creationId xmlns:a16="http://schemas.microsoft.com/office/drawing/2014/main" id="{C2D37878-CDB5-941B-A2B6-DEB8F6479043}"/>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388" name="任意多边形: 形状 387">
                <a:extLst>
                  <a:ext uri="{FF2B5EF4-FFF2-40B4-BE49-F238E27FC236}">
                    <a16:creationId xmlns:a16="http://schemas.microsoft.com/office/drawing/2014/main" id="{4BE1585C-DE01-9194-D273-21CF6226D8CB}"/>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89" name="任意多边形: 形状 388">
                <a:extLst>
                  <a:ext uri="{FF2B5EF4-FFF2-40B4-BE49-F238E27FC236}">
                    <a16:creationId xmlns:a16="http://schemas.microsoft.com/office/drawing/2014/main" id="{8BF4D782-8C9D-7B4F-7C88-864FABD08436}"/>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90" name="任意多边形: 形状 389">
                <a:extLst>
                  <a:ext uri="{FF2B5EF4-FFF2-40B4-BE49-F238E27FC236}">
                    <a16:creationId xmlns:a16="http://schemas.microsoft.com/office/drawing/2014/main" id="{571A1A2F-08CC-8B3B-976A-E2AAFED26687}"/>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391" name="任意多边形: 形状 390">
                <a:extLst>
                  <a:ext uri="{FF2B5EF4-FFF2-40B4-BE49-F238E27FC236}">
                    <a16:creationId xmlns:a16="http://schemas.microsoft.com/office/drawing/2014/main" id="{7D853FB6-859C-CDAB-07FA-485624653C87}"/>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92" name="任意多边形: 形状 391">
                <a:extLst>
                  <a:ext uri="{FF2B5EF4-FFF2-40B4-BE49-F238E27FC236}">
                    <a16:creationId xmlns:a16="http://schemas.microsoft.com/office/drawing/2014/main" id="{E549AFBE-F934-670A-E239-ECE9F74FE0DB}"/>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93" name="任意多边形: 形状 392">
                <a:extLst>
                  <a:ext uri="{FF2B5EF4-FFF2-40B4-BE49-F238E27FC236}">
                    <a16:creationId xmlns:a16="http://schemas.microsoft.com/office/drawing/2014/main" id="{BEE0A159-25C4-D94A-EB15-E36C3D979BF5}"/>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94" name="任意多边形: 形状 393">
                <a:extLst>
                  <a:ext uri="{FF2B5EF4-FFF2-40B4-BE49-F238E27FC236}">
                    <a16:creationId xmlns:a16="http://schemas.microsoft.com/office/drawing/2014/main" id="{62BE7E56-3A6B-731E-819F-9A1EC4BBA247}"/>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95" name="任意多边形: 形状 394">
                <a:extLst>
                  <a:ext uri="{FF2B5EF4-FFF2-40B4-BE49-F238E27FC236}">
                    <a16:creationId xmlns:a16="http://schemas.microsoft.com/office/drawing/2014/main" id="{D4D9006F-5A0D-8EE7-3F2A-40B646A43F1C}"/>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396" name="任意多边形: 形状 395">
                <a:extLst>
                  <a:ext uri="{FF2B5EF4-FFF2-40B4-BE49-F238E27FC236}">
                    <a16:creationId xmlns:a16="http://schemas.microsoft.com/office/drawing/2014/main" id="{36A2F0BF-A04D-67E5-204D-84F849277083}"/>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97" name="任意多边形: 形状 396">
                <a:extLst>
                  <a:ext uri="{FF2B5EF4-FFF2-40B4-BE49-F238E27FC236}">
                    <a16:creationId xmlns:a16="http://schemas.microsoft.com/office/drawing/2014/main" id="{348F48B0-C575-A1B4-E9A6-50029EA1DE78}"/>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grpSp>
      </p:grpSp>
      <p:grpSp>
        <p:nvGrpSpPr>
          <p:cNvPr id="321" name="图形 11">
            <a:extLst>
              <a:ext uri="{FF2B5EF4-FFF2-40B4-BE49-F238E27FC236}">
                <a16:creationId xmlns:a16="http://schemas.microsoft.com/office/drawing/2014/main" id="{201E8843-A256-A826-0770-BD99942108C5}"/>
              </a:ext>
            </a:extLst>
          </p:cNvPr>
          <p:cNvGrpSpPr/>
          <p:nvPr/>
        </p:nvGrpSpPr>
        <p:grpSpPr>
          <a:xfrm>
            <a:off x="9686288" y="5940539"/>
            <a:ext cx="197515" cy="215947"/>
            <a:chOff x="10776645" y="1052736"/>
            <a:chExt cx="206658" cy="225944"/>
          </a:xfrm>
          <a:solidFill>
            <a:schemeClr val="accent1">
              <a:lumMod val="60000"/>
              <a:lumOff val="40000"/>
            </a:schemeClr>
          </a:solidFill>
        </p:grpSpPr>
        <p:sp>
          <p:nvSpPr>
            <p:cNvPr id="322" name="任意多边形: 形状 321">
              <a:extLst>
                <a:ext uri="{FF2B5EF4-FFF2-40B4-BE49-F238E27FC236}">
                  <a16:creationId xmlns:a16="http://schemas.microsoft.com/office/drawing/2014/main" id="{B61F841A-F5DF-1C3D-3168-85C46D9C3B43}"/>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grpFill/>
            <a:ln w="3494" cap="flat">
              <a:noFill/>
              <a:prstDash val="solid"/>
              <a:miter/>
            </a:ln>
          </p:spPr>
          <p:txBody>
            <a:bodyPr rtlCol="0" anchor="ctr">
              <a:noAutofit/>
            </a:bodyPr>
            <a:lstStyle/>
            <a:p>
              <a:endParaRPr lang="en-US"/>
            </a:p>
          </p:txBody>
        </p:sp>
        <p:sp>
          <p:nvSpPr>
            <p:cNvPr id="323" name="任意多边形: 形状 322">
              <a:extLst>
                <a:ext uri="{FF2B5EF4-FFF2-40B4-BE49-F238E27FC236}">
                  <a16:creationId xmlns:a16="http://schemas.microsoft.com/office/drawing/2014/main" id="{555831AD-888B-C6AA-9A3B-94E161215D6E}"/>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grpFill/>
            <a:ln w="3494" cap="flat">
              <a:noFill/>
              <a:prstDash val="solid"/>
              <a:miter/>
            </a:ln>
          </p:spPr>
          <p:txBody>
            <a:bodyPr rtlCol="0" anchor="ctr">
              <a:noAutofit/>
            </a:bodyPr>
            <a:lstStyle/>
            <a:p>
              <a:endParaRPr lang="en-US"/>
            </a:p>
          </p:txBody>
        </p:sp>
      </p:grpSp>
      <p:sp>
        <p:nvSpPr>
          <p:cNvPr id="324" name="任意多边形: 形状 323">
            <a:extLst>
              <a:ext uri="{FF2B5EF4-FFF2-40B4-BE49-F238E27FC236}">
                <a16:creationId xmlns:a16="http://schemas.microsoft.com/office/drawing/2014/main" id="{A496C040-B0BD-E06B-FAE3-B066379606E1}"/>
              </a:ext>
            </a:extLst>
          </p:cNvPr>
          <p:cNvSpPr/>
          <p:nvPr/>
        </p:nvSpPr>
        <p:spPr>
          <a:xfrm>
            <a:off x="7984967" y="6103894"/>
            <a:ext cx="238536" cy="227969"/>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4" name="内容占位符 3">
            <a:extLst>
              <a:ext uri="{FF2B5EF4-FFF2-40B4-BE49-F238E27FC236}">
                <a16:creationId xmlns:a16="http://schemas.microsoft.com/office/drawing/2014/main" id="{0CF40236-A96C-FD9D-166F-6E3EFEB8A9A3}"/>
              </a:ext>
            </a:extLst>
          </p:cNvPr>
          <p:cNvSpPr>
            <a:spLocks noGrp="1"/>
          </p:cNvSpPr>
          <p:nvPr>
            <p:ph sz="quarter" idx="13"/>
          </p:nvPr>
        </p:nvSpPr>
        <p:spPr/>
        <p:txBody>
          <a:bodyPr>
            <a:noAutofit/>
          </a:bodyPr>
          <a:lstStyle/>
          <a:p>
            <a:r>
              <a:rPr lang="zh-CN" altLang="en-US" dirty="0"/>
              <a:t>转化分析</a:t>
            </a:r>
            <a:endParaRPr lang="en-US" dirty="0"/>
          </a:p>
        </p:txBody>
      </p:sp>
      <p:sp>
        <p:nvSpPr>
          <p:cNvPr id="5" name="内容占位符 4">
            <a:extLst>
              <a:ext uri="{FF2B5EF4-FFF2-40B4-BE49-F238E27FC236}">
                <a16:creationId xmlns:a16="http://schemas.microsoft.com/office/drawing/2014/main" id="{797A394A-488F-DD6C-04D8-95F48E2BF5D6}"/>
              </a:ext>
            </a:extLst>
          </p:cNvPr>
          <p:cNvSpPr>
            <a:spLocks noGrp="1"/>
          </p:cNvSpPr>
          <p:nvPr>
            <p:ph sz="quarter" idx="14"/>
          </p:nvPr>
        </p:nvSpPr>
        <p:spPr/>
        <p:txBody>
          <a:bodyPr/>
          <a:lstStyle/>
          <a:p>
            <a:r>
              <a:rPr lang="en-US" dirty="0"/>
              <a:t>Transformation analysis</a:t>
            </a:r>
          </a:p>
          <a:p>
            <a:endParaRPr lang="en-US" dirty="0"/>
          </a:p>
        </p:txBody>
      </p:sp>
      <p:sp>
        <p:nvSpPr>
          <p:cNvPr id="6" name="椭圆 5">
            <a:extLst>
              <a:ext uri="{FF2B5EF4-FFF2-40B4-BE49-F238E27FC236}">
                <a16:creationId xmlns:a16="http://schemas.microsoft.com/office/drawing/2014/main" id="{891EFF9A-A838-8F1B-E25B-5C5278EECDBA}"/>
              </a:ext>
            </a:extLst>
          </p:cNvPr>
          <p:cNvSpPr/>
          <p:nvPr/>
        </p:nvSpPr>
        <p:spPr>
          <a:xfrm>
            <a:off x="8279856" y="4867382"/>
            <a:ext cx="1200825" cy="1200825"/>
          </a:xfrm>
          <a:prstGeom prst="ellipse">
            <a:avLst/>
          </a:prstGeom>
          <a:solidFill>
            <a:schemeClr val="bg1"/>
          </a:solidFill>
          <a:ln>
            <a:solidFill>
              <a:schemeClr val="accent1"/>
            </a:solid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30000"/>
              </a:lnSpc>
            </a:pPr>
            <a:endParaRPr lang="zh-CN" altLang="en-US"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8" name="文本框 7">
            <a:extLst>
              <a:ext uri="{FF2B5EF4-FFF2-40B4-BE49-F238E27FC236}">
                <a16:creationId xmlns:a16="http://schemas.microsoft.com/office/drawing/2014/main" id="{19359625-AE39-F664-A561-A5BD1902A977}"/>
              </a:ext>
            </a:extLst>
          </p:cNvPr>
          <p:cNvSpPr txBox="1"/>
          <p:nvPr/>
        </p:nvSpPr>
        <p:spPr>
          <a:xfrm>
            <a:off x="9936683" y="4813478"/>
            <a:ext cx="1539606" cy="344774"/>
          </a:xfrm>
          <a:prstGeom prst="rect">
            <a:avLst/>
          </a:prstGeom>
          <a:noFill/>
        </p:spPr>
        <p:txBody>
          <a:bodyPr wrap="square" rtlCol="0">
            <a:noAutofit/>
          </a:bodyPr>
          <a:lstStyle/>
          <a:p>
            <a:pPr>
              <a:lnSpc>
                <a:spcPct val="150000"/>
              </a:lnSpc>
            </a:pPr>
            <a:r>
              <a:rPr kumimoji="1" lang="zh-CN" altLang="en-US" sz="1200" dirty="0">
                <a:latin typeface="OPPOSans R" panose="00020600040101010101" pitchFamily="18" charset="-122"/>
                <a:ea typeface="OPPOSans R" panose="00020600040101010101" pitchFamily="18" charset="-122"/>
              </a:rPr>
              <a:t>收入翻倍增长</a:t>
            </a:r>
          </a:p>
        </p:txBody>
      </p:sp>
      <p:sp>
        <p:nvSpPr>
          <p:cNvPr id="9" name="文本框 8">
            <a:extLst>
              <a:ext uri="{FF2B5EF4-FFF2-40B4-BE49-F238E27FC236}">
                <a16:creationId xmlns:a16="http://schemas.microsoft.com/office/drawing/2014/main" id="{DC5D1249-6FDC-2E3F-960F-270DA4C2B3E3}"/>
              </a:ext>
            </a:extLst>
          </p:cNvPr>
          <p:cNvSpPr txBox="1"/>
          <p:nvPr/>
        </p:nvSpPr>
        <p:spPr>
          <a:xfrm>
            <a:off x="9900275" y="5086482"/>
            <a:ext cx="1461217" cy="1107996"/>
          </a:xfrm>
          <a:prstGeom prst="rect">
            <a:avLst/>
          </a:prstGeom>
          <a:noFill/>
        </p:spPr>
        <p:txBody>
          <a:bodyPr wrap="square">
            <a:noAutofit/>
          </a:bodyPr>
          <a:lstStyle/>
          <a:p>
            <a:r>
              <a:rPr kumimoji="1" lang="en-US" altLang="zh-CN" sz="6600" b="1" dirty="0">
                <a:solidFill>
                  <a:schemeClr val="accent2"/>
                </a:solidFill>
              </a:rPr>
              <a:t>5x</a:t>
            </a:r>
          </a:p>
        </p:txBody>
      </p:sp>
      <p:sp>
        <p:nvSpPr>
          <p:cNvPr id="10" name="圆角矩形 67">
            <a:extLst>
              <a:ext uri="{FF2B5EF4-FFF2-40B4-BE49-F238E27FC236}">
                <a16:creationId xmlns:a16="http://schemas.microsoft.com/office/drawing/2014/main" id="{0ECD7CC7-AD28-741B-8A30-FC57E02E9047}"/>
              </a:ext>
            </a:extLst>
          </p:cNvPr>
          <p:cNvSpPr/>
          <p:nvPr/>
        </p:nvSpPr>
        <p:spPr>
          <a:xfrm>
            <a:off x="532705" y="1422080"/>
            <a:ext cx="5942267" cy="3097654"/>
          </a:xfrm>
          <a:prstGeom prst="roundRect">
            <a:avLst>
              <a:gd name="adj" fmla="val 3000"/>
            </a:avLst>
          </a:prstGeom>
          <a:solidFill>
            <a:srgbClr val="FFFFFF"/>
          </a:solidFill>
          <a:ln w="12700" cap="rnd">
            <a:noFill/>
            <a:prstDash val="solid"/>
            <a:round/>
          </a:ln>
          <a:effectLst>
            <a:outerShdw blurRad="254000" sx="102000" sy="102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OPPOSans R" panose="00020600040101010101" pitchFamily="18" charset="-122"/>
              <a:cs typeface="+mn-ea"/>
              <a:sym typeface="Arial" panose="020B0604020202020204" pitchFamily="34" charset="0"/>
            </a:endParaRPr>
          </a:p>
        </p:txBody>
      </p:sp>
      <p:sp>
        <p:nvSpPr>
          <p:cNvPr id="12" name="椭圆 11">
            <a:extLst>
              <a:ext uri="{FF2B5EF4-FFF2-40B4-BE49-F238E27FC236}">
                <a16:creationId xmlns:a16="http://schemas.microsoft.com/office/drawing/2014/main" id="{256B2B44-131E-4625-7E66-80134EE9A175}"/>
              </a:ext>
            </a:extLst>
          </p:cNvPr>
          <p:cNvSpPr/>
          <p:nvPr/>
        </p:nvSpPr>
        <p:spPr>
          <a:xfrm>
            <a:off x="913464" y="1670596"/>
            <a:ext cx="947208" cy="947208"/>
          </a:xfrm>
          <a:prstGeom prst="ellipse">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600" b="1" spc="400" dirty="0">
                <a:solidFill>
                  <a:schemeClr val="bg1"/>
                </a:solidFill>
                <a:latin typeface="OPPOSans R" panose="00020600040101010101" pitchFamily="18" charset="-122"/>
                <a:ea typeface="OPPOSans R" panose="00020600040101010101" pitchFamily="18" charset="-122"/>
                <a:sym typeface="微软雅黑" panose="020B0503020204020204" pitchFamily="34" charset="-122"/>
              </a:rPr>
              <a:t>集中</a:t>
            </a:r>
            <a:endParaRPr lang="zh-CN" altLang="en-US"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17" name="椭圆 16">
            <a:extLst>
              <a:ext uri="{FF2B5EF4-FFF2-40B4-BE49-F238E27FC236}">
                <a16:creationId xmlns:a16="http://schemas.microsoft.com/office/drawing/2014/main" id="{B65324D5-F5EF-E293-72EA-518DC7C7E37C}"/>
              </a:ext>
            </a:extLst>
          </p:cNvPr>
          <p:cNvSpPr/>
          <p:nvPr/>
        </p:nvSpPr>
        <p:spPr>
          <a:xfrm>
            <a:off x="2920949" y="1670596"/>
            <a:ext cx="947208" cy="947208"/>
          </a:xfrm>
          <a:prstGeom prst="ellipse">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30000"/>
              </a:lnSpc>
            </a:pPr>
            <a:r>
              <a:rPr lang="zh-CN" altLang="en-US"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缓慢</a:t>
            </a:r>
          </a:p>
        </p:txBody>
      </p:sp>
      <p:sp>
        <p:nvSpPr>
          <p:cNvPr id="21" name="椭圆 20">
            <a:extLst>
              <a:ext uri="{FF2B5EF4-FFF2-40B4-BE49-F238E27FC236}">
                <a16:creationId xmlns:a16="http://schemas.microsoft.com/office/drawing/2014/main" id="{531A46E5-BFF6-112E-C93E-1EA7DDDB442B}"/>
              </a:ext>
            </a:extLst>
          </p:cNvPr>
          <p:cNvSpPr/>
          <p:nvPr/>
        </p:nvSpPr>
        <p:spPr>
          <a:xfrm>
            <a:off x="4928434" y="1670596"/>
            <a:ext cx="947208" cy="947208"/>
          </a:xfrm>
          <a:prstGeom prst="ellipse">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30000"/>
              </a:lnSpc>
            </a:pPr>
            <a:r>
              <a:rPr lang="zh-CN" altLang="en-US"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rPr>
              <a:t>浮动</a:t>
            </a:r>
          </a:p>
        </p:txBody>
      </p:sp>
      <p:cxnSp>
        <p:nvCxnSpPr>
          <p:cNvPr id="25" name="直接连接符 80">
            <a:extLst>
              <a:ext uri="{FF2B5EF4-FFF2-40B4-BE49-F238E27FC236}">
                <a16:creationId xmlns:a16="http://schemas.microsoft.com/office/drawing/2014/main" id="{561884DF-C116-7E8C-18AA-9DC50A8C2BC0}"/>
              </a:ext>
            </a:extLst>
          </p:cNvPr>
          <p:cNvCxnSpPr>
            <a:cxnSpLocks/>
          </p:cNvCxnSpPr>
          <p:nvPr/>
        </p:nvCxnSpPr>
        <p:spPr>
          <a:xfrm>
            <a:off x="2364331" y="1389375"/>
            <a:ext cx="0" cy="3130359"/>
          </a:xfrm>
          <a:prstGeom prst="line">
            <a:avLst/>
          </a:prstGeom>
          <a:ln w="3175">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10AE573-92BD-B9CE-13A9-98F379362149}"/>
              </a:ext>
            </a:extLst>
          </p:cNvPr>
          <p:cNvCxnSpPr>
            <a:cxnSpLocks/>
          </p:cNvCxnSpPr>
          <p:nvPr/>
        </p:nvCxnSpPr>
        <p:spPr>
          <a:xfrm>
            <a:off x="4456392" y="1389375"/>
            <a:ext cx="0" cy="3130359"/>
          </a:xfrm>
          <a:prstGeom prst="line">
            <a:avLst/>
          </a:prstGeom>
          <a:ln w="3175">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sp>
        <p:nvSpPr>
          <p:cNvPr id="27" name="矩形: 圆角 26">
            <a:extLst>
              <a:ext uri="{FF2B5EF4-FFF2-40B4-BE49-F238E27FC236}">
                <a16:creationId xmlns:a16="http://schemas.microsoft.com/office/drawing/2014/main" id="{088CFD19-DC44-5202-9A83-68092B53B316}"/>
              </a:ext>
            </a:extLst>
          </p:cNvPr>
          <p:cNvSpPr/>
          <p:nvPr/>
        </p:nvSpPr>
        <p:spPr>
          <a:xfrm>
            <a:off x="532706" y="1074431"/>
            <a:ext cx="5942268" cy="380694"/>
          </a:xfrm>
          <a:prstGeom prst="roundRect">
            <a:avLst>
              <a:gd name="adj" fmla="val 3296"/>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用户行为转化特点</a:t>
            </a:r>
          </a:p>
        </p:txBody>
      </p:sp>
      <p:sp>
        <p:nvSpPr>
          <p:cNvPr id="28" name="圆角矩形 67">
            <a:extLst>
              <a:ext uri="{FF2B5EF4-FFF2-40B4-BE49-F238E27FC236}">
                <a16:creationId xmlns:a16="http://schemas.microsoft.com/office/drawing/2014/main" id="{08CB057D-5C9F-C13C-9429-CA4401BA1F7F}"/>
              </a:ext>
            </a:extLst>
          </p:cNvPr>
          <p:cNvSpPr/>
          <p:nvPr/>
        </p:nvSpPr>
        <p:spPr>
          <a:xfrm>
            <a:off x="6940555" y="1422080"/>
            <a:ext cx="4735508" cy="3097654"/>
          </a:xfrm>
          <a:prstGeom prst="roundRect">
            <a:avLst>
              <a:gd name="adj" fmla="val 3000"/>
            </a:avLst>
          </a:prstGeom>
          <a:solidFill>
            <a:srgbClr val="FFFFFF"/>
          </a:solidFill>
          <a:ln w="12700" cap="rnd">
            <a:noFill/>
            <a:prstDash val="solid"/>
            <a:round/>
          </a:ln>
          <a:effectLst>
            <a:outerShdw blurRad="254000" sx="102000" sy="102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OPPOSans R" panose="00020600040101010101" pitchFamily="18" charset="-122"/>
              <a:cs typeface="+mn-ea"/>
              <a:sym typeface="Arial" panose="020B0604020202020204" pitchFamily="34" charset="0"/>
            </a:endParaRPr>
          </a:p>
        </p:txBody>
      </p:sp>
      <p:sp>
        <p:nvSpPr>
          <p:cNvPr id="29" name="矩形: 圆角 28">
            <a:extLst>
              <a:ext uri="{FF2B5EF4-FFF2-40B4-BE49-F238E27FC236}">
                <a16:creationId xmlns:a16="http://schemas.microsoft.com/office/drawing/2014/main" id="{30058A8B-1F43-6C2A-9B20-BF19E0C10835}"/>
              </a:ext>
            </a:extLst>
          </p:cNvPr>
          <p:cNvSpPr/>
          <p:nvPr/>
        </p:nvSpPr>
        <p:spPr>
          <a:xfrm>
            <a:off x="6940555" y="1074431"/>
            <a:ext cx="4735509" cy="380694"/>
          </a:xfrm>
          <a:prstGeom prst="roundRect">
            <a:avLst>
              <a:gd name="adj" fmla="val 3296"/>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分区转化率点</a:t>
            </a:r>
          </a:p>
        </p:txBody>
      </p:sp>
      <p:sp>
        <p:nvSpPr>
          <p:cNvPr id="30" name="文本框 2">
            <a:extLst>
              <a:ext uri="{FF2B5EF4-FFF2-40B4-BE49-F238E27FC236}">
                <a16:creationId xmlns:a16="http://schemas.microsoft.com/office/drawing/2014/main" id="{83AF3D6D-B88C-31F7-950B-956159DDED8B}"/>
              </a:ext>
            </a:extLst>
          </p:cNvPr>
          <p:cNvSpPr txBox="1"/>
          <p:nvPr/>
        </p:nvSpPr>
        <p:spPr>
          <a:xfrm>
            <a:off x="7203073" y="1860865"/>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美食卡券</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31" name="文本框 2">
            <a:extLst>
              <a:ext uri="{FF2B5EF4-FFF2-40B4-BE49-F238E27FC236}">
                <a16:creationId xmlns:a16="http://schemas.microsoft.com/office/drawing/2014/main" id="{0117C8E7-27AE-853A-08E1-F7DF22DF2174}"/>
              </a:ext>
            </a:extLst>
          </p:cNvPr>
          <p:cNvSpPr txBox="1"/>
          <p:nvPr/>
        </p:nvSpPr>
        <p:spPr>
          <a:xfrm>
            <a:off x="9447569" y="1860865"/>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3C</a:t>
            </a: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产品</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32" name="文本框 2">
            <a:extLst>
              <a:ext uri="{FF2B5EF4-FFF2-40B4-BE49-F238E27FC236}">
                <a16:creationId xmlns:a16="http://schemas.microsoft.com/office/drawing/2014/main" id="{5C1C5B0E-DA82-B505-EA04-8B6BBD707705}"/>
              </a:ext>
            </a:extLst>
          </p:cNvPr>
          <p:cNvSpPr txBox="1"/>
          <p:nvPr/>
        </p:nvSpPr>
        <p:spPr>
          <a:xfrm>
            <a:off x="7203073" y="2490634"/>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旅行广告</a:t>
            </a:r>
          </a:p>
        </p:txBody>
      </p:sp>
      <p:sp>
        <p:nvSpPr>
          <p:cNvPr id="33" name="文本框 2">
            <a:extLst>
              <a:ext uri="{FF2B5EF4-FFF2-40B4-BE49-F238E27FC236}">
                <a16:creationId xmlns:a16="http://schemas.microsoft.com/office/drawing/2014/main" id="{53499A85-5EB6-2610-91B8-B8A6B45F1D62}"/>
              </a:ext>
            </a:extLst>
          </p:cNvPr>
          <p:cNvSpPr txBox="1"/>
          <p:nvPr/>
        </p:nvSpPr>
        <p:spPr>
          <a:xfrm>
            <a:off x="9447569" y="2490634"/>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知识付费</a:t>
            </a:r>
          </a:p>
        </p:txBody>
      </p:sp>
      <p:sp>
        <p:nvSpPr>
          <p:cNvPr id="34" name="文本框 2">
            <a:extLst>
              <a:ext uri="{FF2B5EF4-FFF2-40B4-BE49-F238E27FC236}">
                <a16:creationId xmlns:a16="http://schemas.microsoft.com/office/drawing/2014/main" id="{C9782CEE-2EA6-0A5B-0E33-474AD2443B73}"/>
              </a:ext>
            </a:extLst>
          </p:cNvPr>
          <p:cNvSpPr txBox="1"/>
          <p:nvPr/>
        </p:nvSpPr>
        <p:spPr>
          <a:xfrm>
            <a:off x="7203073" y="3120402"/>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书籍售卖</a:t>
            </a:r>
          </a:p>
        </p:txBody>
      </p:sp>
      <p:sp>
        <p:nvSpPr>
          <p:cNvPr id="35" name="文本框 2">
            <a:extLst>
              <a:ext uri="{FF2B5EF4-FFF2-40B4-BE49-F238E27FC236}">
                <a16:creationId xmlns:a16="http://schemas.microsoft.com/office/drawing/2014/main" id="{6E51CCBE-49A7-58EF-1ABA-D6A2B2C34696}"/>
              </a:ext>
            </a:extLst>
          </p:cNvPr>
          <p:cNvSpPr txBox="1"/>
          <p:nvPr/>
        </p:nvSpPr>
        <p:spPr>
          <a:xfrm>
            <a:off x="9447569" y="3120402"/>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胶原蛋白</a:t>
            </a:r>
          </a:p>
        </p:txBody>
      </p:sp>
      <p:sp>
        <p:nvSpPr>
          <p:cNvPr id="36" name="文本框 2">
            <a:extLst>
              <a:ext uri="{FF2B5EF4-FFF2-40B4-BE49-F238E27FC236}">
                <a16:creationId xmlns:a16="http://schemas.microsoft.com/office/drawing/2014/main" id="{6348CD51-088F-6542-9A14-B07A8EC1BAE9}"/>
              </a:ext>
            </a:extLst>
          </p:cNvPr>
          <p:cNvSpPr txBox="1"/>
          <p:nvPr/>
        </p:nvSpPr>
        <p:spPr>
          <a:xfrm>
            <a:off x="7203073" y="3750171"/>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动漫周边</a:t>
            </a:r>
          </a:p>
        </p:txBody>
      </p:sp>
      <p:sp>
        <p:nvSpPr>
          <p:cNvPr id="37" name="文本框 2">
            <a:extLst>
              <a:ext uri="{FF2B5EF4-FFF2-40B4-BE49-F238E27FC236}">
                <a16:creationId xmlns:a16="http://schemas.microsoft.com/office/drawing/2014/main" id="{E6C3EDF2-2F2C-B2A3-E2F5-AC975BA0400A}"/>
              </a:ext>
            </a:extLst>
          </p:cNvPr>
          <p:cNvSpPr txBox="1"/>
          <p:nvPr/>
        </p:nvSpPr>
        <p:spPr>
          <a:xfrm>
            <a:off x="9447569" y="3750171"/>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会员权益</a:t>
            </a:r>
          </a:p>
        </p:txBody>
      </p:sp>
      <p:sp>
        <p:nvSpPr>
          <p:cNvPr id="39" name="椭圆 38">
            <a:extLst>
              <a:ext uri="{FF2B5EF4-FFF2-40B4-BE49-F238E27FC236}">
                <a16:creationId xmlns:a16="http://schemas.microsoft.com/office/drawing/2014/main" id="{FA3E1663-050C-FC12-5F74-B1E9298921AB}"/>
              </a:ext>
            </a:extLst>
          </p:cNvPr>
          <p:cNvSpPr/>
          <p:nvPr/>
        </p:nvSpPr>
        <p:spPr>
          <a:xfrm>
            <a:off x="7582738" y="5267345"/>
            <a:ext cx="831413" cy="831413"/>
          </a:xfrm>
          <a:prstGeom prst="ellipse">
            <a:avLst/>
          </a:prstGeom>
          <a:solidFill>
            <a:schemeClr val="bg1"/>
          </a:solidFill>
          <a:ln>
            <a:solidFill>
              <a:schemeClr val="bg2"/>
            </a:solid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30000"/>
              </a:lnSpc>
            </a:pPr>
            <a:endParaRPr lang="zh-CN" altLang="en-US"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40" name="文本框 39">
            <a:extLst>
              <a:ext uri="{FF2B5EF4-FFF2-40B4-BE49-F238E27FC236}">
                <a16:creationId xmlns:a16="http://schemas.microsoft.com/office/drawing/2014/main" id="{DC2C57A8-B30A-78DD-536B-C164A90B533C}"/>
              </a:ext>
            </a:extLst>
          </p:cNvPr>
          <p:cNvSpPr txBox="1"/>
          <p:nvPr/>
        </p:nvSpPr>
        <p:spPr>
          <a:xfrm>
            <a:off x="7380396" y="5415625"/>
            <a:ext cx="1236097" cy="261610"/>
          </a:xfrm>
          <a:prstGeom prst="rect">
            <a:avLst/>
          </a:prstGeom>
          <a:noFill/>
        </p:spPr>
        <p:txBody>
          <a:bodyPr wrap="square">
            <a:noAutofit/>
          </a:bodyPr>
          <a:lstStyle/>
          <a:p>
            <a:pPr algn="ctr"/>
            <a:r>
              <a:rPr kumimoji="1" lang="zh-CN" altLang="en-US" sz="1050" dirty="0">
                <a:latin typeface="OPPOSans R" panose="00020600040101010101" pitchFamily="18" charset="-122"/>
                <a:ea typeface="OPPOSans R" panose="00020600040101010101" pitchFamily="18" charset="-122"/>
              </a:rPr>
              <a:t>一季度收入</a:t>
            </a:r>
            <a:endParaRPr lang="en-US" sz="1050" dirty="0"/>
          </a:p>
        </p:txBody>
      </p:sp>
      <p:sp>
        <p:nvSpPr>
          <p:cNvPr id="41" name="文本框 40">
            <a:extLst>
              <a:ext uri="{FF2B5EF4-FFF2-40B4-BE49-F238E27FC236}">
                <a16:creationId xmlns:a16="http://schemas.microsoft.com/office/drawing/2014/main" id="{9E720969-ECBB-1EE0-459C-EF582E1A1AE8}"/>
              </a:ext>
            </a:extLst>
          </p:cNvPr>
          <p:cNvSpPr txBox="1"/>
          <p:nvPr/>
        </p:nvSpPr>
        <p:spPr>
          <a:xfrm>
            <a:off x="7459611" y="5640480"/>
            <a:ext cx="1077666" cy="307777"/>
          </a:xfrm>
          <a:prstGeom prst="rect">
            <a:avLst/>
          </a:prstGeom>
          <a:noFill/>
        </p:spPr>
        <p:txBody>
          <a:bodyPr wrap="square">
            <a:noAutofit/>
          </a:bodyPr>
          <a:lstStyle/>
          <a:p>
            <a:pPr algn="ctr"/>
            <a:r>
              <a:rPr kumimoji="1" lang="zh-CN" altLang="en-US" sz="1400" b="1" dirty="0">
                <a:latin typeface="OPPOSans R" panose="00020600040101010101" pitchFamily="18" charset="-122"/>
                <a:ea typeface="OPPOSans R" panose="00020600040101010101" pitchFamily="18" charset="-122"/>
              </a:rPr>
              <a:t>四千万</a:t>
            </a:r>
          </a:p>
        </p:txBody>
      </p:sp>
      <p:sp>
        <p:nvSpPr>
          <p:cNvPr id="42" name="文本框 41">
            <a:extLst>
              <a:ext uri="{FF2B5EF4-FFF2-40B4-BE49-F238E27FC236}">
                <a16:creationId xmlns:a16="http://schemas.microsoft.com/office/drawing/2014/main" id="{1A65B35B-EBC1-421E-D813-BD6231858D1E}"/>
              </a:ext>
            </a:extLst>
          </p:cNvPr>
          <p:cNvSpPr txBox="1"/>
          <p:nvPr/>
        </p:nvSpPr>
        <p:spPr>
          <a:xfrm>
            <a:off x="8069615" y="5438820"/>
            <a:ext cx="1620419" cy="338554"/>
          </a:xfrm>
          <a:prstGeom prst="rect">
            <a:avLst/>
          </a:prstGeom>
          <a:noFill/>
        </p:spPr>
        <p:txBody>
          <a:bodyPr wrap="square">
            <a:noAutofit/>
          </a:bodyPr>
          <a:lstStyle/>
          <a:p>
            <a:pPr algn="ctr"/>
            <a:r>
              <a:rPr kumimoji="1" lang="zh-CN" altLang="en-US" sz="1600" b="1" dirty="0">
                <a:solidFill>
                  <a:schemeClr val="accent1"/>
                </a:solidFill>
                <a:latin typeface="OPPOSans R" panose="00020600040101010101" pitchFamily="18" charset="-122"/>
                <a:ea typeface="OPPOSans R" panose="00020600040101010101" pitchFamily="18" charset="-122"/>
              </a:rPr>
              <a:t>近两亿</a:t>
            </a:r>
          </a:p>
        </p:txBody>
      </p:sp>
      <p:sp>
        <p:nvSpPr>
          <p:cNvPr id="43" name="文本框 42">
            <a:extLst>
              <a:ext uri="{FF2B5EF4-FFF2-40B4-BE49-F238E27FC236}">
                <a16:creationId xmlns:a16="http://schemas.microsoft.com/office/drawing/2014/main" id="{8CA7A588-EC66-5155-8F1F-ECAE0EF72DE6}"/>
              </a:ext>
            </a:extLst>
          </p:cNvPr>
          <p:cNvSpPr txBox="1"/>
          <p:nvPr/>
        </p:nvSpPr>
        <p:spPr>
          <a:xfrm>
            <a:off x="8350771" y="5157879"/>
            <a:ext cx="1065905" cy="276999"/>
          </a:xfrm>
          <a:prstGeom prst="rect">
            <a:avLst/>
          </a:prstGeom>
          <a:noFill/>
        </p:spPr>
        <p:txBody>
          <a:bodyPr wrap="square">
            <a:noAutofit/>
          </a:bodyPr>
          <a:lstStyle/>
          <a:p>
            <a:pPr algn="ctr"/>
            <a:r>
              <a:rPr kumimoji="1" lang="zh-CN" altLang="en-US" sz="1200" dirty="0">
                <a:latin typeface="OPPOSans R" panose="00020600040101010101" pitchFamily="18" charset="-122"/>
                <a:ea typeface="OPPOSans R" panose="00020600040101010101" pitchFamily="18" charset="-122"/>
              </a:rPr>
              <a:t>预计年收入</a:t>
            </a:r>
            <a:endParaRPr lang="en-US" sz="1200" dirty="0"/>
          </a:p>
        </p:txBody>
      </p:sp>
      <p:cxnSp>
        <p:nvCxnSpPr>
          <p:cNvPr id="48" name="直接连接符 47">
            <a:extLst>
              <a:ext uri="{FF2B5EF4-FFF2-40B4-BE49-F238E27FC236}">
                <a16:creationId xmlns:a16="http://schemas.microsoft.com/office/drawing/2014/main" id="{8732847F-768E-DAF2-0F9E-BE661D9FC17C}"/>
              </a:ext>
            </a:extLst>
          </p:cNvPr>
          <p:cNvCxnSpPr/>
          <p:nvPr/>
        </p:nvCxnSpPr>
        <p:spPr>
          <a:xfrm>
            <a:off x="9741000" y="4914000"/>
            <a:ext cx="0" cy="11847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7" name="图形 11">
            <a:extLst>
              <a:ext uri="{FF2B5EF4-FFF2-40B4-BE49-F238E27FC236}">
                <a16:creationId xmlns:a16="http://schemas.microsoft.com/office/drawing/2014/main" id="{03C0FA24-9B71-DCD5-3304-7EA9E6DFF10B}"/>
              </a:ext>
            </a:extLst>
          </p:cNvPr>
          <p:cNvGrpSpPr/>
          <p:nvPr/>
        </p:nvGrpSpPr>
        <p:grpSpPr>
          <a:xfrm>
            <a:off x="11431312" y="4285647"/>
            <a:ext cx="504495" cy="480514"/>
            <a:chOff x="6897678" y="2246186"/>
            <a:chExt cx="1170076" cy="1114455"/>
          </a:xfrm>
        </p:grpSpPr>
        <p:sp>
          <p:nvSpPr>
            <p:cNvPr id="88" name="任意多边形: 形状 87">
              <a:extLst>
                <a:ext uri="{FF2B5EF4-FFF2-40B4-BE49-F238E27FC236}">
                  <a16:creationId xmlns:a16="http://schemas.microsoft.com/office/drawing/2014/main" id="{74BFB189-5355-3243-9E20-09335B7BBD2F}"/>
                </a:ext>
              </a:extLst>
            </p:cNvPr>
            <p:cNvSpPr/>
            <p:nvPr/>
          </p:nvSpPr>
          <p:spPr>
            <a:xfrm>
              <a:off x="6954732" y="2328954"/>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514" y="1031687"/>
                    <a:pt x="1067184" y="1031687"/>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89" name="任意多边形: 形状 88">
              <a:extLst>
                <a:ext uri="{FF2B5EF4-FFF2-40B4-BE49-F238E27FC236}">
                  <a16:creationId xmlns:a16="http://schemas.microsoft.com/office/drawing/2014/main" id="{5ED667E2-D53E-C196-3C55-758EC7292F6F}"/>
                </a:ext>
              </a:extLst>
            </p:cNvPr>
            <p:cNvSpPr/>
            <p:nvPr/>
          </p:nvSpPr>
          <p:spPr>
            <a:xfrm>
              <a:off x="6897678" y="2246186"/>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479" y="1031687"/>
                    <a:pt x="1067184" y="1031687"/>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90" name="图形 11">
              <a:extLst>
                <a:ext uri="{FF2B5EF4-FFF2-40B4-BE49-F238E27FC236}">
                  <a16:creationId xmlns:a16="http://schemas.microsoft.com/office/drawing/2014/main" id="{3846D866-115E-DCDE-497D-50B9ACF784B5}"/>
                </a:ext>
              </a:extLst>
            </p:cNvPr>
            <p:cNvGrpSpPr/>
            <p:nvPr/>
          </p:nvGrpSpPr>
          <p:grpSpPr>
            <a:xfrm>
              <a:off x="6984010" y="2330876"/>
              <a:ext cx="591191" cy="585422"/>
              <a:chOff x="6984010" y="2330876"/>
              <a:chExt cx="591191" cy="585422"/>
            </a:xfrm>
          </p:grpSpPr>
          <p:sp>
            <p:nvSpPr>
              <p:cNvPr id="95" name="任意多边形: 形状 94">
                <a:extLst>
                  <a:ext uri="{FF2B5EF4-FFF2-40B4-BE49-F238E27FC236}">
                    <a16:creationId xmlns:a16="http://schemas.microsoft.com/office/drawing/2014/main" id="{40F4BCEF-4709-1146-51F7-3D24DE712ADF}"/>
                  </a:ext>
                </a:extLst>
              </p:cNvPr>
              <p:cNvSpPr/>
              <p:nvPr/>
            </p:nvSpPr>
            <p:spPr>
              <a:xfrm>
                <a:off x="6984010" y="2418850"/>
                <a:ext cx="538954" cy="497448"/>
              </a:xfrm>
              <a:custGeom>
                <a:avLst/>
                <a:gdLst>
                  <a:gd name="connsiteX0" fmla="*/ 457794 w 538954"/>
                  <a:gd name="connsiteY0" fmla="*/ 168262 h 497448"/>
                  <a:gd name="connsiteX1" fmla="*/ 467017 w 538954"/>
                  <a:gd name="connsiteY1" fmla="*/ 227971 h 497448"/>
                  <a:gd name="connsiteX2" fmla="*/ 269512 w 538954"/>
                  <a:gd name="connsiteY2" fmla="*/ 425476 h 497448"/>
                  <a:gd name="connsiteX3" fmla="*/ 72007 w 538954"/>
                  <a:gd name="connsiteY3" fmla="*/ 227971 h 497448"/>
                  <a:gd name="connsiteX4" fmla="*/ 163720 w 538954"/>
                  <a:gd name="connsiteY4" fmla="*/ 61386 h 497448"/>
                  <a:gd name="connsiteX5" fmla="*/ 125847 w 538954"/>
                  <a:gd name="connsiteY5" fmla="*/ 0 h 497448"/>
                  <a:gd name="connsiteX6" fmla="*/ 0 w 538954"/>
                  <a:gd name="connsiteY6" fmla="*/ 227971 h 497448"/>
                  <a:gd name="connsiteX7" fmla="*/ 269478 w 538954"/>
                  <a:gd name="connsiteY7" fmla="*/ 497449 h 497448"/>
                  <a:gd name="connsiteX8" fmla="*/ 538955 w 538954"/>
                  <a:gd name="connsiteY8" fmla="*/ 227971 h 497448"/>
                  <a:gd name="connsiteX9" fmla="*/ 526238 w 538954"/>
                  <a:gd name="connsiteY9" fmla="*/ 146076 h 497448"/>
                  <a:gd name="connsiteX10" fmla="*/ 457794 w 538954"/>
                  <a:gd name="connsiteY10" fmla="*/ 168262 h 4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954" h="497448">
                    <a:moveTo>
                      <a:pt x="457794" y="168262"/>
                    </a:moveTo>
                    <a:cubicBezTo>
                      <a:pt x="463768" y="187093"/>
                      <a:pt x="467017" y="207148"/>
                      <a:pt x="467017" y="227971"/>
                    </a:cubicBezTo>
                    <a:cubicBezTo>
                      <a:pt x="467017" y="337048"/>
                      <a:pt x="378589" y="425476"/>
                      <a:pt x="269512" y="425476"/>
                    </a:cubicBezTo>
                    <a:cubicBezTo>
                      <a:pt x="160436" y="425476"/>
                      <a:pt x="72007" y="337048"/>
                      <a:pt x="72007" y="227971"/>
                    </a:cubicBezTo>
                    <a:cubicBezTo>
                      <a:pt x="72007" y="157850"/>
                      <a:pt x="108657" y="96429"/>
                      <a:pt x="163720" y="61386"/>
                    </a:cubicBezTo>
                    <a:lnTo>
                      <a:pt x="125847" y="0"/>
                    </a:lnTo>
                    <a:cubicBezTo>
                      <a:pt x="50241" y="47725"/>
                      <a:pt x="0" y="131961"/>
                      <a:pt x="0" y="227971"/>
                    </a:cubicBezTo>
                    <a:cubicBezTo>
                      <a:pt x="0" y="376807"/>
                      <a:pt x="120641" y="497449"/>
                      <a:pt x="269478" y="497449"/>
                    </a:cubicBezTo>
                    <a:cubicBezTo>
                      <a:pt x="418314" y="497449"/>
                      <a:pt x="538955" y="376807"/>
                      <a:pt x="538955" y="227971"/>
                    </a:cubicBezTo>
                    <a:cubicBezTo>
                      <a:pt x="538955" y="199427"/>
                      <a:pt x="534483" y="171895"/>
                      <a:pt x="526238" y="146076"/>
                    </a:cubicBezTo>
                    <a:lnTo>
                      <a:pt x="457794" y="168262"/>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96" name="任意多边形: 形状 95">
                <a:extLst>
                  <a:ext uri="{FF2B5EF4-FFF2-40B4-BE49-F238E27FC236}">
                    <a16:creationId xmlns:a16="http://schemas.microsoft.com/office/drawing/2014/main" id="{C0151793-D8E8-3524-8BE5-1D119D9029FC}"/>
                  </a:ext>
                </a:extLst>
              </p:cNvPr>
              <p:cNvSpPr/>
              <p:nvPr/>
            </p:nvSpPr>
            <p:spPr>
              <a:xfrm>
                <a:off x="7109927" y="2377343"/>
                <a:ext cx="400460" cy="209768"/>
              </a:xfrm>
              <a:custGeom>
                <a:avLst/>
                <a:gdLst>
                  <a:gd name="connsiteX0" fmla="*/ 143630 w 400460"/>
                  <a:gd name="connsiteY0" fmla="*/ 0 h 209768"/>
                  <a:gd name="connsiteX1" fmla="*/ 0 w 400460"/>
                  <a:gd name="connsiteY1" fmla="*/ 41506 h 209768"/>
                  <a:gd name="connsiteX2" fmla="*/ 37873 w 400460"/>
                  <a:gd name="connsiteY2" fmla="*/ 102893 h 209768"/>
                  <a:gd name="connsiteX3" fmla="*/ 143665 w 400460"/>
                  <a:gd name="connsiteY3" fmla="*/ 71972 h 209768"/>
                  <a:gd name="connsiteX4" fmla="*/ 331947 w 400460"/>
                  <a:gd name="connsiteY4" fmla="*/ 209768 h 209768"/>
                  <a:gd name="connsiteX5" fmla="*/ 400460 w 400460"/>
                  <a:gd name="connsiteY5" fmla="*/ 187583 h 209768"/>
                  <a:gd name="connsiteX6" fmla="*/ 143630 w 400460"/>
                  <a:gd name="connsiteY6" fmla="*/ 0 h 20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460" h="209768">
                    <a:moveTo>
                      <a:pt x="143630" y="0"/>
                    </a:moveTo>
                    <a:cubicBezTo>
                      <a:pt x="90804" y="0"/>
                      <a:pt x="41576" y="15268"/>
                      <a:pt x="0" y="41506"/>
                    </a:cubicBezTo>
                    <a:lnTo>
                      <a:pt x="37873" y="102893"/>
                    </a:lnTo>
                    <a:cubicBezTo>
                      <a:pt x="68479" y="83432"/>
                      <a:pt x="104709" y="71972"/>
                      <a:pt x="143665" y="71972"/>
                    </a:cubicBezTo>
                    <a:cubicBezTo>
                      <a:pt x="231919" y="71972"/>
                      <a:pt x="306617" y="129865"/>
                      <a:pt x="331947" y="209768"/>
                    </a:cubicBezTo>
                    <a:lnTo>
                      <a:pt x="400460" y="187583"/>
                    </a:lnTo>
                    <a:cubicBezTo>
                      <a:pt x="365732" y="78785"/>
                      <a:pt x="263887" y="0"/>
                      <a:pt x="143630"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97" name="任意多边形: 形状 96">
                <a:extLst>
                  <a:ext uri="{FF2B5EF4-FFF2-40B4-BE49-F238E27FC236}">
                    <a16:creationId xmlns:a16="http://schemas.microsoft.com/office/drawing/2014/main" id="{68793654-B576-4230-5046-82DD61D76093}"/>
                  </a:ext>
                </a:extLst>
              </p:cNvPr>
              <p:cNvSpPr/>
              <p:nvPr/>
            </p:nvSpPr>
            <p:spPr>
              <a:xfrm>
                <a:off x="7285526" y="2330876"/>
                <a:ext cx="289676" cy="433931"/>
              </a:xfrm>
              <a:custGeom>
                <a:avLst/>
                <a:gdLst>
                  <a:gd name="connsiteX0" fmla="*/ 172384 w 289676"/>
                  <a:gd name="connsiteY0" fmla="*/ 69492 h 433931"/>
                  <a:gd name="connsiteX1" fmla="*/ 10377 w 289676"/>
                  <a:gd name="connsiteY1" fmla="*/ 0 h 433931"/>
                  <a:gd name="connsiteX2" fmla="*/ 0 w 289676"/>
                  <a:gd name="connsiteY2" fmla="*/ 77458 h 433931"/>
                  <a:gd name="connsiteX3" fmla="*/ 122982 w 289676"/>
                  <a:gd name="connsiteY3" fmla="*/ 130005 h 433931"/>
                  <a:gd name="connsiteX4" fmla="*/ 194675 w 289676"/>
                  <a:gd name="connsiteY4" fmla="*/ 405526 h 433931"/>
                  <a:gd name="connsiteX5" fmla="*/ 267486 w 289676"/>
                  <a:gd name="connsiteY5" fmla="*/ 433931 h 433931"/>
                  <a:gd name="connsiteX6" fmla="*/ 172384 w 289676"/>
                  <a:gd name="connsiteY6" fmla="*/ 69492 h 4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76" h="433931">
                    <a:moveTo>
                      <a:pt x="172384" y="69492"/>
                    </a:moveTo>
                    <a:cubicBezTo>
                      <a:pt x="124170" y="30117"/>
                      <a:pt x="67920" y="7232"/>
                      <a:pt x="10377" y="0"/>
                    </a:cubicBezTo>
                    <a:lnTo>
                      <a:pt x="0" y="77458"/>
                    </a:lnTo>
                    <a:cubicBezTo>
                      <a:pt x="43673" y="82838"/>
                      <a:pt x="86402" y="100133"/>
                      <a:pt x="122982" y="130005"/>
                    </a:cubicBezTo>
                    <a:cubicBezTo>
                      <a:pt x="206379" y="198134"/>
                      <a:pt x="232303" y="310495"/>
                      <a:pt x="194675" y="405526"/>
                    </a:cubicBezTo>
                    <a:lnTo>
                      <a:pt x="267486" y="433931"/>
                    </a:lnTo>
                    <a:cubicBezTo>
                      <a:pt x="317098" y="308154"/>
                      <a:pt x="282719" y="159632"/>
                      <a:pt x="172384" y="69492"/>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grpSp>
        <p:sp>
          <p:nvSpPr>
            <p:cNvPr id="91" name="任意多边形: 形状 90">
              <a:extLst>
                <a:ext uri="{FF2B5EF4-FFF2-40B4-BE49-F238E27FC236}">
                  <a16:creationId xmlns:a16="http://schemas.microsoft.com/office/drawing/2014/main" id="{720678A3-A4E7-69D9-56C1-762056DF3FEA}"/>
                </a:ext>
              </a:extLst>
            </p:cNvPr>
            <p:cNvSpPr/>
            <p:nvPr/>
          </p:nvSpPr>
          <p:spPr>
            <a:xfrm>
              <a:off x="7009620" y="3002316"/>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878"/>
                    <a:pt x="48878" y="56635"/>
                    <a:pt x="39305" y="5663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92" name="任意多边形: 形状 91">
              <a:extLst>
                <a:ext uri="{FF2B5EF4-FFF2-40B4-BE49-F238E27FC236}">
                  <a16:creationId xmlns:a16="http://schemas.microsoft.com/office/drawing/2014/main" id="{174C5F42-B620-5671-E8E0-3D2E003076FF}"/>
                </a:ext>
              </a:extLst>
            </p:cNvPr>
            <p:cNvSpPr/>
            <p:nvPr/>
          </p:nvSpPr>
          <p:spPr>
            <a:xfrm>
              <a:off x="7113246" y="3002386"/>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sp>
          <p:nvSpPr>
            <p:cNvPr id="93" name="任意多边形: 形状 92">
              <a:extLst>
                <a:ext uri="{FF2B5EF4-FFF2-40B4-BE49-F238E27FC236}">
                  <a16:creationId xmlns:a16="http://schemas.microsoft.com/office/drawing/2014/main" id="{08AA3E7B-6FFB-CB32-46FA-B48C1C7033DA}"/>
                </a:ext>
              </a:extLst>
            </p:cNvPr>
            <p:cNvSpPr/>
            <p:nvPr/>
          </p:nvSpPr>
          <p:spPr>
            <a:xfrm>
              <a:off x="7009620" y="3106082"/>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913"/>
                    <a:pt x="48878" y="56635"/>
                    <a:pt x="39305" y="56635"/>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94" name="任意多边形: 形状 93">
              <a:extLst>
                <a:ext uri="{FF2B5EF4-FFF2-40B4-BE49-F238E27FC236}">
                  <a16:creationId xmlns:a16="http://schemas.microsoft.com/office/drawing/2014/main" id="{B1B87BAA-AE3E-1E65-07B7-50CFA6DE54AA}"/>
                </a:ext>
              </a:extLst>
            </p:cNvPr>
            <p:cNvSpPr/>
            <p:nvPr/>
          </p:nvSpPr>
          <p:spPr>
            <a:xfrm>
              <a:off x="7113246" y="3106152"/>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grpSp>
      <p:grpSp>
        <p:nvGrpSpPr>
          <p:cNvPr id="347" name="图形 11">
            <a:extLst>
              <a:ext uri="{FF2B5EF4-FFF2-40B4-BE49-F238E27FC236}">
                <a16:creationId xmlns:a16="http://schemas.microsoft.com/office/drawing/2014/main" id="{469229EE-0009-D5E2-A1CF-07D6432E99F6}"/>
              </a:ext>
            </a:extLst>
          </p:cNvPr>
          <p:cNvGrpSpPr/>
          <p:nvPr/>
        </p:nvGrpSpPr>
        <p:grpSpPr>
          <a:xfrm>
            <a:off x="11375509" y="5860187"/>
            <a:ext cx="487060" cy="477142"/>
            <a:chOff x="11872793" y="2479642"/>
            <a:chExt cx="509607" cy="499230"/>
          </a:xfrm>
          <a:solidFill>
            <a:schemeClr val="accent1">
              <a:lumMod val="40000"/>
              <a:lumOff val="60000"/>
            </a:schemeClr>
          </a:solidFill>
        </p:grpSpPr>
        <p:grpSp>
          <p:nvGrpSpPr>
            <p:cNvPr id="348" name="图形 11">
              <a:extLst>
                <a:ext uri="{FF2B5EF4-FFF2-40B4-BE49-F238E27FC236}">
                  <a16:creationId xmlns:a16="http://schemas.microsoft.com/office/drawing/2014/main" id="{8BD7AFFC-31F7-B35F-AEC7-2AB0956E25AF}"/>
                </a:ext>
              </a:extLst>
            </p:cNvPr>
            <p:cNvGrpSpPr/>
            <p:nvPr/>
          </p:nvGrpSpPr>
          <p:grpSpPr>
            <a:xfrm>
              <a:off x="11872793" y="2479642"/>
              <a:ext cx="509607" cy="167912"/>
              <a:chOff x="11872793" y="2479642"/>
              <a:chExt cx="509607" cy="167912"/>
            </a:xfrm>
            <a:grpFill/>
          </p:grpSpPr>
          <p:sp>
            <p:nvSpPr>
              <p:cNvPr id="365" name="任意多边形: 形状 364">
                <a:extLst>
                  <a:ext uri="{FF2B5EF4-FFF2-40B4-BE49-F238E27FC236}">
                    <a16:creationId xmlns:a16="http://schemas.microsoft.com/office/drawing/2014/main" id="{4D9DC603-24A0-5A7D-62E3-D58F86386100}"/>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66" name="任意多边形: 形状 365">
                <a:extLst>
                  <a:ext uri="{FF2B5EF4-FFF2-40B4-BE49-F238E27FC236}">
                    <a16:creationId xmlns:a16="http://schemas.microsoft.com/office/drawing/2014/main" id="{79149015-B196-015B-C88A-1321E87A4500}"/>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67" name="任意多边形: 形状 366">
                <a:extLst>
                  <a:ext uri="{FF2B5EF4-FFF2-40B4-BE49-F238E27FC236}">
                    <a16:creationId xmlns:a16="http://schemas.microsoft.com/office/drawing/2014/main" id="{3091E8B0-15E9-7877-B828-CECE692B45BE}"/>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368" name="任意多边形: 形状 367">
                <a:extLst>
                  <a:ext uri="{FF2B5EF4-FFF2-40B4-BE49-F238E27FC236}">
                    <a16:creationId xmlns:a16="http://schemas.microsoft.com/office/drawing/2014/main" id="{F26820AF-2ACF-ECCB-B29B-CB4900FE0DD9}"/>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69" name="任意多边形: 形状 368">
                <a:extLst>
                  <a:ext uri="{FF2B5EF4-FFF2-40B4-BE49-F238E27FC236}">
                    <a16:creationId xmlns:a16="http://schemas.microsoft.com/office/drawing/2014/main" id="{B61F2AD3-EF10-549A-8D5D-C248D78A161F}"/>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70" name="任意多边形: 形状 369">
                <a:extLst>
                  <a:ext uri="{FF2B5EF4-FFF2-40B4-BE49-F238E27FC236}">
                    <a16:creationId xmlns:a16="http://schemas.microsoft.com/office/drawing/2014/main" id="{CAFF448B-340B-ABFC-D0AD-A72D7C800448}"/>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371" name="任意多边形: 形状 370">
                <a:extLst>
                  <a:ext uri="{FF2B5EF4-FFF2-40B4-BE49-F238E27FC236}">
                    <a16:creationId xmlns:a16="http://schemas.microsoft.com/office/drawing/2014/main" id="{D5743E8E-8E7F-4EFF-4144-032F199F257A}"/>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372" name="任意多边形: 形状 371">
                <a:extLst>
                  <a:ext uri="{FF2B5EF4-FFF2-40B4-BE49-F238E27FC236}">
                    <a16:creationId xmlns:a16="http://schemas.microsoft.com/office/drawing/2014/main" id="{6FC3109A-00F4-25F0-1F4C-FC2053682F08}"/>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grpFill/>
              <a:ln w="3494" cap="flat">
                <a:noFill/>
                <a:prstDash val="solid"/>
                <a:miter/>
              </a:ln>
            </p:spPr>
            <p:txBody>
              <a:bodyPr rtlCol="0" anchor="ctr">
                <a:noAutofit/>
              </a:bodyPr>
              <a:lstStyle/>
              <a:p>
                <a:endParaRPr lang="en-US"/>
              </a:p>
            </p:txBody>
          </p:sp>
          <p:sp>
            <p:nvSpPr>
              <p:cNvPr id="373" name="任意多边形: 形状 372">
                <a:extLst>
                  <a:ext uri="{FF2B5EF4-FFF2-40B4-BE49-F238E27FC236}">
                    <a16:creationId xmlns:a16="http://schemas.microsoft.com/office/drawing/2014/main" id="{EBAAD6F1-72D9-E51D-8D30-E38C85CC25BB}"/>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374" name="任意多边形: 形状 373">
                <a:extLst>
                  <a:ext uri="{FF2B5EF4-FFF2-40B4-BE49-F238E27FC236}">
                    <a16:creationId xmlns:a16="http://schemas.microsoft.com/office/drawing/2014/main" id="{87A5EDD2-ED2C-B9EE-6414-4841BD248F7A}"/>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grpSp>
        <p:grpSp>
          <p:nvGrpSpPr>
            <p:cNvPr id="349" name="图形 11">
              <a:extLst>
                <a:ext uri="{FF2B5EF4-FFF2-40B4-BE49-F238E27FC236}">
                  <a16:creationId xmlns:a16="http://schemas.microsoft.com/office/drawing/2014/main" id="{437D274D-B190-89DA-0D89-28353E94EF70}"/>
                </a:ext>
              </a:extLst>
            </p:cNvPr>
            <p:cNvGrpSpPr/>
            <p:nvPr/>
          </p:nvGrpSpPr>
          <p:grpSpPr>
            <a:xfrm>
              <a:off x="11872793" y="2697062"/>
              <a:ext cx="509607" cy="281810"/>
              <a:chOff x="11872793" y="2697062"/>
              <a:chExt cx="509607" cy="281810"/>
            </a:xfrm>
            <a:grpFill/>
          </p:grpSpPr>
          <p:sp>
            <p:nvSpPr>
              <p:cNvPr id="350" name="任意多边形: 形状 349">
                <a:extLst>
                  <a:ext uri="{FF2B5EF4-FFF2-40B4-BE49-F238E27FC236}">
                    <a16:creationId xmlns:a16="http://schemas.microsoft.com/office/drawing/2014/main" id="{EB6DF734-BC07-DC9C-526B-BE653B5B2F24}"/>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351" name="任意多边形: 形状 350">
                <a:extLst>
                  <a:ext uri="{FF2B5EF4-FFF2-40B4-BE49-F238E27FC236}">
                    <a16:creationId xmlns:a16="http://schemas.microsoft.com/office/drawing/2014/main" id="{D2C6B0B9-63D4-53F4-682C-316AB09D366C}"/>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352" name="任意多边形: 形状 351">
                <a:extLst>
                  <a:ext uri="{FF2B5EF4-FFF2-40B4-BE49-F238E27FC236}">
                    <a16:creationId xmlns:a16="http://schemas.microsoft.com/office/drawing/2014/main" id="{36A3A57C-EBED-F93E-8DE5-A01E5B02696F}"/>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grpFill/>
              <a:ln w="3494" cap="flat">
                <a:noFill/>
                <a:prstDash val="solid"/>
                <a:miter/>
              </a:ln>
            </p:spPr>
            <p:txBody>
              <a:bodyPr rtlCol="0" anchor="ctr">
                <a:noAutofit/>
              </a:bodyPr>
              <a:lstStyle/>
              <a:p>
                <a:endParaRPr lang="en-US"/>
              </a:p>
            </p:txBody>
          </p:sp>
          <p:sp>
            <p:nvSpPr>
              <p:cNvPr id="353" name="任意多边形: 形状 352">
                <a:extLst>
                  <a:ext uri="{FF2B5EF4-FFF2-40B4-BE49-F238E27FC236}">
                    <a16:creationId xmlns:a16="http://schemas.microsoft.com/office/drawing/2014/main" id="{87053808-5F01-21BE-4996-D7124F2FC042}"/>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noAutofit/>
              </a:bodyPr>
              <a:lstStyle/>
              <a:p>
                <a:endParaRPr lang="en-US"/>
              </a:p>
            </p:txBody>
          </p:sp>
          <p:sp>
            <p:nvSpPr>
              <p:cNvPr id="354" name="任意多边形: 形状 353">
                <a:extLst>
                  <a:ext uri="{FF2B5EF4-FFF2-40B4-BE49-F238E27FC236}">
                    <a16:creationId xmlns:a16="http://schemas.microsoft.com/office/drawing/2014/main" id="{A1F68065-6E22-FB28-2BF2-315654423E9D}"/>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355" name="任意多边形: 形状 354">
                <a:extLst>
                  <a:ext uri="{FF2B5EF4-FFF2-40B4-BE49-F238E27FC236}">
                    <a16:creationId xmlns:a16="http://schemas.microsoft.com/office/drawing/2014/main" id="{2DE2F003-0814-D988-9749-CC35A1117888}"/>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56" name="任意多边形: 形状 355">
                <a:extLst>
                  <a:ext uri="{FF2B5EF4-FFF2-40B4-BE49-F238E27FC236}">
                    <a16:creationId xmlns:a16="http://schemas.microsoft.com/office/drawing/2014/main" id="{5211E89D-CBEF-6DCD-10F9-21FBC2103985}"/>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57" name="任意多边形: 形状 356">
                <a:extLst>
                  <a:ext uri="{FF2B5EF4-FFF2-40B4-BE49-F238E27FC236}">
                    <a16:creationId xmlns:a16="http://schemas.microsoft.com/office/drawing/2014/main" id="{E31B99B6-3FCC-F10F-A09C-9596C3BB25BE}"/>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358" name="任意多边形: 形状 357">
                <a:extLst>
                  <a:ext uri="{FF2B5EF4-FFF2-40B4-BE49-F238E27FC236}">
                    <a16:creationId xmlns:a16="http://schemas.microsoft.com/office/drawing/2014/main" id="{D03CE16A-E0B0-D19F-F882-62FC979E3009}"/>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59" name="任意多边形: 形状 358">
                <a:extLst>
                  <a:ext uri="{FF2B5EF4-FFF2-40B4-BE49-F238E27FC236}">
                    <a16:creationId xmlns:a16="http://schemas.microsoft.com/office/drawing/2014/main" id="{A1E0FE40-DF91-9715-4546-FC66E8CC856D}"/>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60" name="任意多边形: 形状 359">
                <a:extLst>
                  <a:ext uri="{FF2B5EF4-FFF2-40B4-BE49-F238E27FC236}">
                    <a16:creationId xmlns:a16="http://schemas.microsoft.com/office/drawing/2014/main" id="{F0FBD634-218E-FCEB-5A92-B5A7F1726434}"/>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361" name="任意多边形: 形状 360">
                <a:extLst>
                  <a:ext uri="{FF2B5EF4-FFF2-40B4-BE49-F238E27FC236}">
                    <a16:creationId xmlns:a16="http://schemas.microsoft.com/office/drawing/2014/main" id="{35C59C7F-40DE-490F-1AF3-7629661A37CC}"/>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62" name="任意多边形: 形状 361">
                <a:extLst>
                  <a:ext uri="{FF2B5EF4-FFF2-40B4-BE49-F238E27FC236}">
                    <a16:creationId xmlns:a16="http://schemas.microsoft.com/office/drawing/2014/main" id="{CFD5EA63-7963-DF44-9E22-77B7F6BEDEAA}"/>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noAutofit/>
              </a:bodyPr>
              <a:lstStyle/>
              <a:p>
                <a:endParaRPr lang="en-US"/>
              </a:p>
            </p:txBody>
          </p:sp>
          <p:sp>
            <p:nvSpPr>
              <p:cNvPr id="363" name="任意多边形: 形状 362">
                <a:extLst>
                  <a:ext uri="{FF2B5EF4-FFF2-40B4-BE49-F238E27FC236}">
                    <a16:creationId xmlns:a16="http://schemas.microsoft.com/office/drawing/2014/main" id="{82B95090-2C95-AF38-124B-BB0CF61DE826}"/>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noAutofit/>
              </a:bodyPr>
              <a:lstStyle/>
              <a:p>
                <a:endParaRPr lang="en-US"/>
              </a:p>
            </p:txBody>
          </p:sp>
          <p:sp>
            <p:nvSpPr>
              <p:cNvPr id="364" name="任意多边形: 形状 363">
                <a:extLst>
                  <a:ext uri="{FF2B5EF4-FFF2-40B4-BE49-F238E27FC236}">
                    <a16:creationId xmlns:a16="http://schemas.microsoft.com/office/drawing/2014/main" id="{4653120C-3A4A-8CA8-8132-970937C7FDE3}"/>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grpSp>
      </p:grpSp>
      <p:cxnSp>
        <p:nvCxnSpPr>
          <p:cNvPr id="375" name="直接连接符 374">
            <a:extLst>
              <a:ext uri="{FF2B5EF4-FFF2-40B4-BE49-F238E27FC236}">
                <a16:creationId xmlns:a16="http://schemas.microsoft.com/office/drawing/2014/main" id="{2B9D800B-026D-D775-97C9-E8C8577929AF}"/>
              </a:ext>
            </a:extLst>
          </p:cNvPr>
          <p:cNvCxnSpPr>
            <a:cxnSpLocks/>
          </p:cNvCxnSpPr>
          <p:nvPr/>
        </p:nvCxnSpPr>
        <p:spPr>
          <a:xfrm>
            <a:off x="11454484" y="-6017243"/>
            <a:ext cx="269552"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77" name="文本框 376">
            <a:extLst>
              <a:ext uri="{FF2B5EF4-FFF2-40B4-BE49-F238E27FC236}">
                <a16:creationId xmlns:a16="http://schemas.microsoft.com/office/drawing/2014/main" id="{3BA7A72A-37BC-66B0-0B40-B57AAE5659FF}"/>
              </a:ext>
            </a:extLst>
          </p:cNvPr>
          <p:cNvSpPr txBox="1"/>
          <p:nvPr/>
        </p:nvSpPr>
        <p:spPr>
          <a:xfrm>
            <a:off x="1519302" y="4912861"/>
            <a:ext cx="4185062" cy="707886"/>
          </a:xfrm>
          <a:prstGeom prst="rect">
            <a:avLst/>
          </a:prstGeom>
          <a:noFill/>
        </p:spPr>
        <p:txBody>
          <a:bodyPr wrap="square" rtlCol="0">
            <a:noAutofit/>
          </a:bodyPr>
          <a:lstStyle/>
          <a:p>
            <a:r>
              <a:rPr lang="zh-CN" altLang="en-US" sz="2000" dirty="0">
                <a:solidFill>
                  <a:schemeClr val="accent2"/>
                </a:solidFill>
                <a:latin typeface="+mj-ea"/>
                <a:ea typeface="+mj-ea"/>
              </a:rPr>
              <a:t>一季度</a:t>
            </a:r>
            <a:endParaRPr lang="en-US" altLang="zh-CN" sz="2000" dirty="0">
              <a:solidFill>
                <a:schemeClr val="accent2"/>
              </a:solidFill>
              <a:latin typeface="+mj-ea"/>
              <a:ea typeface="+mj-ea"/>
            </a:endParaRPr>
          </a:p>
          <a:p>
            <a:r>
              <a:rPr lang="zh-CN" altLang="en-US" sz="2000" dirty="0">
                <a:solidFill>
                  <a:schemeClr val="accent2"/>
                </a:solidFill>
                <a:latin typeface="+mj-ea"/>
                <a:ea typeface="+mj-ea"/>
              </a:rPr>
              <a:t>转化率数据较低</a:t>
            </a:r>
            <a:endParaRPr lang="en-US" sz="2000" dirty="0">
              <a:solidFill>
                <a:schemeClr val="accent2"/>
              </a:solidFill>
              <a:latin typeface="+mj-ea"/>
              <a:ea typeface="+mj-ea"/>
            </a:endParaRPr>
          </a:p>
        </p:txBody>
      </p:sp>
      <p:sp>
        <p:nvSpPr>
          <p:cNvPr id="379" name="文本框 378">
            <a:extLst>
              <a:ext uri="{FF2B5EF4-FFF2-40B4-BE49-F238E27FC236}">
                <a16:creationId xmlns:a16="http://schemas.microsoft.com/office/drawing/2014/main" id="{E372F3DA-A06D-2228-3A06-898C9AD5ABA8}"/>
              </a:ext>
            </a:extLst>
          </p:cNvPr>
          <p:cNvSpPr txBox="1"/>
          <p:nvPr/>
        </p:nvSpPr>
        <p:spPr>
          <a:xfrm>
            <a:off x="1519303" y="5618829"/>
            <a:ext cx="4955670" cy="615553"/>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需要通过在不同转化点，优化界面设计，及运营策略，调整各个节点的展现形式及营销组合，让用户在短期内，就完成消费行为，提高转化率</a:t>
            </a:r>
          </a:p>
        </p:txBody>
      </p:sp>
      <p:grpSp>
        <p:nvGrpSpPr>
          <p:cNvPr id="408" name="组合 407">
            <a:extLst>
              <a:ext uri="{FF2B5EF4-FFF2-40B4-BE49-F238E27FC236}">
                <a16:creationId xmlns:a16="http://schemas.microsoft.com/office/drawing/2014/main" id="{51436BB8-5477-EF5D-3F80-0929CBCE3AB6}"/>
              </a:ext>
            </a:extLst>
          </p:cNvPr>
          <p:cNvGrpSpPr/>
          <p:nvPr/>
        </p:nvGrpSpPr>
        <p:grpSpPr>
          <a:xfrm>
            <a:off x="6387274" y="4768859"/>
            <a:ext cx="564389" cy="353224"/>
            <a:chOff x="5980874" y="3937046"/>
            <a:chExt cx="1188490" cy="743819"/>
          </a:xfrm>
        </p:grpSpPr>
        <p:grpSp>
          <p:nvGrpSpPr>
            <p:cNvPr id="206" name="图形 11">
              <a:extLst>
                <a:ext uri="{FF2B5EF4-FFF2-40B4-BE49-F238E27FC236}">
                  <a16:creationId xmlns:a16="http://schemas.microsoft.com/office/drawing/2014/main" id="{B1C1B9E8-65A9-DF2C-0D64-E0824348592A}"/>
                </a:ext>
              </a:extLst>
            </p:cNvPr>
            <p:cNvGrpSpPr/>
            <p:nvPr/>
          </p:nvGrpSpPr>
          <p:grpSpPr>
            <a:xfrm rot="21270910">
              <a:off x="5980874" y="3937046"/>
              <a:ext cx="1188490" cy="743819"/>
              <a:chOff x="6616636" y="4443827"/>
              <a:chExt cx="1608759" cy="1006846"/>
            </a:xfrm>
          </p:grpSpPr>
          <p:sp>
            <p:nvSpPr>
              <p:cNvPr id="214" name="任意多边形: 形状 213">
                <a:extLst>
                  <a:ext uri="{FF2B5EF4-FFF2-40B4-BE49-F238E27FC236}">
                    <a16:creationId xmlns:a16="http://schemas.microsoft.com/office/drawing/2014/main" id="{583EF3EB-4968-C2C0-48DD-931684C6F308}"/>
                  </a:ext>
                </a:extLst>
              </p:cNvPr>
              <p:cNvSpPr/>
              <p:nvPr/>
            </p:nvSpPr>
            <p:spPr>
              <a:xfrm>
                <a:off x="6923882" y="4443827"/>
                <a:ext cx="1301513" cy="1006846"/>
              </a:xfrm>
              <a:custGeom>
                <a:avLst/>
                <a:gdLst>
                  <a:gd name="connsiteX0" fmla="*/ 386450 w 1301513"/>
                  <a:gd name="connsiteY0" fmla="*/ 0 h 1006846"/>
                  <a:gd name="connsiteX1" fmla="*/ 0 w 1301513"/>
                  <a:gd name="connsiteY1" fmla="*/ 1006846 h 1006846"/>
                  <a:gd name="connsiteX2" fmla="*/ 915064 w 1301513"/>
                  <a:gd name="connsiteY2" fmla="*/ 1006846 h 1006846"/>
                  <a:gd name="connsiteX3" fmla="*/ 1301514 w 1301513"/>
                  <a:gd name="connsiteY3" fmla="*/ 0 h 1006846"/>
                  <a:gd name="connsiteX4" fmla="*/ 386450 w 1301513"/>
                  <a:gd name="connsiteY4" fmla="*/ 0 h 100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513" h="1006846">
                    <a:moveTo>
                      <a:pt x="386450" y="0"/>
                    </a:moveTo>
                    <a:cubicBezTo>
                      <a:pt x="294283" y="680699"/>
                      <a:pt x="202082" y="971384"/>
                      <a:pt x="0" y="1006846"/>
                    </a:cubicBezTo>
                    <a:lnTo>
                      <a:pt x="915064" y="1006846"/>
                    </a:lnTo>
                    <a:cubicBezTo>
                      <a:pt x="1117146" y="971384"/>
                      <a:pt x="1209312" y="680699"/>
                      <a:pt x="1301514" y="0"/>
                    </a:cubicBezTo>
                    <a:lnTo>
                      <a:pt x="386450" y="0"/>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215" name="任意多边形: 形状 214">
                <a:extLst>
                  <a:ext uri="{FF2B5EF4-FFF2-40B4-BE49-F238E27FC236}">
                    <a16:creationId xmlns:a16="http://schemas.microsoft.com/office/drawing/2014/main" id="{1C4865EE-9164-DD84-3978-332A454CE284}"/>
                  </a:ext>
                </a:extLst>
              </p:cNvPr>
              <p:cNvSpPr/>
              <p:nvPr/>
            </p:nvSpPr>
            <p:spPr>
              <a:xfrm>
                <a:off x="6616636" y="5216693"/>
                <a:ext cx="1222309" cy="233980"/>
              </a:xfrm>
              <a:custGeom>
                <a:avLst/>
                <a:gdLst>
                  <a:gd name="connsiteX0" fmla="*/ 915098 w 1222309"/>
                  <a:gd name="connsiteY0" fmla="*/ 0 h 233980"/>
                  <a:gd name="connsiteX1" fmla="*/ 0 w 1222309"/>
                  <a:gd name="connsiteY1" fmla="*/ 0 h 233980"/>
                  <a:gd name="connsiteX2" fmla="*/ 307246 w 1222309"/>
                  <a:gd name="connsiteY2" fmla="*/ 233980 h 233980"/>
                  <a:gd name="connsiteX3" fmla="*/ 1222309 w 1222309"/>
                  <a:gd name="connsiteY3" fmla="*/ 233980 h 233980"/>
                  <a:gd name="connsiteX4" fmla="*/ 915098 w 1222309"/>
                  <a:gd name="connsiteY4" fmla="*/ 0 h 23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309" h="233980">
                    <a:moveTo>
                      <a:pt x="915098" y="0"/>
                    </a:moveTo>
                    <a:lnTo>
                      <a:pt x="0" y="0"/>
                    </a:lnTo>
                    <a:cubicBezTo>
                      <a:pt x="0" y="0"/>
                      <a:pt x="4717" y="233980"/>
                      <a:pt x="307246" y="233980"/>
                    </a:cubicBezTo>
                    <a:lnTo>
                      <a:pt x="1222309" y="233980"/>
                    </a:lnTo>
                    <a:cubicBezTo>
                      <a:pt x="919815" y="233980"/>
                      <a:pt x="915098" y="0"/>
                      <a:pt x="915098"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grpSp>
        <p:grpSp>
          <p:nvGrpSpPr>
            <p:cNvPr id="207" name="图形 11">
              <a:extLst>
                <a:ext uri="{FF2B5EF4-FFF2-40B4-BE49-F238E27FC236}">
                  <a16:creationId xmlns:a16="http://schemas.microsoft.com/office/drawing/2014/main" id="{4EC5DF88-14E1-79DF-8705-739FC6EBC29E}"/>
                </a:ext>
              </a:extLst>
            </p:cNvPr>
            <p:cNvGrpSpPr/>
            <p:nvPr/>
          </p:nvGrpSpPr>
          <p:grpSpPr>
            <a:xfrm rot="21270910">
              <a:off x="6192837" y="3949172"/>
              <a:ext cx="766421" cy="479049"/>
              <a:chOff x="6919106" y="4461107"/>
              <a:chExt cx="1037440" cy="648449"/>
            </a:xfrm>
          </p:grpSpPr>
          <p:grpSp>
            <p:nvGrpSpPr>
              <p:cNvPr id="208" name="图形 11">
                <a:extLst>
                  <a:ext uri="{FF2B5EF4-FFF2-40B4-BE49-F238E27FC236}">
                    <a16:creationId xmlns:a16="http://schemas.microsoft.com/office/drawing/2014/main" id="{5645EF95-E3F5-119A-2EE8-79E6F6661491}"/>
                  </a:ext>
                </a:extLst>
              </p:cNvPr>
              <p:cNvGrpSpPr/>
              <p:nvPr/>
            </p:nvGrpSpPr>
            <p:grpSpPr>
              <a:xfrm>
                <a:off x="6919106" y="4461107"/>
                <a:ext cx="648449" cy="648449"/>
                <a:chOff x="6919106" y="4461107"/>
                <a:chExt cx="648449" cy="648449"/>
              </a:xfrm>
            </p:grpSpPr>
            <p:sp>
              <p:nvSpPr>
                <p:cNvPr id="211" name="任意多边形: 形状 210">
                  <a:extLst>
                    <a:ext uri="{FF2B5EF4-FFF2-40B4-BE49-F238E27FC236}">
                      <a16:creationId xmlns:a16="http://schemas.microsoft.com/office/drawing/2014/main" id="{D565920E-41D0-B3ED-EEC6-AAEA47421AEC}"/>
                    </a:ext>
                  </a:extLst>
                </p:cNvPr>
                <p:cNvSpPr/>
                <p:nvPr/>
              </p:nvSpPr>
              <p:spPr>
                <a:xfrm rot="-2700000">
                  <a:off x="7014070" y="4556070"/>
                  <a:ext cx="458523" cy="458523"/>
                </a:xfrm>
                <a:custGeom>
                  <a:avLst/>
                  <a:gdLst>
                    <a:gd name="connsiteX0" fmla="*/ 458523 w 458523"/>
                    <a:gd name="connsiteY0" fmla="*/ 229261 h 458523"/>
                    <a:gd name="connsiteX1" fmla="*/ 229262 w 458523"/>
                    <a:gd name="connsiteY1" fmla="*/ 458523 h 458523"/>
                    <a:gd name="connsiteX2" fmla="*/ 0 w 458523"/>
                    <a:gd name="connsiteY2" fmla="*/ 229261 h 458523"/>
                    <a:gd name="connsiteX3" fmla="*/ 229262 w 458523"/>
                    <a:gd name="connsiteY3" fmla="*/ 0 h 458523"/>
                    <a:gd name="connsiteX4" fmla="*/ 458523 w 458523"/>
                    <a:gd name="connsiteY4" fmla="*/ 229261 h 4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23" h="458523">
                      <a:moveTo>
                        <a:pt x="458523" y="229261"/>
                      </a:moveTo>
                      <a:cubicBezTo>
                        <a:pt x="458523" y="355879"/>
                        <a:pt x="355879" y="458523"/>
                        <a:pt x="229262" y="458523"/>
                      </a:cubicBezTo>
                      <a:cubicBezTo>
                        <a:pt x="102644" y="458523"/>
                        <a:pt x="0" y="355879"/>
                        <a:pt x="0" y="229261"/>
                      </a:cubicBezTo>
                      <a:cubicBezTo>
                        <a:pt x="0" y="102644"/>
                        <a:pt x="102644" y="0"/>
                        <a:pt x="229262" y="0"/>
                      </a:cubicBezTo>
                      <a:cubicBezTo>
                        <a:pt x="355879" y="0"/>
                        <a:pt x="458523" y="102644"/>
                        <a:pt x="458523" y="229261"/>
                      </a:cubicBez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212" name="任意多边形: 形状 211">
                  <a:extLst>
                    <a:ext uri="{FF2B5EF4-FFF2-40B4-BE49-F238E27FC236}">
                      <a16:creationId xmlns:a16="http://schemas.microsoft.com/office/drawing/2014/main" id="{BB9B99FE-2D41-CA2A-CE1A-B0E136D84900}"/>
                    </a:ext>
                  </a:extLst>
                </p:cNvPr>
                <p:cNvSpPr/>
                <p:nvPr/>
              </p:nvSpPr>
              <p:spPr>
                <a:xfrm>
                  <a:off x="7071933" y="4616358"/>
                  <a:ext cx="393307" cy="312199"/>
                </a:xfrm>
                <a:custGeom>
                  <a:avLst/>
                  <a:gdLst>
                    <a:gd name="connsiteX0" fmla="*/ 164540 w 393307"/>
                    <a:gd name="connsiteY0" fmla="*/ 312200 h 312199"/>
                    <a:gd name="connsiteX1" fmla="*/ 144485 w 393307"/>
                    <a:gd name="connsiteY1" fmla="*/ 302732 h 312199"/>
                    <a:gd name="connsiteX2" fmla="*/ 5886 w 393307"/>
                    <a:gd name="connsiteY2" fmla="*/ 133666 h 312199"/>
                    <a:gd name="connsiteX3" fmla="*/ 9485 w 393307"/>
                    <a:gd name="connsiteY3" fmla="*/ 97191 h 312199"/>
                    <a:gd name="connsiteX4" fmla="*/ 45960 w 393307"/>
                    <a:gd name="connsiteY4" fmla="*/ 100789 h 312199"/>
                    <a:gd name="connsiteX5" fmla="*/ 164016 w 393307"/>
                    <a:gd name="connsiteY5" fmla="*/ 244770 h 312199"/>
                    <a:gd name="connsiteX6" fmla="*/ 346952 w 393307"/>
                    <a:gd name="connsiteY6" fmla="*/ 9985 h 312199"/>
                    <a:gd name="connsiteX7" fmla="*/ 383322 w 393307"/>
                    <a:gd name="connsiteY7" fmla="*/ 5478 h 312199"/>
                    <a:gd name="connsiteX8" fmla="*/ 387829 w 393307"/>
                    <a:gd name="connsiteY8" fmla="*/ 41849 h 312199"/>
                    <a:gd name="connsiteX9" fmla="*/ 184944 w 393307"/>
                    <a:gd name="connsiteY9" fmla="*/ 302208 h 312199"/>
                    <a:gd name="connsiteX10" fmla="*/ 164819 w 393307"/>
                    <a:gd name="connsiteY10" fmla="*/ 312200 h 312199"/>
                    <a:gd name="connsiteX11" fmla="*/ 164540 w 393307"/>
                    <a:gd name="connsiteY11" fmla="*/ 312200 h 31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07" h="312199">
                      <a:moveTo>
                        <a:pt x="164540" y="312200"/>
                      </a:moveTo>
                      <a:cubicBezTo>
                        <a:pt x="156784" y="312200"/>
                        <a:pt x="149412" y="308741"/>
                        <a:pt x="144485" y="302732"/>
                      </a:cubicBezTo>
                      <a:lnTo>
                        <a:pt x="5886" y="133666"/>
                      </a:lnTo>
                      <a:cubicBezTo>
                        <a:pt x="-3198" y="122591"/>
                        <a:pt x="-1591" y="106275"/>
                        <a:pt x="9485" y="97191"/>
                      </a:cubicBezTo>
                      <a:cubicBezTo>
                        <a:pt x="20560" y="88107"/>
                        <a:pt x="36911" y="89749"/>
                        <a:pt x="45960" y="100789"/>
                      </a:cubicBezTo>
                      <a:lnTo>
                        <a:pt x="164016" y="244770"/>
                      </a:lnTo>
                      <a:lnTo>
                        <a:pt x="346952" y="9985"/>
                      </a:lnTo>
                      <a:cubicBezTo>
                        <a:pt x="355756" y="-1300"/>
                        <a:pt x="372037" y="-3326"/>
                        <a:pt x="383322" y="5478"/>
                      </a:cubicBezTo>
                      <a:cubicBezTo>
                        <a:pt x="394607" y="14283"/>
                        <a:pt x="396634" y="30564"/>
                        <a:pt x="387829" y="41849"/>
                      </a:cubicBezTo>
                      <a:lnTo>
                        <a:pt x="184944" y="302208"/>
                      </a:lnTo>
                      <a:cubicBezTo>
                        <a:pt x="180087" y="308427"/>
                        <a:pt x="172681" y="312095"/>
                        <a:pt x="164819" y="312200"/>
                      </a:cubicBezTo>
                      <a:cubicBezTo>
                        <a:pt x="164784" y="312200"/>
                        <a:pt x="164645" y="312200"/>
                        <a:pt x="164540" y="312200"/>
                      </a:cubicBezTo>
                      <a:close/>
                    </a:path>
                  </a:pathLst>
                </a:custGeom>
                <a:solidFill>
                  <a:srgbClr val="D1D6FF"/>
                </a:solidFill>
                <a:ln w="3494" cap="flat">
                  <a:noFill/>
                  <a:prstDash val="solid"/>
                  <a:miter/>
                </a:ln>
              </p:spPr>
              <p:txBody>
                <a:bodyPr rtlCol="0" anchor="ctr">
                  <a:noAutofit/>
                </a:bodyPr>
                <a:lstStyle/>
                <a:p>
                  <a:endParaRPr lang="en-US"/>
                </a:p>
              </p:txBody>
            </p:sp>
            <p:sp>
              <p:nvSpPr>
                <p:cNvPr id="213" name="任意多边形: 形状 212">
                  <a:extLst>
                    <a:ext uri="{FF2B5EF4-FFF2-40B4-BE49-F238E27FC236}">
                      <a16:creationId xmlns:a16="http://schemas.microsoft.com/office/drawing/2014/main" id="{B9548A3B-1CD5-F3A1-2BBC-066BA0D3CE77}"/>
                    </a:ext>
                  </a:extLst>
                </p:cNvPr>
                <p:cNvSpPr/>
                <p:nvPr/>
              </p:nvSpPr>
              <p:spPr>
                <a:xfrm>
                  <a:off x="7073086" y="4589176"/>
                  <a:ext cx="393307" cy="312200"/>
                </a:xfrm>
                <a:custGeom>
                  <a:avLst/>
                  <a:gdLst>
                    <a:gd name="connsiteX0" fmla="*/ 164575 w 393307"/>
                    <a:gd name="connsiteY0" fmla="*/ 312200 h 312200"/>
                    <a:gd name="connsiteX1" fmla="*/ 144521 w 393307"/>
                    <a:gd name="connsiteY1" fmla="*/ 302732 h 312200"/>
                    <a:gd name="connsiteX2" fmla="*/ 5886 w 393307"/>
                    <a:gd name="connsiteY2" fmla="*/ 133666 h 312200"/>
                    <a:gd name="connsiteX3" fmla="*/ 9485 w 393307"/>
                    <a:gd name="connsiteY3" fmla="*/ 97191 h 312200"/>
                    <a:gd name="connsiteX4" fmla="*/ 45960 w 393307"/>
                    <a:gd name="connsiteY4" fmla="*/ 100790 h 312200"/>
                    <a:gd name="connsiteX5" fmla="*/ 164016 w 393307"/>
                    <a:gd name="connsiteY5" fmla="*/ 244769 h 312200"/>
                    <a:gd name="connsiteX6" fmla="*/ 346952 w 393307"/>
                    <a:gd name="connsiteY6" fmla="*/ 9985 h 312200"/>
                    <a:gd name="connsiteX7" fmla="*/ 383322 w 393307"/>
                    <a:gd name="connsiteY7" fmla="*/ 5478 h 312200"/>
                    <a:gd name="connsiteX8" fmla="*/ 387829 w 393307"/>
                    <a:gd name="connsiteY8" fmla="*/ 41849 h 312200"/>
                    <a:gd name="connsiteX9" fmla="*/ 184944 w 393307"/>
                    <a:gd name="connsiteY9" fmla="*/ 302207 h 312200"/>
                    <a:gd name="connsiteX10" fmla="*/ 164820 w 393307"/>
                    <a:gd name="connsiteY10" fmla="*/ 312200 h 312200"/>
                    <a:gd name="connsiteX11" fmla="*/ 164575 w 393307"/>
                    <a:gd name="connsiteY11" fmla="*/ 312200 h 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07" h="312200">
                      <a:moveTo>
                        <a:pt x="164575" y="312200"/>
                      </a:moveTo>
                      <a:cubicBezTo>
                        <a:pt x="156819" y="312200"/>
                        <a:pt x="149447" y="308706"/>
                        <a:pt x="144521" y="302732"/>
                      </a:cubicBezTo>
                      <a:lnTo>
                        <a:pt x="5886" y="133666"/>
                      </a:lnTo>
                      <a:cubicBezTo>
                        <a:pt x="-3198" y="122591"/>
                        <a:pt x="-1591" y="106275"/>
                        <a:pt x="9485" y="97191"/>
                      </a:cubicBezTo>
                      <a:cubicBezTo>
                        <a:pt x="20560" y="88107"/>
                        <a:pt x="36911" y="89749"/>
                        <a:pt x="45960" y="100790"/>
                      </a:cubicBezTo>
                      <a:lnTo>
                        <a:pt x="164016" y="244769"/>
                      </a:lnTo>
                      <a:lnTo>
                        <a:pt x="346952" y="9985"/>
                      </a:lnTo>
                      <a:cubicBezTo>
                        <a:pt x="355756" y="-1300"/>
                        <a:pt x="372037" y="-3326"/>
                        <a:pt x="383322" y="5478"/>
                      </a:cubicBezTo>
                      <a:cubicBezTo>
                        <a:pt x="394607" y="14283"/>
                        <a:pt x="396634" y="30564"/>
                        <a:pt x="387829" y="41849"/>
                      </a:cubicBezTo>
                      <a:lnTo>
                        <a:pt x="184944" y="302207"/>
                      </a:lnTo>
                      <a:cubicBezTo>
                        <a:pt x="180087" y="308427"/>
                        <a:pt x="172681" y="312095"/>
                        <a:pt x="164820" y="312200"/>
                      </a:cubicBezTo>
                      <a:cubicBezTo>
                        <a:pt x="164785" y="312200"/>
                        <a:pt x="164680" y="312200"/>
                        <a:pt x="164575" y="312200"/>
                      </a:cubicBezTo>
                      <a:close/>
                    </a:path>
                  </a:pathLst>
                </a:custGeom>
                <a:solidFill>
                  <a:srgbClr val="FFFFFF"/>
                </a:solidFill>
                <a:ln w="3494" cap="flat">
                  <a:noFill/>
                  <a:prstDash val="solid"/>
                  <a:miter/>
                </a:ln>
              </p:spPr>
              <p:txBody>
                <a:bodyPr rtlCol="0" anchor="ctr">
                  <a:noAutofit/>
                </a:bodyPr>
                <a:lstStyle/>
                <a:p>
                  <a:endParaRPr lang="en-US"/>
                </a:p>
              </p:txBody>
            </p:sp>
          </p:grpSp>
          <p:sp>
            <p:nvSpPr>
              <p:cNvPr id="209" name="任意多边形: 形状 208">
                <a:extLst>
                  <a:ext uri="{FF2B5EF4-FFF2-40B4-BE49-F238E27FC236}">
                    <a16:creationId xmlns:a16="http://schemas.microsoft.com/office/drawing/2014/main" id="{6BF2BCBD-1494-7895-16DD-F9812DE6DFB2}"/>
                  </a:ext>
                </a:extLst>
              </p:cNvPr>
              <p:cNvSpPr/>
              <p:nvPr/>
            </p:nvSpPr>
            <p:spPr>
              <a:xfrm>
                <a:off x="7600283" y="4699120"/>
                <a:ext cx="356263" cy="65578"/>
              </a:xfrm>
              <a:custGeom>
                <a:avLst/>
                <a:gdLst>
                  <a:gd name="connsiteX0" fmla="*/ 332052 w 356263"/>
                  <a:gd name="connsiteY0" fmla="*/ 65578 h 65578"/>
                  <a:gd name="connsiteX1" fmla="*/ 24212 w 356263"/>
                  <a:gd name="connsiteY1" fmla="*/ 65578 h 65578"/>
                  <a:gd name="connsiteX2" fmla="*/ 0 w 356263"/>
                  <a:gd name="connsiteY2" fmla="*/ 41367 h 65578"/>
                  <a:gd name="connsiteX3" fmla="*/ 0 w 356263"/>
                  <a:gd name="connsiteY3" fmla="*/ 24212 h 65578"/>
                  <a:gd name="connsiteX4" fmla="*/ 24212 w 356263"/>
                  <a:gd name="connsiteY4" fmla="*/ 0 h 65578"/>
                  <a:gd name="connsiteX5" fmla="*/ 332052 w 356263"/>
                  <a:gd name="connsiteY5" fmla="*/ 0 h 65578"/>
                  <a:gd name="connsiteX6" fmla="*/ 356264 w 356263"/>
                  <a:gd name="connsiteY6" fmla="*/ 24212 h 65578"/>
                  <a:gd name="connsiteX7" fmla="*/ 356264 w 356263"/>
                  <a:gd name="connsiteY7" fmla="*/ 41367 h 65578"/>
                  <a:gd name="connsiteX8" fmla="*/ 332052 w 356263"/>
                  <a:gd name="connsiteY8" fmla="*/ 65578 h 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263" h="65578">
                    <a:moveTo>
                      <a:pt x="332052" y="65578"/>
                    </a:moveTo>
                    <a:lnTo>
                      <a:pt x="24212" y="65578"/>
                    </a:lnTo>
                    <a:cubicBezTo>
                      <a:pt x="10831" y="65578"/>
                      <a:pt x="0" y="54748"/>
                      <a:pt x="0" y="41367"/>
                    </a:cubicBezTo>
                    <a:lnTo>
                      <a:pt x="0" y="24212"/>
                    </a:lnTo>
                    <a:cubicBezTo>
                      <a:pt x="0" y="10831"/>
                      <a:pt x="10831" y="0"/>
                      <a:pt x="24212" y="0"/>
                    </a:cubicBezTo>
                    <a:lnTo>
                      <a:pt x="332052" y="0"/>
                    </a:lnTo>
                    <a:cubicBezTo>
                      <a:pt x="345433" y="0"/>
                      <a:pt x="356264" y="10831"/>
                      <a:pt x="356264" y="24212"/>
                    </a:cubicBezTo>
                    <a:lnTo>
                      <a:pt x="356264" y="41367"/>
                    </a:lnTo>
                    <a:cubicBezTo>
                      <a:pt x="356264" y="54713"/>
                      <a:pt x="345433" y="65578"/>
                      <a:pt x="332052" y="65578"/>
                    </a:cubicBezTo>
                    <a:close/>
                  </a:path>
                </a:pathLst>
              </a:custGeom>
              <a:solidFill>
                <a:schemeClr val="accent2"/>
              </a:solidFill>
              <a:ln w="3494" cap="flat">
                <a:noFill/>
                <a:prstDash val="solid"/>
                <a:miter/>
              </a:ln>
            </p:spPr>
            <p:txBody>
              <a:bodyPr rtlCol="0" anchor="ctr">
                <a:noAutofit/>
              </a:bodyPr>
              <a:lstStyle/>
              <a:p>
                <a:endParaRPr lang="en-US"/>
              </a:p>
            </p:txBody>
          </p:sp>
          <p:sp>
            <p:nvSpPr>
              <p:cNvPr id="210" name="任意多边形: 形状 209">
                <a:extLst>
                  <a:ext uri="{FF2B5EF4-FFF2-40B4-BE49-F238E27FC236}">
                    <a16:creationId xmlns:a16="http://schemas.microsoft.com/office/drawing/2014/main" id="{9B7CC132-05CD-7D76-3EB7-FFB83C13CE1E}"/>
                  </a:ext>
                </a:extLst>
              </p:cNvPr>
              <p:cNvSpPr/>
              <p:nvPr/>
            </p:nvSpPr>
            <p:spPr>
              <a:xfrm>
                <a:off x="7506335" y="4895891"/>
                <a:ext cx="439590" cy="65543"/>
              </a:xfrm>
              <a:custGeom>
                <a:avLst/>
                <a:gdLst>
                  <a:gd name="connsiteX0" fmla="*/ 415379 w 439590"/>
                  <a:gd name="connsiteY0" fmla="*/ 65544 h 65543"/>
                  <a:gd name="connsiteX1" fmla="*/ 24212 w 439590"/>
                  <a:gd name="connsiteY1" fmla="*/ 65544 h 65543"/>
                  <a:gd name="connsiteX2" fmla="*/ 0 w 439590"/>
                  <a:gd name="connsiteY2" fmla="*/ 41332 h 65543"/>
                  <a:gd name="connsiteX3" fmla="*/ 0 w 439590"/>
                  <a:gd name="connsiteY3" fmla="*/ 24212 h 65543"/>
                  <a:gd name="connsiteX4" fmla="*/ 24212 w 439590"/>
                  <a:gd name="connsiteY4" fmla="*/ 0 h 65543"/>
                  <a:gd name="connsiteX5" fmla="*/ 415379 w 439590"/>
                  <a:gd name="connsiteY5" fmla="*/ 0 h 65543"/>
                  <a:gd name="connsiteX6" fmla="*/ 439591 w 439590"/>
                  <a:gd name="connsiteY6" fmla="*/ 24212 h 65543"/>
                  <a:gd name="connsiteX7" fmla="*/ 439591 w 439590"/>
                  <a:gd name="connsiteY7" fmla="*/ 41332 h 65543"/>
                  <a:gd name="connsiteX8" fmla="*/ 415379 w 439590"/>
                  <a:gd name="connsiteY8" fmla="*/ 65544 h 6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90" h="65543">
                    <a:moveTo>
                      <a:pt x="415379" y="65544"/>
                    </a:moveTo>
                    <a:lnTo>
                      <a:pt x="24212" y="65544"/>
                    </a:lnTo>
                    <a:cubicBezTo>
                      <a:pt x="10831" y="65544"/>
                      <a:pt x="0" y="54713"/>
                      <a:pt x="0" y="41332"/>
                    </a:cubicBezTo>
                    <a:lnTo>
                      <a:pt x="0" y="24212"/>
                    </a:lnTo>
                    <a:cubicBezTo>
                      <a:pt x="0" y="10831"/>
                      <a:pt x="10831" y="0"/>
                      <a:pt x="24212" y="0"/>
                    </a:cubicBezTo>
                    <a:lnTo>
                      <a:pt x="415379" y="0"/>
                    </a:lnTo>
                    <a:cubicBezTo>
                      <a:pt x="428760" y="0"/>
                      <a:pt x="439591" y="10831"/>
                      <a:pt x="439591" y="24212"/>
                    </a:cubicBezTo>
                    <a:lnTo>
                      <a:pt x="439591" y="41332"/>
                    </a:lnTo>
                    <a:cubicBezTo>
                      <a:pt x="439591" y="54713"/>
                      <a:pt x="428760" y="65544"/>
                      <a:pt x="415379" y="65544"/>
                    </a:cubicBezTo>
                    <a:close/>
                  </a:path>
                </a:pathLst>
              </a:custGeom>
              <a:solidFill>
                <a:schemeClr val="accent2"/>
              </a:solidFill>
              <a:ln w="3494" cap="flat">
                <a:noFill/>
                <a:prstDash val="solid"/>
                <a:miter/>
              </a:ln>
            </p:spPr>
            <p:txBody>
              <a:bodyPr rtlCol="0" anchor="ctr">
                <a:noAutofit/>
              </a:bodyPr>
              <a:lstStyle/>
              <a:p>
                <a:endParaRPr lang="en-US"/>
              </a:p>
            </p:txBody>
          </p:sp>
        </p:grpSp>
      </p:grpSp>
      <p:sp>
        <p:nvSpPr>
          <p:cNvPr id="45" name="文本框 44">
            <a:extLst>
              <a:ext uri="{FF2B5EF4-FFF2-40B4-BE49-F238E27FC236}">
                <a16:creationId xmlns:a16="http://schemas.microsoft.com/office/drawing/2014/main" id="{C15A0576-4F13-5922-291D-F05CA52396D4}"/>
              </a:ext>
            </a:extLst>
          </p:cNvPr>
          <p:cNvSpPr txBox="1"/>
          <p:nvPr/>
        </p:nvSpPr>
        <p:spPr>
          <a:xfrm>
            <a:off x="736550" y="2889000"/>
            <a:ext cx="5310000" cy="1451295"/>
          </a:xfrm>
          <a:prstGeom prst="rect">
            <a:avLst/>
          </a:prstGeom>
          <a:noFill/>
        </p:spPr>
        <p:txBody>
          <a:bodyPr wrap="square">
            <a:noAutofit/>
          </a:bodyPr>
          <a:lstStyle>
            <a:defPPr>
              <a:defRPr lang="en-US"/>
            </a:defPPr>
            <a:lvl1pPr algn="just">
              <a:lnSpc>
                <a:spcPct val="150000"/>
              </a:lnSpc>
              <a:defRPr sz="1200">
                <a:solidFill>
                  <a:schemeClr val="tx1">
                    <a:lumMod val="75000"/>
                    <a:lumOff val="25000"/>
                  </a:schemeClr>
                </a:solidFill>
                <a:effectLst/>
              </a:defRPr>
            </a:lvl1pPr>
          </a:lstStyle>
          <a:p>
            <a:r>
              <a:rPr lang="zh-CN" altLang="en-US" dirty="0"/>
              <a:t>应用内的转化率至关重要，用户付费的转化率更加直接关系到收入。 从本期的运营来看来看用户付费行为动机和特征主要有如上三个特点；进一步分析关键节点的转化率，以不断提高付费转化，增加收入； “加入购物车</a:t>
            </a:r>
            <a:r>
              <a:rPr lang="en-US" altLang="zh-CN" dirty="0"/>
              <a:t>——</a:t>
            </a:r>
            <a:r>
              <a:rPr lang="zh-CN" altLang="en-US" dirty="0"/>
              <a:t>付款”的转化率较低，流程需要优化设计，且用户转化周期较长，需要通过策略刺激用户的转化。</a:t>
            </a:r>
            <a:endParaRPr lang="en-US" dirty="0"/>
          </a:p>
        </p:txBody>
      </p:sp>
    </p:spTree>
    <p:extLst>
      <p:ext uri="{BB962C8B-B14F-4D97-AF65-F5344CB8AC3E}">
        <p14:creationId xmlns:p14="http://schemas.microsoft.com/office/powerpoint/2010/main" val="377513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46109AB-6CC5-3AE6-5180-56BFBB845523}"/>
              </a:ext>
            </a:extLst>
          </p:cNvPr>
          <p:cNvSpPr>
            <a:spLocks noGrp="1"/>
          </p:cNvSpPr>
          <p:nvPr>
            <p:ph type="title"/>
          </p:nvPr>
        </p:nvSpPr>
        <p:spPr/>
        <p:txBody>
          <a:bodyPr>
            <a:noAutofit/>
          </a:bodyPr>
          <a:lstStyle/>
          <a:p>
            <a:r>
              <a:rPr lang="zh-CN" altLang="en-US" dirty="0"/>
              <a:t>用户分析</a:t>
            </a:r>
            <a:endParaRPr lang="en-US" sz="5400" dirty="0">
              <a:solidFill>
                <a:schemeClr val="tx1">
                  <a:lumMod val="85000"/>
                  <a:lumOff val="15000"/>
                </a:schemeClr>
              </a:solidFill>
              <a:latin typeface="+mj-ea"/>
              <a:ea typeface="+mj-ea"/>
            </a:endParaRPr>
          </a:p>
        </p:txBody>
      </p:sp>
      <p:sp>
        <p:nvSpPr>
          <p:cNvPr id="8" name="文本框 7">
            <a:extLst>
              <a:ext uri="{FF2B5EF4-FFF2-40B4-BE49-F238E27FC236}">
                <a16:creationId xmlns:a16="http://schemas.microsoft.com/office/drawing/2014/main" id="{E080A295-CD0C-7F82-97CC-0178E0E50D80}"/>
              </a:ext>
            </a:extLst>
          </p:cNvPr>
          <p:cNvSpPr txBox="1"/>
          <p:nvPr/>
        </p:nvSpPr>
        <p:spPr>
          <a:xfrm>
            <a:off x="3125312" y="2493638"/>
            <a:ext cx="1014701" cy="2123658"/>
          </a:xfrm>
          <a:prstGeom prst="rect">
            <a:avLst/>
          </a:prstGeom>
          <a:noFill/>
        </p:spPr>
        <p:txBody>
          <a:bodyPr wrap="none" lIns="0" tIns="0" rIns="0" bIns="0" rtlCol="0">
            <a:noAutofit/>
          </a:bodyPr>
          <a:lstStyle/>
          <a:p>
            <a:r>
              <a:rPr lang="en-US" sz="13800" dirty="0">
                <a:solidFill>
                  <a:schemeClr val="bg1"/>
                </a:solidFill>
                <a:effectLst>
                  <a:outerShdw blurRad="50800" dist="38100" dir="2700000" algn="tl" rotWithShape="0">
                    <a:schemeClr val="accent1">
                      <a:lumMod val="50000"/>
                      <a:alpha val="40000"/>
                    </a:schemeClr>
                  </a:outerShdw>
                </a:effectLst>
                <a:latin typeface="+mj-lt"/>
              </a:rPr>
              <a:t>3</a:t>
            </a:r>
          </a:p>
        </p:txBody>
      </p:sp>
      <p:sp>
        <p:nvSpPr>
          <p:cNvPr id="9" name="文本框 8">
            <a:extLst>
              <a:ext uri="{FF2B5EF4-FFF2-40B4-BE49-F238E27FC236}">
                <a16:creationId xmlns:a16="http://schemas.microsoft.com/office/drawing/2014/main" id="{02B9EF01-331C-BA74-48AE-27FFDC2F5F8C}"/>
              </a:ext>
            </a:extLst>
          </p:cNvPr>
          <p:cNvSpPr txBox="1"/>
          <p:nvPr/>
        </p:nvSpPr>
        <p:spPr>
          <a:xfrm>
            <a:off x="5018088" y="2646335"/>
            <a:ext cx="2064668" cy="369332"/>
          </a:xfrm>
          <a:prstGeom prst="rect">
            <a:avLst/>
          </a:prstGeom>
          <a:noFill/>
        </p:spPr>
        <p:txBody>
          <a:bodyPr wrap="none" lIns="0" tIns="0" rIns="0" bIns="0" rtlCol="0">
            <a:noAutofit/>
          </a:bodyPr>
          <a:lstStyle/>
          <a:p>
            <a:r>
              <a:rPr lang="en-US" sz="2400" dirty="0">
                <a:solidFill>
                  <a:schemeClr val="accent1"/>
                </a:solidFill>
                <a:latin typeface="+mj-ea"/>
                <a:ea typeface="+mj-ea"/>
              </a:rPr>
              <a:t>PART THREE</a:t>
            </a:r>
          </a:p>
        </p:txBody>
      </p:sp>
      <p:sp>
        <p:nvSpPr>
          <p:cNvPr id="10" name="文本框 9">
            <a:extLst>
              <a:ext uri="{FF2B5EF4-FFF2-40B4-BE49-F238E27FC236}">
                <a16:creationId xmlns:a16="http://schemas.microsoft.com/office/drawing/2014/main" id="{629AE474-518A-022A-A094-BFDEA630CD46}"/>
              </a:ext>
            </a:extLst>
          </p:cNvPr>
          <p:cNvSpPr txBox="1"/>
          <p:nvPr/>
        </p:nvSpPr>
        <p:spPr>
          <a:xfrm>
            <a:off x="4930965" y="4052391"/>
            <a:ext cx="4785523" cy="344774"/>
          </a:xfrm>
          <a:prstGeom prst="rect">
            <a:avLst/>
          </a:prstGeom>
          <a:noFill/>
        </p:spPr>
        <p:txBody>
          <a:bodyPr wrap="square" rtlCol="0">
            <a:noAutofit/>
          </a:bodyPr>
          <a:lstStyle/>
          <a:p>
            <a:pP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分析用户群体年龄，来源等特点优化运营</a:t>
            </a:r>
          </a:p>
        </p:txBody>
      </p:sp>
    </p:spTree>
    <p:extLst>
      <p:ext uri="{BB962C8B-B14F-4D97-AF65-F5344CB8AC3E}">
        <p14:creationId xmlns:p14="http://schemas.microsoft.com/office/powerpoint/2010/main" val="152937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任意多边形: 形状 228">
            <a:extLst>
              <a:ext uri="{FF2B5EF4-FFF2-40B4-BE49-F238E27FC236}">
                <a16:creationId xmlns:a16="http://schemas.microsoft.com/office/drawing/2014/main" id="{214151FD-6690-3FDA-7BD1-2425B6C4AE38}"/>
              </a:ext>
            </a:extLst>
          </p:cNvPr>
          <p:cNvSpPr/>
          <p:nvPr/>
        </p:nvSpPr>
        <p:spPr>
          <a:xfrm>
            <a:off x="759099" y="0"/>
            <a:ext cx="10236200" cy="6858000"/>
          </a:xfrm>
          <a:custGeom>
            <a:avLst/>
            <a:gdLst>
              <a:gd name="connsiteX0" fmla="*/ 4685259 w 10236200"/>
              <a:gd name="connsiteY0" fmla="*/ 0 h 6858000"/>
              <a:gd name="connsiteX1" fmla="*/ 5550942 w 10236200"/>
              <a:gd name="connsiteY1" fmla="*/ 0 h 6858000"/>
              <a:gd name="connsiteX2" fmla="*/ 5641396 w 10236200"/>
              <a:gd name="connsiteY2" fmla="*/ 6878 h 6858000"/>
              <a:gd name="connsiteX3" fmla="*/ 10236200 w 10236200"/>
              <a:gd name="connsiteY3" fmla="*/ 5098554 h 6858000"/>
              <a:gd name="connsiteX4" fmla="*/ 10006100 w 10236200"/>
              <a:gd name="connsiteY4" fmla="*/ 6620521 h 6858000"/>
              <a:gd name="connsiteX5" fmla="*/ 9925746 w 10236200"/>
              <a:gd name="connsiteY5" fmla="*/ 6858000 h 6858000"/>
              <a:gd name="connsiteX6" fmla="*/ 310454 w 10236200"/>
              <a:gd name="connsiteY6" fmla="*/ 6858000 h 6858000"/>
              <a:gd name="connsiteX7" fmla="*/ 230100 w 10236200"/>
              <a:gd name="connsiteY7" fmla="*/ 6620521 h 6858000"/>
              <a:gd name="connsiteX8" fmla="*/ 0 w 10236200"/>
              <a:gd name="connsiteY8" fmla="*/ 5098554 h 6858000"/>
              <a:gd name="connsiteX9" fmla="*/ 4594804 w 10236200"/>
              <a:gd name="connsiteY9" fmla="*/ 68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6200" h="6858000">
                <a:moveTo>
                  <a:pt x="4685259" y="0"/>
                </a:moveTo>
                <a:lnTo>
                  <a:pt x="5550942" y="0"/>
                </a:lnTo>
                <a:lnTo>
                  <a:pt x="5641396" y="6878"/>
                </a:lnTo>
                <a:cubicBezTo>
                  <a:pt x="8222229" y="268976"/>
                  <a:pt x="10236200" y="2448571"/>
                  <a:pt x="10236200" y="5098554"/>
                </a:cubicBezTo>
                <a:cubicBezTo>
                  <a:pt x="10236200" y="5628551"/>
                  <a:pt x="10155641" y="6139732"/>
                  <a:pt x="10006100" y="6620521"/>
                </a:cubicBezTo>
                <a:lnTo>
                  <a:pt x="9925746" y="6858000"/>
                </a:lnTo>
                <a:lnTo>
                  <a:pt x="310454" y="6858000"/>
                </a:lnTo>
                <a:lnTo>
                  <a:pt x="230100" y="6620521"/>
                </a:lnTo>
                <a:cubicBezTo>
                  <a:pt x="80559" y="6139732"/>
                  <a:pt x="0" y="5628551"/>
                  <a:pt x="0" y="5098554"/>
                </a:cubicBezTo>
                <a:cubicBezTo>
                  <a:pt x="0" y="2448571"/>
                  <a:pt x="2013971" y="268976"/>
                  <a:pt x="4594804" y="6878"/>
                </a:cubicBezTo>
                <a:close/>
              </a:path>
            </a:pathLst>
          </a:custGeom>
          <a:solidFill>
            <a:schemeClr val="accent1">
              <a:lumMod val="20000"/>
              <a:lumOff val="80000"/>
              <a:alpha val="3000"/>
            </a:schemeClr>
          </a:solidFill>
          <a:ln>
            <a:solidFill>
              <a:schemeClr val="bg1">
                <a:lumMod val="85000"/>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9" name="矩形: 圆角 358">
            <a:extLst>
              <a:ext uri="{FF2B5EF4-FFF2-40B4-BE49-F238E27FC236}">
                <a16:creationId xmlns:a16="http://schemas.microsoft.com/office/drawing/2014/main" id="{97A95FA5-B3CB-4CC4-AF92-B86A2D6F9409}"/>
              </a:ext>
            </a:extLst>
          </p:cNvPr>
          <p:cNvSpPr/>
          <p:nvPr/>
        </p:nvSpPr>
        <p:spPr>
          <a:xfrm flipH="1">
            <a:off x="1722447" y="4067452"/>
            <a:ext cx="968170" cy="544884"/>
          </a:xfrm>
          <a:prstGeom prst="roundRect">
            <a:avLst>
              <a:gd name="adj" fmla="val 0"/>
            </a:avLst>
          </a:prstGeom>
          <a:solidFill>
            <a:schemeClr val="accent1">
              <a:lumMod val="20000"/>
              <a:lumOff val="80000"/>
              <a:alpha val="41000"/>
            </a:schemeClr>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4" name="内容占位符 3">
            <a:extLst>
              <a:ext uri="{FF2B5EF4-FFF2-40B4-BE49-F238E27FC236}">
                <a16:creationId xmlns:a16="http://schemas.microsoft.com/office/drawing/2014/main" id="{7C9EAD6B-0B48-FCE6-D031-DE8751270C38}"/>
              </a:ext>
            </a:extLst>
          </p:cNvPr>
          <p:cNvSpPr>
            <a:spLocks noGrp="1"/>
          </p:cNvSpPr>
          <p:nvPr>
            <p:ph sz="quarter" idx="13"/>
          </p:nvPr>
        </p:nvSpPr>
        <p:spPr/>
        <p:txBody>
          <a:bodyPr>
            <a:noAutofit/>
          </a:bodyPr>
          <a:lstStyle/>
          <a:p>
            <a:r>
              <a:rPr lang="zh-CN" altLang="en-US" dirty="0"/>
              <a:t>达人用户</a:t>
            </a:r>
            <a:endParaRPr lang="en-US" dirty="0"/>
          </a:p>
        </p:txBody>
      </p:sp>
      <p:sp>
        <p:nvSpPr>
          <p:cNvPr id="5" name="内容占位符 4">
            <a:extLst>
              <a:ext uri="{FF2B5EF4-FFF2-40B4-BE49-F238E27FC236}">
                <a16:creationId xmlns:a16="http://schemas.microsoft.com/office/drawing/2014/main" id="{D761BCA5-9E04-B6F1-F5A4-6CAEB7EE3A02}"/>
              </a:ext>
            </a:extLst>
          </p:cNvPr>
          <p:cNvSpPr>
            <a:spLocks noGrp="1"/>
          </p:cNvSpPr>
          <p:nvPr>
            <p:ph sz="quarter" idx="14"/>
          </p:nvPr>
        </p:nvSpPr>
        <p:spPr/>
        <p:txBody>
          <a:bodyPr/>
          <a:lstStyle/>
          <a:p>
            <a:r>
              <a:rPr lang="en-US" dirty="0"/>
              <a:t>Operational data analysis</a:t>
            </a:r>
          </a:p>
        </p:txBody>
      </p:sp>
      <p:grpSp>
        <p:nvGrpSpPr>
          <p:cNvPr id="22" name="图形 17">
            <a:extLst>
              <a:ext uri="{FF2B5EF4-FFF2-40B4-BE49-F238E27FC236}">
                <a16:creationId xmlns:a16="http://schemas.microsoft.com/office/drawing/2014/main" id="{46C11AD1-EE9E-B6E3-F7EF-81E4C0C9E14C}"/>
              </a:ext>
            </a:extLst>
          </p:cNvPr>
          <p:cNvGrpSpPr/>
          <p:nvPr/>
        </p:nvGrpSpPr>
        <p:grpSpPr>
          <a:xfrm>
            <a:off x="3157089" y="2514959"/>
            <a:ext cx="6017309" cy="3793970"/>
            <a:chOff x="3292223" y="1915568"/>
            <a:chExt cx="6793782" cy="4283544"/>
          </a:xfrm>
        </p:grpSpPr>
        <p:sp>
          <p:nvSpPr>
            <p:cNvPr id="23" name="任意多边形: 形状 22">
              <a:extLst>
                <a:ext uri="{FF2B5EF4-FFF2-40B4-BE49-F238E27FC236}">
                  <a16:creationId xmlns:a16="http://schemas.microsoft.com/office/drawing/2014/main" id="{F56E162F-48D2-EE91-2BC9-E38D2D646E9E}"/>
                </a:ext>
              </a:extLst>
            </p:cNvPr>
            <p:cNvSpPr/>
            <p:nvPr/>
          </p:nvSpPr>
          <p:spPr>
            <a:xfrm>
              <a:off x="3437773" y="1915568"/>
              <a:ext cx="6648232" cy="4283544"/>
            </a:xfrm>
            <a:custGeom>
              <a:avLst/>
              <a:gdLst>
                <a:gd name="connsiteX0" fmla="*/ 52441 w 6648232"/>
                <a:gd name="connsiteY0" fmla="*/ 4283545 h 4283544"/>
                <a:gd name="connsiteX1" fmla="*/ 2280275 w 6648232"/>
                <a:gd name="connsiteY1" fmla="*/ 4271985 h 4283544"/>
                <a:gd name="connsiteX2" fmla="*/ 2874124 w 6648232"/>
                <a:gd name="connsiteY2" fmla="*/ 4271813 h 4283544"/>
                <a:gd name="connsiteX3" fmla="*/ 3070858 w 6648232"/>
                <a:gd name="connsiteY3" fmla="*/ 4271739 h 4283544"/>
                <a:gd name="connsiteX4" fmla="*/ 3665841 w 6648232"/>
                <a:gd name="connsiteY4" fmla="*/ 4271566 h 4283544"/>
                <a:gd name="connsiteX5" fmla="*/ 6384056 w 6648232"/>
                <a:gd name="connsiteY5" fmla="*/ 4270827 h 4283544"/>
                <a:gd name="connsiteX6" fmla="*/ 6341663 w 6648232"/>
                <a:gd name="connsiteY6" fmla="*/ 2716354 h 4283544"/>
                <a:gd name="connsiteX7" fmla="*/ 5106617 w 6648232"/>
                <a:gd name="connsiteY7" fmla="*/ 1465534 h 4283544"/>
                <a:gd name="connsiteX8" fmla="*/ 688018 w 6648232"/>
                <a:gd name="connsiteY8" fmla="*/ 2669943 h 4283544"/>
                <a:gd name="connsiteX9" fmla="*/ 52441 w 6648232"/>
                <a:gd name="connsiteY9" fmla="*/ 4283545 h 428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232" h="4283544">
                  <a:moveTo>
                    <a:pt x="52441" y="4283545"/>
                  </a:moveTo>
                  <a:lnTo>
                    <a:pt x="2280275" y="4271985"/>
                  </a:lnTo>
                  <a:lnTo>
                    <a:pt x="2874124" y="4271813"/>
                  </a:lnTo>
                  <a:lnTo>
                    <a:pt x="3070858" y="4271739"/>
                  </a:lnTo>
                  <a:lnTo>
                    <a:pt x="3665841" y="4271566"/>
                  </a:lnTo>
                  <a:lnTo>
                    <a:pt x="6384056" y="4270827"/>
                  </a:lnTo>
                  <a:cubicBezTo>
                    <a:pt x="6384056" y="4270827"/>
                    <a:pt x="7005781" y="3473564"/>
                    <a:pt x="6341663" y="2716354"/>
                  </a:cubicBezTo>
                  <a:cubicBezTo>
                    <a:pt x="5653094" y="1931267"/>
                    <a:pt x="5318287" y="2570640"/>
                    <a:pt x="5106617" y="1465534"/>
                  </a:cubicBezTo>
                  <a:cubicBezTo>
                    <a:pt x="4573868" y="-1316246"/>
                    <a:pt x="-693580" y="302803"/>
                    <a:pt x="688018" y="2669943"/>
                  </a:cubicBezTo>
                  <a:cubicBezTo>
                    <a:pt x="1185497" y="3522267"/>
                    <a:pt x="-291215" y="3069252"/>
                    <a:pt x="52441" y="4283545"/>
                  </a:cubicBezTo>
                  <a:close/>
                </a:path>
              </a:pathLst>
            </a:custGeom>
            <a:solidFill>
              <a:schemeClr val="accent1">
                <a:lumMod val="20000"/>
                <a:lumOff val="80000"/>
                <a:alpha val="43000"/>
              </a:schemeClr>
            </a:solidFill>
            <a:ln w="2465" cap="flat">
              <a:noFill/>
              <a:prstDash val="solid"/>
              <a:miter/>
            </a:ln>
          </p:spPr>
          <p:txBody>
            <a:bodyPr rtlCol="0" anchor="ctr"/>
            <a:lstStyle/>
            <a:p>
              <a:endParaRPr lang="en-US" dirty="0"/>
            </a:p>
          </p:txBody>
        </p:sp>
        <p:grpSp>
          <p:nvGrpSpPr>
            <p:cNvPr id="26" name="图形 17">
              <a:extLst>
                <a:ext uri="{FF2B5EF4-FFF2-40B4-BE49-F238E27FC236}">
                  <a16:creationId xmlns:a16="http://schemas.microsoft.com/office/drawing/2014/main" id="{FD8044C2-AF4F-7BD2-DF88-9A75B7179D39}"/>
                </a:ext>
              </a:extLst>
            </p:cNvPr>
            <p:cNvGrpSpPr/>
            <p:nvPr/>
          </p:nvGrpSpPr>
          <p:grpSpPr>
            <a:xfrm>
              <a:off x="5446004" y="5460964"/>
              <a:ext cx="200702" cy="268511"/>
              <a:chOff x="5446004" y="5460964"/>
              <a:chExt cx="200702" cy="268511"/>
            </a:xfrm>
            <a:solidFill>
              <a:srgbClr val="AFCDFB"/>
            </a:solidFill>
          </p:grpSpPr>
          <p:sp>
            <p:nvSpPr>
              <p:cNvPr id="27" name="任意多边形: 形状 26">
                <a:extLst>
                  <a:ext uri="{FF2B5EF4-FFF2-40B4-BE49-F238E27FC236}">
                    <a16:creationId xmlns:a16="http://schemas.microsoft.com/office/drawing/2014/main" id="{454E3A5D-CBA3-EBB4-28FB-454A4C132237}"/>
                  </a:ext>
                </a:extLst>
              </p:cNvPr>
              <p:cNvSpPr/>
              <p:nvPr/>
            </p:nvSpPr>
            <p:spPr>
              <a:xfrm>
                <a:off x="5513905" y="5460964"/>
                <a:ext cx="114670" cy="160853"/>
              </a:xfrm>
              <a:custGeom>
                <a:avLst/>
                <a:gdLst>
                  <a:gd name="connsiteX0" fmla="*/ 25870 w 114670"/>
                  <a:gd name="connsiteY0" fmla="*/ 157584 h 160853"/>
                  <a:gd name="connsiteX1" fmla="*/ 13817 w 114670"/>
                  <a:gd name="connsiteY1" fmla="*/ 150979 h 160853"/>
                  <a:gd name="connsiteX2" fmla="*/ 3269 w 114670"/>
                  <a:gd name="connsiteY2" fmla="*/ 114896 h 160853"/>
                  <a:gd name="connsiteX3" fmla="*/ 58626 w 114670"/>
                  <a:gd name="connsiteY3" fmla="*/ 13817 h 160853"/>
                  <a:gd name="connsiteX4" fmla="*/ 94710 w 114670"/>
                  <a:gd name="connsiteY4" fmla="*/ 3268 h 160853"/>
                  <a:gd name="connsiteX5" fmla="*/ 111963 w 114670"/>
                  <a:gd name="connsiteY5" fmla="*/ 12708 h 160853"/>
                  <a:gd name="connsiteX6" fmla="*/ 114033 w 114670"/>
                  <a:gd name="connsiteY6" fmla="*/ 19782 h 160853"/>
                  <a:gd name="connsiteX7" fmla="*/ 106959 w 114670"/>
                  <a:gd name="connsiteY7" fmla="*/ 21852 h 160853"/>
                  <a:gd name="connsiteX8" fmla="*/ 89706 w 114670"/>
                  <a:gd name="connsiteY8" fmla="*/ 12413 h 160853"/>
                  <a:gd name="connsiteX9" fmla="*/ 67745 w 114670"/>
                  <a:gd name="connsiteY9" fmla="*/ 18846 h 160853"/>
                  <a:gd name="connsiteX10" fmla="*/ 12388 w 114670"/>
                  <a:gd name="connsiteY10" fmla="*/ 119924 h 160853"/>
                  <a:gd name="connsiteX11" fmla="*/ 18821 w 114670"/>
                  <a:gd name="connsiteY11" fmla="*/ 141884 h 160853"/>
                  <a:gd name="connsiteX12" fmla="*/ 30873 w 114670"/>
                  <a:gd name="connsiteY12" fmla="*/ 148490 h 160853"/>
                  <a:gd name="connsiteX13" fmla="*/ 52834 w 114670"/>
                  <a:gd name="connsiteY13" fmla="*/ 142057 h 160853"/>
                  <a:gd name="connsiteX14" fmla="*/ 89583 w 114670"/>
                  <a:gd name="connsiteY14" fmla="*/ 74967 h 160853"/>
                  <a:gd name="connsiteX15" fmla="*/ 96656 w 114670"/>
                  <a:gd name="connsiteY15" fmla="*/ 72897 h 160853"/>
                  <a:gd name="connsiteX16" fmla="*/ 98727 w 114670"/>
                  <a:gd name="connsiteY16" fmla="*/ 79970 h 160853"/>
                  <a:gd name="connsiteX17" fmla="*/ 61978 w 114670"/>
                  <a:gd name="connsiteY17" fmla="*/ 147060 h 160853"/>
                  <a:gd name="connsiteX18" fmla="*/ 25870 w 114670"/>
                  <a:gd name="connsiteY18" fmla="*/ 157584 h 16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70" h="160853">
                    <a:moveTo>
                      <a:pt x="25870" y="157584"/>
                    </a:moveTo>
                    <a:lnTo>
                      <a:pt x="13817" y="150979"/>
                    </a:lnTo>
                    <a:cubicBezTo>
                      <a:pt x="952" y="143930"/>
                      <a:pt x="-3781" y="127737"/>
                      <a:pt x="3269" y="114896"/>
                    </a:cubicBezTo>
                    <a:lnTo>
                      <a:pt x="58626" y="13817"/>
                    </a:lnTo>
                    <a:cubicBezTo>
                      <a:pt x="65675" y="952"/>
                      <a:pt x="81868" y="-3781"/>
                      <a:pt x="94710" y="3268"/>
                    </a:cubicBezTo>
                    <a:lnTo>
                      <a:pt x="111963" y="12708"/>
                    </a:lnTo>
                    <a:cubicBezTo>
                      <a:pt x="114477" y="14089"/>
                      <a:pt x="115413" y="17243"/>
                      <a:pt x="114033" y="19782"/>
                    </a:cubicBezTo>
                    <a:cubicBezTo>
                      <a:pt x="112653" y="22296"/>
                      <a:pt x="109498" y="23233"/>
                      <a:pt x="106959" y="21852"/>
                    </a:cubicBezTo>
                    <a:lnTo>
                      <a:pt x="89706" y="12413"/>
                    </a:lnTo>
                    <a:cubicBezTo>
                      <a:pt x="81868" y="8124"/>
                      <a:pt x="72034" y="11008"/>
                      <a:pt x="67745" y="18846"/>
                    </a:cubicBezTo>
                    <a:lnTo>
                      <a:pt x="12388" y="119924"/>
                    </a:lnTo>
                    <a:cubicBezTo>
                      <a:pt x="8099" y="127737"/>
                      <a:pt x="10983" y="137595"/>
                      <a:pt x="18821" y="141884"/>
                    </a:cubicBezTo>
                    <a:lnTo>
                      <a:pt x="30873" y="148490"/>
                    </a:lnTo>
                    <a:cubicBezTo>
                      <a:pt x="38711" y="152778"/>
                      <a:pt x="48545" y="149894"/>
                      <a:pt x="52834" y="142057"/>
                    </a:cubicBezTo>
                    <a:lnTo>
                      <a:pt x="89583" y="74967"/>
                    </a:lnTo>
                    <a:cubicBezTo>
                      <a:pt x="90963" y="72453"/>
                      <a:pt x="94118" y="71517"/>
                      <a:pt x="96656" y="72897"/>
                    </a:cubicBezTo>
                    <a:cubicBezTo>
                      <a:pt x="99171" y="74277"/>
                      <a:pt x="100107" y="77432"/>
                      <a:pt x="98727" y="79970"/>
                    </a:cubicBezTo>
                    <a:lnTo>
                      <a:pt x="61978" y="147060"/>
                    </a:lnTo>
                    <a:cubicBezTo>
                      <a:pt x="54904" y="159901"/>
                      <a:pt x="38736" y="164634"/>
                      <a:pt x="25870" y="157584"/>
                    </a:cubicBezTo>
                    <a:close/>
                  </a:path>
                </a:pathLst>
              </a:custGeom>
              <a:solidFill>
                <a:srgbClr val="AFCDFB"/>
              </a:solidFill>
              <a:ln w="2465" cap="flat">
                <a:noFill/>
                <a:prstDash val="solid"/>
                <a:miter/>
              </a:ln>
            </p:spPr>
            <p:txBody>
              <a:bodyPr rtlCol="0" anchor="ctr"/>
              <a:lstStyle/>
              <a:p>
                <a:endParaRPr lang="en-US"/>
              </a:p>
            </p:txBody>
          </p:sp>
          <p:sp>
            <p:nvSpPr>
              <p:cNvPr id="28" name="任意多边形: 形状 27">
                <a:extLst>
                  <a:ext uri="{FF2B5EF4-FFF2-40B4-BE49-F238E27FC236}">
                    <a16:creationId xmlns:a16="http://schemas.microsoft.com/office/drawing/2014/main" id="{A85F1112-D9BC-5754-E027-EFB4B8F0D672}"/>
                  </a:ext>
                </a:extLst>
              </p:cNvPr>
              <p:cNvSpPr/>
              <p:nvPr/>
            </p:nvSpPr>
            <p:spPr>
              <a:xfrm>
                <a:off x="5446004" y="5473054"/>
                <a:ext cx="200702" cy="256420"/>
              </a:xfrm>
              <a:custGeom>
                <a:avLst/>
                <a:gdLst>
                  <a:gd name="connsiteX0" fmla="*/ 42406 w 200702"/>
                  <a:gd name="connsiteY0" fmla="*/ 251625 h 256420"/>
                  <a:gd name="connsiteX1" fmla="*/ 20815 w 200702"/>
                  <a:gd name="connsiteY1" fmla="*/ 239794 h 256420"/>
                  <a:gd name="connsiteX2" fmla="*/ 5780 w 200702"/>
                  <a:gd name="connsiteY2" fmla="*/ 180937 h 256420"/>
                  <a:gd name="connsiteX3" fmla="*/ 88989 w 200702"/>
                  <a:gd name="connsiteY3" fmla="*/ 28987 h 256420"/>
                  <a:gd name="connsiteX4" fmla="*/ 96063 w 200702"/>
                  <a:gd name="connsiteY4" fmla="*/ 26917 h 256420"/>
                  <a:gd name="connsiteX5" fmla="*/ 98133 w 200702"/>
                  <a:gd name="connsiteY5" fmla="*/ 33990 h 256420"/>
                  <a:gd name="connsiteX6" fmla="*/ 14924 w 200702"/>
                  <a:gd name="connsiteY6" fmla="*/ 185965 h 256420"/>
                  <a:gd name="connsiteX7" fmla="*/ 25818 w 200702"/>
                  <a:gd name="connsiteY7" fmla="*/ 230700 h 256420"/>
                  <a:gd name="connsiteX8" fmla="*/ 47409 w 200702"/>
                  <a:gd name="connsiteY8" fmla="*/ 242530 h 256420"/>
                  <a:gd name="connsiteX9" fmla="*/ 90985 w 200702"/>
                  <a:gd name="connsiteY9" fmla="*/ 227619 h 256420"/>
                  <a:gd name="connsiteX10" fmla="*/ 185779 w 200702"/>
                  <a:gd name="connsiteY10" fmla="*/ 54522 h 256420"/>
                  <a:gd name="connsiteX11" fmla="*/ 174885 w 200702"/>
                  <a:gd name="connsiteY11" fmla="*/ 9787 h 256420"/>
                  <a:gd name="connsiteX12" fmla="*/ 172814 w 200702"/>
                  <a:gd name="connsiteY12" fmla="*/ 2713 h 256420"/>
                  <a:gd name="connsiteX13" fmla="*/ 179888 w 200702"/>
                  <a:gd name="connsiteY13" fmla="*/ 643 h 256420"/>
                  <a:gd name="connsiteX14" fmla="*/ 194923 w 200702"/>
                  <a:gd name="connsiteY14" fmla="*/ 59500 h 256420"/>
                  <a:gd name="connsiteX15" fmla="*/ 100154 w 200702"/>
                  <a:gd name="connsiteY15" fmla="*/ 232597 h 256420"/>
                  <a:gd name="connsiteX16" fmla="*/ 42406 w 200702"/>
                  <a:gd name="connsiteY16" fmla="*/ 251625 h 25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702" h="256420">
                    <a:moveTo>
                      <a:pt x="42406" y="251625"/>
                    </a:moveTo>
                    <a:lnTo>
                      <a:pt x="20815" y="239794"/>
                    </a:lnTo>
                    <a:cubicBezTo>
                      <a:pt x="777" y="228826"/>
                      <a:pt x="-5976" y="202405"/>
                      <a:pt x="5780" y="180937"/>
                    </a:cubicBezTo>
                    <a:lnTo>
                      <a:pt x="88989" y="28987"/>
                    </a:lnTo>
                    <a:cubicBezTo>
                      <a:pt x="90369" y="26473"/>
                      <a:pt x="93524" y="25536"/>
                      <a:pt x="96063" y="26917"/>
                    </a:cubicBezTo>
                    <a:cubicBezTo>
                      <a:pt x="98602" y="28297"/>
                      <a:pt x="99514" y="31452"/>
                      <a:pt x="98133" y="33990"/>
                    </a:cubicBezTo>
                    <a:lnTo>
                      <a:pt x="14924" y="185965"/>
                    </a:lnTo>
                    <a:cubicBezTo>
                      <a:pt x="5928" y="202405"/>
                      <a:pt x="10808" y="222492"/>
                      <a:pt x="25818" y="230700"/>
                    </a:cubicBezTo>
                    <a:lnTo>
                      <a:pt x="47409" y="242530"/>
                    </a:lnTo>
                    <a:cubicBezTo>
                      <a:pt x="62419" y="250762"/>
                      <a:pt x="81965" y="244058"/>
                      <a:pt x="90985" y="227619"/>
                    </a:cubicBezTo>
                    <a:lnTo>
                      <a:pt x="185779" y="54522"/>
                    </a:lnTo>
                    <a:cubicBezTo>
                      <a:pt x="194775" y="38082"/>
                      <a:pt x="189895" y="17994"/>
                      <a:pt x="174885" y="9787"/>
                    </a:cubicBezTo>
                    <a:cubicBezTo>
                      <a:pt x="172370" y="8407"/>
                      <a:pt x="171434" y="5252"/>
                      <a:pt x="172814" y="2713"/>
                    </a:cubicBezTo>
                    <a:cubicBezTo>
                      <a:pt x="174194" y="174"/>
                      <a:pt x="177349" y="-737"/>
                      <a:pt x="179888" y="643"/>
                    </a:cubicBezTo>
                    <a:cubicBezTo>
                      <a:pt x="199926" y="11635"/>
                      <a:pt x="206679" y="38032"/>
                      <a:pt x="194923" y="59500"/>
                    </a:cubicBezTo>
                    <a:lnTo>
                      <a:pt x="100154" y="232597"/>
                    </a:lnTo>
                    <a:cubicBezTo>
                      <a:pt x="88348" y="254065"/>
                      <a:pt x="62469" y="262618"/>
                      <a:pt x="42406" y="251625"/>
                    </a:cubicBezTo>
                    <a:close/>
                  </a:path>
                </a:pathLst>
              </a:custGeom>
              <a:solidFill>
                <a:srgbClr val="AFCDFB"/>
              </a:solidFill>
              <a:ln w="2465" cap="flat">
                <a:noFill/>
                <a:prstDash val="solid"/>
                <a:miter/>
              </a:ln>
            </p:spPr>
            <p:txBody>
              <a:bodyPr rtlCol="0" anchor="ctr"/>
              <a:lstStyle/>
              <a:p>
                <a:endParaRPr lang="en-US"/>
              </a:p>
            </p:txBody>
          </p:sp>
        </p:grpSp>
        <p:grpSp>
          <p:nvGrpSpPr>
            <p:cNvPr id="29" name="图形 17">
              <a:extLst>
                <a:ext uri="{FF2B5EF4-FFF2-40B4-BE49-F238E27FC236}">
                  <a16:creationId xmlns:a16="http://schemas.microsoft.com/office/drawing/2014/main" id="{B64E6D02-3555-B516-5022-64EC7C25FA06}"/>
                </a:ext>
              </a:extLst>
            </p:cNvPr>
            <p:cNvGrpSpPr/>
            <p:nvPr/>
          </p:nvGrpSpPr>
          <p:grpSpPr>
            <a:xfrm>
              <a:off x="4799990" y="2595572"/>
              <a:ext cx="2886776" cy="2460823"/>
              <a:chOff x="4799990" y="2595572"/>
              <a:chExt cx="2886776" cy="2460823"/>
            </a:xfrm>
          </p:grpSpPr>
          <p:sp>
            <p:nvSpPr>
              <p:cNvPr id="30" name="任意多边形: 形状 29">
                <a:extLst>
                  <a:ext uri="{FF2B5EF4-FFF2-40B4-BE49-F238E27FC236}">
                    <a16:creationId xmlns:a16="http://schemas.microsoft.com/office/drawing/2014/main" id="{C9F1D636-CAEA-346E-3375-D1912BC0D660}"/>
                  </a:ext>
                </a:extLst>
              </p:cNvPr>
              <p:cNvSpPr/>
              <p:nvPr/>
            </p:nvSpPr>
            <p:spPr>
              <a:xfrm>
                <a:off x="4799990" y="2595572"/>
                <a:ext cx="2886751" cy="2460823"/>
              </a:xfrm>
              <a:custGeom>
                <a:avLst/>
                <a:gdLst>
                  <a:gd name="connsiteX0" fmla="*/ 2768766 w 2886751"/>
                  <a:gd name="connsiteY0" fmla="*/ 2460824 h 2460823"/>
                  <a:gd name="connsiteX1" fmla="*/ 117986 w 2886751"/>
                  <a:gd name="connsiteY1" fmla="*/ 2460824 h 2460823"/>
                  <a:gd name="connsiteX2" fmla="*/ 0 w 2886751"/>
                  <a:gd name="connsiteY2" fmla="*/ 2342838 h 2460823"/>
                  <a:gd name="connsiteX3" fmla="*/ 0 w 2886751"/>
                  <a:gd name="connsiteY3" fmla="*/ 117986 h 2460823"/>
                  <a:gd name="connsiteX4" fmla="*/ 117986 w 2886751"/>
                  <a:gd name="connsiteY4" fmla="*/ 0 h 2460823"/>
                  <a:gd name="connsiteX5" fmla="*/ 2768766 w 2886751"/>
                  <a:gd name="connsiteY5" fmla="*/ 0 h 2460823"/>
                  <a:gd name="connsiteX6" fmla="*/ 2886752 w 2886751"/>
                  <a:gd name="connsiteY6" fmla="*/ 117986 h 2460823"/>
                  <a:gd name="connsiteX7" fmla="*/ 2886752 w 2886751"/>
                  <a:gd name="connsiteY7" fmla="*/ 2342838 h 2460823"/>
                  <a:gd name="connsiteX8" fmla="*/ 2768766 w 2886751"/>
                  <a:gd name="connsiteY8" fmla="*/ 2460824 h 246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751" h="2460823">
                    <a:moveTo>
                      <a:pt x="2768766" y="2460824"/>
                    </a:moveTo>
                    <a:lnTo>
                      <a:pt x="117986" y="2460824"/>
                    </a:lnTo>
                    <a:cubicBezTo>
                      <a:pt x="52819" y="2460824"/>
                      <a:pt x="0" y="2408005"/>
                      <a:pt x="0" y="2342838"/>
                    </a:cubicBezTo>
                    <a:lnTo>
                      <a:pt x="0" y="117986"/>
                    </a:lnTo>
                    <a:cubicBezTo>
                      <a:pt x="0" y="52819"/>
                      <a:pt x="52819" y="0"/>
                      <a:pt x="117986" y="0"/>
                    </a:cubicBezTo>
                    <a:lnTo>
                      <a:pt x="2768766" y="0"/>
                    </a:lnTo>
                    <a:cubicBezTo>
                      <a:pt x="2833933" y="0"/>
                      <a:pt x="2886752" y="52819"/>
                      <a:pt x="2886752" y="117986"/>
                    </a:cubicBezTo>
                    <a:lnTo>
                      <a:pt x="2886752" y="2342838"/>
                    </a:lnTo>
                    <a:cubicBezTo>
                      <a:pt x="2886777" y="2408005"/>
                      <a:pt x="2833933" y="2460824"/>
                      <a:pt x="2768766" y="2460824"/>
                    </a:cubicBezTo>
                    <a:close/>
                  </a:path>
                </a:pathLst>
              </a:custGeom>
              <a:solidFill>
                <a:srgbClr val="FFFFFF">
                  <a:alpha val="60000"/>
                </a:srgbClr>
              </a:solidFill>
              <a:ln w="2465" cap="flat">
                <a:noFill/>
                <a:prstDash val="solid"/>
                <a:miter/>
              </a:ln>
            </p:spPr>
            <p:txBody>
              <a:bodyPr rtlCol="0" anchor="ctr"/>
              <a:lstStyle/>
              <a:p>
                <a:endParaRPr lang="en-US"/>
              </a:p>
            </p:txBody>
          </p:sp>
          <p:sp>
            <p:nvSpPr>
              <p:cNvPr id="31" name="任意多边形: 形状 30">
                <a:extLst>
                  <a:ext uri="{FF2B5EF4-FFF2-40B4-BE49-F238E27FC236}">
                    <a16:creationId xmlns:a16="http://schemas.microsoft.com/office/drawing/2014/main" id="{ACB265C7-8931-33F7-E462-09271D495739}"/>
                  </a:ext>
                </a:extLst>
              </p:cNvPr>
              <p:cNvSpPr/>
              <p:nvPr/>
            </p:nvSpPr>
            <p:spPr>
              <a:xfrm>
                <a:off x="4799990" y="2595572"/>
                <a:ext cx="2886776" cy="273066"/>
              </a:xfrm>
              <a:custGeom>
                <a:avLst/>
                <a:gdLst>
                  <a:gd name="connsiteX0" fmla="*/ 2886777 w 2886776"/>
                  <a:gd name="connsiteY0" fmla="*/ 273066 h 273066"/>
                  <a:gd name="connsiteX1" fmla="*/ 0 w 2886776"/>
                  <a:gd name="connsiteY1" fmla="*/ 273066 h 273066"/>
                  <a:gd name="connsiteX2" fmla="*/ 0 w 2886776"/>
                  <a:gd name="connsiteY2" fmla="*/ 88089 h 273066"/>
                  <a:gd name="connsiteX3" fmla="*/ 88089 w 2886776"/>
                  <a:gd name="connsiteY3" fmla="*/ 0 h 273066"/>
                  <a:gd name="connsiteX4" fmla="*/ 2798687 w 2886776"/>
                  <a:gd name="connsiteY4" fmla="*/ 0 h 273066"/>
                  <a:gd name="connsiteX5" fmla="*/ 2886777 w 2886776"/>
                  <a:gd name="connsiteY5" fmla="*/ 88089 h 273066"/>
                  <a:gd name="connsiteX6" fmla="*/ 2886777 w 2886776"/>
                  <a:gd name="connsiteY6" fmla="*/ 273066 h 27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776" h="273066">
                    <a:moveTo>
                      <a:pt x="2886777" y="273066"/>
                    </a:moveTo>
                    <a:lnTo>
                      <a:pt x="0" y="273066"/>
                    </a:lnTo>
                    <a:lnTo>
                      <a:pt x="0" y="88089"/>
                    </a:lnTo>
                    <a:cubicBezTo>
                      <a:pt x="0" y="39435"/>
                      <a:pt x="39435" y="0"/>
                      <a:pt x="88089" y="0"/>
                    </a:cubicBezTo>
                    <a:lnTo>
                      <a:pt x="2798687" y="0"/>
                    </a:lnTo>
                    <a:cubicBezTo>
                      <a:pt x="2847341" y="0"/>
                      <a:pt x="2886777" y="39435"/>
                      <a:pt x="2886777" y="88089"/>
                    </a:cubicBezTo>
                    <a:lnTo>
                      <a:pt x="2886777" y="273066"/>
                    </a:lnTo>
                    <a:close/>
                  </a:path>
                </a:pathLst>
              </a:custGeom>
              <a:solidFill>
                <a:schemeClr val="accent1"/>
              </a:solidFill>
              <a:ln w="2465" cap="flat">
                <a:noFill/>
                <a:prstDash val="solid"/>
                <a:miter/>
              </a:ln>
            </p:spPr>
            <p:txBody>
              <a:bodyPr rtlCol="0" anchor="ctr"/>
              <a:lstStyle/>
              <a:p>
                <a:endParaRPr lang="en-US"/>
              </a:p>
            </p:txBody>
          </p:sp>
          <p:grpSp>
            <p:nvGrpSpPr>
              <p:cNvPr id="32" name="图形 17">
                <a:extLst>
                  <a:ext uri="{FF2B5EF4-FFF2-40B4-BE49-F238E27FC236}">
                    <a16:creationId xmlns:a16="http://schemas.microsoft.com/office/drawing/2014/main" id="{6205A902-E729-522C-1DF1-1568654933F9}"/>
                  </a:ext>
                </a:extLst>
              </p:cNvPr>
              <p:cNvGrpSpPr/>
              <p:nvPr/>
            </p:nvGrpSpPr>
            <p:grpSpPr>
              <a:xfrm>
                <a:off x="4916719" y="2697808"/>
                <a:ext cx="339367" cy="65315"/>
                <a:chOff x="4916719" y="2697808"/>
                <a:chExt cx="339367" cy="65315"/>
              </a:xfrm>
              <a:solidFill>
                <a:srgbClr val="DDE7FE"/>
              </a:solidFill>
            </p:grpSpPr>
            <p:sp>
              <p:nvSpPr>
                <p:cNvPr id="33" name="任意多边形: 形状 32">
                  <a:extLst>
                    <a:ext uri="{FF2B5EF4-FFF2-40B4-BE49-F238E27FC236}">
                      <a16:creationId xmlns:a16="http://schemas.microsoft.com/office/drawing/2014/main" id="{B74FA40D-DA5F-3C43-EE64-F51D7EC8F539}"/>
                    </a:ext>
                  </a:extLst>
                </p:cNvPr>
                <p:cNvSpPr/>
                <p:nvPr/>
              </p:nvSpPr>
              <p:spPr>
                <a:xfrm>
                  <a:off x="4916719" y="2697808"/>
                  <a:ext cx="65315" cy="65315"/>
                </a:xfrm>
                <a:custGeom>
                  <a:avLst/>
                  <a:gdLst>
                    <a:gd name="connsiteX0" fmla="*/ 0 w 65315"/>
                    <a:gd name="connsiteY0" fmla="*/ 32658 h 65315"/>
                    <a:gd name="connsiteX1" fmla="*/ 32658 w 65315"/>
                    <a:gd name="connsiteY1" fmla="*/ 0 h 65315"/>
                    <a:gd name="connsiteX2" fmla="*/ 65315 w 65315"/>
                    <a:gd name="connsiteY2" fmla="*/ 32658 h 65315"/>
                    <a:gd name="connsiteX3" fmla="*/ 32658 w 65315"/>
                    <a:gd name="connsiteY3" fmla="*/ 65315 h 65315"/>
                    <a:gd name="connsiteX4" fmla="*/ 0 w 65315"/>
                    <a:gd name="connsiteY4" fmla="*/ 32658 h 65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5" h="65315">
                      <a:moveTo>
                        <a:pt x="0" y="32658"/>
                      </a:moveTo>
                      <a:cubicBezTo>
                        <a:pt x="0" y="14616"/>
                        <a:pt x="14616" y="0"/>
                        <a:pt x="32658" y="0"/>
                      </a:cubicBezTo>
                      <a:cubicBezTo>
                        <a:pt x="50699" y="0"/>
                        <a:pt x="65315" y="14616"/>
                        <a:pt x="65315" y="32658"/>
                      </a:cubicBezTo>
                      <a:cubicBezTo>
                        <a:pt x="65315" y="50699"/>
                        <a:pt x="50699" y="65315"/>
                        <a:pt x="32658" y="65315"/>
                      </a:cubicBezTo>
                      <a:cubicBezTo>
                        <a:pt x="14616" y="65290"/>
                        <a:pt x="0" y="50675"/>
                        <a:pt x="0" y="32658"/>
                      </a:cubicBezTo>
                      <a:close/>
                    </a:path>
                  </a:pathLst>
                </a:custGeom>
                <a:solidFill>
                  <a:srgbClr val="DDE7FE"/>
                </a:solidFill>
                <a:ln w="2465" cap="flat">
                  <a:noFill/>
                  <a:prstDash val="solid"/>
                  <a:miter/>
                </a:ln>
              </p:spPr>
              <p:txBody>
                <a:bodyPr rtlCol="0" anchor="ctr"/>
                <a:lstStyle/>
                <a:p>
                  <a:endParaRPr lang="en-US"/>
                </a:p>
              </p:txBody>
            </p:sp>
            <p:sp>
              <p:nvSpPr>
                <p:cNvPr id="34" name="任意多边形: 形状 33">
                  <a:extLst>
                    <a:ext uri="{FF2B5EF4-FFF2-40B4-BE49-F238E27FC236}">
                      <a16:creationId xmlns:a16="http://schemas.microsoft.com/office/drawing/2014/main" id="{63CC6627-5536-883F-447A-63B2C3C0483E}"/>
                    </a:ext>
                  </a:extLst>
                </p:cNvPr>
                <p:cNvSpPr/>
                <p:nvPr/>
              </p:nvSpPr>
              <p:spPr>
                <a:xfrm>
                  <a:off x="5053757" y="2697808"/>
                  <a:ext cx="65315" cy="65315"/>
                </a:xfrm>
                <a:custGeom>
                  <a:avLst/>
                  <a:gdLst>
                    <a:gd name="connsiteX0" fmla="*/ 0 w 65315"/>
                    <a:gd name="connsiteY0" fmla="*/ 32658 h 65315"/>
                    <a:gd name="connsiteX1" fmla="*/ 32658 w 65315"/>
                    <a:gd name="connsiteY1" fmla="*/ 0 h 65315"/>
                    <a:gd name="connsiteX2" fmla="*/ 65315 w 65315"/>
                    <a:gd name="connsiteY2" fmla="*/ 32658 h 65315"/>
                    <a:gd name="connsiteX3" fmla="*/ 32658 w 65315"/>
                    <a:gd name="connsiteY3" fmla="*/ 65315 h 65315"/>
                    <a:gd name="connsiteX4" fmla="*/ 0 w 65315"/>
                    <a:gd name="connsiteY4" fmla="*/ 32658 h 65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5" h="65315">
                      <a:moveTo>
                        <a:pt x="0" y="32658"/>
                      </a:moveTo>
                      <a:cubicBezTo>
                        <a:pt x="0" y="14616"/>
                        <a:pt x="14616" y="0"/>
                        <a:pt x="32658" y="0"/>
                      </a:cubicBezTo>
                      <a:cubicBezTo>
                        <a:pt x="50675" y="0"/>
                        <a:pt x="65315" y="14616"/>
                        <a:pt x="65315" y="32658"/>
                      </a:cubicBezTo>
                      <a:cubicBezTo>
                        <a:pt x="65315" y="50699"/>
                        <a:pt x="50699" y="65315"/>
                        <a:pt x="32658" y="65315"/>
                      </a:cubicBezTo>
                      <a:cubicBezTo>
                        <a:pt x="14616" y="65290"/>
                        <a:pt x="0" y="50675"/>
                        <a:pt x="0" y="32658"/>
                      </a:cubicBezTo>
                      <a:close/>
                    </a:path>
                  </a:pathLst>
                </a:custGeom>
                <a:solidFill>
                  <a:srgbClr val="DDE7FE"/>
                </a:solidFill>
                <a:ln w="2465" cap="flat">
                  <a:no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1793ABCD-16E4-9CFB-1817-10BA7B4DDECF}"/>
                    </a:ext>
                  </a:extLst>
                </p:cNvPr>
                <p:cNvSpPr/>
                <p:nvPr/>
              </p:nvSpPr>
              <p:spPr>
                <a:xfrm>
                  <a:off x="5190771" y="2697808"/>
                  <a:ext cx="65315" cy="65315"/>
                </a:xfrm>
                <a:custGeom>
                  <a:avLst/>
                  <a:gdLst>
                    <a:gd name="connsiteX0" fmla="*/ 0 w 65315"/>
                    <a:gd name="connsiteY0" fmla="*/ 32658 h 65315"/>
                    <a:gd name="connsiteX1" fmla="*/ 32658 w 65315"/>
                    <a:gd name="connsiteY1" fmla="*/ 0 h 65315"/>
                    <a:gd name="connsiteX2" fmla="*/ 65315 w 65315"/>
                    <a:gd name="connsiteY2" fmla="*/ 32658 h 65315"/>
                    <a:gd name="connsiteX3" fmla="*/ 32658 w 65315"/>
                    <a:gd name="connsiteY3" fmla="*/ 65315 h 65315"/>
                    <a:gd name="connsiteX4" fmla="*/ 0 w 65315"/>
                    <a:gd name="connsiteY4" fmla="*/ 32658 h 65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5" h="65315">
                      <a:moveTo>
                        <a:pt x="0" y="32658"/>
                      </a:moveTo>
                      <a:cubicBezTo>
                        <a:pt x="0" y="14616"/>
                        <a:pt x="14616" y="0"/>
                        <a:pt x="32658" y="0"/>
                      </a:cubicBezTo>
                      <a:cubicBezTo>
                        <a:pt x="50699" y="0"/>
                        <a:pt x="65315" y="14616"/>
                        <a:pt x="65315" y="32658"/>
                      </a:cubicBezTo>
                      <a:cubicBezTo>
                        <a:pt x="65315" y="50699"/>
                        <a:pt x="50699" y="65315"/>
                        <a:pt x="32658" y="65315"/>
                      </a:cubicBezTo>
                      <a:cubicBezTo>
                        <a:pt x="14616" y="65290"/>
                        <a:pt x="0" y="50675"/>
                        <a:pt x="0" y="32658"/>
                      </a:cubicBezTo>
                      <a:close/>
                    </a:path>
                  </a:pathLst>
                </a:custGeom>
                <a:solidFill>
                  <a:srgbClr val="DDE7FE"/>
                </a:solidFill>
                <a:ln w="2465" cap="flat">
                  <a:noFill/>
                  <a:prstDash val="solid"/>
                  <a:miter/>
                </a:ln>
              </p:spPr>
              <p:txBody>
                <a:bodyPr rtlCol="0" anchor="ctr"/>
                <a:lstStyle/>
                <a:p>
                  <a:endParaRPr lang="en-US"/>
                </a:p>
              </p:txBody>
            </p:sp>
          </p:grpSp>
          <p:sp>
            <p:nvSpPr>
              <p:cNvPr id="36" name="任意多边形: 形状 35">
                <a:extLst>
                  <a:ext uri="{FF2B5EF4-FFF2-40B4-BE49-F238E27FC236}">
                    <a16:creationId xmlns:a16="http://schemas.microsoft.com/office/drawing/2014/main" id="{7E3C20F3-9862-3993-7A1F-3C64AB069797}"/>
                  </a:ext>
                </a:extLst>
              </p:cNvPr>
              <p:cNvSpPr/>
              <p:nvPr/>
            </p:nvSpPr>
            <p:spPr>
              <a:xfrm>
                <a:off x="5028765" y="3085311"/>
                <a:ext cx="818311" cy="818311"/>
              </a:xfrm>
              <a:custGeom>
                <a:avLst/>
                <a:gdLst>
                  <a:gd name="connsiteX0" fmla="*/ 0 w 818311"/>
                  <a:gd name="connsiteY0" fmla="*/ 0 h 818311"/>
                  <a:gd name="connsiteX1" fmla="*/ 818311 w 818311"/>
                  <a:gd name="connsiteY1" fmla="*/ 0 h 818311"/>
                  <a:gd name="connsiteX2" fmla="*/ 818311 w 818311"/>
                  <a:gd name="connsiteY2" fmla="*/ 818311 h 818311"/>
                  <a:gd name="connsiteX3" fmla="*/ 0 w 818311"/>
                  <a:gd name="connsiteY3" fmla="*/ 818311 h 818311"/>
                </a:gdLst>
                <a:ahLst/>
                <a:cxnLst>
                  <a:cxn ang="0">
                    <a:pos x="connsiteX0" y="connsiteY0"/>
                  </a:cxn>
                  <a:cxn ang="0">
                    <a:pos x="connsiteX1" y="connsiteY1"/>
                  </a:cxn>
                  <a:cxn ang="0">
                    <a:pos x="connsiteX2" y="connsiteY2"/>
                  </a:cxn>
                  <a:cxn ang="0">
                    <a:pos x="connsiteX3" y="connsiteY3"/>
                  </a:cxn>
                </a:cxnLst>
                <a:rect l="l" t="t" r="r" b="b"/>
                <a:pathLst>
                  <a:path w="818311" h="818311">
                    <a:moveTo>
                      <a:pt x="0" y="0"/>
                    </a:moveTo>
                    <a:lnTo>
                      <a:pt x="818311" y="0"/>
                    </a:lnTo>
                    <a:lnTo>
                      <a:pt x="818311" y="818311"/>
                    </a:lnTo>
                    <a:lnTo>
                      <a:pt x="0" y="818311"/>
                    </a:lnTo>
                    <a:close/>
                  </a:path>
                </a:pathLst>
              </a:custGeom>
              <a:solidFill>
                <a:srgbClr val="CDE0FB">
                  <a:alpha val="50000"/>
                </a:srgbClr>
              </a:solidFill>
              <a:ln w="2465" cap="flat">
                <a:no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E5BB4BD5-04B2-CD66-4ECA-D07483100F52}"/>
                  </a:ext>
                </a:extLst>
              </p:cNvPr>
              <p:cNvSpPr/>
              <p:nvPr/>
            </p:nvSpPr>
            <p:spPr>
              <a:xfrm>
                <a:off x="6038658" y="3084424"/>
                <a:ext cx="712747" cy="61864"/>
              </a:xfrm>
              <a:custGeom>
                <a:avLst/>
                <a:gdLst>
                  <a:gd name="connsiteX0" fmla="*/ 681815 w 712747"/>
                  <a:gd name="connsiteY0" fmla="*/ 61865 h 61864"/>
                  <a:gd name="connsiteX1" fmla="*/ 30932 w 712747"/>
                  <a:gd name="connsiteY1" fmla="*/ 61865 h 61864"/>
                  <a:gd name="connsiteX2" fmla="*/ 0 w 712747"/>
                  <a:gd name="connsiteY2" fmla="*/ 30932 h 61864"/>
                  <a:gd name="connsiteX3" fmla="*/ 0 w 712747"/>
                  <a:gd name="connsiteY3" fmla="*/ 30932 h 61864"/>
                  <a:gd name="connsiteX4" fmla="*/ 30932 w 712747"/>
                  <a:gd name="connsiteY4" fmla="*/ 0 h 61864"/>
                  <a:gd name="connsiteX5" fmla="*/ 681815 w 712747"/>
                  <a:gd name="connsiteY5" fmla="*/ 0 h 61864"/>
                  <a:gd name="connsiteX6" fmla="*/ 712747 w 712747"/>
                  <a:gd name="connsiteY6" fmla="*/ 30932 h 61864"/>
                  <a:gd name="connsiteX7" fmla="*/ 712747 w 712747"/>
                  <a:gd name="connsiteY7" fmla="*/ 30932 h 61864"/>
                  <a:gd name="connsiteX8" fmla="*/ 681815 w 712747"/>
                  <a:gd name="connsiteY8" fmla="*/ 61865 h 6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747" h="61864">
                    <a:moveTo>
                      <a:pt x="681815" y="61865"/>
                    </a:moveTo>
                    <a:lnTo>
                      <a:pt x="30932" y="61865"/>
                    </a:lnTo>
                    <a:cubicBezTo>
                      <a:pt x="13852" y="61865"/>
                      <a:pt x="0" y="48013"/>
                      <a:pt x="0" y="30932"/>
                    </a:cubicBezTo>
                    <a:lnTo>
                      <a:pt x="0" y="30932"/>
                    </a:lnTo>
                    <a:cubicBezTo>
                      <a:pt x="0" y="13852"/>
                      <a:pt x="13852" y="0"/>
                      <a:pt x="30932" y="0"/>
                    </a:cubicBezTo>
                    <a:lnTo>
                      <a:pt x="681815" y="0"/>
                    </a:lnTo>
                    <a:cubicBezTo>
                      <a:pt x="698895" y="0"/>
                      <a:pt x="712747" y="13852"/>
                      <a:pt x="712747" y="30932"/>
                    </a:cubicBezTo>
                    <a:lnTo>
                      <a:pt x="712747" y="30932"/>
                    </a:lnTo>
                    <a:cubicBezTo>
                      <a:pt x="712723" y="48037"/>
                      <a:pt x="698895" y="61865"/>
                      <a:pt x="681815" y="61865"/>
                    </a:cubicBezTo>
                    <a:close/>
                  </a:path>
                </a:pathLst>
              </a:custGeom>
              <a:solidFill>
                <a:schemeClr val="accent1">
                  <a:lumMod val="40000"/>
                  <a:lumOff val="60000"/>
                  <a:alpha val="50000"/>
                </a:schemeClr>
              </a:solidFill>
              <a:ln w="2465" cap="flat">
                <a:no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FF779A56-2399-10F5-5CC3-2237C28335A8}"/>
                  </a:ext>
                </a:extLst>
              </p:cNvPr>
              <p:cNvSpPr/>
              <p:nvPr/>
            </p:nvSpPr>
            <p:spPr>
              <a:xfrm>
                <a:off x="6816992" y="3042943"/>
                <a:ext cx="712747" cy="61864"/>
              </a:xfrm>
              <a:custGeom>
                <a:avLst/>
                <a:gdLst>
                  <a:gd name="connsiteX0" fmla="*/ 681815 w 712747"/>
                  <a:gd name="connsiteY0" fmla="*/ 61864 h 61864"/>
                  <a:gd name="connsiteX1" fmla="*/ 30932 w 712747"/>
                  <a:gd name="connsiteY1" fmla="*/ 61864 h 61864"/>
                  <a:gd name="connsiteX2" fmla="*/ 0 w 712747"/>
                  <a:gd name="connsiteY2" fmla="*/ 30932 h 61864"/>
                  <a:gd name="connsiteX3" fmla="*/ 0 w 712747"/>
                  <a:gd name="connsiteY3" fmla="*/ 30932 h 61864"/>
                  <a:gd name="connsiteX4" fmla="*/ 30932 w 712747"/>
                  <a:gd name="connsiteY4" fmla="*/ 0 h 61864"/>
                  <a:gd name="connsiteX5" fmla="*/ 681815 w 712747"/>
                  <a:gd name="connsiteY5" fmla="*/ 0 h 61864"/>
                  <a:gd name="connsiteX6" fmla="*/ 712747 w 712747"/>
                  <a:gd name="connsiteY6" fmla="*/ 30932 h 61864"/>
                  <a:gd name="connsiteX7" fmla="*/ 712747 w 712747"/>
                  <a:gd name="connsiteY7" fmla="*/ 30932 h 61864"/>
                  <a:gd name="connsiteX8" fmla="*/ 681815 w 712747"/>
                  <a:gd name="connsiteY8" fmla="*/ 61864 h 6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747" h="61864">
                    <a:moveTo>
                      <a:pt x="681815" y="61864"/>
                    </a:moveTo>
                    <a:lnTo>
                      <a:pt x="30932" y="61864"/>
                    </a:lnTo>
                    <a:cubicBezTo>
                      <a:pt x="13852" y="61864"/>
                      <a:pt x="0" y="48013"/>
                      <a:pt x="0" y="30932"/>
                    </a:cubicBezTo>
                    <a:lnTo>
                      <a:pt x="0" y="30932"/>
                    </a:lnTo>
                    <a:cubicBezTo>
                      <a:pt x="0" y="13852"/>
                      <a:pt x="13852" y="0"/>
                      <a:pt x="30932" y="0"/>
                    </a:cubicBezTo>
                    <a:lnTo>
                      <a:pt x="681815" y="0"/>
                    </a:lnTo>
                    <a:cubicBezTo>
                      <a:pt x="698895" y="0"/>
                      <a:pt x="712747" y="13852"/>
                      <a:pt x="712747" y="30932"/>
                    </a:cubicBezTo>
                    <a:lnTo>
                      <a:pt x="712747" y="30932"/>
                    </a:lnTo>
                    <a:cubicBezTo>
                      <a:pt x="712747" y="48037"/>
                      <a:pt x="698895" y="61864"/>
                      <a:pt x="681815" y="61864"/>
                    </a:cubicBezTo>
                    <a:close/>
                  </a:path>
                </a:pathLst>
              </a:custGeom>
              <a:solidFill>
                <a:schemeClr val="accent1">
                  <a:lumMod val="40000"/>
                  <a:lumOff val="60000"/>
                  <a:alpha val="50000"/>
                </a:schemeClr>
              </a:solidFill>
              <a:ln w="2465" cap="flat">
                <a:noFill/>
                <a:prstDash val="solid"/>
                <a:miter/>
              </a:ln>
            </p:spPr>
            <p:txBody>
              <a:bodyPr rtlCol="0" anchor="ctr"/>
              <a:lstStyle/>
              <a:p>
                <a:endParaRPr lang="en-US"/>
              </a:p>
            </p:txBody>
          </p:sp>
          <p:grpSp>
            <p:nvGrpSpPr>
              <p:cNvPr id="39" name="图形 17">
                <a:extLst>
                  <a:ext uri="{FF2B5EF4-FFF2-40B4-BE49-F238E27FC236}">
                    <a16:creationId xmlns:a16="http://schemas.microsoft.com/office/drawing/2014/main" id="{DF906DE6-02DF-98D7-337B-1D9D1EF49D6C}"/>
                  </a:ext>
                </a:extLst>
              </p:cNvPr>
              <p:cNvGrpSpPr/>
              <p:nvPr/>
            </p:nvGrpSpPr>
            <p:grpSpPr>
              <a:xfrm>
                <a:off x="6038634" y="3344279"/>
                <a:ext cx="1217817" cy="271883"/>
                <a:chOff x="6038634" y="3344279"/>
                <a:chExt cx="1217817" cy="271883"/>
              </a:xfrm>
              <a:solidFill>
                <a:srgbClr val="BDD1F9"/>
              </a:solidFill>
            </p:grpSpPr>
            <p:sp>
              <p:nvSpPr>
                <p:cNvPr id="40" name="任意多边形: 形状 39">
                  <a:extLst>
                    <a:ext uri="{FF2B5EF4-FFF2-40B4-BE49-F238E27FC236}">
                      <a16:creationId xmlns:a16="http://schemas.microsoft.com/office/drawing/2014/main" id="{160C4F00-FD82-51F9-0F9C-123A4C3A4908}"/>
                    </a:ext>
                  </a:extLst>
                </p:cNvPr>
                <p:cNvSpPr/>
                <p:nvPr/>
              </p:nvSpPr>
              <p:spPr>
                <a:xfrm>
                  <a:off x="6038634" y="3344279"/>
                  <a:ext cx="830708" cy="40076"/>
                </a:xfrm>
                <a:custGeom>
                  <a:avLst/>
                  <a:gdLst>
                    <a:gd name="connsiteX0" fmla="*/ 810671 w 830708"/>
                    <a:gd name="connsiteY0" fmla="*/ 40076 h 40076"/>
                    <a:gd name="connsiteX1" fmla="*/ 20038 w 830708"/>
                    <a:gd name="connsiteY1" fmla="*/ 40076 h 40076"/>
                    <a:gd name="connsiteX2" fmla="*/ 0 w 830708"/>
                    <a:gd name="connsiteY2" fmla="*/ 20038 h 40076"/>
                    <a:gd name="connsiteX3" fmla="*/ 0 w 830708"/>
                    <a:gd name="connsiteY3" fmla="*/ 20038 h 40076"/>
                    <a:gd name="connsiteX4" fmla="*/ 20038 w 830708"/>
                    <a:gd name="connsiteY4" fmla="*/ 0 h 40076"/>
                    <a:gd name="connsiteX5" fmla="*/ 810671 w 830708"/>
                    <a:gd name="connsiteY5" fmla="*/ 0 h 40076"/>
                    <a:gd name="connsiteX6" fmla="*/ 830709 w 830708"/>
                    <a:gd name="connsiteY6" fmla="*/ 20038 h 40076"/>
                    <a:gd name="connsiteX7" fmla="*/ 830709 w 830708"/>
                    <a:gd name="connsiteY7" fmla="*/ 20038 h 40076"/>
                    <a:gd name="connsiteX8" fmla="*/ 810671 w 83070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708" h="40076">
                      <a:moveTo>
                        <a:pt x="810671" y="40076"/>
                      </a:moveTo>
                      <a:lnTo>
                        <a:pt x="20038" y="40076"/>
                      </a:lnTo>
                      <a:cubicBezTo>
                        <a:pt x="8972" y="40076"/>
                        <a:pt x="0" y="31105"/>
                        <a:pt x="0" y="20038"/>
                      </a:cubicBezTo>
                      <a:lnTo>
                        <a:pt x="0" y="20038"/>
                      </a:lnTo>
                      <a:cubicBezTo>
                        <a:pt x="0" y="8971"/>
                        <a:pt x="8972" y="0"/>
                        <a:pt x="20038" y="0"/>
                      </a:cubicBezTo>
                      <a:lnTo>
                        <a:pt x="810671" y="0"/>
                      </a:lnTo>
                      <a:cubicBezTo>
                        <a:pt x="821737" y="0"/>
                        <a:pt x="830709" y="8971"/>
                        <a:pt x="830709" y="20038"/>
                      </a:cubicBezTo>
                      <a:lnTo>
                        <a:pt x="830709" y="20038"/>
                      </a:lnTo>
                      <a:cubicBezTo>
                        <a:pt x="830709" y="31105"/>
                        <a:pt x="821737" y="40076"/>
                        <a:pt x="810671"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AA230471-C6BB-9A01-0FDB-5201538CA5FE}"/>
                    </a:ext>
                  </a:extLst>
                </p:cNvPr>
                <p:cNvSpPr/>
                <p:nvPr/>
              </p:nvSpPr>
              <p:spPr>
                <a:xfrm>
                  <a:off x="6921126" y="3344279"/>
                  <a:ext cx="248788" cy="40076"/>
                </a:xfrm>
                <a:custGeom>
                  <a:avLst/>
                  <a:gdLst>
                    <a:gd name="connsiteX0" fmla="*/ 228750 w 248788"/>
                    <a:gd name="connsiteY0" fmla="*/ 40076 h 40076"/>
                    <a:gd name="connsiteX1" fmla="*/ 20038 w 248788"/>
                    <a:gd name="connsiteY1" fmla="*/ 40076 h 40076"/>
                    <a:gd name="connsiteX2" fmla="*/ 0 w 248788"/>
                    <a:gd name="connsiteY2" fmla="*/ 20038 h 40076"/>
                    <a:gd name="connsiteX3" fmla="*/ 0 w 248788"/>
                    <a:gd name="connsiteY3" fmla="*/ 20038 h 40076"/>
                    <a:gd name="connsiteX4" fmla="*/ 20038 w 248788"/>
                    <a:gd name="connsiteY4" fmla="*/ 0 h 40076"/>
                    <a:gd name="connsiteX5" fmla="*/ 228750 w 248788"/>
                    <a:gd name="connsiteY5" fmla="*/ 0 h 40076"/>
                    <a:gd name="connsiteX6" fmla="*/ 248789 w 248788"/>
                    <a:gd name="connsiteY6" fmla="*/ 20038 h 40076"/>
                    <a:gd name="connsiteX7" fmla="*/ 248789 w 248788"/>
                    <a:gd name="connsiteY7" fmla="*/ 20038 h 40076"/>
                    <a:gd name="connsiteX8" fmla="*/ 228750 w 24878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88" h="40076">
                      <a:moveTo>
                        <a:pt x="228750" y="40076"/>
                      </a:moveTo>
                      <a:lnTo>
                        <a:pt x="20038" y="40076"/>
                      </a:lnTo>
                      <a:cubicBezTo>
                        <a:pt x="8972" y="40076"/>
                        <a:pt x="0" y="31105"/>
                        <a:pt x="0" y="20038"/>
                      </a:cubicBezTo>
                      <a:lnTo>
                        <a:pt x="0" y="20038"/>
                      </a:lnTo>
                      <a:cubicBezTo>
                        <a:pt x="0" y="8971"/>
                        <a:pt x="8972" y="0"/>
                        <a:pt x="20038" y="0"/>
                      </a:cubicBezTo>
                      <a:lnTo>
                        <a:pt x="228750" y="0"/>
                      </a:lnTo>
                      <a:cubicBezTo>
                        <a:pt x="239817" y="0"/>
                        <a:pt x="248789" y="8971"/>
                        <a:pt x="248789" y="20038"/>
                      </a:cubicBezTo>
                      <a:lnTo>
                        <a:pt x="248789" y="20038"/>
                      </a:lnTo>
                      <a:cubicBezTo>
                        <a:pt x="248789" y="31105"/>
                        <a:pt x="239817" y="40076"/>
                        <a:pt x="228750"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42" name="任意多边形: 形状 41">
                  <a:extLst>
                    <a:ext uri="{FF2B5EF4-FFF2-40B4-BE49-F238E27FC236}">
                      <a16:creationId xmlns:a16="http://schemas.microsoft.com/office/drawing/2014/main" id="{6C794EFA-6E2E-9532-81DF-FB64168B578C}"/>
                    </a:ext>
                  </a:extLst>
                </p:cNvPr>
                <p:cNvSpPr/>
                <p:nvPr/>
              </p:nvSpPr>
              <p:spPr>
                <a:xfrm>
                  <a:off x="6038658" y="3468599"/>
                  <a:ext cx="338381" cy="40076"/>
                </a:xfrm>
                <a:custGeom>
                  <a:avLst/>
                  <a:gdLst>
                    <a:gd name="connsiteX0" fmla="*/ 318343 w 338381"/>
                    <a:gd name="connsiteY0" fmla="*/ 40076 h 40076"/>
                    <a:gd name="connsiteX1" fmla="*/ 20038 w 338381"/>
                    <a:gd name="connsiteY1" fmla="*/ 40076 h 40076"/>
                    <a:gd name="connsiteX2" fmla="*/ 0 w 338381"/>
                    <a:gd name="connsiteY2" fmla="*/ 20038 h 40076"/>
                    <a:gd name="connsiteX3" fmla="*/ 0 w 338381"/>
                    <a:gd name="connsiteY3" fmla="*/ 20038 h 40076"/>
                    <a:gd name="connsiteX4" fmla="*/ 20038 w 338381"/>
                    <a:gd name="connsiteY4" fmla="*/ 0 h 40076"/>
                    <a:gd name="connsiteX5" fmla="*/ 318343 w 338381"/>
                    <a:gd name="connsiteY5" fmla="*/ 0 h 40076"/>
                    <a:gd name="connsiteX6" fmla="*/ 338381 w 338381"/>
                    <a:gd name="connsiteY6" fmla="*/ 20038 h 40076"/>
                    <a:gd name="connsiteX7" fmla="*/ 338381 w 338381"/>
                    <a:gd name="connsiteY7" fmla="*/ 20038 h 40076"/>
                    <a:gd name="connsiteX8" fmla="*/ 318343 w 338381"/>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81" h="40076">
                      <a:moveTo>
                        <a:pt x="318343" y="40076"/>
                      </a:moveTo>
                      <a:lnTo>
                        <a:pt x="20038" y="40076"/>
                      </a:lnTo>
                      <a:cubicBezTo>
                        <a:pt x="8972" y="40076"/>
                        <a:pt x="0" y="31105"/>
                        <a:pt x="0" y="20038"/>
                      </a:cubicBezTo>
                      <a:lnTo>
                        <a:pt x="0" y="20038"/>
                      </a:lnTo>
                      <a:cubicBezTo>
                        <a:pt x="0" y="8971"/>
                        <a:pt x="8972" y="0"/>
                        <a:pt x="20038" y="0"/>
                      </a:cubicBezTo>
                      <a:lnTo>
                        <a:pt x="318343" y="0"/>
                      </a:lnTo>
                      <a:cubicBezTo>
                        <a:pt x="329410" y="0"/>
                        <a:pt x="338381" y="8971"/>
                        <a:pt x="338381" y="20038"/>
                      </a:cubicBezTo>
                      <a:lnTo>
                        <a:pt x="338381" y="20038"/>
                      </a:lnTo>
                      <a:cubicBezTo>
                        <a:pt x="338381" y="31105"/>
                        <a:pt x="329410" y="40076"/>
                        <a:pt x="318343"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43" name="任意多边形: 形状 42">
                  <a:extLst>
                    <a:ext uri="{FF2B5EF4-FFF2-40B4-BE49-F238E27FC236}">
                      <a16:creationId xmlns:a16="http://schemas.microsoft.com/office/drawing/2014/main" id="{3DC9915E-87D0-2826-6B9C-20CCB053C0E1}"/>
                    </a:ext>
                  </a:extLst>
                </p:cNvPr>
                <p:cNvSpPr/>
                <p:nvPr/>
              </p:nvSpPr>
              <p:spPr>
                <a:xfrm>
                  <a:off x="6411373" y="3468599"/>
                  <a:ext cx="448849" cy="40076"/>
                </a:xfrm>
                <a:custGeom>
                  <a:avLst/>
                  <a:gdLst>
                    <a:gd name="connsiteX0" fmla="*/ 428812 w 448849"/>
                    <a:gd name="connsiteY0" fmla="*/ 40076 h 40076"/>
                    <a:gd name="connsiteX1" fmla="*/ 20038 w 448849"/>
                    <a:gd name="connsiteY1" fmla="*/ 40076 h 40076"/>
                    <a:gd name="connsiteX2" fmla="*/ 0 w 448849"/>
                    <a:gd name="connsiteY2" fmla="*/ 20038 h 40076"/>
                    <a:gd name="connsiteX3" fmla="*/ 0 w 448849"/>
                    <a:gd name="connsiteY3" fmla="*/ 20038 h 40076"/>
                    <a:gd name="connsiteX4" fmla="*/ 20038 w 448849"/>
                    <a:gd name="connsiteY4" fmla="*/ 0 h 40076"/>
                    <a:gd name="connsiteX5" fmla="*/ 428812 w 448849"/>
                    <a:gd name="connsiteY5" fmla="*/ 0 h 40076"/>
                    <a:gd name="connsiteX6" fmla="*/ 448850 w 448849"/>
                    <a:gd name="connsiteY6" fmla="*/ 20038 h 40076"/>
                    <a:gd name="connsiteX7" fmla="*/ 448850 w 448849"/>
                    <a:gd name="connsiteY7" fmla="*/ 20038 h 40076"/>
                    <a:gd name="connsiteX8" fmla="*/ 428812 w 448849"/>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49" h="40076">
                      <a:moveTo>
                        <a:pt x="428812" y="40076"/>
                      </a:moveTo>
                      <a:lnTo>
                        <a:pt x="20038" y="40076"/>
                      </a:lnTo>
                      <a:cubicBezTo>
                        <a:pt x="8972" y="40076"/>
                        <a:pt x="0" y="31105"/>
                        <a:pt x="0" y="20038"/>
                      </a:cubicBezTo>
                      <a:lnTo>
                        <a:pt x="0" y="20038"/>
                      </a:lnTo>
                      <a:cubicBezTo>
                        <a:pt x="0" y="8971"/>
                        <a:pt x="8972" y="0"/>
                        <a:pt x="20038" y="0"/>
                      </a:cubicBezTo>
                      <a:lnTo>
                        <a:pt x="428812" y="0"/>
                      </a:lnTo>
                      <a:cubicBezTo>
                        <a:pt x="439878" y="0"/>
                        <a:pt x="448850" y="8971"/>
                        <a:pt x="448850" y="20038"/>
                      </a:cubicBezTo>
                      <a:lnTo>
                        <a:pt x="448850" y="20038"/>
                      </a:lnTo>
                      <a:cubicBezTo>
                        <a:pt x="448850" y="31105"/>
                        <a:pt x="439878" y="40076"/>
                        <a:pt x="428812"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44" name="任意多边形: 形状 43">
                  <a:extLst>
                    <a:ext uri="{FF2B5EF4-FFF2-40B4-BE49-F238E27FC236}">
                      <a16:creationId xmlns:a16="http://schemas.microsoft.com/office/drawing/2014/main" id="{1ED43A95-52A4-93E1-9721-CA213456A688}"/>
                    </a:ext>
                  </a:extLst>
                </p:cNvPr>
                <p:cNvSpPr/>
                <p:nvPr/>
              </p:nvSpPr>
              <p:spPr>
                <a:xfrm>
                  <a:off x="6921126" y="3468599"/>
                  <a:ext cx="248788" cy="40076"/>
                </a:xfrm>
                <a:custGeom>
                  <a:avLst/>
                  <a:gdLst>
                    <a:gd name="connsiteX0" fmla="*/ 228750 w 248788"/>
                    <a:gd name="connsiteY0" fmla="*/ 40076 h 40076"/>
                    <a:gd name="connsiteX1" fmla="*/ 20038 w 248788"/>
                    <a:gd name="connsiteY1" fmla="*/ 40076 h 40076"/>
                    <a:gd name="connsiteX2" fmla="*/ 0 w 248788"/>
                    <a:gd name="connsiteY2" fmla="*/ 20038 h 40076"/>
                    <a:gd name="connsiteX3" fmla="*/ 0 w 248788"/>
                    <a:gd name="connsiteY3" fmla="*/ 20038 h 40076"/>
                    <a:gd name="connsiteX4" fmla="*/ 20038 w 248788"/>
                    <a:gd name="connsiteY4" fmla="*/ 0 h 40076"/>
                    <a:gd name="connsiteX5" fmla="*/ 228750 w 248788"/>
                    <a:gd name="connsiteY5" fmla="*/ 0 h 40076"/>
                    <a:gd name="connsiteX6" fmla="*/ 248789 w 248788"/>
                    <a:gd name="connsiteY6" fmla="*/ 20038 h 40076"/>
                    <a:gd name="connsiteX7" fmla="*/ 248789 w 248788"/>
                    <a:gd name="connsiteY7" fmla="*/ 20038 h 40076"/>
                    <a:gd name="connsiteX8" fmla="*/ 228750 w 24878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88" h="40076">
                      <a:moveTo>
                        <a:pt x="228750" y="40076"/>
                      </a:moveTo>
                      <a:lnTo>
                        <a:pt x="20038" y="40076"/>
                      </a:lnTo>
                      <a:cubicBezTo>
                        <a:pt x="8972" y="40076"/>
                        <a:pt x="0" y="31105"/>
                        <a:pt x="0" y="20038"/>
                      </a:cubicBezTo>
                      <a:lnTo>
                        <a:pt x="0" y="20038"/>
                      </a:lnTo>
                      <a:cubicBezTo>
                        <a:pt x="0" y="8971"/>
                        <a:pt x="8972" y="0"/>
                        <a:pt x="20038" y="0"/>
                      </a:cubicBezTo>
                      <a:lnTo>
                        <a:pt x="228750" y="0"/>
                      </a:lnTo>
                      <a:cubicBezTo>
                        <a:pt x="239817" y="0"/>
                        <a:pt x="248789" y="8971"/>
                        <a:pt x="248789" y="20038"/>
                      </a:cubicBezTo>
                      <a:lnTo>
                        <a:pt x="248789" y="20038"/>
                      </a:lnTo>
                      <a:cubicBezTo>
                        <a:pt x="248789" y="31105"/>
                        <a:pt x="239817" y="40076"/>
                        <a:pt x="228750"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45" name="任意多边形: 形状 44">
                  <a:extLst>
                    <a:ext uri="{FF2B5EF4-FFF2-40B4-BE49-F238E27FC236}">
                      <a16:creationId xmlns:a16="http://schemas.microsoft.com/office/drawing/2014/main" id="{09897774-C2FD-3261-0F22-7D5E428AB6B2}"/>
                    </a:ext>
                  </a:extLst>
                </p:cNvPr>
                <p:cNvSpPr/>
                <p:nvPr/>
              </p:nvSpPr>
              <p:spPr>
                <a:xfrm>
                  <a:off x="6038634" y="3576086"/>
                  <a:ext cx="444857" cy="40076"/>
                </a:xfrm>
                <a:custGeom>
                  <a:avLst/>
                  <a:gdLst>
                    <a:gd name="connsiteX0" fmla="*/ 424819 w 444857"/>
                    <a:gd name="connsiteY0" fmla="*/ 40076 h 40076"/>
                    <a:gd name="connsiteX1" fmla="*/ 20038 w 444857"/>
                    <a:gd name="connsiteY1" fmla="*/ 40076 h 40076"/>
                    <a:gd name="connsiteX2" fmla="*/ 0 w 444857"/>
                    <a:gd name="connsiteY2" fmla="*/ 20038 h 40076"/>
                    <a:gd name="connsiteX3" fmla="*/ 0 w 444857"/>
                    <a:gd name="connsiteY3" fmla="*/ 20038 h 40076"/>
                    <a:gd name="connsiteX4" fmla="*/ 20038 w 444857"/>
                    <a:gd name="connsiteY4" fmla="*/ 0 h 40076"/>
                    <a:gd name="connsiteX5" fmla="*/ 424819 w 444857"/>
                    <a:gd name="connsiteY5" fmla="*/ 0 h 40076"/>
                    <a:gd name="connsiteX6" fmla="*/ 444857 w 444857"/>
                    <a:gd name="connsiteY6" fmla="*/ 20038 h 40076"/>
                    <a:gd name="connsiteX7" fmla="*/ 444857 w 444857"/>
                    <a:gd name="connsiteY7" fmla="*/ 20038 h 40076"/>
                    <a:gd name="connsiteX8" fmla="*/ 424819 w 444857"/>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57" h="40076">
                      <a:moveTo>
                        <a:pt x="424819" y="40076"/>
                      </a:moveTo>
                      <a:lnTo>
                        <a:pt x="20038" y="40076"/>
                      </a:lnTo>
                      <a:cubicBezTo>
                        <a:pt x="8972" y="40076"/>
                        <a:pt x="0" y="31105"/>
                        <a:pt x="0" y="20038"/>
                      </a:cubicBezTo>
                      <a:lnTo>
                        <a:pt x="0" y="20038"/>
                      </a:lnTo>
                      <a:cubicBezTo>
                        <a:pt x="0" y="8972"/>
                        <a:pt x="8972" y="0"/>
                        <a:pt x="20038" y="0"/>
                      </a:cubicBezTo>
                      <a:lnTo>
                        <a:pt x="424819" y="0"/>
                      </a:lnTo>
                      <a:cubicBezTo>
                        <a:pt x="435885" y="0"/>
                        <a:pt x="444857" y="8972"/>
                        <a:pt x="444857" y="20038"/>
                      </a:cubicBezTo>
                      <a:lnTo>
                        <a:pt x="444857" y="20038"/>
                      </a:lnTo>
                      <a:cubicBezTo>
                        <a:pt x="444882" y="31105"/>
                        <a:pt x="435910" y="40076"/>
                        <a:pt x="424819"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46" name="任意多边形: 形状 45">
                  <a:extLst>
                    <a:ext uri="{FF2B5EF4-FFF2-40B4-BE49-F238E27FC236}">
                      <a16:creationId xmlns:a16="http://schemas.microsoft.com/office/drawing/2014/main" id="{6EF118D6-BBC8-F24C-9AAE-C0E31D72528A}"/>
                    </a:ext>
                  </a:extLst>
                </p:cNvPr>
                <p:cNvSpPr/>
                <p:nvPr/>
              </p:nvSpPr>
              <p:spPr>
                <a:xfrm>
                  <a:off x="6554351" y="3576086"/>
                  <a:ext cx="702099" cy="40076"/>
                </a:xfrm>
                <a:custGeom>
                  <a:avLst/>
                  <a:gdLst>
                    <a:gd name="connsiteX0" fmla="*/ 682061 w 702099"/>
                    <a:gd name="connsiteY0" fmla="*/ 40076 h 40076"/>
                    <a:gd name="connsiteX1" fmla="*/ 20038 w 702099"/>
                    <a:gd name="connsiteY1" fmla="*/ 40076 h 40076"/>
                    <a:gd name="connsiteX2" fmla="*/ 0 w 702099"/>
                    <a:gd name="connsiteY2" fmla="*/ 20038 h 40076"/>
                    <a:gd name="connsiteX3" fmla="*/ 0 w 702099"/>
                    <a:gd name="connsiteY3" fmla="*/ 20038 h 40076"/>
                    <a:gd name="connsiteX4" fmla="*/ 20038 w 702099"/>
                    <a:gd name="connsiteY4" fmla="*/ 0 h 40076"/>
                    <a:gd name="connsiteX5" fmla="*/ 682061 w 702099"/>
                    <a:gd name="connsiteY5" fmla="*/ 0 h 40076"/>
                    <a:gd name="connsiteX6" fmla="*/ 702100 w 702099"/>
                    <a:gd name="connsiteY6" fmla="*/ 20038 h 40076"/>
                    <a:gd name="connsiteX7" fmla="*/ 702100 w 702099"/>
                    <a:gd name="connsiteY7" fmla="*/ 20038 h 40076"/>
                    <a:gd name="connsiteX8" fmla="*/ 682061 w 702099"/>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9" h="40076">
                      <a:moveTo>
                        <a:pt x="682061" y="40076"/>
                      </a:moveTo>
                      <a:lnTo>
                        <a:pt x="20038" y="40076"/>
                      </a:lnTo>
                      <a:cubicBezTo>
                        <a:pt x="8972" y="40076"/>
                        <a:pt x="0" y="31105"/>
                        <a:pt x="0" y="20038"/>
                      </a:cubicBezTo>
                      <a:lnTo>
                        <a:pt x="0" y="20038"/>
                      </a:lnTo>
                      <a:cubicBezTo>
                        <a:pt x="0" y="8972"/>
                        <a:pt x="8972" y="0"/>
                        <a:pt x="20038" y="0"/>
                      </a:cubicBezTo>
                      <a:lnTo>
                        <a:pt x="682061" y="0"/>
                      </a:lnTo>
                      <a:cubicBezTo>
                        <a:pt x="693128" y="0"/>
                        <a:pt x="702100" y="8972"/>
                        <a:pt x="702100" y="20038"/>
                      </a:cubicBezTo>
                      <a:lnTo>
                        <a:pt x="702100" y="20038"/>
                      </a:lnTo>
                      <a:cubicBezTo>
                        <a:pt x="702100" y="31105"/>
                        <a:pt x="693128" y="40076"/>
                        <a:pt x="682061"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grpSp>
            <p:nvGrpSpPr>
              <p:cNvPr id="47" name="图形 17">
                <a:extLst>
                  <a:ext uri="{FF2B5EF4-FFF2-40B4-BE49-F238E27FC236}">
                    <a16:creationId xmlns:a16="http://schemas.microsoft.com/office/drawing/2014/main" id="{297B511E-8E5A-AA99-0087-938B4D305C38}"/>
                  </a:ext>
                </a:extLst>
              </p:cNvPr>
              <p:cNvGrpSpPr/>
              <p:nvPr/>
            </p:nvGrpSpPr>
            <p:grpSpPr>
              <a:xfrm>
                <a:off x="6038634" y="3739225"/>
                <a:ext cx="1131280" cy="164372"/>
                <a:chOff x="6038634" y="3739225"/>
                <a:chExt cx="1131280" cy="164372"/>
              </a:xfrm>
              <a:solidFill>
                <a:srgbClr val="BDD1F9"/>
              </a:solidFill>
            </p:grpSpPr>
            <p:sp>
              <p:nvSpPr>
                <p:cNvPr id="50" name="任意多边形: 形状 49">
                  <a:extLst>
                    <a:ext uri="{FF2B5EF4-FFF2-40B4-BE49-F238E27FC236}">
                      <a16:creationId xmlns:a16="http://schemas.microsoft.com/office/drawing/2014/main" id="{C6CB3AA7-E601-37CA-6F50-872C5191B737}"/>
                    </a:ext>
                  </a:extLst>
                </p:cNvPr>
                <p:cNvSpPr/>
                <p:nvPr/>
              </p:nvSpPr>
              <p:spPr>
                <a:xfrm>
                  <a:off x="6038634" y="3739225"/>
                  <a:ext cx="830708" cy="40076"/>
                </a:xfrm>
                <a:custGeom>
                  <a:avLst/>
                  <a:gdLst>
                    <a:gd name="connsiteX0" fmla="*/ 810671 w 830708"/>
                    <a:gd name="connsiteY0" fmla="*/ 40076 h 40076"/>
                    <a:gd name="connsiteX1" fmla="*/ 20038 w 830708"/>
                    <a:gd name="connsiteY1" fmla="*/ 40076 h 40076"/>
                    <a:gd name="connsiteX2" fmla="*/ 0 w 830708"/>
                    <a:gd name="connsiteY2" fmla="*/ 20038 h 40076"/>
                    <a:gd name="connsiteX3" fmla="*/ 0 w 830708"/>
                    <a:gd name="connsiteY3" fmla="*/ 20038 h 40076"/>
                    <a:gd name="connsiteX4" fmla="*/ 20038 w 830708"/>
                    <a:gd name="connsiteY4" fmla="*/ 0 h 40076"/>
                    <a:gd name="connsiteX5" fmla="*/ 810671 w 830708"/>
                    <a:gd name="connsiteY5" fmla="*/ 0 h 40076"/>
                    <a:gd name="connsiteX6" fmla="*/ 830709 w 830708"/>
                    <a:gd name="connsiteY6" fmla="*/ 20038 h 40076"/>
                    <a:gd name="connsiteX7" fmla="*/ 830709 w 830708"/>
                    <a:gd name="connsiteY7" fmla="*/ 20038 h 40076"/>
                    <a:gd name="connsiteX8" fmla="*/ 810671 w 83070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708" h="40076">
                      <a:moveTo>
                        <a:pt x="810671" y="40076"/>
                      </a:moveTo>
                      <a:lnTo>
                        <a:pt x="20038" y="40076"/>
                      </a:lnTo>
                      <a:cubicBezTo>
                        <a:pt x="8972" y="40076"/>
                        <a:pt x="0" y="31105"/>
                        <a:pt x="0" y="20038"/>
                      </a:cubicBezTo>
                      <a:lnTo>
                        <a:pt x="0" y="20038"/>
                      </a:lnTo>
                      <a:cubicBezTo>
                        <a:pt x="0" y="8971"/>
                        <a:pt x="8972" y="0"/>
                        <a:pt x="20038" y="0"/>
                      </a:cubicBezTo>
                      <a:lnTo>
                        <a:pt x="810671" y="0"/>
                      </a:lnTo>
                      <a:cubicBezTo>
                        <a:pt x="821737" y="0"/>
                        <a:pt x="830709" y="8971"/>
                        <a:pt x="830709" y="20038"/>
                      </a:cubicBezTo>
                      <a:lnTo>
                        <a:pt x="830709" y="20038"/>
                      </a:lnTo>
                      <a:cubicBezTo>
                        <a:pt x="830709" y="31080"/>
                        <a:pt x="821737" y="40076"/>
                        <a:pt x="810671"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51" name="任意多边形: 形状 50">
                  <a:extLst>
                    <a:ext uri="{FF2B5EF4-FFF2-40B4-BE49-F238E27FC236}">
                      <a16:creationId xmlns:a16="http://schemas.microsoft.com/office/drawing/2014/main" id="{28F9B121-50A2-ED12-D226-A7CFAF5BEF4D}"/>
                    </a:ext>
                  </a:extLst>
                </p:cNvPr>
                <p:cNvSpPr/>
                <p:nvPr/>
              </p:nvSpPr>
              <p:spPr>
                <a:xfrm>
                  <a:off x="6921126" y="3739225"/>
                  <a:ext cx="248788" cy="40076"/>
                </a:xfrm>
                <a:custGeom>
                  <a:avLst/>
                  <a:gdLst>
                    <a:gd name="connsiteX0" fmla="*/ 228750 w 248788"/>
                    <a:gd name="connsiteY0" fmla="*/ 40076 h 40076"/>
                    <a:gd name="connsiteX1" fmla="*/ 20038 w 248788"/>
                    <a:gd name="connsiteY1" fmla="*/ 40076 h 40076"/>
                    <a:gd name="connsiteX2" fmla="*/ 0 w 248788"/>
                    <a:gd name="connsiteY2" fmla="*/ 20038 h 40076"/>
                    <a:gd name="connsiteX3" fmla="*/ 0 w 248788"/>
                    <a:gd name="connsiteY3" fmla="*/ 20038 h 40076"/>
                    <a:gd name="connsiteX4" fmla="*/ 20038 w 248788"/>
                    <a:gd name="connsiteY4" fmla="*/ 0 h 40076"/>
                    <a:gd name="connsiteX5" fmla="*/ 228750 w 248788"/>
                    <a:gd name="connsiteY5" fmla="*/ 0 h 40076"/>
                    <a:gd name="connsiteX6" fmla="*/ 248789 w 248788"/>
                    <a:gd name="connsiteY6" fmla="*/ 20038 h 40076"/>
                    <a:gd name="connsiteX7" fmla="*/ 248789 w 248788"/>
                    <a:gd name="connsiteY7" fmla="*/ 20038 h 40076"/>
                    <a:gd name="connsiteX8" fmla="*/ 228750 w 24878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88" h="40076">
                      <a:moveTo>
                        <a:pt x="228750" y="40076"/>
                      </a:moveTo>
                      <a:lnTo>
                        <a:pt x="20038" y="40076"/>
                      </a:lnTo>
                      <a:cubicBezTo>
                        <a:pt x="8972" y="40076"/>
                        <a:pt x="0" y="31105"/>
                        <a:pt x="0" y="20038"/>
                      </a:cubicBezTo>
                      <a:lnTo>
                        <a:pt x="0" y="20038"/>
                      </a:lnTo>
                      <a:cubicBezTo>
                        <a:pt x="0" y="8971"/>
                        <a:pt x="8972" y="0"/>
                        <a:pt x="20038" y="0"/>
                      </a:cubicBezTo>
                      <a:lnTo>
                        <a:pt x="228750" y="0"/>
                      </a:lnTo>
                      <a:cubicBezTo>
                        <a:pt x="239817" y="0"/>
                        <a:pt x="248789" y="8971"/>
                        <a:pt x="248789" y="20038"/>
                      </a:cubicBezTo>
                      <a:lnTo>
                        <a:pt x="248789" y="20038"/>
                      </a:lnTo>
                      <a:cubicBezTo>
                        <a:pt x="248789" y="31080"/>
                        <a:pt x="239817" y="40076"/>
                        <a:pt x="228750"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52" name="任意多边形: 形状 51">
                  <a:extLst>
                    <a:ext uri="{FF2B5EF4-FFF2-40B4-BE49-F238E27FC236}">
                      <a16:creationId xmlns:a16="http://schemas.microsoft.com/office/drawing/2014/main" id="{62C840A7-39AA-A883-4FD6-D5607B5428A4}"/>
                    </a:ext>
                  </a:extLst>
                </p:cNvPr>
                <p:cNvSpPr/>
                <p:nvPr/>
              </p:nvSpPr>
              <p:spPr>
                <a:xfrm>
                  <a:off x="6038658" y="3863521"/>
                  <a:ext cx="338381" cy="40076"/>
                </a:xfrm>
                <a:custGeom>
                  <a:avLst/>
                  <a:gdLst>
                    <a:gd name="connsiteX0" fmla="*/ 318343 w 338381"/>
                    <a:gd name="connsiteY0" fmla="*/ 40076 h 40076"/>
                    <a:gd name="connsiteX1" fmla="*/ 20038 w 338381"/>
                    <a:gd name="connsiteY1" fmla="*/ 40076 h 40076"/>
                    <a:gd name="connsiteX2" fmla="*/ 0 w 338381"/>
                    <a:gd name="connsiteY2" fmla="*/ 20038 h 40076"/>
                    <a:gd name="connsiteX3" fmla="*/ 0 w 338381"/>
                    <a:gd name="connsiteY3" fmla="*/ 20038 h 40076"/>
                    <a:gd name="connsiteX4" fmla="*/ 20038 w 338381"/>
                    <a:gd name="connsiteY4" fmla="*/ 0 h 40076"/>
                    <a:gd name="connsiteX5" fmla="*/ 318343 w 338381"/>
                    <a:gd name="connsiteY5" fmla="*/ 0 h 40076"/>
                    <a:gd name="connsiteX6" fmla="*/ 338381 w 338381"/>
                    <a:gd name="connsiteY6" fmla="*/ 20038 h 40076"/>
                    <a:gd name="connsiteX7" fmla="*/ 338381 w 338381"/>
                    <a:gd name="connsiteY7" fmla="*/ 20038 h 40076"/>
                    <a:gd name="connsiteX8" fmla="*/ 318343 w 338381"/>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81" h="40076">
                      <a:moveTo>
                        <a:pt x="318343" y="40076"/>
                      </a:moveTo>
                      <a:lnTo>
                        <a:pt x="20038" y="40076"/>
                      </a:lnTo>
                      <a:cubicBezTo>
                        <a:pt x="8972" y="40076"/>
                        <a:pt x="0" y="31105"/>
                        <a:pt x="0" y="20038"/>
                      </a:cubicBezTo>
                      <a:lnTo>
                        <a:pt x="0" y="20038"/>
                      </a:lnTo>
                      <a:cubicBezTo>
                        <a:pt x="0" y="8972"/>
                        <a:pt x="8972" y="0"/>
                        <a:pt x="20038" y="0"/>
                      </a:cubicBezTo>
                      <a:lnTo>
                        <a:pt x="318343" y="0"/>
                      </a:lnTo>
                      <a:cubicBezTo>
                        <a:pt x="329410" y="0"/>
                        <a:pt x="338381" y="8972"/>
                        <a:pt x="338381" y="20038"/>
                      </a:cubicBezTo>
                      <a:lnTo>
                        <a:pt x="338381" y="20038"/>
                      </a:lnTo>
                      <a:cubicBezTo>
                        <a:pt x="338381" y="31105"/>
                        <a:pt x="329410" y="40076"/>
                        <a:pt x="318343" y="40076"/>
                      </a:cubicBezTo>
                      <a:close/>
                    </a:path>
                  </a:pathLst>
                </a:custGeom>
                <a:solidFill>
                  <a:srgbClr val="BDD1F9"/>
                </a:solidFill>
                <a:ln w="2465" cap="flat">
                  <a:noFill/>
                  <a:prstDash val="solid"/>
                  <a:miter/>
                </a:ln>
              </p:spPr>
              <p:txBody>
                <a:bodyPr rtlCol="0" anchor="ctr"/>
                <a:lstStyle/>
                <a:p>
                  <a:endParaRPr lang="en-US"/>
                </a:p>
              </p:txBody>
            </p:sp>
            <p:sp>
              <p:nvSpPr>
                <p:cNvPr id="61" name="任意多边形: 形状 60">
                  <a:extLst>
                    <a:ext uri="{FF2B5EF4-FFF2-40B4-BE49-F238E27FC236}">
                      <a16:creationId xmlns:a16="http://schemas.microsoft.com/office/drawing/2014/main" id="{353E5700-735C-C147-5569-304A6CB1995D}"/>
                    </a:ext>
                  </a:extLst>
                </p:cNvPr>
                <p:cNvSpPr/>
                <p:nvPr/>
              </p:nvSpPr>
              <p:spPr>
                <a:xfrm>
                  <a:off x="6411373" y="3863521"/>
                  <a:ext cx="448849" cy="40076"/>
                </a:xfrm>
                <a:custGeom>
                  <a:avLst/>
                  <a:gdLst>
                    <a:gd name="connsiteX0" fmla="*/ 428812 w 448849"/>
                    <a:gd name="connsiteY0" fmla="*/ 40076 h 40076"/>
                    <a:gd name="connsiteX1" fmla="*/ 20038 w 448849"/>
                    <a:gd name="connsiteY1" fmla="*/ 40076 h 40076"/>
                    <a:gd name="connsiteX2" fmla="*/ 0 w 448849"/>
                    <a:gd name="connsiteY2" fmla="*/ 20038 h 40076"/>
                    <a:gd name="connsiteX3" fmla="*/ 0 w 448849"/>
                    <a:gd name="connsiteY3" fmla="*/ 20038 h 40076"/>
                    <a:gd name="connsiteX4" fmla="*/ 20038 w 448849"/>
                    <a:gd name="connsiteY4" fmla="*/ 0 h 40076"/>
                    <a:gd name="connsiteX5" fmla="*/ 428812 w 448849"/>
                    <a:gd name="connsiteY5" fmla="*/ 0 h 40076"/>
                    <a:gd name="connsiteX6" fmla="*/ 448850 w 448849"/>
                    <a:gd name="connsiteY6" fmla="*/ 20038 h 40076"/>
                    <a:gd name="connsiteX7" fmla="*/ 448850 w 448849"/>
                    <a:gd name="connsiteY7" fmla="*/ 20038 h 40076"/>
                    <a:gd name="connsiteX8" fmla="*/ 428812 w 448849"/>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49" h="40076">
                      <a:moveTo>
                        <a:pt x="428812" y="40076"/>
                      </a:moveTo>
                      <a:lnTo>
                        <a:pt x="20038" y="40076"/>
                      </a:lnTo>
                      <a:cubicBezTo>
                        <a:pt x="8972" y="40076"/>
                        <a:pt x="0" y="31105"/>
                        <a:pt x="0" y="20038"/>
                      </a:cubicBezTo>
                      <a:lnTo>
                        <a:pt x="0" y="20038"/>
                      </a:lnTo>
                      <a:cubicBezTo>
                        <a:pt x="0" y="8972"/>
                        <a:pt x="8972" y="0"/>
                        <a:pt x="20038" y="0"/>
                      </a:cubicBezTo>
                      <a:lnTo>
                        <a:pt x="428812" y="0"/>
                      </a:lnTo>
                      <a:cubicBezTo>
                        <a:pt x="439878" y="0"/>
                        <a:pt x="448850" y="8972"/>
                        <a:pt x="448850" y="20038"/>
                      </a:cubicBezTo>
                      <a:lnTo>
                        <a:pt x="448850" y="20038"/>
                      </a:lnTo>
                      <a:cubicBezTo>
                        <a:pt x="448850" y="31105"/>
                        <a:pt x="439878" y="40076"/>
                        <a:pt x="428812"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sp>
            <p:nvSpPr>
              <p:cNvPr id="62" name="任意多边形: 形状 61">
                <a:extLst>
                  <a:ext uri="{FF2B5EF4-FFF2-40B4-BE49-F238E27FC236}">
                    <a16:creationId xmlns:a16="http://schemas.microsoft.com/office/drawing/2014/main" id="{209F14E8-3982-44A6-EFC3-EB8E70442C30}"/>
                  </a:ext>
                </a:extLst>
              </p:cNvPr>
              <p:cNvSpPr/>
              <p:nvPr/>
            </p:nvSpPr>
            <p:spPr>
              <a:xfrm>
                <a:off x="5167356" y="3207290"/>
                <a:ext cx="541153" cy="522618"/>
              </a:xfrm>
              <a:custGeom>
                <a:avLst/>
                <a:gdLst>
                  <a:gd name="connsiteX0" fmla="*/ 228307 w 541153"/>
                  <a:gd name="connsiteY0" fmla="*/ 0 h 522618"/>
                  <a:gd name="connsiteX1" fmla="*/ 312822 w 541153"/>
                  <a:gd name="connsiteY1" fmla="*/ 0 h 522618"/>
                  <a:gd name="connsiteX2" fmla="*/ 541154 w 541153"/>
                  <a:gd name="connsiteY2" fmla="*/ 522619 h 522618"/>
                  <a:gd name="connsiteX3" fmla="*/ 444783 w 541153"/>
                  <a:gd name="connsiteY3" fmla="*/ 522619 h 522618"/>
                  <a:gd name="connsiteX4" fmla="*/ 392161 w 541153"/>
                  <a:gd name="connsiteY4" fmla="*/ 397337 h 522618"/>
                  <a:gd name="connsiteX5" fmla="*/ 146799 w 541153"/>
                  <a:gd name="connsiteY5" fmla="*/ 397337 h 522618"/>
                  <a:gd name="connsiteX6" fmla="*/ 93413 w 541153"/>
                  <a:gd name="connsiteY6" fmla="*/ 522619 h 522618"/>
                  <a:gd name="connsiteX7" fmla="*/ 0 w 541153"/>
                  <a:gd name="connsiteY7" fmla="*/ 522619 h 522618"/>
                  <a:gd name="connsiteX8" fmla="*/ 228307 w 541153"/>
                  <a:gd name="connsiteY8" fmla="*/ 0 h 522618"/>
                  <a:gd name="connsiteX9" fmla="*/ 358765 w 541153"/>
                  <a:gd name="connsiteY9" fmla="*/ 316519 h 522618"/>
                  <a:gd name="connsiteX10" fmla="*/ 269073 w 541153"/>
                  <a:gd name="connsiteY10" fmla="*/ 108965 h 522618"/>
                  <a:gd name="connsiteX11" fmla="*/ 180122 w 541153"/>
                  <a:gd name="connsiteY11" fmla="*/ 316519 h 522618"/>
                  <a:gd name="connsiteX12" fmla="*/ 358765 w 541153"/>
                  <a:gd name="connsiteY12" fmla="*/ 316519 h 52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153" h="522618">
                    <a:moveTo>
                      <a:pt x="228307" y="0"/>
                    </a:moveTo>
                    <a:lnTo>
                      <a:pt x="312822" y="0"/>
                    </a:lnTo>
                    <a:lnTo>
                      <a:pt x="541154" y="522619"/>
                    </a:lnTo>
                    <a:lnTo>
                      <a:pt x="444783" y="522619"/>
                    </a:lnTo>
                    <a:lnTo>
                      <a:pt x="392161" y="397337"/>
                    </a:lnTo>
                    <a:lnTo>
                      <a:pt x="146799" y="397337"/>
                    </a:lnTo>
                    <a:lnTo>
                      <a:pt x="93413" y="522619"/>
                    </a:lnTo>
                    <a:lnTo>
                      <a:pt x="0" y="522619"/>
                    </a:lnTo>
                    <a:lnTo>
                      <a:pt x="228307" y="0"/>
                    </a:lnTo>
                    <a:close/>
                    <a:moveTo>
                      <a:pt x="358765" y="316519"/>
                    </a:moveTo>
                    <a:lnTo>
                      <a:pt x="269073" y="108965"/>
                    </a:lnTo>
                    <a:lnTo>
                      <a:pt x="180122" y="316519"/>
                    </a:lnTo>
                    <a:lnTo>
                      <a:pt x="358765" y="316519"/>
                    </a:lnTo>
                    <a:close/>
                  </a:path>
                </a:pathLst>
              </a:custGeom>
              <a:solidFill>
                <a:schemeClr val="accent1">
                  <a:lumMod val="20000"/>
                  <a:lumOff val="80000"/>
                </a:schemeClr>
              </a:solidFill>
              <a:ln w="2465" cap="flat">
                <a:noFill/>
                <a:prstDash val="solid"/>
                <a:miter/>
              </a:ln>
            </p:spPr>
            <p:txBody>
              <a:bodyPr rtlCol="0" anchor="ctr"/>
              <a:lstStyle/>
              <a:p>
                <a:endParaRPr lang="en-US"/>
              </a:p>
            </p:txBody>
          </p:sp>
          <p:grpSp>
            <p:nvGrpSpPr>
              <p:cNvPr id="63" name="图形 17">
                <a:extLst>
                  <a:ext uri="{FF2B5EF4-FFF2-40B4-BE49-F238E27FC236}">
                    <a16:creationId xmlns:a16="http://schemas.microsoft.com/office/drawing/2014/main" id="{BF879A26-C6AA-7498-D45C-BCDD5787F194}"/>
                  </a:ext>
                </a:extLst>
              </p:cNvPr>
              <p:cNvGrpSpPr/>
              <p:nvPr/>
            </p:nvGrpSpPr>
            <p:grpSpPr>
              <a:xfrm>
                <a:off x="5028765" y="4068438"/>
                <a:ext cx="457106" cy="264735"/>
                <a:chOff x="5028765" y="4068438"/>
                <a:chExt cx="457106" cy="264735"/>
              </a:xfrm>
            </p:grpSpPr>
            <p:sp>
              <p:nvSpPr>
                <p:cNvPr id="64" name="任意多边形: 形状 63">
                  <a:extLst>
                    <a:ext uri="{FF2B5EF4-FFF2-40B4-BE49-F238E27FC236}">
                      <a16:creationId xmlns:a16="http://schemas.microsoft.com/office/drawing/2014/main" id="{1690EC56-0044-8F95-479E-B66CB5435438}"/>
                    </a:ext>
                  </a:extLst>
                </p:cNvPr>
                <p:cNvSpPr/>
                <p:nvPr/>
              </p:nvSpPr>
              <p:spPr>
                <a:xfrm>
                  <a:off x="5028765" y="4068438"/>
                  <a:ext cx="457106" cy="88236"/>
                </a:xfrm>
                <a:custGeom>
                  <a:avLst/>
                  <a:gdLst>
                    <a:gd name="connsiteX0" fmla="*/ 0 w 457106"/>
                    <a:gd name="connsiteY0" fmla="*/ 0 h 88236"/>
                    <a:gd name="connsiteX1" fmla="*/ 457107 w 457106"/>
                    <a:gd name="connsiteY1" fmla="*/ 0 h 88236"/>
                    <a:gd name="connsiteX2" fmla="*/ 457107 w 457106"/>
                    <a:gd name="connsiteY2" fmla="*/ 88237 h 88236"/>
                    <a:gd name="connsiteX3" fmla="*/ 0 w 457106"/>
                    <a:gd name="connsiteY3" fmla="*/ 88237 h 88236"/>
                  </a:gdLst>
                  <a:ahLst/>
                  <a:cxnLst>
                    <a:cxn ang="0">
                      <a:pos x="connsiteX0" y="connsiteY0"/>
                    </a:cxn>
                    <a:cxn ang="0">
                      <a:pos x="connsiteX1" y="connsiteY1"/>
                    </a:cxn>
                    <a:cxn ang="0">
                      <a:pos x="connsiteX2" y="connsiteY2"/>
                    </a:cxn>
                    <a:cxn ang="0">
                      <a:pos x="connsiteX3" y="connsiteY3"/>
                    </a:cxn>
                  </a:cxnLst>
                  <a:rect l="l" t="t" r="r" b="b"/>
                  <a:pathLst>
                    <a:path w="457106" h="88236">
                      <a:moveTo>
                        <a:pt x="0" y="0"/>
                      </a:moveTo>
                      <a:lnTo>
                        <a:pt x="457107" y="0"/>
                      </a:lnTo>
                      <a:lnTo>
                        <a:pt x="457107" y="88237"/>
                      </a:lnTo>
                      <a:lnTo>
                        <a:pt x="0" y="88237"/>
                      </a:lnTo>
                      <a:close/>
                    </a:path>
                  </a:pathLst>
                </a:custGeom>
                <a:solidFill>
                  <a:schemeClr val="accent2">
                    <a:lumMod val="60000"/>
                    <a:lumOff val="40000"/>
                  </a:schemeClr>
                </a:solidFill>
                <a:ln w="2465" cap="flat">
                  <a:noFill/>
                  <a:prstDash val="solid"/>
                  <a:miter/>
                </a:ln>
              </p:spPr>
              <p:txBody>
                <a:bodyPr rtlCol="0" anchor="ctr"/>
                <a:lstStyle/>
                <a:p>
                  <a:endParaRPr lang="en-US"/>
                </a:p>
              </p:txBody>
            </p:sp>
            <p:sp>
              <p:nvSpPr>
                <p:cNvPr id="65" name="任意多边形: 形状 64">
                  <a:extLst>
                    <a:ext uri="{FF2B5EF4-FFF2-40B4-BE49-F238E27FC236}">
                      <a16:creationId xmlns:a16="http://schemas.microsoft.com/office/drawing/2014/main" id="{06D9B583-7F6D-CA59-582B-E7AE0EF5162F}"/>
                    </a:ext>
                  </a:extLst>
                </p:cNvPr>
                <p:cNvSpPr/>
                <p:nvPr/>
              </p:nvSpPr>
              <p:spPr>
                <a:xfrm>
                  <a:off x="5028765" y="4156699"/>
                  <a:ext cx="457106" cy="88236"/>
                </a:xfrm>
                <a:custGeom>
                  <a:avLst/>
                  <a:gdLst>
                    <a:gd name="connsiteX0" fmla="*/ 0 w 457106"/>
                    <a:gd name="connsiteY0" fmla="*/ 0 h 88236"/>
                    <a:gd name="connsiteX1" fmla="*/ 457107 w 457106"/>
                    <a:gd name="connsiteY1" fmla="*/ 0 h 88236"/>
                    <a:gd name="connsiteX2" fmla="*/ 457107 w 457106"/>
                    <a:gd name="connsiteY2" fmla="*/ 88237 h 88236"/>
                    <a:gd name="connsiteX3" fmla="*/ 0 w 457106"/>
                    <a:gd name="connsiteY3" fmla="*/ 88237 h 88236"/>
                  </a:gdLst>
                  <a:ahLst/>
                  <a:cxnLst>
                    <a:cxn ang="0">
                      <a:pos x="connsiteX0" y="connsiteY0"/>
                    </a:cxn>
                    <a:cxn ang="0">
                      <a:pos x="connsiteX1" y="connsiteY1"/>
                    </a:cxn>
                    <a:cxn ang="0">
                      <a:pos x="connsiteX2" y="connsiteY2"/>
                    </a:cxn>
                    <a:cxn ang="0">
                      <a:pos x="connsiteX3" y="connsiteY3"/>
                    </a:cxn>
                  </a:cxnLst>
                  <a:rect l="l" t="t" r="r" b="b"/>
                  <a:pathLst>
                    <a:path w="457106" h="88236">
                      <a:moveTo>
                        <a:pt x="0" y="0"/>
                      </a:moveTo>
                      <a:lnTo>
                        <a:pt x="457107" y="0"/>
                      </a:lnTo>
                      <a:lnTo>
                        <a:pt x="457107" y="88237"/>
                      </a:lnTo>
                      <a:lnTo>
                        <a:pt x="0" y="88237"/>
                      </a:lnTo>
                      <a:close/>
                    </a:path>
                  </a:pathLst>
                </a:custGeom>
                <a:solidFill>
                  <a:schemeClr val="accent2"/>
                </a:solidFill>
                <a:ln w="2465" cap="flat">
                  <a:noFill/>
                  <a:prstDash val="solid"/>
                  <a:miter/>
                </a:ln>
              </p:spPr>
              <p:txBody>
                <a:bodyPr rtlCol="0" anchor="ctr"/>
                <a:lstStyle/>
                <a:p>
                  <a:endParaRPr lang="en-US"/>
                </a:p>
              </p:txBody>
            </p:sp>
            <p:sp>
              <p:nvSpPr>
                <p:cNvPr id="66" name="任意多边形: 形状 65">
                  <a:extLst>
                    <a:ext uri="{FF2B5EF4-FFF2-40B4-BE49-F238E27FC236}">
                      <a16:creationId xmlns:a16="http://schemas.microsoft.com/office/drawing/2014/main" id="{484A7163-FAC4-1FF6-ABB9-CDC329831EA1}"/>
                    </a:ext>
                  </a:extLst>
                </p:cNvPr>
                <p:cNvSpPr/>
                <p:nvPr/>
              </p:nvSpPr>
              <p:spPr>
                <a:xfrm>
                  <a:off x="5028765" y="4244936"/>
                  <a:ext cx="457106" cy="88236"/>
                </a:xfrm>
                <a:custGeom>
                  <a:avLst/>
                  <a:gdLst>
                    <a:gd name="connsiteX0" fmla="*/ 0 w 457106"/>
                    <a:gd name="connsiteY0" fmla="*/ 0 h 88236"/>
                    <a:gd name="connsiteX1" fmla="*/ 457107 w 457106"/>
                    <a:gd name="connsiteY1" fmla="*/ 0 h 88236"/>
                    <a:gd name="connsiteX2" fmla="*/ 457107 w 457106"/>
                    <a:gd name="connsiteY2" fmla="*/ 88237 h 88236"/>
                    <a:gd name="connsiteX3" fmla="*/ 0 w 457106"/>
                    <a:gd name="connsiteY3" fmla="*/ 88237 h 88236"/>
                  </a:gdLst>
                  <a:ahLst/>
                  <a:cxnLst>
                    <a:cxn ang="0">
                      <a:pos x="connsiteX0" y="connsiteY0"/>
                    </a:cxn>
                    <a:cxn ang="0">
                      <a:pos x="connsiteX1" y="connsiteY1"/>
                    </a:cxn>
                    <a:cxn ang="0">
                      <a:pos x="connsiteX2" y="connsiteY2"/>
                    </a:cxn>
                    <a:cxn ang="0">
                      <a:pos x="connsiteX3" y="connsiteY3"/>
                    </a:cxn>
                  </a:cxnLst>
                  <a:rect l="l" t="t" r="r" b="b"/>
                  <a:pathLst>
                    <a:path w="457106" h="88236">
                      <a:moveTo>
                        <a:pt x="0" y="0"/>
                      </a:moveTo>
                      <a:lnTo>
                        <a:pt x="457107" y="0"/>
                      </a:lnTo>
                      <a:lnTo>
                        <a:pt x="457107" y="88237"/>
                      </a:lnTo>
                      <a:lnTo>
                        <a:pt x="0" y="88237"/>
                      </a:lnTo>
                      <a:close/>
                    </a:path>
                  </a:pathLst>
                </a:custGeom>
                <a:solidFill>
                  <a:schemeClr val="accent1"/>
                </a:solidFill>
                <a:ln w="2465" cap="flat">
                  <a:noFill/>
                  <a:prstDash val="solid"/>
                  <a:miter/>
                </a:ln>
              </p:spPr>
              <p:txBody>
                <a:bodyPr rtlCol="0" anchor="ctr"/>
                <a:lstStyle/>
                <a:p>
                  <a:endParaRPr lang="en-US"/>
                </a:p>
              </p:txBody>
            </p:sp>
          </p:grpSp>
          <p:grpSp>
            <p:nvGrpSpPr>
              <p:cNvPr id="67" name="图形 17">
                <a:extLst>
                  <a:ext uri="{FF2B5EF4-FFF2-40B4-BE49-F238E27FC236}">
                    <a16:creationId xmlns:a16="http://schemas.microsoft.com/office/drawing/2014/main" id="{2F7C1398-9EA5-1787-3340-59BF086A41AB}"/>
                  </a:ext>
                </a:extLst>
              </p:cNvPr>
              <p:cNvGrpSpPr/>
              <p:nvPr/>
            </p:nvGrpSpPr>
            <p:grpSpPr>
              <a:xfrm>
                <a:off x="5552098" y="4080293"/>
                <a:ext cx="289629" cy="105268"/>
                <a:chOff x="5552098" y="4080293"/>
                <a:chExt cx="289629" cy="105268"/>
              </a:xfrm>
              <a:solidFill>
                <a:srgbClr val="BDD1F9"/>
              </a:solidFill>
            </p:grpSpPr>
            <p:sp>
              <p:nvSpPr>
                <p:cNvPr id="68" name="任意多边形: 形状 67">
                  <a:extLst>
                    <a:ext uri="{FF2B5EF4-FFF2-40B4-BE49-F238E27FC236}">
                      <a16:creationId xmlns:a16="http://schemas.microsoft.com/office/drawing/2014/main" id="{91A3C2C1-F52A-EF19-62EA-603998A371AC}"/>
                    </a:ext>
                  </a:extLst>
                </p:cNvPr>
                <p:cNvSpPr/>
                <p:nvPr/>
              </p:nvSpPr>
              <p:spPr>
                <a:xfrm>
                  <a:off x="5552123" y="4080293"/>
                  <a:ext cx="289604" cy="38104"/>
                </a:xfrm>
                <a:custGeom>
                  <a:avLst/>
                  <a:gdLst>
                    <a:gd name="connsiteX0" fmla="*/ 270552 w 289604"/>
                    <a:gd name="connsiteY0" fmla="*/ 38104 h 38104"/>
                    <a:gd name="connsiteX1" fmla="*/ 19052 w 289604"/>
                    <a:gd name="connsiteY1" fmla="*/ 38104 h 38104"/>
                    <a:gd name="connsiteX2" fmla="*/ 0 w 289604"/>
                    <a:gd name="connsiteY2" fmla="*/ 19052 h 38104"/>
                    <a:gd name="connsiteX3" fmla="*/ 0 w 289604"/>
                    <a:gd name="connsiteY3" fmla="*/ 19052 h 38104"/>
                    <a:gd name="connsiteX4" fmla="*/ 19052 w 289604"/>
                    <a:gd name="connsiteY4" fmla="*/ 0 h 38104"/>
                    <a:gd name="connsiteX5" fmla="*/ 270552 w 289604"/>
                    <a:gd name="connsiteY5" fmla="*/ 0 h 38104"/>
                    <a:gd name="connsiteX6" fmla="*/ 289604 w 289604"/>
                    <a:gd name="connsiteY6" fmla="*/ 19052 h 38104"/>
                    <a:gd name="connsiteX7" fmla="*/ 289604 w 289604"/>
                    <a:gd name="connsiteY7" fmla="*/ 19052 h 38104"/>
                    <a:gd name="connsiteX8" fmla="*/ 270552 w 289604"/>
                    <a:gd name="connsiteY8" fmla="*/ 38104 h 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604" h="38104">
                      <a:moveTo>
                        <a:pt x="270552" y="38104"/>
                      </a:moveTo>
                      <a:lnTo>
                        <a:pt x="19052" y="38104"/>
                      </a:lnTo>
                      <a:cubicBezTo>
                        <a:pt x="8528" y="38104"/>
                        <a:pt x="0" y="29577"/>
                        <a:pt x="0" y="19052"/>
                      </a:cubicBezTo>
                      <a:lnTo>
                        <a:pt x="0" y="19052"/>
                      </a:lnTo>
                      <a:cubicBezTo>
                        <a:pt x="0" y="8528"/>
                        <a:pt x="8528" y="0"/>
                        <a:pt x="19052" y="0"/>
                      </a:cubicBezTo>
                      <a:lnTo>
                        <a:pt x="270552" y="0"/>
                      </a:lnTo>
                      <a:cubicBezTo>
                        <a:pt x="281077" y="0"/>
                        <a:pt x="289604" y="8528"/>
                        <a:pt x="289604" y="19052"/>
                      </a:cubicBezTo>
                      <a:lnTo>
                        <a:pt x="289604" y="19052"/>
                      </a:lnTo>
                      <a:cubicBezTo>
                        <a:pt x="289604" y="29577"/>
                        <a:pt x="281077" y="38104"/>
                        <a:pt x="270552" y="38104"/>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69" name="任意多边形: 形状 68">
                  <a:extLst>
                    <a:ext uri="{FF2B5EF4-FFF2-40B4-BE49-F238E27FC236}">
                      <a16:creationId xmlns:a16="http://schemas.microsoft.com/office/drawing/2014/main" id="{41AB5E5D-E1E0-24F2-66EE-75A4E59383D1}"/>
                    </a:ext>
                  </a:extLst>
                </p:cNvPr>
                <p:cNvSpPr/>
                <p:nvPr/>
              </p:nvSpPr>
              <p:spPr>
                <a:xfrm>
                  <a:off x="5552098" y="4147457"/>
                  <a:ext cx="204892" cy="38104"/>
                </a:xfrm>
                <a:custGeom>
                  <a:avLst/>
                  <a:gdLst>
                    <a:gd name="connsiteX0" fmla="*/ 185840 w 204892"/>
                    <a:gd name="connsiteY0" fmla="*/ 38105 h 38104"/>
                    <a:gd name="connsiteX1" fmla="*/ 19052 w 204892"/>
                    <a:gd name="connsiteY1" fmla="*/ 38105 h 38104"/>
                    <a:gd name="connsiteX2" fmla="*/ 0 w 204892"/>
                    <a:gd name="connsiteY2" fmla="*/ 19052 h 38104"/>
                    <a:gd name="connsiteX3" fmla="*/ 0 w 204892"/>
                    <a:gd name="connsiteY3" fmla="*/ 19052 h 38104"/>
                    <a:gd name="connsiteX4" fmla="*/ 19052 w 204892"/>
                    <a:gd name="connsiteY4" fmla="*/ 0 h 38104"/>
                    <a:gd name="connsiteX5" fmla="*/ 185840 w 204892"/>
                    <a:gd name="connsiteY5" fmla="*/ 0 h 38104"/>
                    <a:gd name="connsiteX6" fmla="*/ 204892 w 204892"/>
                    <a:gd name="connsiteY6" fmla="*/ 19052 h 38104"/>
                    <a:gd name="connsiteX7" fmla="*/ 204892 w 204892"/>
                    <a:gd name="connsiteY7" fmla="*/ 19052 h 38104"/>
                    <a:gd name="connsiteX8" fmla="*/ 185840 w 204892"/>
                    <a:gd name="connsiteY8" fmla="*/ 38105 h 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92" h="38104">
                      <a:moveTo>
                        <a:pt x="185840" y="38105"/>
                      </a:moveTo>
                      <a:lnTo>
                        <a:pt x="19052" y="38105"/>
                      </a:lnTo>
                      <a:cubicBezTo>
                        <a:pt x="8528" y="38105"/>
                        <a:pt x="0" y="29576"/>
                        <a:pt x="0" y="19052"/>
                      </a:cubicBezTo>
                      <a:lnTo>
                        <a:pt x="0" y="19052"/>
                      </a:lnTo>
                      <a:cubicBezTo>
                        <a:pt x="0" y="8528"/>
                        <a:pt x="8528" y="0"/>
                        <a:pt x="19052" y="0"/>
                      </a:cubicBezTo>
                      <a:lnTo>
                        <a:pt x="185840" y="0"/>
                      </a:lnTo>
                      <a:cubicBezTo>
                        <a:pt x="196364" y="0"/>
                        <a:pt x="204892" y="8528"/>
                        <a:pt x="204892" y="19052"/>
                      </a:cubicBezTo>
                      <a:lnTo>
                        <a:pt x="204892" y="19052"/>
                      </a:lnTo>
                      <a:cubicBezTo>
                        <a:pt x="204892" y="29576"/>
                        <a:pt x="196364" y="38105"/>
                        <a:pt x="185840" y="38105"/>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grpSp>
            <p:nvGrpSpPr>
              <p:cNvPr id="70" name="图形 17">
                <a:extLst>
                  <a:ext uri="{FF2B5EF4-FFF2-40B4-BE49-F238E27FC236}">
                    <a16:creationId xmlns:a16="http://schemas.microsoft.com/office/drawing/2014/main" id="{698BA630-5404-7B99-2A9C-DC56C4CAFC5F}"/>
                  </a:ext>
                </a:extLst>
              </p:cNvPr>
              <p:cNvGrpSpPr/>
              <p:nvPr/>
            </p:nvGrpSpPr>
            <p:grpSpPr>
              <a:xfrm>
                <a:off x="5028765" y="4524706"/>
                <a:ext cx="457106" cy="264760"/>
                <a:chOff x="5028765" y="4524706"/>
                <a:chExt cx="457106" cy="264760"/>
              </a:xfrm>
            </p:grpSpPr>
            <p:sp>
              <p:nvSpPr>
                <p:cNvPr id="71" name="任意多边形: 形状 70">
                  <a:extLst>
                    <a:ext uri="{FF2B5EF4-FFF2-40B4-BE49-F238E27FC236}">
                      <a16:creationId xmlns:a16="http://schemas.microsoft.com/office/drawing/2014/main" id="{6FA7C18E-033A-31D8-5983-C030DA164EB9}"/>
                    </a:ext>
                  </a:extLst>
                </p:cNvPr>
                <p:cNvSpPr/>
                <p:nvPr/>
              </p:nvSpPr>
              <p:spPr>
                <a:xfrm>
                  <a:off x="5028765" y="4524706"/>
                  <a:ext cx="457106" cy="180318"/>
                </a:xfrm>
                <a:custGeom>
                  <a:avLst/>
                  <a:gdLst>
                    <a:gd name="connsiteX0" fmla="*/ 0 w 457106"/>
                    <a:gd name="connsiteY0" fmla="*/ 0 h 180318"/>
                    <a:gd name="connsiteX1" fmla="*/ 457107 w 457106"/>
                    <a:gd name="connsiteY1" fmla="*/ 0 h 180318"/>
                    <a:gd name="connsiteX2" fmla="*/ 457107 w 457106"/>
                    <a:gd name="connsiteY2" fmla="*/ 180319 h 180318"/>
                    <a:gd name="connsiteX3" fmla="*/ 0 w 457106"/>
                    <a:gd name="connsiteY3" fmla="*/ 180319 h 180318"/>
                  </a:gdLst>
                  <a:ahLst/>
                  <a:cxnLst>
                    <a:cxn ang="0">
                      <a:pos x="connsiteX0" y="connsiteY0"/>
                    </a:cxn>
                    <a:cxn ang="0">
                      <a:pos x="connsiteX1" y="connsiteY1"/>
                    </a:cxn>
                    <a:cxn ang="0">
                      <a:pos x="connsiteX2" y="connsiteY2"/>
                    </a:cxn>
                    <a:cxn ang="0">
                      <a:pos x="connsiteX3" y="connsiteY3"/>
                    </a:cxn>
                  </a:cxnLst>
                  <a:rect l="l" t="t" r="r" b="b"/>
                  <a:pathLst>
                    <a:path w="457106" h="180318">
                      <a:moveTo>
                        <a:pt x="0" y="0"/>
                      </a:moveTo>
                      <a:lnTo>
                        <a:pt x="457107" y="0"/>
                      </a:lnTo>
                      <a:lnTo>
                        <a:pt x="457107" y="180319"/>
                      </a:lnTo>
                      <a:lnTo>
                        <a:pt x="0" y="180319"/>
                      </a:lnTo>
                      <a:close/>
                    </a:path>
                  </a:pathLst>
                </a:custGeom>
                <a:solidFill>
                  <a:schemeClr val="accent2">
                    <a:lumMod val="60000"/>
                    <a:lumOff val="40000"/>
                  </a:schemeClr>
                </a:solidFill>
                <a:ln w="2465" cap="flat">
                  <a:no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FA41B4C4-8B82-4AF0-32BD-E6AF46D2D95B}"/>
                    </a:ext>
                  </a:extLst>
                </p:cNvPr>
                <p:cNvSpPr/>
                <p:nvPr/>
              </p:nvSpPr>
              <p:spPr>
                <a:xfrm>
                  <a:off x="5028765" y="4660512"/>
                  <a:ext cx="457106" cy="128954"/>
                </a:xfrm>
                <a:custGeom>
                  <a:avLst/>
                  <a:gdLst>
                    <a:gd name="connsiteX0" fmla="*/ 0 w 457106"/>
                    <a:gd name="connsiteY0" fmla="*/ 0 h 128954"/>
                    <a:gd name="connsiteX1" fmla="*/ 457107 w 457106"/>
                    <a:gd name="connsiteY1" fmla="*/ 0 h 128954"/>
                    <a:gd name="connsiteX2" fmla="*/ 457107 w 457106"/>
                    <a:gd name="connsiteY2" fmla="*/ 128954 h 128954"/>
                    <a:gd name="connsiteX3" fmla="*/ 0 w 457106"/>
                    <a:gd name="connsiteY3" fmla="*/ 128954 h 128954"/>
                  </a:gdLst>
                  <a:ahLst/>
                  <a:cxnLst>
                    <a:cxn ang="0">
                      <a:pos x="connsiteX0" y="connsiteY0"/>
                    </a:cxn>
                    <a:cxn ang="0">
                      <a:pos x="connsiteX1" y="connsiteY1"/>
                    </a:cxn>
                    <a:cxn ang="0">
                      <a:pos x="connsiteX2" y="connsiteY2"/>
                    </a:cxn>
                    <a:cxn ang="0">
                      <a:pos x="connsiteX3" y="connsiteY3"/>
                    </a:cxn>
                  </a:cxnLst>
                  <a:rect l="l" t="t" r="r" b="b"/>
                  <a:pathLst>
                    <a:path w="457106" h="128954">
                      <a:moveTo>
                        <a:pt x="0" y="0"/>
                      </a:moveTo>
                      <a:lnTo>
                        <a:pt x="457107" y="0"/>
                      </a:lnTo>
                      <a:lnTo>
                        <a:pt x="457107" y="128954"/>
                      </a:lnTo>
                      <a:lnTo>
                        <a:pt x="0" y="128954"/>
                      </a:lnTo>
                      <a:close/>
                    </a:path>
                  </a:pathLst>
                </a:custGeom>
                <a:solidFill>
                  <a:schemeClr val="accent2"/>
                </a:solidFill>
                <a:ln w="2465" cap="flat">
                  <a:noFill/>
                  <a:prstDash val="solid"/>
                  <a:miter/>
                </a:ln>
              </p:spPr>
              <p:txBody>
                <a:bodyPr rtlCol="0" anchor="ctr"/>
                <a:lstStyle/>
                <a:p>
                  <a:endParaRPr lang="en-US"/>
                </a:p>
              </p:txBody>
            </p:sp>
            <p:sp>
              <p:nvSpPr>
                <p:cNvPr id="77" name="任意多边形: 形状 76">
                  <a:extLst>
                    <a:ext uri="{FF2B5EF4-FFF2-40B4-BE49-F238E27FC236}">
                      <a16:creationId xmlns:a16="http://schemas.microsoft.com/office/drawing/2014/main" id="{D09F9D9C-5B70-9836-D273-B85617747F2B}"/>
                    </a:ext>
                  </a:extLst>
                </p:cNvPr>
                <p:cNvSpPr/>
                <p:nvPr/>
              </p:nvSpPr>
              <p:spPr>
                <a:xfrm>
                  <a:off x="5028765" y="4524706"/>
                  <a:ext cx="163977" cy="264759"/>
                </a:xfrm>
                <a:custGeom>
                  <a:avLst/>
                  <a:gdLst>
                    <a:gd name="connsiteX0" fmla="*/ 0 w 163977"/>
                    <a:gd name="connsiteY0" fmla="*/ 0 h 264759"/>
                    <a:gd name="connsiteX1" fmla="*/ 163978 w 163977"/>
                    <a:gd name="connsiteY1" fmla="*/ 137753 h 264759"/>
                    <a:gd name="connsiteX2" fmla="*/ 0 w 163977"/>
                    <a:gd name="connsiteY2" fmla="*/ 264760 h 264759"/>
                  </a:gdLst>
                  <a:ahLst/>
                  <a:cxnLst>
                    <a:cxn ang="0">
                      <a:pos x="connsiteX0" y="connsiteY0"/>
                    </a:cxn>
                    <a:cxn ang="0">
                      <a:pos x="connsiteX1" y="connsiteY1"/>
                    </a:cxn>
                    <a:cxn ang="0">
                      <a:pos x="connsiteX2" y="connsiteY2"/>
                    </a:cxn>
                  </a:cxnLst>
                  <a:rect l="l" t="t" r="r" b="b"/>
                  <a:pathLst>
                    <a:path w="163977" h="264759">
                      <a:moveTo>
                        <a:pt x="0" y="0"/>
                      </a:moveTo>
                      <a:lnTo>
                        <a:pt x="163978" y="137753"/>
                      </a:lnTo>
                      <a:lnTo>
                        <a:pt x="0" y="264760"/>
                      </a:lnTo>
                      <a:close/>
                    </a:path>
                  </a:pathLst>
                </a:custGeom>
                <a:solidFill>
                  <a:schemeClr val="accent1"/>
                </a:solidFill>
                <a:ln w="2465" cap="flat">
                  <a:noFill/>
                  <a:prstDash val="solid"/>
                  <a:miter/>
                </a:ln>
              </p:spPr>
              <p:txBody>
                <a:bodyPr rtlCol="0" anchor="ctr"/>
                <a:lstStyle/>
                <a:p>
                  <a:endParaRPr lang="en-US"/>
                </a:p>
              </p:txBody>
            </p:sp>
          </p:grpSp>
          <p:grpSp>
            <p:nvGrpSpPr>
              <p:cNvPr id="78" name="图形 17">
                <a:extLst>
                  <a:ext uri="{FF2B5EF4-FFF2-40B4-BE49-F238E27FC236}">
                    <a16:creationId xmlns:a16="http://schemas.microsoft.com/office/drawing/2014/main" id="{F6DCC143-FFFD-A9DB-3CF5-E1457E9852E2}"/>
                  </a:ext>
                </a:extLst>
              </p:cNvPr>
              <p:cNvGrpSpPr/>
              <p:nvPr/>
            </p:nvGrpSpPr>
            <p:grpSpPr>
              <a:xfrm>
                <a:off x="5552098" y="4536562"/>
                <a:ext cx="289629" cy="105292"/>
                <a:chOff x="5552098" y="4536562"/>
                <a:chExt cx="289629" cy="105292"/>
              </a:xfrm>
              <a:solidFill>
                <a:srgbClr val="BDD1F9"/>
              </a:solidFill>
            </p:grpSpPr>
            <p:sp>
              <p:nvSpPr>
                <p:cNvPr id="79" name="任意多边形: 形状 78">
                  <a:extLst>
                    <a:ext uri="{FF2B5EF4-FFF2-40B4-BE49-F238E27FC236}">
                      <a16:creationId xmlns:a16="http://schemas.microsoft.com/office/drawing/2014/main" id="{01808BBA-256C-68CA-354D-6E6276B1835E}"/>
                    </a:ext>
                  </a:extLst>
                </p:cNvPr>
                <p:cNvSpPr/>
                <p:nvPr/>
              </p:nvSpPr>
              <p:spPr>
                <a:xfrm>
                  <a:off x="5552123" y="4536562"/>
                  <a:ext cx="289604" cy="38104"/>
                </a:xfrm>
                <a:custGeom>
                  <a:avLst/>
                  <a:gdLst>
                    <a:gd name="connsiteX0" fmla="*/ 270552 w 289604"/>
                    <a:gd name="connsiteY0" fmla="*/ 38105 h 38104"/>
                    <a:gd name="connsiteX1" fmla="*/ 19052 w 289604"/>
                    <a:gd name="connsiteY1" fmla="*/ 38105 h 38104"/>
                    <a:gd name="connsiteX2" fmla="*/ 0 w 289604"/>
                    <a:gd name="connsiteY2" fmla="*/ 19053 h 38104"/>
                    <a:gd name="connsiteX3" fmla="*/ 0 w 289604"/>
                    <a:gd name="connsiteY3" fmla="*/ 19053 h 38104"/>
                    <a:gd name="connsiteX4" fmla="*/ 19052 w 289604"/>
                    <a:gd name="connsiteY4" fmla="*/ 0 h 38104"/>
                    <a:gd name="connsiteX5" fmla="*/ 270552 w 289604"/>
                    <a:gd name="connsiteY5" fmla="*/ 0 h 38104"/>
                    <a:gd name="connsiteX6" fmla="*/ 289604 w 289604"/>
                    <a:gd name="connsiteY6" fmla="*/ 19053 h 38104"/>
                    <a:gd name="connsiteX7" fmla="*/ 289604 w 289604"/>
                    <a:gd name="connsiteY7" fmla="*/ 19053 h 38104"/>
                    <a:gd name="connsiteX8" fmla="*/ 270552 w 289604"/>
                    <a:gd name="connsiteY8" fmla="*/ 38105 h 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604" h="38104">
                      <a:moveTo>
                        <a:pt x="270552" y="38105"/>
                      </a:moveTo>
                      <a:lnTo>
                        <a:pt x="19052" y="38105"/>
                      </a:lnTo>
                      <a:cubicBezTo>
                        <a:pt x="8528" y="38105"/>
                        <a:pt x="0" y="29577"/>
                        <a:pt x="0" y="19053"/>
                      </a:cubicBezTo>
                      <a:lnTo>
                        <a:pt x="0" y="19053"/>
                      </a:lnTo>
                      <a:cubicBezTo>
                        <a:pt x="0" y="8528"/>
                        <a:pt x="8528" y="0"/>
                        <a:pt x="19052" y="0"/>
                      </a:cubicBezTo>
                      <a:lnTo>
                        <a:pt x="270552" y="0"/>
                      </a:lnTo>
                      <a:cubicBezTo>
                        <a:pt x="281077" y="0"/>
                        <a:pt x="289604" y="8528"/>
                        <a:pt x="289604" y="19053"/>
                      </a:cubicBezTo>
                      <a:lnTo>
                        <a:pt x="289604" y="19053"/>
                      </a:lnTo>
                      <a:cubicBezTo>
                        <a:pt x="289604" y="29577"/>
                        <a:pt x="281077" y="38105"/>
                        <a:pt x="270552" y="38105"/>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80" name="任意多边形: 形状 79">
                  <a:extLst>
                    <a:ext uri="{FF2B5EF4-FFF2-40B4-BE49-F238E27FC236}">
                      <a16:creationId xmlns:a16="http://schemas.microsoft.com/office/drawing/2014/main" id="{121D76F0-CB10-206E-D73D-E60286B06E36}"/>
                    </a:ext>
                  </a:extLst>
                </p:cNvPr>
                <p:cNvSpPr/>
                <p:nvPr/>
              </p:nvSpPr>
              <p:spPr>
                <a:xfrm>
                  <a:off x="5552098" y="4603750"/>
                  <a:ext cx="204892" cy="38104"/>
                </a:xfrm>
                <a:custGeom>
                  <a:avLst/>
                  <a:gdLst>
                    <a:gd name="connsiteX0" fmla="*/ 185840 w 204892"/>
                    <a:gd name="connsiteY0" fmla="*/ 38105 h 38104"/>
                    <a:gd name="connsiteX1" fmla="*/ 19052 w 204892"/>
                    <a:gd name="connsiteY1" fmla="*/ 38105 h 38104"/>
                    <a:gd name="connsiteX2" fmla="*/ 0 w 204892"/>
                    <a:gd name="connsiteY2" fmla="*/ 19052 h 38104"/>
                    <a:gd name="connsiteX3" fmla="*/ 0 w 204892"/>
                    <a:gd name="connsiteY3" fmla="*/ 19052 h 38104"/>
                    <a:gd name="connsiteX4" fmla="*/ 19052 w 204892"/>
                    <a:gd name="connsiteY4" fmla="*/ 0 h 38104"/>
                    <a:gd name="connsiteX5" fmla="*/ 185840 w 204892"/>
                    <a:gd name="connsiteY5" fmla="*/ 0 h 38104"/>
                    <a:gd name="connsiteX6" fmla="*/ 204892 w 204892"/>
                    <a:gd name="connsiteY6" fmla="*/ 19052 h 38104"/>
                    <a:gd name="connsiteX7" fmla="*/ 204892 w 204892"/>
                    <a:gd name="connsiteY7" fmla="*/ 19052 h 38104"/>
                    <a:gd name="connsiteX8" fmla="*/ 185840 w 204892"/>
                    <a:gd name="connsiteY8" fmla="*/ 38105 h 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92" h="38104">
                      <a:moveTo>
                        <a:pt x="185840" y="38105"/>
                      </a:moveTo>
                      <a:lnTo>
                        <a:pt x="19052" y="38105"/>
                      </a:lnTo>
                      <a:cubicBezTo>
                        <a:pt x="8528" y="38105"/>
                        <a:pt x="0" y="29577"/>
                        <a:pt x="0" y="19052"/>
                      </a:cubicBezTo>
                      <a:lnTo>
                        <a:pt x="0" y="19052"/>
                      </a:lnTo>
                      <a:cubicBezTo>
                        <a:pt x="0" y="8528"/>
                        <a:pt x="8528" y="0"/>
                        <a:pt x="19052" y="0"/>
                      </a:cubicBezTo>
                      <a:lnTo>
                        <a:pt x="185840" y="0"/>
                      </a:lnTo>
                      <a:cubicBezTo>
                        <a:pt x="196364" y="0"/>
                        <a:pt x="204892" y="8528"/>
                        <a:pt x="204892" y="19052"/>
                      </a:cubicBezTo>
                      <a:lnTo>
                        <a:pt x="204892" y="19052"/>
                      </a:lnTo>
                      <a:cubicBezTo>
                        <a:pt x="204892" y="29577"/>
                        <a:pt x="196364" y="38105"/>
                        <a:pt x="185840" y="38105"/>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grpSp>
        <p:grpSp>
          <p:nvGrpSpPr>
            <p:cNvPr id="81" name="图形 17">
              <a:extLst>
                <a:ext uri="{FF2B5EF4-FFF2-40B4-BE49-F238E27FC236}">
                  <a16:creationId xmlns:a16="http://schemas.microsoft.com/office/drawing/2014/main" id="{57A18577-AF35-7399-80F2-7DD92AF3C010}"/>
                </a:ext>
              </a:extLst>
            </p:cNvPr>
            <p:cNvGrpSpPr/>
            <p:nvPr/>
          </p:nvGrpSpPr>
          <p:grpSpPr>
            <a:xfrm>
              <a:off x="6841787" y="2299781"/>
              <a:ext cx="1262823" cy="1245238"/>
              <a:chOff x="6841787" y="2299781"/>
              <a:chExt cx="1262823" cy="1245238"/>
            </a:xfrm>
          </p:grpSpPr>
          <p:sp>
            <p:nvSpPr>
              <p:cNvPr id="82" name="任意多边形: 形状 81">
                <a:extLst>
                  <a:ext uri="{FF2B5EF4-FFF2-40B4-BE49-F238E27FC236}">
                    <a16:creationId xmlns:a16="http://schemas.microsoft.com/office/drawing/2014/main" id="{B6F1AFD8-6937-6D9A-9372-449328C08B19}"/>
                  </a:ext>
                </a:extLst>
              </p:cNvPr>
              <p:cNvSpPr/>
              <p:nvPr/>
            </p:nvSpPr>
            <p:spPr>
              <a:xfrm>
                <a:off x="7064682" y="2556407"/>
                <a:ext cx="653357" cy="401797"/>
              </a:xfrm>
              <a:custGeom>
                <a:avLst/>
                <a:gdLst>
                  <a:gd name="connsiteX0" fmla="*/ 651217 w 653357"/>
                  <a:gd name="connsiteY0" fmla="*/ 262024 h 401797"/>
                  <a:gd name="connsiteX1" fmla="*/ 630785 w 653357"/>
                  <a:gd name="connsiteY1" fmla="*/ 401774 h 401797"/>
                  <a:gd name="connsiteX2" fmla="*/ 405830 w 653357"/>
                  <a:gd name="connsiteY2" fmla="*/ 347328 h 401797"/>
                  <a:gd name="connsiteX3" fmla="*/ 24168 w 653357"/>
                  <a:gd name="connsiteY3" fmla="*/ 217092 h 401797"/>
                  <a:gd name="connsiteX4" fmla="*/ 145999 w 653357"/>
                  <a:gd name="connsiteY4" fmla="*/ 0 h 401797"/>
                  <a:gd name="connsiteX5" fmla="*/ 651217 w 653357"/>
                  <a:gd name="connsiteY5" fmla="*/ 262024 h 401797"/>
                  <a:gd name="connsiteX6" fmla="*/ 651217 w 653357"/>
                  <a:gd name="connsiteY6" fmla="*/ 262024 h 40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357" h="401797">
                    <a:moveTo>
                      <a:pt x="651217" y="262024"/>
                    </a:moveTo>
                    <a:cubicBezTo>
                      <a:pt x="651217" y="262024"/>
                      <a:pt x="663122" y="403918"/>
                      <a:pt x="630785" y="401774"/>
                    </a:cubicBezTo>
                    <a:cubicBezTo>
                      <a:pt x="598472" y="399629"/>
                      <a:pt x="534636" y="337173"/>
                      <a:pt x="405830" y="347328"/>
                    </a:cubicBezTo>
                    <a:cubicBezTo>
                      <a:pt x="277024" y="357483"/>
                      <a:pt x="119430" y="385679"/>
                      <a:pt x="24168" y="217092"/>
                    </a:cubicBezTo>
                    <a:cubicBezTo>
                      <a:pt x="-71093" y="48506"/>
                      <a:pt x="145999" y="0"/>
                      <a:pt x="145999" y="0"/>
                    </a:cubicBezTo>
                    <a:lnTo>
                      <a:pt x="651217" y="262024"/>
                    </a:lnTo>
                    <a:lnTo>
                      <a:pt x="651217" y="262024"/>
                    </a:lnTo>
                    <a:close/>
                  </a:path>
                </a:pathLst>
              </a:custGeom>
              <a:solidFill>
                <a:schemeClr val="accent1">
                  <a:lumMod val="75000"/>
                </a:schemeClr>
              </a:solidFill>
              <a:ln w="2465" cap="flat">
                <a:noFill/>
                <a:prstDash val="solid"/>
                <a:miter/>
              </a:ln>
            </p:spPr>
            <p:txBody>
              <a:bodyPr rtlCol="0" anchor="ctr"/>
              <a:lstStyle/>
              <a:p>
                <a:endParaRPr lang="en-US"/>
              </a:p>
            </p:txBody>
          </p:sp>
          <p:sp>
            <p:nvSpPr>
              <p:cNvPr id="83" name="任意多边形: 形状 82">
                <a:extLst>
                  <a:ext uri="{FF2B5EF4-FFF2-40B4-BE49-F238E27FC236}">
                    <a16:creationId xmlns:a16="http://schemas.microsoft.com/office/drawing/2014/main" id="{EC250CD4-DD72-BC9B-E0F3-AF3C1C2D75B9}"/>
                  </a:ext>
                </a:extLst>
              </p:cNvPr>
              <p:cNvSpPr/>
              <p:nvPr/>
            </p:nvSpPr>
            <p:spPr>
              <a:xfrm>
                <a:off x="6841787" y="2299781"/>
                <a:ext cx="1262823" cy="561610"/>
              </a:xfrm>
              <a:custGeom>
                <a:avLst/>
                <a:gdLst>
                  <a:gd name="connsiteX0" fmla="*/ 600307 w 1262823"/>
                  <a:gd name="connsiteY0" fmla="*/ 508249 h 561610"/>
                  <a:gd name="connsiteX1" fmla="*/ 1249341 w 1262823"/>
                  <a:gd name="connsiteY1" fmla="*/ 561611 h 561610"/>
                  <a:gd name="connsiteX2" fmla="*/ 1262823 w 1262823"/>
                  <a:gd name="connsiteY2" fmla="*/ 532749 h 561610"/>
                  <a:gd name="connsiteX3" fmla="*/ 640605 w 1262823"/>
                  <a:gd name="connsiteY3" fmla="*/ 73449 h 561610"/>
                  <a:gd name="connsiteX4" fmla="*/ 12077 w 1262823"/>
                  <a:gd name="connsiteY4" fmla="*/ 0 h 561610"/>
                  <a:gd name="connsiteX5" fmla="*/ 0 w 1262823"/>
                  <a:gd name="connsiteY5" fmla="*/ 25855 h 561610"/>
                  <a:gd name="connsiteX6" fmla="*/ 600307 w 1262823"/>
                  <a:gd name="connsiteY6" fmla="*/ 508249 h 5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823" h="561610">
                    <a:moveTo>
                      <a:pt x="600307" y="508249"/>
                    </a:moveTo>
                    <a:lnTo>
                      <a:pt x="1249341" y="561611"/>
                    </a:lnTo>
                    <a:lnTo>
                      <a:pt x="1262823" y="532749"/>
                    </a:lnTo>
                    <a:lnTo>
                      <a:pt x="640605" y="73449"/>
                    </a:lnTo>
                    <a:lnTo>
                      <a:pt x="12077" y="0"/>
                    </a:lnTo>
                    <a:lnTo>
                      <a:pt x="0" y="25855"/>
                    </a:lnTo>
                    <a:lnTo>
                      <a:pt x="600307" y="508249"/>
                    </a:lnTo>
                    <a:close/>
                  </a:path>
                </a:pathLst>
              </a:custGeom>
              <a:solidFill>
                <a:schemeClr val="accent1"/>
              </a:solidFill>
              <a:ln w="2465" cap="flat">
                <a:noFill/>
                <a:prstDash val="solid"/>
                <a:miter/>
              </a:ln>
            </p:spPr>
            <p:txBody>
              <a:bodyPr rtlCol="0" anchor="ctr"/>
              <a:lstStyle/>
              <a:p>
                <a:endParaRPr lang="en-US"/>
              </a:p>
            </p:txBody>
          </p:sp>
          <p:grpSp>
            <p:nvGrpSpPr>
              <p:cNvPr id="84" name="图形 17">
                <a:extLst>
                  <a:ext uri="{FF2B5EF4-FFF2-40B4-BE49-F238E27FC236}">
                    <a16:creationId xmlns:a16="http://schemas.microsoft.com/office/drawing/2014/main" id="{17A7C21C-67C0-C16C-6C82-29318C886651}"/>
                  </a:ext>
                </a:extLst>
              </p:cNvPr>
              <p:cNvGrpSpPr/>
              <p:nvPr/>
            </p:nvGrpSpPr>
            <p:grpSpPr>
              <a:xfrm>
                <a:off x="7817100" y="3278555"/>
                <a:ext cx="77170" cy="266463"/>
                <a:chOff x="7817100" y="3278555"/>
                <a:chExt cx="77170" cy="266463"/>
              </a:xfrm>
              <a:solidFill>
                <a:srgbClr val="F99746"/>
              </a:solidFill>
            </p:grpSpPr>
            <p:sp>
              <p:nvSpPr>
                <p:cNvPr id="85" name="任意多边形: 形状 84">
                  <a:extLst>
                    <a:ext uri="{FF2B5EF4-FFF2-40B4-BE49-F238E27FC236}">
                      <a16:creationId xmlns:a16="http://schemas.microsoft.com/office/drawing/2014/main" id="{CA931BF6-0A37-221D-4AF4-469F5DC8EB17}"/>
                    </a:ext>
                  </a:extLst>
                </p:cNvPr>
                <p:cNvSpPr/>
                <p:nvPr/>
              </p:nvSpPr>
              <p:spPr>
                <a:xfrm>
                  <a:off x="7834436" y="3278555"/>
                  <a:ext cx="50335" cy="50358"/>
                </a:xfrm>
                <a:custGeom>
                  <a:avLst/>
                  <a:gdLst>
                    <a:gd name="connsiteX0" fmla="*/ 49360 w 50335"/>
                    <a:gd name="connsiteY0" fmla="*/ 18253 h 50358"/>
                    <a:gd name="connsiteX1" fmla="*/ 18231 w 50335"/>
                    <a:gd name="connsiteY1" fmla="*/ 976 h 50358"/>
                    <a:gd name="connsiteX2" fmla="*/ 978 w 50335"/>
                    <a:gd name="connsiteY2" fmla="*/ 32105 h 50358"/>
                    <a:gd name="connsiteX3" fmla="*/ 32082 w 50335"/>
                    <a:gd name="connsiteY3" fmla="*/ 49383 h 50358"/>
                    <a:gd name="connsiteX4" fmla="*/ 49360 w 50335"/>
                    <a:gd name="connsiteY4" fmla="*/ 18253 h 50358"/>
                    <a:gd name="connsiteX5" fmla="*/ 49360 w 50335"/>
                    <a:gd name="connsiteY5" fmla="*/ 18253 h 5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35" h="50358">
                      <a:moveTo>
                        <a:pt x="49360" y="18253"/>
                      </a:moveTo>
                      <a:cubicBezTo>
                        <a:pt x="45539" y="4894"/>
                        <a:pt x="31589" y="-2845"/>
                        <a:pt x="18231" y="976"/>
                      </a:cubicBezTo>
                      <a:cubicBezTo>
                        <a:pt x="4871" y="4796"/>
                        <a:pt x="-2843" y="18722"/>
                        <a:pt x="978" y="32105"/>
                      </a:cubicBezTo>
                      <a:cubicBezTo>
                        <a:pt x="4797" y="45464"/>
                        <a:pt x="18723" y="53203"/>
                        <a:pt x="32082" y="49383"/>
                      </a:cubicBezTo>
                      <a:cubicBezTo>
                        <a:pt x="45441" y="45538"/>
                        <a:pt x="53180" y="31612"/>
                        <a:pt x="49360" y="18253"/>
                      </a:cubicBezTo>
                      <a:lnTo>
                        <a:pt x="49360" y="18253"/>
                      </a:lnTo>
                      <a:close/>
                    </a:path>
                  </a:pathLst>
                </a:custGeom>
                <a:solidFill>
                  <a:srgbClr val="F99746"/>
                </a:solidFill>
                <a:ln w="2465" cap="flat">
                  <a:noFill/>
                  <a:prstDash val="solid"/>
                  <a:miter/>
                </a:ln>
              </p:spPr>
              <p:txBody>
                <a:bodyPr rtlCol="0" anchor="ctr"/>
                <a:lstStyle/>
                <a:p>
                  <a:endParaRPr lang="en-US"/>
                </a:p>
              </p:txBody>
            </p:sp>
            <p:sp>
              <p:nvSpPr>
                <p:cNvPr id="86" name="任意多边形: 形状 85">
                  <a:extLst>
                    <a:ext uri="{FF2B5EF4-FFF2-40B4-BE49-F238E27FC236}">
                      <a16:creationId xmlns:a16="http://schemas.microsoft.com/office/drawing/2014/main" id="{D40C49F9-C77D-08BF-B87B-1F7A3C3FFCD8}"/>
                    </a:ext>
                  </a:extLst>
                </p:cNvPr>
                <p:cNvSpPr/>
                <p:nvPr/>
              </p:nvSpPr>
              <p:spPr>
                <a:xfrm>
                  <a:off x="7817100" y="3303771"/>
                  <a:ext cx="77170" cy="241248"/>
                </a:xfrm>
                <a:custGeom>
                  <a:avLst/>
                  <a:gdLst>
                    <a:gd name="connsiteX0" fmla="*/ 45055 w 77170"/>
                    <a:gd name="connsiteY0" fmla="*/ 13 h 241248"/>
                    <a:gd name="connsiteX1" fmla="*/ 77170 w 77170"/>
                    <a:gd name="connsiteY1" fmla="*/ 234851 h 241248"/>
                    <a:gd name="connsiteX2" fmla="*/ 51858 w 77170"/>
                    <a:gd name="connsiteY2" fmla="*/ 240964 h 241248"/>
                    <a:gd name="connsiteX3" fmla="*/ 39263 w 77170"/>
                    <a:gd name="connsiteY3" fmla="*/ 207099 h 241248"/>
                    <a:gd name="connsiteX4" fmla="*/ 38450 w 77170"/>
                    <a:gd name="connsiteY4" fmla="*/ 240643 h 241248"/>
                    <a:gd name="connsiteX5" fmla="*/ 0 w 77170"/>
                    <a:gd name="connsiteY5" fmla="*/ 234679 h 241248"/>
                    <a:gd name="connsiteX6" fmla="*/ 45055 w 77170"/>
                    <a:gd name="connsiteY6" fmla="*/ 13 h 241248"/>
                    <a:gd name="connsiteX7" fmla="*/ 45055 w 77170"/>
                    <a:gd name="connsiteY7" fmla="*/ 13 h 2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70" h="241248">
                      <a:moveTo>
                        <a:pt x="45055" y="13"/>
                      </a:moveTo>
                      <a:cubicBezTo>
                        <a:pt x="71083" y="-2008"/>
                        <a:pt x="77170" y="234851"/>
                        <a:pt x="77170" y="234851"/>
                      </a:cubicBezTo>
                      <a:cubicBezTo>
                        <a:pt x="77170" y="234851"/>
                        <a:pt x="60189" y="242837"/>
                        <a:pt x="51858" y="240964"/>
                      </a:cubicBezTo>
                      <a:cubicBezTo>
                        <a:pt x="43503" y="239091"/>
                        <a:pt x="39263" y="207099"/>
                        <a:pt x="39263" y="207099"/>
                      </a:cubicBezTo>
                      <a:lnTo>
                        <a:pt x="38450" y="240643"/>
                      </a:lnTo>
                      <a:cubicBezTo>
                        <a:pt x="38450" y="240643"/>
                        <a:pt x="9908" y="241629"/>
                        <a:pt x="0" y="234679"/>
                      </a:cubicBezTo>
                      <a:cubicBezTo>
                        <a:pt x="0" y="234679"/>
                        <a:pt x="3870" y="3242"/>
                        <a:pt x="45055" y="13"/>
                      </a:cubicBezTo>
                      <a:lnTo>
                        <a:pt x="45055" y="13"/>
                      </a:lnTo>
                      <a:close/>
                    </a:path>
                  </a:pathLst>
                </a:custGeom>
                <a:solidFill>
                  <a:srgbClr val="F99746"/>
                </a:solidFill>
                <a:ln w="2465" cap="flat">
                  <a:noFill/>
                  <a:prstDash val="solid"/>
                  <a:miter/>
                </a:ln>
              </p:spPr>
              <p:txBody>
                <a:bodyPr rtlCol="0" anchor="ctr"/>
                <a:lstStyle/>
                <a:p>
                  <a:endParaRPr lang="en-US"/>
                </a:p>
              </p:txBody>
            </p:sp>
          </p:grpSp>
          <p:sp>
            <p:nvSpPr>
              <p:cNvPr id="87" name="任意多边形: 形状 86">
                <a:extLst>
                  <a:ext uri="{FF2B5EF4-FFF2-40B4-BE49-F238E27FC236}">
                    <a16:creationId xmlns:a16="http://schemas.microsoft.com/office/drawing/2014/main" id="{3060975D-1E19-5491-AE4A-CEECA35FBFB2}"/>
                  </a:ext>
                </a:extLst>
              </p:cNvPr>
              <p:cNvSpPr/>
              <p:nvPr/>
            </p:nvSpPr>
            <p:spPr>
              <a:xfrm>
                <a:off x="7511401" y="2538365"/>
                <a:ext cx="359232" cy="770766"/>
              </a:xfrm>
              <a:custGeom>
                <a:avLst/>
                <a:gdLst>
                  <a:gd name="connsiteX0" fmla="*/ 359232 w 359232"/>
                  <a:gd name="connsiteY0" fmla="*/ 770767 h 770766"/>
                  <a:gd name="connsiteX1" fmla="*/ 354525 w 359232"/>
                  <a:gd name="connsiteY1" fmla="*/ 253274 h 770766"/>
                  <a:gd name="connsiteX2" fmla="*/ 351173 w 359232"/>
                  <a:gd name="connsiteY2" fmla="*/ 250760 h 770766"/>
                  <a:gd name="connsiteX3" fmla="*/ 12176 w 359232"/>
                  <a:gd name="connsiteY3" fmla="*/ 0 h 770766"/>
                  <a:gd name="connsiteX4" fmla="*/ 0 w 359232"/>
                  <a:gd name="connsiteY4" fmla="*/ 16464 h 770766"/>
                  <a:gd name="connsiteX5" fmla="*/ 335621 w 359232"/>
                  <a:gd name="connsiteY5" fmla="*/ 264760 h 770766"/>
                  <a:gd name="connsiteX6" fmla="*/ 343212 w 359232"/>
                  <a:gd name="connsiteY6" fmla="*/ 769879 h 77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32" h="770766">
                    <a:moveTo>
                      <a:pt x="359232" y="770767"/>
                    </a:moveTo>
                    <a:lnTo>
                      <a:pt x="354525" y="253274"/>
                    </a:lnTo>
                    <a:lnTo>
                      <a:pt x="351173" y="250760"/>
                    </a:lnTo>
                    <a:lnTo>
                      <a:pt x="12176" y="0"/>
                    </a:lnTo>
                    <a:lnTo>
                      <a:pt x="0" y="16464"/>
                    </a:lnTo>
                    <a:lnTo>
                      <a:pt x="335621" y="264760"/>
                    </a:lnTo>
                    <a:lnTo>
                      <a:pt x="343212" y="769879"/>
                    </a:lnTo>
                    <a:close/>
                  </a:path>
                </a:pathLst>
              </a:custGeom>
              <a:solidFill>
                <a:srgbClr val="F99746"/>
              </a:solidFill>
              <a:ln w="2465" cap="flat">
                <a:noFill/>
                <a:prstDash val="solid"/>
                <a:miter/>
              </a:ln>
            </p:spPr>
            <p:txBody>
              <a:bodyPr rtlCol="0" anchor="ctr"/>
              <a:lstStyle/>
              <a:p>
                <a:endParaRPr lang="en-US"/>
              </a:p>
            </p:txBody>
          </p:sp>
        </p:grpSp>
        <p:grpSp>
          <p:nvGrpSpPr>
            <p:cNvPr id="88" name="图形 17">
              <a:extLst>
                <a:ext uri="{FF2B5EF4-FFF2-40B4-BE49-F238E27FC236}">
                  <a16:creationId xmlns:a16="http://schemas.microsoft.com/office/drawing/2014/main" id="{E42ECF53-8DE3-8884-047C-A00508E2D96F}"/>
                </a:ext>
              </a:extLst>
            </p:cNvPr>
            <p:cNvGrpSpPr/>
            <p:nvPr/>
          </p:nvGrpSpPr>
          <p:grpSpPr>
            <a:xfrm>
              <a:off x="6448048" y="4590909"/>
              <a:ext cx="3297176" cy="1579859"/>
              <a:chOff x="6448048" y="4590909"/>
              <a:chExt cx="3297176" cy="1579859"/>
            </a:xfrm>
          </p:grpSpPr>
          <p:grpSp>
            <p:nvGrpSpPr>
              <p:cNvPr id="89" name="图形 17">
                <a:extLst>
                  <a:ext uri="{FF2B5EF4-FFF2-40B4-BE49-F238E27FC236}">
                    <a16:creationId xmlns:a16="http://schemas.microsoft.com/office/drawing/2014/main" id="{099AAD6C-3048-B6CD-16C0-9C180DD57929}"/>
                  </a:ext>
                </a:extLst>
              </p:cNvPr>
              <p:cNvGrpSpPr/>
              <p:nvPr/>
            </p:nvGrpSpPr>
            <p:grpSpPr>
              <a:xfrm>
                <a:off x="6806147" y="5208813"/>
                <a:ext cx="2939077" cy="541745"/>
                <a:chOff x="6806147" y="5208813"/>
                <a:chExt cx="2939077" cy="541745"/>
              </a:xfrm>
            </p:grpSpPr>
            <p:grpSp>
              <p:nvGrpSpPr>
                <p:cNvPr id="90" name="图形 17">
                  <a:extLst>
                    <a:ext uri="{FF2B5EF4-FFF2-40B4-BE49-F238E27FC236}">
                      <a16:creationId xmlns:a16="http://schemas.microsoft.com/office/drawing/2014/main" id="{652ECD9D-CF6D-EA1E-8956-3E55DACCC235}"/>
                    </a:ext>
                  </a:extLst>
                </p:cNvPr>
                <p:cNvGrpSpPr/>
                <p:nvPr/>
              </p:nvGrpSpPr>
              <p:grpSpPr>
                <a:xfrm>
                  <a:off x="6806147" y="5208813"/>
                  <a:ext cx="2939077" cy="541745"/>
                  <a:chOff x="6806147" y="5208813"/>
                  <a:chExt cx="2939077" cy="541745"/>
                </a:xfrm>
              </p:grpSpPr>
              <p:sp>
                <p:nvSpPr>
                  <p:cNvPr id="91" name="任意多边形: 形状 90">
                    <a:extLst>
                      <a:ext uri="{FF2B5EF4-FFF2-40B4-BE49-F238E27FC236}">
                        <a16:creationId xmlns:a16="http://schemas.microsoft.com/office/drawing/2014/main" id="{DFACD1BA-4693-9E6A-59AF-B9B86BB589C1}"/>
                      </a:ext>
                    </a:extLst>
                  </p:cNvPr>
                  <p:cNvSpPr/>
                  <p:nvPr/>
                </p:nvSpPr>
                <p:spPr>
                  <a:xfrm>
                    <a:off x="6882233" y="5208838"/>
                    <a:ext cx="1639900" cy="541720"/>
                  </a:xfrm>
                  <a:custGeom>
                    <a:avLst/>
                    <a:gdLst>
                      <a:gd name="connsiteX0" fmla="*/ 1425790 w 1639900"/>
                      <a:gd name="connsiteY0" fmla="*/ 541720 h 541720"/>
                      <a:gd name="connsiteX1" fmla="*/ 0 w 1639900"/>
                      <a:gd name="connsiteY1" fmla="*/ 541720 h 541720"/>
                      <a:gd name="connsiteX2" fmla="*/ 0 w 1639900"/>
                      <a:gd name="connsiteY2" fmla="*/ 0 h 541720"/>
                      <a:gd name="connsiteX3" fmla="*/ 1430547 w 1639900"/>
                      <a:gd name="connsiteY3" fmla="*/ 0 h 541720"/>
                      <a:gd name="connsiteX4" fmla="*/ 1639900 w 1639900"/>
                      <a:gd name="connsiteY4" fmla="*/ 209353 h 541720"/>
                      <a:gd name="connsiteX5" fmla="*/ 1639900 w 1639900"/>
                      <a:gd name="connsiteY5" fmla="*/ 327610 h 541720"/>
                      <a:gd name="connsiteX6" fmla="*/ 1425790 w 1639900"/>
                      <a:gd name="connsiteY6" fmla="*/ 541720 h 5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900" h="541720">
                        <a:moveTo>
                          <a:pt x="1425790" y="541720"/>
                        </a:moveTo>
                        <a:lnTo>
                          <a:pt x="0" y="541720"/>
                        </a:lnTo>
                        <a:lnTo>
                          <a:pt x="0" y="0"/>
                        </a:lnTo>
                        <a:lnTo>
                          <a:pt x="1430547" y="0"/>
                        </a:lnTo>
                        <a:cubicBezTo>
                          <a:pt x="1546167" y="0"/>
                          <a:pt x="1639900" y="93733"/>
                          <a:pt x="1639900" y="209353"/>
                        </a:cubicBezTo>
                        <a:lnTo>
                          <a:pt x="1639900" y="327610"/>
                        </a:lnTo>
                        <a:cubicBezTo>
                          <a:pt x="1639900" y="445868"/>
                          <a:pt x="1544048" y="541720"/>
                          <a:pt x="1425790" y="541720"/>
                        </a:cubicBezTo>
                        <a:close/>
                      </a:path>
                    </a:pathLst>
                  </a:custGeom>
                  <a:solidFill>
                    <a:srgbClr val="FCECDB"/>
                  </a:solidFill>
                  <a:ln w="2465" cap="flat">
                    <a:noFill/>
                    <a:prstDash val="solid"/>
                    <a:miter/>
                  </a:ln>
                </p:spPr>
                <p:txBody>
                  <a:bodyPr rtlCol="0" anchor="ctr"/>
                  <a:lstStyle/>
                  <a:p>
                    <a:endParaRPr lang="en-US"/>
                  </a:p>
                </p:txBody>
              </p:sp>
              <p:sp>
                <p:nvSpPr>
                  <p:cNvPr id="92" name="任意多边形: 形状 91">
                    <a:extLst>
                      <a:ext uri="{FF2B5EF4-FFF2-40B4-BE49-F238E27FC236}">
                        <a16:creationId xmlns:a16="http://schemas.microsoft.com/office/drawing/2014/main" id="{6C4331FB-16F5-56E7-2E67-53CEAC7F7F0A}"/>
                      </a:ext>
                    </a:extLst>
                  </p:cNvPr>
                  <p:cNvSpPr/>
                  <p:nvPr/>
                </p:nvSpPr>
                <p:spPr>
                  <a:xfrm>
                    <a:off x="6806147" y="5208813"/>
                    <a:ext cx="2939077" cy="541745"/>
                  </a:xfrm>
                  <a:custGeom>
                    <a:avLst/>
                    <a:gdLst>
                      <a:gd name="connsiteX0" fmla="*/ 2939078 w 2939077"/>
                      <a:gd name="connsiteY0" fmla="*/ 222909 h 541745"/>
                      <a:gd name="connsiteX1" fmla="*/ 2939078 w 2939077"/>
                      <a:gd name="connsiteY1" fmla="*/ 304417 h 541745"/>
                      <a:gd name="connsiteX2" fmla="*/ 2909008 w 2939077"/>
                      <a:gd name="connsiteY2" fmla="*/ 423808 h 541745"/>
                      <a:gd name="connsiteX3" fmla="*/ 2717327 w 2939077"/>
                      <a:gd name="connsiteY3" fmla="*/ 541745 h 541745"/>
                      <a:gd name="connsiteX4" fmla="*/ 32164 w 2939077"/>
                      <a:gd name="connsiteY4" fmla="*/ 541745 h 541745"/>
                      <a:gd name="connsiteX5" fmla="*/ 0 w 2939077"/>
                      <a:gd name="connsiteY5" fmla="*/ 507338 h 541745"/>
                      <a:gd name="connsiteX6" fmla="*/ 0 w 2939077"/>
                      <a:gd name="connsiteY6" fmla="*/ 495137 h 541745"/>
                      <a:gd name="connsiteX7" fmla="*/ 32164 w 2939077"/>
                      <a:gd name="connsiteY7" fmla="*/ 460730 h 541745"/>
                      <a:gd name="connsiteX8" fmla="*/ 1669033 w 2939077"/>
                      <a:gd name="connsiteY8" fmla="*/ 460730 h 541745"/>
                      <a:gd name="connsiteX9" fmla="*/ 1692004 w 2939077"/>
                      <a:gd name="connsiteY9" fmla="*/ 423784 h 541745"/>
                      <a:gd name="connsiteX10" fmla="*/ 1715986 w 2939077"/>
                      <a:gd name="connsiteY10" fmla="*/ 320216 h 541745"/>
                      <a:gd name="connsiteX11" fmla="*/ 1715986 w 2939077"/>
                      <a:gd name="connsiteY11" fmla="*/ 216624 h 541745"/>
                      <a:gd name="connsiteX12" fmla="*/ 1709356 w 2939077"/>
                      <a:gd name="connsiteY12" fmla="*/ 161488 h 541745"/>
                      <a:gd name="connsiteX13" fmla="*/ 1671399 w 2939077"/>
                      <a:gd name="connsiteY13" fmla="*/ 81040 h 541745"/>
                      <a:gd name="connsiteX14" fmla="*/ 32164 w 2939077"/>
                      <a:gd name="connsiteY14" fmla="*/ 81040 h 541745"/>
                      <a:gd name="connsiteX15" fmla="*/ 0 w 2939077"/>
                      <a:gd name="connsiteY15" fmla="*/ 46608 h 541745"/>
                      <a:gd name="connsiteX16" fmla="*/ 0 w 2939077"/>
                      <a:gd name="connsiteY16" fmla="*/ 34432 h 541745"/>
                      <a:gd name="connsiteX17" fmla="*/ 32164 w 2939077"/>
                      <a:gd name="connsiteY17" fmla="*/ 0 h 541745"/>
                      <a:gd name="connsiteX18" fmla="*/ 2730858 w 2939077"/>
                      <a:gd name="connsiteY18" fmla="*/ 0 h 541745"/>
                      <a:gd name="connsiteX19" fmla="*/ 2931067 w 2939077"/>
                      <a:gd name="connsiteY19" fmla="*/ 161464 h 541745"/>
                      <a:gd name="connsiteX20" fmla="*/ 2939078 w 2939077"/>
                      <a:gd name="connsiteY20" fmla="*/ 222909 h 5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9077" h="541745">
                        <a:moveTo>
                          <a:pt x="2939078" y="222909"/>
                        </a:moveTo>
                        <a:lnTo>
                          <a:pt x="2939078" y="304417"/>
                        </a:lnTo>
                        <a:cubicBezTo>
                          <a:pt x="2939078" y="347969"/>
                          <a:pt x="2928135" y="388736"/>
                          <a:pt x="2909008" y="423808"/>
                        </a:cubicBezTo>
                        <a:cubicBezTo>
                          <a:pt x="2870583" y="494349"/>
                          <a:pt x="2799131" y="541745"/>
                          <a:pt x="2717327" y="541745"/>
                        </a:cubicBezTo>
                        <a:lnTo>
                          <a:pt x="32164" y="541745"/>
                        </a:lnTo>
                        <a:cubicBezTo>
                          <a:pt x="14394" y="541745"/>
                          <a:pt x="0" y="526341"/>
                          <a:pt x="0" y="507338"/>
                        </a:cubicBezTo>
                        <a:lnTo>
                          <a:pt x="0" y="495137"/>
                        </a:lnTo>
                        <a:cubicBezTo>
                          <a:pt x="0" y="476159"/>
                          <a:pt x="14394" y="460730"/>
                          <a:pt x="32164" y="460730"/>
                        </a:cubicBezTo>
                        <a:lnTo>
                          <a:pt x="1669033" y="460730"/>
                        </a:lnTo>
                        <a:cubicBezTo>
                          <a:pt x="1677783" y="449318"/>
                          <a:pt x="1685498" y="436945"/>
                          <a:pt x="1692004" y="423784"/>
                        </a:cubicBezTo>
                        <a:cubicBezTo>
                          <a:pt x="1707335" y="392876"/>
                          <a:pt x="1715986" y="357631"/>
                          <a:pt x="1715986" y="320216"/>
                        </a:cubicBezTo>
                        <a:lnTo>
                          <a:pt x="1715986" y="216624"/>
                        </a:lnTo>
                        <a:cubicBezTo>
                          <a:pt x="1715986" y="197572"/>
                          <a:pt x="1713694" y="179087"/>
                          <a:pt x="1709356" y="161488"/>
                        </a:cubicBezTo>
                        <a:cubicBezTo>
                          <a:pt x="1702036" y="131665"/>
                          <a:pt x="1688899" y="104356"/>
                          <a:pt x="1671399" y="81040"/>
                        </a:cubicBezTo>
                        <a:lnTo>
                          <a:pt x="32164" y="81040"/>
                        </a:lnTo>
                        <a:cubicBezTo>
                          <a:pt x="14394" y="81040"/>
                          <a:pt x="0" y="65635"/>
                          <a:pt x="0" y="46608"/>
                        </a:cubicBezTo>
                        <a:lnTo>
                          <a:pt x="0" y="34432"/>
                        </a:lnTo>
                        <a:cubicBezTo>
                          <a:pt x="0" y="15404"/>
                          <a:pt x="14394" y="0"/>
                          <a:pt x="32164" y="0"/>
                        </a:cubicBezTo>
                        <a:lnTo>
                          <a:pt x="2730858" y="0"/>
                        </a:lnTo>
                        <a:cubicBezTo>
                          <a:pt x="2825947" y="0"/>
                          <a:pt x="2906174" y="68248"/>
                          <a:pt x="2931067" y="161464"/>
                        </a:cubicBezTo>
                        <a:cubicBezTo>
                          <a:pt x="2936293" y="181009"/>
                          <a:pt x="2939078" y="201614"/>
                          <a:pt x="2939078" y="222909"/>
                        </a:cubicBezTo>
                        <a:close/>
                      </a:path>
                    </a:pathLst>
                  </a:custGeom>
                  <a:solidFill>
                    <a:schemeClr val="accent1">
                      <a:lumMod val="60000"/>
                      <a:lumOff val="40000"/>
                    </a:schemeClr>
                  </a:solidFill>
                  <a:ln w="2465" cap="flat">
                    <a:noFill/>
                    <a:prstDash val="solid"/>
                    <a:miter/>
                  </a:ln>
                </p:spPr>
                <p:txBody>
                  <a:bodyPr rtlCol="0" anchor="ctr"/>
                  <a:lstStyle/>
                  <a:p>
                    <a:endParaRPr lang="en-US"/>
                  </a:p>
                </p:txBody>
              </p:sp>
              <p:sp>
                <p:nvSpPr>
                  <p:cNvPr id="93" name="任意多边形: 形状 92">
                    <a:extLst>
                      <a:ext uri="{FF2B5EF4-FFF2-40B4-BE49-F238E27FC236}">
                        <a16:creationId xmlns:a16="http://schemas.microsoft.com/office/drawing/2014/main" id="{DEEB13FD-131B-FDC3-4543-115BAE710045}"/>
                      </a:ext>
                    </a:extLst>
                  </p:cNvPr>
                  <p:cNvSpPr/>
                  <p:nvPr/>
                </p:nvSpPr>
                <p:spPr>
                  <a:xfrm>
                    <a:off x="6806147" y="5208813"/>
                    <a:ext cx="2931042" cy="161488"/>
                  </a:xfrm>
                  <a:custGeom>
                    <a:avLst/>
                    <a:gdLst>
                      <a:gd name="connsiteX0" fmla="*/ 2931043 w 2931042"/>
                      <a:gd name="connsiteY0" fmla="*/ 161488 h 161488"/>
                      <a:gd name="connsiteX1" fmla="*/ 1709356 w 2931042"/>
                      <a:gd name="connsiteY1" fmla="*/ 161488 h 161488"/>
                      <a:gd name="connsiteX2" fmla="*/ 1671399 w 2931042"/>
                      <a:gd name="connsiteY2" fmla="*/ 81040 h 161488"/>
                      <a:gd name="connsiteX3" fmla="*/ 32164 w 2931042"/>
                      <a:gd name="connsiteY3" fmla="*/ 81040 h 161488"/>
                      <a:gd name="connsiteX4" fmla="*/ 0 w 2931042"/>
                      <a:gd name="connsiteY4" fmla="*/ 46608 h 161488"/>
                      <a:gd name="connsiteX5" fmla="*/ 0 w 2931042"/>
                      <a:gd name="connsiteY5" fmla="*/ 34432 h 161488"/>
                      <a:gd name="connsiteX6" fmla="*/ 32164 w 2931042"/>
                      <a:gd name="connsiteY6" fmla="*/ 0 h 161488"/>
                      <a:gd name="connsiteX7" fmla="*/ 2730858 w 2931042"/>
                      <a:gd name="connsiteY7" fmla="*/ 0 h 161488"/>
                      <a:gd name="connsiteX8" fmla="*/ 2931043 w 2931042"/>
                      <a:gd name="connsiteY8" fmla="*/ 161488 h 16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1042" h="161488">
                        <a:moveTo>
                          <a:pt x="2931043" y="161488"/>
                        </a:moveTo>
                        <a:lnTo>
                          <a:pt x="1709356" y="161488"/>
                        </a:lnTo>
                        <a:cubicBezTo>
                          <a:pt x="1702036" y="131665"/>
                          <a:pt x="1688899" y="104356"/>
                          <a:pt x="1671399" y="81040"/>
                        </a:cubicBezTo>
                        <a:lnTo>
                          <a:pt x="32164" y="81040"/>
                        </a:lnTo>
                        <a:cubicBezTo>
                          <a:pt x="14394" y="81040"/>
                          <a:pt x="0" y="65635"/>
                          <a:pt x="0" y="46608"/>
                        </a:cubicBezTo>
                        <a:lnTo>
                          <a:pt x="0" y="34432"/>
                        </a:lnTo>
                        <a:cubicBezTo>
                          <a:pt x="0" y="15404"/>
                          <a:pt x="14394" y="0"/>
                          <a:pt x="32164" y="0"/>
                        </a:cubicBezTo>
                        <a:lnTo>
                          <a:pt x="2730858" y="0"/>
                        </a:lnTo>
                        <a:cubicBezTo>
                          <a:pt x="2825947" y="25"/>
                          <a:pt x="2906150" y="68248"/>
                          <a:pt x="2931043" y="161488"/>
                        </a:cubicBezTo>
                        <a:close/>
                      </a:path>
                    </a:pathLst>
                  </a:custGeom>
                  <a:solidFill>
                    <a:schemeClr val="accent1">
                      <a:lumMod val="75000"/>
                    </a:schemeClr>
                  </a:solidFill>
                  <a:ln w="2465" cap="flat">
                    <a:noFill/>
                    <a:prstDash val="solid"/>
                    <a:miter/>
                  </a:ln>
                </p:spPr>
                <p:txBody>
                  <a:bodyPr rtlCol="0" anchor="ctr"/>
                  <a:lstStyle/>
                  <a:p>
                    <a:endParaRPr lang="en-US"/>
                  </a:p>
                </p:txBody>
              </p:sp>
            </p:grpSp>
            <p:sp>
              <p:nvSpPr>
                <p:cNvPr id="94" name="任意多边形: 形状 93">
                  <a:extLst>
                    <a:ext uri="{FF2B5EF4-FFF2-40B4-BE49-F238E27FC236}">
                      <a16:creationId xmlns:a16="http://schemas.microsoft.com/office/drawing/2014/main" id="{A7CD56B9-3B45-4AFB-657C-B4F65ABE27E5}"/>
                    </a:ext>
                  </a:extLst>
                </p:cNvPr>
                <p:cNvSpPr/>
                <p:nvPr/>
              </p:nvSpPr>
              <p:spPr>
                <a:xfrm>
                  <a:off x="6882233" y="5479686"/>
                  <a:ext cx="198804" cy="14591"/>
                </a:xfrm>
                <a:custGeom>
                  <a:avLst/>
                  <a:gdLst>
                    <a:gd name="connsiteX0" fmla="*/ 0 w 198804"/>
                    <a:gd name="connsiteY0" fmla="*/ 0 h 14591"/>
                    <a:gd name="connsiteX1" fmla="*/ 198804 w 198804"/>
                    <a:gd name="connsiteY1" fmla="*/ 9120 h 14591"/>
                    <a:gd name="connsiteX2" fmla="*/ 0 w 198804"/>
                    <a:gd name="connsiteY2" fmla="*/ 14591 h 14591"/>
                  </a:gdLst>
                  <a:ahLst/>
                  <a:cxnLst>
                    <a:cxn ang="0">
                      <a:pos x="connsiteX0" y="connsiteY0"/>
                    </a:cxn>
                    <a:cxn ang="0">
                      <a:pos x="connsiteX1" y="connsiteY1"/>
                    </a:cxn>
                    <a:cxn ang="0">
                      <a:pos x="connsiteX2" y="connsiteY2"/>
                    </a:cxn>
                  </a:cxnLst>
                  <a:rect l="l" t="t" r="r" b="b"/>
                  <a:pathLst>
                    <a:path w="198804" h="14591">
                      <a:moveTo>
                        <a:pt x="0" y="0"/>
                      </a:moveTo>
                      <a:lnTo>
                        <a:pt x="198804" y="9120"/>
                      </a:lnTo>
                      <a:lnTo>
                        <a:pt x="0" y="14591"/>
                      </a:lnTo>
                      <a:close/>
                    </a:path>
                  </a:pathLst>
                </a:custGeom>
                <a:solidFill>
                  <a:srgbClr val="F4D2B8"/>
                </a:solidFill>
                <a:ln w="2465" cap="flat">
                  <a:noFill/>
                  <a:prstDash val="solid"/>
                  <a:miter/>
                </a:ln>
              </p:spPr>
              <p:txBody>
                <a:bodyPr rtlCol="0" anchor="ctr"/>
                <a:lstStyle/>
                <a:p>
                  <a:endParaRPr lang="en-US"/>
                </a:p>
              </p:txBody>
            </p:sp>
            <p:sp>
              <p:nvSpPr>
                <p:cNvPr id="95" name="任意多边形: 形状 94">
                  <a:extLst>
                    <a:ext uri="{FF2B5EF4-FFF2-40B4-BE49-F238E27FC236}">
                      <a16:creationId xmlns:a16="http://schemas.microsoft.com/office/drawing/2014/main" id="{7381EFBA-3DFD-A641-72E6-D83380FB808A}"/>
                    </a:ext>
                  </a:extLst>
                </p:cNvPr>
                <p:cNvSpPr/>
                <p:nvPr/>
              </p:nvSpPr>
              <p:spPr>
                <a:xfrm>
                  <a:off x="6882233" y="5564694"/>
                  <a:ext cx="473004" cy="14591"/>
                </a:xfrm>
                <a:custGeom>
                  <a:avLst/>
                  <a:gdLst>
                    <a:gd name="connsiteX0" fmla="*/ 0 w 473004"/>
                    <a:gd name="connsiteY0" fmla="*/ 0 h 14591"/>
                    <a:gd name="connsiteX1" fmla="*/ 473004 w 473004"/>
                    <a:gd name="connsiteY1" fmla="*/ 9095 h 14591"/>
                    <a:gd name="connsiteX2" fmla="*/ 0 w 473004"/>
                    <a:gd name="connsiteY2" fmla="*/ 14591 h 14591"/>
                  </a:gdLst>
                  <a:ahLst/>
                  <a:cxnLst>
                    <a:cxn ang="0">
                      <a:pos x="connsiteX0" y="connsiteY0"/>
                    </a:cxn>
                    <a:cxn ang="0">
                      <a:pos x="connsiteX1" y="connsiteY1"/>
                    </a:cxn>
                    <a:cxn ang="0">
                      <a:pos x="connsiteX2" y="connsiteY2"/>
                    </a:cxn>
                  </a:cxnLst>
                  <a:rect l="l" t="t" r="r" b="b"/>
                  <a:pathLst>
                    <a:path w="473004" h="14591">
                      <a:moveTo>
                        <a:pt x="0" y="0"/>
                      </a:moveTo>
                      <a:lnTo>
                        <a:pt x="473004" y="9095"/>
                      </a:lnTo>
                      <a:lnTo>
                        <a:pt x="0" y="14591"/>
                      </a:lnTo>
                      <a:close/>
                    </a:path>
                  </a:pathLst>
                </a:custGeom>
                <a:solidFill>
                  <a:srgbClr val="F4D2B8"/>
                </a:solidFill>
                <a:ln w="2465" cap="flat">
                  <a:noFill/>
                  <a:prstDash val="solid"/>
                  <a:miter/>
                </a:ln>
              </p:spPr>
              <p:txBody>
                <a:bodyPr rtlCol="0" anchor="ctr"/>
                <a:lstStyle/>
                <a:p>
                  <a:endParaRPr lang="en-US"/>
                </a:p>
              </p:txBody>
            </p:sp>
          </p:grpSp>
          <p:grpSp>
            <p:nvGrpSpPr>
              <p:cNvPr id="96" name="图形 17">
                <a:extLst>
                  <a:ext uri="{FF2B5EF4-FFF2-40B4-BE49-F238E27FC236}">
                    <a16:creationId xmlns:a16="http://schemas.microsoft.com/office/drawing/2014/main" id="{0DBABABD-B433-D084-F275-981A28C9C019}"/>
                  </a:ext>
                </a:extLst>
              </p:cNvPr>
              <p:cNvGrpSpPr/>
              <p:nvPr/>
            </p:nvGrpSpPr>
            <p:grpSpPr>
              <a:xfrm>
                <a:off x="6471660" y="5749375"/>
                <a:ext cx="3212809" cy="421392"/>
                <a:chOff x="6471660" y="5749375"/>
                <a:chExt cx="3212809" cy="421392"/>
              </a:xfrm>
            </p:grpSpPr>
            <p:grpSp>
              <p:nvGrpSpPr>
                <p:cNvPr id="97" name="图形 17">
                  <a:extLst>
                    <a:ext uri="{FF2B5EF4-FFF2-40B4-BE49-F238E27FC236}">
                      <a16:creationId xmlns:a16="http://schemas.microsoft.com/office/drawing/2014/main" id="{06EAAC13-F6F4-6385-A05A-C256D3962926}"/>
                    </a:ext>
                  </a:extLst>
                </p:cNvPr>
                <p:cNvGrpSpPr/>
                <p:nvPr/>
              </p:nvGrpSpPr>
              <p:grpSpPr>
                <a:xfrm>
                  <a:off x="6471660" y="5749375"/>
                  <a:ext cx="3212809" cy="421392"/>
                  <a:chOff x="6471660" y="5749375"/>
                  <a:chExt cx="3212809" cy="421392"/>
                </a:xfrm>
              </p:grpSpPr>
              <p:grpSp>
                <p:nvGrpSpPr>
                  <p:cNvPr id="98" name="图形 17">
                    <a:extLst>
                      <a:ext uri="{FF2B5EF4-FFF2-40B4-BE49-F238E27FC236}">
                        <a16:creationId xmlns:a16="http://schemas.microsoft.com/office/drawing/2014/main" id="{66D34816-A806-DE1B-5947-6F4E71384D9E}"/>
                      </a:ext>
                    </a:extLst>
                  </p:cNvPr>
                  <p:cNvGrpSpPr/>
                  <p:nvPr/>
                </p:nvGrpSpPr>
                <p:grpSpPr>
                  <a:xfrm>
                    <a:off x="6471660" y="5749375"/>
                    <a:ext cx="3212809" cy="421392"/>
                    <a:chOff x="6471660" y="5749375"/>
                    <a:chExt cx="3212809" cy="421392"/>
                  </a:xfrm>
                </p:grpSpPr>
                <p:sp>
                  <p:nvSpPr>
                    <p:cNvPr id="99" name="任意多边形: 形状 98">
                      <a:extLst>
                        <a:ext uri="{FF2B5EF4-FFF2-40B4-BE49-F238E27FC236}">
                          <a16:creationId xmlns:a16="http://schemas.microsoft.com/office/drawing/2014/main" id="{D43DF8B7-E97C-2CE1-5DBB-9B20FBE43219}"/>
                        </a:ext>
                      </a:extLst>
                    </p:cNvPr>
                    <p:cNvSpPr/>
                    <p:nvPr/>
                  </p:nvSpPr>
                  <p:spPr>
                    <a:xfrm>
                      <a:off x="6471660" y="5749400"/>
                      <a:ext cx="1601869" cy="421368"/>
                    </a:xfrm>
                    <a:custGeom>
                      <a:avLst/>
                      <a:gdLst>
                        <a:gd name="connsiteX0" fmla="*/ 202230 w 1601869"/>
                        <a:gd name="connsiteY0" fmla="*/ 421368 h 421368"/>
                        <a:gd name="connsiteX1" fmla="*/ 1601869 w 1601869"/>
                        <a:gd name="connsiteY1" fmla="*/ 421368 h 421368"/>
                        <a:gd name="connsiteX2" fmla="*/ 1601869 w 1601869"/>
                        <a:gd name="connsiteY2" fmla="*/ 0 h 421368"/>
                        <a:gd name="connsiteX3" fmla="*/ 189882 w 1601869"/>
                        <a:gd name="connsiteY3" fmla="*/ 0 h 421368"/>
                        <a:gd name="connsiteX4" fmla="*/ 0 w 1601869"/>
                        <a:gd name="connsiteY4" fmla="*/ 189882 h 421368"/>
                        <a:gd name="connsiteX5" fmla="*/ 0 w 1601869"/>
                        <a:gd name="connsiteY5" fmla="*/ 219163 h 421368"/>
                        <a:gd name="connsiteX6" fmla="*/ 202230 w 1601869"/>
                        <a:gd name="connsiteY6" fmla="*/ 421368 h 42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69" h="421368">
                          <a:moveTo>
                            <a:pt x="202230" y="421368"/>
                          </a:moveTo>
                          <a:lnTo>
                            <a:pt x="1601869" y="421368"/>
                          </a:lnTo>
                          <a:lnTo>
                            <a:pt x="1601869" y="0"/>
                          </a:lnTo>
                          <a:lnTo>
                            <a:pt x="189882" y="0"/>
                          </a:lnTo>
                          <a:cubicBezTo>
                            <a:pt x="85008" y="0"/>
                            <a:pt x="0" y="85008"/>
                            <a:pt x="0" y="189882"/>
                          </a:cubicBezTo>
                          <a:lnTo>
                            <a:pt x="0" y="219163"/>
                          </a:lnTo>
                          <a:cubicBezTo>
                            <a:pt x="24" y="330839"/>
                            <a:pt x="90554" y="421368"/>
                            <a:pt x="202230" y="421368"/>
                          </a:cubicBezTo>
                          <a:close/>
                        </a:path>
                      </a:pathLst>
                    </a:custGeom>
                    <a:solidFill>
                      <a:schemeClr val="accent2">
                        <a:lumMod val="60000"/>
                        <a:lumOff val="40000"/>
                      </a:schemeClr>
                    </a:solidFill>
                    <a:ln w="2465" cap="flat">
                      <a:noFill/>
                      <a:prstDash val="solid"/>
                      <a:miter/>
                    </a:ln>
                  </p:spPr>
                  <p:txBody>
                    <a:bodyPr rtlCol="0" anchor="ctr"/>
                    <a:lstStyle/>
                    <a:p>
                      <a:endParaRPr lang="en-US"/>
                    </a:p>
                  </p:txBody>
                </p:sp>
                <p:sp>
                  <p:nvSpPr>
                    <p:cNvPr id="100" name="任意多边形: 形状 99">
                      <a:extLst>
                        <a:ext uri="{FF2B5EF4-FFF2-40B4-BE49-F238E27FC236}">
                          <a16:creationId xmlns:a16="http://schemas.microsoft.com/office/drawing/2014/main" id="{4CE77604-D23D-7F7D-8BA5-DCC82852D30C}"/>
                        </a:ext>
                      </a:extLst>
                    </p:cNvPr>
                    <p:cNvSpPr/>
                    <p:nvPr/>
                  </p:nvSpPr>
                  <p:spPr>
                    <a:xfrm>
                      <a:off x="7808646" y="5749400"/>
                      <a:ext cx="1792638" cy="421368"/>
                    </a:xfrm>
                    <a:custGeom>
                      <a:avLst/>
                      <a:gdLst>
                        <a:gd name="connsiteX0" fmla="*/ 197449 w 1792638"/>
                        <a:gd name="connsiteY0" fmla="*/ 421368 h 421368"/>
                        <a:gd name="connsiteX1" fmla="*/ 1792639 w 1792638"/>
                        <a:gd name="connsiteY1" fmla="*/ 421368 h 421368"/>
                        <a:gd name="connsiteX2" fmla="*/ 1792639 w 1792638"/>
                        <a:gd name="connsiteY2" fmla="*/ 0 h 421368"/>
                        <a:gd name="connsiteX3" fmla="*/ 193062 w 1792638"/>
                        <a:gd name="connsiteY3" fmla="*/ 0 h 421368"/>
                        <a:gd name="connsiteX4" fmla="*/ 0 w 1792638"/>
                        <a:gd name="connsiteY4" fmla="*/ 193061 h 421368"/>
                        <a:gd name="connsiteX5" fmla="*/ 0 w 1792638"/>
                        <a:gd name="connsiteY5" fmla="*/ 223944 h 421368"/>
                        <a:gd name="connsiteX6" fmla="*/ 197449 w 1792638"/>
                        <a:gd name="connsiteY6" fmla="*/ 421368 h 42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38" h="421368">
                          <a:moveTo>
                            <a:pt x="197449" y="421368"/>
                          </a:moveTo>
                          <a:lnTo>
                            <a:pt x="1792639" y="421368"/>
                          </a:lnTo>
                          <a:lnTo>
                            <a:pt x="1792639" y="0"/>
                          </a:lnTo>
                          <a:lnTo>
                            <a:pt x="193062" y="0"/>
                          </a:lnTo>
                          <a:cubicBezTo>
                            <a:pt x="86438" y="0"/>
                            <a:pt x="0" y="86438"/>
                            <a:pt x="0" y="193061"/>
                          </a:cubicBezTo>
                          <a:lnTo>
                            <a:pt x="0" y="223944"/>
                          </a:lnTo>
                          <a:cubicBezTo>
                            <a:pt x="25" y="332983"/>
                            <a:pt x="88409" y="421368"/>
                            <a:pt x="197449" y="421368"/>
                          </a:cubicBezTo>
                          <a:close/>
                        </a:path>
                      </a:pathLst>
                    </a:custGeom>
                    <a:solidFill>
                      <a:srgbClr val="FCECDB"/>
                    </a:solidFill>
                    <a:ln w="2465" cap="flat">
                      <a:noFill/>
                      <a:prstDash val="solid"/>
                      <a:miter/>
                    </a:ln>
                  </p:spPr>
                  <p:txBody>
                    <a:bodyPr rtlCol="0" anchor="ctr"/>
                    <a:lstStyle/>
                    <a:p>
                      <a:endParaRPr lang="en-US"/>
                    </a:p>
                  </p:txBody>
                </p:sp>
                <p:sp>
                  <p:nvSpPr>
                    <p:cNvPr id="101" name="任意多边形: 形状 100">
                      <a:extLst>
                        <a:ext uri="{FF2B5EF4-FFF2-40B4-BE49-F238E27FC236}">
                          <a16:creationId xmlns:a16="http://schemas.microsoft.com/office/drawing/2014/main" id="{F476B729-79CC-9F61-9688-CE31BED066AB}"/>
                        </a:ext>
                      </a:extLst>
                    </p:cNvPr>
                    <p:cNvSpPr/>
                    <p:nvPr/>
                  </p:nvSpPr>
                  <p:spPr>
                    <a:xfrm>
                      <a:off x="7673949" y="6107721"/>
                      <a:ext cx="2010520" cy="63047"/>
                    </a:xfrm>
                    <a:custGeom>
                      <a:avLst/>
                      <a:gdLst>
                        <a:gd name="connsiteX0" fmla="*/ 29330 w 2010520"/>
                        <a:gd name="connsiteY0" fmla="*/ 63047 h 63047"/>
                        <a:gd name="connsiteX1" fmla="*/ 1981190 w 2010520"/>
                        <a:gd name="connsiteY1" fmla="*/ 63047 h 63047"/>
                        <a:gd name="connsiteX2" fmla="*/ 2010520 w 2010520"/>
                        <a:gd name="connsiteY2" fmla="*/ 33717 h 63047"/>
                        <a:gd name="connsiteX3" fmla="*/ 2010520 w 2010520"/>
                        <a:gd name="connsiteY3" fmla="*/ 29330 h 63047"/>
                        <a:gd name="connsiteX4" fmla="*/ 1981190 w 2010520"/>
                        <a:gd name="connsiteY4" fmla="*/ 0 h 63047"/>
                        <a:gd name="connsiteX5" fmla="*/ 29330 w 2010520"/>
                        <a:gd name="connsiteY5" fmla="*/ 0 h 63047"/>
                        <a:gd name="connsiteX6" fmla="*/ 0 w 2010520"/>
                        <a:gd name="connsiteY6" fmla="*/ 29330 h 63047"/>
                        <a:gd name="connsiteX7" fmla="*/ 0 w 2010520"/>
                        <a:gd name="connsiteY7" fmla="*/ 33717 h 63047"/>
                        <a:gd name="connsiteX8" fmla="*/ 29330 w 2010520"/>
                        <a:gd name="connsiteY8" fmla="*/ 63047 h 6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520" h="63047">
                          <a:moveTo>
                            <a:pt x="29330" y="63047"/>
                          </a:moveTo>
                          <a:lnTo>
                            <a:pt x="1981190" y="63047"/>
                          </a:lnTo>
                          <a:cubicBezTo>
                            <a:pt x="1997383" y="63047"/>
                            <a:pt x="2010520" y="49911"/>
                            <a:pt x="2010520" y="33717"/>
                          </a:cubicBezTo>
                          <a:lnTo>
                            <a:pt x="2010520" y="29330"/>
                          </a:lnTo>
                          <a:cubicBezTo>
                            <a:pt x="2010520" y="13137"/>
                            <a:pt x="1997383" y="0"/>
                            <a:pt x="1981190" y="0"/>
                          </a:cubicBezTo>
                          <a:lnTo>
                            <a:pt x="29330" y="0"/>
                          </a:lnTo>
                          <a:cubicBezTo>
                            <a:pt x="13137" y="0"/>
                            <a:pt x="0" y="13137"/>
                            <a:pt x="0" y="29330"/>
                          </a:cubicBezTo>
                          <a:lnTo>
                            <a:pt x="0" y="33717"/>
                          </a:lnTo>
                          <a:cubicBezTo>
                            <a:pt x="0" y="49935"/>
                            <a:pt x="13137" y="63047"/>
                            <a:pt x="29330" y="63047"/>
                          </a:cubicBezTo>
                          <a:close/>
                        </a:path>
                      </a:pathLst>
                    </a:custGeom>
                    <a:solidFill>
                      <a:schemeClr val="accent2">
                        <a:lumMod val="60000"/>
                        <a:lumOff val="40000"/>
                      </a:schemeClr>
                    </a:solidFill>
                    <a:ln w="2465" cap="flat">
                      <a:noFill/>
                      <a:prstDash val="solid"/>
                      <a:miter/>
                    </a:ln>
                  </p:spPr>
                  <p:txBody>
                    <a:bodyPr rtlCol="0" anchor="ctr"/>
                    <a:lstStyle/>
                    <a:p>
                      <a:endParaRPr lang="en-US"/>
                    </a:p>
                  </p:txBody>
                </p:sp>
                <p:sp>
                  <p:nvSpPr>
                    <p:cNvPr id="102" name="任意多边形: 形状 101">
                      <a:extLst>
                        <a:ext uri="{FF2B5EF4-FFF2-40B4-BE49-F238E27FC236}">
                          <a16:creationId xmlns:a16="http://schemas.microsoft.com/office/drawing/2014/main" id="{4A7BE22A-C5D8-1D7C-EE5A-79774B938960}"/>
                        </a:ext>
                      </a:extLst>
                    </p:cNvPr>
                    <p:cNvSpPr/>
                    <p:nvPr/>
                  </p:nvSpPr>
                  <p:spPr>
                    <a:xfrm>
                      <a:off x="7673949" y="5749375"/>
                      <a:ext cx="2010520" cy="63047"/>
                    </a:xfrm>
                    <a:custGeom>
                      <a:avLst/>
                      <a:gdLst>
                        <a:gd name="connsiteX0" fmla="*/ 29330 w 2010520"/>
                        <a:gd name="connsiteY0" fmla="*/ 63047 h 63047"/>
                        <a:gd name="connsiteX1" fmla="*/ 1981190 w 2010520"/>
                        <a:gd name="connsiteY1" fmla="*/ 63047 h 63047"/>
                        <a:gd name="connsiteX2" fmla="*/ 2010520 w 2010520"/>
                        <a:gd name="connsiteY2" fmla="*/ 33717 h 63047"/>
                        <a:gd name="connsiteX3" fmla="*/ 2010520 w 2010520"/>
                        <a:gd name="connsiteY3" fmla="*/ 29330 h 63047"/>
                        <a:gd name="connsiteX4" fmla="*/ 1981190 w 2010520"/>
                        <a:gd name="connsiteY4" fmla="*/ 0 h 63047"/>
                        <a:gd name="connsiteX5" fmla="*/ 29330 w 2010520"/>
                        <a:gd name="connsiteY5" fmla="*/ 0 h 63047"/>
                        <a:gd name="connsiteX6" fmla="*/ 0 w 2010520"/>
                        <a:gd name="connsiteY6" fmla="*/ 29330 h 63047"/>
                        <a:gd name="connsiteX7" fmla="*/ 0 w 2010520"/>
                        <a:gd name="connsiteY7" fmla="*/ 33717 h 63047"/>
                        <a:gd name="connsiteX8" fmla="*/ 29330 w 2010520"/>
                        <a:gd name="connsiteY8" fmla="*/ 63047 h 6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520" h="63047">
                          <a:moveTo>
                            <a:pt x="29330" y="63047"/>
                          </a:moveTo>
                          <a:lnTo>
                            <a:pt x="1981190" y="63047"/>
                          </a:lnTo>
                          <a:cubicBezTo>
                            <a:pt x="1997383" y="63047"/>
                            <a:pt x="2010520" y="49911"/>
                            <a:pt x="2010520" y="33717"/>
                          </a:cubicBezTo>
                          <a:lnTo>
                            <a:pt x="2010520" y="29330"/>
                          </a:lnTo>
                          <a:cubicBezTo>
                            <a:pt x="2010520" y="13137"/>
                            <a:pt x="1997383" y="0"/>
                            <a:pt x="1981190" y="0"/>
                          </a:cubicBezTo>
                          <a:lnTo>
                            <a:pt x="29330" y="0"/>
                          </a:lnTo>
                          <a:cubicBezTo>
                            <a:pt x="13137" y="0"/>
                            <a:pt x="0" y="13137"/>
                            <a:pt x="0" y="29330"/>
                          </a:cubicBezTo>
                          <a:lnTo>
                            <a:pt x="0" y="33717"/>
                          </a:lnTo>
                          <a:cubicBezTo>
                            <a:pt x="0" y="49935"/>
                            <a:pt x="13137" y="63047"/>
                            <a:pt x="29330" y="63047"/>
                          </a:cubicBezTo>
                          <a:close/>
                        </a:path>
                      </a:pathLst>
                    </a:custGeom>
                    <a:solidFill>
                      <a:schemeClr val="accent2">
                        <a:lumMod val="60000"/>
                        <a:lumOff val="40000"/>
                      </a:schemeClr>
                    </a:solidFill>
                    <a:ln w="2465" cap="flat">
                      <a:noFill/>
                      <a:prstDash val="solid"/>
                      <a:miter/>
                    </a:ln>
                  </p:spPr>
                  <p:txBody>
                    <a:bodyPr rtlCol="0" anchor="ctr"/>
                    <a:lstStyle/>
                    <a:p>
                      <a:endParaRPr lang="en-US"/>
                    </a:p>
                  </p:txBody>
                </p:sp>
              </p:grpSp>
              <p:sp>
                <p:nvSpPr>
                  <p:cNvPr id="103" name="任意多边形: 形状 102">
                    <a:extLst>
                      <a:ext uri="{FF2B5EF4-FFF2-40B4-BE49-F238E27FC236}">
                        <a16:creationId xmlns:a16="http://schemas.microsoft.com/office/drawing/2014/main" id="{C314BBDB-36B0-CF8D-F1C1-0276086175AA}"/>
                      </a:ext>
                    </a:extLst>
                  </p:cNvPr>
                  <p:cNvSpPr/>
                  <p:nvPr/>
                </p:nvSpPr>
                <p:spPr>
                  <a:xfrm>
                    <a:off x="9383946" y="5960109"/>
                    <a:ext cx="217339" cy="11337"/>
                  </a:xfrm>
                  <a:custGeom>
                    <a:avLst/>
                    <a:gdLst>
                      <a:gd name="connsiteX0" fmla="*/ 217339 w 217339"/>
                      <a:gd name="connsiteY0" fmla="*/ 0 h 11337"/>
                      <a:gd name="connsiteX1" fmla="*/ 0 w 217339"/>
                      <a:gd name="connsiteY1" fmla="*/ 7074 h 11337"/>
                      <a:gd name="connsiteX2" fmla="*/ 217339 w 217339"/>
                      <a:gd name="connsiteY2" fmla="*/ 11338 h 11337"/>
                    </a:gdLst>
                    <a:ahLst/>
                    <a:cxnLst>
                      <a:cxn ang="0">
                        <a:pos x="connsiteX0" y="connsiteY0"/>
                      </a:cxn>
                      <a:cxn ang="0">
                        <a:pos x="connsiteX1" y="connsiteY1"/>
                      </a:cxn>
                      <a:cxn ang="0">
                        <a:pos x="connsiteX2" y="connsiteY2"/>
                      </a:cxn>
                    </a:cxnLst>
                    <a:rect l="l" t="t" r="r" b="b"/>
                    <a:pathLst>
                      <a:path w="217339" h="11337">
                        <a:moveTo>
                          <a:pt x="217339" y="0"/>
                        </a:moveTo>
                        <a:lnTo>
                          <a:pt x="0" y="7074"/>
                        </a:lnTo>
                        <a:lnTo>
                          <a:pt x="217339" y="11338"/>
                        </a:lnTo>
                        <a:close/>
                      </a:path>
                    </a:pathLst>
                  </a:custGeom>
                  <a:solidFill>
                    <a:srgbClr val="F4D2B8"/>
                  </a:solidFill>
                  <a:ln w="2465" cap="flat">
                    <a:noFill/>
                    <a:prstDash val="solid"/>
                    <a:miter/>
                  </a:ln>
                </p:spPr>
                <p:txBody>
                  <a:bodyPr rtlCol="0" anchor="ctr"/>
                  <a:lstStyle/>
                  <a:p>
                    <a:endParaRPr lang="en-US"/>
                  </a:p>
                </p:txBody>
              </p:sp>
              <p:sp>
                <p:nvSpPr>
                  <p:cNvPr id="104" name="任意多边形: 形状 103">
                    <a:extLst>
                      <a:ext uri="{FF2B5EF4-FFF2-40B4-BE49-F238E27FC236}">
                        <a16:creationId xmlns:a16="http://schemas.microsoft.com/office/drawing/2014/main" id="{27AC34B3-5107-8561-668B-546F49BC0B28}"/>
                      </a:ext>
                    </a:extLst>
                  </p:cNvPr>
                  <p:cNvSpPr/>
                  <p:nvPr/>
                </p:nvSpPr>
                <p:spPr>
                  <a:xfrm>
                    <a:off x="9084237" y="5863122"/>
                    <a:ext cx="517048" cy="11362"/>
                  </a:xfrm>
                  <a:custGeom>
                    <a:avLst/>
                    <a:gdLst>
                      <a:gd name="connsiteX0" fmla="*/ 517049 w 517048"/>
                      <a:gd name="connsiteY0" fmla="*/ 0 h 11362"/>
                      <a:gd name="connsiteX1" fmla="*/ 0 w 517048"/>
                      <a:gd name="connsiteY1" fmla="*/ 7098 h 11362"/>
                      <a:gd name="connsiteX2" fmla="*/ 517049 w 517048"/>
                      <a:gd name="connsiteY2" fmla="*/ 11362 h 11362"/>
                    </a:gdLst>
                    <a:ahLst/>
                    <a:cxnLst>
                      <a:cxn ang="0">
                        <a:pos x="connsiteX0" y="connsiteY0"/>
                      </a:cxn>
                      <a:cxn ang="0">
                        <a:pos x="connsiteX1" y="connsiteY1"/>
                      </a:cxn>
                      <a:cxn ang="0">
                        <a:pos x="connsiteX2" y="connsiteY2"/>
                      </a:cxn>
                    </a:cxnLst>
                    <a:rect l="l" t="t" r="r" b="b"/>
                    <a:pathLst>
                      <a:path w="517048" h="11362">
                        <a:moveTo>
                          <a:pt x="517049" y="0"/>
                        </a:moveTo>
                        <a:lnTo>
                          <a:pt x="0" y="7098"/>
                        </a:lnTo>
                        <a:lnTo>
                          <a:pt x="517049" y="11362"/>
                        </a:lnTo>
                        <a:close/>
                      </a:path>
                    </a:pathLst>
                  </a:custGeom>
                  <a:solidFill>
                    <a:srgbClr val="F4D2B8"/>
                  </a:solidFill>
                  <a:ln w="2465" cap="flat">
                    <a:noFill/>
                    <a:prstDash val="solid"/>
                    <a:miter/>
                  </a:ln>
                </p:spPr>
                <p:txBody>
                  <a:bodyPr rtlCol="0" anchor="ctr"/>
                  <a:lstStyle/>
                  <a:p>
                    <a:endParaRPr lang="en-US"/>
                  </a:p>
                </p:txBody>
              </p:sp>
            </p:grpSp>
            <p:grpSp>
              <p:nvGrpSpPr>
                <p:cNvPr id="105" name="图形 17">
                  <a:extLst>
                    <a:ext uri="{FF2B5EF4-FFF2-40B4-BE49-F238E27FC236}">
                      <a16:creationId xmlns:a16="http://schemas.microsoft.com/office/drawing/2014/main" id="{7C5C2BD0-DEF9-ED4B-CDF6-038095B87359}"/>
                    </a:ext>
                  </a:extLst>
                </p:cNvPr>
                <p:cNvGrpSpPr/>
                <p:nvPr/>
              </p:nvGrpSpPr>
              <p:grpSpPr>
                <a:xfrm>
                  <a:off x="9089560" y="5868791"/>
                  <a:ext cx="162449" cy="193529"/>
                  <a:chOff x="9089560" y="5868791"/>
                  <a:chExt cx="162449" cy="193529"/>
                </a:xfrm>
              </p:grpSpPr>
              <p:sp>
                <p:nvSpPr>
                  <p:cNvPr id="106" name="任意多边形: 形状 105">
                    <a:extLst>
                      <a:ext uri="{FF2B5EF4-FFF2-40B4-BE49-F238E27FC236}">
                        <a16:creationId xmlns:a16="http://schemas.microsoft.com/office/drawing/2014/main" id="{D28E928E-C339-D83A-F865-45E4563DB67B}"/>
                      </a:ext>
                    </a:extLst>
                  </p:cNvPr>
                  <p:cNvSpPr/>
                  <p:nvPr/>
                </p:nvSpPr>
                <p:spPr>
                  <a:xfrm>
                    <a:off x="9089560" y="5868791"/>
                    <a:ext cx="162449" cy="193529"/>
                  </a:xfrm>
                  <a:custGeom>
                    <a:avLst/>
                    <a:gdLst>
                      <a:gd name="connsiteX0" fmla="*/ 0 w 162449"/>
                      <a:gd name="connsiteY0" fmla="*/ 0 h 193529"/>
                      <a:gd name="connsiteX1" fmla="*/ 29503 w 162449"/>
                      <a:gd name="connsiteY1" fmla="*/ 47865 h 193529"/>
                      <a:gd name="connsiteX2" fmla="*/ 31795 w 162449"/>
                      <a:gd name="connsiteY2" fmla="*/ 64502 h 193529"/>
                      <a:gd name="connsiteX3" fmla="*/ 31795 w 162449"/>
                      <a:gd name="connsiteY3" fmla="*/ 193530 h 193529"/>
                      <a:gd name="connsiteX4" fmla="*/ 97208 w 162449"/>
                      <a:gd name="connsiteY4" fmla="*/ 148795 h 193529"/>
                      <a:gd name="connsiteX5" fmla="*/ 162450 w 162449"/>
                      <a:gd name="connsiteY5" fmla="*/ 193530 h 193529"/>
                      <a:gd name="connsiteX6" fmla="*/ 162450 w 162449"/>
                      <a:gd name="connsiteY6" fmla="*/ 72241 h 193529"/>
                      <a:gd name="connsiteX7" fmla="*/ 146453 w 162449"/>
                      <a:gd name="connsiteY7" fmla="*/ 12398 h 193529"/>
                      <a:gd name="connsiteX8" fmla="*/ 128387 w 162449"/>
                      <a:gd name="connsiteY8" fmla="*/ 0 h 193529"/>
                      <a:gd name="connsiteX9" fmla="*/ 0 w 162449"/>
                      <a:gd name="connsiteY9" fmla="*/ 0 h 1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449" h="193529">
                        <a:moveTo>
                          <a:pt x="0" y="0"/>
                        </a:moveTo>
                        <a:cubicBezTo>
                          <a:pt x="0" y="0"/>
                          <a:pt x="22158" y="18116"/>
                          <a:pt x="29503" y="47865"/>
                        </a:cubicBezTo>
                        <a:cubicBezTo>
                          <a:pt x="30809" y="53065"/>
                          <a:pt x="31623" y="58636"/>
                          <a:pt x="31795" y="64502"/>
                        </a:cubicBezTo>
                        <a:cubicBezTo>
                          <a:pt x="33028" y="104036"/>
                          <a:pt x="31795" y="193530"/>
                          <a:pt x="31795" y="193530"/>
                        </a:cubicBezTo>
                        <a:lnTo>
                          <a:pt x="97208" y="148795"/>
                        </a:lnTo>
                        <a:lnTo>
                          <a:pt x="162450" y="193530"/>
                        </a:lnTo>
                        <a:lnTo>
                          <a:pt x="162450" y="72241"/>
                        </a:lnTo>
                        <a:cubicBezTo>
                          <a:pt x="162450" y="49319"/>
                          <a:pt x="156855" y="26989"/>
                          <a:pt x="146453" y="12398"/>
                        </a:cubicBezTo>
                        <a:cubicBezTo>
                          <a:pt x="141426" y="5324"/>
                          <a:pt x="135313" y="0"/>
                          <a:pt x="128387" y="0"/>
                        </a:cubicBezTo>
                        <a:lnTo>
                          <a:pt x="0" y="0"/>
                        </a:lnTo>
                        <a:close/>
                      </a:path>
                    </a:pathLst>
                  </a:custGeom>
                  <a:solidFill>
                    <a:srgbClr val="699DEE"/>
                  </a:solidFill>
                  <a:ln w="2465" cap="flat">
                    <a:noFill/>
                    <a:prstDash val="solid"/>
                    <a:miter/>
                  </a:ln>
                </p:spPr>
                <p:txBody>
                  <a:bodyPr rtlCol="0" anchor="ctr"/>
                  <a:lstStyle/>
                  <a:p>
                    <a:endParaRPr lang="en-US"/>
                  </a:p>
                </p:txBody>
              </p:sp>
              <p:sp>
                <p:nvSpPr>
                  <p:cNvPr id="108" name="任意多边形: 形状 107">
                    <a:extLst>
                      <a:ext uri="{FF2B5EF4-FFF2-40B4-BE49-F238E27FC236}">
                        <a16:creationId xmlns:a16="http://schemas.microsoft.com/office/drawing/2014/main" id="{8BD07D7B-5277-7317-D01E-7CB7B56D1D71}"/>
                      </a:ext>
                    </a:extLst>
                  </p:cNvPr>
                  <p:cNvSpPr/>
                  <p:nvPr/>
                </p:nvSpPr>
                <p:spPr>
                  <a:xfrm>
                    <a:off x="9089560" y="5868791"/>
                    <a:ext cx="160601" cy="49639"/>
                  </a:xfrm>
                  <a:custGeom>
                    <a:avLst/>
                    <a:gdLst>
                      <a:gd name="connsiteX0" fmla="*/ 0 w 160601"/>
                      <a:gd name="connsiteY0" fmla="*/ 0 h 49639"/>
                      <a:gd name="connsiteX1" fmla="*/ 29503 w 160601"/>
                      <a:gd name="connsiteY1" fmla="*/ 47865 h 49639"/>
                      <a:gd name="connsiteX2" fmla="*/ 160601 w 160601"/>
                      <a:gd name="connsiteY2" fmla="*/ 49639 h 49639"/>
                      <a:gd name="connsiteX3" fmla="*/ 128412 w 160601"/>
                      <a:gd name="connsiteY3" fmla="*/ 0 h 49639"/>
                      <a:gd name="connsiteX4" fmla="*/ 0 w 160601"/>
                      <a:gd name="connsiteY4" fmla="*/ 0 h 49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01" h="49639">
                        <a:moveTo>
                          <a:pt x="0" y="0"/>
                        </a:moveTo>
                        <a:cubicBezTo>
                          <a:pt x="0" y="0"/>
                          <a:pt x="22158" y="18116"/>
                          <a:pt x="29503" y="47865"/>
                        </a:cubicBezTo>
                        <a:lnTo>
                          <a:pt x="160601" y="49639"/>
                        </a:lnTo>
                        <a:cubicBezTo>
                          <a:pt x="160601" y="49639"/>
                          <a:pt x="155450" y="7024"/>
                          <a:pt x="128412" y="0"/>
                        </a:cubicBezTo>
                        <a:lnTo>
                          <a:pt x="0" y="0"/>
                        </a:lnTo>
                        <a:close/>
                      </a:path>
                    </a:pathLst>
                  </a:custGeom>
                  <a:solidFill>
                    <a:srgbClr val="568CDB"/>
                  </a:solidFill>
                  <a:ln w="2465" cap="flat">
                    <a:noFill/>
                    <a:prstDash val="solid"/>
                    <a:miter/>
                  </a:ln>
                </p:spPr>
                <p:txBody>
                  <a:bodyPr rtlCol="0" anchor="ctr"/>
                  <a:lstStyle/>
                  <a:p>
                    <a:endParaRPr lang="en-US"/>
                  </a:p>
                </p:txBody>
              </p:sp>
            </p:grpSp>
          </p:grpSp>
          <p:grpSp>
            <p:nvGrpSpPr>
              <p:cNvPr id="109" name="图形 17">
                <a:extLst>
                  <a:ext uri="{FF2B5EF4-FFF2-40B4-BE49-F238E27FC236}">
                    <a16:creationId xmlns:a16="http://schemas.microsoft.com/office/drawing/2014/main" id="{EE27C591-0FC5-9E8E-7FFC-BE7CE5EFA025}"/>
                  </a:ext>
                </a:extLst>
              </p:cNvPr>
              <p:cNvGrpSpPr/>
              <p:nvPr/>
            </p:nvGrpSpPr>
            <p:grpSpPr>
              <a:xfrm>
                <a:off x="6448048" y="4590909"/>
                <a:ext cx="2874650" cy="619087"/>
                <a:chOff x="6448048" y="4590909"/>
                <a:chExt cx="2874650" cy="619087"/>
              </a:xfrm>
            </p:grpSpPr>
            <p:grpSp>
              <p:nvGrpSpPr>
                <p:cNvPr id="110" name="图形 17">
                  <a:extLst>
                    <a:ext uri="{FF2B5EF4-FFF2-40B4-BE49-F238E27FC236}">
                      <a16:creationId xmlns:a16="http://schemas.microsoft.com/office/drawing/2014/main" id="{F787D306-BB91-F2D5-B90C-97D9D12A11F2}"/>
                    </a:ext>
                  </a:extLst>
                </p:cNvPr>
                <p:cNvGrpSpPr/>
                <p:nvPr/>
              </p:nvGrpSpPr>
              <p:grpSpPr>
                <a:xfrm>
                  <a:off x="6448048" y="4590909"/>
                  <a:ext cx="2874650" cy="619087"/>
                  <a:chOff x="6448048" y="4590909"/>
                  <a:chExt cx="2874650" cy="619087"/>
                </a:xfrm>
              </p:grpSpPr>
              <p:grpSp>
                <p:nvGrpSpPr>
                  <p:cNvPr id="111" name="图形 17">
                    <a:extLst>
                      <a:ext uri="{FF2B5EF4-FFF2-40B4-BE49-F238E27FC236}">
                        <a16:creationId xmlns:a16="http://schemas.microsoft.com/office/drawing/2014/main" id="{B08EAAC9-3DC5-B295-99D3-CE4745485E21}"/>
                      </a:ext>
                    </a:extLst>
                  </p:cNvPr>
                  <p:cNvGrpSpPr/>
                  <p:nvPr/>
                </p:nvGrpSpPr>
                <p:grpSpPr>
                  <a:xfrm>
                    <a:off x="6448048" y="4590909"/>
                    <a:ext cx="2874650" cy="619087"/>
                    <a:chOff x="6448048" y="4590909"/>
                    <a:chExt cx="2874650" cy="619087"/>
                  </a:xfrm>
                </p:grpSpPr>
                <p:sp>
                  <p:nvSpPr>
                    <p:cNvPr id="113" name="任意多边形: 形状 112">
                      <a:extLst>
                        <a:ext uri="{FF2B5EF4-FFF2-40B4-BE49-F238E27FC236}">
                          <a16:creationId xmlns:a16="http://schemas.microsoft.com/office/drawing/2014/main" id="{114376DE-A20E-31C6-D872-343DCAC46AD0}"/>
                        </a:ext>
                      </a:extLst>
                    </p:cNvPr>
                    <p:cNvSpPr/>
                    <p:nvPr/>
                  </p:nvSpPr>
                  <p:spPr>
                    <a:xfrm>
                      <a:off x="6522458" y="4590909"/>
                      <a:ext cx="1603964" cy="619063"/>
                    </a:xfrm>
                    <a:custGeom>
                      <a:avLst/>
                      <a:gdLst>
                        <a:gd name="connsiteX0" fmla="*/ 1377580 w 1603964"/>
                        <a:gd name="connsiteY0" fmla="*/ 619063 h 619063"/>
                        <a:gd name="connsiteX1" fmla="*/ 0 w 1603964"/>
                        <a:gd name="connsiteY1" fmla="*/ 619063 h 619063"/>
                        <a:gd name="connsiteX2" fmla="*/ 0 w 1603964"/>
                        <a:gd name="connsiteY2" fmla="*/ 0 h 619063"/>
                        <a:gd name="connsiteX3" fmla="*/ 1382608 w 1603964"/>
                        <a:gd name="connsiteY3" fmla="*/ 0 h 619063"/>
                        <a:gd name="connsiteX4" fmla="*/ 1603964 w 1603964"/>
                        <a:gd name="connsiteY4" fmla="*/ 221356 h 619063"/>
                        <a:gd name="connsiteX5" fmla="*/ 1603964 w 1603964"/>
                        <a:gd name="connsiteY5" fmla="*/ 392728 h 619063"/>
                        <a:gd name="connsiteX6" fmla="*/ 1377580 w 1603964"/>
                        <a:gd name="connsiteY6" fmla="*/ 619063 h 6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964" h="619063">
                          <a:moveTo>
                            <a:pt x="1377580" y="619063"/>
                          </a:moveTo>
                          <a:lnTo>
                            <a:pt x="0" y="619063"/>
                          </a:lnTo>
                          <a:lnTo>
                            <a:pt x="0" y="0"/>
                          </a:lnTo>
                          <a:lnTo>
                            <a:pt x="1382608" y="0"/>
                          </a:lnTo>
                          <a:cubicBezTo>
                            <a:pt x="1504858" y="0"/>
                            <a:pt x="1603964" y="99106"/>
                            <a:pt x="1603964" y="221356"/>
                          </a:cubicBezTo>
                          <a:lnTo>
                            <a:pt x="1603964" y="392728"/>
                          </a:lnTo>
                          <a:cubicBezTo>
                            <a:pt x="1603940" y="517714"/>
                            <a:pt x="1502591" y="619063"/>
                            <a:pt x="1377580" y="619063"/>
                          </a:cubicBezTo>
                          <a:close/>
                        </a:path>
                      </a:pathLst>
                    </a:custGeom>
                    <a:solidFill>
                      <a:srgbClr val="FCECDB"/>
                    </a:solidFill>
                    <a:ln w="2465" cap="flat">
                      <a:noFill/>
                      <a:prstDash val="solid"/>
                      <a:miter/>
                    </a:ln>
                  </p:spPr>
                  <p:txBody>
                    <a:bodyPr rtlCol="0" anchor="ctr"/>
                    <a:lstStyle/>
                    <a:p>
                      <a:endParaRPr lang="en-US"/>
                    </a:p>
                  </p:txBody>
                </p:sp>
                <p:sp>
                  <p:nvSpPr>
                    <p:cNvPr id="115" name="任意多边形: 形状 114">
                      <a:extLst>
                        <a:ext uri="{FF2B5EF4-FFF2-40B4-BE49-F238E27FC236}">
                          <a16:creationId xmlns:a16="http://schemas.microsoft.com/office/drawing/2014/main" id="{71835063-DEB0-30F4-DF2A-78809A95AAF3}"/>
                        </a:ext>
                      </a:extLst>
                    </p:cNvPr>
                    <p:cNvSpPr/>
                    <p:nvPr/>
                  </p:nvSpPr>
                  <p:spPr>
                    <a:xfrm>
                      <a:off x="6448073" y="4590958"/>
                      <a:ext cx="2874625" cy="619038"/>
                    </a:xfrm>
                    <a:custGeom>
                      <a:avLst/>
                      <a:gdLst>
                        <a:gd name="connsiteX0" fmla="*/ 1679114 w 2874625"/>
                        <a:gd name="connsiteY0" fmla="*/ 240137 h 619038"/>
                        <a:gd name="connsiteX1" fmla="*/ 1679114 w 2874625"/>
                        <a:gd name="connsiteY1" fmla="*/ 373380 h 619038"/>
                        <a:gd name="connsiteX2" fmla="*/ 1613651 w 2874625"/>
                        <a:gd name="connsiteY2" fmla="*/ 506056 h 619038"/>
                        <a:gd name="connsiteX3" fmla="*/ 1549100 w 2874625"/>
                        <a:gd name="connsiteY3" fmla="*/ 526414 h 619038"/>
                        <a:gd name="connsiteX4" fmla="*/ 32189 w 2874625"/>
                        <a:gd name="connsiteY4" fmla="*/ 526414 h 619038"/>
                        <a:gd name="connsiteX5" fmla="*/ 0 w 2874625"/>
                        <a:gd name="connsiteY5" fmla="*/ 564864 h 619038"/>
                        <a:gd name="connsiteX6" fmla="*/ 0 w 2874625"/>
                        <a:gd name="connsiteY6" fmla="*/ 580589 h 619038"/>
                        <a:gd name="connsiteX7" fmla="*/ 32189 w 2874625"/>
                        <a:gd name="connsiteY7" fmla="*/ 619039 h 619038"/>
                        <a:gd name="connsiteX8" fmla="*/ 2652678 w 2874625"/>
                        <a:gd name="connsiteY8" fmla="*/ 619039 h 619038"/>
                        <a:gd name="connsiteX9" fmla="*/ 2834451 w 2874625"/>
                        <a:gd name="connsiteY9" fmla="*/ 506080 h 619038"/>
                        <a:gd name="connsiteX10" fmla="*/ 2874626 w 2874625"/>
                        <a:gd name="connsiteY10" fmla="*/ 353983 h 619038"/>
                        <a:gd name="connsiteX11" fmla="*/ 2874626 w 2874625"/>
                        <a:gd name="connsiteY11" fmla="*/ 248863 h 619038"/>
                        <a:gd name="connsiteX12" fmla="*/ 2853922 w 2874625"/>
                        <a:gd name="connsiteY12" fmla="*/ 140637 h 619038"/>
                        <a:gd name="connsiteX13" fmla="*/ 2666234 w 2874625"/>
                        <a:gd name="connsiteY13" fmla="*/ 0 h 619038"/>
                        <a:gd name="connsiteX14" fmla="*/ 32189 w 2874625"/>
                        <a:gd name="connsiteY14" fmla="*/ 0 h 619038"/>
                        <a:gd name="connsiteX15" fmla="*/ 0 w 2874625"/>
                        <a:gd name="connsiteY15" fmla="*/ 38400 h 619038"/>
                        <a:gd name="connsiteX16" fmla="*/ 0 w 2874625"/>
                        <a:gd name="connsiteY16" fmla="*/ 54125 h 619038"/>
                        <a:gd name="connsiteX17" fmla="*/ 32189 w 2874625"/>
                        <a:gd name="connsiteY17" fmla="*/ 92575 h 619038"/>
                        <a:gd name="connsiteX18" fmla="*/ 1553733 w 2874625"/>
                        <a:gd name="connsiteY18" fmla="*/ 92575 h 619038"/>
                        <a:gd name="connsiteX19" fmla="*/ 1646013 w 2874625"/>
                        <a:gd name="connsiteY19" fmla="*/ 140637 h 619038"/>
                        <a:gd name="connsiteX20" fmla="*/ 1679114 w 2874625"/>
                        <a:gd name="connsiteY20" fmla="*/ 240137 h 61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4625" h="619038">
                          <a:moveTo>
                            <a:pt x="1679114" y="240137"/>
                          </a:moveTo>
                          <a:lnTo>
                            <a:pt x="1679114" y="373380"/>
                          </a:lnTo>
                          <a:cubicBezTo>
                            <a:pt x="1678769" y="430290"/>
                            <a:pt x="1652396" y="479659"/>
                            <a:pt x="1613651" y="506056"/>
                          </a:cubicBezTo>
                          <a:cubicBezTo>
                            <a:pt x="1594574" y="518996"/>
                            <a:pt x="1572515" y="526414"/>
                            <a:pt x="1549100" y="526414"/>
                          </a:cubicBezTo>
                          <a:lnTo>
                            <a:pt x="32189" y="526414"/>
                          </a:lnTo>
                          <a:cubicBezTo>
                            <a:pt x="14419" y="526414"/>
                            <a:pt x="0" y="543618"/>
                            <a:pt x="0" y="564864"/>
                          </a:cubicBezTo>
                          <a:lnTo>
                            <a:pt x="0" y="580589"/>
                          </a:lnTo>
                          <a:cubicBezTo>
                            <a:pt x="0" y="601810"/>
                            <a:pt x="14419" y="619039"/>
                            <a:pt x="32189" y="619039"/>
                          </a:cubicBezTo>
                          <a:lnTo>
                            <a:pt x="2652678" y="619039"/>
                          </a:lnTo>
                          <a:cubicBezTo>
                            <a:pt x="2727876" y="619039"/>
                            <a:pt x="2794325" y="574402"/>
                            <a:pt x="2834451" y="506080"/>
                          </a:cubicBezTo>
                          <a:cubicBezTo>
                            <a:pt x="2859763" y="463022"/>
                            <a:pt x="2874626" y="410597"/>
                            <a:pt x="2874626" y="353983"/>
                          </a:cubicBezTo>
                          <a:lnTo>
                            <a:pt x="2874626" y="248863"/>
                          </a:lnTo>
                          <a:cubicBezTo>
                            <a:pt x="2874626" y="210068"/>
                            <a:pt x="2867207" y="173344"/>
                            <a:pt x="2853922" y="140637"/>
                          </a:cubicBezTo>
                          <a:cubicBezTo>
                            <a:pt x="2820229" y="57403"/>
                            <a:pt x="2748851" y="0"/>
                            <a:pt x="2666234" y="0"/>
                          </a:cubicBezTo>
                          <a:lnTo>
                            <a:pt x="32189" y="0"/>
                          </a:lnTo>
                          <a:cubicBezTo>
                            <a:pt x="14419" y="0"/>
                            <a:pt x="0" y="17179"/>
                            <a:pt x="0" y="38400"/>
                          </a:cubicBezTo>
                          <a:lnTo>
                            <a:pt x="0" y="54125"/>
                          </a:lnTo>
                          <a:cubicBezTo>
                            <a:pt x="0" y="75346"/>
                            <a:pt x="14419" y="92575"/>
                            <a:pt x="32189" y="92575"/>
                          </a:cubicBezTo>
                          <a:lnTo>
                            <a:pt x="1553733" y="92575"/>
                          </a:lnTo>
                          <a:cubicBezTo>
                            <a:pt x="1590088" y="92575"/>
                            <a:pt x="1623017" y="111060"/>
                            <a:pt x="1646013" y="140637"/>
                          </a:cubicBezTo>
                          <a:cubicBezTo>
                            <a:pt x="1666347" y="166812"/>
                            <a:pt x="1678917" y="201712"/>
                            <a:pt x="1679114" y="240137"/>
                          </a:cubicBezTo>
                          <a:close/>
                        </a:path>
                      </a:pathLst>
                    </a:custGeom>
                    <a:solidFill>
                      <a:srgbClr val="AFCDFB"/>
                    </a:solidFill>
                    <a:ln w="2465" cap="flat">
                      <a:noFill/>
                      <a:prstDash val="solid"/>
                      <a:miter/>
                    </a:ln>
                  </p:spPr>
                  <p:txBody>
                    <a:bodyPr rtlCol="0" anchor="ctr"/>
                    <a:lstStyle/>
                    <a:p>
                      <a:endParaRPr lang="en-US"/>
                    </a:p>
                  </p:txBody>
                </p:sp>
                <p:sp>
                  <p:nvSpPr>
                    <p:cNvPr id="134" name="任意多边形: 形状 133">
                      <a:extLst>
                        <a:ext uri="{FF2B5EF4-FFF2-40B4-BE49-F238E27FC236}">
                          <a16:creationId xmlns:a16="http://schemas.microsoft.com/office/drawing/2014/main" id="{841B8C18-3612-1359-35C1-07078ECC4950}"/>
                        </a:ext>
                      </a:extLst>
                    </p:cNvPr>
                    <p:cNvSpPr/>
                    <p:nvPr/>
                  </p:nvSpPr>
                  <p:spPr>
                    <a:xfrm>
                      <a:off x="6448048" y="5097038"/>
                      <a:ext cx="2834450" cy="112958"/>
                    </a:xfrm>
                    <a:custGeom>
                      <a:avLst/>
                      <a:gdLst>
                        <a:gd name="connsiteX0" fmla="*/ 0 w 2834450"/>
                        <a:gd name="connsiteY0" fmla="*/ 58783 h 112958"/>
                        <a:gd name="connsiteX1" fmla="*/ 0 w 2834450"/>
                        <a:gd name="connsiteY1" fmla="*/ 74508 h 112958"/>
                        <a:gd name="connsiteX2" fmla="*/ 32189 w 2834450"/>
                        <a:gd name="connsiteY2" fmla="*/ 112958 h 112958"/>
                        <a:gd name="connsiteX3" fmla="*/ 2652678 w 2834450"/>
                        <a:gd name="connsiteY3" fmla="*/ 112958 h 112958"/>
                        <a:gd name="connsiteX4" fmla="*/ 2834451 w 2834450"/>
                        <a:gd name="connsiteY4" fmla="*/ 0 h 112958"/>
                        <a:gd name="connsiteX5" fmla="*/ 1613676 w 2834450"/>
                        <a:gd name="connsiteY5" fmla="*/ 0 h 112958"/>
                        <a:gd name="connsiteX6" fmla="*/ 1549125 w 2834450"/>
                        <a:gd name="connsiteY6" fmla="*/ 20359 h 112958"/>
                        <a:gd name="connsiteX7" fmla="*/ 32214 w 2834450"/>
                        <a:gd name="connsiteY7" fmla="*/ 20359 h 112958"/>
                        <a:gd name="connsiteX8" fmla="*/ 0 w 2834450"/>
                        <a:gd name="connsiteY8" fmla="*/ 58783 h 1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450" h="112958">
                          <a:moveTo>
                            <a:pt x="0" y="58783"/>
                          </a:moveTo>
                          <a:lnTo>
                            <a:pt x="0" y="74508"/>
                          </a:lnTo>
                          <a:cubicBezTo>
                            <a:pt x="0" y="95730"/>
                            <a:pt x="14419" y="112958"/>
                            <a:pt x="32189" y="112958"/>
                          </a:cubicBezTo>
                          <a:lnTo>
                            <a:pt x="2652678" y="112958"/>
                          </a:lnTo>
                          <a:cubicBezTo>
                            <a:pt x="2727876" y="112958"/>
                            <a:pt x="2794325" y="68322"/>
                            <a:pt x="2834451" y="0"/>
                          </a:cubicBezTo>
                          <a:lnTo>
                            <a:pt x="1613676" y="0"/>
                          </a:lnTo>
                          <a:cubicBezTo>
                            <a:pt x="1594599" y="12940"/>
                            <a:pt x="1572540" y="20359"/>
                            <a:pt x="1549125" y="20359"/>
                          </a:cubicBezTo>
                          <a:lnTo>
                            <a:pt x="32214" y="20359"/>
                          </a:lnTo>
                          <a:cubicBezTo>
                            <a:pt x="14419" y="20334"/>
                            <a:pt x="0" y="37538"/>
                            <a:pt x="0" y="58783"/>
                          </a:cubicBezTo>
                          <a:close/>
                        </a:path>
                      </a:pathLst>
                    </a:custGeom>
                    <a:solidFill>
                      <a:srgbClr val="A4C4F4"/>
                    </a:solidFill>
                    <a:ln w="2465" cap="flat">
                      <a:noFill/>
                      <a:prstDash val="solid"/>
                      <a:miter/>
                    </a:ln>
                  </p:spPr>
                  <p:txBody>
                    <a:bodyPr rtlCol="0" anchor="ctr"/>
                    <a:lstStyle/>
                    <a:p>
                      <a:endParaRPr lang="en-US"/>
                    </a:p>
                  </p:txBody>
                </p:sp>
              </p:grpSp>
              <p:sp>
                <p:nvSpPr>
                  <p:cNvPr id="135" name="任意多边形: 形状 134">
                    <a:extLst>
                      <a:ext uri="{FF2B5EF4-FFF2-40B4-BE49-F238E27FC236}">
                        <a16:creationId xmlns:a16="http://schemas.microsoft.com/office/drawing/2014/main" id="{F6AF2C84-676E-CB0E-72DD-1280B9F76054}"/>
                      </a:ext>
                    </a:extLst>
                  </p:cNvPr>
                  <p:cNvSpPr/>
                  <p:nvPr/>
                </p:nvSpPr>
                <p:spPr>
                  <a:xfrm>
                    <a:off x="6522458" y="4900428"/>
                    <a:ext cx="194466" cy="16686"/>
                  </a:xfrm>
                  <a:custGeom>
                    <a:avLst/>
                    <a:gdLst>
                      <a:gd name="connsiteX0" fmla="*/ 0 w 194466"/>
                      <a:gd name="connsiteY0" fmla="*/ 0 h 16686"/>
                      <a:gd name="connsiteX1" fmla="*/ 194466 w 194466"/>
                      <a:gd name="connsiteY1" fmla="*/ 10401 h 16686"/>
                      <a:gd name="connsiteX2" fmla="*/ 0 w 194466"/>
                      <a:gd name="connsiteY2" fmla="*/ 16686 h 16686"/>
                    </a:gdLst>
                    <a:ahLst/>
                    <a:cxnLst>
                      <a:cxn ang="0">
                        <a:pos x="connsiteX0" y="connsiteY0"/>
                      </a:cxn>
                      <a:cxn ang="0">
                        <a:pos x="connsiteX1" y="connsiteY1"/>
                      </a:cxn>
                      <a:cxn ang="0">
                        <a:pos x="connsiteX2" y="connsiteY2"/>
                      </a:cxn>
                    </a:cxnLst>
                    <a:rect l="l" t="t" r="r" b="b"/>
                    <a:pathLst>
                      <a:path w="194466" h="16686">
                        <a:moveTo>
                          <a:pt x="0" y="0"/>
                        </a:moveTo>
                        <a:lnTo>
                          <a:pt x="194466" y="10401"/>
                        </a:lnTo>
                        <a:lnTo>
                          <a:pt x="0" y="16686"/>
                        </a:lnTo>
                        <a:close/>
                      </a:path>
                    </a:pathLst>
                  </a:custGeom>
                  <a:solidFill>
                    <a:srgbClr val="F4D2B8"/>
                  </a:solidFill>
                  <a:ln w="2465" cap="flat">
                    <a:noFill/>
                    <a:prstDash val="solid"/>
                    <a:miter/>
                  </a:ln>
                </p:spPr>
                <p:txBody>
                  <a:bodyPr rtlCol="0" anchor="ctr"/>
                  <a:lstStyle/>
                  <a:p>
                    <a:endParaRPr lang="en-US"/>
                  </a:p>
                </p:txBody>
              </p:sp>
              <p:sp>
                <p:nvSpPr>
                  <p:cNvPr id="136" name="任意多边形: 形状 135">
                    <a:extLst>
                      <a:ext uri="{FF2B5EF4-FFF2-40B4-BE49-F238E27FC236}">
                        <a16:creationId xmlns:a16="http://schemas.microsoft.com/office/drawing/2014/main" id="{3664FC6E-7DC0-B9F2-FB09-2C8E1878BCA9}"/>
                      </a:ext>
                    </a:extLst>
                  </p:cNvPr>
                  <p:cNvSpPr/>
                  <p:nvPr/>
                </p:nvSpPr>
                <p:spPr>
                  <a:xfrm>
                    <a:off x="6522458" y="4757967"/>
                    <a:ext cx="462627" cy="16661"/>
                  </a:xfrm>
                  <a:custGeom>
                    <a:avLst/>
                    <a:gdLst>
                      <a:gd name="connsiteX0" fmla="*/ 0 w 462627"/>
                      <a:gd name="connsiteY0" fmla="*/ 0 h 16661"/>
                      <a:gd name="connsiteX1" fmla="*/ 462627 w 462627"/>
                      <a:gd name="connsiteY1" fmla="*/ 10401 h 16661"/>
                      <a:gd name="connsiteX2" fmla="*/ 0 w 462627"/>
                      <a:gd name="connsiteY2" fmla="*/ 16662 h 16661"/>
                    </a:gdLst>
                    <a:ahLst/>
                    <a:cxnLst>
                      <a:cxn ang="0">
                        <a:pos x="connsiteX0" y="connsiteY0"/>
                      </a:cxn>
                      <a:cxn ang="0">
                        <a:pos x="connsiteX1" y="connsiteY1"/>
                      </a:cxn>
                      <a:cxn ang="0">
                        <a:pos x="connsiteX2" y="connsiteY2"/>
                      </a:cxn>
                    </a:cxnLst>
                    <a:rect l="l" t="t" r="r" b="b"/>
                    <a:pathLst>
                      <a:path w="462627" h="16661">
                        <a:moveTo>
                          <a:pt x="0" y="0"/>
                        </a:moveTo>
                        <a:lnTo>
                          <a:pt x="462627" y="10401"/>
                        </a:lnTo>
                        <a:lnTo>
                          <a:pt x="0" y="16662"/>
                        </a:lnTo>
                        <a:close/>
                      </a:path>
                    </a:pathLst>
                  </a:custGeom>
                  <a:solidFill>
                    <a:srgbClr val="F4D2B8"/>
                  </a:solidFill>
                  <a:ln w="2465" cap="flat">
                    <a:noFill/>
                    <a:prstDash val="solid"/>
                    <a:miter/>
                  </a:ln>
                </p:spPr>
                <p:txBody>
                  <a:bodyPr rtlCol="0" anchor="ctr"/>
                  <a:lstStyle/>
                  <a:p>
                    <a:endParaRPr lang="en-US"/>
                  </a:p>
                </p:txBody>
              </p:sp>
            </p:grpSp>
            <p:grpSp>
              <p:nvGrpSpPr>
                <p:cNvPr id="137" name="图形 17">
                  <a:extLst>
                    <a:ext uri="{FF2B5EF4-FFF2-40B4-BE49-F238E27FC236}">
                      <a16:creationId xmlns:a16="http://schemas.microsoft.com/office/drawing/2014/main" id="{3A7F0C09-7275-F682-9C38-D118E43C6E08}"/>
                    </a:ext>
                  </a:extLst>
                </p:cNvPr>
                <p:cNvGrpSpPr/>
                <p:nvPr/>
              </p:nvGrpSpPr>
              <p:grpSpPr>
                <a:xfrm>
                  <a:off x="6756458" y="4766298"/>
                  <a:ext cx="223870" cy="209846"/>
                  <a:chOff x="6756458" y="4766298"/>
                  <a:chExt cx="223870" cy="209846"/>
                </a:xfrm>
              </p:grpSpPr>
              <p:sp>
                <p:nvSpPr>
                  <p:cNvPr id="138" name="任意多边形: 形状 137">
                    <a:extLst>
                      <a:ext uri="{FF2B5EF4-FFF2-40B4-BE49-F238E27FC236}">
                        <a16:creationId xmlns:a16="http://schemas.microsoft.com/office/drawing/2014/main" id="{4C5E34E6-71BF-0887-3975-5D736F115508}"/>
                      </a:ext>
                    </a:extLst>
                  </p:cNvPr>
                  <p:cNvSpPr/>
                  <p:nvPr/>
                </p:nvSpPr>
                <p:spPr>
                  <a:xfrm>
                    <a:off x="6756458" y="4766298"/>
                    <a:ext cx="223870" cy="209846"/>
                  </a:xfrm>
                  <a:custGeom>
                    <a:avLst/>
                    <a:gdLst>
                      <a:gd name="connsiteX0" fmla="*/ 223870 w 223870"/>
                      <a:gd name="connsiteY0" fmla="*/ 0 h 209846"/>
                      <a:gd name="connsiteX1" fmla="*/ 183227 w 223870"/>
                      <a:gd name="connsiteY1" fmla="*/ 51907 h 209846"/>
                      <a:gd name="connsiteX2" fmla="*/ 180048 w 223870"/>
                      <a:gd name="connsiteY2" fmla="*/ 69949 h 209846"/>
                      <a:gd name="connsiteX3" fmla="*/ 180048 w 223870"/>
                      <a:gd name="connsiteY3" fmla="*/ 209846 h 209846"/>
                      <a:gd name="connsiteX4" fmla="*/ 89913 w 223870"/>
                      <a:gd name="connsiteY4" fmla="*/ 161340 h 209846"/>
                      <a:gd name="connsiteX5" fmla="*/ 0 w 223870"/>
                      <a:gd name="connsiteY5" fmla="*/ 209846 h 209846"/>
                      <a:gd name="connsiteX6" fmla="*/ 0 w 223870"/>
                      <a:gd name="connsiteY6" fmla="*/ 78353 h 209846"/>
                      <a:gd name="connsiteX7" fmla="*/ 22035 w 223870"/>
                      <a:gd name="connsiteY7" fmla="*/ 13457 h 209846"/>
                      <a:gd name="connsiteX8" fmla="*/ 46928 w 223870"/>
                      <a:gd name="connsiteY8" fmla="*/ 0 h 209846"/>
                      <a:gd name="connsiteX9" fmla="*/ 223870 w 223870"/>
                      <a:gd name="connsiteY9" fmla="*/ 0 h 20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870" h="209846">
                        <a:moveTo>
                          <a:pt x="223870" y="0"/>
                        </a:moveTo>
                        <a:cubicBezTo>
                          <a:pt x="223870" y="0"/>
                          <a:pt x="193333" y="19619"/>
                          <a:pt x="183227" y="51907"/>
                        </a:cubicBezTo>
                        <a:cubicBezTo>
                          <a:pt x="181453" y="57551"/>
                          <a:pt x="180294" y="63590"/>
                          <a:pt x="180048" y="69949"/>
                        </a:cubicBezTo>
                        <a:cubicBezTo>
                          <a:pt x="178372" y="112810"/>
                          <a:pt x="180048" y="209846"/>
                          <a:pt x="180048" y="209846"/>
                        </a:cubicBezTo>
                        <a:lnTo>
                          <a:pt x="89913" y="161340"/>
                        </a:lnTo>
                        <a:lnTo>
                          <a:pt x="0" y="209846"/>
                        </a:lnTo>
                        <a:lnTo>
                          <a:pt x="0" y="78353"/>
                        </a:lnTo>
                        <a:cubicBezTo>
                          <a:pt x="0" y="53484"/>
                          <a:pt x="7715" y="29306"/>
                          <a:pt x="22035" y="13457"/>
                        </a:cubicBezTo>
                        <a:cubicBezTo>
                          <a:pt x="28985" y="5792"/>
                          <a:pt x="37415" y="0"/>
                          <a:pt x="46928" y="0"/>
                        </a:cubicBezTo>
                        <a:lnTo>
                          <a:pt x="223870" y="0"/>
                        </a:lnTo>
                        <a:close/>
                      </a:path>
                    </a:pathLst>
                  </a:custGeom>
                  <a:solidFill>
                    <a:srgbClr val="F99746"/>
                  </a:solidFill>
                  <a:ln w="2465" cap="flat">
                    <a:noFill/>
                    <a:prstDash val="solid"/>
                    <a:miter/>
                  </a:ln>
                </p:spPr>
                <p:txBody>
                  <a:bodyPr rtlCol="0" anchor="ctr"/>
                  <a:lstStyle/>
                  <a:p>
                    <a:endParaRPr lang="en-US"/>
                  </a:p>
                </p:txBody>
              </p:sp>
              <p:sp>
                <p:nvSpPr>
                  <p:cNvPr id="139" name="任意多边形: 形状 138">
                    <a:extLst>
                      <a:ext uri="{FF2B5EF4-FFF2-40B4-BE49-F238E27FC236}">
                        <a16:creationId xmlns:a16="http://schemas.microsoft.com/office/drawing/2014/main" id="{21B1F71D-1AE8-6D8F-0BE8-3FA2372FBBD8}"/>
                      </a:ext>
                    </a:extLst>
                  </p:cNvPr>
                  <p:cNvSpPr/>
                  <p:nvPr/>
                </p:nvSpPr>
                <p:spPr>
                  <a:xfrm>
                    <a:off x="6759046" y="4766298"/>
                    <a:ext cx="221282" cy="53829"/>
                  </a:xfrm>
                  <a:custGeom>
                    <a:avLst/>
                    <a:gdLst>
                      <a:gd name="connsiteX0" fmla="*/ 221282 w 221282"/>
                      <a:gd name="connsiteY0" fmla="*/ 0 h 53829"/>
                      <a:gd name="connsiteX1" fmla="*/ 180639 w 221282"/>
                      <a:gd name="connsiteY1" fmla="*/ 51907 h 53829"/>
                      <a:gd name="connsiteX2" fmla="*/ 0 w 221282"/>
                      <a:gd name="connsiteY2" fmla="*/ 53829 h 53829"/>
                      <a:gd name="connsiteX3" fmla="*/ 44365 w 221282"/>
                      <a:gd name="connsiteY3" fmla="*/ 0 h 53829"/>
                      <a:gd name="connsiteX4" fmla="*/ 221282 w 221282"/>
                      <a:gd name="connsiteY4" fmla="*/ 0 h 5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82" h="53829">
                        <a:moveTo>
                          <a:pt x="221282" y="0"/>
                        </a:moveTo>
                        <a:cubicBezTo>
                          <a:pt x="221282" y="0"/>
                          <a:pt x="190745" y="19619"/>
                          <a:pt x="180639" y="51907"/>
                        </a:cubicBezTo>
                        <a:lnTo>
                          <a:pt x="0" y="53829"/>
                        </a:lnTo>
                        <a:cubicBezTo>
                          <a:pt x="0" y="53829"/>
                          <a:pt x="7098" y="7616"/>
                          <a:pt x="44365" y="0"/>
                        </a:cubicBezTo>
                        <a:lnTo>
                          <a:pt x="221282" y="0"/>
                        </a:lnTo>
                        <a:close/>
                      </a:path>
                    </a:pathLst>
                  </a:custGeom>
                  <a:solidFill>
                    <a:srgbClr val="ED7D2B"/>
                  </a:solidFill>
                  <a:ln w="2465" cap="flat">
                    <a:noFill/>
                    <a:prstDash val="solid"/>
                    <a:miter/>
                  </a:ln>
                </p:spPr>
                <p:txBody>
                  <a:bodyPr rtlCol="0" anchor="ctr"/>
                  <a:lstStyle/>
                  <a:p>
                    <a:endParaRPr lang="en-US"/>
                  </a:p>
                </p:txBody>
              </p:sp>
            </p:grpSp>
          </p:grpSp>
        </p:grpSp>
        <p:grpSp>
          <p:nvGrpSpPr>
            <p:cNvPr id="140" name="图形 17">
              <a:extLst>
                <a:ext uri="{FF2B5EF4-FFF2-40B4-BE49-F238E27FC236}">
                  <a16:creationId xmlns:a16="http://schemas.microsoft.com/office/drawing/2014/main" id="{0259A327-05E9-2E58-FF6E-7A8D2294764E}"/>
                </a:ext>
              </a:extLst>
            </p:cNvPr>
            <p:cNvGrpSpPr/>
            <p:nvPr/>
          </p:nvGrpSpPr>
          <p:grpSpPr>
            <a:xfrm>
              <a:off x="4184229" y="4697467"/>
              <a:ext cx="1224274" cy="1483272"/>
              <a:chOff x="4184229" y="4697467"/>
              <a:chExt cx="1224274" cy="1483272"/>
            </a:xfrm>
          </p:grpSpPr>
          <p:sp>
            <p:nvSpPr>
              <p:cNvPr id="141" name="任意多边形: 形状 140">
                <a:extLst>
                  <a:ext uri="{FF2B5EF4-FFF2-40B4-BE49-F238E27FC236}">
                    <a16:creationId xmlns:a16="http://schemas.microsoft.com/office/drawing/2014/main" id="{8F4561D0-0B85-5E67-DFBC-F95AC6614319}"/>
                  </a:ext>
                </a:extLst>
              </p:cNvPr>
              <p:cNvSpPr/>
              <p:nvPr/>
            </p:nvSpPr>
            <p:spPr>
              <a:xfrm>
                <a:off x="4619452" y="5155206"/>
                <a:ext cx="758908" cy="227569"/>
              </a:xfrm>
              <a:custGeom>
                <a:avLst/>
                <a:gdLst>
                  <a:gd name="connsiteX0" fmla="*/ 58189 w 758908"/>
                  <a:gd name="connsiteY0" fmla="*/ 0 h 227569"/>
                  <a:gd name="connsiteX1" fmla="*/ 391813 w 758908"/>
                  <a:gd name="connsiteY1" fmla="*/ 120796 h 227569"/>
                  <a:gd name="connsiteX2" fmla="*/ 758908 w 758908"/>
                  <a:gd name="connsiteY2" fmla="*/ 24598 h 227569"/>
                  <a:gd name="connsiteX3" fmla="*/ 750873 w 758908"/>
                  <a:gd name="connsiteY3" fmla="*/ 78920 h 227569"/>
                  <a:gd name="connsiteX4" fmla="*/ 421908 w 758908"/>
                  <a:gd name="connsiteY4" fmla="*/ 227050 h 227569"/>
                  <a:gd name="connsiteX5" fmla="*/ 23437 w 758908"/>
                  <a:gd name="connsiteY5" fmla="*/ 134204 h 227569"/>
                  <a:gd name="connsiteX6" fmla="*/ 58189 w 758908"/>
                  <a:gd name="connsiteY6" fmla="*/ 0 h 22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908" h="227569">
                    <a:moveTo>
                      <a:pt x="58189" y="0"/>
                    </a:moveTo>
                    <a:cubicBezTo>
                      <a:pt x="58189" y="0"/>
                      <a:pt x="340572" y="123039"/>
                      <a:pt x="391813" y="120796"/>
                    </a:cubicBezTo>
                    <a:cubicBezTo>
                      <a:pt x="443080" y="118553"/>
                      <a:pt x="758908" y="24598"/>
                      <a:pt x="758908" y="24598"/>
                    </a:cubicBezTo>
                    <a:lnTo>
                      <a:pt x="750873" y="78920"/>
                    </a:lnTo>
                    <a:cubicBezTo>
                      <a:pt x="750873" y="78920"/>
                      <a:pt x="507138" y="219113"/>
                      <a:pt x="421908" y="227050"/>
                    </a:cubicBezTo>
                    <a:cubicBezTo>
                      <a:pt x="338009" y="234888"/>
                      <a:pt x="51140" y="151753"/>
                      <a:pt x="23437" y="134204"/>
                    </a:cubicBezTo>
                    <a:cubicBezTo>
                      <a:pt x="-4242" y="116680"/>
                      <a:pt x="-22309" y="17771"/>
                      <a:pt x="58189" y="0"/>
                    </a:cubicBezTo>
                    <a:close/>
                  </a:path>
                </a:pathLst>
              </a:custGeom>
              <a:solidFill>
                <a:srgbClr val="ED985F"/>
              </a:solidFill>
              <a:ln w="2465" cap="flat">
                <a:noFill/>
                <a:prstDash val="solid"/>
                <a:miter/>
              </a:ln>
            </p:spPr>
            <p:txBody>
              <a:bodyPr rtlCol="0" anchor="ctr"/>
              <a:lstStyle/>
              <a:p>
                <a:endParaRPr lang="en-US"/>
              </a:p>
            </p:txBody>
          </p:sp>
          <p:sp>
            <p:nvSpPr>
              <p:cNvPr id="142" name="任意多边形: 形状 141">
                <a:extLst>
                  <a:ext uri="{FF2B5EF4-FFF2-40B4-BE49-F238E27FC236}">
                    <a16:creationId xmlns:a16="http://schemas.microsoft.com/office/drawing/2014/main" id="{34B52F98-C910-A5D7-2663-51DECFDCB900}"/>
                  </a:ext>
                </a:extLst>
              </p:cNvPr>
              <p:cNvSpPr/>
              <p:nvPr/>
            </p:nvSpPr>
            <p:spPr>
              <a:xfrm>
                <a:off x="4184229" y="4697467"/>
                <a:ext cx="602890" cy="1072981"/>
              </a:xfrm>
              <a:custGeom>
                <a:avLst/>
                <a:gdLst>
                  <a:gd name="connsiteX0" fmla="*/ 450994 w 602890"/>
                  <a:gd name="connsiteY0" fmla="*/ 5167 h 1072981"/>
                  <a:gd name="connsiteX1" fmla="*/ 294953 w 602890"/>
                  <a:gd name="connsiteY1" fmla="*/ 23259 h 1072981"/>
                  <a:gd name="connsiteX2" fmla="*/ 160700 w 602890"/>
                  <a:gd name="connsiteY2" fmla="*/ 363759 h 1072981"/>
                  <a:gd name="connsiteX3" fmla="*/ 33003 w 602890"/>
                  <a:gd name="connsiteY3" fmla="*/ 566359 h 1072981"/>
                  <a:gd name="connsiteX4" fmla="*/ 17549 w 602890"/>
                  <a:gd name="connsiteY4" fmla="*/ 845390 h 1072981"/>
                  <a:gd name="connsiteX5" fmla="*/ 38400 w 602890"/>
                  <a:gd name="connsiteY5" fmla="*/ 1008283 h 1072981"/>
                  <a:gd name="connsiteX6" fmla="*/ 21985 w 602890"/>
                  <a:gd name="connsiteY6" fmla="*/ 930891 h 1072981"/>
                  <a:gd name="connsiteX7" fmla="*/ 79413 w 602890"/>
                  <a:gd name="connsiteY7" fmla="*/ 1019276 h 1072981"/>
                  <a:gd name="connsiteX8" fmla="*/ 138887 w 602890"/>
                  <a:gd name="connsiteY8" fmla="*/ 1072982 h 1072981"/>
                  <a:gd name="connsiteX9" fmla="*/ 527326 w 602890"/>
                  <a:gd name="connsiteY9" fmla="*/ 733147 h 1072981"/>
                  <a:gd name="connsiteX10" fmla="*/ 566392 w 602890"/>
                  <a:gd name="connsiteY10" fmla="*/ 391315 h 1072981"/>
                  <a:gd name="connsiteX11" fmla="*/ 585025 w 602890"/>
                  <a:gd name="connsiteY11" fmla="*/ 446549 h 1072981"/>
                  <a:gd name="connsiteX12" fmla="*/ 568610 w 602890"/>
                  <a:gd name="connsiteY12" fmla="*/ 363784 h 1072981"/>
                  <a:gd name="connsiteX13" fmla="*/ 601613 w 602890"/>
                  <a:gd name="connsiteY13" fmla="*/ 145656 h 1072981"/>
                  <a:gd name="connsiteX14" fmla="*/ 450994 w 602890"/>
                  <a:gd name="connsiteY14" fmla="*/ 5167 h 107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890" h="1072981">
                    <a:moveTo>
                      <a:pt x="450994" y="5167"/>
                    </a:moveTo>
                    <a:cubicBezTo>
                      <a:pt x="450994" y="5167"/>
                      <a:pt x="346811" y="-14624"/>
                      <a:pt x="294953" y="23259"/>
                    </a:cubicBezTo>
                    <a:cubicBezTo>
                      <a:pt x="200973" y="91901"/>
                      <a:pt x="195920" y="328514"/>
                      <a:pt x="160700" y="363759"/>
                    </a:cubicBezTo>
                    <a:cubicBezTo>
                      <a:pt x="125479" y="399005"/>
                      <a:pt x="40569" y="383970"/>
                      <a:pt x="33003" y="566359"/>
                    </a:cubicBezTo>
                    <a:cubicBezTo>
                      <a:pt x="25436" y="748748"/>
                      <a:pt x="66794" y="763980"/>
                      <a:pt x="17549" y="845390"/>
                    </a:cubicBezTo>
                    <a:cubicBezTo>
                      <a:pt x="-31721" y="926800"/>
                      <a:pt x="38400" y="1008283"/>
                      <a:pt x="38400" y="1008283"/>
                    </a:cubicBezTo>
                    <a:cubicBezTo>
                      <a:pt x="38400" y="1008283"/>
                      <a:pt x="9686" y="963351"/>
                      <a:pt x="21985" y="930891"/>
                    </a:cubicBezTo>
                    <a:cubicBezTo>
                      <a:pt x="21985" y="930891"/>
                      <a:pt x="33939" y="1002491"/>
                      <a:pt x="79413" y="1019276"/>
                    </a:cubicBezTo>
                    <a:cubicBezTo>
                      <a:pt x="124887" y="1036060"/>
                      <a:pt x="131616" y="1048359"/>
                      <a:pt x="138887" y="1072982"/>
                    </a:cubicBezTo>
                    <a:cubicBezTo>
                      <a:pt x="138887" y="1072982"/>
                      <a:pt x="526908" y="874153"/>
                      <a:pt x="527326" y="733147"/>
                    </a:cubicBezTo>
                    <a:cubicBezTo>
                      <a:pt x="527745" y="592140"/>
                      <a:pt x="603683" y="452440"/>
                      <a:pt x="566392" y="391315"/>
                    </a:cubicBezTo>
                    <a:cubicBezTo>
                      <a:pt x="566392" y="391315"/>
                      <a:pt x="583005" y="417466"/>
                      <a:pt x="585025" y="446549"/>
                    </a:cubicBezTo>
                    <a:cubicBezTo>
                      <a:pt x="585025" y="446549"/>
                      <a:pt x="607405" y="403688"/>
                      <a:pt x="568610" y="363784"/>
                    </a:cubicBezTo>
                    <a:cubicBezTo>
                      <a:pt x="529841" y="323880"/>
                      <a:pt x="614109" y="241288"/>
                      <a:pt x="601613" y="145656"/>
                    </a:cubicBezTo>
                    <a:cubicBezTo>
                      <a:pt x="593060" y="79972"/>
                      <a:pt x="546995" y="8027"/>
                      <a:pt x="450994" y="5167"/>
                    </a:cubicBezTo>
                    <a:close/>
                  </a:path>
                </a:pathLst>
              </a:custGeom>
              <a:solidFill>
                <a:schemeClr val="accent1">
                  <a:lumMod val="75000"/>
                </a:schemeClr>
              </a:solidFill>
              <a:ln w="2465" cap="flat">
                <a:noFill/>
                <a:prstDash val="solid"/>
                <a:miter/>
              </a:ln>
            </p:spPr>
            <p:txBody>
              <a:bodyPr rtlCol="0" anchor="ctr"/>
              <a:lstStyle/>
              <a:p>
                <a:endParaRPr lang="en-US"/>
              </a:p>
            </p:txBody>
          </p:sp>
          <p:sp>
            <p:nvSpPr>
              <p:cNvPr id="143" name="任意多边形: 形状 142">
                <a:extLst>
                  <a:ext uri="{FF2B5EF4-FFF2-40B4-BE49-F238E27FC236}">
                    <a16:creationId xmlns:a16="http://schemas.microsoft.com/office/drawing/2014/main" id="{05EA0899-9E4B-A98F-FB8E-01353D766549}"/>
                  </a:ext>
                </a:extLst>
              </p:cNvPr>
              <p:cNvSpPr/>
              <p:nvPr/>
            </p:nvSpPr>
            <p:spPr>
              <a:xfrm>
                <a:off x="4393533" y="4993373"/>
                <a:ext cx="318416" cy="342322"/>
              </a:xfrm>
              <a:custGeom>
                <a:avLst/>
                <a:gdLst>
                  <a:gd name="connsiteX0" fmla="*/ 318417 w 318416"/>
                  <a:gd name="connsiteY0" fmla="*/ 296210 h 342322"/>
                  <a:gd name="connsiteX1" fmla="*/ 223476 w 318416"/>
                  <a:gd name="connsiteY1" fmla="*/ 336606 h 342322"/>
                  <a:gd name="connsiteX2" fmla="*/ 0 w 318416"/>
                  <a:gd name="connsiteY2" fmla="*/ 161833 h 342322"/>
                  <a:gd name="connsiteX3" fmla="*/ 49566 w 318416"/>
                  <a:gd name="connsiteY3" fmla="*/ 146601 h 342322"/>
                  <a:gd name="connsiteX4" fmla="*/ 80473 w 318416"/>
                  <a:gd name="connsiteY4" fmla="*/ 144063 h 342322"/>
                  <a:gd name="connsiteX5" fmla="*/ 126810 w 318416"/>
                  <a:gd name="connsiteY5" fmla="*/ 0 h 342322"/>
                  <a:gd name="connsiteX6" fmla="*/ 133686 w 318416"/>
                  <a:gd name="connsiteY6" fmla="*/ 1849 h 342322"/>
                  <a:gd name="connsiteX7" fmla="*/ 249011 w 318416"/>
                  <a:gd name="connsiteY7" fmla="*/ 33421 h 342322"/>
                  <a:gd name="connsiteX8" fmla="*/ 241148 w 318416"/>
                  <a:gd name="connsiteY8" fmla="*/ 104726 h 342322"/>
                  <a:gd name="connsiteX9" fmla="*/ 243958 w 318416"/>
                  <a:gd name="connsiteY9" fmla="*/ 164101 h 342322"/>
                  <a:gd name="connsiteX10" fmla="*/ 258352 w 318416"/>
                  <a:gd name="connsiteY10" fmla="*/ 167330 h 342322"/>
                  <a:gd name="connsiteX11" fmla="*/ 258401 w 318416"/>
                  <a:gd name="connsiteY11" fmla="*/ 167428 h 342322"/>
                  <a:gd name="connsiteX12" fmla="*/ 318417 w 318416"/>
                  <a:gd name="connsiteY12" fmla="*/ 296210 h 34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416" h="342322">
                    <a:moveTo>
                      <a:pt x="318417" y="296210"/>
                    </a:moveTo>
                    <a:cubicBezTo>
                      <a:pt x="293622" y="313413"/>
                      <a:pt x="262517" y="327610"/>
                      <a:pt x="223476" y="336606"/>
                    </a:cubicBezTo>
                    <a:cubicBezTo>
                      <a:pt x="77146" y="370422"/>
                      <a:pt x="21073" y="246743"/>
                      <a:pt x="0" y="161833"/>
                    </a:cubicBezTo>
                    <a:cubicBezTo>
                      <a:pt x="19964" y="150422"/>
                      <a:pt x="38721" y="147908"/>
                      <a:pt x="49566" y="146601"/>
                    </a:cubicBezTo>
                    <a:cubicBezTo>
                      <a:pt x="60139" y="145344"/>
                      <a:pt x="71255" y="144531"/>
                      <a:pt x="80473" y="144063"/>
                    </a:cubicBezTo>
                    <a:cubicBezTo>
                      <a:pt x="96913" y="131468"/>
                      <a:pt x="121387" y="79980"/>
                      <a:pt x="126810" y="0"/>
                    </a:cubicBezTo>
                    <a:lnTo>
                      <a:pt x="133686" y="1849"/>
                    </a:lnTo>
                    <a:lnTo>
                      <a:pt x="249011" y="33421"/>
                    </a:lnTo>
                    <a:cubicBezTo>
                      <a:pt x="249011" y="33421"/>
                      <a:pt x="243736" y="70072"/>
                      <a:pt x="241148" y="104726"/>
                    </a:cubicBezTo>
                    <a:cubicBezTo>
                      <a:pt x="239152" y="131838"/>
                      <a:pt x="238831" y="157742"/>
                      <a:pt x="243958" y="164101"/>
                    </a:cubicBezTo>
                    <a:cubicBezTo>
                      <a:pt x="252954" y="166048"/>
                      <a:pt x="258352" y="167330"/>
                      <a:pt x="258352" y="167330"/>
                    </a:cubicBezTo>
                    <a:cubicBezTo>
                      <a:pt x="258352" y="167330"/>
                      <a:pt x="258352" y="167379"/>
                      <a:pt x="258401" y="167428"/>
                    </a:cubicBezTo>
                    <a:cubicBezTo>
                      <a:pt x="260003" y="169967"/>
                      <a:pt x="293449" y="225004"/>
                      <a:pt x="318417" y="296210"/>
                    </a:cubicBezTo>
                    <a:close/>
                  </a:path>
                </a:pathLst>
              </a:custGeom>
              <a:solidFill>
                <a:srgbClr val="FFB27D"/>
              </a:solidFill>
              <a:ln w="2465" cap="flat">
                <a:noFill/>
                <a:prstDash val="solid"/>
                <a:miter/>
              </a:ln>
            </p:spPr>
            <p:txBody>
              <a:bodyPr rtlCol="0" anchor="ctr"/>
              <a:lstStyle/>
              <a:p>
                <a:endParaRPr lang="en-US"/>
              </a:p>
            </p:txBody>
          </p:sp>
          <p:sp>
            <p:nvSpPr>
              <p:cNvPr id="144" name="任意多边形: 形状 143">
                <a:extLst>
                  <a:ext uri="{FF2B5EF4-FFF2-40B4-BE49-F238E27FC236}">
                    <a16:creationId xmlns:a16="http://schemas.microsoft.com/office/drawing/2014/main" id="{98A3B5FB-7CD4-C319-2BFC-4F706E1ADD7E}"/>
                  </a:ext>
                </a:extLst>
              </p:cNvPr>
              <p:cNvSpPr/>
              <p:nvPr/>
            </p:nvSpPr>
            <p:spPr>
              <a:xfrm>
                <a:off x="4527268" y="4995246"/>
                <a:ext cx="115324" cy="102877"/>
              </a:xfrm>
              <a:custGeom>
                <a:avLst/>
                <a:gdLst>
                  <a:gd name="connsiteX0" fmla="*/ 115324 w 115324"/>
                  <a:gd name="connsiteY0" fmla="*/ 31573 h 102877"/>
                  <a:gd name="connsiteX1" fmla="*/ 107462 w 115324"/>
                  <a:gd name="connsiteY1" fmla="*/ 102877 h 102877"/>
                  <a:gd name="connsiteX2" fmla="*/ 0 w 115324"/>
                  <a:gd name="connsiteY2" fmla="*/ 0 h 102877"/>
                  <a:gd name="connsiteX3" fmla="*/ 115324 w 115324"/>
                  <a:gd name="connsiteY3" fmla="*/ 31573 h 102877"/>
                </a:gdLst>
                <a:ahLst/>
                <a:cxnLst>
                  <a:cxn ang="0">
                    <a:pos x="connsiteX0" y="connsiteY0"/>
                  </a:cxn>
                  <a:cxn ang="0">
                    <a:pos x="connsiteX1" y="connsiteY1"/>
                  </a:cxn>
                  <a:cxn ang="0">
                    <a:pos x="connsiteX2" y="connsiteY2"/>
                  </a:cxn>
                  <a:cxn ang="0">
                    <a:pos x="connsiteX3" y="connsiteY3"/>
                  </a:cxn>
                </a:cxnLst>
                <a:rect l="l" t="t" r="r" b="b"/>
                <a:pathLst>
                  <a:path w="115324" h="102877">
                    <a:moveTo>
                      <a:pt x="115324" y="31573"/>
                    </a:moveTo>
                    <a:cubicBezTo>
                      <a:pt x="115324" y="31573"/>
                      <a:pt x="110025" y="68199"/>
                      <a:pt x="107462" y="102877"/>
                    </a:cubicBezTo>
                    <a:cubicBezTo>
                      <a:pt x="42122" y="96346"/>
                      <a:pt x="11806" y="34136"/>
                      <a:pt x="0" y="0"/>
                    </a:cubicBezTo>
                    <a:lnTo>
                      <a:pt x="115324" y="31573"/>
                    </a:lnTo>
                    <a:close/>
                  </a:path>
                </a:pathLst>
              </a:custGeom>
              <a:solidFill>
                <a:srgbClr val="ED985F"/>
              </a:solidFill>
              <a:ln w="2465" cap="flat">
                <a:noFill/>
                <a:prstDash val="solid"/>
                <a:miter/>
              </a:ln>
            </p:spPr>
            <p:txBody>
              <a:bodyPr rtlCol="0" anchor="ctr"/>
              <a:lstStyle/>
              <a:p>
                <a:endParaRPr lang="en-US"/>
              </a:p>
            </p:txBody>
          </p:sp>
          <p:sp>
            <p:nvSpPr>
              <p:cNvPr id="145" name="任意多边形: 形状 144">
                <a:extLst>
                  <a:ext uri="{FF2B5EF4-FFF2-40B4-BE49-F238E27FC236}">
                    <a16:creationId xmlns:a16="http://schemas.microsoft.com/office/drawing/2014/main" id="{967A12E6-8DFF-9F2D-2ED1-FEF3224808B5}"/>
                  </a:ext>
                </a:extLst>
              </p:cNvPr>
              <p:cNvSpPr/>
              <p:nvPr/>
            </p:nvSpPr>
            <p:spPr>
              <a:xfrm>
                <a:off x="4513594" y="4794965"/>
                <a:ext cx="213091" cy="266260"/>
              </a:xfrm>
              <a:custGeom>
                <a:avLst/>
                <a:gdLst>
                  <a:gd name="connsiteX0" fmla="*/ 148495 w 213091"/>
                  <a:gd name="connsiteY0" fmla="*/ 266261 h 266260"/>
                  <a:gd name="connsiteX1" fmla="*/ 217 w 213091"/>
                  <a:gd name="connsiteY1" fmla="*/ 161214 h 266260"/>
                  <a:gd name="connsiteX2" fmla="*/ 90919 w 213091"/>
                  <a:gd name="connsiteY2" fmla="*/ 22 h 266260"/>
                  <a:gd name="connsiteX3" fmla="*/ 212405 w 213091"/>
                  <a:gd name="connsiteY3" fmla="*/ 72337 h 266260"/>
                  <a:gd name="connsiteX4" fmla="*/ 148495 w 213091"/>
                  <a:gd name="connsiteY4" fmla="*/ 266261 h 26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91" h="266260">
                    <a:moveTo>
                      <a:pt x="148495" y="266261"/>
                    </a:moveTo>
                    <a:cubicBezTo>
                      <a:pt x="148495" y="266261"/>
                      <a:pt x="-6585" y="257708"/>
                      <a:pt x="217" y="161214"/>
                    </a:cubicBezTo>
                    <a:cubicBezTo>
                      <a:pt x="7045" y="64721"/>
                      <a:pt x="-8385" y="-1383"/>
                      <a:pt x="90919" y="22"/>
                    </a:cubicBezTo>
                    <a:cubicBezTo>
                      <a:pt x="190222" y="1402"/>
                      <a:pt x="206835" y="39581"/>
                      <a:pt x="212405" y="72337"/>
                    </a:cubicBezTo>
                    <a:cubicBezTo>
                      <a:pt x="217975" y="105093"/>
                      <a:pt x="189015" y="265989"/>
                      <a:pt x="148495" y="266261"/>
                    </a:cubicBezTo>
                    <a:close/>
                  </a:path>
                </a:pathLst>
              </a:custGeom>
              <a:solidFill>
                <a:srgbClr val="FFB27D"/>
              </a:solidFill>
              <a:ln w="2465" cap="flat">
                <a:noFill/>
                <a:prstDash val="solid"/>
                <a:miter/>
              </a:ln>
            </p:spPr>
            <p:txBody>
              <a:bodyPr rtlCol="0" anchor="ctr"/>
              <a:lstStyle/>
              <a:p>
                <a:endParaRPr lang="en-US"/>
              </a:p>
            </p:txBody>
          </p:sp>
          <p:sp>
            <p:nvSpPr>
              <p:cNvPr id="146" name="任意多边形: 形状 145">
                <a:extLst>
                  <a:ext uri="{FF2B5EF4-FFF2-40B4-BE49-F238E27FC236}">
                    <a16:creationId xmlns:a16="http://schemas.microsoft.com/office/drawing/2014/main" id="{2DA66F5E-7808-6E4C-9B3B-48D8CBD8C435}"/>
                  </a:ext>
                </a:extLst>
              </p:cNvPr>
              <p:cNvSpPr/>
              <p:nvPr/>
            </p:nvSpPr>
            <p:spPr>
              <a:xfrm>
                <a:off x="4465158" y="4775072"/>
                <a:ext cx="283267" cy="183720"/>
              </a:xfrm>
              <a:custGeom>
                <a:avLst/>
                <a:gdLst>
                  <a:gd name="connsiteX0" fmla="*/ 260077 w 283267"/>
                  <a:gd name="connsiteY0" fmla="*/ 38253 h 183720"/>
                  <a:gd name="connsiteX1" fmla="*/ 208910 w 283267"/>
                  <a:gd name="connsiteY1" fmla="*/ 20580 h 183720"/>
                  <a:gd name="connsiteX2" fmla="*/ 68100 w 283267"/>
                  <a:gd name="connsiteY2" fmla="*/ 32855 h 183720"/>
                  <a:gd name="connsiteX3" fmla="*/ 0 w 283267"/>
                  <a:gd name="connsiteY3" fmla="*/ 137433 h 183720"/>
                  <a:gd name="connsiteX4" fmla="*/ 93265 w 283267"/>
                  <a:gd name="connsiteY4" fmla="*/ 144827 h 183720"/>
                  <a:gd name="connsiteX5" fmla="*/ 148598 w 283267"/>
                  <a:gd name="connsiteY5" fmla="*/ 112219 h 183720"/>
                  <a:gd name="connsiteX6" fmla="*/ 80966 w 283267"/>
                  <a:gd name="connsiteY6" fmla="*/ 183720 h 183720"/>
                  <a:gd name="connsiteX7" fmla="*/ 204202 w 283267"/>
                  <a:gd name="connsiteY7" fmla="*/ 36256 h 183720"/>
                  <a:gd name="connsiteX8" fmla="*/ 234740 w 283267"/>
                  <a:gd name="connsiteY8" fmla="*/ 83702 h 183720"/>
                  <a:gd name="connsiteX9" fmla="*/ 281274 w 283267"/>
                  <a:gd name="connsiteY9" fmla="*/ 147440 h 183720"/>
                  <a:gd name="connsiteX10" fmla="*/ 260077 w 283267"/>
                  <a:gd name="connsiteY10" fmla="*/ 38253 h 18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267" h="183720">
                    <a:moveTo>
                      <a:pt x="260077" y="38253"/>
                    </a:moveTo>
                    <a:cubicBezTo>
                      <a:pt x="238215" y="7518"/>
                      <a:pt x="219656" y="12595"/>
                      <a:pt x="208910" y="20580"/>
                    </a:cubicBezTo>
                    <a:cubicBezTo>
                      <a:pt x="127574" y="-32041"/>
                      <a:pt x="68100" y="32855"/>
                      <a:pt x="68100" y="32855"/>
                    </a:cubicBezTo>
                    <a:cubicBezTo>
                      <a:pt x="52770" y="101349"/>
                      <a:pt x="0" y="137433"/>
                      <a:pt x="0" y="137433"/>
                    </a:cubicBezTo>
                    <a:cubicBezTo>
                      <a:pt x="0" y="137433"/>
                      <a:pt x="26989" y="156904"/>
                      <a:pt x="93265" y="144827"/>
                    </a:cubicBezTo>
                    <a:cubicBezTo>
                      <a:pt x="113525" y="141130"/>
                      <a:pt x="132282" y="128289"/>
                      <a:pt x="148598" y="112219"/>
                    </a:cubicBezTo>
                    <a:cubicBezTo>
                      <a:pt x="119095" y="154489"/>
                      <a:pt x="80966" y="183720"/>
                      <a:pt x="80966" y="183720"/>
                    </a:cubicBezTo>
                    <a:cubicBezTo>
                      <a:pt x="161291" y="153355"/>
                      <a:pt x="200258" y="47471"/>
                      <a:pt x="204202" y="36256"/>
                    </a:cubicBezTo>
                    <a:cubicBezTo>
                      <a:pt x="213050" y="45425"/>
                      <a:pt x="230377" y="65217"/>
                      <a:pt x="234740" y="83702"/>
                    </a:cubicBezTo>
                    <a:cubicBezTo>
                      <a:pt x="240704" y="108817"/>
                      <a:pt x="266411" y="148105"/>
                      <a:pt x="281274" y="147440"/>
                    </a:cubicBezTo>
                    <a:cubicBezTo>
                      <a:pt x="281274" y="147440"/>
                      <a:pt x="292883" y="84343"/>
                      <a:pt x="260077" y="38253"/>
                    </a:cubicBezTo>
                    <a:close/>
                  </a:path>
                </a:pathLst>
              </a:custGeom>
              <a:solidFill>
                <a:srgbClr val="233862"/>
              </a:solidFill>
              <a:ln w="2465" cap="flat">
                <a:noFill/>
                <a:prstDash val="solid"/>
                <a:miter/>
              </a:ln>
            </p:spPr>
            <p:txBody>
              <a:bodyPr rtlCol="0" anchor="ctr"/>
              <a:lstStyle/>
              <a:p>
                <a:endParaRPr lang="en-US"/>
              </a:p>
            </p:txBody>
          </p:sp>
          <p:sp>
            <p:nvSpPr>
              <p:cNvPr id="147" name="任意多边形: 形状 146">
                <a:extLst>
                  <a:ext uri="{FF2B5EF4-FFF2-40B4-BE49-F238E27FC236}">
                    <a16:creationId xmlns:a16="http://schemas.microsoft.com/office/drawing/2014/main" id="{24050D96-808D-4317-22FB-9450814EC712}"/>
                  </a:ext>
                </a:extLst>
              </p:cNvPr>
              <p:cNvSpPr/>
              <p:nvPr/>
            </p:nvSpPr>
            <p:spPr>
              <a:xfrm>
                <a:off x="4263648" y="5121223"/>
                <a:ext cx="542971" cy="915384"/>
              </a:xfrm>
              <a:custGeom>
                <a:avLst/>
                <a:gdLst>
                  <a:gd name="connsiteX0" fmla="*/ 85742 w 542971"/>
                  <a:gd name="connsiteY0" fmla="*/ 483670 h 915384"/>
                  <a:gd name="connsiteX1" fmla="*/ 71742 w 542971"/>
                  <a:gd name="connsiteY1" fmla="*/ 34007 h 915384"/>
                  <a:gd name="connsiteX2" fmla="*/ 223100 w 542971"/>
                  <a:gd name="connsiteY2" fmla="*/ 857 h 915384"/>
                  <a:gd name="connsiteX3" fmla="*/ 363170 w 542971"/>
                  <a:gd name="connsiteY3" fmla="*/ 61957 h 915384"/>
                  <a:gd name="connsiteX4" fmla="*/ 365093 w 542971"/>
                  <a:gd name="connsiteY4" fmla="*/ 61514 h 915384"/>
                  <a:gd name="connsiteX5" fmla="*/ 373892 w 542971"/>
                  <a:gd name="connsiteY5" fmla="*/ 36275 h 915384"/>
                  <a:gd name="connsiteX6" fmla="*/ 452294 w 542971"/>
                  <a:gd name="connsiteY6" fmla="*/ 41081 h 915384"/>
                  <a:gd name="connsiteX7" fmla="*/ 542972 w 542971"/>
                  <a:gd name="connsiteY7" fmla="*/ 79925 h 915384"/>
                  <a:gd name="connsiteX8" fmla="*/ 460527 w 542971"/>
                  <a:gd name="connsiteY8" fmla="*/ 160891 h 915384"/>
                  <a:gd name="connsiteX9" fmla="*/ 378945 w 542971"/>
                  <a:gd name="connsiteY9" fmla="*/ 441179 h 915384"/>
                  <a:gd name="connsiteX10" fmla="*/ 387793 w 542971"/>
                  <a:gd name="connsiteY10" fmla="*/ 718410 h 915384"/>
                  <a:gd name="connsiteX11" fmla="*/ 19 w 542971"/>
                  <a:gd name="connsiteY11" fmla="*/ 870582 h 915384"/>
                  <a:gd name="connsiteX12" fmla="*/ 85742 w 542971"/>
                  <a:gd name="connsiteY12" fmla="*/ 483670 h 9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2971" h="915384">
                    <a:moveTo>
                      <a:pt x="85742" y="483670"/>
                    </a:moveTo>
                    <a:cubicBezTo>
                      <a:pt x="71742" y="412070"/>
                      <a:pt x="26071" y="126040"/>
                      <a:pt x="71742" y="34007"/>
                    </a:cubicBezTo>
                    <a:cubicBezTo>
                      <a:pt x="88132" y="931"/>
                      <a:pt x="152486" y="-2052"/>
                      <a:pt x="223100" y="857"/>
                    </a:cubicBezTo>
                    <a:cubicBezTo>
                      <a:pt x="245061" y="15029"/>
                      <a:pt x="328787" y="68637"/>
                      <a:pt x="363170" y="61957"/>
                    </a:cubicBezTo>
                    <a:cubicBezTo>
                      <a:pt x="363540" y="61883"/>
                      <a:pt x="364205" y="61735"/>
                      <a:pt x="365093" y="61514"/>
                    </a:cubicBezTo>
                    <a:cubicBezTo>
                      <a:pt x="381286" y="57471"/>
                      <a:pt x="387399" y="46084"/>
                      <a:pt x="373892" y="36275"/>
                    </a:cubicBezTo>
                    <a:cubicBezTo>
                      <a:pt x="373867" y="36250"/>
                      <a:pt x="408866" y="32898"/>
                      <a:pt x="452294" y="41081"/>
                    </a:cubicBezTo>
                    <a:cubicBezTo>
                      <a:pt x="476818" y="45690"/>
                      <a:pt x="542972" y="79925"/>
                      <a:pt x="542972" y="79925"/>
                    </a:cubicBezTo>
                    <a:cubicBezTo>
                      <a:pt x="542972" y="79925"/>
                      <a:pt x="509649" y="140113"/>
                      <a:pt x="460527" y="160891"/>
                    </a:cubicBezTo>
                    <a:cubicBezTo>
                      <a:pt x="468882" y="235621"/>
                      <a:pt x="456460" y="268575"/>
                      <a:pt x="378945" y="441179"/>
                    </a:cubicBezTo>
                    <a:cubicBezTo>
                      <a:pt x="313432" y="587065"/>
                      <a:pt x="387793" y="718410"/>
                      <a:pt x="387793" y="718410"/>
                    </a:cubicBezTo>
                    <a:cubicBezTo>
                      <a:pt x="387793" y="718410"/>
                      <a:pt x="2163" y="1028447"/>
                      <a:pt x="19" y="870582"/>
                    </a:cubicBezTo>
                    <a:cubicBezTo>
                      <a:pt x="-1608" y="751733"/>
                      <a:pt x="103636" y="575161"/>
                      <a:pt x="85742" y="483670"/>
                    </a:cubicBezTo>
                    <a:close/>
                  </a:path>
                </a:pathLst>
              </a:custGeom>
              <a:solidFill>
                <a:srgbClr val="F9DDBF"/>
              </a:solidFill>
              <a:ln w="2465" cap="flat">
                <a:noFill/>
                <a:prstDash val="solid"/>
                <a:miter/>
              </a:ln>
            </p:spPr>
            <p:txBody>
              <a:bodyPr rtlCol="0" anchor="ctr"/>
              <a:lstStyle/>
              <a:p>
                <a:endParaRPr lang="en-US"/>
              </a:p>
            </p:txBody>
          </p:sp>
          <p:sp>
            <p:nvSpPr>
              <p:cNvPr id="148" name="任意多边形: 形状 147">
                <a:extLst>
                  <a:ext uri="{FF2B5EF4-FFF2-40B4-BE49-F238E27FC236}">
                    <a16:creationId xmlns:a16="http://schemas.microsoft.com/office/drawing/2014/main" id="{3E981D24-C962-3B3C-5C1A-212B4DA34CFF}"/>
                  </a:ext>
                </a:extLst>
              </p:cNvPr>
              <p:cNvSpPr/>
              <p:nvPr/>
            </p:nvSpPr>
            <p:spPr>
              <a:xfrm>
                <a:off x="4434017" y="5328579"/>
                <a:ext cx="597298" cy="852111"/>
              </a:xfrm>
              <a:custGeom>
                <a:avLst/>
                <a:gdLst>
                  <a:gd name="connsiteX0" fmla="*/ 236526 w 597298"/>
                  <a:gd name="connsiteY0" fmla="*/ 848179 h 852111"/>
                  <a:gd name="connsiteX1" fmla="*/ 288112 w 597298"/>
                  <a:gd name="connsiteY1" fmla="*/ 816778 h 852111"/>
                  <a:gd name="connsiteX2" fmla="*/ 294077 w 597298"/>
                  <a:gd name="connsiteY2" fmla="*/ 807807 h 852111"/>
                  <a:gd name="connsiteX3" fmla="*/ 453791 w 597298"/>
                  <a:gd name="connsiteY3" fmla="*/ 321074 h 852111"/>
                  <a:gd name="connsiteX4" fmla="*/ 587699 w 597298"/>
                  <a:gd name="connsiteY4" fmla="*/ 199144 h 852111"/>
                  <a:gd name="connsiteX5" fmla="*/ 476811 w 597298"/>
                  <a:gd name="connsiteY5" fmla="*/ 44 h 852111"/>
                  <a:gd name="connsiteX6" fmla="*/ 20198 w 597298"/>
                  <a:gd name="connsiteY6" fmla="*/ 595151 h 852111"/>
                  <a:gd name="connsiteX7" fmla="*/ 236526 w 597298"/>
                  <a:gd name="connsiteY7" fmla="*/ 848179 h 85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298" h="852111">
                    <a:moveTo>
                      <a:pt x="236526" y="848179"/>
                    </a:moveTo>
                    <a:cubicBezTo>
                      <a:pt x="257501" y="845812"/>
                      <a:pt x="276380" y="834327"/>
                      <a:pt x="288112" y="816778"/>
                    </a:cubicBezTo>
                    <a:cubicBezTo>
                      <a:pt x="289961" y="813993"/>
                      <a:pt x="291957" y="811011"/>
                      <a:pt x="294077" y="807807"/>
                    </a:cubicBezTo>
                    <a:cubicBezTo>
                      <a:pt x="337974" y="741358"/>
                      <a:pt x="355054" y="537871"/>
                      <a:pt x="453791" y="321074"/>
                    </a:cubicBezTo>
                    <a:cubicBezTo>
                      <a:pt x="477847" y="268305"/>
                      <a:pt x="564161" y="258815"/>
                      <a:pt x="587699" y="199144"/>
                    </a:cubicBezTo>
                    <a:cubicBezTo>
                      <a:pt x="587699" y="199144"/>
                      <a:pt x="645644" y="5763"/>
                      <a:pt x="476811" y="44"/>
                    </a:cubicBezTo>
                    <a:cubicBezTo>
                      <a:pt x="307978" y="-5649"/>
                      <a:pt x="24659" y="538117"/>
                      <a:pt x="20198" y="595151"/>
                    </a:cubicBezTo>
                    <a:cubicBezTo>
                      <a:pt x="15835" y="650385"/>
                      <a:pt x="-91454" y="885174"/>
                      <a:pt x="236526" y="848179"/>
                    </a:cubicBezTo>
                    <a:close/>
                  </a:path>
                </a:pathLst>
              </a:custGeom>
              <a:solidFill>
                <a:srgbClr val="DD6D22"/>
              </a:solidFill>
              <a:ln w="2465" cap="flat">
                <a:noFill/>
                <a:prstDash val="solid"/>
                <a:miter/>
              </a:ln>
            </p:spPr>
            <p:txBody>
              <a:bodyPr rtlCol="0" anchor="ctr"/>
              <a:lstStyle/>
              <a:p>
                <a:endParaRPr lang="en-US"/>
              </a:p>
            </p:txBody>
          </p:sp>
          <p:sp>
            <p:nvSpPr>
              <p:cNvPr id="149" name="任意多边形: 形状 148">
                <a:extLst>
                  <a:ext uri="{FF2B5EF4-FFF2-40B4-BE49-F238E27FC236}">
                    <a16:creationId xmlns:a16="http://schemas.microsoft.com/office/drawing/2014/main" id="{95F09DD7-4125-B29B-B758-2C50D1F19533}"/>
                  </a:ext>
                </a:extLst>
              </p:cNvPr>
              <p:cNvSpPr/>
              <p:nvPr/>
            </p:nvSpPr>
            <p:spPr>
              <a:xfrm>
                <a:off x="5098702" y="6047631"/>
                <a:ext cx="242835" cy="124665"/>
              </a:xfrm>
              <a:custGeom>
                <a:avLst/>
                <a:gdLst>
                  <a:gd name="connsiteX0" fmla="*/ 242836 w 242835"/>
                  <a:gd name="connsiteY0" fmla="*/ 124665 h 124665"/>
                  <a:gd name="connsiteX1" fmla="*/ 2550 w 242835"/>
                  <a:gd name="connsiteY1" fmla="*/ 124665 h 124665"/>
                  <a:gd name="connsiteX2" fmla="*/ 9353 w 242835"/>
                  <a:gd name="connsiteY2" fmla="*/ 60262 h 124665"/>
                  <a:gd name="connsiteX3" fmla="*/ 7628 w 242835"/>
                  <a:gd name="connsiteY3" fmla="*/ 4954 h 124665"/>
                  <a:gd name="connsiteX4" fmla="*/ 48099 w 242835"/>
                  <a:gd name="connsiteY4" fmla="*/ 12570 h 124665"/>
                  <a:gd name="connsiteX5" fmla="*/ 83837 w 242835"/>
                  <a:gd name="connsiteY5" fmla="*/ 0 h 124665"/>
                  <a:gd name="connsiteX6" fmla="*/ 152307 w 242835"/>
                  <a:gd name="connsiteY6" fmla="*/ 71920 h 124665"/>
                  <a:gd name="connsiteX7" fmla="*/ 242836 w 242835"/>
                  <a:gd name="connsiteY7" fmla="*/ 124665 h 1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5" h="124665">
                    <a:moveTo>
                      <a:pt x="242836" y="124665"/>
                    </a:moveTo>
                    <a:lnTo>
                      <a:pt x="2550" y="124665"/>
                    </a:lnTo>
                    <a:cubicBezTo>
                      <a:pt x="2550" y="124665"/>
                      <a:pt x="-6446" y="86339"/>
                      <a:pt x="9353" y="60262"/>
                    </a:cubicBezTo>
                    <a:cubicBezTo>
                      <a:pt x="23328" y="37193"/>
                      <a:pt x="17955" y="24031"/>
                      <a:pt x="7628" y="4954"/>
                    </a:cubicBezTo>
                    <a:cubicBezTo>
                      <a:pt x="18522" y="9415"/>
                      <a:pt x="32595" y="13457"/>
                      <a:pt x="48099" y="12570"/>
                    </a:cubicBezTo>
                    <a:cubicBezTo>
                      <a:pt x="60077" y="11880"/>
                      <a:pt x="72721" y="6458"/>
                      <a:pt x="83837" y="0"/>
                    </a:cubicBezTo>
                    <a:cubicBezTo>
                      <a:pt x="94189" y="11781"/>
                      <a:pt x="138455" y="61988"/>
                      <a:pt x="152307" y="71920"/>
                    </a:cubicBezTo>
                    <a:cubicBezTo>
                      <a:pt x="167983" y="83209"/>
                      <a:pt x="238005" y="79191"/>
                      <a:pt x="242836" y="124665"/>
                    </a:cubicBezTo>
                    <a:close/>
                  </a:path>
                </a:pathLst>
              </a:custGeom>
              <a:solidFill>
                <a:srgbClr val="233862"/>
              </a:solidFill>
              <a:ln w="2465" cap="flat">
                <a:noFill/>
                <a:prstDash val="solid"/>
                <a:miter/>
              </a:ln>
            </p:spPr>
            <p:txBody>
              <a:bodyPr rtlCol="0" anchor="ctr"/>
              <a:lstStyle/>
              <a:p>
                <a:endParaRPr lang="en-US"/>
              </a:p>
            </p:txBody>
          </p:sp>
          <p:sp>
            <p:nvSpPr>
              <p:cNvPr id="152" name="任意多边形: 形状 151">
                <a:extLst>
                  <a:ext uri="{FF2B5EF4-FFF2-40B4-BE49-F238E27FC236}">
                    <a16:creationId xmlns:a16="http://schemas.microsoft.com/office/drawing/2014/main" id="{BFCD24B8-3FB6-6572-FF2A-08785C9C30AD}"/>
                  </a:ext>
                </a:extLst>
              </p:cNvPr>
              <p:cNvSpPr/>
              <p:nvPr/>
            </p:nvSpPr>
            <p:spPr>
              <a:xfrm>
                <a:off x="4818990" y="5320935"/>
                <a:ext cx="384602" cy="765343"/>
              </a:xfrm>
              <a:custGeom>
                <a:avLst/>
                <a:gdLst>
                  <a:gd name="connsiteX0" fmla="*/ 208198 w 384602"/>
                  <a:gd name="connsiteY0" fmla="*/ 63588 h 765343"/>
                  <a:gd name="connsiteX1" fmla="*/ 378855 w 384602"/>
                  <a:gd name="connsiteY1" fmla="*/ 681469 h 765343"/>
                  <a:gd name="connsiteX2" fmla="*/ 297273 w 384602"/>
                  <a:gd name="connsiteY2" fmla="*/ 765343 h 765343"/>
                  <a:gd name="connsiteX3" fmla="*/ 245193 w 384602"/>
                  <a:gd name="connsiteY3" fmla="*/ 726696 h 765343"/>
                  <a:gd name="connsiteX4" fmla="*/ 3 w 384602"/>
                  <a:gd name="connsiteY4" fmla="*/ 281716 h 765343"/>
                  <a:gd name="connsiteX5" fmla="*/ 57283 w 384602"/>
                  <a:gd name="connsiteY5" fmla="*/ 7639 h 765343"/>
                  <a:gd name="connsiteX6" fmla="*/ 208198 w 384602"/>
                  <a:gd name="connsiteY6" fmla="*/ 63588 h 7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602" h="765343">
                    <a:moveTo>
                      <a:pt x="208198" y="63588"/>
                    </a:moveTo>
                    <a:cubicBezTo>
                      <a:pt x="222666" y="172060"/>
                      <a:pt x="279182" y="514435"/>
                      <a:pt x="378855" y="681469"/>
                    </a:cubicBezTo>
                    <a:cubicBezTo>
                      <a:pt x="410995" y="735323"/>
                      <a:pt x="297889" y="765515"/>
                      <a:pt x="297273" y="765343"/>
                    </a:cubicBezTo>
                    <a:cubicBezTo>
                      <a:pt x="282115" y="761374"/>
                      <a:pt x="256827" y="737196"/>
                      <a:pt x="245193" y="726696"/>
                    </a:cubicBezTo>
                    <a:cubicBezTo>
                      <a:pt x="164276" y="653765"/>
                      <a:pt x="3" y="447271"/>
                      <a:pt x="3" y="281716"/>
                    </a:cubicBezTo>
                    <a:cubicBezTo>
                      <a:pt x="3" y="200996"/>
                      <a:pt x="-1426" y="46828"/>
                      <a:pt x="57283" y="7639"/>
                    </a:cubicBezTo>
                    <a:cubicBezTo>
                      <a:pt x="93416" y="-16490"/>
                      <a:pt x="202455" y="20480"/>
                      <a:pt x="208198" y="63588"/>
                    </a:cubicBezTo>
                    <a:close/>
                  </a:path>
                </a:pathLst>
              </a:custGeom>
              <a:solidFill>
                <a:srgbClr val="ED7D2B"/>
              </a:solidFill>
              <a:ln w="2465" cap="flat">
                <a:noFill/>
                <a:prstDash val="solid"/>
                <a:miter/>
              </a:ln>
            </p:spPr>
            <p:txBody>
              <a:bodyPr rtlCol="0" anchor="ctr"/>
              <a:lstStyle/>
              <a:p>
                <a:endParaRPr lang="en-US"/>
              </a:p>
            </p:txBody>
          </p:sp>
          <p:sp>
            <p:nvSpPr>
              <p:cNvPr id="153" name="任意多边形: 形状 152">
                <a:extLst>
                  <a:ext uri="{FF2B5EF4-FFF2-40B4-BE49-F238E27FC236}">
                    <a16:creationId xmlns:a16="http://schemas.microsoft.com/office/drawing/2014/main" id="{EE3D632C-04D7-8C43-A913-E1CF92299DA4}"/>
                  </a:ext>
                </a:extLst>
              </p:cNvPr>
              <p:cNvSpPr/>
              <p:nvPr/>
            </p:nvSpPr>
            <p:spPr>
              <a:xfrm>
                <a:off x="4250758" y="5316232"/>
                <a:ext cx="637017" cy="864507"/>
              </a:xfrm>
              <a:custGeom>
                <a:avLst/>
                <a:gdLst>
                  <a:gd name="connsiteX0" fmla="*/ 276486 w 637017"/>
                  <a:gd name="connsiteY0" fmla="*/ 856064 h 864507"/>
                  <a:gd name="connsiteX1" fmla="*/ 300911 w 637017"/>
                  <a:gd name="connsiteY1" fmla="*/ 820129 h 864507"/>
                  <a:gd name="connsiteX2" fmla="*/ 364649 w 637017"/>
                  <a:gd name="connsiteY2" fmla="*/ 666454 h 864507"/>
                  <a:gd name="connsiteX3" fmla="*/ 460280 w 637017"/>
                  <a:gd name="connsiteY3" fmla="*/ 406253 h 864507"/>
                  <a:gd name="connsiteX4" fmla="*/ 498335 w 637017"/>
                  <a:gd name="connsiteY4" fmla="*/ 317720 h 864507"/>
                  <a:gd name="connsiteX5" fmla="*/ 612082 w 637017"/>
                  <a:gd name="connsiteY5" fmla="*/ 212576 h 864507"/>
                  <a:gd name="connsiteX6" fmla="*/ 535109 w 637017"/>
                  <a:gd name="connsiteY6" fmla="*/ 43 h 864507"/>
                  <a:gd name="connsiteX7" fmla="*/ 27032 w 637017"/>
                  <a:gd name="connsiteY7" fmla="*/ 607498 h 864507"/>
                  <a:gd name="connsiteX8" fmla="*/ 276486 w 637017"/>
                  <a:gd name="connsiteY8" fmla="*/ 856064 h 86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017" h="864507">
                    <a:moveTo>
                      <a:pt x="276486" y="856064"/>
                    </a:moveTo>
                    <a:cubicBezTo>
                      <a:pt x="276486" y="856064"/>
                      <a:pt x="285383" y="843667"/>
                      <a:pt x="300911" y="820129"/>
                    </a:cubicBezTo>
                    <a:cubicBezTo>
                      <a:pt x="319396" y="792130"/>
                      <a:pt x="339829" y="737068"/>
                      <a:pt x="364649" y="666454"/>
                    </a:cubicBezTo>
                    <a:cubicBezTo>
                      <a:pt x="390725" y="592339"/>
                      <a:pt x="421633" y="501145"/>
                      <a:pt x="460280" y="406253"/>
                    </a:cubicBezTo>
                    <a:cubicBezTo>
                      <a:pt x="472209" y="376972"/>
                      <a:pt x="484878" y="347322"/>
                      <a:pt x="498335" y="317720"/>
                    </a:cubicBezTo>
                    <a:cubicBezTo>
                      <a:pt x="522391" y="264951"/>
                      <a:pt x="588544" y="272247"/>
                      <a:pt x="612082" y="212576"/>
                    </a:cubicBezTo>
                    <a:cubicBezTo>
                      <a:pt x="612082" y="212576"/>
                      <a:pt x="703917" y="5737"/>
                      <a:pt x="535109" y="43"/>
                    </a:cubicBezTo>
                    <a:cubicBezTo>
                      <a:pt x="366275" y="-5650"/>
                      <a:pt x="45468" y="553348"/>
                      <a:pt x="27032" y="607498"/>
                    </a:cubicBezTo>
                    <a:cubicBezTo>
                      <a:pt x="6845" y="666749"/>
                      <a:pt x="-91620" y="912851"/>
                      <a:pt x="276486" y="856064"/>
                    </a:cubicBezTo>
                    <a:close/>
                  </a:path>
                </a:pathLst>
              </a:custGeom>
              <a:solidFill>
                <a:srgbClr val="F99746"/>
              </a:solidFill>
              <a:ln w="2465" cap="flat">
                <a:noFill/>
                <a:prstDash val="solid"/>
                <a:miter/>
              </a:ln>
            </p:spPr>
            <p:txBody>
              <a:bodyPr rtlCol="0" anchor="ctr"/>
              <a:lstStyle/>
              <a:p>
                <a:endParaRPr lang="en-US"/>
              </a:p>
            </p:txBody>
          </p:sp>
          <p:sp>
            <p:nvSpPr>
              <p:cNvPr id="154" name="任意多边形: 形状 153">
                <a:extLst>
                  <a:ext uri="{FF2B5EF4-FFF2-40B4-BE49-F238E27FC236}">
                    <a16:creationId xmlns:a16="http://schemas.microsoft.com/office/drawing/2014/main" id="{BBDE1225-9888-11FF-D83F-DE0D94C9FB9E}"/>
                  </a:ext>
                </a:extLst>
              </p:cNvPr>
              <p:cNvSpPr/>
              <p:nvPr/>
            </p:nvSpPr>
            <p:spPr>
              <a:xfrm>
                <a:off x="4922336" y="6047631"/>
                <a:ext cx="242826" cy="124665"/>
              </a:xfrm>
              <a:custGeom>
                <a:avLst/>
                <a:gdLst>
                  <a:gd name="connsiteX0" fmla="*/ 242826 w 242826"/>
                  <a:gd name="connsiteY0" fmla="*/ 124665 h 124665"/>
                  <a:gd name="connsiteX1" fmla="*/ 2541 w 242826"/>
                  <a:gd name="connsiteY1" fmla="*/ 124665 h 124665"/>
                  <a:gd name="connsiteX2" fmla="*/ 9343 w 242826"/>
                  <a:gd name="connsiteY2" fmla="*/ 60262 h 124665"/>
                  <a:gd name="connsiteX3" fmla="*/ 7618 w 242826"/>
                  <a:gd name="connsiteY3" fmla="*/ 4954 h 124665"/>
                  <a:gd name="connsiteX4" fmla="*/ 48089 w 242826"/>
                  <a:gd name="connsiteY4" fmla="*/ 12570 h 124665"/>
                  <a:gd name="connsiteX5" fmla="*/ 83827 w 242826"/>
                  <a:gd name="connsiteY5" fmla="*/ 0 h 124665"/>
                  <a:gd name="connsiteX6" fmla="*/ 152297 w 242826"/>
                  <a:gd name="connsiteY6" fmla="*/ 71920 h 124665"/>
                  <a:gd name="connsiteX7" fmla="*/ 242826 w 242826"/>
                  <a:gd name="connsiteY7" fmla="*/ 124665 h 1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26" h="124665">
                    <a:moveTo>
                      <a:pt x="242826" y="124665"/>
                    </a:moveTo>
                    <a:lnTo>
                      <a:pt x="2541" y="124665"/>
                    </a:lnTo>
                    <a:cubicBezTo>
                      <a:pt x="2541" y="124665"/>
                      <a:pt x="-6431" y="86339"/>
                      <a:pt x="9343" y="60262"/>
                    </a:cubicBezTo>
                    <a:cubicBezTo>
                      <a:pt x="23318" y="37193"/>
                      <a:pt x="17945" y="24031"/>
                      <a:pt x="7618" y="4954"/>
                    </a:cubicBezTo>
                    <a:cubicBezTo>
                      <a:pt x="18512" y="9415"/>
                      <a:pt x="32586" y="13457"/>
                      <a:pt x="48089" y="12570"/>
                    </a:cubicBezTo>
                    <a:cubicBezTo>
                      <a:pt x="60067" y="11880"/>
                      <a:pt x="72711" y="6458"/>
                      <a:pt x="83827" y="0"/>
                    </a:cubicBezTo>
                    <a:cubicBezTo>
                      <a:pt x="94179" y="11781"/>
                      <a:pt x="138445" y="61988"/>
                      <a:pt x="152297" y="71920"/>
                    </a:cubicBezTo>
                    <a:cubicBezTo>
                      <a:pt x="167948" y="83209"/>
                      <a:pt x="237971" y="79191"/>
                      <a:pt x="242826" y="124665"/>
                    </a:cubicBezTo>
                    <a:close/>
                  </a:path>
                </a:pathLst>
              </a:custGeom>
              <a:solidFill>
                <a:srgbClr val="2B478B"/>
              </a:solidFill>
              <a:ln w="2465" cap="flat">
                <a:noFill/>
                <a:prstDash val="solid"/>
                <a:miter/>
              </a:ln>
            </p:spPr>
            <p:txBody>
              <a:bodyPr rtlCol="0" anchor="ctr"/>
              <a:lstStyle/>
              <a:p>
                <a:endParaRPr lang="en-US"/>
              </a:p>
            </p:txBody>
          </p:sp>
          <p:sp>
            <p:nvSpPr>
              <p:cNvPr id="155" name="任意多边形: 形状 154">
                <a:extLst>
                  <a:ext uri="{FF2B5EF4-FFF2-40B4-BE49-F238E27FC236}">
                    <a16:creationId xmlns:a16="http://schemas.microsoft.com/office/drawing/2014/main" id="{DC98AD4D-06A8-5AAD-1C99-C1ED849A0162}"/>
                  </a:ext>
                </a:extLst>
              </p:cNvPr>
              <p:cNvSpPr/>
              <p:nvPr/>
            </p:nvSpPr>
            <p:spPr>
              <a:xfrm>
                <a:off x="4593640" y="5562353"/>
                <a:ext cx="117397" cy="420333"/>
              </a:xfrm>
              <a:custGeom>
                <a:avLst/>
                <a:gdLst>
                  <a:gd name="connsiteX0" fmla="*/ 21767 w 117397"/>
                  <a:gd name="connsiteY0" fmla="*/ 420333 h 420333"/>
                  <a:gd name="connsiteX1" fmla="*/ 117398 w 117397"/>
                  <a:gd name="connsiteY1" fmla="*/ 160133 h 420333"/>
                  <a:gd name="connsiteX2" fmla="*/ 48928 w 117397"/>
                  <a:gd name="connsiteY2" fmla="*/ 0 h 420333"/>
                  <a:gd name="connsiteX3" fmla="*/ 21767 w 117397"/>
                  <a:gd name="connsiteY3" fmla="*/ 420333 h 420333"/>
                </a:gdLst>
                <a:ahLst/>
                <a:cxnLst>
                  <a:cxn ang="0">
                    <a:pos x="connsiteX0" y="connsiteY0"/>
                  </a:cxn>
                  <a:cxn ang="0">
                    <a:pos x="connsiteX1" y="connsiteY1"/>
                  </a:cxn>
                  <a:cxn ang="0">
                    <a:pos x="connsiteX2" y="connsiteY2"/>
                  </a:cxn>
                  <a:cxn ang="0">
                    <a:pos x="connsiteX3" y="connsiteY3"/>
                  </a:cxn>
                </a:cxnLst>
                <a:rect l="l" t="t" r="r" b="b"/>
                <a:pathLst>
                  <a:path w="117397" h="420333">
                    <a:moveTo>
                      <a:pt x="21767" y="420333"/>
                    </a:moveTo>
                    <a:cubicBezTo>
                      <a:pt x="47843" y="346219"/>
                      <a:pt x="78751" y="255024"/>
                      <a:pt x="117398" y="160133"/>
                    </a:cubicBezTo>
                    <a:cubicBezTo>
                      <a:pt x="107317" y="88237"/>
                      <a:pt x="85529" y="25362"/>
                      <a:pt x="48928" y="0"/>
                    </a:cubicBezTo>
                    <a:cubicBezTo>
                      <a:pt x="48928" y="25"/>
                      <a:pt x="-39851" y="275112"/>
                      <a:pt x="21767" y="420333"/>
                    </a:cubicBezTo>
                    <a:close/>
                  </a:path>
                </a:pathLst>
              </a:custGeom>
              <a:solidFill>
                <a:srgbClr val="ED7D2B"/>
              </a:solidFill>
              <a:ln w="2465" cap="flat">
                <a:noFill/>
                <a:prstDash val="solid"/>
                <a:miter/>
              </a:ln>
            </p:spPr>
            <p:txBody>
              <a:bodyPr rtlCol="0" anchor="ctr"/>
              <a:lstStyle/>
              <a:p>
                <a:endParaRPr lang="en-US"/>
              </a:p>
            </p:txBody>
          </p:sp>
          <p:sp>
            <p:nvSpPr>
              <p:cNvPr id="156" name="任意多边形: 形状 155">
                <a:extLst>
                  <a:ext uri="{FF2B5EF4-FFF2-40B4-BE49-F238E27FC236}">
                    <a16:creationId xmlns:a16="http://schemas.microsoft.com/office/drawing/2014/main" id="{69C49EE5-7842-634E-1F63-1ABF0672DB54}"/>
                  </a:ext>
                </a:extLst>
              </p:cNvPr>
              <p:cNvSpPr/>
              <p:nvPr/>
            </p:nvSpPr>
            <p:spPr>
              <a:xfrm>
                <a:off x="4642593" y="5325221"/>
                <a:ext cx="384599" cy="761057"/>
              </a:xfrm>
              <a:custGeom>
                <a:avLst/>
                <a:gdLst>
                  <a:gd name="connsiteX0" fmla="*/ 244328 w 384599"/>
                  <a:gd name="connsiteY0" fmla="*/ 51613 h 761057"/>
                  <a:gd name="connsiteX1" fmla="*/ 378852 w 384599"/>
                  <a:gd name="connsiteY1" fmla="*/ 677183 h 761057"/>
                  <a:gd name="connsiteX2" fmla="*/ 297270 w 384599"/>
                  <a:gd name="connsiteY2" fmla="*/ 761057 h 761057"/>
                  <a:gd name="connsiteX3" fmla="*/ 245190 w 384599"/>
                  <a:gd name="connsiteY3" fmla="*/ 722410 h 761057"/>
                  <a:gd name="connsiteX4" fmla="*/ 0 w 384599"/>
                  <a:gd name="connsiteY4" fmla="*/ 277430 h 761057"/>
                  <a:gd name="connsiteX5" fmla="*/ 153429 w 384599"/>
                  <a:gd name="connsiteY5" fmla="*/ 9811 h 761057"/>
                  <a:gd name="connsiteX6" fmla="*/ 244328 w 384599"/>
                  <a:gd name="connsiteY6" fmla="*/ 51613 h 7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599" h="761057">
                    <a:moveTo>
                      <a:pt x="244328" y="51613"/>
                    </a:moveTo>
                    <a:cubicBezTo>
                      <a:pt x="258795" y="160085"/>
                      <a:pt x="279179" y="510149"/>
                      <a:pt x="378852" y="677183"/>
                    </a:cubicBezTo>
                    <a:cubicBezTo>
                      <a:pt x="410992" y="731037"/>
                      <a:pt x="297886" y="761230"/>
                      <a:pt x="297270" y="761057"/>
                    </a:cubicBezTo>
                    <a:cubicBezTo>
                      <a:pt x="282112" y="757089"/>
                      <a:pt x="256824" y="732910"/>
                      <a:pt x="245190" y="722410"/>
                    </a:cubicBezTo>
                    <a:cubicBezTo>
                      <a:pt x="164273" y="649479"/>
                      <a:pt x="0" y="442985"/>
                      <a:pt x="0" y="277430"/>
                    </a:cubicBezTo>
                    <a:cubicBezTo>
                      <a:pt x="0" y="196711"/>
                      <a:pt x="94744" y="49000"/>
                      <a:pt x="153429" y="9811"/>
                    </a:cubicBezTo>
                    <a:cubicBezTo>
                      <a:pt x="189586" y="-14319"/>
                      <a:pt x="238585" y="8505"/>
                      <a:pt x="244328" y="51613"/>
                    </a:cubicBezTo>
                    <a:close/>
                  </a:path>
                </a:pathLst>
              </a:custGeom>
              <a:solidFill>
                <a:srgbClr val="F99746"/>
              </a:solidFill>
              <a:ln w="2465" cap="flat">
                <a:noFill/>
                <a:prstDash val="solid"/>
                <a:miter/>
              </a:ln>
            </p:spPr>
            <p:txBody>
              <a:bodyPr rtlCol="0" anchor="ctr"/>
              <a:lstStyle/>
              <a:p>
                <a:endParaRPr lang="en-US"/>
              </a:p>
            </p:txBody>
          </p:sp>
          <p:sp>
            <p:nvSpPr>
              <p:cNvPr id="157" name="任意多边形: 形状 156">
                <a:extLst>
                  <a:ext uri="{FF2B5EF4-FFF2-40B4-BE49-F238E27FC236}">
                    <a16:creationId xmlns:a16="http://schemas.microsoft.com/office/drawing/2014/main" id="{4B71C470-93C4-AD35-0DE0-7C971D852A9C}"/>
                  </a:ext>
                </a:extLst>
              </p:cNvPr>
              <p:cNvSpPr/>
              <p:nvPr/>
            </p:nvSpPr>
            <p:spPr>
              <a:xfrm>
                <a:off x="4635199" y="5002225"/>
                <a:ext cx="55924" cy="18764"/>
              </a:xfrm>
              <a:custGeom>
                <a:avLst/>
                <a:gdLst>
                  <a:gd name="connsiteX0" fmla="*/ 55924 w 55924"/>
                  <a:gd name="connsiteY0" fmla="*/ 3496 h 18764"/>
                  <a:gd name="connsiteX1" fmla="*/ 0 w 55924"/>
                  <a:gd name="connsiteY1" fmla="*/ 1031 h 18764"/>
                  <a:gd name="connsiteX2" fmla="*/ 32608 w 55924"/>
                  <a:gd name="connsiteY2" fmla="*/ 18727 h 18764"/>
                  <a:gd name="connsiteX3" fmla="*/ 55924 w 55924"/>
                  <a:gd name="connsiteY3" fmla="*/ 3496 h 18764"/>
                </a:gdLst>
                <a:ahLst/>
                <a:cxnLst>
                  <a:cxn ang="0">
                    <a:pos x="connsiteX0" y="connsiteY0"/>
                  </a:cxn>
                  <a:cxn ang="0">
                    <a:pos x="connsiteX1" y="connsiteY1"/>
                  </a:cxn>
                  <a:cxn ang="0">
                    <a:pos x="connsiteX2" y="connsiteY2"/>
                  </a:cxn>
                  <a:cxn ang="0">
                    <a:pos x="connsiteX3" y="connsiteY3"/>
                  </a:cxn>
                </a:cxnLst>
                <a:rect l="l" t="t" r="r" b="b"/>
                <a:pathLst>
                  <a:path w="55924" h="18764">
                    <a:moveTo>
                      <a:pt x="55924" y="3496"/>
                    </a:moveTo>
                    <a:cubicBezTo>
                      <a:pt x="55924" y="3496"/>
                      <a:pt x="41259" y="-2297"/>
                      <a:pt x="0" y="1031"/>
                    </a:cubicBezTo>
                    <a:cubicBezTo>
                      <a:pt x="0" y="1031"/>
                      <a:pt x="2193" y="17125"/>
                      <a:pt x="32608" y="18727"/>
                    </a:cubicBezTo>
                    <a:cubicBezTo>
                      <a:pt x="49861" y="19639"/>
                      <a:pt x="55924" y="3496"/>
                      <a:pt x="55924" y="3496"/>
                    </a:cubicBezTo>
                    <a:close/>
                  </a:path>
                </a:pathLst>
              </a:custGeom>
              <a:solidFill>
                <a:srgbClr val="FFFFFF"/>
              </a:solidFill>
              <a:ln w="2465" cap="flat">
                <a:noFill/>
                <a:prstDash val="solid"/>
                <a:miter/>
              </a:ln>
            </p:spPr>
            <p:txBody>
              <a:bodyPr rtlCol="0" anchor="ctr"/>
              <a:lstStyle/>
              <a:p>
                <a:endParaRPr lang="en-US"/>
              </a:p>
            </p:txBody>
          </p:sp>
          <p:grpSp>
            <p:nvGrpSpPr>
              <p:cNvPr id="158" name="图形 17">
                <a:extLst>
                  <a:ext uri="{FF2B5EF4-FFF2-40B4-BE49-F238E27FC236}">
                    <a16:creationId xmlns:a16="http://schemas.microsoft.com/office/drawing/2014/main" id="{04595B39-4DE7-E6D2-CF75-ACDA3C59AE3A}"/>
                  </a:ext>
                </a:extLst>
              </p:cNvPr>
              <p:cNvGrpSpPr/>
              <p:nvPr/>
            </p:nvGrpSpPr>
            <p:grpSpPr>
              <a:xfrm>
                <a:off x="5048211" y="4976243"/>
                <a:ext cx="360292" cy="428737"/>
                <a:chOff x="5048211" y="4976243"/>
                <a:chExt cx="360292" cy="428737"/>
              </a:xfrm>
            </p:grpSpPr>
            <p:grpSp>
              <p:nvGrpSpPr>
                <p:cNvPr id="159" name="图形 17">
                  <a:extLst>
                    <a:ext uri="{FF2B5EF4-FFF2-40B4-BE49-F238E27FC236}">
                      <a16:creationId xmlns:a16="http://schemas.microsoft.com/office/drawing/2014/main" id="{2FB576A7-AF73-E7CB-7136-F59B2B3801C7}"/>
                    </a:ext>
                  </a:extLst>
                </p:cNvPr>
                <p:cNvGrpSpPr/>
                <p:nvPr/>
              </p:nvGrpSpPr>
              <p:grpSpPr>
                <a:xfrm>
                  <a:off x="5048211" y="4976243"/>
                  <a:ext cx="360292" cy="428737"/>
                  <a:chOff x="5048211" y="4976243"/>
                  <a:chExt cx="360292" cy="428737"/>
                </a:xfrm>
              </p:grpSpPr>
              <p:sp>
                <p:nvSpPr>
                  <p:cNvPr id="160" name="任意多边形: 形状 159">
                    <a:extLst>
                      <a:ext uri="{FF2B5EF4-FFF2-40B4-BE49-F238E27FC236}">
                        <a16:creationId xmlns:a16="http://schemas.microsoft.com/office/drawing/2014/main" id="{74E4FD19-9A36-6F78-AE46-B6603ED6FBEA}"/>
                      </a:ext>
                    </a:extLst>
                  </p:cNvPr>
                  <p:cNvSpPr/>
                  <p:nvPr/>
                </p:nvSpPr>
                <p:spPr>
                  <a:xfrm>
                    <a:off x="5250934" y="4976243"/>
                    <a:ext cx="157569" cy="368993"/>
                  </a:xfrm>
                  <a:custGeom>
                    <a:avLst/>
                    <a:gdLst>
                      <a:gd name="connsiteX0" fmla="*/ 157569 w 157569"/>
                      <a:gd name="connsiteY0" fmla="*/ 89888 h 368993"/>
                      <a:gd name="connsiteX1" fmla="*/ 107757 w 157569"/>
                      <a:gd name="connsiteY1" fmla="*/ 0 h 368993"/>
                      <a:gd name="connsiteX2" fmla="*/ 0 w 157569"/>
                      <a:gd name="connsiteY2" fmla="*/ 300745 h 368993"/>
                      <a:gd name="connsiteX3" fmla="*/ 63565 w 157569"/>
                      <a:gd name="connsiteY3" fmla="*/ 368993 h 368993"/>
                    </a:gdLst>
                    <a:ahLst/>
                    <a:cxnLst>
                      <a:cxn ang="0">
                        <a:pos x="connsiteX0" y="connsiteY0"/>
                      </a:cxn>
                      <a:cxn ang="0">
                        <a:pos x="connsiteX1" y="connsiteY1"/>
                      </a:cxn>
                      <a:cxn ang="0">
                        <a:pos x="connsiteX2" y="connsiteY2"/>
                      </a:cxn>
                      <a:cxn ang="0">
                        <a:pos x="connsiteX3" y="connsiteY3"/>
                      </a:cxn>
                    </a:cxnLst>
                    <a:rect l="l" t="t" r="r" b="b"/>
                    <a:pathLst>
                      <a:path w="157569" h="368993">
                        <a:moveTo>
                          <a:pt x="157569" y="89888"/>
                        </a:moveTo>
                        <a:lnTo>
                          <a:pt x="107757" y="0"/>
                        </a:lnTo>
                        <a:lnTo>
                          <a:pt x="0" y="300745"/>
                        </a:lnTo>
                        <a:lnTo>
                          <a:pt x="63565" y="368993"/>
                        </a:lnTo>
                        <a:close/>
                      </a:path>
                    </a:pathLst>
                  </a:custGeom>
                  <a:solidFill>
                    <a:srgbClr val="163560"/>
                  </a:solidFill>
                  <a:ln w="2465" cap="flat">
                    <a:noFill/>
                    <a:prstDash val="solid"/>
                    <a:miter/>
                  </a:ln>
                </p:spPr>
                <p:txBody>
                  <a:bodyPr rtlCol="0" anchor="ctr"/>
                  <a:lstStyle/>
                  <a:p>
                    <a:endParaRPr lang="en-US"/>
                  </a:p>
                </p:txBody>
              </p:sp>
              <p:sp>
                <p:nvSpPr>
                  <p:cNvPr id="161" name="任意多边形: 形状 160">
                    <a:extLst>
                      <a:ext uri="{FF2B5EF4-FFF2-40B4-BE49-F238E27FC236}">
                        <a16:creationId xmlns:a16="http://schemas.microsoft.com/office/drawing/2014/main" id="{E87834B0-0084-D8F3-E924-3F111458915C}"/>
                      </a:ext>
                    </a:extLst>
                  </p:cNvPr>
                  <p:cNvSpPr/>
                  <p:nvPr/>
                </p:nvSpPr>
                <p:spPr>
                  <a:xfrm>
                    <a:off x="5048211" y="5066131"/>
                    <a:ext cx="360292" cy="338849"/>
                  </a:xfrm>
                  <a:custGeom>
                    <a:avLst/>
                    <a:gdLst>
                      <a:gd name="connsiteX0" fmla="*/ 100191 w 360292"/>
                      <a:gd name="connsiteY0" fmla="*/ 52647 h 338849"/>
                      <a:gd name="connsiteX1" fmla="*/ 0 w 360292"/>
                      <a:gd name="connsiteY1" fmla="*/ 338850 h 338849"/>
                      <a:gd name="connsiteX2" fmla="*/ 266288 w 360292"/>
                      <a:gd name="connsiteY2" fmla="*/ 279105 h 338849"/>
                      <a:gd name="connsiteX3" fmla="*/ 360292 w 360292"/>
                      <a:gd name="connsiteY3" fmla="*/ 0 h 338849"/>
                    </a:gdLst>
                    <a:ahLst/>
                    <a:cxnLst>
                      <a:cxn ang="0">
                        <a:pos x="connsiteX0" y="connsiteY0"/>
                      </a:cxn>
                      <a:cxn ang="0">
                        <a:pos x="connsiteX1" y="connsiteY1"/>
                      </a:cxn>
                      <a:cxn ang="0">
                        <a:pos x="connsiteX2" y="connsiteY2"/>
                      </a:cxn>
                      <a:cxn ang="0">
                        <a:pos x="connsiteX3" y="connsiteY3"/>
                      </a:cxn>
                    </a:cxnLst>
                    <a:rect l="l" t="t" r="r" b="b"/>
                    <a:pathLst>
                      <a:path w="360292" h="338849">
                        <a:moveTo>
                          <a:pt x="100191" y="52647"/>
                        </a:moveTo>
                        <a:lnTo>
                          <a:pt x="0" y="338850"/>
                        </a:lnTo>
                        <a:lnTo>
                          <a:pt x="266288" y="279105"/>
                        </a:lnTo>
                        <a:lnTo>
                          <a:pt x="360292" y="0"/>
                        </a:lnTo>
                        <a:close/>
                      </a:path>
                    </a:pathLst>
                  </a:custGeom>
                  <a:solidFill>
                    <a:srgbClr val="1C468A"/>
                  </a:solidFill>
                  <a:ln w="2465" cap="flat">
                    <a:noFill/>
                    <a:prstDash val="solid"/>
                    <a:miter/>
                  </a:ln>
                </p:spPr>
                <p:txBody>
                  <a:bodyPr rtlCol="0" anchor="ctr"/>
                  <a:lstStyle/>
                  <a:p>
                    <a:endParaRPr lang="en-US"/>
                  </a:p>
                </p:txBody>
              </p:sp>
              <p:sp>
                <p:nvSpPr>
                  <p:cNvPr id="162" name="任意多边形: 形状 161">
                    <a:extLst>
                      <a:ext uri="{FF2B5EF4-FFF2-40B4-BE49-F238E27FC236}">
                        <a16:creationId xmlns:a16="http://schemas.microsoft.com/office/drawing/2014/main" id="{7E9A7D97-8C21-32C0-FDB8-1C4CB5DAC448}"/>
                      </a:ext>
                    </a:extLst>
                  </p:cNvPr>
                  <p:cNvSpPr/>
                  <p:nvPr/>
                </p:nvSpPr>
                <p:spPr>
                  <a:xfrm>
                    <a:off x="5048852" y="5111531"/>
                    <a:ext cx="99550" cy="279006"/>
                  </a:xfrm>
                  <a:custGeom>
                    <a:avLst/>
                    <a:gdLst>
                      <a:gd name="connsiteX0" fmla="*/ 4683 w 99550"/>
                      <a:gd name="connsiteY0" fmla="*/ 279006 h 279006"/>
                      <a:gd name="connsiteX1" fmla="*/ 0 w 99550"/>
                      <a:gd name="connsiteY1" fmla="*/ 270848 h 279006"/>
                      <a:gd name="connsiteX2" fmla="*/ 94793 w 99550"/>
                      <a:gd name="connsiteY2" fmla="*/ 0 h 279006"/>
                      <a:gd name="connsiteX3" fmla="*/ 99550 w 99550"/>
                      <a:gd name="connsiteY3" fmla="*/ 7246 h 279006"/>
                    </a:gdLst>
                    <a:ahLst/>
                    <a:cxnLst>
                      <a:cxn ang="0">
                        <a:pos x="connsiteX0" y="connsiteY0"/>
                      </a:cxn>
                      <a:cxn ang="0">
                        <a:pos x="connsiteX1" y="connsiteY1"/>
                      </a:cxn>
                      <a:cxn ang="0">
                        <a:pos x="connsiteX2" y="connsiteY2"/>
                      </a:cxn>
                      <a:cxn ang="0">
                        <a:pos x="connsiteX3" y="connsiteY3"/>
                      </a:cxn>
                    </a:cxnLst>
                    <a:rect l="l" t="t" r="r" b="b"/>
                    <a:pathLst>
                      <a:path w="99550" h="279006">
                        <a:moveTo>
                          <a:pt x="4683" y="279006"/>
                        </a:moveTo>
                        <a:lnTo>
                          <a:pt x="0" y="270848"/>
                        </a:lnTo>
                        <a:lnTo>
                          <a:pt x="94793" y="0"/>
                        </a:lnTo>
                        <a:lnTo>
                          <a:pt x="99550" y="7246"/>
                        </a:lnTo>
                        <a:close/>
                      </a:path>
                    </a:pathLst>
                  </a:custGeom>
                  <a:solidFill>
                    <a:srgbClr val="EFDECE"/>
                  </a:solidFill>
                  <a:ln w="2465" cap="flat">
                    <a:noFill/>
                    <a:prstDash val="solid"/>
                    <a:miter/>
                  </a:ln>
                </p:spPr>
                <p:txBody>
                  <a:bodyPr rtlCol="0" anchor="ctr"/>
                  <a:lstStyle/>
                  <a:p>
                    <a:endParaRPr lang="en-US"/>
                  </a:p>
                </p:txBody>
              </p:sp>
              <p:sp>
                <p:nvSpPr>
                  <p:cNvPr id="163" name="任意多边形: 形状 162">
                    <a:extLst>
                      <a:ext uri="{FF2B5EF4-FFF2-40B4-BE49-F238E27FC236}">
                        <a16:creationId xmlns:a16="http://schemas.microsoft.com/office/drawing/2014/main" id="{92A8E682-EE71-495D-9CC5-79D002EFB595}"/>
                      </a:ext>
                    </a:extLst>
                  </p:cNvPr>
                  <p:cNvSpPr/>
                  <p:nvPr/>
                </p:nvSpPr>
                <p:spPr>
                  <a:xfrm>
                    <a:off x="5143645" y="5062409"/>
                    <a:ext cx="264858" cy="56368"/>
                  </a:xfrm>
                  <a:custGeom>
                    <a:avLst/>
                    <a:gdLst>
                      <a:gd name="connsiteX0" fmla="*/ 0 w 264858"/>
                      <a:gd name="connsiteY0" fmla="*/ 49122 h 56368"/>
                      <a:gd name="connsiteX1" fmla="*/ 252461 w 264858"/>
                      <a:gd name="connsiteY1" fmla="*/ 0 h 56368"/>
                      <a:gd name="connsiteX2" fmla="*/ 264859 w 264858"/>
                      <a:gd name="connsiteY2" fmla="*/ 3721 h 56368"/>
                      <a:gd name="connsiteX3" fmla="*/ 4757 w 264858"/>
                      <a:gd name="connsiteY3" fmla="*/ 56368 h 56368"/>
                    </a:gdLst>
                    <a:ahLst/>
                    <a:cxnLst>
                      <a:cxn ang="0">
                        <a:pos x="connsiteX0" y="connsiteY0"/>
                      </a:cxn>
                      <a:cxn ang="0">
                        <a:pos x="connsiteX1" y="connsiteY1"/>
                      </a:cxn>
                      <a:cxn ang="0">
                        <a:pos x="connsiteX2" y="connsiteY2"/>
                      </a:cxn>
                      <a:cxn ang="0">
                        <a:pos x="connsiteX3" y="connsiteY3"/>
                      </a:cxn>
                    </a:cxnLst>
                    <a:rect l="l" t="t" r="r" b="b"/>
                    <a:pathLst>
                      <a:path w="264858" h="56368">
                        <a:moveTo>
                          <a:pt x="0" y="49122"/>
                        </a:moveTo>
                        <a:lnTo>
                          <a:pt x="252461" y="0"/>
                        </a:lnTo>
                        <a:lnTo>
                          <a:pt x="264859" y="3721"/>
                        </a:lnTo>
                        <a:lnTo>
                          <a:pt x="4757" y="56368"/>
                        </a:lnTo>
                        <a:close/>
                      </a:path>
                    </a:pathLst>
                  </a:custGeom>
                  <a:solidFill>
                    <a:srgbClr val="FCECDB"/>
                  </a:solidFill>
                  <a:ln w="2465" cap="flat">
                    <a:noFill/>
                    <a:prstDash val="solid"/>
                    <a:miter/>
                  </a:ln>
                </p:spPr>
                <p:txBody>
                  <a:bodyPr rtlCol="0" anchor="ctr"/>
                  <a:lstStyle/>
                  <a:p>
                    <a:endParaRPr lang="en-US"/>
                  </a:p>
                </p:txBody>
              </p:sp>
            </p:grpSp>
            <p:sp>
              <p:nvSpPr>
                <p:cNvPr id="164" name="任意多边形: 形状 163">
                  <a:extLst>
                    <a:ext uri="{FF2B5EF4-FFF2-40B4-BE49-F238E27FC236}">
                      <a16:creationId xmlns:a16="http://schemas.microsoft.com/office/drawing/2014/main" id="{E4AA9E4C-D94A-FC44-AF8B-3C84CB700316}"/>
                    </a:ext>
                  </a:extLst>
                </p:cNvPr>
                <p:cNvSpPr/>
                <p:nvPr/>
              </p:nvSpPr>
              <p:spPr>
                <a:xfrm>
                  <a:off x="5320292" y="4980630"/>
                  <a:ext cx="88212" cy="96543"/>
                </a:xfrm>
                <a:custGeom>
                  <a:avLst/>
                  <a:gdLst>
                    <a:gd name="connsiteX0" fmla="*/ 88212 w 88212"/>
                    <a:gd name="connsiteY0" fmla="*/ 85501 h 96543"/>
                    <a:gd name="connsiteX1" fmla="*/ 34358 w 88212"/>
                    <a:gd name="connsiteY1" fmla="*/ 0 h 96543"/>
                    <a:gd name="connsiteX2" fmla="*/ 0 w 88212"/>
                    <a:gd name="connsiteY2" fmla="*/ 96543 h 96543"/>
                    <a:gd name="connsiteX3" fmla="*/ 75815 w 88212"/>
                    <a:gd name="connsiteY3" fmla="*/ 81779 h 96543"/>
                  </a:gdLst>
                  <a:ahLst/>
                  <a:cxnLst>
                    <a:cxn ang="0">
                      <a:pos x="connsiteX0" y="connsiteY0"/>
                    </a:cxn>
                    <a:cxn ang="0">
                      <a:pos x="connsiteX1" y="connsiteY1"/>
                    </a:cxn>
                    <a:cxn ang="0">
                      <a:pos x="connsiteX2" y="connsiteY2"/>
                    </a:cxn>
                    <a:cxn ang="0">
                      <a:pos x="connsiteX3" y="connsiteY3"/>
                    </a:cxn>
                  </a:cxnLst>
                  <a:rect l="l" t="t" r="r" b="b"/>
                  <a:pathLst>
                    <a:path w="88212" h="96543">
                      <a:moveTo>
                        <a:pt x="88212" y="85501"/>
                      </a:moveTo>
                      <a:lnTo>
                        <a:pt x="34358" y="0"/>
                      </a:lnTo>
                      <a:lnTo>
                        <a:pt x="0" y="96543"/>
                      </a:lnTo>
                      <a:lnTo>
                        <a:pt x="75815" y="81779"/>
                      </a:lnTo>
                      <a:close/>
                    </a:path>
                  </a:pathLst>
                </a:custGeom>
                <a:solidFill>
                  <a:srgbClr val="EFDECE"/>
                </a:solidFill>
                <a:ln w="2465" cap="flat">
                  <a:noFill/>
                  <a:prstDash val="solid"/>
                  <a:miter/>
                </a:ln>
              </p:spPr>
              <p:txBody>
                <a:bodyPr rtlCol="0" anchor="ctr"/>
                <a:lstStyle/>
                <a:p>
                  <a:endParaRPr lang="en-US"/>
                </a:p>
              </p:txBody>
            </p:sp>
          </p:grpSp>
          <p:sp>
            <p:nvSpPr>
              <p:cNvPr id="165" name="任意多边形: 形状 164">
                <a:extLst>
                  <a:ext uri="{FF2B5EF4-FFF2-40B4-BE49-F238E27FC236}">
                    <a16:creationId xmlns:a16="http://schemas.microsoft.com/office/drawing/2014/main" id="{4181ED03-2401-435E-4B54-F110C7BDA5BB}"/>
                  </a:ext>
                </a:extLst>
              </p:cNvPr>
              <p:cNvSpPr/>
              <p:nvPr/>
            </p:nvSpPr>
            <p:spPr>
              <a:xfrm>
                <a:off x="4335348" y="5119286"/>
                <a:ext cx="935791" cy="278648"/>
              </a:xfrm>
              <a:custGeom>
                <a:avLst/>
                <a:gdLst>
                  <a:gd name="connsiteX0" fmla="*/ 889929 w 935791"/>
                  <a:gd name="connsiteY0" fmla="*/ 40948 h 278648"/>
                  <a:gd name="connsiteX1" fmla="*/ 843888 w 935791"/>
                  <a:gd name="connsiteY1" fmla="*/ 27096 h 278648"/>
                  <a:gd name="connsiteX2" fmla="*/ 857493 w 935791"/>
                  <a:gd name="connsiteY2" fmla="*/ 11889 h 278648"/>
                  <a:gd name="connsiteX3" fmla="*/ 851898 w 935791"/>
                  <a:gd name="connsiteY3" fmla="*/ 1241 h 278648"/>
                  <a:gd name="connsiteX4" fmla="*/ 801569 w 935791"/>
                  <a:gd name="connsiteY4" fmla="*/ 22561 h 278648"/>
                  <a:gd name="connsiteX5" fmla="*/ 801667 w 935791"/>
                  <a:gd name="connsiteY5" fmla="*/ 22610 h 278648"/>
                  <a:gd name="connsiteX6" fmla="*/ 758929 w 935791"/>
                  <a:gd name="connsiteY6" fmla="*/ 60542 h 278648"/>
                  <a:gd name="connsiteX7" fmla="*/ 450494 w 935791"/>
                  <a:gd name="connsiteY7" fmla="*/ 158983 h 278648"/>
                  <a:gd name="connsiteX8" fmla="*/ 58185 w 935791"/>
                  <a:gd name="connsiteY8" fmla="*/ 35944 h 278648"/>
                  <a:gd name="connsiteX9" fmla="*/ 23457 w 935791"/>
                  <a:gd name="connsiteY9" fmla="*/ 170148 h 278648"/>
                  <a:gd name="connsiteX10" fmla="*/ 442016 w 935791"/>
                  <a:gd name="connsiteY10" fmla="*/ 278645 h 278648"/>
                  <a:gd name="connsiteX11" fmla="*/ 783650 w 935791"/>
                  <a:gd name="connsiteY11" fmla="*/ 107273 h 278648"/>
                  <a:gd name="connsiteX12" fmla="*/ 839575 w 935791"/>
                  <a:gd name="connsiteY12" fmla="*/ 97439 h 278648"/>
                  <a:gd name="connsiteX13" fmla="*/ 933530 w 935791"/>
                  <a:gd name="connsiteY13" fmla="*/ 77302 h 278648"/>
                  <a:gd name="connsiteX14" fmla="*/ 889929 w 935791"/>
                  <a:gd name="connsiteY14" fmla="*/ 40948 h 2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5791" h="278648">
                    <a:moveTo>
                      <a:pt x="889929" y="40948"/>
                    </a:moveTo>
                    <a:cubicBezTo>
                      <a:pt x="881278" y="39272"/>
                      <a:pt x="862694" y="32272"/>
                      <a:pt x="843888" y="27096"/>
                    </a:cubicBezTo>
                    <a:cubicBezTo>
                      <a:pt x="849508" y="22733"/>
                      <a:pt x="855743" y="17385"/>
                      <a:pt x="857493" y="11889"/>
                    </a:cubicBezTo>
                    <a:cubicBezTo>
                      <a:pt x="860845" y="1290"/>
                      <a:pt x="863088" y="-2111"/>
                      <a:pt x="851898" y="1241"/>
                    </a:cubicBezTo>
                    <a:cubicBezTo>
                      <a:pt x="840709" y="4593"/>
                      <a:pt x="801569" y="22561"/>
                      <a:pt x="801569" y="22561"/>
                    </a:cubicBezTo>
                    <a:cubicBezTo>
                      <a:pt x="801569" y="22561"/>
                      <a:pt x="801643" y="22610"/>
                      <a:pt x="801667" y="22610"/>
                    </a:cubicBezTo>
                    <a:cubicBezTo>
                      <a:pt x="779436" y="29117"/>
                      <a:pt x="758929" y="60542"/>
                      <a:pt x="758929" y="60542"/>
                    </a:cubicBezTo>
                    <a:cubicBezTo>
                      <a:pt x="758929" y="60542"/>
                      <a:pt x="483620" y="157332"/>
                      <a:pt x="450494" y="158983"/>
                    </a:cubicBezTo>
                    <a:cubicBezTo>
                      <a:pt x="399253" y="161546"/>
                      <a:pt x="58185" y="35944"/>
                      <a:pt x="58185" y="35944"/>
                    </a:cubicBezTo>
                    <a:cubicBezTo>
                      <a:pt x="-22312" y="53715"/>
                      <a:pt x="-4246" y="152600"/>
                      <a:pt x="23457" y="170148"/>
                    </a:cubicBezTo>
                    <a:cubicBezTo>
                      <a:pt x="51161" y="187697"/>
                      <a:pt x="296573" y="276969"/>
                      <a:pt x="442016" y="278645"/>
                    </a:cubicBezTo>
                    <a:cubicBezTo>
                      <a:pt x="515686" y="279508"/>
                      <a:pt x="783650" y="107273"/>
                      <a:pt x="783650" y="107273"/>
                    </a:cubicBezTo>
                    <a:cubicBezTo>
                      <a:pt x="783650" y="107273"/>
                      <a:pt x="814977" y="92953"/>
                      <a:pt x="839575" y="97439"/>
                    </a:cubicBezTo>
                    <a:cubicBezTo>
                      <a:pt x="864173" y="101925"/>
                      <a:pt x="921231" y="97439"/>
                      <a:pt x="933530" y="77302"/>
                    </a:cubicBezTo>
                    <a:cubicBezTo>
                      <a:pt x="945854" y="57165"/>
                      <a:pt x="904471" y="43733"/>
                      <a:pt x="889929" y="40948"/>
                    </a:cubicBezTo>
                    <a:close/>
                  </a:path>
                </a:pathLst>
              </a:custGeom>
              <a:solidFill>
                <a:srgbClr val="FFB27D"/>
              </a:solidFill>
              <a:ln w="2465" cap="flat">
                <a:noFill/>
                <a:prstDash val="solid"/>
                <a:miter/>
              </a:ln>
            </p:spPr>
            <p:txBody>
              <a:bodyPr rtlCol="0" anchor="ctr"/>
              <a:lstStyle/>
              <a:p>
                <a:endParaRPr lang="en-US"/>
              </a:p>
            </p:txBody>
          </p:sp>
          <p:sp>
            <p:nvSpPr>
              <p:cNvPr id="166" name="任意多边形: 形状 165">
                <a:extLst>
                  <a:ext uri="{FF2B5EF4-FFF2-40B4-BE49-F238E27FC236}">
                    <a16:creationId xmlns:a16="http://schemas.microsoft.com/office/drawing/2014/main" id="{96123995-89CF-EDD0-6755-1D44B1CE4C70}"/>
                  </a:ext>
                </a:extLst>
              </p:cNvPr>
              <p:cNvSpPr/>
              <p:nvPr/>
            </p:nvSpPr>
            <p:spPr>
              <a:xfrm>
                <a:off x="4323101" y="5147294"/>
                <a:ext cx="246166" cy="188378"/>
              </a:xfrm>
              <a:custGeom>
                <a:avLst/>
                <a:gdLst>
                  <a:gd name="connsiteX0" fmla="*/ 246166 w 246166"/>
                  <a:gd name="connsiteY0" fmla="*/ 69850 h 188378"/>
                  <a:gd name="connsiteX1" fmla="*/ 110902 w 246166"/>
                  <a:gd name="connsiteY1" fmla="*/ 188379 h 188378"/>
                  <a:gd name="connsiteX2" fmla="*/ 24046 w 246166"/>
                  <a:gd name="connsiteY2" fmla="*/ 17228 h 188378"/>
                  <a:gd name="connsiteX3" fmla="*/ 246166 w 246166"/>
                  <a:gd name="connsiteY3" fmla="*/ 69850 h 188378"/>
                </a:gdLst>
                <a:ahLst/>
                <a:cxnLst>
                  <a:cxn ang="0">
                    <a:pos x="connsiteX0" y="connsiteY0"/>
                  </a:cxn>
                  <a:cxn ang="0">
                    <a:pos x="connsiteX1" y="connsiteY1"/>
                  </a:cxn>
                  <a:cxn ang="0">
                    <a:pos x="connsiteX2" y="connsiteY2"/>
                  </a:cxn>
                  <a:cxn ang="0">
                    <a:pos x="connsiteX3" y="connsiteY3"/>
                  </a:cxn>
                </a:cxnLst>
                <a:rect l="l" t="t" r="r" b="b"/>
                <a:pathLst>
                  <a:path w="246166" h="188378">
                    <a:moveTo>
                      <a:pt x="246166" y="69850"/>
                    </a:moveTo>
                    <a:cubicBezTo>
                      <a:pt x="246166" y="69850"/>
                      <a:pt x="215653" y="166418"/>
                      <a:pt x="110902" y="188379"/>
                    </a:cubicBezTo>
                    <a:cubicBezTo>
                      <a:pt x="110902" y="188379"/>
                      <a:pt x="-62096" y="135091"/>
                      <a:pt x="24046" y="17228"/>
                    </a:cubicBezTo>
                    <a:cubicBezTo>
                      <a:pt x="24046" y="17253"/>
                      <a:pt x="109202" y="-46041"/>
                      <a:pt x="246166" y="69850"/>
                    </a:cubicBezTo>
                    <a:close/>
                  </a:path>
                </a:pathLst>
              </a:custGeom>
              <a:solidFill>
                <a:srgbClr val="F9DDBF"/>
              </a:solidFill>
              <a:ln w="2465" cap="flat">
                <a:noFill/>
                <a:prstDash val="solid"/>
                <a:miter/>
              </a:ln>
            </p:spPr>
            <p:txBody>
              <a:bodyPr rtlCol="0" anchor="ctr"/>
              <a:lstStyle/>
              <a:p>
                <a:endParaRPr lang="en-US"/>
              </a:p>
            </p:txBody>
          </p:sp>
          <p:sp>
            <p:nvSpPr>
              <p:cNvPr id="167" name="任意多边形: 形状 166">
                <a:extLst>
                  <a:ext uri="{FF2B5EF4-FFF2-40B4-BE49-F238E27FC236}">
                    <a16:creationId xmlns:a16="http://schemas.microsoft.com/office/drawing/2014/main" id="{2E3BFEC5-C478-E07A-7F9C-9278220A1A42}"/>
                  </a:ext>
                </a:extLst>
              </p:cNvPr>
              <p:cNvSpPr/>
              <p:nvPr/>
            </p:nvSpPr>
            <p:spPr>
              <a:xfrm>
                <a:off x="5348176" y="5118560"/>
                <a:ext cx="56462" cy="115566"/>
              </a:xfrm>
              <a:custGeom>
                <a:avLst/>
                <a:gdLst>
                  <a:gd name="connsiteX0" fmla="*/ 55866 w 56462"/>
                  <a:gd name="connsiteY0" fmla="*/ 48945 h 115566"/>
                  <a:gd name="connsiteX1" fmla="*/ 55866 w 56462"/>
                  <a:gd name="connsiteY1" fmla="*/ 48945 h 115566"/>
                  <a:gd name="connsiteX2" fmla="*/ 54930 w 56462"/>
                  <a:gd name="connsiteY2" fmla="*/ 41107 h 115566"/>
                  <a:gd name="connsiteX3" fmla="*/ 22173 w 56462"/>
                  <a:gd name="connsiteY3" fmla="*/ 489 h 115566"/>
                  <a:gd name="connsiteX4" fmla="*/ 2776 w 56462"/>
                  <a:gd name="connsiteY4" fmla="*/ 48945 h 115566"/>
                  <a:gd name="connsiteX5" fmla="*/ 23159 w 56462"/>
                  <a:gd name="connsiteY5" fmla="*/ 85029 h 115566"/>
                  <a:gd name="connsiteX6" fmla="*/ 23159 w 56462"/>
                  <a:gd name="connsiteY6" fmla="*/ 85029 h 115566"/>
                  <a:gd name="connsiteX7" fmla="*/ 22173 w 56462"/>
                  <a:gd name="connsiteY7" fmla="*/ 115566 h 115566"/>
                  <a:gd name="connsiteX8" fmla="*/ 55866 w 56462"/>
                  <a:gd name="connsiteY8" fmla="*/ 48945 h 1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2" h="115566">
                    <a:moveTo>
                      <a:pt x="55866" y="48945"/>
                    </a:moveTo>
                    <a:lnTo>
                      <a:pt x="55866" y="48945"/>
                    </a:lnTo>
                    <a:cubicBezTo>
                      <a:pt x="55916" y="46283"/>
                      <a:pt x="55645" y="43646"/>
                      <a:pt x="54930" y="41107"/>
                    </a:cubicBezTo>
                    <a:cubicBezTo>
                      <a:pt x="54930" y="41107"/>
                      <a:pt x="30258" y="2066"/>
                      <a:pt x="22173" y="489"/>
                    </a:cubicBezTo>
                    <a:cubicBezTo>
                      <a:pt x="-2449" y="-4367"/>
                      <a:pt x="-2449" y="28044"/>
                      <a:pt x="2776" y="48945"/>
                    </a:cubicBezTo>
                    <a:cubicBezTo>
                      <a:pt x="6424" y="63512"/>
                      <a:pt x="15667" y="77487"/>
                      <a:pt x="23159" y="85029"/>
                    </a:cubicBezTo>
                    <a:lnTo>
                      <a:pt x="23159" y="85029"/>
                    </a:lnTo>
                    <a:lnTo>
                      <a:pt x="22173" y="115566"/>
                    </a:lnTo>
                    <a:cubicBezTo>
                      <a:pt x="63753" y="92719"/>
                      <a:pt x="55866" y="48945"/>
                      <a:pt x="55866" y="48945"/>
                    </a:cubicBezTo>
                    <a:close/>
                  </a:path>
                </a:pathLst>
              </a:custGeom>
              <a:solidFill>
                <a:srgbClr val="FFB27D"/>
              </a:solidFill>
              <a:ln w="2465" cap="flat">
                <a:noFill/>
                <a:prstDash val="solid"/>
                <a:miter/>
              </a:ln>
            </p:spPr>
            <p:txBody>
              <a:bodyPr rtlCol="0" anchor="ctr"/>
              <a:lstStyle/>
              <a:p>
                <a:endParaRPr lang="en-US"/>
              </a:p>
            </p:txBody>
          </p:sp>
        </p:grpSp>
        <p:grpSp>
          <p:nvGrpSpPr>
            <p:cNvPr id="168" name="图形 17">
              <a:extLst>
                <a:ext uri="{FF2B5EF4-FFF2-40B4-BE49-F238E27FC236}">
                  <a16:creationId xmlns:a16="http://schemas.microsoft.com/office/drawing/2014/main" id="{03CC1107-CB98-61E5-1A17-11FACDD13CBD}"/>
                </a:ext>
              </a:extLst>
            </p:cNvPr>
            <p:cNvGrpSpPr/>
            <p:nvPr/>
          </p:nvGrpSpPr>
          <p:grpSpPr>
            <a:xfrm>
              <a:off x="3512119" y="4495715"/>
              <a:ext cx="596339" cy="561193"/>
              <a:chOff x="3512119" y="4495715"/>
              <a:chExt cx="596339" cy="561193"/>
            </a:xfrm>
          </p:grpSpPr>
          <p:sp>
            <p:nvSpPr>
              <p:cNvPr id="169" name="任意多边形: 形状 168">
                <a:extLst>
                  <a:ext uri="{FF2B5EF4-FFF2-40B4-BE49-F238E27FC236}">
                    <a16:creationId xmlns:a16="http://schemas.microsoft.com/office/drawing/2014/main" id="{AC09D9AF-BE2D-FE73-466E-2C958E86D76D}"/>
                  </a:ext>
                </a:extLst>
              </p:cNvPr>
              <p:cNvSpPr/>
              <p:nvPr/>
            </p:nvSpPr>
            <p:spPr>
              <a:xfrm>
                <a:off x="3512119" y="4495715"/>
                <a:ext cx="596339" cy="561193"/>
              </a:xfrm>
              <a:custGeom>
                <a:avLst/>
                <a:gdLst>
                  <a:gd name="connsiteX0" fmla="*/ 858977 w 859318"/>
                  <a:gd name="connsiteY0" fmla="*/ 351543 h 808673"/>
                  <a:gd name="connsiteX1" fmla="*/ 456217 w 859318"/>
                  <a:gd name="connsiteY1" fmla="*/ 0 h 808673"/>
                  <a:gd name="connsiteX2" fmla="*/ 959 w 859318"/>
                  <a:gd name="connsiteY2" fmla="*/ 377693 h 808673"/>
                  <a:gd name="connsiteX3" fmla="*/ 418901 w 859318"/>
                  <a:gd name="connsiteY3" fmla="*/ 714029 h 808673"/>
                  <a:gd name="connsiteX4" fmla="*/ 674640 w 859318"/>
                  <a:gd name="connsiteY4" fmla="*/ 666706 h 808673"/>
                  <a:gd name="connsiteX5" fmla="*/ 834403 w 859318"/>
                  <a:gd name="connsiteY5" fmla="*/ 808674 h 808673"/>
                  <a:gd name="connsiteX6" fmla="*/ 755902 w 859318"/>
                  <a:gd name="connsiteY6" fmla="*/ 612433 h 808673"/>
                  <a:gd name="connsiteX7" fmla="*/ 858977 w 859318"/>
                  <a:gd name="connsiteY7" fmla="*/ 351543 h 8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318" h="808673">
                    <a:moveTo>
                      <a:pt x="858977" y="351543"/>
                    </a:moveTo>
                    <a:cubicBezTo>
                      <a:pt x="868811" y="108152"/>
                      <a:pt x="664806" y="0"/>
                      <a:pt x="456217" y="0"/>
                    </a:cubicBezTo>
                    <a:cubicBezTo>
                      <a:pt x="247628" y="0"/>
                      <a:pt x="20627" y="54051"/>
                      <a:pt x="959" y="377693"/>
                    </a:cubicBezTo>
                    <a:cubicBezTo>
                      <a:pt x="-11685" y="585913"/>
                      <a:pt x="99301" y="714029"/>
                      <a:pt x="418901" y="714029"/>
                    </a:cubicBezTo>
                    <a:cubicBezTo>
                      <a:pt x="526683" y="714029"/>
                      <a:pt x="610459" y="697022"/>
                      <a:pt x="674640" y="666706"/>
                    </a:cubicBezTo>
                    <a:lnTo>
                      <a:pt x="834403" y="808674"/>
                    </a:lnTo>
                    <a:lnTo>
                      <a:pt x="755902" y="612433"/>
                    </a:lnTo>
                    <a:cubicBezTo>
                      <a:pt x="825432" y="547784"/>
                      <a:pt x="854737" y="456589"/>
                      <a:pt x="858977" y="351543"/>
                    </a:cubicBezTo>
                    <a:close/>
                  </a:path>
                </a:pathLst>
              </a:custGeom>
              <a:solidFill>
                <a:schemeClr val="accent1">
                  <a:lumMod val="20000"/>
                  <a:lumOff val="80000"/>
                  <a:alpha val="26000"/>
                </a:schemeClr>
              </a:solidFill>
              <a:ln w="2465" cap="flat">
                <a:noFill/>
                <a:prstDash val="solid"/>
                <a:miter/>
              </a:ln>
            </p:spPr>
            <p:txBody>
              <a:bodyPr rtlCol="0" anchor="ctr"/>
              <a:lstStyle/>
              <a:p>
                <a:endParaRPr lang="en-US"/>
              </a:p>
            </p:txBody>
          </p:sp>
          <p:grpSp>
            <p:nvGrpSpPr>
              <p:cNvPr id="170" name="图形 17">
                <a:extLst>
                  <a:ext uri="{FF2B5EF4-FFF2-40B4-BE49-F238E27FC236}">
                    <a16:creationId xmlns:a16="http://schemas.microsoft.com/office/drawing/2014/main" id="{BB3E8DA8-1EF2-EBF1-31F4-E35DB230A354}"/>
                  </a:ext>
                </a:extLst>
              </p:cNvPr>
              <p:cNvGrpSpPr/>
              <p:nvPr/>
            </p:nvGrpSpPr>
            <p:grpSpPr>
              <a:xfrm>
                <a:off x="3669637" y="4660511"/>
                <a:ext cx="294164" cy="137728"/>
                <a:chOff x="3669637" y="4660511"/>
                <a:chExt cx="294164" cy="137728"/>
              </a:xfrm>
              <a:solidFill>
                <a:srgbClr val="91B5F8"/>
              </a:solidFill>
            </p:grpSpPr>
            <p:sp>
              <p:nvSpPr>
                <p:cNvPr id="171" name="任意多边形: 形状 170">
                  <a:extLst>
                    <a:ext uri="{FF2B5EF4-FFF2-40B4-BE49-F238E27FC236}">
                      <a16:creationId xmlns:a16="http://schemas.microsoft.com/office/drawing/2014/main" id="{6D8CB1C7-0EC3-D6A7-2C2E-9F7D969F82DC}"/>
                    </a:ext>
                  </a:extLst>
                </p:cNvPr>
                <p:cNvSpPr/>
                <p:nvPr/>
              </p:nvSpPr>
              <p:spPr>
                <a:xfrm>
                  <a:off x="3669637" y="4664061"/>
                  <a:ext cx="67508" cy="132601"/>
                </a:xfrm>
                <a:custGeom>
                  <a:avLst/>
                  <a:gdLst>
                    <a:gd name="connsiteX0" fmla="*/ 15158 w 67508"/>
                    <a:gd name="connsiteY0" fmla="*/ 0 h 132601"/>
                    <a:gd name="connsiteX1" fmla="*/ 15158 w 67508"/>
                    <a:gd name="connsiteY1" fmla="*/ 56861 h 132601"/>
                    <a:gd name="connsiteX2" fmla="*/ 52351 w 67508"/>
                    <a:gd name="connsiteY2" fmla="*/ 56861 h 132601"/>
                    <a:gd name="connsiteX3" fmla="*/ 52351 w 67508"/>
                    <a:gd name="connsiteY3" fmla="*/ 0 h 132601"/>
                    <a:gd name="connsiteX4" fmla="*/ 67509 w 67508"/>
                    <a:gd name="connsiteY4" fmla="*/ 0 h 132601"/>
                    <a:gd name="connsiteX5" fmla="*/ 67509 w 67508"/>
                    <a:gd name="connsiteY5" fmla="*/ 132602 h 132601"/>
                    <a:gd name="connsiteX6" fmla="*/ 52351 w 67508"/>
                    <a:gd name="connsiteY6" fmla="*/ 132602 h 132601"/>
                    <a:gd name="connsiteX7" fmla="*/ 52351 w 67508"/>
                    <a:gd name="connsiteY7" fmla="*/ 70614 h 132601"/>
                    <a:gd name="connsiteX8" fmla="*/ 15158 w 67508"/>
                    <a:gd name="connsiteY8" fmla="*/ 70614 h 132601"/>
                    <a:gd name="connsiteX9" fmla="*/ 15158 w 67508"/>
                    <a:gd name="connsiteY9" fmla="*/ 132602 h 132601"/>
                    <a:gd name="connsiteX10" fmla="*/ 0 w 67508"/>
                    <a:gd name="connsiteY10" fmla="*/ 132602 h 132601"/>
                    <a:gd name="connsiteX11" fmla="*/ 0 w 67508"/>
                    <a:gd name="connsiteY11" fmla="*/ 0 h 132601"/>
                    <a:gd name="connsiteX12" fmla="*/ 15158 w 67508"/>
                    <a:gd name="connsiteY12" fmla="*/ 0 h 13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08" h="132601">
                      <a:moveTo>
                        <a:pt x="15158" y="0"/>
                      </a:moveTo>
                      <a:lnTo>
                        <a:pt x="15158" y="56861"/>
                      </a:lnTo>
                      <a:lnTo>
                        <a:pt x="52351" y="56861"/>
                      </a:lnTo>
                      <a:lnTo>
                        <a:pt x="52351" y="0"/>
                      </a:lnTo>
                      <a:lnTo>
                        <a:pt x="67509" y="0"/>
                      </a:lnTo>
                      <a:lnTo>
                        <a:pt x="67509" y="132602"/>
                      </a:lnTo>
                      <a:lnTo>
                        <a:pt x="52351" y="132602"/>
                      </a:lnTo>
                      <a:lnTo>
                        <a:pt x="52351" y="70614"/>
                      </a:lnTo>
                      <a:lnTo>
                        <a:pt x="15158" y="70614"/>
                      </a:lnTo>
                      <a:lnTo>
                        <a:pt x="15158" y="132602"/>
                      </a:lnTo>
                      <a:lnTo>
                        <a:pt x="0" y="132602"/>
                      </a:lnTo>
                      <a:lnTo>
                        <a:pt x="0" y="0"/>
                      </a:lnTo>
                      <a:lnTo>
                        <a:pt x="15158" y="0"/>
                      </a:lnTo>
                      <a:close/>
                    </a:path>
                  </a:pathLst>
                </a:custGeom>
                <a:solidFill>
                  <a:schemeClr val="accent1">
                    <a:lumMod val="60000"/>
                    <a:lumOff val="40000"/>
                  </a:schemeClr>
                </a:solidFill>
                <a:ln w="2465" cap="flat">
                  <a:noFill/>
                  <a:prstDash val="solid"/>
                  <a:miter/>
                </a:ln>
              </p:spPr>
              <p:txBody>
                <a:bodyPr rtlCol="0" anchor="ctr"/>
                <a:lstStyle/>
                <a:p>
                  <a:endParaRPr lang="en-US"/>
                </a:p>
              </p:txBody>
            </p:sp>
            <p:sp>
              <p:nvSpPr>
                <p:cNvPr id="172" name="任意多边形: 形状 171">
                  <a:extLst>
                    <a:ext uri="{FF2B5EF4-FFF2-40B4-BE49-F238E27FC236}">
                      <a16:creationId xmlns:a16="http://schemas.microsoft.com/office/drawing/2014/main" id="{DB924DAB-2E9A-62A0-D3EC-4B07BC8981AB}"/>
                    </a:ext>
                  </a:extLst>
                </p:cNvPr>
                <p:cNvSpPr/>
                <p:nvPr/>
              </p:nvSpPr>
              <p:spPr>
                <a:xfrm>
                  <a:off x="3754448" y="4700046"/>
                  <a:ext cx="59424" cy="97800"/>
                </a:xfrm>
                <a:custGeom>
                  <a:avLst/>
                  <a:gdLst>
                    <a:gd name="connsiteX0" fmla="*/ 14936 w 59424"/>
                    <a:gd name="connsiteY0" fmla="*/ 50379 h 97800"/>
                    <a:gd name="connsiteX1" fmla="*/ 37365 w 59424"/>
                    <a:gd name="connsiteY1" fmla="*/ 85797 h 97800"/>
                    <a:gd name="connsiteX2" fmla="*/ 53115 w 59424"/>
                    <a:gd name="connsiteY2" fmla="*/ 82248 h 97800"/>
                    <a:gd name="connsiteX3" fmla="*/ 55678 w 59424"/>
                    <a:gd name="connsiteY3" fmla="*/ 93265 h 97800"/>
                    <a:gd name="connsiteX4" fmla="*/ 34629 w 59424"/>
                    <a:gd name="connsiteY4" fmla="*/ 97800 h 97800"/>
                    <a:gd name="connsiteX5" fmla="*/ 0 w 59424"/>
                    <a:gd name="connsiteY5" fmla="*/ 49985 h 97800"/>
                    <a:gd name="connsiteX6" fmla="*/ 32263 w 59424"/>
                    <a:gd name="connsiteY6" fmla="*/ 0 h 97800"/>
                    <a:gd name="connsiteX7" fmla="*/ 59424 w 59424"/>
                    <a:gd name="connsiteY7" fmla="*/ 41703 h 97800"/>
                    <a:gd name="connsiteX8" fmla="*/ 59030 w 59424"/>
                    <a:gd name="connsiteY8" fmla="*/ 50354 h 97800"/>
                    <a:gd name="connsiteX9" fmla="*/ 14936 w 59424"/>
                    <a:gd name="connsiteY9" fmla="*/ 50354 h 97800"/>
                    <a:gd name="connsiteX10" fmla="*/ 44858 w 59424"/>
                    <a:gd name="connsiteY10" fmla="*/ 39164 h 97800"/>
                    <a:gd name="connsiteX11" fmla="*/ 30686 w 59424"/>
                    <a:gd name="connsiteY11" fmla="*/ 11806 h 97800"/>
                    <a:gd name="connsiteX12" fmla="*/ 15133 w 59424"/>
                    <a:gd name="connsiteY12" fmla="*/ 39164 h 97800"/>
                    <a:gd name="connsiteX13" fmla="*/ 44858 w 59424"/>
                    <a:gd name="connsiteY13" fmla="*/ 39164 h 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24" h="97800">
                      <a:moveTo>
                        <a:pt x="14936" y="50379"/>
                      </a:moveTo>
                      <a:cubicBezTo>
                        <a:pt x="14936" y="79709"/>
                        <a:pt x="26545" y="85797"/>
                        <a:pt x="37365" y="85797"/>
                      </a:cubicBezTo>
                      <a:cubicBezTo>
                        <a:pt x="44045" y="85797"/>
                        <a:pt x="49368" y="84220"/>
                        <a:pt x="53115" y="82248"/>
                      </a:cubicBezTo>
                      <a:lnTo>
                        <a:pt x="55678" y="93265"/>
                      </a:lnTo>
                      <a:cubicBezTo>
                        <a:pt x="50354" y="96026"/>
                        <a:pt x="42295" y="97800"/>
                        <a:pt x="34629" y="97800"/>
                      </a:cubicBezTo>
                      <a:cubicBezTo>
                        <a:pt x="11806" y="97800"/>
                        <a:pt x="0" y="79117"/>
                        <a:pt x="0" y="49985"/>
                      </a:cubicBezTo>
                      <a:cubicBezTo>
                        <a:pt x="0" y="19299"/>
                        <a:pt x="13186" y="0"/>
                        <a:pt x="32263" y="0"/>
                      </a:cubicBezTo>
                      <a:cubicBezTo>
                        <a:pt x="51537" y="0"/>
                        <a:pt x="59424" y="20457"/>
                        <a:pt x="59424" y="41703"/>
                      </a:cubicBezTo>
                      <a:cubicBezTo>
                        <a:pt x="59424" y="45450"/>
                        <a:pt x="59227" y="47988"/>
                        <a:pt x="59030" y="50354"/>
                      </a:cubicBezTo>
                      <a:lnTo>
                        <a:pt x="14936" y="50354"/>
                      </a:lnTo>
                      <a:close/>
                      <a:moveTo>
                        <a:pt x="44858" y="39164"/>
                      </a:moveTo>
                      <a:cubicBezTo>
                        <a:pt x="45055" y="20285"/>
                        <a:pt x="37981" y="11806"/>
                        <a:pt x="30686" y="11806"/>
                      </a:cubicBezTo>
                      <a:cubicBezTo>
                        <a:pt x="20654" y="11806"/>
                        <a:pt x="15725" y="26175"/>
                        <a:pt x="15133" y="39164"/>
                      </a:cubicBezTo>
                      <a:lnTo>
                        <a:pt x="44858" y="39164"/>
                      </a:lnTo>
                      <a:close/>
                    </a:path>
                  </a:pathLst>
                </a:custGeom>
                <a:solidFill>
                  <a:schemeClr val="accent1">
                    <a:lumMod val="40000"/>
                    <a:lumOff val="60000"/>
                  </a:schemeClr>
                </a:solidFill>
                <a:ln w="2465" cap="flat">
                  <a:noFill/>
                  <a:prstDash val="solid"/>
                  <a:miter/>
                </a:ln>
              </p:spPr>
              <p:txBody>
                <a:bodyPr rtlCol="0" anchor="ctr"/>
                <a:lstStyle/>
                <a:p>
                  <a:endParaRPr lang="en-US"/>
                </a:p>
              </p:txBody>
            </p:sp>
            <p:sp>
              <p:nvSpPr>
                <p:cNvPr id="173" name="任意多边形: 形状 172">
                  <a:extLst>
                    <a:ext uri="{FF2B5EF4-FFF2-40B4-BE49-F238E27FC236}">
                      <a16:creationId xmlns:a16="http://schemas.microsoft.com/office/drawing/2014/main" id="{24B424DC-BB51-0CCF-C1FA-43FE298AD8F7}"/>
                    </a:ext>
                  </a:extLst>
                </p:cNvPr>
                <p:cNvSpPr/>
                <p:nvPr/>
              </p:nvSpPr>
              <p:spPr>
                <a:xfrm>
                  <a:off x="3830190" y="4660511"/>
                  <a:ext cx="15158" cy="136150"/>
                </a:xfrm>
                <a:custGeom>
                  <a:avLst/>
                  <a:gdLst>
                    <a:gd name="connsiteX0" fmla="*/ 0 w 15158"/>
                    <a:gd name="connsiteY0" fmla="*/ 0 h 136150"/>
                    <a:gd name="connsiteX1" fmla="*/ 15158 w 15158"/>
                    <a:gd name="connsiteY1" fmla="*/ 0 h 136150"/>
                    <a:gd name="connsiteX2" fmla="*/ 15158 w 15158"/>
                    <a:gd name="connsiteY2" fmla="*/ 136151 h 136150"/>
                    <a:gd name="connsiteX3" fmla="*/ 0 w 15158"/>
                    <a:gd name="connsiteY3" fmla="*/ 136151 h 136150"/>
                    <a:gd name="connsiteX4" fmla="*/ 0 w 15158"/>
                    <a:gd name="connsiteY4" fmla="*/ 0 h 1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8" h="136150">
                      <a:moveTo>
                        <a:pt x="0" y="0"/>
                      </a:moveTo>
                      <a:lnTo>
                        <a:pt x="15158" y="0"/>
                      </a:lnTo>
                      <a:lnTo>
                        <a:pt x="15158" y="136151"/>
                      </a:lnTo>
                      <a:lnTo>
                        <a:pt x="0" y="136151"/>
                      </a:lnTo>
                      <a:lnTo>
                        <a:pt x="0" y="0"/>
                      </a:lnTo>
                      <a:close/>
                    </a:path>
                  </a:pathLst>
                </a:custGeom>
                <a:solidFill>
                  <a:schemeClr val="accent1">
                    <a:lumMod val="60000"/>
                    <a:lumOff val="40000"/>
                  </a:schemeClr>
                </a:solidFill>
                <a:ln w="2465" cap="flat">
                  <a:noFill/>
                  <a:prstDash val="solid"/>
                  <a:miter/>
                </a:ln>
              </p:spPr>
              <p:txBody>
                <a:bodyPr rtlCol="0" anchor="ctr"/>
                <a:lstStyle/>
                <a:p>
                  <a:endParaRPr lang="en-US"/>
                </a:p>
              </p:txBody>
            </p:sp>
            <p:sp>
              <p:nvSpPr>
                <p:cNvPr id="174" name="任意多边形: 形状 173">
                  <a:extLst>
                    <a:ext uri="{FF2B5EF4-FFF2-40B4-BE49-F238E27FC236}">
                      <a16:creationId xmlns:a16="http://schemas.microsoft.com/office/drawing/2014/main" id="{713C46D3-08E7-DE80-F6E2-FFBDAA88F910}"/>
                    </a:ext>
                  </a:extLst>
                </p:cNvPr>
                <p:cNvSpPr/>
                <p:nvPr/>
              </p:nvSpPr>
              <p:spPr>
                <a:xfrm>
                  <a:off x="3867777" y="4660511"/>
                  <a:ext cx="15158" cy="136150"/>
                </a:xfrm>
                <a:custGeom>
                  <a:avLst/>
                  <a:gdLst>
                    <a:gd name="connsiteX0" fmla="*/ 0 w 15158"/>
                    <a:gd name="connsiteY0" fmla="*/ 0 h 136150"/>
                    <a:gd name="connsiteX1" fmla="*/ 15158 w 15158"/>
                    <a:gd name="connsiteY1" fmla="*/ 0 h 136150"/>
                    <a:gd name="connsiteX2" fmla="*/ 15158 w 15158"/>
                    <a:gd name="connsiteY2" fmla="*/ 136151 h 136150"/>
                    <a:gd name="connsiteX3" fmla="*/ 0 w 15158"/>
                    <a:gd name="connsiteY3" fmla="*/ 136151 h 136150"/>
                    <a:gd name="connsiteX4" fmla="*/ 0 w 15158"/>
                    <a:gd name="connsiteY4" fmla="*/ 0 h 1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8" h="136150">
                      <a:moveTo>
                        <a:pt x="0" y="0"/>
                      </a:moveTo>
                      <a:lnTo>
                        <a:pt x="15158" y="0"/>
                      </a:lnTo>
                      <a:lnTo>
                        <a:pt x="15158" y="136151"/>
                      </a:lnTo>
                      <a:lnTo>
                        <a:pt x="0" y="136151"/>
                      </a:lnTo>
                      <a:lnTo>
                        <a:pt x="0" y="0"/>
                      </a:lnTo>
                      <a:close/>
                    </a:path>
                  </a:pathLst>
                </a:custGeom>
                <a:solidFill>
                  <a:schemeClr val="accent1">
                    <a:lumMod val="60000"/>
                    <a:lumOff val="40000"/>
                  </a:schemeClr>
                </a:solidFill>
                <a:ln w="2465" cap="flat">
                  <a:noFill/>
                  <a:prstDash val="solid"/>
                  <a:miter/>
                </a:ln>
              </p:spPr>
              <p:txBody>
                <a:bodyPr rtlCol="0" anchor="ctr"/>
                <a:lstStyle/>
                <a:p>
                  <a:endParaRPr lang="en-US"/>
                </a:p>
              </p:txBody>
            </p:sp>
            <p:sp>
              <p:nvSpPr>
                <p:cNvPr id="175" name="任意多边形: 形状 174">
                  <a:extLst>
                    <a:ext uri="{FF2B5EF4-FFF2-40B4-BE49-F238E27FC236}">
                      <a16:creationId xmlns:a16="http://schemas.microsoft.com/office/drawing/2014/main" id="{304452A8-A40D-46E4-0BAF-8BC549099A4B}"/>
                    </a:ext>
                  </a:extLst>
                </p:cNvPr>
                <p:cNvSpPr/>
                <p:nvPr/>
              </p:nvSpPr>
              <p:spPr>
                <a:xfrm>
                  <a:off x="3901247" y="4700045"/>
                  <a:ext cx="62554" cy="98194"/>
                </a:xfrm>
                <a:custGeom>
                  <a:avLst/>
                  <a:gdLst>
                    <a:gd name="connsiteX0" fmla="*/ 62555 w 62554"/>
                    <a:gd name="connsiteY0" fmla="*/ 48999 h 98194"/>
                    <a:gd name="connsiteX1" fmla="*/ 30883 w 62554"/>
                    <a:gd name="connsiteY1" fmla="*/ 98194 h 98194"/>
                    <a:gd name="connsiteX2" fmla="*/ 0 w 62554"/>
                    <a:gd name="connsiteY2" fmla="*/ 49196 h 98194"/>
                    <a:gd name="connsiteX3" fmla="*/ 31869 w 62554"/>
                    <a:gd name="connsiteY3" fmla="*/ 0 h 98194"/>
                    <a:gd name="connsiteX4" fmla="*/ 62555 w 62554"/>
                    <a:gd name="connsiteY4" fmla="*/ 48999 h 98194"/>
                    <a:gd name="connsiteX5" fmla="*/ 15133 w 62554"/>
                    <a:gd name="connsiteY5" fmla="*/ 48999 h 98194"/>
                    <a:gd name="connsiteX6" fmla="*/ 31672 w 62554"/>
                    <a:gd name="connsiteY6" fmla="*/ 86191 h 98194"/>
                    <a:gd name="connsiteX7" fmla="*/ 47421 w 62554"/>
                    <a:gd name="connsiteY7" fmla="*/ 48999 h 98194"/>
                    <a:gd name="connsiteX8" fmla="*/ 31277 w 62554"/>
                    <a:gd name="connsiteY8" fmla="*/ 12003 h 98194"/>
                    <a:gd name="connsiteX9" fmla="*/ 15133 w 62554"/>
                    <a:gd name="connsiteY9" fmla="*/ 48999 h 9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54" h="98194">
                      <a:moveTo>
                        <a:pt x="62555" y="48999"/>
                      </a:moveTo>
                      <a:cubicBezTo>
                        <a:pt x="62555" y="85797"/>
                        <a:pt x="45622" y="98194"/>
                        <a:pt x="30883" y="98194"/>
                      </a:cubicBezTo>
                      <a:cubicBezTo>
                        <a:pt x="13753" y="98194"/>
                        <a:pt x="0" y="82642"/>
                        <a:pt x="0" y="49196"/>
                      </a:cubicBezTo>
                      <a:cubicBezTo>
                        <a:pt x="0" y="14567"/>
                        <a:pt x="15552" y="0"/>
                        <a:pt x="31869" y="0"/>
                      </a:cubicBezTo>
                      <a:cubicBezTo>
                        <a:pt x="48974" y="0"/>
                        <a:pt x="62555" y="15947"/>
                        <a:pt x="62555" y="48999"/>
                      </a:cubicBezTo>
                      <a:close/>
                      <a:moveTo>
                        <a:pt x="15133" y="48999"/>
                      </a:moveTo>
                      <a:cubicBezTo>
                        <a:pt x="15133" y="64748"/>
                        <a:pt x="17894" y="86191"/>
                        <a:pt x="31672" y="86191"/>
                      </a:cubicBezTo>
                      <a:cubicBezTo>
                        <a:pt x="44661" y="86191"/>
                        <a:pt x="47421" y="63960"/>
                        <a:pt x="47421" y="48999"/>
                      </a:cubicBezTo>
                      <a:cubicBezTo>
                        <a:pt x="47421" y="34432"/>
                        <a:pt x="44661" y="12003"/>
                        <a:pt x="31277" y="12003"/>
                      </a:cubicBezTo>
                      <a:cubicBezTo>
                        <a:pt x="17672" y="12003"/>
                        <a:pt x="15133" y="34432"/>
                        <a:pt x="15133" y="48999"/>
                      </a:cubicBezTo>
                      <a:close/>
                    </a:path>
                  </a:pathLst>
                </a:custGeom>
                <a:solidFill>
                  <a:schemeClr val="accent1">
                    <a:lumMod val="60000"/>
                    <a:lumOff val="40000"/>
                  </a:schemeClr>
                </a:solidFill>
                <a:ln w="2465" cap="flat">
                  <a:noFill/>
                  <a:prstDash val="solid"/>
                  <a:miter/>
                </a:ln>
              </p:spPr>
              <p:txBody>
                <a:bodyPr rtlCol="0" anchor="ctr"/>
                <a:lstStyle/>
                <a:p>
                  <a:endParaRPr lang="en-US"/>
                </a:p>
              </p:txBody>
            </p:sp>
          </p:grpSp>
        </p:grpSp>
        <p:grpSp>
          <p:nvGrpSpPr>
            <p:cNvPr id="176" name="图形 17">
              <a:extLst>
                <a:ext uri="{FF2B5EF4-FFF2-40B4-BE49-F238E27FC236}">
                  <a16:creationId xmlns:a16="http://schemas.microsoft.com/office/drawing/2014/main" id="{9C4A4F7D-0FF8-CB6B-C2EF-9FA45956790D}"/>
                </a:ext>
              </a:extLst>
            </p:cNvPr>
            <p:cNvGrpSpPr/>
            <p:nvPr/>
          </p:nvGrpSpPr>
          <p:grpSpPr>
            <a:xfrm>
              <a:off x="7351624" y="3605933"/>
              <a:ext cx="785610" cy="739292"/>
              <a:chOff x="7351624" y="3605933"/>
              <a:chExt cx="785610" cy="739292"/>
            </a:xfrm>
          </p:grpSpPr>
          <p:sp>
            <p:nvSpPr>
              <p:cNvPr id="177" name="任意多边形: 形状 176">
                <a:extLst>
                  <a:ext uri="{FF2B5EF4-FFF2-40B4-BE49-F238E27FC236}">
                    <a16:creationId xmlns:a16="http://schemas.microsoft.com/office/drawing/2014/main" id="{682C5202-7B3C-7124-C9A3-BA935EC70331}"/>
                  </a:ext>
                </a:extLst>
              </p:cNvPr>
              <p:cNvSpPr/>
              <p:nvPr/>
            </p:nvSpPr>
            <p:spPr>
              <a:xfrm>
                <a:off x="7351624" y="3605933"/>
                <a:ext cx="785610" cy="739292"/>
              </a:xfrm>
              <a:custGeom>
                <a:avLst/>
                <a:gdLst>
                  <a:gd name="connsiteX0" fmla="*/ 785298 w 785610"/>
                  <a:gd name="connsiteY0" fmla="*/ 321375 h 739292"/>
                  <a:gd name="connsiteX1" fmla="*/ 417094 w 785610"/>
                  <a:gd name="connsiteY1" fmla="*/ 0 h 739292"/>
                  <a:gd name="connsiteX2" fmla="*/ 876 w 785610"/>
                  <a:gd name="connsiteY2" fmla="*/ 345282 h 739292"/>
                  <a:gd name="connsiteX3" fmla="*/ 382982 w 785610"/>
                  <a:gd name="connsiteY3" fmla="*/ 652756 h 739292"/>
                  <a:gd name="connsiteX4" fmla="*/ 616785 w 785610"/>
                  <a:gd name="connsiteY4" fmla="*/ 609500 h 739292"/>
                  <a:gd name="connsiteX5" fmla="*/ 762844 w 785610"/>
                  <a:gd name="connsiteY5" fmla="*/ 739292 h 739292"/>
                  <a:gd name="connsiteX6" fmla="*/ 691072 w 785610"/>
                  <a:gd name="connsiteY6" fmla="*/ 559885 h 739292"/>
                  <a:gd name="connsiteX7" fmla="*/ 785298 w 785610"/>
                  <a:gd name="connsiteY7" fmla="*/ 321375 h 7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10" h="739292">
                    <a:moveTo>
                      <a:pt x="785298" y="321375"/>
                    </a:moveTo>
                    <a:cubicBezTo>
                      <a:pt x="794294" y="98860"/>
                      <a:pt x="607789" y="0"/>
                      <a:pt x="417094" y="0"/>
                    </a:cubicBezTo>
                    <a:cubicBezTo>
                      <a:pt x="226398" y="0"/>
                      <a:pt x="18869" y="49418"/>
                      <a:pt x="876" y="345282"/>
                    </a:cubicBezTo>
                    <a:cubicBezTo>
                      <a:pt x="-10683" y="535633"/>
                      <a:pt x="90790" y="652756"/>
                      <a:pt x="382982" y="652756"/>
                    </a:cubicBezTo>
                    <a:cubicBezTo>
                      <a:pt x="481521" y="652756"/>
                      <a:pt x="558125" y="637204"/>
                      <a:pt x="616785" y="609500"/>
                    </a:cubicBezTo>
                    <a:lnTo>
                      <a:pt x="762844" y="739292"/>
                    </a:lnTo>
                    <a:lnTo>
                      <a:pt x="691072" y="559885"/>
                    </a:lnTo>
                    <a:cubicBezTo>
                      <a:pt x="754637" y="500781"/>
                      <a:pt x="781428" y="417400"/>
                      <a:pt x="785298" y="321375"/>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nvGrpSpPr>
              <p:cNvPr id="178" name="图形 17">
                <a:extLst>
                  <a:ext uri="{FF2B5EF4-FFF2-40B4-BE49-F238E27FC236}">
                    <a16:creationId xmlns:a16="http://schemas.microsoft.com/office/drawing/2014/main" id="{001CF8D9-0F67-5273-B905-97DEA9F54702}"/>
                  </a:ext>
                </a:extLst>
              </p:cNvPr>
              <p:cNvGrpSpPr/>
              <p:nvPr/>
            </p:nvGrpSpPr>
            <p:grpSpPr>
              <a:xfrm>
                <a:off x="7547854" y="3886541"/>
                <a:ext cx="393147" cy="145960"/>
                <a:chOff x="7547854" y="3886541"/>
                <a:chExt cx="393147" cy="145960"/>
              </a:xfrm>
              <a:solidFill>
                <a:srgbClr val="FFFFFF"/>
              </a:solidFill>
            </p:grpSpPr>
            <p:sp>
              <p:nvSpPr>
                <p:cNvPr id="179" name="任意多边形: 形状 178">
                  <a:extLst>
                    <a:ext uri="{FF2B5EF4-FFF2-40B4-BE49-F238E27FC236}">
                      <a16:creationId xmlns:a16="http://schemas.microsoft.com/office/drawing/2014/main" id="{C6765513-DE80-DB4E-6125-D3AF09AD426B}"/>
                    </a:ext>
                  </a:extLst>
                </p:cNvPr>
                <p:cNvSpPr/>
                <p:nvPr/>
              </p:nvSpPr>
              <p:spPr>
                <a:xfrm>
                  <a:off x="7547854" y="3886541"/>
                  <a:ext cx="54248" cy="113327"/>
                </a:xfrm>
                <a:custGeom>
                  <a:avLst/>
                  <a:gdLst>
                    <a:gd name="connsiteX0" fmla="*/ 0 w 54248"/>
                    <a:gd name="connsiteY0" fmla="*/ 2169 h 113327"/>
                    <a:gd name="connsiteX1" fmla="*/ 18633 w 54248"/>
                    <a:gd name="connsiteY1" fmla="*/ 0 h 113327"/>
                    <a:gd name="connsiteX2" fmla="*/ 43428 w 54248"/>
                    <a:gd name="connsiteY2" fmla="*/ 7813 h 113327"/>
                    <a:gd name="connsiteX3" fmla="*/ 50749 w 54248"/>
                    <a:gd name="connsiteY3" fmla="*/ 26964 h 113327"/>
                    <a:gd name="connsiteX4" fmla="*/ 33446 w 54248"/>
                    <a:gd name="connsiteY4" fmla="*/ 51759 h 113327"/>
                    <a:gd name="connsiteX5" fmla="*/ 33446 w 54248"/>
                    <a:gd name="connsiteY5" fmla="*/ 52252 h 113327"/>
                    <a:gd name="connsiteX6" fmla="*/ 54248 w 54248"/>
                    <a:gd name="connsiteY6" fmla="*/ 80867 h 113327"/>
                    <a:gd name="connsiteX7" fmla="*/ 46263 w 54248"/>
                    <a:gd name="connsiteY7" fmla="*/ 103173 h 113327"/>
                    <a:gd name="connsiteX8" fmla="*/ 16637 w 54248"/>
                    <a:gd name="connsiteY8" fmla="*/ 113328 h 113327"/>
                    <a:gd name="connsiteX9" fmla="*/ 0 w 54248"/>
                    <a:gd name="connsiteY9" fmla="*/ 112169 h 113327"/>
                    <a:gd name="connsiteX10" fmla="*/ 0 w 54248"/>
                    <a:gd name="connsiteY10" fmla="*/ 2169 h 113327"/>
                    <a:gd name="connsiteX11" fmla="*/ 12669 w 54248"/>
                    <a:gd name="connsiteY11" fmla="*/ 48087 h 113327"/>
                    <a:gd name="connsiteX12" fmla="*/ 18485 w 54248"/>
                    <a:gd name="connsiteY12" fmla="*/ 48087 h 113327"/>
                    <a:gd name="connsiteX13" fmla="*/ 37957 w 54248"/>
                    <a:gd name="connsiteY13" fmla="*/ 28270 h 113327"/>
                    <a:gd name="connsiteX14" fmla="*/ 19471 w 54248"/>
                    <a:gd name="connsiteY14" fmla="*/ 9958 h 113327"/>
                    <a:gd name="connsiteX15" fmla="*/ 12644 w 54248"/>
                    <a:gd name="connsiteY15" fmla="*/ 10795 h 113327"/>
                    <a:gd name="connsiteX16" fmla="*/ 12644 w 54248"/>
                    <a:gd name="connsiteY16" fmla="*/ 48087 h 113327"/>
                    <a:gd name="connsiteX17" fmla="*/ 12669 w 54248"/>
                    <a:gd name="connsiteY17" fmla="*/ 102532 h 113327"/>
                    <a:gd name="connsiteX18" fmla="*/ 19151 w 54248"/>
                    <a:gd name="connsiteY18" fmla="*/ 103198 h 113327"/>
                    <a:gd name="connsiteX19" fmla="*/ 40964 w 54248"/>
                    <a:gd name="connsiteY19" fmla="*/ 80892 h 113327"/>
                    <a:gd name="connsiteX20" fmla="*/ 18338 w 54248"/>
                    <a:gd name="connsiteY20" fmla="*/ 57921 h 113327"/>
                    <a:gd name="connsiteX21" fmla="*/ 12669 w 54248"/>
                    <a:gd name="connsiteY21" fmla="*/ 57921 h 113327"/>
                    <a:gd name="connsiteX22" fmla="*/ 12669 w 54248"/>
                    <a:gd name="connsiteY22" fmla="*/ 102532 h 11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48" h="113327">
                      <a:moveTo>
                        <a:pt x="0" y="2169"/>
                      </a:moveTo>
                      <a:cubicBezTo>
                        <a:pt x="5324" y="838"/>
                        <a:pt x="11486" y="0"/>
                        <a:pt x="18633" y="0"/>
                      </a:cubicBezTo>
                      <a:cubicBezTo>
                        <a:pt x="28788" y="0"/>
                        <a:pt x="37439" y="2169"/>
                        <a:pt x="43428" y="7813"/>
                      </a:cubicBezTo>
                      <a:cubicBezTo>
                        <a:pt x="48259" y="12299"/>
                        <a:pt x="50749" y="18954"/>
                        <a:pt x="50749" y="26964"/>
                      </a:cubicBezTo>
                      <a:cubicBezTo>
                        <a:pt x="50749" y="38450"/>
                        <a:pt x="44414" y="47446"/>
                        <a:pt x="33446" y="51759"/>
                      </a:cubicBezTo>
                      <a:lnTo>
                        <a:pt x="33446" y="52252"/>
                      </a:lnTo>
                      <a:cubicBezTo>
                        <a:pt x="46436" y="55752"/>
                        <a:pt x="54248" y="66227"/>
                        <a:pt x="54248" y="80867"/>
                      </a:cubicBezTo>
                      <a:cubicBezTo>
                        <a:pt x="54248" y="90184"/>
                        <a:pt x="51242" y="97677"/>
                        <a:pt x="46263" y="103173"/>
                      </a:cubicBezTo>
                      <a:cubicBezTo>
                        <a:pt x="39929" y="110321"/>
                        <a:pt x="29454" y="113328"/>
                        <a:pt x="16637" y="113328"/>
                      </a:cubicBezTo>
                      <a:cubicBezTo>
                        <a:pt x="8479" y="113328"/>
                        <a:pt x="3500" y="112835"/>
                        <a:pt x="0" y="112169"/>
                      </a:cubicBezTo>
                      <a:lnTo>
                        <a:pt x="0" y="2169"/>
                      </a:lnTo>
                      <a:close/>
                      <a:moveTo>
                        <a:pt x="12669" y="48087"/>
                      </a:moveTo>
                      <a:lnTo>
                        <a:pt x="18485" y="48087"/>
                      </a:lnTo>
                      <a:cubicBezTo>
                        <a:pt x="28960" y="48087"/>
                        <a:pt x="37957" y="40101"/>
                        <a:pt x="37957" y="28270"/>
                      </a:cubicBezTo>
                      <a:cubicBezTo>
                        <a:pt x="37957" y="17943"/>
                        <a:pt x="33126" y="9958"/>
                        <a:pt x="19471" y="9958"/>
                      </a:cubicBezTo>
                      <a:cubicBezTo>
                        <a:pt x="16464" y="9958"/>
                        <a:pt x="14147" y="10278"/>
                        <a:pt x="12644" y="10795"/>
                      </a:cubicBezTo>
                      <a:lnTo>
                        <a:pt x="12644" y="48087"/>
                      </a:lnTo>
                      <a:close/>
                      <a:moveTo>
                        <a:pt x="12669" y="102532"/>
                      </a:moveTo>
                      <a:cubicBezTo>
                        <a:pt x="14172" y="102877"/>
                        <a:pt x="16341" y="103198"/>
                        <a:pt x="19151" y="103198"/>
                      </a:cubicBezTo>
                      <a:cubicBezTo>
                        <a:pt x="32288" y="103198"/>
                        <a:pt x="40964" y="95385"/>
                        <a:pt x="40964" y="80892"/>
                      </a:cubicBezTo>
                      <a:cubicBezTo>
                        <a:pt x="40964" y="65414"/>
                        <a:pt x="30316" y="58093"/>
                        <a:pt x="18338" y="57921"/>
                      </a:cubicBezTo>
                      <a:lnTo>
                        <a:pt x="12669" y="57921"/>
                      </a:lnTo>
                      <a:lnTo>
                        <a:pt x="12669" y="102532"/>
                      </a:lnTo>
                      <a:close/>
                    </a:path>
                  </a:pathLst>
                </a:custGeom>
                <a:solidFill>
                  <a:srgbClr val="FFFFFF"/>
                </a:solidFill>
                <a:ln w="2465" cap="flat">
                  <a:noFill/>
                  <a:prstDash val="solid"/>
                  <a:miter/>
                </a:ln>
              </p:spPr>
              <p:txBody>
                <a:bodyPr rtlCol="0" anchor="ctr"/>
                <a:lstStyle/>
                <a:p>
                  <a:endParaRPr lang="en-US"/>
                </a:p>
              </p:txBody>
            </p:sp>
            <p:sp>
              <p:nvSpPr>
                <p:cNvPr id="180" name="任意多边形: 形状 179">
                  <a:extLst>
                    <a:ext uri="{FF2B5EF4-FFF2-40B4-BE49-F238E27FC236}">
                      <a16:creationId xmlns:a16="http://schemas.microsoft.com/office/drawing/2014/main" id="{D5BA46A0-A617-FFBF-E118-7FAA18A684FD}"/>
                    </a:ext>
                  </a:extLst>
                </p:cNvPr>
                <p:cNvSpPr/>
                <p:nvPr/>
              </p:nvSpPr>
              <p:spPr>
                <a:xfrm>
                  <a:off x="7613786" y="3917498"/>
                  <a:ext cx="52917" cy="83036"/>
                </a:xfrm>
                <a:custGeom>
                  <a:avLst/>
                  <a:gdLst>
                    <a:gd name="connsiteX0" fmla="*/ 52918 w 52917"/>
                    <a:gd name="connsiteY0" fmla="*/ 41432 h 83036"/>
                    <a:gd name="connsiteX1" fmla="*/ 26126 w 52917"/>
                    <a:gd name="connsiteY1" fmla="*/ 83036 h 83036"/>
                    <a:gd name="connsiteX2" fmla="*/ 0 w 52917"/>
                    <a:gd name="connsiteY2" fmla="*/ 41604 h 83036"/>
                    <a:gd name="connsiteX3" fmla="*/ 26964 w 52917"/>
                    <a:gd name="connsiteY3" fmla="*/ 0 h 83036"/>
                    <a:gd name="connsiteX4" fmla="*/ 52918 w 52917"/>
                    <a:gd name="connsiteY4" fmla="*/ 41432 h 83036"/>
                    <a:gd name="connsiteX5" fmla="*/ 12792 w 52917"/>
                    <a:gd name="connsiteY5" fmla="*/ 41432 h 83036"/>
                    <a:gd name="connsiteX6" fmla="*/ 26767 w 52917"/>
                    <a:gd name="connsiteY6" fmla="*/ 72882 h 83036"/>
                    <a:gd name="connsiteX7" fmla="*/ 40076 w 52917"/>
                    <a:gd name="connsiteY7" fmla="*/ 41432 h 83036"/>
                    <a:gd name="connsiteX8" fmla="*/ 26422 w 52917"/>
                    <a:gd name="connsiteY8" fmla="*/ 10155 h 83036"/>
                    <a:gd name="connsiteX9" fmla="*/ 12792 w 52917"/>
                    <a:gd name="connsiteY9" fmla="*/ 41432 h 8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17" h="83036">
                      <a:moveTo>
                        <a:pt x="52918" y="41432"/>
                      </a:moveTo>
                      <a:cubicBezTo>
                        <a:pt x="52918" y="72561"/>
                        <a:pt x="38598" y="83036"/>
                        <a:pt x="26126" y="83036"/>
                      </a:cubicBezTo>
                      <a:cubicBezTo>
                        <a:pt x="11634" y="83036"/>
                        <a:pt x="0" y="69900"/>
                        <a:pt x="0" y="41604"/>
                      </a:cubicBezTo>
                      <a:cubicBezTo>
                        <a:pt x="0" y="12324"/>
                        <a:pt x="13137" y="0"/>
                        <a:pt x="26964" y="0"/>
                      </a:cubicBezTo>
                      <a:cubicBezTo>
                        <a:pt x="41432" y="0"/>
                        <a:pt x="52918" y="13482"/>
                        <a:pt x="52918" y="41432"/>
                      </a:cubicBezTo>
                      <a:close/>
                      <a:moveTo>
                        <a:pt x="12792" y="41432"/>
                      </a:moveTo>
                      <a:cubicBezTo>
                        <a:pt x="12792" y="54741"/>
                        <a:pt x="15133" y="72882"/>
                        <a:pt x="26767" y="72882"/>
                      </a:cubicBezTo>
                      <a:cubicBezTo>
                        <a:pt x="37760" y="72882"/>
                        <a:pt x="40076" y="54076"/>
                        <a:pt x="40076" y="41432"/>
                      </a:cubicBezTo>
                      <a:cubicBezTo>
                        <a:pt x="40076" y="29108"/>
                        <a:pt x="37735" y="10155"/>
                        <a:pt x="26422" y="10155"/>
                      </a:cubicBezTo>
                      <a:cubicBezTo>
                        <a:pt x="14961" y="10155"/>
                        <a:pt x="12792" y="29133"/>
                        <a:pt x="12792" y="41432"/>
                      </a:cubicBezTo>
                      <a:close/>
                    </a:path>
                  </a:pathLst>
                </a:custGeom>
                <a:solidFill>
                  <a:srgbClr val="FFFFFF"/>
                </a:solidFill>
                <a:ln w="2465" cap="flat">
                  <a:noFill/>
                  <a:prstDash val="solid"/>
                  <a:miter/>
                </a:ln>
              </p:spPr>
              <p:txBody>
                <a:bodyPr rtlCol="0" anchor="ctr"/>
                <a:lstStyle/>
                <a:p>
                  <a:endParaRPr lang="en-US"/>
                </a:p>
              </p:txBody>
            </p:sp>
            <p:sp>
              <p:nvSpPr>
                <p:cNvPr id="181" name="任意多边形: 形状 180">
                  <a:extLst>
                    <a:ext uri="{FF2B5EF4-FFF2-40B4-BE49-F238E27FC236}">
                      <a16:creationId xmlns:a16="http://schemas.microsoft.com/office/drawing/2014/main" id="{F49E0C7C-6C81-00CD-4571-9D2013B4F1DF}"/>
                    </a:ext>
                  </a:extLst>
                </p:cNvPr>
                <p:cNvSpPr/>
                <p:nvPr/>
              </p:nvSpPr>
              <p:spPr>
                <a:xfrm>
                  <a:off x="7680358" y="3917474"/>
                  <a:ext cx="50083" cy="81729"/>
                </a:xfrm>
                <a:custGeom>
                  <a:avLst/>
                  <a:gdLst>
                    <a:gd name="connsiteX0" fmla="*/ 666 w 50083"/>
                    <a:gd name="connsiteY0" fmla="*/ 21985 h 81729"/>
                    <a:gd name="connsiteX1" fmla="*/ 0 w 50083"/>
                    <a:gd name="connsiteY1" fmla="*/ 1183 h 81729"/>
                    <a:gd name="connsiteX2" fmla="*/ 11141 w 50083"/>
                    <a:gd name="connsiteY2" fmla="*/ 1183 h 81729"/>
                    <a:gd name="connsiteX3" fmla="*/ 11806 w 50083"/>
                    <a:gd name="connsiteY3" fmla="*/ 10993 h 81729"/>
                    <a:gd name="connsiteX4" fmla="*/ 12127 w 50083"/>
                    <a:gd name="connsiteY4" fmla="*/ 10993 h 81729"/>
                    <a:gd name="connsiteX5" fmla="*/ 30612 w 50083"/>
                    <a:gd name="connsiteY5" fmla="*/ 0 h 81729"/>
                    <a:gd name="connsiteX6" fmla="*/ 50083 w 50083"/>
                    <a:gd name="connsiteY6" fmla="*/ 27629 h 81729"/>
                    <a:gd name="connsiteX7" fmla="*/ 50083 w 50083"/>
                    <a:gd name="connsiteY7" fmla="*/ 81730 h 81729"/>
                    <a:gd name="connsiteX8" fmla="*/ 37267 w 50083"/>
                    <a:gd name="connsiteY8" fmla="*/ 81730 h 81729"/>
                    <a:gd name="connsiteX9" fmla="*/ 37267 w 50083"/>
                    <a:gd name="connsiteY9" fmla="*/ 29971 h 81729"/>
                    <a:gd name="connsiteX10" fmla="*/ 26126 w 50083"/>
                    <a:gd name="connsiteY10" fmla="*/ 10820 h 81729"/>
                    <a:gd name="connsiteX11" fmla="*/ 14147 w 50083"/>
                    <a:gd name="connsiteY11" fmla="*/ 23809 h 81729"/>
                    <a:gd name="connsiteX12" fmla="*/ 13482 w 50083"/>
                    <a:gd name="connsiteY12" fmla="*/ 31129 h 81729"/>
                    <a:gd name="connsiteX13" fmla="*/ 13482 w 50083"/>
                    <a:gd name="connsiteY13" fmla="*/ 81730 h 81729"/>
                    <a:gd name="connsiteX14" fmla="*/ 666 w 50083"/>
                    <a:gd name="connsiteY14" fmla="*/ 81730 h 81729"/>
                    <a:gd name="connsiteX15" fmla="*/ 666 w 50083"/>
                    <a:gd name="connsiteY15" fmla="*/ 21985 h 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083" h="81729">
                      <a:moveTo>
                        <a:pt x="666" y="21985"/>
                      </a:moveTo>
                      <a:cubicBezTo>
                        <a:pt x="666" y="12496"/>
                        <a:pt x="173" y="7665"/>
                        <a:pt x="0" y="1183"/>
                      </a:cubicBezTo>
                      <a:lnTo>
                        <a:pt x="11141" y="1183"/>
                      </a:lnTo>
                      <a:lnTo>
                        <a:pt x="11806" y="10993"/>
                      </a:lnTo>
                      <a:lnTo>
                        <a:pt x="12127" y="10993"/>
                      </a:lnTo>
                      <a:cubicBezTo>
                        <a:pt x="15627" y="4510"/>
                        <a:pt x="22109" y="0"/>
                        <a:pt x="30612" y="0"/>
                      </a:cubicBezTo>
                      <a:cubicBezTo>
                        <a:pt x="41752" y="0"/>
                        <a:pt x="50083" y="8158"/>
                        <a:pt x="50083" y="27629"/>
                      </a:cubicBezTo>
                      <a:lnTo>
                        <a:pt x="50083" y="81730"/>
                      </a:lnTo>
                      <a:lnTo>
                        <a:pt x="37267" y="81730"/>
                      </a:lnTo>
                      <a:lnTo>
                        <a:pt x="37267" y="29971"/>
                      </a:lnTo>
                      <a:cubicBezTo>
                        <a:pt x="37267" y="20309"/>
                        <a:pt x="35443" y="10820"/>
                        <a:pt x="26126" y="10820"/>
                      </a:cubicBezTo>
                      <a:cubicBezTo>
                        <a:pt x="20802" y="10820"/>
                        <a:pt x="15651" y="15306"/>
                        <a:pt x="14147" y="23809"/>
                      </a:cubicBezTo>
                      <a:cubicBezTo>
                        <a:pt x="13655" y="25806"/>
                        <a:pt x="13482" y="28295"/>
                        <a:pt x="13482" y="31129"/>
                      </a:cubicBezTo>
                      <a:lnTo>
                        <a:pt x="13482" y="81730"/>
                      </a:lnTo>
                      <a:lnTo>
                        <a:pt x="666" y="81730"/>
                      </a:lnTo>
                      <a:lnTo>
                        <a:pt x="666" y="21985"/>
                      </a:lnTo>
                      <a:close/>
                    </a:path>
                  </a:pathLst>
                </a:custGeom>
                <a:solidFill>
                  <a:srgbClr val="FFFFFF"/>
                </a:solidFill>
                <a:ln w="2465" cap="flat">
                  <a:noFill/>
                  <a:prstDash val="solid"/>
                  <a:miter/>
                </a:ln>
              </p:spPr>
              <p:txBody>
                <a:bodyPr rtlCol="0" anchor="ctr"/>
                <a:lstStyle/>
                <a:p>
                  <a:endParaRPr lang="en-US"/>
                </a:p>
              </p:txBody>
            </p:sp>
            <p:sp>
              <p:nvSpPr>
                <p:cNvPr id="184" name="任意多边形: 形状 183">
                  <a:extLst>
                    <a:ext uri="{FF2B5EF4-FFF2-40B4-BE49-F238E27FC236}">
                      <a16:creationId xmlns:a16="http://schemas.microsoft.com/office/drawing/2014/main" id="{A7151AAA-0CAA-B3B1-3392-7BE626A670EB}"/>
                    </a:ext>
                  </a:extLst>
                </p:cNvPr>
                <p:cNvSpPr/>
                <p:nvPr/>
              </p:nvSpPr>
              <p:spPr>
                <a:xfrm>
                  <a:off x="7734779" y="3889524"/>
                  <a:ext cx="28639" cy="142978"/>
                </a:xfrm>
                <a:custGeom>
                  <a:avLst/>
                  <a:gdLst>
                    <a:gd name="connsiteX0" fmla="*/ 0 w 28639"/>
                    <a:gd name="connsiteY0" fmla="*/ 132824 h 142978"/>
                    <a:gd name="connsiteX1" fmla="*/ 10820 w 28639"/>
                    <a:gd name="connsiteY1" fmla="*/ 126489 h 142978"/>
                    <a:gd name="connsiteX2" fmla="*/ 14640 w 28639"/>
                    <a:gd name="connsiteY2" fmla="*/ 100856 h 142978"/>
                    <a:gd name="connsiteX3" fmla="*/ 14640 w 28639"/>
                    <a:gd name="connsiteY3" fmla="*/ 29133 h 142978"/>
                    <a:gd name="connsiteX4" fmla="*/ 27457 w 28639"/>
                    <a:gd name="connsiteY4" fmla="*/ 29133 h 142978"/>
                    <a:gd name="connsiteX5" fmla="*/ 27457 w 28639"/>
                    <a:gd name="connsiteY5" fmla="*/ 104529 h 142978"/>
                    <a:gd name="connsiteX6" fmla="*/ 19299 w 28639"/>
                    <a:gd name="connsiteY6" fmla="*/ 135313 h 142978"/>
                    <a:gd name="connsiteX7" fmla="*/ 1651 w 28639"/>
                    <a:gd name="connsiteY7" fmla="*/ 142978 h 142978"/>
                    <a:gd name="connsiteX8" fmla="*/ 0 w 28639"/>
                    <a:gd name="connsiteY8" fmla="*/ 132824 h 142978"/>
                    <a:gd name="connsiteX9" fmla="*/ 28640 w 28639"/>
                    <a:gd name="connsiteY9" fmla="*/ 8331 h 142978"/>
                    <a:gd name="connsiteX10" fmla="*/ 20975 w 28639"/>
                    <a:gd name="connsiteY10" fmla="*/ 16662 h 142978"/>
                    <a:gd name="connsiteX11" fmla="*/ 13482 w 28639"/>
                    <a:gd name="connsiteY11" fmla="*/ 8331 h 142978"/>
                    <a:gd name="connsiteX12" fmla="*/ 21147 w 28639"/>
                    <a:gd name="connsiteY12" fmla="*/ 0 h 142978"/>
                    <a:gd name="connsiteX13" fmla="*/ 28640 w 28639"/>
                    <a:gd name="connsiteY13" fmla="*/ 8331 h 14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39" h="142978">
                      <a:moveTo>
                        <a:pt x="0" y="132824"/>
                      </a:moveTo>
                      <a:cubicBezTo>
                        <a:pt x="3672" y="131813"/>
                        <a:pt x="8158" y="130482"/>
                        <a:pt x="10820" y="126489"/>
                      </a:cubicBezTo>
                      <a:cubicBezTo>
                        <a:pt x="13655" y="122151"/>
                        <a:pt x="14640" y="116162"/>
                        <a:pt x="14640" y="100856"/>
                      </a:cubicBezTo>
                      <a:lnTo>
                        <a:pt x="14640" y="29133"/>
                      </a:lnTo>
                      <a:lnTo>
                        <a:pt x="27457" y="29133"/>
                      </a:lnTo>
                      <a:lnTo>
                        <a:pt x="27457" y="104529"/>
                      </a:lnTo>
                      <a:cubicBezTo>
                        <a:pt x="27457" y="121511"/>
                        <a:pt x="24967" y="129324"/>
                        <a:pt x="19299" y="135313"/>
                      </a:cubicBezTo>
                      <a:cubicBezTo>
                        <a:pt x="14468" y="140316"/>
                        <a:pt x="6655" y="142806"/>
                        <a:pt x="1651" y="142978"/>
                      </a:cubicBezTo>
                      <a:lnTo>
                        <a:pt x="0" y="132824"/>
                      </a:lnTo>
                      <a:close/>
                      <a:moveTo>
                        <a:pt x="28640" y="8331"/>
                      </a:moveTo>
                      <a:cubicBezTo>
                        <a:pt x="28640" y="13334"/>
                        <a:pt x="25633" y="16662"/>
                        <a:pt x="20975" y="16662"/>
                      </a:cubicBezTo>
                      <a:cubicBezTo>
                        <a:pt x="16637" y="16662"/>
                        <a:pt x="13482" y="13334"/>
                        <a:pt x="13482" y="8331"/>
                      </a:cubicBezTo>
                      <a:cubicBezTo>
                        <a:pt x="13482" y="3327"/>
                        <a:pt x="16810" y="0"/>
                        <a:pt x="21147" y="0"/>
                      </a:cubicBezTo>
                      <a:cubicBezTo>
                        <a:pt x="25633" y="25"/>
                        <a:pt x="28640" y="3352"/>
                        <a:pt x="28640" y="8331"/>
                      </a:cubicBezTo>
                      <a:close/>
                    </a:path>
                  </a:pathLst>
                </a:custGeom>
                <a:solidFill>
                  <a:srgbClr val="FFFFFF"/>
                </a:solidFill>
                <a:ln w="2465" cap="flat">
                  <a:noFill/>
                  <a:prstDash val="solid"/>
                  <a:miter/>
                </a:ln>
              </p:spPr>
              <p:txBody>
                <a:bodyPr rtlCol="0" anchor="ctr"/>
                <a:lstStyle/>
                <a:p>
                  <a:endParaRPr lang="en-US"/>
                </a:p>
              </p:txBody>
            </p:sp>
            <p:sp>
              <p:nvSpPr>
                <p:cNvPr id="188" name="任意多边形: 形状 187">
                  <a:extLst>
                    <a:ext uri="{FF2B5EF4-FFF2-40B4-BE49-F238E27FC236}">
                      <a16:creationId xmlns:a16="http://schemas.microsoft.com/office/drawing/2014/main" id="{578E62B1-6989-F62B-3C59-F85033149089}"/>
                    </a:ext>
                  </a:extLst>
                </p:cNvPr>
                <p:cNvSpPr/>
                <p:nvPr/>
              </p:nvSpPr>
              <p:spPr>
                <a:xfrm>
                  <a:off x="7776236" y="3917498"/>
                  <a:ext cx="52917" cy="83036"/>
                </a:xfrm>
                <a:custGeom>
                  <a:avLst/>
                  <a:gdLst>
                    <a:gd name="connsiteX0" fmla="*/ 52917 w 52917"/>
                    <a:gd name="connsiteY0" fmla="*/ 41432 h 83036"/>
                    <a:gd name="connsiteX1" fmla="*/ 26126 w 52917"/>
                    <a:gd name="connsiteY1" fmla="*/ 83036 h 83036"/>
                    <a:gd name="connsiteX2" fmla="*/ 0 w 52917"/>
                    <a:gd name="connsiteY2" fmla="*/ 41604 h 83036"/>
                    <a:gd name="connsiteX3" fmla="*/ 26964 w 52917"/>
                    <a:gd name="connsiteY3" fmla="*/ 0 h 83036"/>
                    <a:gd name="connsiteX4" fmla="*/ 52917 w 52917"/>
                    <a:gd name="connsiteY4" fmla="*/ 41432 h 83036"/>
                    <a:gd name="connsiteX5" fmla="*/ 12792 w 52917"/>
                    <a:gd name="connsiteY5" fmla="*/ 41432 h 83036"/>
                    <a:gd name="connsiteX6" fmla="*/ 26767 w 52917"/>
                    <a:gd name="connsiteY6" fmla="*/ 72882 h 83036"/>
                    <a:gd name="connsiteX7" fmla="*/ 40076 w 52917"/>
                    <a:gd name="connsiteY7" fmla="*/ 41432 h 83036"/>
                    <a:gd name="connsiteX8" fmla="*/ 26422 w 52917"/>
                    <a:gd name="connsiteY8" fmla="*/ 10155 h 83036"/>
                    <a:gd name="connsiteX9" fmla="*/ 12792 w 52917"/>
                    <a:gd name="connsiteY9" fmla="*/ 41432 h 8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17" h="83036">
                      <a:moveTo>
                        <a:pt x="52917" y="41432"/>
                      </a:moveTo>
                      <a:cubicBezTo>
                        <a:pt x="52917" y="72561"/>
                        <a:pt x="38597" y="83036"/>
                        <a:pt x="26126" y="83036"/>
                      </a:cubicBezTo>
                      <a:cubicBezTo>
                        <a:pt x="11633" y="83036"/>
                        <a:pt x="0" y="69900"/>
                        <a:pt x="0" y="41604"/>
                      </a:cubicBezTo>
                      <a:cubicBezTo>
                        <a:pt x="0" y="12324"/>
                        <a:pt x="13137" y="0"/>
                        <a:pt x="26964" y="0"/>
                      </a:cubicBezTo>
                      <a:cubicBezTo>
                        <a:pt x="41431" y="0"/>
                        <a:pt x="52917" y="13482"/>
                        <a:pt x="52917" y="41432"/>
                      </a:cubicBezTo>
                      <a:close/>
                      <a:moveTo>
                        <a:pt x="12792" y="41432"/>
                      </a:moveTo>
                      <a:cubicBezTo>
                        <a:pt x="12792" y="54741"/>
                        <a:pt x="15108" y="72882"/>
                        <a:pt x="26767" y="72882"/>
                      </a:cubicBezTo>
                      <a:cubicBezTo>
                        <a:pt x="37759" y="72882"/>
                        <a:pt x="40076" y="54076"/>
                        <a:pt x="40076" y="41432"/>
                      </a:cubicBezTo>
                      <a:cubicBezTo>
                        <a:pt x="40076" y="29108"/>
                        <a:pt x="37734" y="10155"/>
                        <a:pt x="26422" y="10155"/>
                      </a:cubicBezTo>
                      <a:cubicBezTo>
                        <a:pt x="14960" y="10155"/>
                        <a:pt x="12792" y="29133"/>
                        <a:pt x="12792" y="41432"/>
                      </a:cubicBezTo>
                      <a:close/>
                    </a:path>
                  </a:pathLst>
                </a:custGeom>
                <a:solidFill>
                  <a:srgbClr val="FFFFFF"/>
                </a:solidFill>
                <a:ln w="2465" cap="flat">
                  <a:noFill/>
                  <a:prstDash val="solid"/>
                  <a:miter/>
                </a:ln>
              </p:spPr>
              <p:txBody>
                <a:bodyPr rtlCol="0" anchor="ctr"/>
                <a:lstStyle/>
                <a:p>
                  <a:endParaRPr lang="en-US"/>
                </a:p>
              </p:txBody>
            </p:sp>
            <p:sp>
              <p:nvSpPr>
                <p:cNvPr id="189" name="任意多边形: 形状 188">
                  <a:extLst>
                    <a:ext uri="{FF2B5EF4-FFF2-40B4-BE49-F238E27FC236}">
                      <a16:creationId xmlns:a16="http://schemas.microsoft.com/office/drawing/2014/main" id="{5ABA5EE8-156B-248C-2D2C-9B5161D12E35}"/>
                    </a:ext>
                  </a:extLst>
                </p:cNvPr>
                <p:cNvSpPr/>
                <p:nvPr/>
              </p:nvSpPr>
              <p:spPr>
                <a:xfrm>
                  <a:off x="7843128" y="3918657"/>
                  <a:ext cx="49269" cy="81877"/>
                </a:xfrm>
                <a:custGeom>
                  <a:avLst/>
                  <a:gdLst>
                    <a:gd name="connsiteX0" fmla="*/ 48604 w 49269"/>
                    <a:gd name="connsiteY0" fmla="*/ 58586 h 81877"/>
                    <a:gd name="connsiteX1" fmla="*/ 49270 w 49269"/>
                    <a:gd name="connsiteY1" fmla="*/ 80547 h 81877"/>
                    <a:gd name="connsiteX2" fmla="*/ 38129 w 49269"/>
                    <a:gd name="connsiteY2" fmla="*/ 80547 h 81877"/>
                    <a:gd name="connsiteX3" fmla="*/ 37119 w 49269"/>
                    <a:gd name="connsiteY3" fmla="*/ 72068 h 81877"/>
                    <a:gd name="connsiteX4" fmla="*/ 36798 w 49269"/>
                    <a:gd name="connsiteY4" fmla="*/ 72068 h 81877"/>
                    <a:gd name="connsiteX5" fmla="*/ 19644 w 49269"/>
                    <a:gd name="connsiteY5" fmla="*/ 81878 h 81877"/>
                    <a:gd name="connsiteX6" fmla="*/ 0 w 49269"/>
                    <a:gd name="connsiteY6" fmla="*/ 50921 h 81877"/>
                    <a:gd name="connsiteX7" fmla="*/ 0 w 49269"/>
                    <a:gd name="connsiteY7" fmla="*/ 0 h 81877"/>
                    <a:gd name="connsiteX8" fmla="*/ 12816 w 49269"/>
                    <a:gd name="connsiteY8" fmla="*/ 0 h 81877"/>
                    <a:gd name="connsiteX9" fmla="*/ 12816 w 49269"/>
                    <a:gd name="connsiteY9" fmla="*/ 49097 h 81877"/>
                    <a:gd name="connsiteX10" fmla="*/ 23637 w 49269"/>
                    <a:gd name="connsiteY10" fmla="*/ 71058 h 81877"/>
                    <a:gd name="connsiteX11" fmla="*/ 35122 w 49269"/>
                    <a:gd name="connsiteY11" fmla="*/ 60410 h 81877"/>
                    <a:gd name="connsiteX12" fmla="*/ 35788 w 49269"/>
                    <a:gd name="connsiteY12" fmla="*/ 53090 h 81877"/>
                    <a:gd name="connsiteX13" fmla="*/ 35788 w 49269"/>
                    <a:gd name="connsiteY13" fmla="*/ 0 h 81877"/>
                    <a:gd name="connsiteX14" fmla="*/ 48604 w 49269"/>
                    <a:gd name="connsiteY14" fmla="*/ 0 h 81877"/>
                    <a:gd name="connsiteX15" fmla="*/ 48604 w 49269"/>
                    <a:gd name="connsiteY15" fmla="*/ 58586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69" h="81877">
                      <a:moveTo>
                        <a:pt x="48604" y="58586"/>
                      </a:moveTo>
                      <a:cubicBezTo>
                        <a:pt x="48604" y="67410"/>
                        <a:pt x="49097" y="74558"/>
                        <a:pt x="49270" y="80547"/>
                      </a:cubicBezTo>
                      <a:lnTo>
                        <a:pt x="38129" y="80547"/>
                      </a:lnTo>
                      <a:lnTo>
                        <a:pt x="37119" y="72068"/>
                      </a:lnTo>
                      <a:lnTo>
                        <a:pt x="36798" y="72068"/>
                      </a:lnTo>
                      <a:cubicBezTo>
                        <a:pt x="34457" y="76061"/>
                        <a:pt x="28320" y="81878"/>
                        <a:pt x="19644" y="81878"/>
                      </a:cubicBezTo>
                      <a:cubicBezTo>
                        <a:pt x="5669" y="81878"/>
                        <a:pt x="0" y="70885"/>
                        <a:pt x="0" y="50921"/>
                      </a:cubicBezTo>
                      <a:lnTo>
                        <a:pt x="0" y="0"/>
                      </a:lnTo>
                      <a:lnTo>
                        <a:pt x="12816" y="0"/>
                      </a:lnTo>
                      <a:lnTo>
                        <a:pt x="12816" y="49097"/>
                      </a:lnTo>
                      <a:cubicBezTo>
                        <a:pt x="12816" y="61741"/>
                        <a:pt x="14813" y="71058"/>
                        <a:pt x="23637" y="71058"/>
                      </a:cubicBezTo>
                      <a:cubicBezTo>
                        <a:pt x="31129" y="71058"/>
                        <a:pt x="34457" y="64058"/>
                        <a:pt x="35122" y="60410"/>
                      </a:cubicBezTo>
                      <a:cubicBezTo>
                        <a:pt x="35615" y="58241"/>
                        <a:pt x="35788" y="55752"/>
                        <a:pt x="35788" y="53090"/>
                      </a:cubicBezTo>
                      <a:lnTo>
                        <a:pt x="35788" y="0"/>
                      </a:lnTo>
                      <a:lnTo>
                        <a:pt x="48604" y="0"/>
                      </a:lnTo>
                      <a:lnTo>
                        <a:pt x="48604" y="58586"/>
                      </a:lnTo>
                      <a:close/>
                    </a:path>
                  </a:pathLst>
                </a:custGeom>
                <a:solidFill>
                  <a:srgbClr val="FFFFFF"/>
                </a:solidFill>
                <a:ln w="2465" cap="flat">
                  <a:noFill/>
                  <a:prstDash val="solid"/>
                  <a:miter/>
                </a:ln>
              </p:spPr>
              <p:txBody>
                <a:bodyPr rtlCol="0" anchor="ctr"/>
                <a:lstStyle/>
                <a:p>
                  <a:endParaRPr lang="en-US"/>
                </a:p>
              </p:txBody>
            </p:sp>
            <p:sp>
              <p:nvSpPr>
                <p:cNvPr id="191" name="任意多边形: 形状 190">
                  <a:extLst>
                    <a:ext uri="{FF2B5EF4-FFF2-40B4-BE49-F238E27FC236}">
                      <a16:creationId xmlns:a16="http://schemas.microsoft.com/office/drawing/2014/main" id="{1DEF9308-AC93-31CF-2B09-C8BDB7F2A48B}"/>
                    </a:ext>
                  </a:extLst>
                </p:cNvPr>
                <p:cNvSpPr/>
                <p:nvPr/>
              </p:nvSpPr>
              <p:spPr>
                <a:xfrm>
                  <a:off x="7908886" y="3917498"/>
                  <a:ext cx="32115" cy="81730"/>
                </a:xfrm>
                <a:custGeom>
                  <a:avLst/>
                  <a:gdLst>
                    <a:gd name="connsiteX0" fmla="*/ 666 w 32115"/>
                    <a:gd name="connsiteY0" fmla="*/ 21961 h 81730"/>
                    <a:gd name="connsiteX1" fmla="*/ 0 w 32115"/>
                    <a:gd name="connsiteY1" fmla="*/ 1158 h 81730"/>
                    <a:gd name="connsiteX2" fmla="*/ 11486 w 32115"/>
                    <a:gd name="connsiteY2" fmla="*/ 1158 h 81730"/>
                    <a:gd name="connsiteX3" fmla="*/ 12151 w 32115"/>
                    <a:gd name="connsiteY3" fmla="*/ 13975 h 81730"/>
                    <a:gd name="connsiteX4" fmla="*/ 12472 w 32115"/>
                    <a:gd name="connsiteY4" fmla="*/ 13975 h 81730"/>
                    <a:gd name="connsiteX5" fmla="*/ 29453 w 32115"/>
                    <a:gd name="connsiteY5" fmla="*/ 0 h 81730"/>
                    <a:gd name="connsiteX6" fmla="*/ 32115 w 32115"/>
                    <a:gd name="connsiteY6" fmla="*/ 173 h 81730"/>
                    <a:gd name="connsiteX7" fmla="*/ 32115 w 32115"/>
                    <a:gd name="connsiteY7" fmla="*/ 13162 h 81730"/>
                    <a:gd name="connsiteX8" fmla="*/ 29453 w 32115"/>
                    <a:gd name="connsiteY8" fmla="*/ 13162 h 81730"/>
                    <a:gd name="connsiteX9" fmla="*/ 13975 w 32115"/>
                    <a:gd name="connsiteY9" fmla="*/ 29799 h 81730"/>
                    <a:gd name="connsiteX10" fmla="*/ 13482 w 32115"/>
                    <a:gd name="connsiteY10" fmla="*/ 37119 h 81730"/>
                    <a:gd name="connsiteX11" fmla="*/ 13482 w 32115"/>
                    <a:gd name="connsiteY11" fmla="*/ 81730 h 81730"/>
                    <a:gd name="connsiteX12" fmla="*/ 666 w 32115"/>
                    <a:gd name="connsiteY12" fmla="*/ 81730 h 81730"/>
                    <a:gd name="connsiteX13" fmla="*/ 666 w 32115"/>
                    <a:gd name="connsiteY13" fmla="*/ 21961 h 8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15" h="81730">
                      <a:moveTo>
                        <a:pt x="666" y="21961"/>
                      </a:moveTo>
                      <a:cubicBezTo>
                        <a:pt x="666" y="15133"/>
                        <a:pt x="173" y="7148"/>
                        <a:pt x="0" y="1158"/>
                      </a:cubicBezTo>
                      <a:lnTo>
                        <a:pt x="11486" y="1158"/>
                      </a:lnTo>
                      <a:lnTo>
                        <a:pt x="12151" y="13975"/>
                      </a:lnTo>
                      <a:lnTo>
                        <a:pt x="12472" y="13975"/>
                      </a:lnTo>
                      <a:cubicBezTo>
                        <a:pt x="15134" y="6310"/>
                        <a:pt x="21961" y="0"/>
                        <a:pt x="29453" y="0"/>
                      </a:cubicBezTo>
                      <a:cubicBezTo>
                        <a:pt x="30464" y="0"/>
                        <a:pt x="31278" y="0"/>
                        <a:pt x="32115" y="173"/>
                      </a:cubicBezTo>
                      <a:lnTo>
                        <a:pt x="32115" y="13162"/>
                      </a:lnTo>
                      <a:cubicBezTo>
                        <a:pt x="31278" y="13162"/>
                        <a:pt x="30440" y="13162"/>
                        <a:pt x="29453" y="13162"/>
                      </a:cubicBezTo>
                      <a:cubicBezTo>
                        <a:pt x="21296" y="13162"/>
                        <a:pt x="15306" y="20654"/>
                        <a:pt x="13975" y="29799"/>
                      </a:cubicBezTo>
                      <a:cubicBezTo>
                        <a:pt x="13630" y="31967"/>
                        <a:pt x="13482" y="34457"/>
                        <a:pt x="13482" y="37119"/>
                      </a:cubicBezTo>
                      <a:lnTo>
                        <a:pt x="13482" y="81730"/>
                      </a:lnTo>
                      <a:lnTo>
                        <a:pt x="666" y="81730"/>
                      </a:lnTo>
                      <a:lnTo>
                        <a:pt x="666" y="21961"/>
                      </a:lnTo>
                      <a:close/>
                    </a:path>
                  </a:pathLst>
                </a:custGeom>
                <a:solidFill>
                  <a:srgbClr val="FFFFFF"/>
                </a:solidFill>
                <a:ln w="2465" cap="flat">
                  <a:noFill/>
                  <a:prstDash val="solid"/>
                  <a:miter/>
                </a:ln>
              </p:spPr>
              <p:txBody>
                <a:bodyPr rtlCol="0" anchor="ctr"/>
                <a:lstStyle/>
                <a:p>
                  <a:endParaRPr lang="en-US"/>
                </a:p>
              </p:txBody>
            </p:sp>
          </p:grpSp>
        </p:grpSp>
        <p:grpSp>
          <p:nvGrpSpPr>
            <p:cNvPr id="233" name="图形 17">
              <a:extLst>
                <a:ext uri="{FF2B5EF4-FFF2-40B4-BE49-F238E27FC236}">
                  <a16:creationId xmlns:a16="http://schemas.microsoft.com/office/drawing/2014/main" id="{5F28BBE5-9C1D-D8F7-19C7-D0E830C99F70}"/>
                </a:ext>
              </a:extLst>
            </p:cNvPr>
            <p:cNvGrpSpPr/>
            <p:nvPr/>
          </p:nvGrpSpPr>
          <p:grpSpPr>
            <a:xfrm>
              <a:off x="7369130" y="3979208"/>
              <a:ext cx="1469710" cy="1926370"/>
              <a:chOff x="7369130" y="3979208"/>
              <a:chExt cx="1469710" cy="1926370"/>
            </a:xfrm>
          </p:grpSpPr>
          <p:sp>
            <p:nvSpPr>
              <p:cNvPr id="234" name="任意多边形: 形状 233">
                <a:extLst>
                  <a:ext uri="{FF2B5EF4-FFF2-40B4-BE49-F238E27FC236}">
                    <a16:creationId xmlns:a16="http://schemas.microsoft.com/office/drawing/2014/main" id="{1B045AE0-CC1F-6421-0F96-50079832DC0D}"/>
                  </a:ext>
                </a:extLst>
              </p:cNvPr>
              <p:cNvSpPr/>
              <p:nvPr/>
            </p:nvSpPr>
            <p:spPr>
              <a:xfrm>
                <a:off x="8075336" y="5088355"/>
                <a:ext cx="344609" cy="125954"/>
              </a:xfrm>
              <a:custGeom>
                <a:avLst/>
                <a:gdLst>
                  <a:gd name="connsiteX0" fmla="*/ 2236 w 344609"/>
                  <a:gd name="connsiteY0" fmla="*/ 12997 h 125954"/>
                  <a:gd name="connsiteX1" fmla="*/ 104891 w 344609"/>
                  <a:gd name="connsiteY1" fmla="*/ 124254 h 125954"/>
                  <a:gd name="connsiteX2" fmla="*/ 344609 w 344609"/>
                  <a:gd name="connsiteY2" fmla="*/ 125955 h 125954"/>
                  <a:gd name="connsiteX3" fmla="*/ 2236 w 344609"/>
                  <a:gd name="connsiteY3" fmla="*/ 12997 h 125954"/>
                </a:gdLst>
                <a:ahLst/>
                <a:cxnLst>
                  <a:cxn ang="0">
                    <a:pos x="connsiteX0" y="connsiteY0"/>
                  </a:cxn>
                  <a:cxn ang="0">
                    <a:pos x="connsiteX1" y="connsiteY1"/>
                  </a:cxn>
                  <a:cxn ang="0">
                    <a:pos x="connsiteX2" y="connsiteY2"/>
                  </a:cxn>
                  <a:cxn ang="0">
                    <a:pos x="connsiteX3" y="connsiteY3"/>
                  </a:cxn>
                </a:cxnLst>
                <a:rect l="l" t="t" r="r" b="b"/>
                <a:pathLst>
                  <a:path w="344609" h="125954">
                    <a:moveTo>
                      <a:pt x="2236" y="12997"/>
                    </a:moveTo>
                    <a:cubicBezTo>
                      <a:pt x="47487" y="93051"/>
                      <a:pt x="104891" y="124254"/>
                      <a:pt x="104891" y="124254"/>
                    </a:cubicBezTo>
                    <a:lnTo>
                      <a:pt x="344609" y="125955"/>
                    </a:lnTo>
                    <a:cubicBezTo>
                      <a:pt x="344634" y="125930"/>
                      <a:pt x="-32295" y="-48079"/>
                      <a:pt x="2236" y="12997"/>
                    </a:cubicBezTo>
                    <a:close/>
                  </a:path>
                </a:pathLst>
              </a:custGeom>
              <a:solidFill>
                <a:srgbClr val="233862"/>
              </a:solidFill>
              <a:ln w="2465" cap="flat">
                <a:noFill/>
                <a:prstDash val="solid"/>
                <a:miter/>
              </a:ln>
            </p:spPr>
            <p:txBody>
              <a:bodyPr rtlCol="0" anchor="ctr"/>
              <a:lstStyle/>
              <a:p>
                <a:endParaRPr lang="en-US"/>
              </a:p>
            </p:txBody>
          </p:sp>
          <p:grpSp>
            <p:nvGrpSpPr>
              <p:cNvPr id="235" name="图形 17">
                <a:extLst>
                  <a:ext uri="{FF2B5EF4-FFF2-40B4-BE49-F238E27FC236}">
                    <a16:creationId xmlns:a16="http://schemas.microsoft.com/office/drawing/2014/main" id="{4852614E-8F54-9A16-16E9-2F8C6AD3061A}"/>
                  </a:ext>
                </a:extLst>
              </p:cNvPr>
              <p:cNvGrpSpPr/>
              <p:nvPr/>
            </p:nvGrpSpPr>
            <p:grpSpPr>
              <a:xfrm>
                <a:off x="7369130" y="3979208"/>
                <a:ext cx="1469710" cy="1926370"/>
                <a:chOff x="7369130" y="3979208"/>
                <a:chExt cx="1469710" cy="1926370"/>
              </a:xfrm>
            </p:grpSpPr>
            <p:sp>
              <p:nvSpPr>
                <p:cNvPr id="236" name="任意多边形: 形状 235">
                  <a:extLst>
                    <a:ext uri="{FF2B5EF4-FFF2-40B4-BE49-F238E27FC236}">
                      <a16:creationId xmlns:a16="http://schemas.microsoft.com/office/drawing/2014/main" id="{DDDC5E79-2666-F4B4-E7E8-FE734D160A1D}"/>
                    </a:ext>
                  </a:extLst>
                </p:cNvPr>
                <p:cNvSpPr/>
                <p:nvPr/>
              </p:nvSpPr>
              <p:spPr>
                <a:xfrm>
                  <a:off x="8058741" y="5519910"/>
                  <a:ext cx="204208" cy="385667"/>
                </a:xfrm>
                <a:custGeom>
                  <a:avLst/>
                  <a:gdLst>
                    <a:gd name="connsiteX0" fmla="*/ 198607 w 204208"/>
                    <a:gd name="connsiteY0" fmla="*/ 199691 h 385667"/>
                    <a:gd name="connsiteX1" fmla="*/ 202403 w 204208"/>
                    <a:gd name="connsiteY1" fmla="*/ 223426 h 385667"/>
                    <a:gd name="connsiteX2" fmla="*/ 202329 w 204208"/>
                    <a:gd name="connsiteY2" fmla="*/ 223550 h 385667"/>
                    <a:gd name="connsiteX3" fmla="*/ 155425 w 204208"/>
                    <a:gd name="connsiteY3" fmla="*/ 274274 h 385667"/>
                    <a:gd name="connsiteX4" fmla="*/ 147908 w 204208"/>
                    <a:gd name="connsiteY4" fmla="*/ 280460 h 385667"/>
                    <a:gd name="connsiteX5" fmla="*/ 146232 w 204208"/>
                    <a:gd name="connsiteY5" fmla="*/ 281964 h 385667"/>
                    <a:gd name="connsiteX6" fmla="*/ 144926 w 204208"/>
                    <a:gd name="connsiteY6" fmla="*/ 283122 h 385667"/>
                    <a:gd name="connsiteX7" fmla="*/ 94966 w 204208"/>
                    <a:gd name="connsiteY7" fmla="*/ 344222 h 385667"/>
                    <a:gd name="connsiteX8" fmla="*/ 15701 w 204208"/>
                    <a:gd name="connsiteY8" fmla="*/ 384077 h 385667"/>
                    <a:gd name="connsiteX9" fmla="*/ 38869 w 204208"/>
                    <a:gd name="connsiteY9" fmla="*/ 331726 h 385667"/>
                    <a:gd name="connsiteX10" fmla="*/ 41161 w 204208"/>
                    <a:gd name="connsiteY10" fmla="*/ 327955 h 385667"/>
                    <a:gd name="connsiteX11" fmla="*/ 47446 w 204208"/>
                    <a:gd name="connsiteY11" fmla="*/ 317554 h 385667"/>
                    <a:gd name="connsiteX12" fmla="*/ 57379 w 204208"/>
                    <a:gd name="connsiteY12" fmla="*/ 225078 h 385667"/>
                    <a:gd name="connsiteX13" fmla="*/ 0 w 204208"/>
                    <a:gd name="connsiteY13" fmla="*/ 13260 h 385667"/>
                    <a:gd name="connsiteX14" fmla="*/ 80424 w 204208"/>
                    <a:gd name="connsiteY14" fmla="*/ 0 h 385667"/>
                    <a:gd name="connsiteX15" fmla="*/ 130137 w 204208"/>
                    <a:gd name="connsiteY15" fmla="*/ 159837 h 385667"/>
                    <a:gd name="connsiteX16" fmla="*/ 173911 w 204208"/>
                    <a:gd name="connsiteY16" fmla="*/ 180047 h 385667"/>
                    <a:gd name="connsiteX17" fmla="*/ 176745 w 204208"/>
                    <a:gd name="connsiteY17" fmla="*/ 181871 h 385667"/>
                    <a:gd name="connsiteX18" fmla="*/ 198607 w 204208"/>
                    <a:gd name="connsiteY18" fmla="*/ 199691 h 38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208" h="385667">
                      <a:moveTo>
                        <a:pt x="198607" y="199691"/>
                      </a:moveTo>
                      <a:cubicBezTo>
                        <a:pt x="204794" y="206888"/>
                        <a:pt x="205533" y="214899"/>
                        <a:pt x="202403" y="223426"/>
                      </a:cubicBezTo>
                      <a:cubicBezTo>
                        <a:pt x="202403" y="223451"/>
                        <a:pt x="202378" y="223525"/>
                        <a:pt x="202329" y="223550"/>
                      </a:cubicBezTo>
                      <a:cubicBezTo>
                        <a:pt x="196487" y="239299"/>
                        <a:pt x="177484" y="256824"/>
                        <a:pt x="155425" y="274274"/>
                      </a:cubicBezTo>
                      <a:cubicBezTo>
                        <a:pt x="152615" y="276517"/>
                        <a:pt x="150101" y="278562"/>
                        <a:pt x="147908" y="280460"/>
                      </a:cubicBezTo>
                      <a:cubicBezTo>
                        <a:pt x="147341" y="280953"/>
                        <a:pt x="146749" y="281446"/>
                        <a:pt x="146232" y="281964"/>
                      </a:cubicBezTo>
                      <a:cubicBezTo>
                        <a:pt x="145788" y="282358"/>
                        <a:pt x="145369" y="282752"/>
                        <a:pt x="144926" y="283122"/>
                      </a:cubicBezTo>
                      <a:cubicBezTo>
                        <a:pt x="124320" y="301829"/>
                        <a:pt x="132010" y="306217"/>
                        <a:pt x="94966" y="344222"/>
                      </a:cubicBezTo>
                      <a:cubicBezTo>
                        <a:pt x="52745" y="387528"/>
                        <a:pt x="23883" y="388119"/>
                        <a:pt x="15701" y="384077"/>
                      </a:cubicBezTo>
                      <a:cubicBezTo>
                        <a:pt x="8775" y="380651"/>
                        <a:pt x="23045" y="357606"/>
                        <a:pt x="38869" y="331726"/>
                      </a:cubicBezTo>
                      <a:cubicBezTo>
                        <a:pt x="39633" y="330469"/>
                        <a:pt x="40397" y="329212"/>
                        <a:pt x="41161" y="327955"/>
                      </a:cubicBezTo>
                      <a:cubicBezTo>
                        <a:pt x="43256" y="324505"/>
                        <a:pt x="45351" y="321030"/>
                        <a:pt x="47446" y="317554"/>
                      </a:cubicBezTo>
                      <a:cubicBezTo>
                        <a:pt x="65981" y="286400"/>
                        <a:pt x="61396" y="271686"/>
                        <a:pt x="57379" y="225078"/>
                      </a:cubicBezTo>
                      <a:cubicBezTo>
                        <a:pt x="54125" y="187220"/>
                        <a:pt x="0" y="13260"/>
                        <a:pt x="0" y="13260"/>
                      </a:cubicBezTo>
                      <a:lnTo>
                        <a:pt x="80424" y="0"/>
                      </a:lnTo>
                      <a:cubicBezTo>
                        <a:pt x="80424" y="0"/>
                        <a:pt x="103642" y="138369"/>
                        <a:pt x="130137" y="159837"/>
                      </a:cubicBezTo>
                      <a:cubicBezTo>
                        <a:pt x="144309" y="171273"/>
                        <a:pt x="160256" y="171544"/>
                        <a:pt x="173911" y="180047"/>
                      </a:cubicBezTo>
                      <a:cubicBezTo>
                        <a:pt x="174872" y="180639"/>
                        <a:pt x="175833" y="181255"/>
                        <a:pt x="176745" y="181871"/>
                      </a:cubicBezTo>
                      <a:cubicBezTo>
                        <a:pt x="184484" y="187097"/>
                        <a:pt x="192396" y="192470"/>
                        <a:pt x="198607" y="199691"/>
                      </a:cubicBezTo>
                      <a:close/>
                    </a:path>
                  </a:pathLst>
                </a:custGeom>
                <a:solidFill>
                  <a:srgbClr val="FFB27D"/>
                </a:solidFill>
                <a:ln w="2465" cap="flat">
                  <a:noFill/>
                  <a:prstDash val="solid"/>
                  <a:miter/>
                </a:ln>
              </p:spPr>
              <p:txBody>
                <a:bodyPr rtlCol="0" anchor="ctr"/>
                <a:lstStyle/>
                <a:p>
                  <a:endParaRPr lang="en-US"/>
                </a:p>
              </p:txBody>
            </p:sp>
            <p:sp>
              <p:nvSpPr>
                <p:cNvPr id="237" name="任意多边形: 形状 236">
                  <a:extLst>
                    <a:ext uri="{FF2B5EF4-FFF2-40B4-BE49-F238E27FC236}">
                      <a16:creationId xmlns:a16="http://schemas.microsoft.com/office/drawing/2014/main" id="{BE9D4844-B496-87D0-F7C3-7139BAF56B25}"/>
                    </a:ext>
                  </a:extLst>
                </p:cNvPr>
                <p:cNvSpPr/>
                <p:nvPr/>
              </p:nvSpPr>
              <p:spPr>
                <a:xfrm>
                  <a:off x="8072647" y="5699982"/>
                  <a:ext cx="190302" cy="205595"/>
                </a:xfrm>
                <a:custGeom>
                  <a:avLst/>
                  <a:gdLst>
                    <a:gd name="connsiteX0" fmla="*/ 184701 w 190302"/>
                    <a:gd name="connsiteY0" fmla="*/ 19619 h 205595"/>
                    <a:gd name="connsiteX1" fmla="*/ 188497 w 190302"/>
                    <a:gd name="connsiteY1" fmla="*/ 43354 h 205595"/>
                    <a:gd name="connsiteX2" fmla="*/ 188423 w 190302"/>
                    <a:gd name="connsiteY2" fmla="*/ 43478 h 205595"/>
                    <a:gd name="connsiteX3" fmla="*/ 141445 w 190302"/>
                    <a:gd name="connsiteY3" fmla="*/ 94054 h 205595"/>
                    <a:gd name="connsiteX4" fmla="*/ 134002 w 190302"/>
                    <a:gd name="connsiteY4" fmla="*/ 100388 h 205595"/>
                    <a:gd name="connsiteX5" fmla="*/ 132326 w 190302"/>
                    <a:gd name="connsiteY5" fmla="*/ 101891 h 205595"/>
                    <a:gd name="connsiteX6" fmla="*/ 131019 w 190302"/>
                    <a:gd name="connsiteY6" fmla="*/ 103050 h 205595"/>
                    <a:gd name="connsiteX7" fmla="*/ 81060 w 190302"/>
                    <a:gd name="connsiteY7" fmla="*/ 164150 h 205595"/>
                    <a:gd name="connsiteX8" fmla="*/ 1794 w 190302"/>
                    <a:gd name="connsiteY8" fmla="*/ 204005 h 205595"/>
                    <a:gd name="connsiteX9" fmla="*/ 24963 w 190302"/>
                    <a:gd name="connsiteY9" fmla="*/ 151654 h 205595"/>
                    <a:gd name="connsiteX10" fmla="*/ 100062 w 190302"/>
                    <a:gd name="connsiteY10" fmla="*/ 97135 h 205595"/>
                    <a:gd name="connsiteX11" fmla="*/ 160005 w 190302"/>
                    <a:gd name="connsiteY11" fmla="*/ 0 h 205595"/>
                    <a:gd name="connsiteX12" fmla="*/ 162839 w 190302"/>
                    <a:gd name="connsiteY12" fmla="*/ 1824 h 205595"/>
                    <a:gd name="connsiteX13" fmla="*/ 184701 w 190302"/>
                    <a:gd name="connsiteY13" fmla="*/ 19619 h 2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302" h="205595">
                      <a:moveTo>
                        <a:pt x="184701" y="19619"/>
                      </a:moveTo>
                      <a:cubicBezTo>
                        <a:pt x="190888" y="26816"/>
                        <a:pt x="191627" y="34826"/>
                        <a:pt x="188497" y="43354"/>
                      </a:cubicBezTo>
                      <a:cubicBezTo>
                        <a:pt x="188497" y="43379"/>
                        <a:pt x="188472" y="43453"/>
                        <a:pt x="188423" y="43478"/>
                      </a:cubicBezTo>
                      <a:cubicBezTo>
                        <a:pt x="181299" y="59203"/>
                        <a:pt x="162765" y="76628"/>
                        <a:pt x="141445" y="94054"/>
                      </a:cubicBezTo>
                      <a:cubicBezTo>
                        <a:pt x="138660" y="96346"/>
                        <a:pt x="136195" y="98441"/>
                        <a:pt x="134002" y="100388"/>
                      </a:cubicBezTo>
                      <a:cubicBezTo>
                        <a:pt x="133435" y="100881"/>
                        <a:pt x="132843" y="101374"/>
                        <a:pt x="132326" y="101891"/>
                      </a:cubicBezTo>
                      <a:cubicBezTo>
                        <a:pt x="131882" y="102286"/>
                        <a:pt x="131463" y="102680"/>
                        <a:pt x="131019" y="103050"/>
                      </a:cubicBezTo>
                      <a:cubicBezTo>
                        <a:pt x="110414" y="121757"/>
                        <a:pt x="118104" y="126144"/>
                        <a:pt x="81060" y="164150"/>
                      </a:cubicBezTo>
                      <a:cubicBezTo>
                        <a:pt x="38839" y="207455"/>
                        <a:pt x="9977" y="208047"/>
                        <a:pt x="1794" y="204005"/>
                      </a:cubicBezTo>
                      <a:cubicBezTo>
                        <a:pt x="-5132" y="200579"/>
                        <a:pt x="9139" y="177534"/>
                        <a:pt x="24963" y="151654"/>
                      </a:cubicBezTo>
                      <a:cubicBezTo>
                        <a:pt x="33146" y="148721"/>
                        <a:pt x="71151" y="133588"/>
                        <a:pt x="100062" y="97135"/>
                      </a:cubicBezTo>
                      <a:cubicBezTo>
                        <a:pt x="125523" y="65093"/>
                        <a:pt x="142653" y="23834"/>
                        <a:pt x="160005" y="0"/>
                      </a:cubicBezTo>
                      <a:cubicBezTo>
                        <a:pt x="160966" y="592"/>
                        <a:pt x="161927" y="1208"/>
                        <a:pt x="162839" y="1824"/>
                      </a:cubicBezTo>
                      <a:cubicBezTo>
                        <a:pt x="170578" y="7024"/>
                        <a:pt x="178490" y="12398"/>
                        <a:pt x="184701" y="19619"/>
                      </a:cubicBezTo>
                      <a:close/>
                    </a:path>
                  </a:pathLst>
                </a:custGeom>
                <a:solidFill>
                  <a:srgbClr val="233862"/>
                </a:solidFill>
                <a:ln w="2465" cap="flat">
                  <a:noFill/>
                  <a:prstDash val="solid"/>
                  <a:miter/>
                </a:ln>
              </p:spPr>
              <p:txBody>
                <a:bodyPr rtlCol="0" anchor="ctr"/>
                <a:lstStyle/>
                <a:p>
                  <a:endParaRPr lang="en-US"/>
                </a:p>
              </p:txBody>
            </p:sp>
            <p:sp>
              <p:nvSpPr>
                <p:cNvPr id="238" name="任意多边形: 形状 237">
                  <a:extLst>
                    <a:ext uri="{FF2B5EF4-FFF2-40B4-BE49-F238E27FC236}">
                      <a16:creationId xmlns:a16="http://schemas.microsoft.com/office/drawing/2014/main" id="{1BED104E-EB09-1E39-F2B0-E861CE9F8406}"/>
                    </a:ext>
                  </a:extLst>
                </p:cNvPr>
                <p:cNvSpPr/>
                <p:nvPr/>
              </p:nvSpPr>
              <p:spPr>
                <a:xfrm>
                  <a:off x="7369130" y="5491664"/>
                  <a:ext cx="306297" cy="191536"/>
                </a:xfrm>
                <a:custGeom>
                  <a:avLst/>
                  <a:gdLst>
                    <a:gd name="connsiteX0" fmla="*/ 240860 w 306297"/>
                    <a:gd name="connsiteY0" fmla="*/ 173196 h 191536"/>
                    <a:gd name="connsiteX1" fmla="*/ 161003 w 306297"/>
                    <a:gd name="connsiteY1" fmla="*/ 183646 h 191536"/>
                    <a:gd name="connsiteX2" fmla="*/ 74738 w 306297"/>
                    <a:gd name="connsiteY2" fmla="*/ 178643 h 191536"/>
                    <a:gd name="connsiteX3" fmla="*/ 57 w 306297"/>
                    <a:gd name="connsiteY3" fmla="*/ 142584 h 191536"/>
                    <a:gd name="connsiteX4" fmla="*/ 56178 w 306297"/>
                    <a:gd name="connsiteY4" fmla="*/ 129521 h 191536"/>
                    <a:gd name="connsiteX5" fmla="*/ 67467 w 306297"/>
                    <a:gd name="connsiteY5" fmla="*/ 128264 h 191536"/>
                    <a:gd name="connsiteX6" fmla="*/ 156566 w 306297"/>
                    <a:gd name="connsiteY6" fmla="*/ 85156 h 191536"/>
                    <a:gd name="connsiteX7" fmla="*/ 229275 w 306297"/>
                    <a:gd name="connsiteY7" fmla="*/ 0 h 191536"/>
                    <a:gd name="connsiteX8" fmla="*/ 306298 w 306297"/>
                    <a:gd name="connsiteY8" fmla="*/ 6655 h 191536"/>
                    <a:gd name="connsiteX9" fmla="*/ 249585 w 306297"/>
                    <a:gd name="connsiteY9" fmla="*/ 94399 h 191536"/>
                    <a:gd name="connsiteX10" fmla="*/ 241648 w 306297"/>
                    <a:gd name="connsiteY10" fmla="*/ 146873 h 191536"/>
                    <a:gd name="connsiteX11" fmla="*/ 240860 w 306297"/>
                    <a:gd name="connsiteY11" fmla="*/ 173196 h 19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297" h="191536">
                      <a:moveTo>
                        <a:pt x="240860" y="173196"/>
                      </a:moveTo>
                      <a:cubicBezTo>
                        <a:pt x="235733" y="197966"/>
                        <a:pt x="200414" y="193579"/>
                        <a:pt x="161003" y="183646"/>
                      </a:cubicBezTo>
                      <a:cubicBezTo>
                        <a:pt x="121592" y="173713"/>
                        <a:pt x="130884" y="185248"/>
                        <a:pt x="74738" y="178643"/>
                      </a:cubicBezTo>
                      <a:cubicBezTo>
                        <a:pt x="18591" y="172037"/>
                        <a:pt x="1708" y="150964"/>
                        <a:pt x="57" y="142584"/>
                      </a:cubicBezTo>
                      <a:cubicBezTo>
                        <a:pt x="-1422" y="135165"/>
                        <a:pt x="26355" y="132750"/>
                        <a:pt x="56178" y="129521"/>
                      </a:cubicBezTo>
                      <a:cubicBezTo>
                        <a:pt x="59925" y="129127"/>
                        <a:pt x="63696" y="128683"/>
                        <a:pt x="67467" y="128264"/>
                      </a:cubicBezTo>
                      <a:cubicBezTo>
                        <a:pt x="101135" y="124271"/>
                        <a:pt x="125905" y="102754"/>
                        <a:pt x="156566" y="85156"/>
                      </a:cubicBezTo>
                      <a:cubicBezTo>
                        <a:pt x="185625" y="68470"/>
                        <a:pt x="229275" y="0"/>
                        <a:pt x="229275" y="0"/>
                      </a:cubicBezTo>
                      <a:lnTo>
                        <a:pt x="306298" y="6655"/>
                      </a:lnTo>
                      <a:cubicBezTo>
                        <a:pt x="306298" y="6655"/>
                        <a:pt x="265433" y="67804"/>
                        <a:pt x="249585" y="94399"/>
                      </a:cubicBezTo>
                      <a:cubicBezTo>
                        <a:pt x="240268" y="110050"/>
                        <a:pt x="240613" y="130827"/>
                        <a:pt x="241648" y="146873"/>
                      </a:cubicBezTo>
                      <a:cubicBezTo>
                        <a:pt x="242190" y="155573"/>
                        <a:pt x="242684" y="164471"/>
                        <a:pt x="240860" y="173196"/>
                      </a:cubicBezTo>
                      <a:close/>
                    </a:path>
                  </a:pathLst>
                </a:custGeom>
                <a:solidFill>
                  <a:srgbClr val="FFB27D"/>
                </a:solidFill>
                <a:ln w="2465" cap="flat">
                  <a:noFill/>
                  <a:prstDash val="solid"/>
                  <a:miter/>
                </a:ln>
              </p:spPr>
              <p:txBody>
                <a:bodyPr rtlCol="0" anchor="ctr"/>
                <a:lstStyle/>
                <a:p>
                  <a:endParaRPr lang="en-US"/>
                </a:p>
              </p:txBody>
            </p:sp>
            <p:sp>
              <p:nvSpPr>
                <p:cNvPr id="239" name="任意多边形: 形状 238">
                  <a:extLst>
                    <a:ext uri="{FF2B5EF4-FFF2-40B4-BE49-F238E27FC236}">
                      <a16:creationId xmlns:a16="http://schemas.microsoft.com/office/drawing/2014/main" id="{A3B7C718-7B4B-8099-C21C-A289D7148288}"/>
                    </a:ext>
                  </a:extLst>
                </p:cNvPr>
                <p:cNvSpPr/>
                <p:nvPr/>
              </p:nvSpPr>
              <p:spPr>
                <a:xfrm>
                  <a:off x="7369130" y="5621185"/>
                  <a:ext cx="242144" cy="62015"/>
                </a:xfrm>
                <a:custGeom>
                  <a:avLst/>
                  <a:gdLst>
                    <a:gd name="connsiteX0" fmla="*/ 161003 w 242144"/>
                    <a:gd name="connsiteY0" fmla="*/ 54125 h 62015"/>
                    <a:gd name="connsiteX1" fmla="*/ 74738 w 242144"/>
                    <a:gd name="connsiteY1" fmla="*/ 49122 h 62015"/>
                    <a:gd name="connsiteX2" fmla="*/ 57 w 242144"/>
                    <a:gd name="connsiteY2" fmla="*/ 13063 h 62015"/>
                    <a:gd name="connsiteX3" fmla="*/ 56178 w 242144"/>
                    <a:gd name="connsiteY3" fmla="*/ 0 h 62015"/>
                    <a:gd name="connsiteX4" fmla="*/ 56449 w 242144"/>
                    <a:gd name="connsiteY4" fmla="*/ 567 h 62015"/>
                    <a:gd name="connsiteX5" fmla="*/ 136750 w 242144"/>
                    <a:gd name="connsiteY5" fmla="*/ 26151 h 62015"/>
                    <a:gd name="connsiteX6" fmla="*/ 241648 w 242144"/>
                    <a:gd name="connsiteY6" fmla="*/ 17327 h 62015"/>
                    <a:gd name="connsiteX7" fmla="*/ 240860 w 242144"/>
                    <a:gd name="connsiteY7" fmla="*/ 43675 h 62015"/>
                    <a:gd name="connsiteX8" fmla="*/ 161003 w 242144"/>
                    <a:gd name="connsiteY8" fmla="*/ 54125 h 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44" h="62015">
                      <a:moveTo>
                        <a:pt x="161003" y="54125"/>
                      </a:moveTo>
                      <a:cubicBezTo>
                        <a:pt x="121592" y="44192"/>
                        <a:pt x="130884" y="55727"/>
                        <a:pt x="74738" y="49122"/>
                      </a:cubicBezTo>
                      <a:cubicBezTo>
                        <a:pt x="18591" y="42516"/>
                        <a:pt x="1708" y="21443"/>
                        <a:pt x="57" y="13063"/>
                      </a:cubicBezTo>
                      <a:cubicBezTo>
                        <a:pt x="-1422" y="5644"/>
                        <a:pt x="26355" y="3229"/>
                        <a:pt x="56178" y="0"/>
                      </a:cubicBezTo>
                      <a:lnTo>
                        <a:pt x="56449" y="567"/>
                      </a:lnTo>
                      <a:cubicBezTo>
                        <a:pt x="56449" y="567"/>
                        <a:pt x="89994" y="24697"/>
                        <a:pt x="136750" y="26151"/>
                      </a:cubicBezTo>
                      <a:cubicBezTo>
                        <a:pt x="174879" y="27358"/>
                        <a:pt x="215325" y="16711"/>
                        <a:pt x="241648" y="17327"/>
                      </a:cubicBezTo>
                      <a:cubicBezTo>
                        <a:pt x="242190" y="26052"/>
                        <a:pt x="242684" y="34974"/>
                        <a:pt x="240860" y="43675"/>
                      </a:cubicBezTo>
                      <a:cubicBezTo>
                        <a:pt x="235733" y="68445"/>
                        <a:pt x="200414" y="64058"/>
                        <a:pt x="161003" y="54125"/>
                      </a:cubicBezTo>
                      <a:close/>
                    </a:path>
                  </a:pathLst>
                </a:custGeom>
                <a:solidFill>
                  <a:srgbClr val="233862"/>
                </a:solidFill>
                <a:ln w="2465" cap="flat">
                  <a:noFill/>
                  <a:prstDash val="solid"/>
                  <a:miter/>
                </a:ln>
              </p:spPr>
              <p:txBody>
                <a:bodyPr rtlCol="0" anchor="ctr"/>
                <a:lstStyle/>
                <a:p>
                  <a:endParaRPr lang="en-US"/>
                </a:p>
              </p:txBody>
            </p:sp>
            <p:sp>
              <p:nvSpPr>
                <p:cNvPr id="240" name="任意多边形: 形状 239">
                  <a:extLst>
                    <a:ext uri="{FF2B5EF4-FFF2-40B4-BE49-F238E27FC236}">
                      <a16:creationId xmlns:a16="http://schemas.microsoft.com/office/drawing/2014/main" id="{16150214-8A37-0D23-AD0D-8DABCFEB229F}"/>
                    </a:ext>
                  </a:extLst>
                </p:cNvPr>
                <p:cNvSpPr/>
                <p:nvPr/>
              </p:nvSpPr>
              <p:spPr>
                <a:xfrm>
                  <a:off x="7908837" y="5051344"/>
                  <a:ext cx="261482" cy="571473"/>
                </a:xfrm>
                <a:custGeom>
                  <a:avLst/>
                  <a:gdLst>
                    <a:gd name="connsiteX0" fmla="*/ 0 w 261482"/>
                    <a:gd name="connsiteY0" fmla="*/ 122815 h 571473"/>
                    <a:gd name="connsiteX1" fmla="*/ 70689 w 261482"/>
                    <a:gd name="connsiteY1" fmla="*/ 317183 h 571473"/>
                    <a:gd name="connsiteX2" fmla="*/ 162967 w 261482"/>
                    <a:gd name="connsiteY2" fmla="*/ 570975 h 571473"/>
                    <a:gd name="connsiteX3" fmla="*/ 212977 w 261482"/>
                    <a:gd name="connsiteY3" fmla="*/ 566760 h 571473"/>
                    <a:gd name="connsiteX4" fmla="*/ 261482 w 261482"/>
                    <a:gd name="connsiteY4" fmla="*/ 543567 h 571473"/>
                    <a:gd name="connsiteX5" fmla="*/ 189661 w 261482"/>
                    <a:gd name="connsiteY5" fmla="*/ 115224 h 571473"/>
                    <a:gd name="connsiteX6" fmla="*/ 148377 w 261482"/>
                    <a:gd name="connsiteY6" fmla="*/ 24251 h 571473"/>
                    <a:gd name="connsiteX7" fmla="*/ 0 w 261482"/>
                    <a:gd name="connsiteY7" fmla="*/ 122815 h 57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82" h="571473">
                      <a:moveTo>
                        <a:pt x="0" y="122815"/>
                      </a:moveTo>
                      <a:lnTo>
                        <a:pt x="70689" y="317183"/>
                      </a:lnTo>
                      <a:lnTo>
                        <a:pt x="162967" y="570975"/>
                      </a:lnTo>
                      <a:cubicBezTo>
                        <a:pt x="162967" y="570975"/>
                        <a:pt x="188477" y="573612"/>
                        <a:pt x="212977" y="566760"/>
                      </a:cubicBezTo>
                      <a:cubicBezTo>
                        <a:pt x="235529" y="560426"/>
                        <a:pt x="261482" y="543567"/>
                        <a:pt x="261482" y="543567"/>
                      </a:cubicBezTo>
                      <a:cubicBezTo>
                        <a:pt x="261482" y="543567"/>
                        <a:pt x="237278" y="271586"/>
                        <a:pt x="189661" y="115224"/>
                      </a:cubicBezTo>
                      <a:cubicBezTo>
                        <a:pt x="177460" y="75098"/>
                        <a:pt x="163682" y="42588"/>
                        <a:pt x="148377" y="24251"/>
                      </a:cubicBezTo>
                      <a:cubicBezTo>
                        <a:pt x="73424" y="-65514"/>
                        <a:pt x="0" y="122815"/>
                        <a:pt x="0" y="122815"/>
                      </a:cubicBezTo>
                      <a:close/>
                    </a:path>
                  </a:pathLst>
                </a:custGeom>
                <a:solidFill>
                  <a:srgbClr val="233862"/>
                </a:solidFill>
                <a:ln w="2465" cap="flat">
                  <a:noFill/>
                  <a:prstDash val="solid"/>
                  <a:miter/>
                </a:ln>
              </p:spPr>
              <p:txBody>
                <a:bodyPr rtlCol="0" anchor="ctr"/>
                <a:lstStyle/>
                <a:p>
                  <a:endParaRPr lang="en-US"/>
                </a:p>
              </p:txBody>
            </p:sp>
            <p:sp>
              <p:nvSpPr>
                <p:cNvPr id="241" name="任意多边形: 形状 240">
                  <a:extLst>
                    <a:ext uri="{FF2B5EF4-FFF2-40B4-BE49-F238E27FC236}">
                      <a16:creationId xmlns:a16="http://schemas.microsoft.com/office/drawing/2014/main" id="{9D02C378-0391-9459-7198-B3C2614B03BB}"/>
                    </a:ext>
                  </a:extLst>
                </p:cNvPr>
                <p:cNvSpPr/>
                <p:nvPr/>
              </p:nvSpPr>
              <p:spPr>
                <a:xfrm>
                  <a:off x="7553499" y="4832550"/>
                  <a:ext cx="1126106" cy="725440"/>
                </a:xfrm>
                <a:custGeom>
                  <a:avLst/>
                  <a:gdLst>
                    <a:gd name="connsiteX0" fmla="*/ 430759 w 1126106"/>
                    <a:gd name="connsiteY0" fmla="*/ 34235 h 725440"/>
                    <a:gd name="connsiteX1" fmla="*/ 747599 w 1126106"/>
                    <a:gd name="connsiteY1" fmla="*/ 67262 h 725440"/>
                    <a:gd name="connsiteX2" fmla="*/ 776238 w 1126106"/>
                    <a:gd name="connsiteY2" fmla="*/ 20753 h 725440"/>
                    <a:gd name="connsiteX3" fmla="*/ 1068480 w 1126106"/>
                    <a:gd name="connsiteY3" fmla="*/ 0 h 725440"/>
                    <a:gd name="connsiteX4" fmla="*/ 1109641 w 1126106"/>
                    <a:gd name="connsiteY4" fmla="*/ 350261 h 725440"/>
                    <a:gd name="connsiteX5" fmla="*/ 1056206 w 1126106"/>
                    <a:gd name="connsiteY5" fmla="*/ 378778 h 725440"/>
                    <a:gd name="connsiteX6" fmla="*/ 1056181 w 1126106"/>
                    <a:gd name="connsiteY6" fmla="*/ 378827 h 725440"/>
                    <a:gd name="connsiteX7" fmla="*/ 825409 w 1126106"/>
                    <a:gd name="connsiteY7" fmla="*/ 381464 h 725440"/>
                    <a:gd name="connsiteX8" fmla="*/ 497750 w 1126106"/>
                    <a:gd name="connsiteY8" fmla="*/ 275087 h 725440"/>
                    <a:gd name="connsiteX9" fmla="*/ 414393 w 1126106"/>
                    <a:gd name="connsiteY9" fmla="*/ 408404 h 725440"/>
                    <a:gd name="connsiteX10" fmla="*/ 89371 w 1126106"/>
                    <a:gd name="connsiteY10" fmla="*/ 725440 h 725440"/>
                    <a:gd name="connsiteX11" fmla="*/ 26767 w 1126106"/>
                    <a:gd name="connsiteY11" fmla="*/ 718564 h 725440"/>
                    <a:gd name="connsiteX12" fmla="*/ 0 w 1126106"/>
                    <a:gd name="connsiteY12" fmla="*/ 701409 h 725440"/>
                    <a:gd name="connsiteX13" fmla="*/ 430759 w 1126106"/>
                    <a:gd name="connsiteY13" fmla="*/ 34235 h 7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106" h="725440">
                      <a:moveTo>
                        <a:pt x="430759" y="34235"/>
                      </a:moveTo>
                      <a:cubicBezTo>
                        <a:pt x="478057" y="19348"/>
                        <a:pt x="612556" y="39830"/>
                        <a:pt x="747599" y="67262"/>
                      </a:cubicBezTo>
                      <a:lnTo>
                        <a:pt x="776238" y="20753"/>
                      </a:lnTo>
                      <a:lnTo>
                        <a:pt x="1068480" y="0"/>
                      </a:lnTo>
                      <a:cubicBezTo>
                        <a:pt x="1068480" y="0"/>
                        <a:pt x="1163347" y="214430"/>
                        <a:pt x="1109641" y="350261"/>
                      </a:cubicBezTo>
                      <a:cubicBezTo>
                        <a:pt x="1101754" y="370225"/>
                        <a:pt x="1082479" y="378531"/>
                        <a:pt x="1056206" y="378778"/>
                      </a:cubicBezTo>
                      <a:cubicBezTo>
                        <a:pt x="1056206" y="378802"/>
                        <a:pt x="1056181" y="378802"/>
                        <a:pt x="1056181" y="378827"/>
                      </a:cubicBezTo>
                      <a:cubicBezTo>
                        <a:pt x="1056181" y="378827"/>
                        <a:pt x="881852" y="381859"/>
                        <a:pt x="825409" y="381464"/>
                      </a:cubicBezTo>
                      <a:cubicBezTo>
                        <a:pt x="680139" y="380429"/>
                        <a:pt x="518700" y="279450"/>
                        <a:pt x="497750" y="275087"/>
                      </a:cubicBezTo>
                      <a:cubicBezTo>
                        <a:pt x="463466" y="267989"/>
                        <a:pt x="449244" y="336557"/>
                        <a:pt x="414393" y="408404"/>
                      </a:cubicBezTo>
                      <a:cubicBezTo>
                        <a:pt x="379542" y="480275"/>
                        <a:pt x="89371" y="725440"/>
                        <a:pt x="89371" y="725440"/>
                      </a:cubicBezTo>
                      <a:cubicBezTo>
                        <a:pt x="89371" y="725440"/>
                        <a:pt x="45030" y="725564"/>
                        <a:pt x="26767" y="718564"/>
                      </a:cubicBezTo>
                      <a:cubicBezTo>
                        <a:pt x="7123" y="711047"/>
                        <a:pt x="0" y="701409"/>
                        <a:pt x="0" y="701409"/>
                      </a:cubicBezTo>
                      <a:cubicBezTo>
                        <a:pt x="0" y="701409"/>
                        <a:pt x="324061" y="67829"/>
                        <a:pt x="430759" y="34235"/>
                      </a:cubicBezTo>
                      <a:close/>
                    </a:path>
                  </a:pathLst>
                </a:custGeom>
                <a:solidFill>
                  <a:srgbClr val="2B478B"/>
                </a:solidFill>
                <a:ln w="2465" cap="flat">
                  <a:noFill/>
                  <a:prstDash val="solid"/>
                  <a:miter/>
                </a:ln>
              </p:spPr>
              <p:txBody>
                <a:bodyPr rtlCol="0" anchor="ctr"/>
                <a:lstStyle/>
                <a:p>
                  <a:endParaRPr lang="en-US"/>
                </a:p>
              </p:txBody>
            </p:sp>
            <p:sp>
              <p:nvSpPr>
                <p:cNvPr id="242" name="任意多边形: 形状 241">
                  <a:extLst>
                    <a:ext uri="{FF2B5EF4-FFF2-40B4-BE49-F238E27FC236}">
                      <a16:creationId xmlns:a16="http://schemas.microsoft.com/office/drawing/2014/main" id="{AD50C119-734D-E6F7-1999-4EB0DE947EA5}"/>
                    </a:ext>
                  </a:extLst>
                </p:cNvPr>
                <p:cNvSpPr/>
                <p:nvPr/>
              </p:nvSpPr>
              <p:spPr>
                <a:xfrm>
                  <a:off x="8259305" y="3979208"/>
                  <a:ext cx="579535" cy="662828"/>
                </a:xfrm>
                <a:custGeom>
                  <a:avLst/>
                  <a:gdLst>
                    <a:gd name="connsiteX0" fmla="*/ 74967 w 579535"/>
                    <a:gd name="connsiteY0" fmla="*/ 471877 h 662828"/>
                    <a:gd name="connsiteX1" fmla="*/ 389860 w 579535"/>
                    <a:gd name="connsiteY1" fmla="*/ 649337 h 662828"/>
                    <a:gd name="connsiteX2" fmla="*/ 511420 w 579535"/>
                    <a:gd name="connsiteY2" fmla="*/ 650200 h 662828"/>
                    <a:gd name="connsiteX3" fmla="*/ 492022 w 579535"/>
                    <a:gd name="connsiteY3" fmla="*/ 357465 h 662828"/>
                    <a:gd name="connsiteX4" fmla="*/ 371522 w 579535"/>
                    <a:gd name="connsiteY4" fmla="*/ 196839 h 662828"/>
                    <a:gd name="connsiteX5" fmla="*/ 191672 w 579535"/>
                    <a:gd name="connsiteY5" fmla="*/ 869 h 662828"/>
                    <a:gd name="connsiteX6" fmla="*/ 163771 w 579535"/>
                    <a:gd name="connsiteY6" fmla="*/ 2496 h 662828"/>
                    <a:gd name="connsiteX7" fmla="*/ 107501 w 579535"/>
                    <a:gd name="connsiteY7" fmla="*/ 16594 h 662828"/>
                    <a:gd name="connsiteX8" fmla="*/ 74967 w 579535"/>
                    <a:gd name="connsiteY8" fmla="*/ 471877 h 66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535" h="662828">
                      <a:moveTo>
                        <a:pt x="74967" y="471877"/>
                      </a:moveTo>
                      <a:cubicBezTo>
                        <a:pt x="178584" y="529872"/>
                        <a:pt x="388751" y="650101"/>
                        <a:pt x="389860" y="649337"/>
                      </a:cubicBezTo>
                      <a:cubicBezTo>
                        <a:pt x="389860" y="649337"/>
                        <a:pt x="467202" y="679111"/>
                        <a:pt x="511420" y="650200"/>
                      </a:cubicBezTo>
                      <a:cubicBezTo>
                        <a:pt x="585090" y="602014"/>
                        <a:pt x="625339" y="471212"/>
                        <a:pt x="492022" y="357465"/>
                      </a:cubicBezTo>
                      <a:cubicBezTo>
                        <a:pt x="425524" y="300727"/>
                        <a:pt x="378103" y="286703"/>
                        <a:pt x="371522" y="196839"/>
                      </a:cubicBezTo>
                      <a:cubicBezTo>
                        <a:pt x="367948" y="148087"/>
                        <a:pt x="302461" y="-13229"/>
                        <a:pt x="191672" y="869"/>
                      </a:cubicBezTo>
                      <a:cubicBezTo>
                        <a:pt x="182405" y="2053"/>
                        <a:pt x="173088" y="2866"/>
                        <a:pt x="163771" y="2496"/>
                      </a:cubicBezTo>
                      <a:cubicBezTo>
                        <a:pt x="150856" y="1979"/>
                        <a:pt x="129487" y="3729"/>
                        <a:pt x="107501" y="16594"/>
                      </a:cubicBezTo>
                      <a:cubicBezTo>
                        <a:pt x="44602" y="53442"/>
                        <a:pt x="-80803" y="448610"/>
                        <a:pt x="74967" y="471877"/>
                      </a:cubicBezTo>
                      <a:close/>
                    </a:path>
                  </a:pathLst>
                </a:custGeom>
                <a:solidFill>
                  <a:srgbClr val="233862"/>
                </a:solidFill>
                <a:ln w="2465" cap="flat">
                  <a:noFill/>
                  <a:prstDash val="solid"/>
                  <a:miter/>
                </a:ln>
              </p:spPr>
              <p:txBody>
                <a:bodyPr rtlCol="0" anchor="ctr"/>
                <a:lstStyle/>
                <a:p>
                  <a:endParaRPr lang="en-US"/>
                </a:p>
              </p:txBody>
            </p:sp>
            <p:sp>
              <p:nvSpPr>
                <p:cNvPr id="243" name="任意多边形: 形状 242">
                  <a:extLst>
                    <a:ext uri="{FF2B5EF4-FFF2-40B4-BE49-F238E27FC236}">
                      <a16:creationId xmlns:a16="http://schemas.microsoft.com/office/drawing/2014/main" id="{6BE88C8F-B5AE-D969-1898-33EBDC8688EF}"/>
                    </a:ext>
                  </a:extLst>
                </p:cNvPr>
                <p:cNvSpPr/>
                <p:nvPr/>
              </p:nvSpPr>
              <p:spPr>
                <a:xfrm>
                  <a:off x="8409397" y="4240105"/>
                  <a:ext cx="155161" cy="172074"/>
                </a:xfrm>
                <a:custGeom>
                  <a:avLst/>
                  <a:gdLst>
                    <a:gd name="connsiteX0" fmla="*/ 12398 w 155161"/>
                    <a:gd name="connsiteY0" fmla="*/ 162844 h 172074"/>
                    <a:gd name="connsiteX1" fmla="*/ 98071 w 155161"/>
                    <a:gd name="connsiteY1" fmla="*/ 166073 h 172074"/>
                    <a:gd name="connsiteX2" fmla="*/ 155154 w 155161"/>
                    <a:gd name="connsiteY2" fmla="*/ 98662 h 172074"/>
                    <a:gd name="connsiteX3" fmla="*/ 112367 w 155161"/>
                    <a:gd name="connsiteY3" fmla="*/ 0 h 172074"/>
                    <a:gd name="connsiteX4" fmla="*/ 106057 w 155161"/>
                    <a:gd name="connsiteY4" fmla="*/ 2218 h 172074"/>
                    <a:gd name="connsiteX5" fmla="*/ 0 w 155161"/>
                    <a:gd name="connsiteY5" fmla="*/ 39534 h 172074"/>
                    <a:gd name="connsiteX6" fmla="*/ 12151 w 155161"/>
                    <a:gd name="connsiteY6" fmla="*/ 105884 h 172074"/>
                    <a:gd name="connsiteX7" fmla="*/ 12398 w 155161"/>
                    <a:gd name="connsiteY7" fmla="*/ 162844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161" h="172074">
                      <a:moveTo>
                        <a:pt x="12398" y="162844"/>
                      </a:moveTo>
                      <a:cubicBezTo>
                        <a:pt x="11929" y="163140"/>
                        <a:pt x="63442" y="181132"/>
                        <a:pt x="98071" y="166073"/>
                      </a:cubicBezTo>
                      <a:cubicBezTo>
                        <a:pt x="130655" y="151950"/>
                        <a:pt x="155647" y="98687"/>
                        <a:pt x="155154" y="98662"/>
                      </a:cubicBezTo>
                      <a:cubicBezTo>
                        <a:pt x="140390" y="97874"/>
                        <a:pt x="124246" y="84835"/>
                        <a:pt x="112367" y="0"/>
                      </a:cubicBezTo>
                      <a:lnTo>
                        <a:pt x="106057" y="2218"/>
                      </a:lnTo>
                      <a:lnTo>
                        <a:pt x="0" y="39534"/>
                      </a:lnTo>
                      <a:cubicBezTo>
                        <a:pt x="0" y="39534"/>
                        <a:pt x="7419" y="73522"/>
                        <a:pt x="12151" y="105884"/>
                      </a:cubicBezTo>
                      <a:cubicBezTo>
                        <a:pt x="16144" y="133021"/>
                        <a:pt x="18214" y="159048"/>
                        <a:pt x="12398" y="162844"/>
                      </a:cubicBezTo>
                      <a:close/>
                    </a:path>
                  </a:pathLst>
                </a:custGeom>
                <a:solidFill>
                  <a:srgbClr val="FFB27D"/>
                </a:solidFill>
                <a:ln w="2465" cap="flat">
                  <a:noFill/>
                  <a:prstDash val="solid"/>
                  <a:miter/>
                </a:ln>
              </p:spPr>
              <p:txBody>
                <a:bodyPr rtlCol="0" anchor="ctr"/>
                <a:lstStyle/>
                <a:p>
                  <a:endParaRPr lang="en-US"/>
                </a:p>
              </p:txBody>
            </p:sp>
            <p:sp>
              <p:nvSpPr>
                <p:cNvPr id="244" name="任意多边形: 形状 243">
                  <a:extLst>
                    <a:ext uri="{FF2B5EF4-FFF2-40B4-BE49-F238E27FC236}">
                      <a16:creationId xmlns:a16="http://schemas.microsoft.com/office/drawing/2014/main" id="{E1E80EDA-63B9-F086-ACD2-A1E4E34BE83D}"/>
                    </a:ext>
                  </a:extLst>
                </p:cNvPr>
                <p:cNvSpPr/>
                <p:nvPr/>
              </p:nvSpPr>
              <p:spPr>
                <a:xfrm>
                  <a:off x="8409421" y="4242299"/>
                  <a:ext cx="106056" cy="95187"/>
                </a:xfrm>
                <a:custGeom>
                  <a:avLst/>
                  <a:gdLst>
                    <a:gd name="connsiteX0" fmla="*/ 0 w 106056"/>
                    <a:gd name="connsiteY0" fmla="*/ 37316 h 95187"/>
                    <a:gd name="connsiteX1" fmla="*/ 10795 w 106056"/>
                    <a:gd name="connsiteY1" fmla="*/ 95188 h 95187"/>
                    <a:gd name="connsiteX2" fmla="*/ 106057 w 106056"/>
                    <a:gd name="connsiteY2" fmla="*/ 0 h 95187"/>
                    <a:gd name="connsiteX3" fmla="*/ 0 w 106056"/>
                    <a:gd name="connsiteY3" fmla="*/ 37316 h 95187"/>
                  </a:gdLst>
                  <a:ahLst/>
                  <a:cxnLst>
                    <a:cxn ang="0">
                      <a:pos x="connsiteX0" y="connsiteY0"/>
                    </a:cxn>
                    <a:cxn ang="0">
                      <a:pos x="connsiteX1" y="connsiteY1"/>
                    </a:cxn>
                    <a:cxn ang="0">
                      <a:pos x="connsiteX2" y="connsiteY2"/>
                    </a:cxn>
                    <a:cxn ang="0">
                      <a:pos x="connsiteX3" y="connsiteY3"/>
                    </a:cxn>
                  </a:cxnLst>
                  <a:rect l="l" t="t" r="r" b="b"/>
                  <a:pathLst>
                    <a:path w="106056" h="95187">
                      <a:moveTo>
                        <a:pt x="0" y="37316"/>
                      </a:moveTo>
                      <a:cubicBezTo>
                        <a:pt x="0" y="37316"/>
                        <a:pt x="4511" y="61150"/>
                        <a:pt x="10795" y="95188"/>
                      </a:cubicBezTo>
                      <a:cubicBezTo>
                        <a:pt x="71625" y="84688"/>
                        <a:pt x="97258" y="32781"/>
                        <a:pt x="106057" y="0"/>
                      </a:cubicBezTo>
                      <a:lnTo>
                        <a:pt x="0" y="37316"/>
                      </a:lnTo>
                      <a:close/>
                    </a:path>
                  </a:pathLst>
                </a:custGeom>
                <a:solidFill>
                  <a:srgbClr val="ED975D"/>
                </a:solidFill>
                <a:ln w="2465" cap="flat">
                  <a:noFill/>
                  <a:prstDash val="solid"/>
                  <a:miter/>
                </a:ln>
              </p:spPr>
              <p:txBody>
                <a:bodyPr rtlCol="0" anchor="ctr"/>
                <a:lstStyle/>
                <a:p>
                  <a:endParaRPr lang="en-US"/>
                </a:p>
              </p:txBody>
            </p:sp>
            <p:sp>
              <p:nvSpPr>
                <p:cNvPr id="273" name="任意多边形: 形状 272">
                  <a:extLst>
                    <a:ext uri="{FF2B5EF4-FFF2-40B4-BE49-F238E27FC236}">
                      <a16:creationId xmlns:a16="http://schemas.microsoft.com/office/drawing/2014/main" id="{975E92FC-9621-B4E4-A53A-59C02B48ED97}"/>
                    </a:ext>
                  </a:extLst>
                </p:cNvPr>
                <p:cNvSpPr/>
                <p:nvPr/>
              </p:nvSpPr>
              <p:spPr>
                <a:xfrm>
                  <a:off x="8320326" y="4058965"/>
                  <a:ext cx="205918" cy="254273"/>
                </a:xfrm>
                <a:custGeom>
                  <a:avLst/>
                  <a:gdLst>
                    <a:gd name="connsiteX0" fmla="*/ 73099 w 205918"/>
                    <a:gd name="connsiteY0" fmla="*/ 254244 h 254273"/>
                    <a:gd name="connsiteX1" fmla="*/ 205109 w 205918"/>
                    <a:gd name="connsiteY1" fmla="*/ 145796 h 254273"/>
                    <a:gd name="connsiteX2" fmla="*/ 109256 w 205918"/>
                    <a:gd name="connsiteY2" fmla="*/ 674 h 254273"/>
                    <a:gd name="connsiteX3" fmla="*/ 168 w 205918"/>
                    <a:gd name="connsiteY3" fmla="*/ 76636 h 254273"/>
                    <a:gd name="connsiteX4" fmla="*/ 73099 w 205918"/>
                    <a:gd name="connsiteY4" fmla="*/ 254244 h 254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18" h="254273">
                      <a:moveTo>
                        <a:pt x="73099" y="254244"/>
                      </a:moveTo>
                      <a:cubicBezTo>
                        <a:pt x="73099" y="254244"/>
                        <a:pt x="217975" y="235832"/>
                        <a:pt x="205109" y="145796"/>
                      </a:cubicBezTo>
                      <a:cubicBezTo>
                        <a:pt x="192268" y="55760"/>
                        <a:pt x="202299" y="-7263"/>
                        <a:pt x="109256" y="674"/>
                      </a:cubicBezTo>
                      <a:cubicBezTo>
                        <a:pt x="16213" y="8610"/>
                        <a:pt x="3175" y="45532"/>
                        <a:pt x="168" y="76636"/>
                      </a:cubicBezTo>
                      <a:cubicBezTo>
                        <a:pt x="-2839" y="107741"/>
                        <a:pt x="35069" y="256708"/>
                        <a:pt x="73099" y="254244"/>
                      </a:cubicBezTo>
                      <a:close/>
                    </a:path>
                  </a:pathLst>
                </a:custGeom>
                <a:solidFill>
                  <a:srgbClr val="FFB27D"/>
                </a:solidFill>
                <a:ln w="2465" cap="flat">
                  <a:noFill/>
                  <a:prstDash val="solid"/>
                  <a:miter/>
                </a:ln>
              </p:spPr>
              <p:txBody>
                <a:bodyPr rtlCol="0" anchor="ctr"/>
                <a:lstStyle/>
                <a:p>
                  <a:endParaRPr lang="en-US"/>
                </a:p>
              </p:txBody>
            </p:sp>
            <p:sp>
              <p:nvSpPr>
                <p:cNvPr id="276" name="任意多边形: 形状 275">
                  <a:extLst>
                    <a:ext uri="{FF2B5EF4-FFF2-40B4-BE49-F238E27FC236}">
                      <a16:creationId xmlns:a16="http://schemas.microsoft.com/office/drawing/2014/main" id="{24373A6F-4D4D-0B77-07BB-48765060C9DA}"/>
                    </a:ext>
                  </a:extLst>
                </p:cNvPr>
                <p:cNvSpPr/>
                <p:nvPr/>
              </p:nvSpPr>
              <p:spPr>
                <a:xfrm>
                  <a:off x="8326138" y="4050898"/>
                  <a:ext cx="242035" cy="124243"/>
                </a:xfrm>
                <a:custGeom>
                  <a:avLst/>
                  <a:gdLst>
                    <a:gd name="connsiteX0" fmla="*/ 0 w 242035"/>
                    <a:gd name="connsiteY0" fmla="*/ 35434 h 124243"/>
                    <a:gd name="connsiteX1" fmla="*/ 155055 w 242035"/>
                    <a:gd name="connsiteY1" fmla="*/ 122808 h 124243"/>
                    <a:gd name="connsiteX2" fmla="*/ 242035 w 242035"/>
                    <a:gd name="connsiteY2" fmla="*/ 109622 h 124243"/>
                    <a:gd name="connsiteX3" fmla="*/ 183104 w 242035"/>
                    <a:gd name="connsiteY3" fmla="*/ 28582 h 124243"/>
                    <a:gd name="connsiteX4" fmla="*/ 146749 w 242035"/>
                    <a:gd name="connsiteY4" fmla="*/ 2210 h 124243"/>
                    <a:gd name="connsiteX5" fmla="*/ 0 w 242035"/>
                    <a:gd name="connsiteY5" fmla="*/ 35434 h 12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35" h="124243">
                      <a:moveTo>
                        <a:pt x="0" y="35434"/>
                      </a:moveTo>
                      <a:cubicBezTo>
                        <a:pt x="0" y="35434"/>
                        <a:pt x="92082" y="115932"/>
                        <a:pt x="155055" y="122808"/>
                      </a:cubicBezTo>
                      <a:cubicBezTo>
                        <a:pt x="218029" y="129685"/>
                        <a:pt x="242035" y="109622"/>
                        <a:pt x="242035" y="109622"/>
                      </a:cubicBezTo>
                      <a:cubicBezTo>
                        <a:pt x="242035" y="109622"/>
                        <a:pt x="205114" y="78517"/>
                        <a:pt x="183104" y="28582"/>
                      </a:cubicBezTo>
                      <a:cubicBezTo>
                        <a:pt x="176621" y="13868"/>
                        <a:pt x="162770" y="3689"/>
                        <a:pt x="146749" y="2210"/>
                      </a:cubicBezTo>
                      <a:cubicBezTo>
                        <a:pt x="101768" y="-1980"/>
                        <a:pt x="16489" y="-4371"/>
                        <a:pt x="0" y="35434"/>
                      </a:cubicBezTo>
                      <a:close/>
                    </a:path>
                  </a:pathLst>
                </a:custGeom>
                <a:solidFill>
                  <a:srgbClr val="233862"/>
                </a:solidFill>
                <a:ln w="2465" cap="flat">
                  <a:noFill/>
                  <a:prstDash val="solid"/>
                  <a:miter/>
                </a:ln>
              </p:spPr>
              <p:txBody>
                <a:bodyPr rtlCol="0" anchor="ctr"/>
                <a:lstStyle/>
                <a:p>
                  <a:endParaRPr lang="en-US"/>
                </a:p>
              </p:txBody>
            </p:sp>
            <p:sp>
              <p:nvSpPr>
                <p:cNvPr id="277" name="任意多边形: 形状 276">
                  <a:extLst>
                    <a:ext uri="{FF2B5EF4-FFF2-40B4-BE49-F238E27FC236}">
                      <a16:creationId xmlns:a16="http://schemas.microsoft.com/office/drawing/2014/main" id="{B03B5B19-92BF-D36A-7B61-DC8777731A25}"/>
                    </a:ext>
                  </a:extLst>
                </p:cNvPr>
                <p:cNvSpPr/>
                <p:nvPr/>
              </p:nvSpPr>
              <p:spPr>
                <a:xfrm>
                  <a:off x="8308966" y="4062024"/>
                  <a:ext cx="75142" cy="162553"/>
                </a:xfrm>
                <a:custGeom>
                  <a:avLst/>
                  <a:gdLst>
                    <a:gd name="connsiteX0" fmla="*/ 75142 w 75142"/>
                    <a:gd name="connsiteY0" fmla="*/ 17554 h 162553"/>
                    <a:gd name="connsiteX1" fmla="*/ 34006 w 75142"/>
                    <a:gd name="connsiteY1" fmla="*/ 69461 h 162553"/>
                    <a:gd name="connsiteX2" fmla="*/ 28609 w 75142"/>
                    <a:gd name="connsiteY2" fmla="*/ 162553 h 162553"/>
                    <a:gd name="connsiteX3" fmla="*/ 8644 w 75142"/>
                    <a:gd name="connsiteY3" fmla="*/ 22878 h 162553"/>
                    <a:gd name="connsiteX4" fmla="*/ 75142 w 75142"/>
                    <a:gd name="connsiteY4" fmla="*/ 17554 h 16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42" h="162553">
                      <a:moveTo>
                        <a:pt x="75142" y="17554"/>
                      </a:moveTo>
                      <a:cubicBezTo>
                        <a:pt x="75142" y="17554"/>
                        <a:pt x="43939" y="47303"/>
                        <a:pt x="34006" y="69461"/>
                      </a:cubicBezTo>
                      <a:cubicBezTo>
                        <a:pt x="24443" y="90855"/>
                        <a:pt x="21239" y="142121"/>
                        <a:pt x="28609" y="162553"/>
                      </a:cubicBezTo>
                      <a:cubicBezTo>
                        <a:pt x="28609" y="162553"/>
                        <a:pt x="-19034" y="68303"/>
                        <a:pt x="8644" y="22878"/>
                      </a:cubicBezTo>
                      <a:cubicBezTo>
                        <a:pt x="37974" y="-25283"/>
                        <a:pt x="75142" y="17554"/>
                        <a:pt x="75142" y="17554"/>
                      </a:cubicBezTo>
                      <a:close/>
                    </a:path>
                  </a:pathLst>
                </a:custGeom>
                <a:solidFill>
                  <a:srgbClr val="233862"/>
                </a:solidFill>
                <a:ln w="2465" cap="flat">
                  <a:noFill/>
                  <a:prstDash val="solid"/>
                  <a:miter/>
                </a:ln>
              </p:spPr>
              <p:txBody>
                <a:bodyPr rtlCol="0" anchor="ctr"/>
                <a:lstStyle/>
                <a:p>
                  <a:endParaRPr lang="en-US"/>
                </a:p>
              </p:txBody>
            </p:sp>
            <p:sp>
              <p:nvSpPr>
                <p:cNvPr id="278" name="任意多边形: 形状 277">
                  <a:extLst>
                    <a:ext uri="{FF2B5EF4-FFF2-40B4-BE49-F238E27FC236}">
                      <a16:creationId xmlns:a16="http://schemas.microsoft.com/office/drawing/2014/main" id="{0E6B9815-4AEA-6E69-7663-0D407268EE79}"/>
                    </a:ext>
                  </a:extLst>
                </p:cNvPr>
                <p:cNvSpPr/>
                <p:nvPr/>
              </p:nvSpPr>
              <p:spPr>
                <a:xfrm>
                  <a:off x="8298427" y="4335277"/>
                  <a:ext cx="388534" cy="554498"/>
                </a:xfrm>
                <a:custGeom>
                  <a:avLst/>
                  <a:gdLst>
                    <a:gd name="connsiteX0" fmla="*/ 8 w 388534"/>
                    <a:gd name="connsiteY0" fmla="*/ 280008 h 554498"/>
                    <a:gd name="connsiteX1" fmla="*/ 31433 w 388534"/>
                    <a:gd name="connsiteY1" fmla="*/ 539814 h 554498"/>
                    <a:gd name="connsiteX2" fmla="*/ 89354 w 388534"/>
                    <a:gd name="connsiteY2" fmla="*/ 552803 h 554498"/>
                    <a:gd name="connsiteX3" fmla="*/ 343294 w 388534"/>
                    <a:gd name="connsiteY3" fmla="*/ 529142 h 554498"/>
                    <a:gd name="connsiteX4" fmla="*/ 367818 w 388534"/>
                    <a:gd name="connsiteY4" fmla="*/ 366076 h 554498"/>
                    <a:gd name="connsiteX5" fmla="*/ 374695 w 388534"/>
                    <a:gd name="connsiteY5" fmla="*/ 335612 h 554498"/>
                    <a:gd name="connsiteX6" fmla="*/ 353252 w 388534"/>
                    <a:gd name="connsiteY6" fmla="*/ 157438 h 554498"/>
                    <a:gd name="connsiteX7" fmla="*/ 255476 w 388534"/>
                    <a:gd name="connsiteY7" fmla="*/ 65 h 554498"/>
                    <a:gd name="connsiteX8" fmla="*/ 123170 w 388534"/>
                    <a:gd name="connsiteY8" fmla="*/ 10713 h 554498"/>
                    <a:gd name="connsiteX9" fmla="*/ 8 w 388534"/>
                    <a:gd name="connsiteY9" fmla="*/ 280008 h 55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534" h="554498">
                      <a:moveTo>
                        <a:pt x="8" y="280008"/>
                      </a:moveTo>
                      <a:cubicBezTo>
                        <a:pt x="2325" y="573014"/>
                        <a:pt x="-435" y="511766"/>
                        <a:pt x="31433" y="539814"/>
                      </a:cubicBezTo>
                      <a:cubicBezTo>
                        <a:pt x="39099" y="546568"/>
                        <a:pt x="60788" y="550708"/>
                        <a:pt x="89354" y="552803"/>
                      </a:cubicBezTo>
                      <a:cubicBezTo>
                        <a:pt x="179144" y="559409"/>
                        <a:pt x="337182" y="545705"/>
                        <a:pt x="343294" y="529142"/>
                      </a:cubicBezTo>
                      <a:cubicBezTo>
                        <a:pt x="364417" y="471837"/>
                        <a:pt x="349924" y="453894"/>
                        <a:pt x="367818" y="366076"/>
                      </a:cubicBezTo>
                      <a:cubicBezTo>
                        <a:pt x="369691" y="356735"/>
                        <a:pt x="371983" y="346630"/>
                        <a:pt x="374695" y="335612"/>
                      </a:cubicBezTo>
                      <a:cubicBezTo>
                        <a:pt x="389532" y="275301"/>
                        <a:pt x="403704" y="254868"/>
                        <a:pt x="353252" y="157438"/>
                      </a:cubicBezTo>
                      <a:cubicBezTo>
                        <a:pt x="307482" y="69201"/>
                        <a:pt x="259814" y="-2473"/>
                        <a:pt x="255476" y="65"/>
                      </a:cubicBezTo>
                      <a:cubicBezTo>
                        <a:pt x="132610" y="71838"/>
                        <a:pt x="123170" y="10713"/>
                        <a:pt x="123170" y="10713"/>
                      </a:cubicBezTo>
                      <a:cubicBezTo>
                        <a:pt x="123170" y="10713"/>
                        <a:pt x="-1150" y="137104"/>
                        <a:pt x="8" y="280008"/>
                      </a:cubicBezTo>
                      <a:close/>
                    </a:path>
                  </a:pathLst>
                </a:custGeom>
                <a:solidFill>
                  <a:srgbClr val="F9DDBF"/>
                </a:solidFill>
                <a:ln w="2465" cap="flat">
                  <a:noFill/>
                  <a:prstDash val="solid"/>
                  <a:miter/>
                </a:ln>
              </p:spPr>
              <p:txBody>
                <a:bodyPr rtlCol="0" anchor="ctr"/>
                <a:lstStyle/>
                <a:p>
                  <a:endParaRPr lang="en-US"/>
                </a:p>
              </p:txBody>
            </p:sp>
            <p:sp>
              <p:nvSpPr>
                <p:cNvPr id="279" name="任意多边形: 形状 278">
                  <a:extLst>
                    <a:ext uri="{FF2B5EF4-FFF2-40B4-BE49-F238E27FC236}">
                      <a16:creationId xmlns:a16="http://schemas.microsoft.com/office/drawing/2014/main" id="{7774C28B-772F-B4AD-9821-FFBC1893D591}"/>
                    </a:ext>
                  </a:extLst>
                </p:cNvPr>
                <p:cNvSpPr/>
                <p:nvPr/>
              </p:nvSpPr>
              <p:spPr>
                <a:xfrm>
                  <a:off x="7979501" y="5166568"/>
                  <a:ext cx="190793" cy="456250"/>
                </a:xfrm>
                <a:custGeom>
                  <a:avLst/>
                  <a:gdLst>
                    <a:gd name="connsiteX0" fmla="*/ 0 w 190793"/>
                    <a:gd name="connsiteY0" fmla="*/ 201959 h 456250"/>
                    <a:gd name="connsiteX1" fmla="*/ 92279 w 190793"/>
                    <a:gd name="connsiteY1" fmla="*/ 455751 h 456250"/>
                    <a:gd name="connsiteX2" fmla="*/ 142288 w 190793"/>
                    <a:gd name="connsiteY2" fmla="*/ 451537 h 456250"/>
                    <a:gd name="connsiteX3" fmla="*/ 190794 w 190793"/>
                    <a:gd name="connsiteY3" fmla="*/ 428343 h 456250"/>
                    <a:gd name="connsiteX4" fmla="*/ 118972 w 190793"/>
                    <a:gd name="connsiteY4" fmla="*/ 0 h 456250"/>
                    <a:gd name="connsiteX5" fmla="*/ 0 w 190793"/>
                    <a:gd name="connsiteY5" fmla="*/ 201959 h 45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793" h="456250">
                      <a:moveTo>
                        <a:pt x="0" y="201959"/>
                      </a:moveTo>
                      <a:lnTo>
                        <a:pt x="92279" y="455751"/>
                      </a:lnTo>
                      <a:cubicBezTo>
                        <a:pt x="92279" y="455751"/>
                        <a:pt x="117789" y="458389"/>
                        <a:pt x="142288" y="451537"/>
                      </a:cubicBezTo>
                      <a:cubicBezTo>
                        <a:pt x="164840" y="445202"/>
                        <a:pt x="190794" y="428343"/>
                        <a:pt x="190794" y="428343"/>
                      </a:cubicBezTo>
                      <a:cubicBezTo>
                        <a:pt x="190794" y="428343"/>
                        <a:pt x="166590" y="156362"/>
                        <a:pt x="118972" y="0"/>
                      </a:cubicBezTo>
                      <a:lnTo>
                        <a:pt x="0" y="201959"/>
                      </a:lnTo>
                      <a:close/>
                    </a:path>
                  </a:pathLst>
                </a:custGeom>
                <a:solidFill>
                  <a:srgbClr val="2B478B"/>
                </a:solidFill>
                <a:ln w="2465" cap="flat">
                  <a:noFill/>
                  <a:prstDash val="solid"/>
                  <a:miter/>
                </a:ln>
              </p:spPr>
              <p:txBody>
                <a:bodyPr rtlCol="0" anchor="ctr"/>
                <a:lstStyle/>
                <a:p>
                  <a:endParaRPr lang="en-US"/>
                </a:p>
              </p:txBody>
            </p:sp>
            <p:sp>
              <p:nvSpPr>
                <p:cNvPr id="280" name="任意多边形: 形状 279">
                  <a:extLst>
                    <a:ext uri="{FF2B5EF4-FFF2-40B4-BE49-F238E27FC236}">
                      <a16:creationId xmlns:a16="http://schemas.microsoft.com/office/drawing/2014/main" id="{B09DE1C3-8E33-E1B8-2660-5DE578AB640B}"/>
                    </a:ext>
                  </a:extLst>
                </p:cNvPr>
                <p:cNvSpPr/>
                <p:nvPr/>
              </p:nvSpPr>
              <p:spPr>
                <a:xfrm>
                  <a:off x="8175939" y="4345965"/>
                  <a:ext cx="245633" cy="449138"/>
                </a:xfrm>
                <a:custGeom>
                  <a:avLst/>
                  <a:gdLst>
                    <a:gd name="connsiteX0" fmla="*/ 245634 w 245633"/>
                    <a:gd name="connsiteY0" fmla="*/ 0 h 449138"/>
                    <a:gd name="connsiteX1" fmla="*/ 104405 w 245633"/>
                    <a:gd name="connsiteY1" fmla="*/ 74558 h 449138"/>
                    <a:gd name="connsiteX2" fmla="*/ 0 w 245633"/>
                    <a:gd name="connsiteY2" fmla="*/ 446730 h 449138"/>
                    <a:gd name="connsiteX3" fmla="*/ 93709 w 245633"/>
                    <a:gd name="connsiteY3" fmla="*/ 429329 h 449138"/>
                    <a:gd name="connsiteX4" fmla="*/ 198533 w 245633"/>
                    <a:gd name="connsiteY4" fmla="*/ 155745 h 449138"/>
                    <a:gd name="connsiteX5" fmla="*/ 245634 w 245633"/>
                    <a:gd name="connsiteY5" fmla="*/ 0 h 44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33" h="449138">
                      <a:moveTo>
                        <a:pt x="245634" y="0"/>
                      </a:moveTo>
                      <a:cubicBezTo>
                        <a:pt x="245634" y="0"/>
                        <a:pt x="119588" y="20457"/>
                        <a:pt x="104405" y="74558"/>
                      </a:cubicBezTo>
                      <a:cubicBezTo>
                        <a:pt x="89247" y="128658"/>
                        <a:pt x="0" y="446730"/>
                        <a:pt x="0" y="446730"/>
                      </a:cubicBezTo>
                      <a:cubicBezTo>
                        <a:pt x="0" y="446730"/>
                        <a:pt x="63935" y="458684"/>
                        <a:pt x="93709" y="429329"/>
                      </a:cubicBezTo>
                      <a:cubicBezTo>
                        <a:pt x="123482" y="399975"/>
                        <a:pt x="198533" y="155745"/>
                        <a:pt x="198533" y="155745"/>
                      </a:cubicBezTo>
                      <a:lnTo>
                        <a:pt x="245634" y="0"/>
                      </a:lnTo>
                      <a:close/>
                    </a:path>
                  </a:pathLst>
                </a:custGeom>
                <a:solidFill>
                  <a:srgbClr val="F9DDBF"/>
                </a:solidFill>
                <a:ln w="2465" cap="flat">
                  <a:noFill/>
                  <a:prstDash val="solid"/>
                  <a:miter/>
                </a:ln>
              </p:spPr>
              <p:txBody>
                <a:bodyPr rtlCol="0" anchor="ctr"/>
                <a:lstStyle/>
                <a:p>
                  <a:endParaRPr lang="en-US"/>
                </a:p>
              </p:txBody>
            </p:sp>
            <p:sp>
              <p:nvSpPr>
                <p:cNvPr id="281" name="任意多边形: 形状 280">
                  <a:extLst>
                    <a:ext uri="{FF2B5EF4-FFF2-40B4-BE49-F238E27FC236}">
                      <a16:creationId xmlns:a16="http://schemas.microsoft.com/office/drawing/2014/main" id="{455F5DFB-5B87-148B-A5C1-1E733F855970}"/>
                    </a:ext>
                  </a:extLst>
                </p:cNvPr>
                <p:cNvSpPr/>
                <p:nvPr/>
              </p:nvSpPr>
              <p:spPr>
                <a:xfrm>
                  <a:off x="8387756" y="4579004"/>
                  <a:ext cx="278463" cy="310746"/>
                </a:xfrm>
                <a:custGeom>
                  <a:avLst/>
                  <a:gdLst>
                    <a:gd name="connsiteX0" fmla="*/ 0 w 278463"/>
                    <a:gd name="connsiteY0" fmla="*/ 309051 h 310746"/>
                    <a:gd name="connsiteX1" fmla="*/ 253940 w 278463"/>
                    <a:gd name="connsiteY1" fmla="*/ 285390 h 310746"/>
                    <a:gd name="connsiteX2" fmla="*/ 278464 w 278463"/>
                    <a:gd name="connsiteY2" fmla="*/ 122324 h 310746"/>
                    <a:gd name="connsiteX3" fmla="*/ 235997 w 278463"/>
                    <a:gd name="connsiteY3" fmla="*/ 0 h 310746"/>
                    <a:gd name="connsiteX4" fmla="*/ 201885 w 278463"/>
                    <a:gd name="connsiteY4" fmla="*/ 171372 h 310746"/>
                    <a:gd name="connsiteX5" fmla="*/ 17647 w 278463"/>
                    <a:gd name="connsiteY5" fmla="*/ 268925 h 310746"/>
                    <a:gd name="connsiteX6" fmla="*/ 0 w 278463"/>
                    <a:gd name="connsiteY6" fmla="*/ 309051 h 3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63" h="310746">
                      <a:moveTo>
                        <a:pt x="0" y="309051"/>
                      </a:moveTo>
                      <a:cubicBezTo>
                        <a:pt x="89790" y="315656"/>
                        <a:pt x="247828" y="301953"/>
                        <a:pt x="253940" y="285390"/>
                      </a:cubicBezTo>
                      <a:cubicBezTo>
                        <a:pt x="275063" y="228085"/>
                        <a:pt x="260570" y="210142"/>
                        <a:pt x="278464" y="122324"/>
                      </a:cubicBezTo>
                      <a:lnTo>
                        <a:pt x="235997" y="0"/>
                      </a:lnTo>
                      <a:cubicBezTo>
                        <a:pt x="235997" y="0"/>
                        <a:pt x="242208" y="135929"/>
                        <a:pt x="201885" y="171372"/>
                      </a:cubicBezTo>
                      <a:cubicBezTo>
                        <a:pt x="161612" y="206814"/>
                        <a:pt x="37341" y="239201"/>
                        <a:pt x="17647" y="268925"/>
                      </a:cubicBezTo>
                      <a:cubicBezTo>
                        <a:pt x="8158" y="283196"/>
                        <a:pt x="1873" y="297541"/>
                        <a:pt x="0" y="309051"/>
                      </a:cubicBezTo>
                      <a:close/>
                    </a:path>
                  </a:pathLst>
                </a:custGeom>
                <a:solidFill>
                  <a:srgbClr val="F2CCAA"/>
                </a:solidFill>
                <a:ln w="2465" cap="flat">
                  <a:noFill/>
                  <a:prstDash val="solid"/>
                  <a:miter/>
                </a:ln>
              </p:spPr>
              <p:txBody>
                <a:bodyPr rtlCol="0" anchor="ctr"/>
                <a:lstStyle/>
                <a:p>
                  <a:endParaRPr lang="en-US"/>
                </a:p>
              </p:txBody>
            </p:sp>
            <p:sp>
              <p:nvSpPr>
                <p:cNvPr id="282" name="任意多边形: 形状 281">
                  <a:extLst>
                    <a:ext uri="{FF2B5EF4-FFF2-40B4-BE49-F238E27FC236}">
                      <a16:creationId xmlns:a16="http://schemas.microsoft.com/office/drawing/2014/main" id="{B2B4BDE1-AB56-C3E5-8B55-1DA7EC2E5286}"/>
                    </a:ext>
                  </a:extLst>
                </p:cNvPr>
                <p:cNvSpPr/>
                <p:nvPr/>
              </p:nvSpPr>
              <p:spPr>
                <a:xfrm>
                  <a:off x="8333923" y="4817277"/>
                  <a:ext cx="157178" cy="54899"/>
                </a:xfrm>
                <a:custGeom>
                  <a:avLst/>
                  <a:gdLst>
                    <a:gd name="connsiteX0" fmla="*/ 157178 w 157178"/>
                    <a:gd name="connsiteY0" fmla="*/ 14360 h 54899"/>
                    <a:gd name="connsiteX1" fmla="*/ 54326 w 157178"/>
                    <a:gd name="connsiteY1" fmla="*/ 1765 h 54899"/>
                    <a:gd name="connsiteX2" fmla="*/ 373 w 157178"/>
                    <a:gd name="connsiteY2" fmla="*/ 47856 h 54899"/>
                    <a:gd name="connsiteX3" fmla="*/ 44073 w 157178"/>
                    <a:gd name="connsiteY3" fmla="*/ 37430 h 54899"/>
                    <a:gd name="connsiteX4" fmla="*/ 81660 w 157178"/>
                    <a:gd name="connsiteY4" fmla="*/ 45933 h 54899"/>
                    <a:gd name="connsiteX5" fmla="*/ 149070 w 157178"/>
                    <a:gd name="connsiteY5" fmla="*/ 53180 h 54899"/>
                    <a:gd name="connsiteX6" fmla="*/ 157178 w 157178"/>
                    <a:gd name="connsiteY6" fmla="*/ 14360 h 5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78" h="54899">
                      <a:moveTo>
                        <a:pt x="157178" y="14360"/>
                      </a:moveTo>
                      <a:cubicBezTo>
                        <a:pt x="157178" y="14360"/>
                        <a:pt x="68695" y="-5998"/>
                        <a:pt x="54326" y="1765"/>
                      </a:cubicBezTo>
                      <a:cubicBezTo>
                        <a:pt x="39982" y="9529"/>
                        <a:pt x="4810" y="37923"/>
                        <a:pt x="373" y="47856"/>
                      </a:cubicBezTo>
                      <a:cubicBezTo>
                        <a:pt x="-4063" y="57789"/>
                        <a:pt x="32267" y="40511"/>
                        <a:pt x="44073" y="37430"/>
                      </a:cubicBezTo>
                      <a:cubicBezTo>
                        <a:pt x="51714" y="35433"/>
                        <a:pt x="71752" y="42557"/>
                        <a:pt x="81660" y="45933"/>
                      </a:cubicBezTo>
                      <a:cubicBezTo>
                        <a:pt x="123387" y="60179"/>
                        <a:pt x="149070" y="53180"/>
                        <a:pt x="149070" y="53180"/>
                      </a:cubicBezTo>
                      <a:lnTo>
                        <a:pt x="157178" y="14360"/>
                      </a:lnTo>
                      <a:close/>
                    </a:path>
                  </a:pathLst>
                </a:custGeom>
                <a:solidFill>
                  <a:srgbClr val="FFB27D"/>
                </a:solidFill>
                <a:ln w="2465" cap="flat">
                  <a:noFill/>
                  <a:prstDash val="solid"/>
                  <a:miter/>
                </a:ln>
              </p:spPr>
              <p:txBody>
                <a:bodyPr rtlCol="0" anchor="ctr"/>
                <a:lstStyle/>
                <a:p>
                  <a:endParaRPr lang="en-US"/>
                </a:p>
              </p:txBody>
            </p:sp>
            <p:sp>
              <p:nvSpPr>
                <p:cNvPr id="283" name="任意多边形: 形状 282">
                  <a:extLst>
                    <a:ext uri="{FF2B5EF4-FFF2-40B4-BE49-F238E27FC236}">
                      <a16:creationId xmlns:a16="http://schemas.microsoft.com/office/drawing/2014/main" id="{D00B2D83-7854-E36C-DF9B-A68AE59CC3DE}"/>
                    </a:ext>
                  </a:extLst>
                </p:cNvPr>
                <p:cNvSpPr/>
                <p:nvPr/>
              </p:nvSpPr>
              <p:spPr>
                <a:xfrm>
                  <a:off x="8476580" y="4335268"/>
                  <a:ext cx="361142" cy="564348"/>
                </a:xfrm>
                <a:custGeom>
                  <a:avLst/>
                  <a:gdLst>
                    <a:gd name="connsiteX0" fmla="*/ 77372 w 361142"/>
                    <a:gd name="connsiteY0" fmla="*/ 0 h 564348"/>
                    <a:gd name="connsiteX1" fmla="*/ 237110 w 361142"/>
                    <a:gd name="connsiteY1" fmla="*/ 65931 h 564348"/>
                    <a:gd name="connsiteX2" fmla="*/ 340875 w 361142"/>
                    <a:gd name="connsiteY2" fmla="*/ 538270 h 564348"/>
                    <a:gd name="connsiteX3" fmla="*/ 2839 w 361142"/>
                    <a:gd name="connsiteY3" fmla="*/ 549435 h 564348"/>
                    <a:gd name="connsiteX4" fmla="*/ 6709 w 361142"/>
                    <a:gd name="connsiteY4" fmla="*/ 488606 h 564348"/>
                    <a:gd name="connsiteX5" fmla="*/ 226907 w 361142"/>
                    <a:gd name="connsiteY5" fmla="*/ 429107 h 564348"/>
                    <a:gd name="connsiteX6" fmla="*/ 113899 w 361142"/>
                    <a:gd name="connsiteY6" fmla="*/ 222268 h 564348"/>
                    <a:gd name="connsiteX7" fmla="*/ 77372 w 361142"/>
                    <a:gd name="connsiteY7" fmla="*/ 0 h 56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42" h="564348">
                      <a:moveTo>
                        <a:pt x="77372" y="0"/>
                      </a:moveTo>
                      <a:cubicBezTo>
                        <a:pt x="77372" y="0"/>
                        <a:pt x="196319" y="8183"/>
                        <a:pt x="237110" y="65931"/>
                      </a:cubicBezTo>
                      <a:cubicBezTo>
                        <a:pt x="294538" y="147218"/>
                        <a:pt x="407151" y="492746"/>
                        <a:pt x="340875" y="538270"/>
                      </a:cubicBezTo>
                      <a:cubicBezTo>
                        <a:pt x="266268" y="589511"/>
                        <a:pt x="2839" y="549435"/>
                        <a:pt x="2839" y="549435"/>
                      </a:cubicBezTo>
                      <a:cubicBezTo>
                        <a:pt x="2839" y="549435"/>
                        <a:pt x="-5640" y="508348"/>
                        <a:pt x="6709" y="488606"/>
                      </a:cubicBezTo>
                      <a:cubicBezTo>
                        <a:pt x="19057" y="468863"/>
                        <a:pt x="217689" y="438202"/>
                        <a:pt x="226907" y="429107"/>
                      </a:cubicBezTo>
                      <a:cubicBezTo>
                        <a:pt x="236125" y="420012"/>
                        <a:pt x="113702" y="249750"/>
                        <a:pt x="113899" y="222268"/>
                      </a:cubicBezTo>
                      <a:cubicBezTo>
                        <a:pt x="114121" y="194786"/>
                        <a:pt x="77372" y="0"/>
                        <a:pt x="77372" y="0"/>
                      </a:cubicBezTo>
                      <a:close/>
                    </a:path>
                  </a:pathLst>
                </a:custGeom>
                <a:solidFill>
                  <a:srgbClr val="F9DDBF"/>
                </a:solidFill>
                <a:ln w="2465" cap="flat">
                  <a:noFill/>
                  <a:prstDash val="solid"/>
                  <a:miter/>
                </a:ln>
              </p:spPr>
              <p:txBody>
                <a:bodyPr rtlCol="0" anchor="ctr"/>
                <a:lstStyle/>
                <a:p>
                  <a:endParaRPr lang="en-US"/>
                </a:p>
              </p:txBody>
            </p:sp>
            <p:sp>
              <p:nvSpPr>
                <p:cNvPr id="284" name="任意多边形: 形状 283">
                  <a:extLst>
                    <a:ext uri="{FF2B5EF4-FFF2-40B4-BE49-F238E27FC236}">
                      <a16:creationId xmlns:a16="http://schemas.microsoft.com/office/drawing/2014/main" id="{1D09B5DA-97F3-0411-4AAD-DFA09B730182}"/>
                    </a:ext>
                  </a:extLst>
                </p:cNvPr>
                <p:cNvSpPr/>
                <p:nvPr/>
              </p:nvSpPr>
              <p:spPr>
                <a:xfrm>
                  <a:off x="8348912" y="4843690"/>
                  <a:ext cx="34876" cy="28801"/>
                </a:xfrm>
                <a:custGeom>
                  <a:avLst/>
                  <a:gdLst>
                    <a:gd name="connsiteX0" fmla="*/ 34876 w 34876"/>
                    <a:gd name="connsiteY0" fmla="*/ 0 h 28801"/>
                    <a:gd name="connsiteX1" fmla="*/ 10032 w 34876"/>
                    <a:gd name="connsiteY1" fmla="*/ 26644 h 28801"/>
                    <a:gd name="connsiteX2" fmla="*/ 0 w 34876"/>
                    <a:gd name="connsiteY2" fmla="*/ 28714 h 28801"/>
                    <a:gd name="connsiteX3" fmla="*/ 12669 w 34876"/>
                    <a:gd name="connsiteY3" fmla="*/ 6285 h 28801"/>
                    <a:gd name="connsiteX4" fmla="*/ 34876 w 34876"/>
                    <a:gd name="connsiteY4" fmla="*/ 0 h 2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6" h="28801">
                      <a:moveTo>
                        <a:pt x="34876" y="0"/>
                      </a:moveTo>
                      <a:cubicBezTo>
                        <a:pt x="34876" y="0"/>
                        <a:pt x="16144" y="23834"/>
                        <a:pt x="10032" y="26644"/>
                      </a:cubicBezTo>
                      <a:cubicBezTo>
                        <a:pt x="3919" y="29454"/>
                        <a:pt x="0" y="28714"/>
                        <a:pt x="0" y="28714"/>
                      </a:cubicBezTo>
                      <a:lnTo>
                        <a:pt x="12669" y="6285"/>
                      </a:lnTo>
                      <a:lnTo>
                        <a:pt x="34876" y="0"/>
                      </a:lnTo>
                      <a:close/>
                    </a:path>
                  </a:pathLst>
                </a:custGeom>
                <a:solidFill>
                  <a:srgbClr val="FFB27D"/>
                </a:solidFill>
                <a:ln w="2465" cap="flat">
                  <a:noFill/>
                  <a:prstDash val="solid"/>
                  <a:miter/>
                </a:ln>
              </p:spPr>
              <p:txBody>
                <a:bodyPr rtlCol="0" anchor="ctr"/>
                <a:lstStyle/>
                <a:p>
                  <a:endParaRPr lang="en-US"/>
                </a:p>
              </p:txBody>
            </p:sp>
            <p:sp>
              <p:nvSpPr>
                <p:cNvPr id="285" name="任意多边形: 形状 284">
                  <a:extLst>
                    <a:ext uri="{FF2B5EF4-FFF2-40B4-BE49-F238E27FC236}">
                      <a16:creationId xmlns:a16="http://schemas.microsoft.com/office/drawing/2014/main" id="{24900A5D-8EFC-2269-402D-CC758B1375E4}"/>
                    </a:ext>
                  </a:extLst>
                </p:cNvPr>
                <p:cNvSpPr/>
                <p:nvPr/>
              </p:nvSpPr>
              <p:spPr>
                <a:xfrm>
                  <a:off x="8334075" y="4819043"/>
                  <a:ext cx="54174" cy="29366"/>
                </a:xfrm>
                <a:custGeom>
                  <a:avLst/>
                  <a:gdLst>
                    <a:gd name="connsiteX0" fmla="*/ 54174 w 54174"/>
                    <a:gd name="connsiteY0" fmla="*/ 0 h 29366"/>
                    <a:gd name="connsiteX1" fmla="*/ 0 w 54174"/>
                    <a:gd name="connsiteY1" fmla="*/ 25830 h 29366"/>
                    <a:gd name="connsiteX2" fmla="*/ 8923 w 54174"/>
                    <a:gd name="connsiteY2" fmla="*/ 29355 h 29366"/>
                    <a:gd name="connsiteX3" fmla="*/ 32387 w 54174"/>
                    <a:gd name="connsiteY3" fmla="*/ 23095 h 29366"/>
                    <a:gd name="connsiteX4" fmla="*/ 54174 w 54174"/>
                    <a:gd name="connsiteY4" fmla="*/ 0 h 2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74" h="29366">
                      <a:moveTo>
                        <a:pt x="54174" y="0"/>
                      </a:moveTo>
                      <a:lnTo>
                        <a:pt x="0" y="25830"/>
                      </a:lnTo>
                      <a:cubicBezTo>
                        <a:pt x="0" y="25830"/>
                        <a:pt x="2268" y="29601"/>
                        <a:pt x="8923" y="29355"/>
                      </a:cubicBezTo>
                      <a:cubicBezTo>
                        <a:pt x="15577" y="29108"/>
                        <a:pt x="32387" y="23095"/>
                        <a:pt x="32387" y="23095"/>
                      </a:cubicBezTo>
                      <a:lnTo>
                        <a:pt x="54174" y="0"/>
                      </a:lnTo>
                      <a:close/>
                    </a:path>
                  </a:pathLst>
                </a:custGeom>
                <a:solidFill>
                  <a:srgbClr val="FFB27D"/>
                </a:solidFill>
                <a:ln w="2465" cap="flat">
                  <a:noFill/>
                  <a:prstDash val="solid"/>
                  <a:miter/>
                </a:ln>
              </p:spPr>
              <p:txBody>
                <a:bodyPr rtlCol="0" anchor="ctr"/>
                <a:lstStyle/>
                <a:p>
                  <a:endParaRPr lang="en-US"/>
                </a:p>
              </p:txBody>
            </p:sp>
          </p:grpSp>
          <p:grpSp>
            <p:nvGrpSpPr>
              <p:cNvPr id="286" name="图形 17">
                <a:extLst>
                  <a:ext uri="{FF2B5EF4-FFF2-40B4-BE49-F238E27FC236}">
                    <a16:creationId xmlns:a16="http://schemas.microsoft.com/office/drawing/2014/main" id="{BF135E48-FE44-D226-033F-E65AA54F4DFE}"/>
                  </a:ext>
                </a:extLst>
              </p:cNvPr>
              <p:cNvGrpSpPr/>
              <p:nvPr/>
            </p:nvGrpSpPr>
            <p:grpSpPr>
              <a:xfrm>
                <a:off x="7817174" y="4585585"/>
                <a:ext cx="685290" cy="324332"/>
                <a:chOff x="7817174" y="4585585"/>
                <a:chExt cx="685290" cy="324332"/>
              </a:xfrm>
            </p:grpSpPr>
            <p:grpSp>
              <p:nvGrpSpPr>
                <p:cNvPr id="287" name="图形 17">
                  <a:extLst>
                    <a:ext uri="{FF2B5EF4-FFF2-40B4-BE49-F238E27FC236}">
                      <a16:creationId xmlns:a16="http://schemas.microsoft.com/office/drawing/2014/main" id="{3C0A0288-235D-BDF4-8387-A687E713DD8F}"/>
                    </a:ext>
                  </a:extLst>
                </p:cNvPr>
                <p:cNvGrpSpPr/>
                <p:nvPr/>
              </p:nvGrpSpPr>
              <p:grpSpPr>
                <a:xfrm>
                  <a:off x="7817174" y="4585585"/>
                  <a:ext cx="685290" cy="324332"/>
                  <a:chOff x="7817174" y="4585585"/>
                  <a:chExt cx="685290" cy="324332"/>
                </a:xfrm>
              </p:grpSpPr>
              <p:sp>
                <p:nvSpPr>
                  <p:cNvPr id="288" name="任意多边形: 形状 287">
                    <a:extLst>
                      <a:ext uri="{FF2B5EF4-FFF2-40B4-BE49-F238E27FC236}">
                        <a16:creationId xmlns:a16="http://schemas.microsoft.com/office/drawing/2014/main" id="{AC32E4D7-E37D-31CE-7DBA-68EC59379249}"/>
                      </a:ext>
                    </a:extLst>
                  </p:cNvPr>
                  <p:cNvSpPr/>
                  <p:nvPr/>
                </p:nvSpPr>
                <p:spPr>
                  <a:xfrm>
                    <a:off x="7817174" y="4585585"/>
                    <a:ext cx="553304" cy="323395"/>
                  </a:xfrm>
                  <a:custGeom>
                    <a:avLst/>
                    <a:gdLst>
                      <a:gd name="connsiteX0" fmla="*/ 553305 w 553304"/>
                      <a:gd name="connsiteY0" fmla="*/ 323396 h 323395"/>
                      <a:gd name="connsiteX1" fmla="*/ 126218 w 553304"/>
                      <a:gd name="connsiteY1" fmla="*/ 320389 h 323395"/>
                      <a:gd name="connsiteX2" fmla="*/ 0 w 553304"/>
                      <a:gd name="connsiteY2" fmla="*/ 0 h 323395"/>
                      <a:gd name="connsiteX3" fmla="*/ 426421 w 553304"/>
                      <a:gd name="connsiteY3" fmla="*/ 3007 h 323395"/>
                    </a:gdLst>
                    <a:ahLst/>
                    <a:cxnLst>
                      <a:cxn ang="0">
                        <a:pos x="connsiteX0" y="connsiteY0"/>
                      </a:cxn>
                      <a:cxn ang="0">
                        <a:pos x="connsiteX1" y="connsiteY1"/>
                      </a:cxn>
                      <a:cxn ang="0">
                        <a:pos x="connsiteX2" y="connsiteY2"/>
                      </a:cxn>
                      <a:cxn ang="0">
                        <a:pos x="connsiteX3" y="connsiteY3"/>
                      </a:cxn>
                    </a:cxnLst>
                    <a:rect l="l" t="t" r="r" b="b"/>
                    <a:pathLst>
                      <a:path w="553304" h="323395">
                        <a:moveTo>
                          <a:pt x="553305" y="323396"/>
                        </a:moveTo>
                        <a:lnTo>
                          <a:pt x="126218" y="320389"/>
                        </a:lnTo>
                        <a:lnTo>
                          <a:pt x="0" y="0"/>
                        </a:lnTo>
                        <a:lnTo>
                          <a:pt x="426421" y="3007"/>
                        </a:lnTo>
                        <a:close/>
                      </a:path>
                    </a:pathLst>
                  </a:custGeom>
                  <a:solidFill>
                    <a:srgbClr val="F99746"/>
                  </a:solidFill>
                  <a:ln w="2465" cap="flat">
                    <a:noFill/>
                    <a:prstDash val="solid"/>
                    <a:miter/>
                  </a:ln>
                </p:spPr>
                <p:txBody>
                  <a:bodyPr rtlCol="0" anchor="ctr"/>
                  <a:lstStyle/>
                  <a:p>
                    <a:endParaRPr lang="en-US"/>
                  </a:p>
                </p:txBody>
              </p:sp>
              <p:sp>
                <p:nvSpPr>
                  <p:cNvPr id="289" name="任意多边形: 形状 288">
                    <a:extLst>
                      <a:ext uri="{FF2B5EF4-FFF2-40B4-BE49-F238E27FC236}">
                        <a16:creationId xmlns:a16="http://schemas.microsoft.com/office/drawing/2014/main" id="{306D7A21-C393-8DC4-C517-48DF404B0266}"/>
                      </a:ext>
                    </a:extLst>
                  </p:cNvPr>
                  <p:cNvSpPr/>
                  <p:nvPr/>
                </p:nvSpPr>
                <p:spPr>
                  <a:xfrm>
                    <a:off x="7938463" y="4893502"/>
                    <a:ext cx="564001" cy="16415"/>
                  </a:xfrm>
                  <a:custGeom>
                    <a:avLst/>
                    <a:gdLst>
                      <a:gd name="connsiteX0" fmla="*/ 0 w 564001"/>
                      <a:gd name="connsiteY0" fmla="*/ 0 h 16415"/>
                      <a:gd name="connsiteX1" fmla="*/ 564002 w 564001"/>
                      <a:gd name="connsiteY1" fmla="*/ 3968 h 16415"/>
                      <a:gd name="connsiteX2" fmla="*/ 563903 w 564001"/>
                      <a:gd name="connsiteY2" fmla="*/ 16415 h 16415"/>
                      <a:gd name="connsiteX3" fmla="*/ 4929 w 564001"/>
                      <a:gd name="connsiteY3" fmla="*/ 12471 h 16415"/>
                    </a:gdLst>
                    <a:ahLst/>
                    <a:cxnLst>
                      <a:cxn ang="0">
                        <a:pos x="connsiteX0" y="connsiteY0"/>
                      </a:cxn>
                      <a:cxn ang="0">
                        <a:pos x="connsiteX1" y="connsiteY1"/>
                      </a:cxn>
                      <a:cxn ang="0">
                        <a:pos x="connsiteX2" y="connsiteY2"/>
                      </a:cxn>
                      <a:cxn ang="0">
                        <a:pos x="connsiteX3" y="connsiteY3"/>
                      </a:cxn>
                    </a:cxnLst>
                    <a:rect l="l" t="t" r="r" b="b"/>
                    <a:pathLst>
                      <a:path w="564001" h="16415">
                        <a:moveTo>
                          <a:pt x="0" y="0"/>
                        </a:moveTo>
                        <a:lnTo>
                          <a:pt x="564002" y="3968"/>
                        </a:lnTo>
                        <a:lnTo>
                          <a:pt x="563903" y="16415"/>
                        </a:lnTo>
                        <a:lnTo>
                          <a:pt x="4929" y="12471"/>
                        </a:lnTo>
                        <a:close/>
                      </a:path>
                    </a:pathLst>
                  </a:custGeom>
                  <a:solidFill>
                    <a:srgbClr val="ED7D2B"/>
                  </a:solidFill>
                  <a:ln w="2465" cap="flat">
                    <a:noFill/>
                    <a:prstDash val="solid"/>
                    <a:miter/>
                  </a:ln>
                </p:spPr>
                <p:txBody>
                  <a:bodyPr rtlCol="0" anchor="ctr"/>
                  <a:lstStyle/>
                  <a:p>
                    <a:endParaRPr lang="en-US"/>
                  </a:p>
                </p:txBody>
              </p:sp>
            </p:grpSp>
            <p:sp>
              <p:nvSpPr>
                <p:cNvPr id="290" name="任意多边形: 形状 289">
                  <a:extLst>
                    <a:ext uri="{FF2B5EF4-FFF2-40B4-BE49-F238E27FC236}">
                      <a16:creationId xmlns:a16="http://schemas.microsoft.com/office/drawing/2014/main" id="{83E8394B-92E9-B969-4E66-509DF1703CFB}"/>
                    </a:ext>
                  </a:extLst>
                </p:cNvPr>
                <p:cNvSpPr/>
                <p:nvPr/>
              </p:nvSpPr>
              <p:spPr>
                <a:xfrm>
                  <a:off x="8051552" y="4726763"/>
                  <a:ext cx="42230" cy="40767"/>
                </a:xfrm>
                <a:custGeom>
                  <a:avLst/>
                  <a:gdLst>
                    <a:gd name="connsiteX0" fmla="*/ 781 w 42230"/>
                    <a:gd name="connsiteY0" fmla="*/ 20236 h 40767"/>
                    <a:gd name="connsiteX1" fmla="*/ 15422 w 42230"/>
                    <a:gd name="connsiteY1" fmla="*/ 0 h 40767"/>
                    <a:gd name="connsiteX2" fmla="*/ 41449 w 42230"/>
                    <a:gd name="connsiteY2" fmla="*/ 20531 h 40767"/>
                    <a:gd name="connsiteX3" fmla="*/ 26809 w 42230"/>
                    <a:gd name="connsiteY3" fmla="*/ 40767 h 40767"/>
                    <a:gd name="connsiteX4" fmla="*/ 781 w 42230"/>
                    <a:gd name="connsiteY4" fmla="*/ 20236 h 4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0" h="40767">
                      <a:moveTo>
                        <a:pt x="781" y="20236"/>
                      </a:moveTo>
                      <a:cubicBezTo>
                        <a:pt x="-2349" y="8972"/>
                        <a:pt x="4207" y="-74"/>
                        <a:pt x="15422" y="0"/>
                      </a:cubicBezTo>
                      <a:cubicBezTo>
                        <a:pt x="26661" y="74"/>
                        <a:pt x="38295" y="9268"/>
                        <a:pt x="41449" y="20531"/>
                      </a:cubicBezTo>
                      <a:cubicBezTo>
                        <a:pt x="44579" y="31795"/>
                        <a:pt x="38023" y="40841"/>
                        <a:pt x="26809" y="40767"/>
                      </a:cubicBezTo>
                      <a:cubicBezTo>
                        <a:pt x="15594" y="40693"/>
                        <a:pt x="3911" y="31475"/>
                        <a:pt x="781" y="20236"/>
                      </a:cubicBezTo>
                      <a:close/>
                    </a:path>
                  </a:pathLst>
                </a:custGeom>
                <a:solidFill>
                  <a:srgbClr val="FFFFFF"/>
                </a:solidFill>
                <a:ln w="2465" cap="flat">
                  <a:noFill/>
                  <a:prstDash val="solid"/>
                  <a:miter/>
                </a:ln>
              </p:spPr>
              <p:txBody>
                <a:bodyPr rtlCol="0" anchor="ctr"/>
                <a:lstStyle/>
                <a:p>
                  <a:endParaRPr lang="en-US"/>
                </a:p>
              </p:txBody>
            </p:sp>
          </p:grpSp>
        </p:grpSp>
        <p:grpSp>
          <p:nvGrpSpPr>
            <p:cNvPr id="291" name="图形 17">
              <a:extLst>
                <a:ext uri="{FF2B5EF4-FFF2-40B4-BE49-F238E27FC236}">
                  <a16:creationId xmlns:a16="http://schemas.microsoft.com/office/drawing/2014/main" id="{08904DD3-DEC0-4A31-04C7-9DB57990738D}"/>
                </a:ext>
              </a:extLst>
            </p:cNvPr>
            <p:cNvGrpSpPr/>
            <p:nvPr/>
          </p:nvGrpSpPr>
          <p:grpSpPr>
            <a:xfrm>
              <a:off x="5473178" y="5917168"/>
              <a:ext cx="1750221" cy="258236"/>
              <a:chOff x="5473178" y="5917168"/>
              <a:chExt cx="1750221" cy="258236"/>
            </a:xfrm>
          </p:grpSpPr>
          <p:sp>
            <p:nvSpPr>
              <p:cNvPr id="292" name="任意多边形: 形状 291">
                <a:extLst>
                  <a:ext uri="{FF2B5EF4-FFF2-40B4-BE49-F238E27FC236}">
                    <a16:creationId xmlns:a16="http://schemas.microsoft.com/office/drawing/2014/main" id="{7EEC3BA6-C79B-0D7C-BB81-0A4270E9C65C}"/>
                  </a:ext>
                </a:extLst>
              </p:cNvPr>
              <p:cNvSpPr/>
              <p:nvPr/>
            </p:nvSpPr>
            <p:spPr>
              <a:xfrm rot="-5399327">
                <a:off x="6294711" y="5397449"/>
                <a:ext cx="257982" cy="1297674"/>
              </a:xfrm>
              <a:custGeom>
                <a:avLst/>
                <a:gdLst>
                  <a:gd name="connsiteX0" fmla="*/ 0 w 257982"/>
                  <a:gd name="connsiteY0" fmla="*/ 0 h 1297674"/>
                  <a:gd name="connsiteX1" fmla="*/ 257982 w 257982"/>
                  <a:gd name="connsiteY1" fmla="*/ 0 h 1297674"/>
                  <a:gd name="connsiteX2" fmla="*/ 257982 w 257982"/>
                  <a:gd name="connsiteY2" fmla="*/ 1297674 h 1297674"/>
                  <a:gd name="connsiteX3" fmla="*/ 0 w 257982"/>
                  <a:gd name="connsiteY3" fmla="*/ 1297674 h 1297674"/>
                </a:gdLst>
                <a:ahLst/>
                <a:cxnLst>
                  <a:cxn ang="0">
                    <a:pos x="connsiteX0" y="connsiteY0"/>
                  </a:cxn>
                  <a:cxn ang="0">
                    <a:pos x="connsiteX1" y="connsiteY1"/>
                  </a:cxn>
                  <a:cxn ang="0">
                    <a:pos x="connsiteX2" y="connsiteY2"/>
                  </a:cxn>
                  <a:cxn ang="0">
                    <a:pos x="connsiteX3" y="connsiteY3"/>
                  </a:cxn>
                </a:cxnLst>
                <a:rect l="l" t="t" r="r" b="b"/>
                <a:pathLst>
                  <a:path w="257982" h="1297674">
                    <a:moveTo>
                      <a:pt x="0" y="0"/>
                    </a:moveTo>
                    <a:lnTo>
                      <a:pt x="257982" y="0"/>
                    </a:lnTo>
                    <a:lnTo>
                      <a:pt x="257982" y="1297674"/>
                    </a:lnTo>
                    <a:lnTo>
                      <a:pt x="0" y="1297674"/>
                    </a:lnTo>
                    <a:close/>
                  </a:path>
                </a:pathLst>
              </a:custGeom>
              <a:solidFill>
                <a:schemeClr val="accent2">
                  <a:lumMod val="75000"/>
                </a:schemeClr>
              </a:solidFill>
              <a:ln w="2465" cap="flat">
                <a:noFill/>
                <a:prstDash val="solid"/>
                <a:miter/>
              </a:ln>
            </p:spPr>
            <p:txBody>
              <a:bodyPr rtlCol="0" anchor="ctr"/>
              <a:lstStyle/>
              <a:p>
                <a:endParaRPr lang="en-US"/>
              </a:p>
            </p:txBody>
          </p:sp>
          <p:sp>
            <p:nvSpPr>
              <p:cNvPr id="293" name="任意多边形: 形状 292">
                <a:extLst>
                  <a:ext uri="{FF2B5EF4-FFF2-40B4-BE49-F238E27FC236}">
                    <a16:creationId xmlns:a16="http://schemas.microsoft.com/office/drawing/2014/main" id="{DF1E8826-FC2A-F4F5-5097-7F1E474F3523}"/>
                  </a:ext>
                </a:extLst>
              </p:cNvPr>
              <p:cNvSpPr/>
              <p:nvPr/>
            </p:nvSpPr>
            <p:spPr>
              <a:xfrm>
                <a:off x="5473178" y="5917173"/>
                <a:ext cx="327225" cy="257982"/>
              </a:xfrm>
              <a:custGeom>
                <a:avLst/>
                <a:gdLst>
                  <a:gd name="connsiteX0" fmla="*/ 301657 w 327225"/>
                  <a:gd name="connsiteY0" fmla="*/ 257982 h 257982"/>
                  <a:gd name="connsiteX1" fmla="*/ 110937 w 327225"/>
                  <a:gd name="connsiteY1" fmla="*/ 176400 h 257982"/>
                  <a:gd name="connsiteX2" fmla="*/ 0 w 327225"/>
                  <a:gd name="connsiteY2" fmla="*/ 128954 h 257982"/>
                  <a:gd name="connsiteX3" fmla="*/ 113550 w 327225"/>
                  <a:gd name="connsiteY3" fmla="*/ 80424 h 257982"/>
                  <a:gd name="connsiteX4" fmla="*/ 301731 w 327225"/>
                  <a:gd name="connsiteY4" fmla="*/ 0 h 257982"/>
                  <a:gd name="connsiteX5" fmla="*/ 327216 w 327225"/>
                  <a:gd name="connsiteY5" fmla="*/ 121880 h 257982"/>
                  <a:gd name="connsiteX6" fmla="*/ 301657 w 327225"/>
                  <a:gd name="connsiteY6" fmla="*/ 257982 h 2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225" h="257982">
                    <a:moveTo>
                      <a:pt x="301657" y="257982"/>
                    </a:moveTo>
                    <a:lnTo>
                      <a:pt x="110937" y="176400"/>
                    </a:lnTo>
                    <a:lnTo>
                      <a:pt x="0" y="128954"/>
                    </a:lnTo>
                    <a:lnTo>
                      <a:pt x="113550" y="80424"/>
                    </a:lnTo>
                    <a:lnTo>
                      <a:pt x="301731" y="0"/>
                    </a:lnTo>
                    <a:cubicBezTo>
                      <a:pt x="301731" y="0"/>
                      <a:pt x="326847" y="62826"/>
                      <a:pt x="327216" y="121880"/>
                    </a:cubicBezTo>
                    <a:cubicBezTo>
                      <a:pt x="327808" y="214579"/>
                      <a:pt x="301657" y="257982"/>
                      <a:pt x="301657" y="257982"/>
                    </a:cubicBezTo>
                    <a:close/>
                  </a:path>
                </a:pathLst>
              </a:custGeom>
              <a:solidFill>
                <a:srgbClr val="FCECDB"/>
              </a:solidFill>
              <a:ln w="2465" cap="flat">
                <a:noFill/>
                <a:prstDash val="solid"/>
                <a:miter/>
              </a:ln>
            </p:spPr>
            <p:txBody>
              <a:bodyPr rtlCol="0" anchor="ctr"/>
              <a:lstStyle/>
              <a:p>
                <a:endParaRPr lang="en-US"/>
              </a:p>
            </p:txBody>
          </p:sp>
          <p:sp>
            <p:nvSpPr>
              <p:cNvPr id="294" name="任意多边形: 形状 293">
                <a:extLst>
                  <a:ext uri="{FF2B5EF4-FFF2-40B4-BE49-F238E27FC236}">
                    <a16:creationId xmlns:a16="http://schemas.microsoft.com/office/drawing/2014/main" id="{A8B9E4F6-0C4F-7AB6-5D28-89DA0071342E}"/>
                  </a:ext>
                </a:extLst>
              </p:cNvPr>
              <p:cNvSpPr/>
              <p:nvPr/>
            </p:nvSpPr>
            <p:spPr>
              <a:xfrm>
                <a:off x="7072509" y="5917420"/>
                <a:ext cx="150890" cy="257982"/>
              </a:xfrm>
              <a:custGeom>
                <a:avLst/>
                <a:gdLst>
                  <a:gd name="connsiteX0" fmla="*/ 150890 w 150890"/>
                  <a:gd name="connsiteY0" fmla="*/ 85600 h 257982"/>
                  <a:gd name="connsiteX1" fmla="*/ 150866 w 150890"/>
                  <a:gd name="connsiteY1" fmla="*/ 167157 h 257982"/>
                  <a:gd name="connsiteX2" fmla="*/ 60016 w 150890"/>
                  <a:gd name="connsiteY2" fmla="*/ 257982 h 257982"/>
                  <a:gd name="connsiteX3" fmla="*/ 0 w 150890"/>
                  <a:gd name="connsiteY3" fmla="*/ 257982 h 257982"/>
                  <a:gd name="connsiteX4" fmla="*/ 49 w 150890"/>
                  <a:gd name="connsiteY4" fmla="*/ 0 h 257982"/>
                  <a:gd name="connsiteX5" fmla="*/ 65340 w 150890"/>
                  <a:gd name="connsiteY5" fmla="*/ 0 h 257982"/>
                  <a:gd name="connsiteX6" fmla="*/ 150890 w 150890"/>
                  <a:gd name="connsiteY6" fmla="*/ 85600 h 2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90" h="257982">
                    <a:moveTo>
                      <a:pt x="150890" y="85600"/>
                    </a:moveTo>
                    <a:lnTo>
                      <a:pt x="150866" y="167157"/>
                    </a:lnTo>
                    <a:cubicBezTo>
                      <a:pt x="150866" y="217314"/>
                      <a:pt x="110173" y="257982"/>
                      <a:pt x="60016" y="257982"/>
                    </a:cubicBezTo>
                    <a:lnTo>
                      <a:pt x="0" y="257982"/>
                    </a:lnTo>
                    <a:lnTo>
                      <a:pt x="49" y="0"/>
                    </a:lnTo>
                    <a:lnTo>
                      <a:pt x="65340" y="0"/>
                    </a:lnTo>
                    <a:cubicBezTo>
                      <a:pt x="112613" y="25"/>
                      <a:pt x="150915" y="38351"/>
                      <a:pt x="150890" y="85600"/>
                    </a:cubicBezTo>
                    <a:close/>
                  </a:path>
                </a:pathLst>
              </a:custGeom>
              <a:solidFill>
                <a:srgbClr val="FCECDB"/>
              </a:solidFill>
              <a:ln w="2465" cap="flat">
                <a:noFill/>
                <a:prstDash val="solid"/>
                <a:miter/>
              </a:ln>
            </p:spPr>
            <p:txBody>
              <a:bodyPr rtlCol="0" anchor="ctr"/>
              <a:lstStyle/>
              <a:p>
                <a:endParaRPr lang="en-US"/>
              </a:p>
            </p:txBody>
          </p:sp>
          <p:sp>
            <p:nvSpPr>
              <p:cNvPr id="295" name="任意多边形: 形状 294">
                <a:extLst>
                  <a:ext uri="{FF2B5EF4-FFF2-40B4-BE49-F238E27FC236}">
                    <a16:creationId xmlns:a16="http://schemas.microsoft.com/office/drawing/2014/main" id="{920B1A34-5573-EFFC-FF9E-ACA65E007730}"/>
                  </a:ext>
                </a:extLst>
              </p:cNvPr>
              <p:cNvSpPr/>
              <p:nvPr/>
            </p:nvSpPr>
            <p:spPr>
              <a:xfrm>
                <a:off x="5473178" y="5997597"/>
                <a:ext cx="118319" cy="95976"/>
              </a:xfrm>
              <a:custGeom>
                <a:avLst/>
                <a:gdLst>
                  <a:gd name="connsiteX0" fmla="*/ 113550 w 118319"/>
                  <a:gd name="connsiteY0" fmla="*/ 0 h 95976"/>
                  <a:gd name="connsiteX1" fmla="*/ 110937 w 118319"/>
                  <a:gd name="connsiteY1" fmla="*/ 95976 h 95976"/>
                  <a:gd name="connsiteX2" fmla="*/ 0 w 118319"/>
                  <a:gd name="connsiteY2" fmla="*/ 48530 h 95976"/>
                  <a:gd name="connsiteX3" fmla="*/ 113550 w 118319"/>
                  <a:gd name="connsiteY3" fmla="*/ 0 h 95976"/>
                </a:gdLst>
                <a:ahLst/>
                <a:cxnLst>
                  <a:cxn ang="0">
                    <a:pos x="connsiteX0" y="connsiteY0"/>
                  </a:cxn>
                  <a:cxn ang="0">
                    <a:pos x="connsiteX1" y="connsiteY1"/>
                  </a:cxn>
                  <a:cxn ang="0">
                    <a:pos x="connsiteX2" y="connsiteY2"/>
                  </a:cxn>
                  <a:cxn ang="0">
                    <a:pos x="connsiteX3" y="connsiteY3"/>
                  </a:cxn>
                </a:cxnLst>
                <a:rect l="l" t="t" r="r" b="b"/>
                <a:pathLst>
                  <a:path w="118319" h="95976">
                    <a:moveTo>
                      <a:pt x="113550" y="0"/>
                    </a:moveTo>
                    <a:cubicBezTo>
                      <a:pt x="118282" y="26077"/>
                      <a:pt x="122373" y="66005"/>
                      <a:pt x="110937" y="95976"/>
                    </a:cubicBezTo>
                    <a:lnTo>
                      <a:pt x="0" y="48530"/>
                    </a:lnTo>
                    <a:lnTo>
                      <a:pt x="113550" y="0"/>
                    </a:lnTo>
                    <a:close/>
                  </a:path>
                </a:pathLst>
              </a:custGeom>
              <a:solidFill>
                <a:srgbClr val="2B478B"/>
              </a:solidFill>
              <a:ln w="2465" cap="flat">
                <a:noFill/>
                <a:prstDash val="solid"/>
                <a:miter/>
              </a:ln>
            </p:spPr>
            <p:txBody>
              <a:bodyPr rtlCol="0" anchor="ctr"/>
              <a:lstStyle/>
              <a:p>
                <a:endParaRPr lang="en-US"/>
              </a:p>
            </p:txBody>
          </p:sp>
        </p:grpSp>
        <p:grpSp>
          <p:nvGrpSpPr>
            <p:cNvPr id="296" name="图形 17">
              <a:extLst>
                <a:ext uri="{FF2B5EF4-FFF2-40B4-BE49-F238E27FC236}">
                  <a16:creationId xmlns:a16="http://schemas.microsoft.com/office/drawing/2014/main" id="{AD31ACA5-BBCE-65A5-7039-471BF688A2A9}"/>
                </a:ext>
              </a:extLst>
            </p:cNvPr>
            <p:cNvGrpSpPr/>
            <p:nvPr/>
          </p:nvGrpSpPr>
          <p:grpSpPr>
            <a:xfrm>
              <a:off x="5949017" y="3736958"/>
              <a:ext cx="1019653" cy="2434229"/>
              <a:chOff x="5949017" y="3736958"/>
              <a:chExt cx="1019653" cy="2434229"/>
            </a:xfrm>
          </p:grpSpPr>
          <p:sp>
            <p:nvSpPr>
              <p:cNvPr id="297" name="任意多边形: 形状 296">
                <a:extLst>
                  <a:ext uri="{FF2B5EF4-FFF2-40B4-BE49-F238E27FC236}">
                    <a16:creationId xmlns:a16="http://schemas.microsoft.com/office/drawing/2014/main" id="{5F420748-EEE3-8203-BD6A-F89711B7CBE3}"/>
                  </a:ext>
                </a:extLst>
              </p:cNvPr>
              <p:cNvSpPr/>
              <p:nvPr/>
            </p:nvSpPr>
            <p:spPr>
              <a:xfrm>
                <a:off x="6053841" y="4543586"/>
                <a:ext cx="228750" cy="131270"/>
              </a:xfrm>
              <a:custGeom>
                <a:avLst/>
                <a:gdLst>
                  <a:gd name="connsiteX0" fmla="*/ 0 w 228750"/>
                  <a:gd name="connsiteY0" fmla="*/ 30415 h 131270"/>
                  <a:gd name="connsiteX1" fmla="*/ 90997 w 228750"/>
                  <a:gd name="connsiteY1" fmla="*/ 131271 h 131270"/>
                  <a:gd name="connsiteX2" fmla="*/ 228750 w 228750"/>
                  <a:gd name="connsiteY2" fmla="*/ 0 h 131270"/>
                  <a:gd name="connsiteX3" fmla="*/ 0 w 228750"/>
                  <a:gd name="connsiteY3" fmla="*/ 30415 h 131270"/>
                </a:gdLst>
                <a:ahLst/>
                <a:cxnLst>
                  <a:cxn ang="0">
                    <a:pos x="connsiteX0" y="connsiteY0"/>
                  </a:cxn>
                  <a:cxn ang="0">
                    <a:pos x="connsiteX1" y="connsiteY1"/>
                  </a:cxn>
                  <a:cxn ang="0">
                    <a:pos x="connsiteX2" y="connsiteY2"/>
                  </a:cxn>
                  <a:cxn ang="0">
                    <a:pos x="connsiteX3" y="connsiteY3"/>
                  </a:cxn>
                </a:cxnLst>
                <a:rect l="l" t="t" r="r" b="b"/>
                <a:pathLst>
                  <a:path w="228750" h="131270">
                    <a:moveTo>
                      <a:pt x="0" y="30415"/>
                    </a:moveTo>
                    <a:cubicBezTo>
                      <a:pt x="0" y="30415"/>
                      <a:pt x="23242" y="131271"/>
                      <a:pt x="90997" y="131271"/>
                    </a:cubicBezTo>
                    <a:cubicBezTo>
                      <a:pt x="149066" y="131271"/>
                      <a:pt x="228750" y="0"/>
                      <a:pt x="228750" y="0"/>
                    </a:cubicBezTo>
                    <a:lnTo>
                      <a:pt x="0" y="30415"/>
                    </a:lnTo>
                    <a:close/>
                  </a:path>
                </a:pathLst>
              </a:custGeom>
              <a:solidFill>
                <a:srgbClr val="F99746"/>
              </a:solidFill>
              <a:ln w="2465" cap="flat">
                <a:noFill/>
                <a:prstDash val="solid"/>
                <a:miter/>
              </a:ln>
            </p:spPr>
            <p:txBody>
              <a:bodyPr rtlCol="0" anchor="ctr"/>
              <a:lstStyle/>
              <a:p>
                <a:endParaRPr lang="en-US"/>
              </a:p>
            </p:txBody>
          </p:sp>
          <p:sp>
            <p:nvSpPr>
              <p:cNvPr id="298" name="任意多边形: 形状 297">
                <a:extLst>
                  <a:ext uri="{FF2B5EF4-FFF2-40B4-BE49-F238E27FC236}">
                    <a16:creationId xmlns:a16="http://schemas.microsoft.com/office/drawing/2014/main" id="{E1B29390-C673-E1D3-7C36-99BFC2DD7600}"/>
                  </a:ext>
                </a:extLst>
              </p:cNvPr>
              <p:cNvSpPr/>
              <p:nvPr/>
            </p:nvSpPr>
            <p:spPr>
              <a:xfrm>
                <a:off x="6306105" y="4783600"/>
                <a:ext cx="525625" cy="1309972"/>
              </a:xfrm>
              <a:custGeom>
                <a:avLst/>
                <a:gdLst>
                  <a:gd name="connsiteX0" fmla="*/ 525626 w 525625"/>
                  <a:gd name="connsiteY0" fmla="*/ 1280051 h 1309972"/>
                  <a:gd name="connsiteX1" fmla="*/ 482099 w 525625"/>
                  <a:gd name="connsiteY1" fmla="*/ 1309973 h 1309972"/>
                  <a:gd name="connsiteX2" fmla="*/ 222194 w 525625"/>
                  <a:gd name="connsiteY2" fmla="*/ 872929 h 1309972"/>
                  <a:gd name="connsiteX3" fmla="*/ 213395 w 525625"/>
                  <a:gd name="connsiteY3" fmla="*/ 761327 h 1309972"/>
                  <a:gd name="connsiteX4" fmla="*/ 204991 w 525625"/>
                  <a:gd name="connsiteY4" fmla="*/ 734510 h 1309972"/>
                  <a:gd name="connsiteX5" fmla="*/ 204276 w 525625"/>
                  <a:gd name="connsiteY5" fmla="*/ 732218 h 1309972"/>
                  <a:gd name="connsiteX6" fmla="*/ 196019 w 525625"/>
                  <a:gd name="connsiteY6" fmla="*/ 705846 h 1309972"/>
                  <a:gd name="connsiteX7" fmla="*/ 156041 w 525625"/>
                  <a:gd name="connsiteY7" fmla="*/ 578937 h 1309972"/>
                  <a:gd name="connsiteX8" fmla="*/ 0 w 525625"/>
                  <a:gd name="connsiteY8" fmla="*/ 92994 h 1309972"/>
                  <a:gd name="connsiteX9" fmla="*/ 257021 w 525625"/>
                  <a:gd name="connsiteY9" fmla="*/ 0 h 1309972"/>
                  <a:gd name="connsiteX10" fmla="*/ 328153 w 525625"/>
                  <a:gd name="connsiteY10" fmla="*/ 247507 h 1309972"/>
                  <a:gd name="connsiteX11" fmla="*/ 347131 w 525625"/>
                  <a:gd name="connsiteY11" fmla="*/ 325688 h 1309972"/>
                  <a:gd name="connsiteX12" fmla="*/ 365715 w 525625"/>
                  <a:gd name="connsiteY12" fmla="*/ 431227 h 1309972"/>
                  <a:gd name="connsiteX13" fmla="*/ 381119 w 525625"/>
                  <a:gd name="connsiteY13" fmla="*/ 647876 h 1309972"/>
                  <a:gd name="connsiteX14" fmla="*/ 378556 w 525625"/>
                  <a:gd name="connsiteY14" fmla="*/ 748461 h 1309972"/>
                  <a:gd name="connsiteX15" fmla="*/ 387996 w 525625"/>
                  <a:gd name="connsiteY15" fmla="*/ 846212 h 1309972"/>
                  <a:gd name="connsiteX16" fmla="*/ 525626 w 525625"/>
                  <a:gd name="connsiteY16" fmla="*/ 1280051 h 13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5625" h="1309972">
                    <a:moveTo>
                      <a:pt x="525626" y="1280051"/>
                    </a:moveTo>
                    <a:lnTo>
                      <a:pt x="482099" y="1309973"/>
                    </a:lnTo>
                    <a:cubicBezTo>
                      <a:pt x="482099" y="1309973"/>
                      <a:pt x="272746" y="1086817"/>
                      <a:pt x="222194" y="872929"/>
                    </a:cubicBezTo>
                    <a:cubicBezTo>
                      <a:pt x="213173" y="834726"/>
                      <a:pt x="209526" y="797065"/>
                      <a:pt x="213395" y="761327"/>
                    </a:cubicBezTo>
                    <a:cubicBezTo>
                      <a:pt x="213395" y="761327"/>
                      <a:pt x="210339" y="751640"/>
                      <a:pt x="204991" y="734510"/>
                    </a:cubicBezTo>
                    <a:cubicBezTo>
                      <a:pt x="204744" y="733771"/>
                      <a:pt x="204522" y="732982"/>
                      <a:pt x="204276" y="732218"/>
                    </a:cubicBezTo>
                    <a:cubicBezTo>
                      <a:pt x="201934" y="724701"/>
                      <a:pt x="199125" y="715853"/>
                      <a:pt x="196019" y="705846"/>
                    </a:cubicBezTo>
                    <a:cubicBezTo>
                      <a:pt x="185864" y="673533"/>
                      <a:pt x="171914" y="629292"/>
                      <a:pt x="156041" y="578937"/>
                    </a:cubicBezTo>
                    <a:cubicBezTo>
                      <a:pt x="119440" y="463047"/>
                      <a:pt x="35763" y="201688"/>
                      <a:pt x="0" y="92994"/>
                    </a:cubicBezTo>
                    <a:lnTo>
                      <a:pt x="257021" y="0"/>
                    </a:lnTo>
                    <a:cubicBezTo>
                      <a:pt x="257021" y="0"/>
                      <a:pt x="286203" y="66572"/>
                      <a:pt x="328153" y="247507"/>
                    </a:cubicBezTo>
                    <a:cubicBezTo>
                      <a:pt x="334610" y="271119"/>
                      <a:pt x="341092" y="297245"/>
                      <a:pt x="347131" y="325688"/>
                    </a:cubicBezTo>
                    <a:cubicBezTo>
                      <a:pt x="353983" y="357926"/>
                      <a:pt x="360391" y="393147"/>
                      <a:pt x="365715" y="431227"/>
                    </a:cubicBezTo>
                    <a:cubicBezTo>
                      <a:pt x="374736" y="495728"/>
                      <a:pt x="380750" y="568290"/>
                      <a:pt x="381119" y="647876"/>
                    </a:cubicBezTo>
                    <a:cubicBezTo>
                      <a:pt x="381267" y="680262"/>
                      <a:pt x="380479" y="713832"/>
                      <a:pt x="378556" y="748461"/>
                    </a:cubicBezTo>
                    <a:cubicBezTo>
                      <a:pt x="377151" y="773872"/>
                      <a:pt x="380922" y="807713"/>
                      <a:pt x="387996" y="846212"/>
                    </a:cubicBezTo>
                    <a:cubicBezTo>
                      <a:pt x="420382" y="1022291"/>
                      <a:pt x="525626" y="1280051"/>
                      <a:pt x="525626" y="1280051"/>
                    </a:cubicBezTo>
                    <a:close/>
                  </a:path>
                </a:pathLst>
              </a:custGeom>
              <a:solidFill>
                <a:srgbClr val="2B478B"/>
              </a:solidFill>
              <a:ln w="2465" cap="flat">
                <a:noFill/>
                <a:prstDash val="solid"/>
                <a:miter/>
              </a:ln>
            </p:spPr>
            <p:txBody>
              <a:bodyPr rtlCol="0" anchor="ctr"/>
              <a:lstStyle/>
              <a:p>
                <a:endParaRPr lang="en-US"/>
              </a:p>
            </p:txBody>
          </p:sp>
          <p:sp>
            <p:nvSpPr>
              <p:cNvPr id="299" name="任意多边形: 形状 298">
                <a:extLst>
                  <a:ext uri="{FF2B5EF4-FFF2-40B4-BE49-F238E27FC236}">
                    <a16:creationId xmlns:a16="http://schemas.microsoft.com/office/drawing/2014/main" id="{80042047-F9D8-35EF-E62F-35E54728852F}"/>
                  </a:ext>
                </a:extLst>
              </p:cNvPr>
              <p:cNvSpPr/>
              <p:nvPr/>
            </p:nvSpPr>
            <p:spPr>
              <a:xfrm>
                <a:off x="6758668" y="6063356"/>
                <a:ext cx="210002" cy="107831"/>
              </a:xfrm>
              <a:custGeom>
                <a:avLst/>
                <a:gdLst>
                  <a:gd name="connsiteX0" fmla="*/ 210002 w 210002"/>
                  <a:gd name="connsiteY0" fmla="*/ 107831 h 107831"/>
                  <a:gd name="connsiteX1" fmla="*/ 2202 w 210002"/>
                  <a:gd name="connsiteY1" fmla="*/ 107831 h 107831"/>
                  <a:gd name="connsiteX2" fmla="*/ 8068 w 210002"/>
                  <a:gd name="connsiteY2" fmla="*/ 52129 h 107831"/>
                  <a:gd name="connsiteX3" fmla="*/ 6564 w 210002"/>
                  <a:gd name="connsiteY3" fmla="*/ 4289 h 107831"/>
                  <a:gd name="connsiteX4" fmla="*/ 41563 w 210002"/>
                  <a:gd name="connsiteY4" fmla="*/ 10869 h 107831"/>
                  <a:gd name="connsiteX5" fmla="*/ 72471 w 210002"/>
                  <a:gd name="connsiteY5" fmla="*/ 0 h 107831"/>
                  <a:gd name="connsiteX6" fmla="*/ 131674 w 210002"/>
                  <a:gd name="connsiteY6" fmla="*/ 62185 h 107831"/>
                  <a:gd name="connsiteX7" fmla="*/ 210002 w 210002"/>
                  <a:gd name="connsiteY7"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002" h="107831">
                    <a:moveTo>
                      <a:pt x="210002" y="107831"/>
                    </a:moveTo>
                    <a:lnTo>
                      <a:pt x="2202" y="107831"/>
                    </a:lnTo>
                    <a:cubicBezTo>
                      <a:pt x="2202" y="107831"/>
                      <a:pt x="-5562" y="74681"/>
                      <a:pt x="8068" y="52129"/>
                    </a:cubicBezTo>
                    <a:cubicBezTo>
                      <a:pt x="20145" y="32164"/>
                      <a:pt x="15511" y="20802"/>
                      <a:pt x="6564" y="4289"/>
                    </a:cubicBezTo>
                    <a:cubicBezTo>
                      <a:pt x="15980" y="8133"/>
                      <a:pt x="28155" y="11658"/>
                      <a:pt x="41563" y="10869"/>
                    </a:cubicBezTo>
                    <a:cubicBezTo>
                      <a:pt x="51915" y="10278"/>
                      <a:pt x="62859" y="5570"/>
                      <a:pt x="72471" y="0"/>
                    </a:cubicBezTo>
                    <a:cubicBezTo>
                      <a:pt x="81418" y="10204"/>
                      <a:pt x="119719" y="53608"/>
                      <a:pt x="131674" y="62185"/>
                    </a:cubicBezTo>
                    <a:cubicBezTo>
                      <a:pt x="145279" y="71994"/>
                      <a:pt x="205812" y="68519"/>
                      <a:pt x="210002" y="107831"/>
                    </a:cubicBezTo>
                    <a:close/>
                  </a:path>
                </a:pathLst>
              </a:custGeom>
              <a:solidFill>
                <a:srgbClr val="233862"/>
              </a:solidFill>
              <a:ln w="2465" cap="flat">
                <a:noFill/>
                <a:prstDash val="solid"/>
                <a:miter/>
              </a:ln>
            </p:spPr>
            <p:txBody>
              <a:bodyPr rtlCol="0" anchor="ctr"/>
              <a:lstStyle/>
              <a:p>
                <a:endParaRPr lang="en-US"/>
              </a:p>
            </p:txBody>
          </p:sp>
          <p:sp>
            <p:nvSpPr>
              <p:cNvPr id="300" name="任意多边形: 形状 299">
                <a:extLst>
                  <a:ext uri="{FF2B5EF4-FFF2-40B4-BE49-F238E27FC236}">
                    <a16:creationId xmlns:a16="http://schemas.microsoft.com/office/drawing/2014/main" id="{7885E3F8-3956-BA9E-1D64-540418F88BC8}"/>
                  </a:ext>
                </a:extLst>
              </p:cNvPr>
              <p:cNvSpPr/>
              <p:nvPr/>
            </p:nvSpPr>
            <p:spPr>
              <a:xfrm>
                <a:off x="6306105" y="4783625"/>
                <a:ext cx="365714" cy="732218"/>
              </a:xfrm>
              <a:custGeom>
                <a:avLst/>
                <a:gdLst>
                  <a:gd name="connsiteX0" fmla="*/ 365715 w 365714"/>
                  <a:gd name="connsiteY0" fmla="*/ 431252 h 732218"/>
                  <a:gd name="connsiteX1" fmla="*/ 204276 w 365714"/>
                  <a:gd name="connsiteY1" fmla="*/ 732219 h 732218"/>
                  <a:gd name="connsiteX2" fmla="*/ 196019 w 365714"/>
                  <a:gd name="connsiteY2" fmla="*/ 705846 h 732218"/>
                  <a:gd name="connsiteX3" fmla="*/ 156041 w 365714"/>
                  <a:gd name="connsiteY3" fmla="*/ 578938 h 732218"/>
                  <a:gd name="connsiteX4" fmla="*/ 0 w 365714"/>
                  <a:gd name="connsiteY4" fmla="*/ 92994 h 732218"/>
                  <a:gd name="connsiteX5" fmla="*/ 257021 w 365714"/>
                  <a:gd name="connsiteY5" fmla="*/ 0 h 732218"/>
                  <a:gd name="connsiteX6" fmla="*/ 328153 w 365714"/>
                  <a:gd name="connsiteY6" fmla="*/ 247507 h 732218"/>
                  <a:gd name="connsiteX7" fmla="*/ 347131 w 365714"/>
                  <a:gd name="connsiteY7" fmla="*/ 325688 h 732218"/>
                  <a:gd name="connsiteX8" fmla="*/ 365715 w 365714"/>
                  <a:gd name="connsiteY8" fmla="*/ 431252 h 73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14" h="732218">
                    <a:moveTo>
                      <a:pt x="365715" y="431252"/>
                    </a:moveTo>
                    <a:lnTo>
                      <a:pt x="204276" y="732219"/>
                    </a:lnTo>
                    <a:cubicBezTo>
                      <a:pt x="201934" y="724701"/>
                      <a:pt x="199125" y="715853"/>
                      <a:pt x="196019" y="705846"/>
                    </a:cubicBezTo>
                    <a:cubicBezTo>
                      <a:pt x="185864" y="673534"/>
                      <a:pt x="171914" y="629292"/>
                      <a:pt x="156041" y="578938"/>
                    </a:cubicBezTo>
                    <a:cubicBezTo>
                      <a:pt x="119440" y="463047"/>
                      <a:pt x="35763" y="201688"/>
                      <a:pt x="0" y="92994"/>
                    </a:cubicBezTo>
                    <a:lnTo>
                      <a:pt x="257021" y="0"/>
                    </a:lnTo>
                    <a:cubicBezTo>
                      <a:pt x="257021" y="0"/>
                      <a:pt x="286203" y="66572"/>
                      <a:pt x="328153" y="247507"/>
                    </a:cubicBezTo>
                    <a:cubicBezTo>
                      <a:pt x="334610" y="271119"/>
                      <a:pt x="341092" y="297245"/>
                      <a:pt x="347131" y="325688"/>
                    </a:cubicBezTo>
                    <a:cubicBezTo>
                      <a:pt x="354007" y="357927"/>
                      <a:pt x="360391" y="393172"/>
                      <a:pt x="365715" y="431252"/>
                    </a:cubicBezTo>
                    <a:close/>
                  </a:path>
                </a:pathLst>
              </a:custGeom>
              <a:solidFill>
                <a:srgbClr val="233862"/>
              </a:solidFill>
              <a:ln w="2465" cap="flat">
                <a:noFill/>
                <a:prstDash val="solid"/>
                <a:miter/>
              </a:ln>
            </p:spPr>
            <p:txBody>
              <a:bodyPr rtlCol="0" anchor="ctr"/>
              <a:lstStyle/>
              <a:p>
                <a:endParaRPr lang="en-US"/>
              </a:p>
            </p:txBody>
          </p:sp>
          <p:sp>
            <p:nvSpPr>
              <p:cNvPr id="301" name="任意多边形: 形状 300">
                <a:extLst>
                  <a:ext uri="{FF2B5EF4-FFF2-40B4-BE49-F238E27FC236}">
                    <a16:creationId xmlns:a16="http://schemas.microsoft.com/office/drawing/2014/main" id="{05CD5DCE-2C95-3B07-A14E-04CB4E34C19C}"/>
                  </a:ext>
                </a:extLst>
              </p:cNvPr>
              <p:cNvSpPr/>
              <p:nvPr/>
            </p:nvSpPr>
            <p:spPr>
              <a:xfrm>
                <a:off x="6295262" y="6100549"/>
                <a:ext cx="118871" cy="70638"/>
              </a:xfrm>
              <a:custGeom>
                <a:avLst/>
                <a:gdLst>
                  <a:gd name="connsiteX0" fmla="*/ 6653 w 118871"/>
                  <a:gd name="connsiteY0" fmla="*/ 5594 h 70638"/>
                  <a:gd name="connsiteX1" fmla="*/ 5815 w 118871"/>
                  <a:gd name="connsiteY1" fmla="*/ 70638 h 70638"/>
                  <a:gd name="connsiteX2" fmla="*/ 118847 w 118871"/>
                  <a:gd name="connsiteY2" fmla="*/ 70638 h 70638"/>
                  <a:gd name="connsiteX3" fmla="*/ 80176 w 118871"/>
                  <a:gd name="connsiteY3" fmla="*/ 12693 h 70638"/>
                  <a:gd name="connsiteX4" fmla="*/ 6653 w 118871"/>
                  <a:gd name="connsiteY4" fmla="*/ 5594 h 7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1" h="70638">
                    <a:moveTo>
                      <a:pt x="6653" y="5594"/>
                    </a:moveTo>
                    <a:cubicBezTo>
                      <a:pt x="6653" y="5594"/>
                      <a:pt x="-7741" y="40889"/>
                      <a:pt x="5815" y="70638"/>
                    </a:cubicBezTo>
                    <a:lnTo>
                      <a:pt x="118847" y="70638"/>
                    </a:lnTo>
                    <a:cubicBezTo>
                      <a:pt x="118847" y="70638"/>
                      <a:pt x="121189" y="43797"/>
                      <a:pt x="80176" y="12693"/>
                    </a:cubicBezTo>
                    <a:cubicBezTo>
                      <a:pt x="49120" y="-10870"/>
                      <a:pt x="6653" y="5594"/>
                      <a:pt x="6653" y="5594"/>
                    </a:cubicBezTo>
                    <a:close/>
                  </a:path>
                </a:pathLst>
              </a:custGeom>
              <a:solidFill>
                <a:srgbClr val="233862"/>
              </a:solidFill>
              <a:ln w="2465" cap="flat">
                <a:noFill/>
                <a:prstDash val="solid"/>
                <a:miter/>
              </a:ln>
            </p:spPr>
            <p:txBody>
              <a:bodyPr rtlCol="0" anchor="ctr"/>
              <a:lstStyle/>
              <a:p>
                <a:endParaRPr lang="en-US"/>
              </a:p>
            </p:txBody>
          </p:sp>
          <p:sp>
            <p:nvSpPr>
              <p:cNvPr id="302" name="任意多边形: 形状 301">
                <a:extLst>
                  <a:ext uri="{FF2B5EF4-FFF2-40B4-BE49-F238E27FC236}">
                    <a16:creationId xmlns:a16="http://schemas.microsoft.com/office/drawing/2014/main" id="{81D2C9D5-FF10-4D55-9CB5-22B0FA49DA98}"/>
                  </a:ext>
                </a:extLst>
              </p:cNvPr>
              <p:cNvSpPr/>
              <p:nvPr/>
            </p:nvSpPr>
            <p:spPr>
              <a:xfrm>
                <a:off x="6278352" y="3736958"/>
                <a:ext cx="286463" cy="347648"/>
              </a:xfrm>
              <a:custGeom>
                <a:avLst/>
                <a:gdLst>
                  <a:gd name="connsiteX0" fmla="*/ 146577 w 286463"/>
                  <a:gd name="connsiteY0" fmla="*/ 71674 h 347648"/>
                  <a:gd name="connsiteX1" fmla="*/ 241715 w 286463"/>
                  <a:gd name="connsiteY1" fmla="*/ 0 h 347648"/>
                  <a:gd name="connsiteX2" fmla="*/ 189118 w 286463"/>
                  <a:gd name="connsiteY2" fmla="*/ 26644 h 347648"/>
                  <a:gd name="connsiteX3" fmla="*/ 244771 w 286463"/>
                  <a:gd name="connsiteY3" fmla="*/ 8577 h 347648"/>
                  <a:gd name="connsiteX4" fmla="*/ 286449 w 286463"/>
                  <a:gd name="connsiteY4" fmla="*/ 74114 h 347648"/>
                  <a:gd name="connsiteX5" fmla="*/ 258229 w 286463"/>
                  <a:gd name="connsiteY5" fmla="*/ 140021 h 347648"/>
                  <a:gd name="connsiteX6" fmla="*/ 238905 w 286463"/>
                  <a:gd name="connsiteY6" fmla="*/ 140514 h 347648"/>
                  <a:gd name="connsiteX7" fmla="*/ 251820 w 286463"/>
                  <a:gd name="connsiteY7" fmla="*/ 162326 h 347648"/>
                  <a:gd name="connsiteX8" fmla="*/ 225768 w 286463"/>
                  <a:gd name="connsiteY8" fmla="*/ 317554 h 347648"/>
                  <a:gd name="connsiteX9" fmla="*/ 193431 w 286463"/>
                  <a:gd name="connsiteY9" fmla="*/ 347649 h 347648"/>
                  <a:gd name="connsiteX10" fmla="*/ 0 w 286463"/>
                  <a:gd name="connsiteY10" fmla="*/ 181305 h 347648"/>
                  <a:gd name="connsiteX11" fmla="*/ 146577 w 286463"/>
                  <a:gd name="connsiteY11" fmla="*/ 71674 h 34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463" h="347648">
                    <a:moveTo>
                      <a:pt x="146577" y="71674"/>
                    </a:moveTo>
                    <a:cubicBezTo>
                      <a:pt x="146651" y="66055"/>
                      <a:pt x="149535" y="5373"/>
                      <a:pt x="241715" y="0"/>
                    </a:cubicBezTo>
                    <a:cubicBezTo>
                      <a:pt x="241715" y="0"/>
                      <a:pt x="196487" y="6507"/>
                      <a:pt x="189118" y="26644"/>
                    </a:cubicBezTo>
                    <a:cubicBezTo>
                      <a:pt x="189118" y="26644"/>
                      <a:pt x="219409" y="1257"/>
                      <a:pt x="244771" y="8577"/>
                    </a:cubicBezTo>
                    <a:cubicBezTo>
                      <a:pt x="270108" y="15897"/>
                      <a:pt x="285957" y="59622"/>
                      <a:pt x="286449" y="74114"/>
                    </a:cubicBezTo>
                    <a:cubicBezTo>
                      <a:pt x="286943" y="88607"/>
                      <a:pt x="274101" y="135683"/>
                      <a:pt x="258229" y="140021"/>
                    </a:cubicBezTo>
                    <a:cubicBezTo>
                      <a:pt x="252215" y="141672"/>
                      <a:pt x="245239" y="141426"/>
                      <a:pt x="238905" y="140514"/>
                    </a:cubicBezTo>
                    <a:cubicBezTo>
                      <a:pt x="243317" y="147045"/>
                      <a:pt x="247655" y="154267"/>
                      <a:pt x="251820" y="162326"/>
                    </a:cubicBezTo>
                    <a:cubicBezTo>
                      <a:pt x="290442" y="237007"/>
                      <a:pt x="257119" y="324973"/>
                      <a:pt x="225768" y="317554"/>
                    </a:cubicBezTo>
                    <a:cubicBezTo>
                      <a:pt x="205656" y="312797"/>
                      <a:pt x="193431" y="347649"/>
                      <a:pt x="193431" y="347649"/>
                    </a:cubicBezTo>
                    <a:lnTo>
                      <a:pt x="0" y="181305"/>
                    </a:lnTo>
                    <a:cubicBezTo>
                      <a:pt x="-25" y="181305"/>
                      <a:pt x="67755" y="32017"/>
                      <a:pt x="146577" y="71674"/>
                    </a:cubicBezTo>
                    <a:close/>
                  </a:path>
                </a:pathLst>
              </a:custGeom>
              <a:solidFill>
                <a:srgbClr val="2C3A64"/>
              </a:solidFill>
              <a:ln w="2465" cap="flat">
                <a:noFill/>
                <a:prstDash val="solid"/>
                <a:miter/>
              </a:ln>
            </p:spPr>
            <p:txBody>
              <a:bodyPr rtlCol="0" anchor="ctr"/>
              <a:lstStyle/>
              <a:p>
                <a:endParaRPr lang="en-US"/>
              </a:p>
            </p:txBody>
          </p:sp>
          <p:sp>
            <p:nvSpPr>
              <p:cNvPr id="303" name="任意多边形: 形状 302">
                <a:extLst>
                  <a:ext uri="{FF2B5EF4-FFF2-40B4-BE49-F238E27FC236}">
                    <a16:creationId xmlns:a16="http://schemas.microsoft.com/office/drawing/2014/main" id="{60B727AB-18EE-E4FF-2AFC-E531382C28D5}"/>
                  </a:ext>
                </a:extLst>
              </p:cNvPr>
              <p:cNvSpPr/>
              <p:nvPr/>
            </p:nvSpPr>
            <p:spPr>
              <a:xfrm>
                <a:off x="6303344" y="4057889"/>
                <a:ext cx="275358" cy="296023"/>
              </a:xfrm>
              <a:custGeom>
                <a:avLst/>
                <a:gdLst>
                  <a:gd name="connsiteX0" fmla="*/ 0 w 275358"/>
                  <a:gd name="connsiteY0" fmla="*/ 256158 h 296023"/>
                  <a:gd name="connsiteX1" fmla="*/ 82100 w 275358"/>
                  <a:gd name="connsiteY1" fmla="*/ 291083 h 296023"/>
                  <a:gd name="connsiteX2" fmla="*/ 275358 w 275358"/>
                  <a:gd name="connsiteY2" fmla="*/ 139947 h 296023"/>
                  <a:gd name="connsiteX3" fmla="*/ 232497 w 275358"/>
                  <a:gd name="connsiteY3" fmla="*/ 126785 h 296023"/>
                  <a:gd name="connsiteX4" fmla="*/ 205755 w 275358"/>
                  <a:gd name="connsiteY4" fmla="*/ 124592 h 296023"/>
                  <a:gd name="connsiteX5" fmla="*/ 165703 w 275358"/>
                  <a:gd name="connsiteY5" fmla="*/ 0 h 296023"/>
                  <a:gd name="connsiteX6" fmla="*/ 159738 w 275358"/>
                  <a:gd name="connsiteY6" fmla="*/ 1602 h 296023"/>
                  <a:gd name="connsiteX7" fmla="*/ 60016 w 275358"/>
                  <a:gd name="connsiteY7" fmla="*/ 28887 h 296023"/>
                  <a:gd name="connsiteX8" fmla="*/ 66818 w 275358"/>
                  <a:gd name="connsiteY8" fmla="*/ 90554 h 296023"/>
                  <a:gd name="connsiteX9" fmla="*/ 64378 w 275358"/>
                  <a:gd name="connsiteY9" fmla="*/ 141894 h 296023"/>
                  <a:gd name="connsiteX10" fmla="*/ 51931 w 275358"/>
                  <a:gd name="connsiteY10" fmla="*/ 144679 h 296023"/>
                  <a:gd name="connsiteX11" fmla="*/ 51882 w 275358"/>
                  <a:gd name="connsiteY11" fmla="*/ 144778 h 296023"/>
                  <a:gd name="connsiteX12" fmla="*/ 0 w 275358"/>
                  <a:gd name="connsiteY12" fmla="*/ 256158 h 29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358" h="296023">
                    <a:moveTo>
                      <a:pt x="0" y="256158"/>
                    </a:moveTo>
                    <a:cubicBezTo>
                      <a:pt x="21443" y="271045"/>
                      <a:pt x="48333" y="283295"/>
                      <a:pt x="82100" y="291083"/>
                    </a:cubicBezTo>
                    <a:cubicBezTo>
                      <a:pt x="208638" y="320315"/>
                      <a:pt x="257144" y="213371"/>
                      <a:pt x="275358" y="139947"/>
                    </a:cubicBezTo>
                    <a:cubicBezTo>
                      <a:pt x="258105" y="130063"/>
                      <a:pt x="241863" y="127894"/>
                      <a:pt x="232497" y="126785"/>
                    </a:cubicBezTo>
                    <a:cubicBezTo>
                      <a:pt x="223353" y="125701"/>
                      <a:pt x="213740" y="124986"/>
                      <a:pt x="205755" y="124592"/>
                    </a:cubicBezTo>
                    <a:cubicBezTo>
                      <a:pt x="191533" y="113697"/>
                      <a:pt x="170361" y="69160"/>
                      <a:pt x="165703" y="0"/>
                    </a:cubicBezTo>
                    <a:lnTo>
                      <a:pt x="159738" y="1602"/>
                    </a:lnTo>
                    <a:lnTo>
                      <a:pt x="60016" y="28887"/>
                    </a:lnTo>
                    <a:cubicBezTo>
                      <a:pt x="60016" y="28887"/>
                      <a:pt x="64575" y="60583"/>
                      <a:pt x="66818" y="90554"/>
                    </a:cubicBezTo>
                    <a:cubicBezTo>
                      <a:pt x="68544" y="113993"/>
                      <a:pt x="68815" y="136422"/>
                      <a:pt x="64378" y="141894"/>
                    </a:cubicBezTo>
                    <a:cubicBezTo>
                      <a:pt x="56590" y="143570"/>
                      <a:pt x="51931" y="144679"/>
                      <a:pt x="51931" y="144679"/>
                    </a:cubicBezTo>
                    <a:cubicBezTo>
                      <a:pt x="51931" y="144679"/>
                      <a:pt x="51931" y="144704"/>
                      <a:pt x="51882" y="144778"/>
                    </a:cubicBezTo>
                    <a:cubicBezTo>
                      <a:pt x="50502" y="147020"/>
                      <a:pt x="21591" y="194589"/>
                      <a:pt x="0" y="256158"/>
                    </a:cubicBezTo>
                    <a:close/>
                  </a:path>
                </a:pathLst>
              </a:custGeom>
              <a:solidFill>
                <a:srgbClr val="FFB27D"/>
              </a:solidFill>
              <a:ln w="2465" cap="flat">
                <a:noFill/>
                <a:prstDash val="solid"/>
                <a:miter/>
              </a:ln>
            </p:spPr>
            <p:txBody>
              <a:bodyPr rtlCol="0" anchor="ctr"/>
              <a:lstStyle/>
              <a:p>
                <a:endParaRPr lang="en-US"/>
              </a:p>
            </p:txBody>
          </p:sp>
          <p:sp>
            <p:nvSpPr>
              <p:cNvPr id="304" name="任意多边形: 形状 303">
                <a:extLst>
                  <a:ext uri="{FF2B5EF4-FFF2-40B4-BE49-F238E27FC236}">
                    <a16:creationId xmlns:a16="http://schemas.microsoft.com/office/drawing/2014/main" id="{72E4B3A6-ACE1-1BB3-A314-5F077C5C1031}"/>
                  </a:ext>
                </a:extLst>
              </p:cNvPr>
              <p:cNvSpPr/>
              <p:nvPr/>
            </p:nvSpPr>
            <p:spPr>
              <a:xfrm>
                <a:off x="6363336" y="4059540"/>
                <a:ext cx="99722" cy="88951"/>
              </a:xfrm>
              <a:custGeom>
                <a:avLst/>
                <a:gdLst>
                  <a:gd name="connsiteX0" fmla="*/ 0 w 99722"/>
                  <a:gd name="connsiteY0" fmla="*/ 27284 h 88951"/>
                  <a:gd name="connsiteX1" fmla="*/ 6803 w 99722"/>
                  <a:gd name="connsiteY1" fmla="*/ 88952 h 88951"/>
                  <a:gd name="connsiteX2" fmla="*/ 99722 w 99722"/>
                  <a:gd name="connsiteY2" fmla="*/ 0 h 88951"/>
                  <a:gd name="connsiteX3" fmla="*/ 0 w 99722"/>
                  <a:gd name="connsiteY3" fmla="*/ 27284 h 88951"/>
                </a:gdLst>
                <a:ahLst/>
                <a:cxnLst>
                  <a:cxn ang="0">
                    <a:pos x="connsiteX0" y="connsiteY0"/>
                  </a:cxn>
                  <a:cxn ang="0">
                    <a:pos x="connsiteX1" y="connsiteY1"/>
                  </a:cxn>
                  <a:cxn ang="0">
                    <a:pos x="connsiteX2" y="connsiteY2"/>
                  </a:cxn>
                  <a:cxn ang="0">
                    <a:pos x="connsiteX3" y="connsiteY3"/>
                  </a:cxn>
                </a:cxnLst>
                <a:rect l="l" t="t" r="r" b="b"/>
                <a:pathLst>
                  <a:path w="99722" h="88951">
                    <a:moveTo>
                      <a:pt x="0" y="27284"/>
                    </a:moveTo>
                    <a:cubicBezTo>
                      <a:pt x="0" y="27284"/>
                      <a:pt x="4584" y="58956"/>
                      <a:pt x="6803" y="88952"/>
                    </a:cubicBezTo>
                    <a:cubicBezTo>
                      <a:pt x="63294" y="83308"/>
                      <a:pt x="89519" y="29503"/>
                      <a:pt x="99722" y="0"/>
                    </a:cubicBezTo>
                    <a:lnTo>
                      <a:pt x="0" y="27284"/>
                    </a:lnTo>
                    <a:close/>
                  </a:path>
                </a:pathLst>
              </a:custGeom>
              <a:solidFill>
                <a:srgbClr val="ED985F"/>
              </a:solidFill>
              <a:ln w="2465" cap="flat">
                <a:noFill/>
                <a:prstDash val="solid"/>
                <a:miter/>
              </a:ln>
            </p:spPr>
            <p:txBody>
              <a:bodyPr rtlCol="0" anchor="ctr"/>
              <a:lstStyle/>
              <a:p>
                <a:endParaRPr lang="en-US"/>
              </a:p>
            </p:txBody>
          </p:sp>
          <p:sp>
            <p:nvSpPr>
              <p:cNvPr id="305" name="任意多边形: 形状 304">
                <a:extLst>
                  <a:ext uri="{FF2B5EF4-FFF2-40B4-BE49-F238E27FC236}">
                    <a16:creationId xmlns:a16="http://schemas.microsoft.com/office/drawing/2014/main" id="{CA4EFC8D-2C76-C397-10D2-9A974F8AD500}"/>
                  </a:ext>
                </a:extLst>
              </p:cNvPr>
              <p:cNvSpPr/>
              <p:nvPr/>
            </p:nvSpPr>
            <p:spPr>
              <a:xfrm>
                <a:off x="6275194" y="3895644"/>
                <a:ext cx="197530" cy="239014"/>
              </a:xfrm>
              <a:custGeom>
                <a:avLst/>
                <a:gdLst>
                  <a:gd name="connsiteX0" fmla="*/ 86983 w 197530"/>
                  <a:gd name="connsiteY0" fmla="*/ 238774 h 239014"/>
                  <a:gd name="connsiteX1" fmla="*/ 195012 w 197530"/>
                  <a:gd name="connsiteY1" fmla="*/ 124658 h 239014"/>
                  <a:gd name="connsiteX2" fmla="*/ 90878 w 197530"/>
                  <a:gd name="connsiteY2" fmla="*/ 3246 h 239014"/>
                  <a:gd name="connsiteX3" fmla="*/ 53 w 197530"/>
                  <a:gd name="connsiteY3" fmla="*/ 85074 h 239014"/>
                  <a:gd name="connsiteX4" fmla="*/ 86983 w 197530"/>
                  <a:gd name="connsiteY4" fmla="*/ 238774 h 23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30" h="239014">
                    <a:moveTo>
                      <a:pt x="86983" y="238774"/>
                    </a:moveTo>
                    <a:cubicBezTo>
                      <a:pt x="86983" y="238774"/>
                      <a:pt x="217071" y="205353"/>
                      <a:pt x="195012" y="124658"/>
                    </a:cubicBezTo>
                    <a:cubicBezTo>
                      <a:pt x="172953" y="43963"/>
                      <a:pt x="174875" y="-14697"/>
                      <a:pt x="90878" y="3246"/>
                    </a:cubicBezTo>
                    <a:cubicBezTo>
                      <a:pt x="6880" y="21164"/>
                      <a:pt x="-761" y="56360"/>
                      <a:pt x="53" y="85074"/>
                    </a:cubicBezTo>
                    <a:cubicBezTo>
                      <a:pt x="866" y="113789"/>
                      <a:pt x="52576" y="245380"/>
                      <a:pt x="86983" y="238774"/>
                    </a:cubicBezTo>
                    <a:close/>
                  </a:path>
                </a:pathLst>
              </a:custGeom>
              <a:solidFill>
                <a:srgbClr val="FFB27D"/>
              </a:solidFill>
              <a:ln w="2465" cap="flat">
                <a:noFill/>
                <a:prstDash val="solid"/>
                <a:miter/>
              </a:ln>
            </p:spPr>
            <p:txBody>
              <a:bodyPr rtlCol="0" anchor="ctr"/>
              <a:lstStyle/>
              <a:p>
                <a:endParaRPr lang="en-US"/>
              </a:p>
            </p:txBody>
          </p:sp>
          <p:sp>
            <p:nvSpPr>
              <p:cNvPr id="306" name="任意多边形: 形状 305">
                <a:extLst>
                  <a:ext uri="{FF2B5EF4-FFF2-40B4-BE49-F238E27FC236}">
                    <a16:creationId xmlns:a16="http://schemas.microsoft.com/office/drawing/2014/main" id="{F7E2C32D-FC87-0B8A-BFAA-CC9EE2E3979C}"/>
                  </a:ext>
                </a:extLst>
              </p:cNvPr>
              <p:cNvSpPr/>
              <p:nvPr/>
            </p:nvSpPr>
            <p:spPr>
              <a:xfrm>
                <a:off x="6261582" y="3881275"/>
                <a:ext cx="242513" cy="155145"/>
              </a:xfrm>
              <a:custGeom>
                <a:avLst/>
                <a:gdLst>
                  <a:gd name="connsiteX0" fmla="*/ 5186 w 242513"/>
                  <a:gd name="connsiteY0" fmla="*/ 53525 h 155145"/>
                  <a:gd name="connsiteX1" fmla="*/ 45607 w 242513"/>
                  <a:gd name="connsiteY1" fmla="*/ 29913 h 155145"/>
                  <a:gd name="connsiteX2" fmla="*/ 167118 w 242513"/>
                  <a:gd name="connsiteY2" fmla="*/ 16579 h 155145"/>
                  <a:gd name="connsiteX3" fmla="*/ 242514 w 242513"/>
                  <a:gd name="connsiteY3" fmla="*/ 93774 h 155145"/>
                  <a:gd name="connsiteX4" fmla="*/ 164653 w 242513"/>
                  <a:gd name="connsiteY4" fmla="*/ 115784 h 155145"/>
                  <a:gd name="connsiteX5" fmla="*/ 112229 w 242513"/>
                  <a:gd name="connsiteY5" fmla="*/ 97471 h 155145"/>
                  <a:gd name="connsiteX6" fmla="*/ 181660 w 242513"/>
                  <a:gd name="connsiteY6" fmla="*/ 146692 h 155145"/>
                  <a:gd name="connsiteX7" fmla="*/ 52262 w 242513"/>
                  <a:gd name="connsiteY7" fmla="*/ 42409 h 155145"/>
                  <a:gd name="connsiteX8" fmla="*/ 34368 w 242513"/>
                  <a:gd name="connsiteY8" fmla="*/ 87810 h 155145"/>
                  <a:gd name="connsiteX9" fmla="*/ 29538 w 242513"/>
                  <a:gd name="connsiteY9" fmla="*/ 155146 h 155145"/>
                  <a:gd name="connsiteX10" fmla="*/ 5186 w 242513"/>
                  <a:gd name="connsiteY10" fmla="*/ 53525 h 1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513" h="155145">
                    <a:moveTo>
                      <a:pt x="5186" y="53525"/>
                    </a:moveTo>
                    <a:cubicBezTo>
                      <a:pt x="18545" y="23751"/>
                      <a:pt x="35132" y="24935"/>
                      <a:pt x="45607" y="29913"/>
                    </a:cubicBezTo>
                    <a:cubicBezTo>
                      <a:pt x="105697" y="-28451"/>
                      <a:pt x="167118" y="16579"/>
                      <a:pt x="167118" y="16579"/>
                    </a:cubicBezTo>
                    <a:cubicBezTo>
                      <a:pt x="191666" y="72085"/>
                      <a:pt x="242514" y="93774"/>
                      <a:pt x="242514" y="93774"/>
                    </a:cubicBezTo>
                    <a:cubicBezTo>
                      <a:pt x="242514" y="93774"/>
                      <a:pt x="222919" y="114847"/>
                      <a:pt x="164653" y="115784"/>
                    </a:cubicBezTo>
                    <a:cubicBezTo>
                      <a:pt x="146858" y="116080"/>
                      <a:pt x="128767" y="108341"/>
                      <a:pt x="112229" y="97471"/>
                    </a:cubicBezTo>
                    <a:cubicBezTo>
                      <a:pt x="144393" y="128330"/>
                      <a:pt x="181660" y="146692"/>
                      <a:pt x="181660" y="146692"/>
                    </a:cubicBezTo>
                    <a:cubicBezTo>
                      <a:pt x="108408" y="134491"/>
                      <a:pt x="57487" y="51258"/>
                      <a:pt x="52262" y="42409"/>
                    </a:cubicBezTo>
                    <a:cubicBezTo>
                      <a:pt x="46297" y="51677"/>
                      <a:pt x="34960" y="71370"/>
                      <a:pt x="34368" y="87810"/>
                    </a:cubicBezTo>
                    <a:cubicBezTo>
                      <a:pt x="33555" y="110115"/>
                      <a:pt x="42255" y="153198"/>
                      <a:pt x="29538" y="155146"/>
                    </a:cubicBezTo>
                    <a:cubicBezTo>
                      <a:pt x="29538" y="155146"/>
                      <a:pt x="-14827" y="98161"/>
                      <a:pt x="5186" y="53525"/>
                    </a:cubicBezTo>
                    <a:close/>
                  </a:path>
                </a:pathLst>
              </a:custGeom>
              <a:solidFill>
                <a:srgbClr val="2C3A64"/>
              </a:solidFill>
              <a:ln w="2465" cap="flat">
                <a:noFill/>
                <a:prstDash val="solid"/>
                <a:miter/>
              </a:ln>
            </p:spPr>
            <p:txBody>
              <a:bodyPr rtlCol="0" anchor="ctr"/>
              <a:lstStyle/>
              <a:p>
                <a:endParaRPr lang="en-US"/>
              </a:p>
            </p:txBody>
          </p:sp>
          <p:sp>
            <p:nvSpPr>
              <p:cNvPr id="307" name="任意多边形: 形状 306">
                <a:extLst>
                  <a:ext uri="{FF2B5EF4-FFF2-40B4-BE49-F238E27FC236}">
                    <a16:creationId xmlns:a16="http://schemas.microsoft.com/office/drawing/2014/main" id="{E9FB3D6C-1A26-BD06-6FF1-5AAE53E5788B}"/>
                  </a:ext>
                </a:extLst>
              </p:cNvPr>
              <p:cNvSpPr/>
              <p:nvPr/>
            </p:nvSpPr>
            <p:spPr>
              <a:xfrm>
                <a:off x="6163472" y="4178341"/>
                <a:ext cx="474753" cy="704956"/>
              </a:xfrm>
              <a:custGeom>
                <a:avLst/>
                <a:gdLst>
                  <a:gd name="connsiteX0" fmla="*/ 161291 w 474753"/>
                  <a:gd name="connsiteY0" fmla="*/ 17547 h 704956"/>
                  <a:gd name="connsiteX1" fmla="*/ 474754 w 474753"/>
                  <a:gd name="connsiteY1" fmla="*/ 42860 h 704956"/>
                  <a:gd name="connsiteX2" fmla="*/ 427284 w 474753"/>
                  <a:gd name="connsiteY2" fmla="*/ 704957 h 704956"/>
                  <a:gd name="connsiteX3" fmla="*/ 0 w 474753"/>
                  <a:gd name="connsiteY3" fmla="*/ 601734 h 704956"/>
                  <a:gd name="connsiteX4" fmla="*/ 93955 w 474753"/>
                  <a:gd name="connsiteY4" fmla="*/ 448429 h 704956"/>
                  <a:gd name="connsiteX5" fmla="*/ 161291 w 474753"/>
                  <a:gd name="connsiteY5" fmla="*/ 17547 h 7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53" h="704956">
                    <a:moveTo>
                      <a:pt x="161291" y="17547"/>
                    </a:moveTo>
                    <a:cubicBezTo>
                      <a:pt x="161291" y="17547"/>
                      <a:pt x="379764" y="-35494"/>
                      <a:pt x="474754" y="42860"/>
                    </a:cubicBezTo>
                    <a:lnTo>
                      <a:pt x="427284" y="704957"/>
                    </a:lnTo>
                    <a:lnTo>
                      <a:pt x="0" y="601734"/>
                    </a:lnTo>
                    <a:cubicBezTo>
                      <a:pt x="0" y="601734"/>
                      <a:pt x="12028" y="559834"/>
                      <a:pt x="93955" y="448429"/>
                    </a:cubicBezTo>
                    <a:cubicBezTo>
                      <a:pt x="175882" y="337024"/>
                      <a:pt x="140243" y="173613"/>
                      <a:pt x="161291" y="17547"/>
                    </a:cubicBezTo>
                    <a:close/>
                  </a:path>
                </a:pathLst>
              </a:custGeom>
              <a:solidFill>
                <a:srgbClr val="FFB27D"/>
              </a:solidFill>
              <a:ln w="2465" cap="flat">
                <a:noFill/>
                <a:prstDash val="solid"/>
                <a:miter/>
              </a:ln>
            </p:spPr>
            <p:txBody>
              <a:bodyPr rtlCol="0" anchor="ctr"/>
              <a:lstStyle/>
              <a:p>
                <a:endParaRPr lang="en-US"/>
              </a:p>
            </p:txBody>
          </p:sp>
          <p:sp>
            <p:nvSpPr>
              <p:cNvPr id="308" name="任意多边形: 形状 307">
                <a:extLst>
                  <a:ext uri="{FF2B5EF4-FFF2-40B4-BE49-F238E27FC236}">
                    <a16:creationId xmlns:a16="http://schemas.microsoft.com/office/drawing/2014/main" id="{32E321BB-50A9-CFB4-AAF6-F4013431FBC3}"/>
                  </a:ext>
                </a:extLst>
              </p:cNvPr>
              <p:cNvSpPr/>
              <p:nvPr/>
            </p:nvSpPr>
            <p:spPr>
              <a:xfrm>
                <a:off x="6140072" y="4755372"/>
                <a:ext cx="312043" cy="1367980"/>
              </a:xfrm>
              <a:custGeom>
                <a:avLst/>
                <a:gdLst>
                  <a:gd name="connsiteX0" fmla="*/ 312043 w 312043"/>
                  <a:gd name="connsiteY0" fmla="*/ 54231 h 1367980"/>
                  <a:gd name="connsiteX1" fmla="*/ 311353 w 312043"/>
                  <a:gd name="connsiteY1" fmla="*/ 60763 h 1367980"/>
                  <a:gd name="connsiteX2" fmla="*/ 310638 w 312043"/>
                  <a:gd name="connsiteY2" fmla="*/ 67417 h 1367980"/>
                  <a:gd name="connsiteX3" fmla="*/ 300829 w 312043"/>
                  <a:gd name="connsiteY3" fmla="*/ 160313 h 1367980"/>
                  <a:gd name="connsiteX4" fmla="*/ 258164 w 312043"/>
                  <a:gd name="connsiteY4" fmla="*/ 595311 h 1367980"/>
                  <a:gd name="connsiteX5" fmla="*/ 245496 w 312043"/>
                  <a:gd name="connsiteY5" fmla="*/ 808854 h 1367980"/>
                  <a:gd name="connsiteX6" fmla="*/ 245496 w 312043"/>
                  <a:gd name="connsiteY6" fmla="*/ 1360236 h 1367980"/>
                  <a:gd name="connsiteX7" fmla="*/ 154129 w 312043"/>
                  <a:gd name="connsiteY7" fmla="*/ 1360236 h 1367980"/>
                  <a:gd name="connsiteX8" fmla="*/ 70945 w 312043"/>
                  <a:gd name="connsiteY8" fmla="*/ 837987 h 1367980"/>
                  <a:gd name="connsiteX9" fmla="*/ 61899 w 312043"/>
                  <a:gd name="connsiteY9" fmla="*/ 719853 h 1367980"/>
                  <a:gd name="connsiteX10" fmla="*/ 9943 w 312043"/>
                  <a:gd name="connsiteY10" fmla="*/ 83413 h 1367980"/>
                  <a:gd name="connsiteX11" fmla="*/ 22784 w 312043"/>
                  <a:gd name="connsiteY11" fmla="*/ 26749 h 1367980"/>
                  <a:gd name="connsiteX12" fmla="*/ 27935 w 312043"/>
                  <a:gd name="connsiteY12" fmla="*/ 12824 h 1367980"/>
                  <a:gd name="connsiteX13" fmla="*/ 312043 w 312043"/>
                  <a:gd name="connsiteY13" fmla="*/ 54231 h 136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043" h="1367980">
                    <a:moveTo>
                      <a:pt x="312043" y="54231"/>
                    </a:moveTo>
                    <a:cubicBezTo>
                      <a:pt x="312043" y="54231"/>
                      <a:pt x="311797" y="56474"/>
                      <a:pt x="311353" y="60763"/>
                    </a:cubicBezTo>
                    <a:cubicBezTo>
                      <a:pt x="311156" y="62611"/>
                      <a:pt x="310910" y="64829"/>
                      <a:pt x="310638" y="67417"/>
                    </a:cubicBezTo>
                    <a:cubicBezTo>
                      <a:pt x="308790" y="84572"/>
                      <a:pt x="305315" y="117501"/>
                      <a:pt x="300829" y="160313"/>
                    </a:cubicBezTo>
                    <a:cubicBezTo>
                      <a:pt x="289097" y="272605"/>
                      <a:pt x="270710" y="452949"/>
                      <a:pt x="258164" y="595311"/>
                    </a:cubicBezTo>
                    <a:cubicBezTo>
                      <a:pt x="248355" y="706617"/>
                      <a:pt x="242119" y="794706"/>
                      <a:pt x="245496" y="808854"/>
                    </a:cubicBezTo>
                    <a:cubicBezTo>
                      <a:pt x="255601" y="851420"/>
                      <a:pt x="245496" y="1360236"/>
                      <a:pt x="245496" y="1360236"/>
                    </a:cubicBezTo>
                    <a:cubicBezTo>
                      <a:pt x="209191" y="1377662"/>
                      <a:pt x="154129" y="1360236"/>
                      <a:pt x="154129" y="1360236"/>
                    </a:cubicBezTo>
                    <a:cubicBezTo>
                      <a:pt x="154129" y="1360236"/>
                      <a:pt x="57389" y="901700"/>
                      <a:pt x="70945" y="837987"/>
                    </a:cubicBezTo>
                    <a:cubicBezTo>
                      <a:pt x="84476" y="774249"/>
                      <a:pt x="61899" y="719853"/>
                      <a:pt x="61899" y="719853"/>
                    </a:cubicBezTo>
                    <a:cubicBezTo>
                      <a:pt x="-13201" y="370085"/>
                      <a:pt x="-4994" y="176210"/>
                      <a:pt x="9943" y="83413"/>
                    </a:cubicBezTo>
                    <a:cubicBezTo>
                      <a:pt x="14280" y="56425"/>
                      <a:pt x="19185" y="37989"/>
                      <a:pt x="22784" y="26749"/>
                    </a:cubicBezTo>
                    <a:cubicBezTo>
                      <a:pt x="25815" y="17186"/>
                      <a:pt x="27935" y="12824"/>
                      <a:pt x="27935" y="12824"/>
                    </a:cubicBezTo>
                    <a:cubicBezTo>
                      <a:pt x="193564" y="-31763"/>
                      <a:pt x="312043" y="54231"/>
                      <a:pt x="312043" y="54231"/>
                    </a:cubicBezTo>
                    <a:close/>
                  </a:path>
                </a:pathLst>
              </a:custGeom>
              <a:solidFill>
                <a:srgbClr val="2B478B"/>
              </a:solidFill>
              <a:ln w="2465" cap="flat">
                <a:noFill/>
                <a:prstDash val="solid"/>
                <a:miter/>
              </a:ln>
            </p:spPr>
            <p:txBody>
              <a:bodyPr rtlCol="0" anchor="ctr"/>
              <a:lstStyle/>
              <a:p>
                <a:endParaRPr lang="en-US"/>
              </a:p>
            </p:txBody>
          </p:sp>
          <p:sp>
            <p:nvSpPr>
              <p:cNvPr id="309" name="任意多边形: 形状 308">
                <a:extLst>
                  <a:ext uri="{FF2B5EF4-FFF2-40B4-BE49-F238E27FC236}">
                    <a16:creationId xmlns:a16="http://schemas.microsoft.com/office/drawing/2014/main" id="{208295FF-3EB0-4E0D-BD0B-943FBCCF5EB0}"/>
                  </a:ext>
                </a:extLst>
              </p:cNvPr>
              <p:cNvSpPr/>
              <p:nvPr/>
            </p:nvSpPr>
            <p:spPr>
              <a:xfrm>
                <a:off x="6122040" y="4183392"/>
                <a:ext cx="548746" cy="714715"/>
              </a:xfrm>
              <a:custGeom>
                <a:avLst/>
                <a:gdLst>
                  <a:gd name="connsiteX0" fmla="*/ 545639 w 548746"/>
                  <a:gd name="connsiteY0" fmla="*/ 226655 h 714715"/>
                  <a:gd name="connsiteX1" fmla="*/ 477835 w 548746"/>
                  <a:gd name="connsiteY1" fmla="*/ 456244 h 714715"/>
                  <a:gd name="connsiteX2" fmla="*/ 478969 w 548746"/>
                  <a:gd name="connsiteY2" fmla="*/ 688420 h 714715"/>
                  <a:gd name="connsiteX3" fmla="*/ 468716 w 548746"/>
                  <a:gd name="connsiteY3" fmla="*/ 699906 h 714715"/>
                  <a:gd name="connsiteX4" fmla="*/ 18017 w 548746"/>
                  <a:gd name="connsiteY4" fmla="*/ 589092 h 714715"/>
                  <a:gd name="connsiteX5" fmla="*/ 158186 w 548746"/>
                  <a:gd name="connsiteY5" fmla="*/ 388020 h 714715"/>
                  <a:gd name="connsiteX6" fmla="*/ 148943 w 548746"/>
                  <a:gd name="connsiteY6" fmla="*/ 309347 h 714715"/>
                  <a:gd name="connsiteX7" fmla="*/ 0 w 548746"/>
                  <a:gd name="connsiteY7" fmla="*/ 359528 h 714715"/>
                  <a:gd name="connsiteX8" fmla="*/ 92846 w 548746"/>
                  <a:gd name="connsiteY8" fmla="*/ 79906 h 714715"/>
                  <a:gd name="connsiteX9" fmla="*/ 206445 w 548746"/>
                  <a:gd name="connsiteY9" fmla="*/ 11830 h 714715"/>
                  <a:gd name="connsiteX10" fmla="*/ 324037 w 548746"/>
                  <a:gd name="connsiteY10" fmla="*/ 58660 h 714715"/>
                  <a:gd name="connsiteX11" fmla="*/ 422453 w 548746"/>
                  <a:gd name="connsiteY11" fmla="*/ 0 h 714715"/>
                  <a:gd name="connsiteX12" fmla="*/ 518971 w 548746"/>
                  <a:gd name="connsiteY12" fmla="*/ 28147 h 714715"/>
                  <a:gd name="connsiteX13" fmla="*/ 545639 w 548746"/>
                  <a:gd name="connsiteY13" fmla="*/ 226655 h 7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746" h="714715">
                    <a:moveTo>
                      <a:pt x="545639" y="226655"/>
                    </a:moveTo>
                    <a:cubicBezTo>
                      <a:pt x="535091" y="306315"/>
                      <a:pt x="492894" y="403770"/>
                      <a:pt x="477835" y="456244"/>
                    </a:cubicBezTo>
                    <a:cubicBezTo>
                      <a:pt x="477835" y="456244"/>
                      <a:pt x="503025" y="638387"/>
                      <a:pt x="478969" y="688420"/>
                    </a:cubicBezTo>
                    <a:cubicBezTo>
                      <a:pt x="476233" y="694139"/>
                      <a:pt x="472856" y="698107"/>
                      <a:pt x="468716" y="699906"/>
                    </a:cubicBezTo>
                    <a:cubicBezTo>
                      <a:pt x="379616" y="738725"/>
                      <a:pt x="32658" y="701040"/>
                      <a:pt x="18017" y="589092"/>
                    </a:cubicBezTo>
                    <a:cubicBezTo>
                      <a:pt x="12693" y="548424"/>
                      <a:pt x="150175" y="405372"/>
                      <a:pt x="158186" y="388020"/>
                    </a:cubicBezTo>
                    <a:cubicBezTo>
                      <a:pt x="161513" y="380848"/>
                      <a:pt x="165062" y="357557"/>
                      <a:pt x="148943" y="309347"/>
                    </a:cubicBezTo>
                    <a:cubicBezTo>
                      <a:pt x="126095" y="379788"/>
                      <a:pt x="0" y="359528"/>
                      <a:pt x="0" y="359528"/>
                    </a:cubicBezTo>
                    <a:cubicBezTo>
                      <a:pt x="14788" y="334191"/>
                      <a:pt x="51685" y="158999"/>
                      <a:pt x="92846" y="79906"/>
                    </a:cubicBezTo>
                    <a:cubicBezTo>
                      <a:pt x="123803" y="20457"/>
                      <a:pt x="206445" y="11830"/>
                      <a:pt x="206445" y="11830"/>
                    </a:cubicBezTo>
                    <a:cubicBezTo>
                      <a:pt x="206445" y="11830"/>
                      <a:pt x="240852" y="66399"/>
                      <a:pt x="324037" y="58660"/>
                    </a:cubicBezTo>
                    <a:cubicBezTo>
                      <a:pt x="407221" y="50921"/>
                      <a:pt x="422453" y="0"/>
                      <a:pt x="422453" y="0"/>
                    </a:cubicBezTo>
                    <a:cubicBezTo>
                      <a:pt x="422453" y="0"/>
                      <a:pt x="496247" y="9810"/>
                      <a:pt x="518971" y="28147"/>
                    </a:cubicBezTo>
                    <a:cubicBezTo>
                      <a:pt x="522890" y="31326"/>
                      <a:pt x="559466" y="122299"/>
                      <a:pt x="545639" y="226655"/>
                    </a:cubicBezTo>
                    <a:close/>
                  </a:path>
                </a:pathLst>
              </a:custGeom>
              <a:solidFill>
                <a:srgbClr val="F99746"/>
              </a:solidFill>
              <a:ln w="2465" cap="flat">
                <a:noFill/>
                <a:prstDash val="solid"/>
                <a:miter/>
              </a:ln>
            </p:spPr>
            <p:txBody>
              <a:bodyPr rtlCol="0" anchor="ctr"/>
              <a:lstStyle/>
              <a:p>
                <a:endParaRPr lang="en-US"/>
              </a:p>
            </p:txBody>
          </p:sp>
          <p:sp>
            <p:nvSpPr>
              <p:cNvPr id="310" name="任意多边形: 形状 309">
                <a:extLst>
                  <a:ext uri="{FF2B5EF4-FFF2-40B4-BE49-F238E27FC236}">
                    <a16:creationId xmlns:a16="http://schemas.microsoft.com/office/drawing/2014/main" id="{EEA577D0-8BA3-7F47-6AEB-4A99D329FB1A}"/>
                  </a:ext>
                </a:extLst>
              </p:cNvPr>
              <p:cNvSpPr/>
              <p:nvPr/>
            </p:nvSpPr>
            <p:spPr>
              <a:xfrm>
                <a:off x="6495047" y="4495715"/>
                <a:ext cx="151846" cy="376097"/>
              </a:xfrm>
              <a:custGeom>
                <a:avLst/>
                <a:gdLst>
                  <a:gd name="connsiteX0" fmla="*/ 104827 w 151846"/>
                  <a:gd name="connsiteY0" fmla="*/ 143921 h 376097"/>
                  <a:gd name="connsiteX1" fmla="*/ 105961 w 151846"/>
                  <a:gd name="connsiteY1" fmla="*/ 376097 h 376097"/>
                  <a:gd name="connsiteX2" fmla="*/ 1704 w 151846"/>
                  <a:gd name="connsiteY2" fmla="*/ 157206 h 376097"/>
                  <a:gd name="connsiteX3" fmla="*/ 62237 w 151846"/>
                  <a:gd name="connsiteY3" fmla="*/ 26551 h 376097"/>
                  <a:gd name="connsiteX4" fmla="*/ 151559 w 151846"/>
                  <a:gd name="connsiteY4" fmla="*/ 8830 h 376097"/>
                  <a:gd name="connsiteX5" fmla="*/ 104827 w 151846"/>
                  <a:gd name="connsiteY5" fmla="*/ 143921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6" h="376097">
                    <a:moveTo>
                      <a:pt x="104827" y="143921"/>
                    </a:moveTo>
                    <a:cubicBezTo>
                      <a:pt x="104827" y="143921"/>
                      <a:pt x="130017" y="326064"/>
                      <a:pt x="105961" y="376097"/>
                    </a:cubicBezTo>
                    <a:cubicBezTo>
                      <a:pt x="41040" y="343514"/>
                      <a:pt x="-10102" y="255375"/>
                      <a:pt x="1704" y="157206"/>
                    </a:cubicBezTo>
                    <a:cubicBezTo>
                      <a:pt x="10429" y="84620"/>
                      <a:pt x="23418" y="68081"/>
                      <a:pt x="62237" y="26551"/>
                    </a:cubicBezTo>
                    <a:cubicBezTo>
                      <a:pt x="90779" y="-3962"/>
                      <a:pt x="156734" y="-5688"/>
                      <a:pt x="151559" y="8830"/>
                    </a:cubicBezTo>
                    <a:cubicBezTo>
                      <a:pt x="136179" y="52036"/>
                      <a:pt x="112789" y="116218"/>
                      <a:pt x="104827" y="143921"/>
                    </a:cubicBezTo>
                    <a:close/>
                  </a:path>
                </a:pathLst>
              </a:custGeom>
              <a:solidFill>
                <a:srgbClr val="ED7D2B"/>
              </a:solidFill>
              <a:ln w="2465" cap="flat">
                <a:noFill/>
                <a:prstDash val="solid"/>
                <a:miter/>
              </a:ln>
            </p:spPr>
            <p:txBody>
              <a:bodyPr rtlCol="0" anchor="ctr"/>
              <a:lstStyle/>
              <a:p>
                <a:endParaRPr lang="en-US"/>
              </a:p>
            </p:txBody>
          </p:sp>
          <p:grpSp>
            <p:nvGrpSpPr>
              <p:cNvPr id="311" name="图形 17">
                <a:extLst>
                  <a:ext uri="{FF2B5EF4-FFF2-40B4-BE49-F238E27FC236}">
                    <a16:creationId xmlns:a16="http://schemas.microsoft.com/office/drawing/2014/main" id="{15D9321E-9224-B053-CA57-113348732808}"/>
                  </a:ext>
                </a:extLst>
              </p:cNvPr>
              <p:cNvGrpSpPr/>
              <p:nvPr/>
            </p:nvGrpSpPr>
            <p:grpSpPr>
              <a:xfrm>
                <a:off x="5949017" y="4356982"/>
                <a:ext cx="528657" cy="305920"/>
                <a:chOff x="5949017" y="4356982"/>
                <a:chExt cx="528657" cy="305920"/>
              </a:xfrm>
            </p:grpSpPr>
            <p:sp>
              <p:nvSpPr>
                <p:cNvPr id="312" name="任意多边形: 形状 311">
                  <a:extLst>
                    <a:ext uri="{FF2B5EF4-FFF2-40B4-BE49-F238E27FC236}">
                      <a16:creationId xmlns:a16="http://schemas.microsoft.com/office/drawing/2014/main" id="{0A0171E6-6F1E-EEA0-9491-08272CB79099}"/>
                    </a:ext>
                  </a:extLst>
                </p:cNvPr>
                <p:cNvSpPr/>
                <p:nvPr/>
              </p:nvSpPr>
              <p:spPr>
                <a:xfrm>
                  <a:off x="6082801" y="4424244"/>
                  <a:ext cx="394872" cy="238658"/>
                </a:xfrm>
                <a:custGeom>
                  <a:avLst/>
                  <a:gdLst>
                    <a:gd name="connsiteX0" fmla="*/ 246102 w 394872"/>
                    <a:gd name="connsiteY0" fmla="*/ 0 h 238658"/>
                    <a:gd name="connsiteX1" fmla="*/ 394872 w 394872"/>
                    <a:gd name="connsiteY1" fmla="*/ 238659 h 238658"/>
                    <a:gd name="connsiteX2" fmla="*/ 141746 w 394872"/>
                    <a:gd name="connsiteY2" fmla="*/ 238659 h 238658"/>
                    <a:gd name="connsiteX3" fmla="*/ 0 w 394872"/>
                    <a:gd name="connsiteY3" fmla="*/ 5151 h 238658"/>
                  </a:gdLst>
                  <a:ahLst/>
                  <a:cxnLst>
                    <a:cxn ang="0">
                      <a:pos x="connsiteX0" y="connsiteY0"/>
                    </a:cxn>
                    <a:cxn ang="0">
                      <a:pos x="connsiteX1" y="connsiteY1"/>
                    </a:cxn>
                    <a:cxn ang="0">
                      <a:pos x="connsiteX2" y="connsiteY2"/>
                    </a:cxn>
                    <a:cxn ang="0">
                      <a:pos x="connsiteX3" y="connsiteY3"/>
                    </a:cxn>
                  </a:cxnLst>
                  <a:rect l="l" t="t" r="r" b="b"/>
                  <a:pathLst>
                    <a:path w="394872" h="238658">
                      <a:moveTo>
                        <a:pt x="246102" y="0"/>
                      </a:moveTo>
                      <a:lnTo>
                        <a:pt x="394872" y="238659"/>
                      </a:lnTo>
                      <a:lnTo>
                        <a:pt x="141746" y="238659"/>
                      </a:lnTo>
                      <a:lnTo>
                        <a:pt x="0" y="5151"/>
                      </a:lnTo>
                      <a:close/>
                    </a:path>
                  </a:pathLst>
                </a:custGeom>
                <a:solidFill>
                  <a:srgbClr val="1C468A"/>
                </a:solidFill>
                <a:ln w="2465" cap="flat">
                  <a:noFill/>
                  <a:prstDash val="solid"/>
                  <a:miter/>
                </a:ln>
              </p:spPr>
              <p:txBody>
                <a:bodyPr rtlCol="0" anchor="ctr"/>
                <a:lstStyle/>
                <a:p>
                  <a:endParaRPr lang="en-US"/>
                </a:p>
              </p:txBody>
            </p:sp>
            <p:sp>
              <p:nvSpPr>
                <p:cNvPr id="313" name="任意多边形: 形状 312">
                  <a:extLst>
                    <a:ext uri="{FF2B5EF4-FFF2-40B4-BE49-F238E27FC236}">
                      <a16:creationId xmlns:a16="http://schemas.microsoft.com/office/drawing/2014/main" id="{DFC9CD8E-5EA5-E998-0E67-A13AC305EE47}"/>
                    </a:ext>
                  </a:extLst>
                </p:cNvPr>
                <p:cNvSpPr/>
                <p:nvPr/>
              </p:nvSpPr>
              <p:spPr>
                <a:xfrm>
                  <a:off x="6328904" y="4416727"/>
                  <a:ext cx="143594" cy="234197"/>
                </a:xfrm>
                <a:custGeom>
                  <a:avLst/>
                  <a:gdLst>
                    <a:gd name="connsiteX0" fmla="*/ 141031 w 143594"/>
                    <a:gd name="connsiteY0" fmla="*/ 234198 h 234197"/>
                    <a:gd name="connsiteX1" fmla="*/ 143595 w 143594"/>
                    <a:gd name="connsiteY1" fmla="*/ 225867 h 234197"/>
                    <a:gd name="connsiteX2" fmla="*/ 2834 w 143594"/>
                    <a:gd name="connsiteY2" fmla="*/ 0 h 234197"/>
                    <a:gd name="connsiteX3" fmla="*/ 0 w 143594"/>
                    <a:gd name="connsiteY3" fmla="*/ 7518 h 234197"/>
                  </a:gdLst>
                  <a:ahLst/>
                  <a:cxnLst>
                    <a:cxn ang="0">
                      <a:pos x="connsiteX0" y="connsiteY0"/>
                    </a:cxn>
                    <a:cxn ang="0">
                      <a:pos x="connsiteX1" y="connsiteY1"/>
                    </a:cxn>
                    <a:cxn ang="0">
                      <a:pos x="connsiteX2" y="connsiteY2"/>
                    </a:cxn>
                    <a:cxn ang="0">
                      <a:pos x="connsiteX3" y="connsiteY3"/>
                    </a:cxn>
                  </a:cxnLst>
                  <a:rect l="l" t="t" r="r" b="b"/>
                  <a:pathLst>
                    <a:path w="143594" h="234197">
                      <a:moveTo>
                        <a:pt x="141031" y="234198"/>
                      </a:moveTo>
                      <a:lnTo>
                        <a:pt x="143595" y="225867"/>
                      </a:lnTo>
                      <a:lnTo>
                        <a:pt x="2834" y="0"/>
                      </a:lnTo>
                      <a:lnTo>
                        <a:pt x="0" y="7518"/>
                      </a:lnTo>
                      <a:close/>
                    </a:path>
                  </a:pathLst>
                </a:custGeom>
                <a:solidFill>
                  <a:srgbClr val="EFDECE"/>
                </a:solidFill>
                <a:ln w="2465" cap="flat">
                  <a:noFill/>
                  <a:prstDash val="solid"/>
                  <a:miter/>
                </a:ln>
              </p:spPr>
              <p:txBody>
                <a:bodyPr rtlCol="0" anchor="ctr"/>
                <a:lstStyle/>
                <a:p>
                  <a:endParaRPr lang="en-US"/>
                </a:p>
              </p:txBody>
            </p:sp>
            <p:sp>
              <p:nvSpPr>
                <p:cNvPr id="314" name="任意多边形: 形状 313">
                  <a:extLst>
                    <a:ext uri="{FF2B5EF4-FFF2-40B4-BE49-F238E27FC236}">
                      <a16:creationId xmlns:a16="http://schemas.microsoft.com/office/drawing/2014/main" id="{385C3B10-9009-D873-81F6-B2149075CBF0}"/>
                    </a:ext>
                  </a:extLst>
                </p:cNvPr>
                <p:cNvSpPr/>
                <p:nvPr/>
              </p:nvSpPr>
              <p:spPr>
                <a:xfrm>
                  <a:off x="6082801" y="4416727"/>
                  <a:ext cx="248936" cy="12668"/>
                </a:xfrm>
                <a:custGeom>
                  <a:avLst/>
                  <a:gdLst>
                    <a:gd name="connsiteX0" fmla="*/ 248937 w 248936"/>
                    <a:gd name="connsiteY0" fmla="*/ 0 h 12668"/>
                    <a:gd name="connsiteX1" fmla="*/ 10475 w 248936"/>
                    <a:gd name="connsiteY1" fmla="*/ 6778 h 12668"/>
                    <a:gd name="connsiteX2" fmla="*/ 0 w 248936"/>
                    <a:gd name="connsiteY2" fmla="*/ 12669 h 12668"/>
                    <a:gd name="connsiteX3" fmla="*/ 246102 w 248936"/>
                    <a:gd name="connsiteY3" fmla="*/ 7518 h 12668"/>
                  </a:gdLst>
                  <a:ahLst/>
                  <a:cxnLst>
                    <a:cxn ang="0">
                      <a:pos x="connsiteX0" y="connsiteY0"/>
                    </a:cxn>
                    <a:cxn ang="0">
                      <a:pos x="connsiteX1" y="connsiteY1"/>
                    </a:cxn>
                    <a:cxn ang="0">
                      <a:pos x="connsiteX2" y="connsiteY2"/>
                    </a:cxn>
                    <a:cxn ang="0">
                      <a:pos x="connsiteX3" y="connsiteY3"/>
                    </a:cxn>
                  </a:cxnLst>
                  <a:rect l="l" t="t" r="r" b="b"/>
                  <a:pathLst>
                    <a:path w="248936" h="12668">
                      <a:moveTo>
                        <a:pt x="248937" y="0"/>
                      </a:moveTo>
                      <a:lnTo>
                        <a:pt x="10475" y="6778"/>
                      </a:lnTo>
                      <a:lnTo>
                        <a:pt x="0" y="12669"/>
                      </a:lnTo>
                      <a:lnTo>
                        <a:pt x="246102" y="7518"/>
                      </a:lnTo>
                      <a:close/>
                    </a:path>
                  </a:pathLst>
                </a:custGeom>
                <a:solidFill>
                  <a:srgbClr val="FCECDB"/>
                </a:solidFill>
                <a:ln w="2465" cap="flat">
                  <a:noFill/>
                  <a:prstDash val="solid"/>
                  <a:miter/>
                </a:ln>
              </p:spPr>
              <p:txBody>
                <a:bodyPr rtlCol="0" anchor="ctr"/>
                <a:lstStyle/>
                <a:p>
                  <a:endParaRPr lang="en-US"/>
                </a:p>
              </p:txBody>
            </p:sp>
            <p:sp>
              <p:nvSpPr>
                <p:cNvPr id="315" name="任意多边形: 形状 314">
                  <a:extLst>
                    <a:ext uri="{FF2B5EF4-FFF2-40B4-BE49-F238E27FC236}">
                      <a16:creationId xmlns:a16="http://schemas.microsoft.com/office/drawing/2014/main" id="{B0DBF923-8C33-0B16-7749-C52AD70284AB}"/>
                    </a:ext>
                  </a:extLst>
                </p:cNvPr>
                <p:cNvSpPr/>
                <p:nvPr/>
              </p:nvSpPr>
              <p:spPr>
                <a:xfrm>
                  <a:off x="5949017" y="4356982"/>
                  <a:ext cx="275530" cy="305920"/>
                </a:xfrm>
                <a:custGeom>
                  <a:avLst/>
                  <a:gdLst>
                    <a:gd name="connsiteX0" fmla="*/ 133785 w 275530"/>
                    <a:gd name="connsiteY0" fmla="*/ 72413 h 305920"/>
                    <a:gd name="connsiteX1" fmla="*/ 0 w 275530"/>
                    <a:gd name="connsiteY1" fmla="*/ 0 h 305920"/>
                    <a:gd name="connsiteX2" fmla="*/ 155943 w 275530"/>
                    <a:gd name="connsiteY2" fmla="*/ 244894 h 305920"/>
                    <a:gd name="connsiteX3" fmla="*/ 275531 w 275530"/>
                    <a:gd name="connsiteY3" fmla="*/ 305921 h 305920"/>
                  </a:gdLst>
                  <a:ahLst/>
                  <a:cxnLst>
                    <a:cxn ang="0">
                      <a:pos x="connsiteX0" y="connsiteY0"/>
                    </a:cxn>
                    <a:cxn ang="0">
                      <a:pos x="connsiteX1" y="connsiteY1"/>
                    </a:cxn>
                    <a:cxn ang="0">
                      <a:pos x="connsiteX2" y="connsiteY2"/>
                    </a:cxn>
                    <a:cxn ang="0">
                      <a:pos x="connsiteX3" y="connsiteY3"/>
                    </a:cxn>
                  </a:cxnLst>
                  <a:rect l="l" t="t" r="r" b="b"/>
                  <a:pathLst>
                    <a:path w="275530" h="305920">
                      <a:moveTo>
                        <a:pt x="133785" y="72413"/>
                      </a:moveTo>
                      <a:lnTo>
                        <a:pt x="0" y="0"/>
                      </a:lnTo>
                      <a:lnTo>
                        <a:pt x="155943" y="244894"/>
                      </a:lnTo>
                      <a:lnTo>
                        <a:pt x="275531" y="305921"/>
                      </a:lnTo>
                      <a:close/>
                    </a:path>
                  </a:pathLst>
                </a:custGeom>
                <a:solidFill>
                  <a:srgbClr val="163560"/>
                </a:solidFill>
                <a:ln w="2465" cap="flat">
                  <a:noFill/>
                  <a:prstDash val="solid"/>
                  <a:miter/>
                </a:ln>
              </p:spPr>
              <p:txBody>
                <a:bodyPr rtlCol="0" anchor="ctr"/>
                <a:lstStyle/>
                <a:p>
                  <a:endParaRPr lang="en-US"/>
                </a:p>
              </p:txBody>
            </p:sp>
          </p:grpSp>
          <p:sp>
            <p:nvSpPr>
              <p:cNvPr id="316" name="任意多边形: 形状 315">
                <a:extLst>
                  <a:ext uri="{FF2B5EF4-FFF2-40B4-BE49-F238E27FC236}">
                    <a16:creationId xmlns:a16="http://schemas.microsoft.com/office/drawing/2014/main" id="{613F646B-8E24-A768-A460-75AB4125FB6F}"/>
                  </a:ext>
                </a:extLst>
              </p:cNvPr>
              <p:cNvSpPr/>
              <p:nvPr/>
            </p:nvSpPr>
            <p:spPr>
              <a:xfrm>
                <a:off x="6416253" y="4524386"/>
                <a:ext cx="374464" cy="130974"/>
              </a:xfrm>
              <a:custGeom>
                <a:avLst/>
                <a:gdLst>
                  <a:gd name="connsiteX0" fmla="*/ 374465 w 374464"/>
                  <a:gd name="connsiteY0" fmla="*/ 72265 h 130974"/>
                  <a:gd name="connsiteX1" fmla="*/ 310234 w 374464"/>
                  <a:gd name="connsiteY1" fmla="*/ 126539 h 130974"/>
                  <a:gd name="connsiteX2" fmla="*/ 0 w 374464"/>
                  <a:gd name="connsiteY2" fmla="*/ 93733 h 130974"/>
                  <a:gd name="connsiteX3" fmla="*/ 7789 w 374464"/>
                  <a:gd name="connsiteY3" fmla="*/ 49738 h 130974"/>
                  <a:gd name="connsiteX4" fmla="*/ 281446 w 374464"/>
                  <a:gd name="connsiteY4" fmla="*/ 49023 h 130974"/>
                  <a:gd name="connsiteX5" fmla="*/ 323445 w 374464"/>
                  <a:gd name="connsiteY5" fmla="*/ 0 h 130974"/>
                  <a:gd name="connsiteX6" fmla="*/ 374465 w 374464"/>
                  <a:gd name="connsiteY6" fmla="*/ 72265 h 13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64" h="130974">
                    <a:moveTo>
                      <a:pt x="374465" y="72265"/>
                    </a:moveTo>
                    <a:cubicBezTo>
                      <a:pt x="360145" y="78822"/>
                      <a:pt x="323347" y="122127"/>
                      <a:pt x="310234" y="126539"/>
                    </a:cubicBezTo>
                    <a:cubicBezTo>
                      <a:pt x="251204" y="146281"/>
                      <a:pt x="0" y="93733"/>
                      <a:pt x="0" y="93733"/>
                    </a:cubicBezTo>
                    <a:lnTo>
                      <a:pt x="7789" y="49738"/>
                    </a:lnTo>
                    <a:cubicBezTo>
                      <a:pt x="7789" y="49738"/>
                      <a:pt x="254359" y="56294"/>
                      <a:pt x="281446" y="49023"/>
                    </a:cubicBezTo>
                    <a:cubicBezTo>
                      <a:pt x="286548" y="47643"/>
                      <a:pt x="313192" y="5965"/>
                      <a:pt x="323445" y="0"/>
                    </a:cubicBezTo>
                    <a:lnTo>
                      <a:pt x="374465" y="72265"/>
                    </a:lnTo>
                    <a:close/>
                  </a:path>
                </a:pathLst>
              </a:custGeom>
              <a:solidFill>
                <a:srgbClr val="FFB27D"/>
              </a:solidFill>
              <a:ln w="2465" cap="flat">
                <a:noFill/>
                <a:prstDash val="solid"/>
                <a:miter/>
              </a:ln>
            </p:spPr>
            <p:txBody>
              <a:bodyPr rtlCol="0" anchor="ctr"/>
              <a:lstStyle/>
              <a:p>
                <a:endParaRPr lang="en-US"/>
              </a:p>
            </p:txBody>
          </p:sp>
          <p:sp>
            <p:nvSpPr>
              <p:cNvPr id="317" name="任意多边形: 形状 316">
                <a:extLst>
                  <a:ext uri="{FF2B5EF4-FFF2-40B4-BE49-F238E27FC236}">
                    <a16:creationId xmlns:a16="http://schemas.microsoft.com/office/drawing/2014/main" id="{BFB3A21F-63C8-7892-041C-C6CBE97B5F0A}"/>
                  </a:ext>
                </a:extLst>
              </p:cNvPr>
              <p:cNvSpPr/>
              <p:nvPr/>
            </p:nvSpPr>
            <p:spPr>
              <a:xfrm>
                <a:off x="6283729" y="4554562"/>
                <a:ext cx="140312" cy="84144"/>
              </a:xfrm>
              <a:custGeom>
                <a:avLst/>
                <a:gdLst>
                  <a:gd name="connsiteX0" fmla="*/ 140312 w 140312"/>
                  <a:gd name="connsiteY0" fmla="*/ 19537 h 84144"/>
                  <a:gd name="connsiteX1" fmla="*/ 90500 w 140312"/>
                  <a:gd name="connsiteY1" fmla="*/ 805 h 84144"/>
                  <a:gd name="connsiteX2" fmla="*/ 29868 w 140312"/>
                  <a:gd name="connsiteY2" fmla="*/ 37702 h 84144"/>
                  <a:gd name="connsiteX3" fmla="*/ 4186 w 140312"/>
                  <a:gd name="connsiteY3" fmla="*/ 78247 h 84144"/>
                  <a:gd name="connsiteX4" fmla="*/ 85004 w 140312"/>
                  <a:gd name="connsiteY4" fmla="*/ 70113 h 84144"/>
                  <a:gd name="connsiteX5" fmla="*/ 132548 w 140312"/>
                  <a:gd name="connsiteY5" fmla="*/ 63533 h 84144"/>
                  <a:gd name="connsiteX6" fmla="*/ 140312 w 140312"/>
                  <a:gd name="connsiteY6" fmla="*/ 19537 h 8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12" h="84144">
                    <a:moveTo>
                      <a:pt x="140312" y="19537"/>
                    </a:moveTo>
                    <a:cubicBezTo>
                      <a:pt x="140312" y="19537"/>
                      <a:pt x="110588" y="-4666"/>
                      <a:pt x="90500" y="805"/>
                    </a:cubicBezTo>
                    <a:cubicBezTo>
                      <a:pt x="70413" y="6277"/>
                      <a:pt x="40836" y="31688"/>
                      <a:pt x="29868" y="37702"/>
                    </a:cubicBezTo>
                    <a:cubicBezTo>
                      <a:pt x="18900" y="43716"/>
                      <a:pt x="-10923" y="65233"/>
                      <a:pt x="4186" y="78247"/>
                    </a:cubicBezTo>
                    <a:cubicBezTo>
                      <a:pt x="19295" y="91261"/>
                      <a:pt x="66371" y="80095"/>
                      <a:pt x="85004" y="70113"/>
                    </a:cubicBezTo>
                    <a:cubicBezTo>
                      <a:pt x="103637" y="60131"/>
                      <a:pt x="132548" y="63533"/>
                      <a:pt x="132548" y="63533"/>
                    </a:cubicBezTo>
                    <a:lnTo>
                      <a:pt x="140312" y="19537"/>
                    </a:lnTo>
                    <a:close/>
                  </a:path>
                </a:pathLst>
              </a:custGeom>
              <a:solidFill>
                <a:srgbClr val="FFB27D"/>
              </a:solidFill>
              <a:ln w="2465" cap="flat">
                <a:noFill/>
                <a:prstDash val="solid"/>
                <a:miter/>
              </a:ln>
            </p:spPr>
            <p:txBody>
              <a:bodyPr rtlCol="0" anchor="ctr"/>
              <a:lstStyle/>
              <a:p>
                <a:endParaRPr lang="en-US"/>
              </a:p>
            </p:txBody>
          </p:sp>
          <p:sp>
            <p:nvSpPr>
              <p:cNvPr id="318" name="任意多边形: 形状 317">
                <a:extLst>
                  <a:ext uri="{FF2B5EF4-FFF2-40B4-BE49-F238E27FC236}">
                    <a16:creationId xmlns:a16="http://schemas.microsoft.com/office/drawing/2014/main" id="{0E1083F4-9B84-E4BF-C403-B688BB6EF541}"/>
                  </a:ext>
                </a:extLst>
              </p:cNvPr>
              <p:cNvSpPr/>
              <p:nvPr/>
            </p:nvSpPr>
            <p:spPr>
              <a:xfrm>
                <a:off x="6327287" y="4550481"/>
                <a:ext cx="52635" cy="23527"/>
              </a:xfrm>
              <a:custGeom>
                <a:avLst/>
                <a:gdLst>
                  <a:gd name="connsiteX0" fmla="*/ 52636 w 52635"/>
                  <a:gd name="connsiteY0" fmla="*/ 4123 h 23527"/>
                  <a:gd name="connsiteX1" fmla="*/ 6620 w 52635"/>
                  <a:gd name="connsiteY1" fmla="*/ 7 h 23527"/>
                  <a:gd name="connsiteX2" fmla="*/ 4870 w 52635"/>
                  <a:gd name="connsiteY2" fmla="*/ 10038 h 23527"/>
                  <a:gd name="connsiteX3" fmla="*/ 29985 w 52635"/>
                  <a:gd name="connsiteY3" fmla="*/ 23298 h 23527"/>
                  <a:gd name="connsiteX4" fmla="*/ 52636 w 52635"/>
                  <a:gd name="connsiteY4" fmla="*/ 4123 h 23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5" h="23527">
                    <a:moveTo>
                      <a:pt x="52636" y="4123"/>
                    </a:moveTo>
                    <a:cubicBezTo>
                      <a:pt x="52636" y="4123"/>
                      <a:pt x="16503" y="-191"/>
                      <a:pt x="6620" y="7"/>
                    </a:cubicBezTo>
                    <a:cubicBezTo>
                      <a:pt x="-3239" y="204"/>
                      <a:pt x="-577" y="2373"/>
                      <a:pt x="4870" y="10038"/>
                    </a:cubicBezTo>
                    <a:cubicBezTo>
                      <a:pt x="10317" y="17703"/>
                      <a:pt x="29123" y="20612"/>
                      <a:pt x="29985" y="23298"/>
                    </a:cubicBezTo>
                    <a:cubicBezTo>
                      <a:pt x="30848" y="25985"/>
                      <a:pt x="52636" y="4123"/>
                      <a:pt x="52636" y="4123"/>
                    </a:cubicBezTo>
                    <a:close/>
                  </a:path>
                </a:pathLst>
              </a:custGeom>
              <a:solidFill>
                <a:srgbClr val="FFB27D"/>
              </a:solidFill>
              <a:ln w="2465" cap="flat">
                <a:noFill/>
                <a:prstDash val="solid"/>
                <a:miter/>
              </a:ln>
            </p:spPr>
            <p:txBody>
              <a:bodyPr rtlCol="0" anchor="ctr"/>
              <a:lstStyle/>
              <a:p>
                <a:endParaRPr lang="en-US"/>
              </a:p>
            </p:txBody>
          </p:sp>
          <p:sp>
            <p:nvSpPr>
              <p:cNvPr id="319" name="任意多边形: 形状 318">
                <a:extLst>
                  <a:ext uri="{FF2B5EF4-FFF2-40B4-BE49-F238E27FC236}">
                    <a16:creationId xmlns:a16="http://schemas.microsoft.com/office/drawing/2014/main" id="{80A97774-9366-DF4A-2457-E22F0D4390DB}"/>
                  </a:ext>
                </a:extLst>
              </p:cNvPr>
              <p:cNvSpPr/>
              <p:nvPr/>
            </p:nvSpPr>
            <p:spPr>
              <a:xfrm>
                <a:off x="6512882" y="4183392"/>
                <a:ext cx="290842" cy="500392"/>
              </a:xfrm>
              <a:custGeom>
                <a:avLst/>
                <a:gdLst>
                  <a:gd name="connsiteX0" fmla="*/ 31586 w 290842"/>
                  <a:gd name="connsiteY0" fmla="*/ 0 h 500392"/>
                  <a:gd name="connsiteX1" fmla="*/ 168255 w 290842"/>
                  <a:gd name="connsiteY1" fmla="*/ 58660 h 500392"/>
                  <a:gd name="connsiteX2" fmla="*/ 290776 w 290842"/>
                  <a:gd name="connsiteY2" fmla="*/ 406481 h 500392"/>
                  <a:gd name="connsiteX3" fmla="*/ 5682 w 290842"/>
                  <a:gd name="connsiteY3" fmla="*/ 498489 h 500392"/>
                  <a:gd name="connsiteX4" fmla="*/ 29146 w 290842"/>
                  <a:gd name="connsiteY4" fmla="*/ 390584 h 500392"/>
                  <a:gd name="connsiteX5" fmla="*/ 155586 w 290842"/>
                  <a:gd name="connsiteY5" fmla="*/ 358912 h 500392"/>
                  <a:gd name="connsiteX6" fmla="*/ 63159 w 290842"/>
                  <a:gd name="connsiteY6" fmla="*/ 190917 h 500392"/>
                  <a:gd name="connsiteX7" fmla="*/ 31586 w 290842"/>
                  <a:gd name="connsiteY7" fmla="*/ 0 h 50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42" h="500392">
                    <a:moveTo>
                      <a:pt x="31586" y="0"/>
                    </a:moveTo>
                    <a:cubicBezTo>
                      <a:pt x="31586" y="0"/>
                      <a:pt x="138752" y="12718"/>
                      <a:pt x="168255" y="58660"/>
                    </a:cubicBezTo>
                    <a:cubicBezTo>
                      <a:pt x="205570" y="116754"/>
                      <a:pt x="293610" y="348166"/>
                      <a:pt x="290776" y="406481"/>
                    </a:cubicBezTo>
                    <a:cubicBezTo>
                      <a:pt x="290776" y="406481"/>
                      <a:pt x="226397" y="516038"/>
                      <a:pt x="5682" y="498489"/>
                    </a:cubicBezTo>
                    <a:cubicBezTo>
                      <a:pt x="5682" y="498489"/>
                      <a:pt x="-17289" y="417375"/>
                      <a:pt x="29146" y="390584"/>
                    </a:cubicBezTo>
                    <a:cubicBezTo>
                      <a:pt x="29146" y="390584"/>
                      <a:pt x="142523" y="370422"/>
                      <a:pt x="155586" y="358912"/>
                    </a:cubicBezTo>
                    <a:lnTo>
                      <a:pt x="63159" y="190917"/>
                    </a:lnTo>
                    <a:lnTo>
                      <a:pt x="31586" y="0"/>
                    </a:lnTo>
                    <a:close/>
                  </a:path>
                </a:pathLst>
              </a:custGeom>
              <a:solidFill>
                <a:srgbClr val="F99746"/>
              </a:solidFill>
              <a:ln w="2465" cap="flat">
                <a:noFill/>
                <a:prstDash val="solid"/>
                <a:miter/>
              </a:ln>
            </p:spPr>
            <p:txBody>
              <a:bodyPr rtlCol="0" anchor="ctr"/>
              <a:lstStyle/>
              <a:p>
                <a:endParaRPr lang="en-US"/>
              </a:p>
            </p:txBody>
          </p:sp>
          <p:sp>
            <p:nvSpPr>
              <p:cNvPr id="320" name="任意多边形: 形状 319">
                <a:extLst>
                  <a:ext uri="{FF2B5EF4-FFF2-40B4-BE49-F238E27FC236}">
                    <a16:creationId xmlns:a16="http://schemas.microsoft.com/office/drawing/2014/main" id="{1D5A5478-C902-A83F-1209-B0D2C4CAD56C}"/>
                  </a:ext>
                </a:extLst>
              </p:cNvPr>
              <p:cNvSpPr/>
              <p:nvPr/>
            </p:nvSpPr>
            <p:spPr>
              <a:xfrm>
                <a:off x="6051494" y="4509512"/>
                <a:ext cx="65869" cy="82100"/>
              </a:xfrm>
              <a:custGeom>
                <a:avLst/>
                <a:gdLst>
                  <a:gd name="connsiteX0" fmla="*/ 65592 w 65869"/>
                  <a:gd name="connsiteY0" fmla="*/ 7134 h 82100"/>
                  <a:gd name="connsiteX1" fmla="*/ 22903 w 65869"/>
                  <a:gd name="connsiteY1" fmla="*/ 9845 h 82100"/>
                  <a:gd name="connsiteX2" fmla="*/ 15361 w 65869"/>
                  <a:gd name="connsiteY2" fmla="*/ 18718 h 82100"/>
                  <a:gd name="connsiteX3" fmla="*/ 14646 w 65869"/>
                  <a:gd name="connsiteY3" fmla="*/ 12606 h 82100"/>
                  <a:gd name="connsiteX4" fmla="*/ 4861 w 65869"/>
                  <a:gd name="connsiteY4" fmla="*/ 3413 h 82100"/>
                  <a:gd name="connsiteX5" fmla="*/ 5 w 65869"/>
                  <a:gd name="connsiteY5" fmla="*/ 47654 h 82100"/>
                  <a:gd name="connsiteX6" fmla="*/ 30026 w 65869"/>
                  <a:gd name="connsiteY6" fmla="*/ 78956 h 82100"/>
                  <a:gd name="connsiteX7" fmla="*/ 65592 w 65869"/>
                  <a:gd name="connsiteY7" fmla="*/ 7134 h 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9" h="82100">
                    <a:moveTo>
                      <a:pt x="65592" y="7134"/>
                    </a:moveTo>
                    <a:cubicBezTo>
                      <a:pt x="62264" y="-6372"/>
                      <a:pt x="32836" y="2057"/>
                      <a:pt x="22903" y="9845"/>
                    </a:cubicBezTo>
                    <a:cubicBezTo>
                      <a:pt x="20487" y="11743"/>
                      <a:pt x="17899" y="14948"/>
                      <a:pt x="15361" y="18718"/>
                    </a:cubicBezTo>
                    <a:cubicBezTo>
                      <a:pt x="15040" y="16451"/>
                      <a:pt x="14794" y="14307"/>
                      <a:pt x="14646" y="12606"/>
                    </a:cubicBezTo>
                    <a:cubicBezTo>
                      <a:pt x="14079" y="6272"/>
                      <a:pt x="6710" y="-5091"/>
                      <a:pt x="4861" y="3413"/>
                    </a:cubicBezTo>
                    <a:cubicBezTo>
                      <a:pt x="3037" y="11916"/>
                      <a:pt x="5" y="47654"/>
                      <a:pt x="5" y="47654"/>
                    </a:cubicBezTo>
                    <a:cubicBezTo>
                      <a:pt x="-364" y="76442"/>
                      <a:pt x="18146" y="88322"/>
                      <a:pt x="30026" y="78956"/>
                    </a:cubicBezTo>
                    <a:cubicBezTo>
                      <a:pt x="41906" y="69590"/>
                      <a:pt x="68895" y="20641"/>
                      <a:pt x="65592" y="7134"/>
                    </a:cubicBezTo>
                    <a:close/>
                  </a:path>
                </a:pathLst>
              </a:custGeom>
              <a:solidFill>
                <a:srgbClr val="FFB27D"/>
              </a:solidFill>
              <a:ln w="2465" cap="flat">
                <a:noFill/>
                <a:prstDash val="solid"/>
                <a:miter/>
              </a:ln>
            </p:spPr>
            <p:txBody>
              <a:bodyPr rtlCol="0" anchor="ctr"/>
              <a:lstStyle/>
              <a:p>
                <a:endParaRPr lang="en-US"/>
              </a:p>
            </p:txBody>
          </p:sp>
        </p:grpSp>
        <p:sp>
          <p:nvSpPr>
            <p:cNvPr id="321" name="任意多边形: 形状 320">
              <a:extLst>
                <a:ext uri="{FF2B5EF4-FFF2-40B4-BE49-F238E27FC236}">
                  <a16:creationId xmlns:a16="http://schemas.microsoft.com/office/drawing/2014/main" id="{3D0AF24D-113C-5F50-4817-F52FDC167FB9}"/>
                </a:ext>
              </a:extLst>
            </p:cNvPr>
            <p:cNvSpPr/>
            <p:nvPr/>
          </p:nvSpPr>
          <p:spPr>
            <a:xfrm>
              <a:off x="3292223" y="6171089"/>
              <a:ext cx="6766834" cy="23094"/>
            </a:xfrm>
            <a:custGeom>
              <a:avLst/>
              <a:gdLst>
                <a:gd name="connsiteX0" fmla="*/ 6758159 w 6766834"/>
                <a:gd name="connsiteY0" fmla="*/ 23094 h 23094"/>
                <a:gd name="connsiteX1" fmla="*/ 8700 w 6766834"/>
                <a:gd name="connsiteY1" fmla="*/ 23094 h 23094"/>
                <a:gd name="connsiteX2" fmla="*/ 0 w 6766834"/>
                <a:gd name="connsiteY2" fmla="*/ 14394 h 23094"/>
                <a:gd name="connsiteX3" fmla="*/ 0 w 6766834"/>
                <a:gd name="connsiteY3" fmla="*/ 8701 h 23094"/>
                <a:gd name="connsiteX4" fmla="*/ 8700 w 6766834"/>
                <a:gd name="connsiteY4" fmla="*/ 0 h 23094"/>
                <a:gd name="connsiteX5" fmla="*/ 6758134 w 6766834"/>
                <a:gd name="connsiteY5" fmla="*/ 0 h 23094"/>
                <a:gd name="connsiteX6" fmla="*/ 6766835 w 6766834"/>
                <a:gd name="connsiteY6" fmla="*/ 8701 h 23094"/>
                <a:gd name="connsiteX7" fmla="*/ 6766835 w 6766834"/>
                <a:gd name="connsiteY7" fmla="*/ 14394 h 23094"/>
                <a:gd name="connsiteX8" fmla="*/ 6758159 w 6766834"/>
                <a:gd name="connsiteY8" fmla="*/ 23094 h 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834" h="23094">
                  <a:moveTo>
                    <a:pt x="6758159" y="23094"/>
                  </a:moveTo>
                  <a:lnTo>
                    <a:pt x="8700" y="23094"/>
                  </a:lnTo>
                  <a:cubicBezTo>
                    <a:pt x="3919" y="23094"/>
                    <a:pt x="0" y="19176"/>
                    <a:pt x="0" y="14394"/>
                  </a:cubicBezTo>
                  <a:lnTo>
                    <a:pt x="0" y="8701"/>
                  </a:lnTo>
                  <a:cubicBezTo>
                    <a:pt x="0" y="3919"/>
                    <a:pt x="3919" y="0"/>
                    <a:pt x="8700" y="0"/>
                  </a:cubicBezTo>
                  <a:lnTo>
                    <a:pt x="6758134" y="0"/>
                  </a:lnTo>
                  <a:cubicBezTo>
                    <a:pt x="6762916" y="0"/>
                    <a:pt x="6766835" y="3919"/>
                    <a:pt x="6766835" y="8701"/>
                  </a:cubicBezTo>
                  <a:lnTo>
                    <a:pt x="6766835" y="14394"/>
                  </a:lnTo>
                  <a:cubicBezTo>
                    <a:pt x="6766859" y="19200"/>
                    <a:pt x="6762940" y="23094"/>
                    <a:pt x="6758159" y="23094"/>
                  </a:cubicBezTo>
                  <a:close/>
                </a:path>
              </a:pathLst>
            </a:custGeom>
            <a:solidFill>
              <a:srgbClr val="2E3552"/>
            </a:solidFill>
            <a:ln w="2465" cap="flat">
              <a:noFill/>
              <a:prstDash val="solid"/>
              <a:miter/>
            </a:ln>
          </p:spPr>
          <p:txBody>
            <a:bodyPr rtlCol="0" anchor="ctr"/>
            <a:lstStyle/>
            <a:p>
              <a:endParaRPr lang="en-US"/>
            </a:p>
          </p:txBody>
        </p:sp>
      </p:grpSp>
      <p:sp>
        <p:nvSpPr>
          <p:cNvPr id="329" name="矩形: 圆角 328">
            <a:extLst>
              <a:ext uri="{FF2B5EF4-FFF2-40B4-BE49-F238E27FC236}">
                <a16:creationId xmlns:a16="http://schemas.microsoft.com/office/drawing/2014/main" id="{43189DDB-6773-062B-B0C1-F659941744A8}"/>
              </a:ext>
            </a:extLst>
          </p:cNvPr>
          <p:cNvSpPr/>
          <p:nvPr/>
        </p:nvSpPr>
        <p:spPr>
          <a:xfrm>
            <a:off x="8509574" y="1692922"/>
            <a:ext cx="2892566" cy="1627932"/>
          </a:xfrm>
          <a:prstGeom prst="roundRect">
            <a:avLst>
              <a:gd name="adj" fmla="val 8086"/>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cxnSp>
        <p:nvCxnSpPr>
          <p:cNvPr id="330" name="直接连接符 329">
            <a:extLst>
              <a:ext uri="{FF2B5EF4-FFF2-40B4-BE49-F238E27FC236}">
                <a16:creationId xmlns:a16="http://schemas.microsoft.com/office/drawing/2014/main" id="{22E18126-AD08-2A88-DEE9-CB044A14B7BA}"/>
              </a:ext>
            </a:extLst>
          </p:cNvPr>
          <p:cNvCxnSpPr>
            <a:cxnSpLocks/>
          </p:cNvCxnSpPr>
          <p:nvPr/>
        </p:nvCxnSpPr>
        <p:spPr>
          <a:xfrm>
            <a:off x="8509574" y="1960629"/>
            <a:ext cx="0" cy="270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1" name="椭圆 330">
            <a:extLst>
              <a:ext uri="{FF2B5EF4-FFF2-40B4-BE49-F238E27FC236}">
                <a16:creationId xmlns:a16="http://schemas.microsoft.com/office/drawing/2014/main" id="{2DCFA86F-8F32-F54A-E835-5C5AC96A2C75}"/>
              </a:ext>
            </a:extLst>
          </p:cNvPr>
          <p:cNvSpPr/>
          <p:nvPr/>
        </p:nvSpPr>
        <p:spPr>
          <a:xfrm>
            <a:off x="8644411" y="1796150"/>
            <a:ext cx="495050" cy="4950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2" name="文本框 331">
            <a:extLst>
              <a:ext uri="{FF2B5EF4-FFF2-40B4-BE49-F238E27FC236}">
                <a16:creationId xmlns:a16="http://schemas.microsoft.com/office/drawing/2014/main" id="{A6D23634-5B06-440B-1087-9541E5216607}"/>
              </a:ext>
            </a:extLst>
          </p:cNvPr>
          <p:cNvSpPr txBox="1"/>
          <p:nvPr/>
        </p:nvSpPr>
        <p:spPr>
          <a:xfrm>
            <a:off x="8622871" y="2558691"/>
            <a:ext cx="2520100" cy="615553"/>
          </a:xfrm>
          <a:prstGeom prst="rect">
            <a:avLst/>
          </a:prstGeom>
          <a:noFill/>
        </p:spPr>
        <p:txBody>
          <a:bodyPr wrap="square">
            <a:noAutofit/>
          </a:bodyPr>
          <a:lstStyle/>
          <a:p>
            <a:pPr algn="just">
              <a:lnSpc>
                <a:spcPct val="150000"/>
              </a:lnSpc>
            </a:pPr>
            <a:r>
              <a:rPr lang="zh-CN" altLang="en-US" sz="1200" dirty="0">
                <a:solidFill>
                  <a:schemeClr val="tx1">
                    <a:lumMod val="50000"/>
                    <a:lumOff val="50000"/>
                  </a:schemeClr>
                </a:solidFill>
              </a:rPr>
              <a:t>平台美食区达人，介绍各地的美食，探店打卡网红餐厅。</a:t>
            </a:r>
            <a:endParaRPr lang="zh-CN" altLang="en-US" sz="1200" dirty="0">
              <a:solidFill>
                <a:schemeClr val="tx1">
                  <a:lumMod val="50000"/>
                  <a:lumOff val="50000"/>
                </a:schemeClr>
              </a:solidFill>
              <a:effectLst/>
            </a:endParaRPr>
          </a:p>
        </p:txBody>
      </p:sp>
      <p:sp>
        <p:nvSpPr>
          <p:cNvPr id="333" name="文本框 332">
            <a:extLst>
              <a:ext uri="{FF2B5EF4-FFF2-40B4-BE49-F238E27FC236}">
                <a16:creationId xmlns:a16="http://schemas.microsoft.com/office/drawing/2014/main" id="{96AE73B8-E90E-B8C3-3542-EE8103645992}"/>
              </a:ext>
            </a:extLst>
          </p:cNvPr>
          <p:cNvSpPr txBox="1"/>
          <p:nvPr/>
        </p:nvSpPr>
        <p:spPr>
          <a:xfrm>
            <a:off x="8622871" y="2299008"/>
            <a:ext cx="855050" cy="343299"/>
          </a:xfrm>
          <a:prstGeom prst="rect">
            <a:avLst/>
          </a:prstGeom>
          <a:noFill/>
        </p:spPr>
        <p:txBody>
          <a:bodyPr wrap="square">
            <a:noAutofit/>
          </a:bodyPr>
          <a:lstStyle/>
          <a:p>
            <a:pPr algn="just">
              <a:lnSpc>
                <a:spcPct val="150000"/>
              </a:lnSpc>
            </a:pPr>
            <a:r>
              <a:rPr lang="en-US" altLang="zh-CN" sz="1200" dirty="0">
                <a:solidFill>
                  <a:schemeClr val="tx1">
                    <a:lumMod val="75000"/>
                    <a:lumOff val="25000"/>
                  </a:schemeClr>
                </a:solidFill>
                <a:latin typeface="+mj-ea"/>
                <a:ea typeface="+mj-ea"/>
              </a:rPr>
              <a:t>Tony</a:t>
            </a:r>
            <a:endParaRPr lang="zh-CN" altLang="en-US" sz="1200" dirty="0">
              <a:solidFill>
                <a:schemeClr val="tx1">
                  <a:lumMod val="75000"/>
                  <a:lumOff val="25000"/>
                </a:schemeClr>
              </a:solidFill>
              <a:effectLst/>
              <a:latin typeface="+mj-ea"/>
              <a:ea typeface="+mj-ea"/>
            </a:endParaRPr>
          </a:p>
        </p:txBody>
      </p:sp>
      <p:sp>
        <p:nvSpPr>
          <p:cNvPr id="336" name="弧形 335">
            <a:extLst>
              <a:ext uri="{FF2B5EF4-FFF2-40B4-BE49-F238E27FC236}">
                <a16:creationId xmlns:a16="http://schemas.microsoft.com/office/drawing/2014/main" id="{E78203D5-660C-A916-F1DF-6BFDFCD78596}"/>
              </a:ext>
            </a:extLst>
          </p:cNvPr>
          <p:cNvSpPr/>
          <p:nvPr/>
        </p:nvSpPr>
        <p:spPr>
          <a:xfrm rot="17660068">
            <a:off x="7297201" y="2468083"/>
            <a:ext cx="1747194" cy="981493"/>
          </a:xfrm>
          <a:prstGeom prst="arc">
            <a:avLst>
              <a:gd name="adj1" fmla="val 16200000"/>
              <a:gd name="adj2" fmla="val 20868635"/>
            </a:avLst>
          </a:prstGeom>
          <a:ln>
            <a:prstDash val="lgDash"/>
            <a:tailEnd type="stealt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337" name="弧形 336">
            <a:extLst>
              <a:ext uri="{FF2B5EF4-FFF2-40B4-BE49-F238E27FC236}">
                <a16:creationId xmlns:a16="http://schemas.microsoft.com/office/drawing/2014/main" id="{5744F47F-E5D8-DE72-9F62-FEB8712496CC}"/>
              </a:ext>
            </a:extLst>
          </p:cNvPr>
          <p:cNvSpPr/>
          <p:nvPr/>
        </p:nvSpPr>
        <p:spPr>
          <a:xfrm rot="17660068">
            <a:off x="8441090" y="4474540"/>
            <a:ext cx="1653126" cy="981493"/>
          </a:xfrm>
          <a:prstGeom prst="arc">
            <a:avLst>
              <a:gd name="adj1" fmla="val 16200000"/>
              <a:gd name="adj2" fmla="val 20868635"/>
            </a:avLst>
          </a:prstGeom>
          <a:ln>
            <a:prstDash val="lgDash"/>
            <a:tailEnd type="stealt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339" name="矩形: 圆角 338">
            <a:extLst>
              <a:ext uri="{FF2B5EF4-FFF2-40B4-BE49-F238E27FC236}">
                <a16:creationId xmlns:a16="http://schemas.microsoft.com/office/drawing/2014/main" id="{DE8590EC-2D4A-08E6-6E18-B52E6166D736}"/>
              </a:ext>
            </a:extLst>
          </p:cNvPr>
          <p:cNvSpPr/>
          <p:nvPr/>
        </p:nvSpPr>
        <p:spPr>
          <a:xfrm>
            <a:off x="9584029" y="3722934"/>
            <a:ext cx="2528272" cy="1627932"/>
          </a:xfrm>
          <a:prstGeom prst="roundRect">
            <a:avLst>
              <a:gd name="adj" fmla="val 8086"/>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cxnSp>
        <p:nvCxnSpPr>
          <p:cNvPr id="340" name="直接连接符 339">
            <a:extLst>
              <a:ext uri="{FF2B5EF4-FFF2-40B4-BE49-F238E27FC236}">
                <a16:creationId xmlns:a16="http://schemas.microsoft.com/office/drawing/2014/main" id="{6DEF1AC4-072D-FD70-D4E7-1471C8BED9E8}"/>
              </a:ext>
            </a:extLst>
          </p:cNvPr>
          <p:cNvCxnSpPr>
            <a:cxnSpLocks/>
          </p:cNvCxnSpPr>
          <p:nvPr/>
        </p:nvCxnSpPr>
        <p:spPr>
          <a:xfrm>
            <a:off x="9584029" y="3990641"/>
            <a:ext cx="0" cy="270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1" name="椭圆 340">
            <a:extLst>
              <a:ext uri="{FF2B5EF4-FFF2-40B4-BE49-F238E27FC236}">
                <a16:creationId xmlns:a16="http://schemas.microsoft.com/office/drawing/2014/main" id="{2BE65476-97EF-92A2-DC58-7C70CF48E5A5}"/>
              </a:ext>
            </a:extLst>
          </p:cNvPr>
          <p:cNvSpPr/>
          <p:nvPr/>
        </p:nvSpPr>
        <p:spPr>
          <a:xfrm>
            <a:off x="9718866" y="3826162"/>
            <a:ext cx="495050" cy="4950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2" name="文本框 341">
            <a:extLst>
              <a:ext uri="{FF2B5EF4-FFF2-40B4-BE49-F238E27FC236}">
                <a16:creationId xmlns:a16="http://schemas.microsoft.com/office/drawing/2014/main" id="{4B5AF6F5-F79F-3045-BBA7-D212C61CAF6B}"/>
              </a:ext>
            </a:extLst>
          </p:cNvPr>
          <p:cNvSpPr txBox="1"/>
          <p:nvPr/>
        </p:nvSpPr>
        <p:spPr>
          <a:xfrm>
            <a:off x="9697326" y="4588703"/>
            <a:ext cx="2352090" cy="620298"/>
          </a:xfrm>
          <a:prstGeom prst="rect">
            <a:avLst/>
          </a:prstGeom>
          <a:noFill/>
        </p:spPr>
        <p:txBody>
          <a:bodyPr wrap="square">
            <a:noAutofit/>
          </a:bodyPr>
          <a:lstStyle/>
          <a:p>
            <a:pPr algn="just">
              <a:lnSpc>
                <a:spcPct val="150000"/>
              </a:lnSpc>
            </a:pPr>
            <a:r>
              <a:rPr lang="zh-CN" altLang="en-US" sz="1200" dirty="0">
                <a:solidFill>
                  <a:schemeClr val="tx1">
                    <a:lumMod val="50000"/>
                    <a:lumOff val="50000"/>
                  </a:schemeClr>
                </a:solidFill>
              </a:rPr>
              <a:t>平台旅行区达人，游历欧洲各个国家，分享旅行路上的所见所闻</a:t>
            </a:r>
            <a:endParaRPr lang="zh-CN" altLang="en-US" sz="1200" dirty="0">
              <a:solidFill>
                <a:schemeClr val="tx1">
                  <a:lumMod val="50000"/>
                  <a:lumOff val="50000"/>
                </a:schemeClr>
              </a:solidFill>
              <a:effectLst/>
            </a:endParaRPr>
          </a:p>
        </p:txBody>
      </p:sp>
      <p:sp>
        <p:nvSpPr>
          <p:cNvPr id="343" name="文本框 342">
            <a:extLst>
              <a:ext uri="{FF2B5EF4-FFF2-40B4-BE49-F238E27FC236}">
                <a16:creationId xmlns:a16="http://schemas.microsoft.com/office/drawing/2014/main" id="{1C04AA36-F1A3-3C34-170D-8BDD39FD8CDD}"/>
              </a:ext>
            </a:extLst>
          </p:cNvPr>
          <p:cNvSpPr txBox="1"/>
          <p:nvPr/>
        </p:nvSpPr>
        <p:spPr>
          <a:xfrm>
            <a:off x="9697326" y="4329020"/>
            <a:ext cx="855050" cy="343299"/>
          </a:xfrm>
          <a:prstGeom prst="rect">
            <a:avLst/>
          </a:prstGeom>
          <a:noFill/>
        </p:spPr>
        <p:txBody>
          <a:bodyPr wrap="square">
            <a:noAutofit/>
          </a:bodyPr>
          <a:lstStyle/>
          <a:p>
            <a:pPr algn="just">
              <a:lnSpc>
                <a:spcPct val="150000"/>
              </a:lnSpc>
            </a:pPr>
            <a:r>
              <a:rPr lang="en-US" altLang="zh-CN" sz="1200" dirty="0">
                <a:solidFill>
                  <a:schemeClr val="tx1">
                    <a:lumMod val="75000"/>
                    <a:lumOff val="25000"/>
                  </a:schemeClr>
                </a:solidFill>
                <a:effectLst/>
                <a:latin typeface="+mj-ea"/>
                <a:ea typeface="+mj-ea"/>
              </a:rPr>
              <a:t>Marin</a:t>
            </a:r>
            <a:endParaRPr lang="zh-CN" altLang="en-US" sz="1200" dirty="0">
              <a:solidFill>
                <a:schemeClr val="tx1">
                  <a:lumMod val="75000"/>
                  <a:lumOff val="25000"/>
                </a:schemeClr>
              </a:solidFill>
              <a:effectLst/>
              <a:latin typeface="+mj-ea"/>
              <a:ea typeface="+mj-ea"/>
            </a:endParaRPr>
          </a:p>
        </p:txBody>
      </p:sp>
      <p:sp>
        <p:nvSpPr>
          <p:cNvPr id="345" name="矩形: 圆角 344">
            <a:extLst>
              <a:ext uri="{FF2B5EF4-FFF2-40B4-BE49-F238E27FC236}">
                <a16:creationId xmlns:a16="http://schemas.microsoft.com/office/drawing/2014/main" id="{02D0DD1A-5EF4-A159-F59F-D0BBEA9AFAD9}"/>
              </a:ext>
            </a:extLst>
          </p:cNvPr>
          <p:cNvSpPr/>
          <p:nvPr/>
        </p:nvSpPr>
        <p:spPr>
          <a:xfrm flipH="1">
            <a:off x="355750" y="1692922"/>
            <a:ext cx="2892566" cy="1627932"/>
          </a:xfrm>
          <a:prstGeom prst="roundRect">
            <a:avLst>
              <a:gd name="adj" fmla="val 8086"/>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cxnSp>
        <p:nvCxnSpPr>
          <p:cNvPr id="346" name="直接连接符 345">
            <a:extLst>
              <a:ext uri="{FF2B5EF4-FFF2-40B4-BE49-F238E27FC236}">
                <a16:creationId xmlns:a16="http://schemas.microsoft.com/office/drawing/2014/main" id="{A0318F3F-D74B-6F47-50D5-5E8AD7120C3A}"/>
              </a:ext>
            </a:extLst>
          </p:cNvPr>
          <p:cNvCxnSpPr>
            <a:cxnSpLocks/>
          </p:cNvCxnSpPr>
          <p:nvPr/>
        </p:nvCxnSpPr>
        <p:spPr>
          <a:xfrm flipH="1">
            <a:off x="3248316" y="1960629"/>
            <a:ext cx="0" cy="270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7" name="椭圆 346">
            <a:extLst>
              <a:ext uri="{FF2B5EF4-FFF2-40B4-BE49-F238E27FC236}">
                <a16:creationId xmlns:a16="http://schemas.microsoft.com/office/drawing/2014/main" id="{838C8986-4E4B-2174-F1C3-2C4BE80515A3}"/>
              </a:ext>
            </a:extLst>
          </p:cNvPr>
          <p:cNvSpPr/>
          <p:nvPr/>
        </p:nvSpPr>
        <p:spPr>
          <a:xfrm flipH="1">
            <a:off x="2618429" y="1796150"/>
            <a:ext cx="495050" cy="4950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8" name="文本框 347">
            <a:extLst>
              <a:ext uri="{FF2B5EF4-FFF2-40B4-BE49-F238E27FC236}">
                <a16:creationId xmlns:a16="http://schemas.microsoft.com/office/drawing/2014/main" id="{DEA534EF-B207-55EC-64E6-FFB415C35B13}"/>
              </a:ext>
            </a:extLst>
          </p:cNvPr>
          <p:cNvSpPr txBox="1"/>
          <p:nvPr/>
        </p:nvSpPr>
        <p:spPr>
          <a:xfrm flipH="1">
            <a:off x="614919" y="2558691"/>
            <a:ext cx="2520100" cy="615553"/>
          </a:xfrm>
          <a:prstGeom prst="rect">
            <a:avLst/>
          </a:prstGeom>
          <a:noFill/>
        </p:spPr>
        <p:txBody>
          <a:bodyPr wrap="square">
            <a:noAutofit/>
          </a:bodyPr>
          <a:lstStyle/>
          <a:p>
            <a:pPr algn="r">
              <a:lnSpc>
                <a:spcPct val="150000"/>
              </a:lnSpc>
            </a:pPr>
            <a:r>
              <a:rPr lang="zh-CN" altLang="en-US" sz="1200" dirty="0">
                <a:solidFill>
                  <a:schemeClr val="tx1">
                    <a:lumMod val="50000"/>
                    <a:lumOff val="50000"/>
                  </a:schemeClr>
                </a:solidFill>
              </a:rPr>
              <a:t>著名搞笑区的流量主，拍摄的视频段子吸引了大批粉丝</a:t>
            </a:r>
            <a:endParaRPr lang="zh-CN" altLang="en-US" sz="1200" dirty="0">
              <a:solidFill>
                <a:schemeClr val="tx1">
                  <a:lumMod val="50000"/>
                  <a:lumOff val="50000"/>
                </a:schemeClr>
              </a:solidFill>
              <a:effectLst/>
            </a:endParaRPr>
          </a:p>
        </p:txBody>
      </p:sp>
      <p:sp>
        <p:nvSpPr>
          <p:cNvPr id="349" name="文本框 348">
            <a:extLst>
              <a:ext uri="{FF2B5EF4-FFF2-40B4-BE49-F238E27FC236}">
                <a16:creationId xmlns:a16="http://schemas.microsoft.com/office/drawing/2014/main" id="{A8C96D21-04B1-F66D-D6F1-58A50C04A84A}"/>
              </a:ext>
            </a:extLst>
          </p:cNvPr>
          <p:cNvSpPr txBox="1"/>
          <p:nvPr/>
        </p:nvSpPr>
        <p:spPr>
          <a:xfrm flipH="1">
            <a:off x="2279969" y="2299008"/>
            <a:ext cx="855050" cy="344774"/>
          </a:xfrm>
          <a:prstGeom prst="rect">
            <a:avLst/>
          </a:prstGeom>
          <a:noFill/>
        </p:spPr>
        <p:txBody>
          <a:bodyPr wrap="square">
            <a:noAutofit/>
          </a:bodyPr>
          <a:lstStyle/>
          <a:p>
            <a:pPr algn="r">
              <a:lnSpc>
                <a:spcPct val="150000"/>
              </a:lnSpc>
            </a:pPr>
            <a:r>
              <a:rPr lang="en-US" altLang="zh-CN" sz="1200" dirty="0">
                <a:solidFill>
                  <a:schemeClr val="tx1">
                    <a:lumMod val="75000"/>
                    <a:lumOff val="25000"/>
                  </a:schemeClr>
                </a:solidFill>
                <a:effectLst/>
                <a:latin typeface="+mj-ea"/>
                <a:ea typeface="+mj-ea"/>
              </a:rPr>
              <a:t>Jimmy</a:t>
            </a:r>
            <a:endParaRPr lang="zh-CN" altLang="en-US" sz="1200" dirty="0">
              <a:solidFill>
                <a:schemeClr val="tx1">
                  <a:lumMod val="75000"/>
                  <a:lumOff val="25000"/>
                </a:schemeClr>
              </a:solidFill>
              <a:effectLst/>
              <a:latin typeface="+mj-ea"/>
              <a:ea typeface="+mj-ea"/>
            </a:endParaRPr>
          </a:p>
        </p:txBody>
      </p:sp>
      <p:sp>
        <p:nvSpPr>
          <p:cNvPr id="358" name="矩形: 圆角 357">
            <a:extLst>
              <a:ext uri="{FF2B5EF4-FFF2-40B4-BE49-F238E27FC236}">
                <a16:creationId xmlns:a16="http://schemas.microsoft.com/office/drawing/2014/main" id="{071AA71E-E4EF-AE01-849A-A7B24AC0F588}"/>
              </a:ext>
            </a:extLst>
          </p:cNvPr>
          <p:cNvSpPr/>
          <p:nvPr/>
        </p:nvSpPr>
        <p:spPr>
          <a:xfrm flipH="1">
            <a:off x="4168688" y="1580964"/>
            <a:ext cx="456549" cy="256945"/>
          </a:xfrm>
          <a:prstGeom prst="roundRect">
            <a:avLst>
              <a:gd name="adj" fmla="val 8086"/>
            </a:avLst>
          </a:prstGeom>
          <a:solidFill>
            <a:schemeClr val="accent2">
              <a:lumMod val="20000"/>
              <a:lumOff val="80000"/>
              <a:alpha val="41000"/>
            </a:schemeClr>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50" name="弧形 349">
            <a:extLst>
              <a:ext uri="{FF2B5EF4-FFF2-40B4-BE49-F238E27FC236}">
                <a16:creationId xmlns:a16="http://schemas.microsoft.com/office/drawing/2014/main" id="{A9DB5882-1A6F-B6C2-35F2-2F6A5F1E17C2}"/>
              </a:ext>
            </a:extLst>
          </p:cNvPr>
          <p:cNvSpPr/>
          <p:nvPr/>
        </p:nvSpPr>
        <p:spPr>
          <a:xfrm rot="3939932" flipH="1">
            <a:off x="2879823" y="2468083"/>
            <a:ext cx="1747194" cy="981493"/>
          </a:xfrm>
          <a:prstGeom prst="arc">
            <a:avLst>
              <a:gd name="adj1" fmla="val 16200000"/>
              <a:gd name="adj2" fmla="val 20868635"/>
            </a:avLst>
          </a:prstGeom>
          <a:ln>
            <a:prstDash val="lgDash"/>
            <a:tailEnd type="stealt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352" name="矩形: 圆角 351">
            <a:extLst>
              <a:ext uri="{FF2B5EF4-FFF2-40B4-BE49-F238E27FC236}">
                <a16:creationId xmlns:a16="http://schemas.microsoft.com/office/drawing/2014/main" id="{9841D824-60B1-849D-FF19-766B6F83B8D9}"/>
              </a:ext>
            </a:extLst>
          </p:cNvPr>
          <p:cNvSpPr/>
          <p:nvPr/>
        </p:nvSpPr>
        <p:spPr>
          <a:xfrm flipH="1">
            <a:off x="79699" y="4367682"/>
            <a:ext cx="2508253" cy="1627932"/>
          </a:xfrm>
          <a:prstGeom prst="roundRect">
            <a:avLst>
              <a:gd name="adj" fmla="val 8086"/>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cxnSp>
        <p:nvCxnSpPr>
          <p:cNvPr id="353" name="直接连接符 352">
            <a:extLst>
              <a:ext uri="{FF2B5EF4-FFF2-40B4-BE49-F238E27FC236}">
                <a16:creationId xmlns:a16="http://schemas.microsoft.com/office/drawing/2014/main" id="{B9205D40-7CA0-4DC6-9CCA-B066B877447A}"/>
              </a:ext>
            </a:extLst>
          </p:cNvPr>
          <p:cNvCxnSpPr>
            <a:cxnSpLocks/>
          </p:cNvCxnSpPr>
          <p:nvPr/>
        </p:nvCxnSpPr>
        <p:spPr>
          <a:xfrm flipH="1">
            <a:off x="2587953" y="4635389"/>
            <a:ext cx="0" cy="270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4" name="椭圆 353">
            <a:extLst>
              <a:ext uri="{FF2B5EF4-FFF2-40B4-BE49-F238E27FC236}">
                <a16:creationId xmlns:a16="http://schemas.microsoft.com/office/drawing/2014/main" id="{7D6838CD-567C-7922-C299-888B3950B67A}"/>
              </a:ext>
            </a:extLst>
          </p:cNvPr>
          <p:cNvSpPr/>
          <p:nvPr/>
        </p:nvSpPr>
        <p:spPr>
          <a:xfrm flipH="1">
            <a:off x="1958066" y="4470910"/>
            <a:ext cx="495050" cy="4950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55" name="文本框 354">
            <a:extLst>
              <a:ext uri="{FF2B5EF4-FFF2-40B4-BE49-F238E27FC236}">
                <a16:creationId xmlns:a16="http://schemas.microsoft.com/office/drawing/2014/main" id="{B94ADB72-8828-30E2-0397-7E76E136FE09}"/>
              </a:ext>
            </a:extLst>
          </p:cNvPr>
          <p:cNvSpPr txBox="1"/>
          <p:nvPr/>
        </p:nvSpPr>
        <p:spPr>
          <a:xfrm flipH="1">
            <a:off x="95450" y="5233451"/>
            <a:ext cx="2379206" cy="615553"/>
          </a:xfrm>
          <a:prstGeom prst="rect">
            <a:avLst/>
          </a:prstGeom>
          <a:noFill/>
        </p:spPr>
        <p:txBody>
          <a:bodyPr wrap="square">
            <a:noAutofit/>
          </a:bodyPr>
          <a:lstStyle/>
          <a:p>
            <a:pPr algn="r">
              <a:lnSpc>
                <a:spcPct val="150000"/>
              </a:lnSpc>
            </a:pPr>
            <a:r>
              <a:rPr lang="zh-CN" altLang="en-US" sz="1200" dirty="0">
                <a:solidFill>
                  <a:schemeClr val="tx1">
                    <a:lumMod val="50000"/>
                    <a:lumOff val="50000"/>
                  </a:schemeClr>
                </a:solidFill>
                <a:effectLst/>
              </a:rPr>
              <a:t>音乐教师，分享当下流行音乐，有自己的编曲作品，才华横溢</a:t>
            </a:r>
          </a:p>
        </p:txBody>
      </p:sp>
      <p:sp>
        <p:nvSpPr>
          <p:cNvPr id="356" name="文本框 355">
            <a:extLst>
              <a:ext uri="{FF2B5EF4-FFF2-40B4-BE49-F238E27FC236}">
                <a16:creationId xmlns:a16="http://schemas.microsoft.com/office/drawing/2014/main" id="{BA44726F-44E9-8493-8FCC-038035E9B2C4}"/>
              </a:ext>
            </a:extLst>
          </p:cNvPr>
          <p:cNvSpPr txBox="1"/>
          <p:nvPr/>
        </p:nvSpPr>
        <p:spPr>
          <a:xfrm flipH="1">
            <a:off x="1619606" y="4973768"/>
            <a:ext cx="855050" cy="344774"/>
          </a:xfrm>
          <a:prstGeom prst="rect">
            <a:avLst/>
          </a:prstGeom>
          <a:noFill/>
        </p:spPr>
        <p:txBody>
          <a:bodyPr wrap="square">
            <a:noAutofit/>
          </a:bodyPr>
          <a:lstStyle/>
          <a:p>
            <a:pPr algn="r">
              <a:lnSpc>
                <a:spcPct val="150000"/>
              </a:lnSpc>
            </a:pPr>
            <a:r>
              <a:rPr lang="en-US" altLang="zh-CN" sz="1200" dirty="0">
                <a:solidFill>
                  <a:schemeClr val="tx1">
                    <a:lumMod val="75000"/>
                    <a:lumOff val="25000"/>
                  </a:schemeClr>
                </a:solidFill>
                <a:effectLst/>
                <a:latin typeface="+mj-ea"/>
                <a:ea typeface="+mj-ea"/>
              </a:rPr>
              <a:t>Alin</a:t>
            </a:r>
            <a:endParaRPr lang="zh-CN" altLang="en-US" sz="1200" dirty="0">
              <a:solidFill>
                <a:schemeClr val="tx1">
                  <a:lumMod val="75000"/>
                  <a:lumOff val="25000"/>
                </a:schemeClr>
              </a:solidFill>
              <a:effectLst/>
              <a:latin typeface="+mj-ea"/>
              <a:ea typeface="+mj-ea"/>
            </a:endParaRPr>
          </a:p>
        </p:txBody>
      </p:sp>
      <p:sp>
        <p:nvSpPr>
          <p:cNvPr id="357" name="弧形 356">
            <a:extLst>
              <a:ext uri="{FF2B5EF4-FFF2-40B4-BE49-F238E27FC236}">
                <a16:creationId xmlns:a16="http://schemas.microsoft.com/office/drawing/2014/main" id="{117AF125-BCF7-F672-02D7-2DEB518EDB1F}"/>
              </a:ext>
            </a:extLst>
          </p:cNvPr>
          <p:cNvSpPr/>
          <p:nvPr/>
        </p:nvSpPr>
        <p:spPr>
          <a:xfrm rot="3939932" flipH="1">
            <a:off x="2007975" y="5171226"/>
            <a:ext cx="1747194" cy="981493"/>
          </a:xfrm>
          <a:prstGeom prst="arc">
            <a:avLst>
              <a:gd name="adj1" fmla="val 16200000"/>
              <a:gd name="adj2" fmla="val 20868635"/>
            </a:avLst>
          </a:prstGeom>
          <a:ln>
            <a:prstDash val="lg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矩形: 圆角 359">
            <a:extLst>
              <a:ext uri="{FF2B5EF4-FFF2-40B4-BE49-F238E27FC236}">
                <a16:creationId xmlns:a16="http://schemas.microsoft.com/office/drawing/2014/main" id="{281188D9-0B35-98C1-53D9-E8D88DC794D0}"/>
              </a:ext>
            </a:extLst>
          </p:cNvPr>
          <p:cNvSpPr/>
          <p:nvPr/>
        </p:nvSpPr>
        <p:spPr>
          <a:xfrm flipH="1">
            <a:off x="7248740" y="1314000"/>
            <a:ext cx="392242" cy="220753"/>
          </a:xfrm>
          <a:prstGeom prst="roundRect">
            <a:avLst>
              <a:gd name="adj" fmla="val 0"/>
            </a:avLst>
          </a:prstGeom>
          <a:solidFill>
            <a:schemeClr val="accent1">
              <a:lumMod val="20000"/>
              <a:lumOff val="80000"/>
              <a:alpha val="41000"/>
            </a:schemeClr>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61" name="矩形: 圆角 360">
            <a:extLst>
              <a:ext uri="{FF2B5EF4-FFF2-40B4-BE49-F238E27FC236}">
                <a16:creationId xmlns:a16="http://schemas.microsoft.com/office/drawing/2014/main" id="{B3F05DA9-96DB-7F0A-B5F5-A6B695E4EF4D}"/>
              </a:ext>
            </a:extLst>
          </p:cNvPr>
          <p:cNvSpPr/>
          <p:nvPr/>
        </p:nvSpPr>
        <p:spPr>
          <a:xfrm flipH="1">
            <a:off x="11353450" y="5827303"/>
            <a:ext cx="392242" cy="220753"/>
          </a:xfrm>
          <a:prstGeom prst="roundRect">
            <a:avLst>
              <a:gd name="adj" fmla="val 0"/>
            </a:avLst>
          </a:prstGeom>
          <a:solidFill>
            <a:schemeClr val="accent1">
              <a:lumMod val="40000"/>
              <a:lumOff val="60000"/>
              <a:alpha val="41000"/>
            </a:schemeClr>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pic>
        <p:nvPicPr>
          <p:cNvPr id="363" name="图形 362">
            <a:extLst>
              <a:ext uri="{FF2B5EF4-FFF2-40B4-BE49-F238E27FC236}">
                <a16:creationId xmlns:a16="http://schemas.microsoft.com/office/drawing/2014/main" id="{21AA9B43-30D4-F040-702B-E1387AFA48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35043" y="1894369"/>
            <a:ext cx="270786" cy="270786"/>
          </a:xfrm>
          <a:prstGeom prst="rect">
            <a:avLst/>
          </a:prstGeom>
          <a:effectLst>
            <a:outerShdw blurRad="63500" sx="102000" sy="102000" algn="ctr" rotWithShape="0">
              <a:schemeClr val="accent1">
                <a:lumMod val="75000"/>
                <a:alpha val="40000"/>
              </a:schemeClr>
            </a:outerShdw>
          </a:effectLst>
        </p:spPr>
      </p:pic>
      <p:pic>
        <p:nvPicPr>
          <p:cNvPr id="364" name="图形 363">
            <a:extLst>
              <a:ext uri="{FF2B5EF4-FFF2-40B4-BE49-F238E27FC236}">
                <a16:creationId xmlns:a16="http://schemas.microsoft.com/office/drawing/2014/main" id="{33058E9F-DF7B-FC56-4EAD-7CDCDD3943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4233" y="4562178"/>
            <a:ext cx="270786" cy="270786"/>
          </a:xfrm>
          <a:prstGeom prst="rect">
            <a:avLst/>
          </a:prstGeom>
          <a:effectLst>
            <a:outerShdw blurRad="63500" sx="102000" sy="102000" algn="ctr" rotWithShape="0">
              <a:schemeClr val="accent1">
                <a:lumMod val="75000"/>
                <a:alpha val="40000"/>
              </a:schemeClr>
            </a:outerShdw>
          </a:effectLst>
        </p:spPr>
      </p:pic>
      <p:pic>
        <p:nvPicPr>
          <p:cNvPr id="365" name="图形 364">
            <a:extLst>
              <a:ext uri="{FF2B5EF4-FFF2-40B4-BE49-F238E27FC236}">
                <a16:creationId xmlns:a16="http://schemas.microsoft.com/office/drawing/2014/main" id="{7D91E163-D510-8886-D02E-11273245D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6543" y="1912887"/>
            <a:ext cx="270786" cy="270786"/>
          </a:xfrm>
          <a:prstGeom prst="rect">
            <a:avLst/>
          </a:prstGeom>
          <a:effectLst>
            <a:outerShdw blurRad="63500" sx="102000" sy="102000" algn="ctr" rotWithShape="0">
              <a:schemeClr val="accent1">
                <a:lumMod val="75000"/>
                <a:alpha val="40000"/>
              </a:schemeClr>
            </a:outerShdw>
          </a:effectLst>
        </p:spPr>
      </p:pic>
      <p:pic>
        <p:nvPicPr>
          <p:cNvPr id="366" name="图形 365">
            <a:extLst>
              <a:ext uri="{FF2B5EF4-FFF2-40B4-BE49-F238E27FC236}">
                <a16:creationId xmlns:a16="http://schemas.microsoft.com/office/drawing/2014/main" id="{02E67211-0348-7FF1-9C5E-98C38DD556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3820" y="3940724"/>
            <a:ext cx="270786" cy="270786"/>
          </a:xfrm>
          <a:prstGeom prst="rect">
            <a:avLst/>
          </a:prstGeom>
          <a:effectLst>
            <a:outerShdw blurRad="63500" sx="102000" sy="102000" algn="ctr" rotWithShape="0">
              <a:schemeClr val="accent1">
                <a:lumMod val="75000"/>
                <a:alpha val="40000"/>
              </a:schemeClr>
            </a:outerShdw>
          </a:effectLst>
        </p:spPr>
      </p:pic>
      <p:sp>
        <p:nvSpPr>
          <p:cNvPr id="368" name="文本框 367">
            <a:extLst>
              <a:ext uri="{FF2B5EF4-FFF2-40B4-BE49-F238E27FC236}">
                <a16:creationId xmlns:a16="http://schemas.microsoft.com/office/drawing/2014/main" id="{36882F65-422F-A020-C23B-B8115F2F31A6}"/>
              </a:ext>
            </a:extLst>
          </p:cNvPr>
          <p:cNvSpPr txBox="1"/>
          <p:nvPr/>
        </p:nvSpPr>
        <p:spPr>
          <a:xfrm>
            <a:off x="515938" y="1820127"/>
            <a:ext cx="833689" cy="523220"/>
          </a:xfrm>
          <a:prstGeom prst="rect">
            <a:avLst/>
          </a:prstGeom>
          <a:noFill/>
        </p:spPr>
        <p:txBody>
          <a:bodyPr wrap="square" rtlCol="0">
            <a:noAutofit/>
          </a:bodyPr>
          <a:lstStyle/>
          <a:p>
            <a:r>
              <a:rPr lang="en-US" sz="2800" dirty="0">
                <a:solidFill>
                  <a:schemeClr val="bg1">
                    <a:lumMod val="95000"/>
                  </a:schemeClr>
                </a:solidFill>
                <a:latin typeface="+mj-lt"/>
              </a:rPr>
              <a:t>01</a:t>
            </a:r>
          </a:p>
        </p:txBody>
      </p:sp>
      <p:sp>
        <p:nvSpPr>
          <p:cNvPr id="369" name="文本框 368">
            <a:extLst>
              <a:ext uri="{FF2B5EF4-FFF2-40B4-BE49-F238E27FC236}">
                <a16:creationId xmlns:a16="http://schemas.microsoft.com/office/drawing/2014/main" id="{F9E45E29-BF84-33A7-8655-7562A3C201BF}"/>
              </a:ext>
            </a:extLst>
          </p:cNvPr>
          <p:cNvSpPr txBox="1"/>
          <p:nvPr/>
        </p:nvSpPr>
        <p:spPr>
          <a:xfrm>
            <a:off x="10603158" y="1820127"/>
            <a:ext cx="833689" cy="523220"/>
          </a:xfrm>
          <a:prstGeom prst="rect">
            <a:avLst/>
          </a:prstGeom>
          <a:noFill/>
        </p:spPr>
        <p:txBody>
          <a:bodyPr wrap="square" rtlCol="0">
            <a:noAutofit/>
          </a:bodyPr>
          <a:lstStyle/>
          <a:p>
            <a:r>
              <a:rPr lang="en-US" sz="2800" dirty="0">
                <a:solidFill>
                  <a:schemeClr val="bg1">
                    <a:lumMod val="95000"/>
                  </a:schemeClr>
                </a:solidFill>
                <a:latin typeface="+mj-lt"/>
              </a:rPr>
              <a:t>02</a:t>
            </a:r>
          </a:p>
        </p:txBody>
      </p:sp>
      <p:sp>
        <p:nvSpPr>
          <p:cNvPr id="370" name="文本框 369">
            <a:extLst>
              <a:ext uri="{FF2B5EF4-FFF2-40B4-BE49-F238E27FC236}">
                <a16:creationId xmlns:a16="http://schemas.microsoft.com/office/drawing/2014/main" id="{329CA380-37E1-A9A9-1853-EF240CD2A1B4}"/>
              </a:ext>
            </a:extLst>
          </p:cNvPr>
          <p:cNvSpPr txBox="1"/>
          <p:nvPr/>
        </p:nvSpPr>
        <p:spPr>
          <a:xfrm>
            <a:off x="122058" y="4457973"/>
            <a:ext cx="833689" cy="523220"/>
          </a:xfrm>
          <a:prstGeom prst="rect">
            <a:avLst/>
          </a:prstGeom>
          <a:noFill/>
        </p:spPr>
        <p:txBody>
          <a:bodyPr wrap="square" rtlCol="0">
            <a:noAutofit/>
          </a:bodyPr>
          <a:lstStyle/>
          <a:p>
            <a:r>
              <a:rPr lang="en-US" sz="2800" dirty="0">
                <a:solidFill>
                  <a:schemeClr val="bg1">
                    <a:lumMod val="95000"/>
                  </a:schemeClr>
                </a:solidFill>
                <a:latin typeface="+mj-lt"/>
              </a:rPr>
              <a:t>03</a:t>
            </a:r>
          </a:p>
        </p:txBody>
      </p:sp>
      <p:sp>
        <p:nvSpPr>
          <p:cNvPr id="371" name="文本框 370">
            <a:extLst>
              <a:ext uri="{FF2B5EF4-FFF2-40B4-BE49-F238E27FC236}">
                <a16:creationId xmlns:a16="http://schemas.microsoft.com/office/drawing/2014/main" id="{473AACD6-79CA-CBE4-E134-4377DF70B385}"/>
              </a:ext>
            </a:extLst>
          </p:cNvPr>
          <p:cNvSpPr txBox="1"/>
          <p:nvPr/>
        </p:nvSpPr>
        <p:spPr>
          <a:xfrm>
            <a:off x="11455392" y="3826162"/>
            <a:ext cx="833689" cy="523220"/>
          </a:xfrm>
          <a:prstGeom prst="rect">
            <a:avLst/>
          </a:prstGeom>
          <a:noFill/>
        </p:spPr>
        <p:txBody>
          <a:bodyPr wrap="square" rtlCol="0">
            <a:noAutofit/>
          </a:bodyPr>
          <a:lstStyle/>
          <a:p>
            <a:r>
              <a:rPr lang="en-US" sz="2800" dirty="0">
                <a:solidFill>
                  <a:schemeClr val="bg1">
                    <a:lumMod val="95000"/>
                  </a:schemeClr>
                </a:solidFill>
                <a:latin typeface="+mj-lt"/>
              </a:rPr>
              <a:t>04</a:t>
            </a:r>
          </a:p>
        </p:txBody>
      </p:sp>
    </p:spTree>
    <p:extLst>
      <p:ext uri="{BB962C8B-B14F-4D97-AF65-F5344CB8AC3E}">
        <p14:creationId xmlns:p14="http://schemas.microsoft.com/office/powerpoint/2010/main" val="193550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任意多边形: 形状 190">
            <a:extLst>
              <a:ext uri="{FF2B5EF4-FFF2-40B4-BE49-F238E27FC236}">
                <a16:creationId xmlns:a16="http://schemas.microsoft.com/office/drawing/2014/main" id="{7723A3E4-4908-E624-CD9D-3BBBED3AEADF}"/>
              </a:ext>
            </a:extLst>
          </p:cNvPr>
          <p:cNvSpPr/>
          <p:nvPr/>
        </p:nvSpPr>
        <p:spPr>
          <a:xfrm rot="612050">
            <a:off x="-344771" y="3699672"/>
            <a:ext cx="4730311" cy="3493826"/>
          </a:xfrm>
          <a:custGeom>
            <a:avLst/>
            <a:gdLst>
              <a:gd name="connsiteX0" fmla="*/ 26148 w 4730311"/>
              <a:gd name="connsiteY0" fmla="*/ 5988 h 3493826"/>
              <a:gd name="connsiteX1" fmla="*/ 116406 w 4730311"/>
              <a:gd name="connsiteY1" fmla="*/ 0 h 3493826"/>
              <a:gd name="connsiteX2" fmla="*/ 2763049 w 4730311"/>
              <a:gd name="connsiteY2" fmla="*/ 0 h 3493826"/>
              <a:gd name="connsiteX3" fmla="*/ 3353027 w 4730311"/>
              <a:gd name="connsiteY3" fmla="*/ 340625 h 3493826"/>
              <a:gd name="connsiteX4" fmla="*/ 4676348 w 4730311"/>
              <a:gd name="connsiteY4" fmla="*/ 2632681 h 3493826"/>
              <a:gd name="connsiteX5" fmla="*/ 4716292 w 4730311"/>
              <a:gd name="connsiteY5" fmla="*/ 2713841 h 3493826"/>
              <a:gd name="connsiteX6" fmla="*/ 4730311 w 4730311"/>
              <a:gd name="connsiteY6" fmla="*/ 2755402 h 3493826"/>
              <a:gd name="connsiteX7" fmla="*/ 626668 w 4730311"/>
              <a:gd name="connsiteY7" fmla="*/ 3493826 h 3493826"/>
              <a:gd name="connsiteX8" fmla="*/ 0 w 4730311"/>
              <a:gd name="connsiteY8" fmla="*/ 11242 h 349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11" h="3493826">
                <a:moveTo>
                  <a:pt x="26148" y="5988"/>
                </a:moveTo>
                <a:cubicBezTo>
                  <a:pt x="55833" y="2028"/>
                  <a:pt x="85974" y="0"/>
                  <a:pt x="116406" y="0"/>
                </a:cubicBezTo>
                <a:lnTo>
                  <a:pt x="2763049" y="0"/>
                </a:lnTo>
                <a:cubicBezTo>
                  <a:pt x="3006514" y="0"/>
                  <a:pt x="3231294" y="129778"/>
                  <a:pt x="3353027" y="340625"/>
                </a:cubicBezTo>
                <a:lnTo>
                  <a:pt x="4676348" y="2632681"/>
                </a:lnTo>
                <a:cubicBezTo>
                  <a:pt x="4691565" y="2659036"/>
                  <a:pt x="4704879" y="2686153"/>
                  <a:pt x="4716292" y="2713841"/>
                </a:cubicBezTo>
                <a:lnTo>
                  <a:pt x="4730311" y="2755402"/>
                </a:lnTo>
                <a:lnTo>
                  <a:pt x="626668" y="3493826"/>
                </a:lnTo>
                <a:lnTo>
                  <a:pt x="0" y="11242"/>
                </a:lnTo>
                <a:close/>
              </a:path>
            </a:pathLst>
          </a:custGeom>
          <a:solidFill>
            <a:schemeClr val="accent1">
              <a:lumMod val="20000"/>
              <a:lumOff val="80000"/>
              <a:alpha val="2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OPPOSans R" panose="00020600040101010101" pitchFamily="18" charset="-122"/>
              <a:ea typeface="OPPOSans R" panose="00020600040101010101" pitchFamily="18" charset="-122"/>
            </a:endParaRPr>
          </a:p>
        </p:txBody>
      </p:sp>
      <p:sp>
        <p:nvSpPr>
          <p:cNvPr id="4" name="内容占位符 3">
            <a:extLst>
              <a:ext uri="{FF2B5EF4-FFF2-40B4-BE49-F238E27FC236}">
                <a16:creationId xmlns:a16="http://schemas.microsoft.com/office/drawing/2014/main" id="{7C9EAD6B-0B48-FCE6-D031-DE8751270C38}"/>
              </a:ext>
            </a:extLst>
          </p:cNvPr>
          <p:cNvSpPr>
            <a:spLocks noGrp="1"/>
          </p:cNvSpPr>
          <p:nvPr>
            <p:ph sz="quarter" idx="13"/>
          </p:nvPr>
        </p:nvSpPr>
        <p:spPr/>
        <p:txBody>
          <a:bodyPr>
            <a:noAutofit/>
          </a:bodyPr>
          <a:lstStyle/>
          <a:p>
            <a:r>
              <a:rPr lang="zh-CN" altLang="en-US" dirty="0"/>
              <a:t>达人用户</a:t>
            </a:r>
            <a:endParaRPr lang="en-US" dirty="0"/>
          </a:p>
        </p:txBody>
      </p:sp>
      <p:sp>
        <p:nvSpPr>
          <p:cNvPr id="5" name="内容占位符 4">
            <a:extLst>
              <a:ext uri="{FF2B5EF4-FFF2-40B4-BE49-F238E27FC236}">
                <a16:creationId xmlns:a16="http://schemas.microsoft.com/office/drawing/2014/main" id="{D761BCA5-9E04-B6F1-F5A4-6CAEB7EE3A02}"/>
              </a:ext>
            </a:extLst>
          </p:cNvPr>
          <p:cNvSpPr>
            <a:spLocks noGrp="1"/>
          </p:cNvSpPr>
          <p:nvPr>
            <p:ph sz="quarter" idx="14"/>
          </p:nvPr>
        </p:nvSpPr>
        <p:spPr/>
        <p:txBody>
          <a:bodyPr/>
          <a:lstStyle/>
          <a:p>
            <a:r>
              <a:rPr lang="en-US" dirty="0"/>
              <a:t>Operational data analysis</a:t>
            </a:r>
          </a:p>
        </p:txBody>
      </p:sp>
      <p:sp>
        <p:nvSpPr>
          <p:cNvPr id="6" name="矩形: 圆角 5">
            <a:extLst>
              <a:ext uri="{FF2B5EF4-FFF2-40B4-BE49-F238E27FC236}">
                <a16:creationId xmlns:a16="http://schemas.microsoft.com/office/drawing/2014/main" id="{3AFD64CF-13DA-34D9-F63C-A5AD99DCA658}"/>
              </a:ext>
            </a:extLst>
          </p:cNvPr>
          <p:cNvSpPr/>
          <p:nvPr/>
        </p:nvSpPr>
        <p:spPr>
          <a:xfrm>
            <a:off x="1481100" y="1853999"/>
            <a:ext cx="2635288" cy="3242423"/>
          </a:xfrm>
          <a:prstGeom prst="roundRect">
            <a:avLst>
              <a:gd name="adj" fmla="val 4096"/>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7" name="星形: 五角 6">
            <a:extLst>
              <a:ext uri="{FF2B5EF4-FFF2-40B4-BE49-F238E27FC236}">
                <a16:creationId xmlns:a16="http://schemas.microsoft.com/office/drawing/2014/main" id="{FFB64B7D-BE45-1AFE-7DBC-69F51FC47F31}"/>
              </a:ext>
            </a:extLst>
          </p:cNvPr>
          <p:cNvSpPr/>
          <p:nvPr/>
        </p:nvSpPr>
        <p:spPr>
          <a:xfrm>
            <a:off x="1987415" y="4509000"/>
            <a:ext cx="198854" cy="198854"/>
          </a:xfrm>
          <a:prstGeom prst="star5">
            <a:avLst>
              <a:gd name="adj" fmla="val 23719"/>
              <a:gd name="hf" fmla="val 105146"/>
              <a:gd name="vf" fmla="val 11055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2" name="星形: 五角 141">
            <a:extLst>
              <a:ext uri="{FF2B5EF4-FFF2-40B4-BE49-F238E27FC236}">
                <a16:creationId xmlns:a16="http://schemas.microsoft.com/office/drawing/2014/main" id="{0D60B6D5-2D10-BCFA-01EE-9FD0CDE4A12C}"/>
              </a:ext>
            </a:extLst>
          </p:cNvPr>
          <p:cNvSpPr/>
          <p:nvPr/>
        </p:nvSpPr>
        <p:spPr>
          <a:xfrm>
            <a:off x="2358388"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3" name="星形: 五角 142">
            <a:extLst>
              <a:ext uri="{FF2B5EF4-FFF2-40B4-BE49-F238E27FC236}">
                <a16:creationId xmlns:a16="http://schemas.microsoft.com/office/drawing/2014/main" id="{8BD3FFCB-BBAC-CE2F-D911-08D96F05989B}"/>
              </a:ext>
            </a:extLst>
          </p:cNvPr>
          <p:cNvSpPr/>
          <p:nvPr/>
        </p:nvSpPr>
        <p:spPr>
          <a:xfrm>
            <a:off x="2729361"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4" name="星形: 五角 143">
            <a:extLst>
              <a:ext uri="{FF2B5EF4-FFF2-40B4-BE49-F238E27FC236}">
                <a16:creationId xmlns:a16="http://schemas.microsoft.com/office/drawing/2014/main" id="{4F7AC772-F5E6-62E9-1FF4-9520B0FF88FA}"/>
              </a:ext>
            </a:extLst>
          </p:cNvPr>
          <p:cNvSpPr/>
          <p:nvPr/>
        </p:nvSpPr>
        <p:spPr>
          <a:xfrm>
            <a:off x="3100334"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5" name="星形: 五角 144">
            <a:extLst>
              <a:ext uri="{FF2B5EF4-FFF2-40B4-BE49-F238E27FC236}">
                <a16:creationId xmlns:a16="http://schemas.microsoft.com/office/drawing/2014/main" id="{F8DE6750-0154-48D0-9802-9725FB041EAE}"/>
              </a:ext>
            </a:extLst>
          </p:cNvPr>
          <p:cNvSpPr/>
          <p:nvPr/>
        </p:nvSpPr>
        <p:spPr>
          <a:xfrm>
            <a:off x="3471306"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3" name="椭圆 92">
            <a:extLst>
              <a:ext uri="{FF2B5EF4-FFF2-40B4-BE49-F238E27FC236}">
                <a16:creationId xmlns:a16="http://schemas.microsoft.com/office/drawing/2014/main" id="{E3FE2E9E-769E-76A7-6B21-203222243BF8}"/>
              </a:ext>
            </a:extLst>
          </p:cNvPr>
          <p:cNvSpPr/>
          <p:nvPr/>
        </p:nvSpPr>
        <p:spPr>
          <a:xfrm>
            <a:off x="2412390" y="1539000"/>
            <a:ext cx="772708" cy="772708"/>
          </a:xfrm>
          <a:prstGeom prst="ellipse">
            <a:avLst/>
          </a:prstGeom>
          <a:gradFill flip="none" rotWithShape="1">
            <a:gsLst>
              <a:gs pos="0">
                <a:schemeClr val="accent1">
                  <a:lumMod val="60000"/>
                  <a:lumOff val="40000"/>
                </a:schemeClr>
              </a:gs>
              <a:gs pos="70000">
                <a:schemeClr val="accent1"/>
              </a:gs>
            </a:gsLst>
            <a:lin ang="2700000" scaled="1"/>
            <a:tileRect/>
          </a:gradFill>
          <a:ln>
            <a:noFill/>
          </a:ln>
          <a:effectLst>
            <a:outerShdw blurRad="165100" dist="241300" dir="8100000" algn="tr" rotWithShape="0">
              <a:schemeClr val="accent1">
                <a:lumMod val="7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pic>
        <p:nvPicPr>
          <p:cNvPr id="14" name="图形 13">
            <a:extLst>
              <a:ext uri="{FF2B5EF4-FFF2-40B4-BE49-F238E27FC236}">
                <a16:creationId xmlns:a16="http://schemas.microsoft.com/office/drawing/2014/main" id="{4CF42848-698A-9C7C-3BC4-1A4C29784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2513" y="1709123"/>
            <a:ext cx="432463" cy="432463"/>
          </a:xfrm>
          <a:prstGeom prst="rect">
            <a:avLst/>
          </a:prstGeom>
          <a:effectLst>
            <a:outerShdw blurRad="63500" sx="102000" sy="102000" algn="ctr" rotWithShape="0">
              <a:schemeClr val="accent1">
                <a:lumMod val="75000"/>
                <a:alpha val="40000"/>
              </a:schemeClr>
            </a:outerShdw>
          </a:effectLst>
        </p:spPr>
      </p:pic>
      <p:sp>
        <p:nvSpPr>
          <p:cNvPr id="15" name="文本框 14">
            <a:extLst>
              <a:ext uri="{FF2B5EF4-FFF2-40B4-BE49-F238E27FC236}">
                <a16:creationId xmlns:a16="http://schemas.microsoft.com/office/drawing/2014/main" id="{91787A92-EDA4-9F8E-9C61-29AF4325E98A}"/>
              </a:ext>
            </a:extLst>
          </p:cNvPr>
          <p:cNvSpPr txBox="1"/>
          <p:nvPr/>
        </p:nvSpPr>
        <p:spPr>
          <a:xfrm>
            <a:off x="1986375" y="2429956"/>
            <a:ext cx="1653714" cy="338554"/>
          </a:xfrm>
          <a:prstGeom prst="rect">
            <a:avLst/>
          </a:prstGeom>
          <a:noFill/>
        </p:spPr>
        <p:txBody>
          <a:bodyPr wrap="square" rtlCol="0">
            <a:noAutofit/>
          </a:bodyPr>
          <a:lstStyle/>
          <a:p>
            <a:pPr algn="ctr"/>
            <a:r>
              <a:rPr lang="en-US" sz="1600" dirty="0">
                <a:latin typeface="+mj-lt"/>
              </a:rPr>
              <a:t>USER NAME</a:t>
            </a:r>
          </a:p>
        </p:txBody>
      </p:sp>
      <p:sp>
        <p:nvSpPr>
          <p:cNvPr id="16" name="文本框 15">
            <a:extLst>
              <a:ext uri="{FF2B5EF4-FFF2-40B4-BE49-F238E27FC236}">
                <a16:creationId xmlns:a16="http://schemas.microsoft.com/office/drawing/2014/main" id="{78014F00-4B38-AA85-9EAF-4ADF4E1BF5F6}"/>
              </a:ext>
            </a:extLst>
          </p:cNvPr>
          <p:cNvSpPr txBox="1"/>
          <p:nvPr/>
        </p:nvSpPr>
        <p:spPr>
          <a:xfrm>
            <a:off x="1688232" y="3092769"/>
            <a:ext cx="2250000" cy="897297"/>
          </a:xfrm>
          <a:prstGeom prst="rect">
            <a:avLst/>
          </a:prstGeom>
          <a:noFill/>
        </p:spPr>
        <p:txBody>
          <a:bodyPr wrap="square">
            <a:noAutofit/>
          </a:bodyPr>
          <a:lstStyle>
            <a:defPPr>
              <a:defRPr lang="en-US"/>
            </a:defPPr>
            <a:lvl1pPr algn="just">
              <a:lnSpc>
                <a:spcPct val="150000"/>
              </a:lnSpc>
              <a:defRPr sz="1200">
                <a:solidFill>
                  <a:schemeClr val="tx1">
                    <a:lumMod val="75000"/>
                    <a:lumOff val="25000"/>
                  </a:schemeClr>
                </a:solidFill>
                <a:effectLst/>
              </a:defRPr>
            </a:lvl1pPr>
          </a:lstStyle>
          <a:p>
            <a:pPr algn="ctr"/>
            <a:r>
              <a:rPr lang="zh-CN" altLang="en-US" dirty="0"/>
              <a:t>经常活跃再社群内的流量主，持续产出优质视频内容，科普小知识</a:t>
            </a:r>
            <a:endParaRPr lang="en-US" dirty="0"/>
          </a:p>
        </p:txBody>
      </p:sp>
      <p:cxnSp>
        <p:nvCxnSpPr>
          <p:cNvPr id="18" name="直接连接符 17">
            <a:extLst>
              <a:ext uri="{FF2B5EF4-FFF2-40B4-BE49-F238E27FC236}">
                <a16:creationId xmlns:a16="http://schemas.microsoft.com/office/drawing/2014/main" id="{2D28BBBA-821E-39C2-91B8-D49B5DAAFDF8}"/>
              </a:ext>
            </a:extLst>
          </p:cNvPr>
          <p:cNvCxnSpPr/>
          <p:nvPr/>
        </p:nvCxnSpPr>
        <p:spPr>
          <a:xfrm>
            <a:off x="2631000" y="2979000"/>
            <a:ext cx="29721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9" name="矩形: 圆角 158">
            <a:extLst>
              <a:ext uri="{FF2B5EF4-FFF2-40B4-BE49-F238E27FC236}">
                <a16:creationId xmlns:a16="http://schemas.microsoft.com/office/drawing/2014/main" id="{41070351-30E4-B409-4E22-DD6B3EBDE155}"/>
              </a:ext>
            </a:extLst>
          </p:cNvPr>
          <p:cNvSpPr/>
          <p:nvPr/>
        </p:nvSpPr>
        <p:spPr>
          <a:xfrm>
            <a:off x="4797841" y="1853999"/>
            <a:ext cx="2635288" cy="3242423"/>
          </a:xfrm>
          <a:prstGeom prst="roundRect">
            <a:avLst>
              <a:gd name="adj" fmla="val 4096"/>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60" name="星形: 五角 159">
            <a:extLst>
              <a:ext uri="{FF2B5EF4-FFF2-40B4-BE49-F238E27FC236}">
                <a16:creationId xmlns:a16="http://schemas.microsoft.com/office/drawing/2014/main" id="{F7964B21-0565-D238-6E70-2D423E6A3E6C}"/>
              </a:ext>
            </a:extLst>
          </p:cNvPr>
          <p:cNvSpPr/>
          <p:nvPr/>
        </p:nvSpPr>
        <p:spPr>
          <a:xfrm>
            <a:off x="5304156" y="4509000"/>
            <a:ext cx="198854" cy="198854"/>
          </a:xfrm>
          <a:prstGeom prst="star5">
            <a:avLst>
              <a:gd name="adj" fmla="val 23719"/>
              <a:gd name="hf" fmla="val 105146"/>
              <a:gd name="vf" fmla="val 11055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1" name="星形: 五角 160">
            <a:extLst>
              <a:ext uri="{FF2B5EF4-FFF2-40B4-BE49-F238E27FC236}">
                <a16:creationId xmlns:a16="http://schemas.microsoft.com/office/drawing/2014/main" id="{8C1D288B-C3A4-0609-B580-CAED207AECBB}"/>
              </a:ext>
            </a:extLst>
          </p:cNvPr>
          <p:cNvSpPr/>
          <p:nvPr/>
        </p:nvSpPr>
        <p:spPr>
          <a:xfrm>
            <a:off x="5675129"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2" name="星形: 五角 161">
            <a:extLst>
              <a:ext uri="{FF2B5EF4-FFF2-40B4-BE49-F238E27FC236}">
                <a16:creationId xmlns:a16="http://schemas.microsoft.com/office/drawing/2014/main" id="{31BCC69F-65D9-EEC4-C6B9-1C215E0F8F8C}"/>
              </a:ext>
            </a:extLst>
          </p:cNvPr>
          <p:cNvSpPr/>
          <p:nvPr/>
        </p:nvSpPr>
        <p:spPr>
          <a:xfrm>
            <a:off x="6046102"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3" name="星形: 五角 162">
            <a:extLst>
              <a:ext uri="{FF2B5EF4-FFF2-40B4-BE49-F238E27FC236}">
                <a16:creationId xmlns:a16="http://schemas.microsoft.com/office/drawing/2014/main" id="{96E30A9D-7BC4-63B8-66A9-9046CB3A0ABF}"/>
              </a:ext>
            </a:extLst>
          </p:cNvPr>
          <p:cNvSpPr/>
          <p:nvPr/>
        </p:nvSpPr>
        <p:spPr>
          <a:xfrm>
            <a:off x="6417075"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4" name="星形: 五角 163">
            <a:extLst>
              <a:ext uri="{FF2B5EF4-FFF2-40B4-BE49-F238E27FC236}">
                <a16:creationId xmlns:a16="http://schemas.microsoft.com/office/drawing/2014/main" id="{4D5297CB-7290-3A69-71A0-DEE192850263}"/>
              </a:ext>
            </a:extLst>
          </p:cNvPr>
          <p:cNvSpPr/>
          <p:nvPr/>
        </p:nvSpPr>
        <p:spPr>
          <a:xfrm>
            <a:off x="6788047" y="4509000"/>
            <a:ext cx="198854" cy="198854"/>
          </a:xfrm>
          <a:prstGeom prst="star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5" name="椭圆 164">
            <a:extLst>
              <a:ext uri="{FF2B5EF4-FFF2-40B4-BE49-F238E27FC236}">
                <a16:creationId xmlns:a16="http://schemas.microsoft.com/office/drawing/2014/main" id="{D26A3C25-FEA9-DFD8-4418-0F553438A325}"/>
              </a:ext>
            </a:extLst>
          </p:cNvPr>
          <p:cNvSpPr/>
          <p:nvPr/>
        </p:nvSpPr>
        <p:spPr>
          <a:xfrm>
            <a:off x="5729131" y="1539000"/>
            <a:ext cx="772708" cy="772708"/>
          </a:xfrm>
          <a:prstGeom prst="ellipse">
            <a:avLst/>
          </a:prstGeom>
          <a:gradFill flip="none" rotWithShape="1">
            <a:gsLst>
              <a:gs pos="0">
                <a:schemeClr val="accent1">
                  <a:lumMod val="60000"/>
                  <a:lumOff val="40000"/>
                </a:schemeClr>
              </a:gs>
              <a:gs pos="70000">
                <a:schemeClr val="accent1"/>
              </a:gs>
            </a:gsLst>
            <a:lin ang="2700000" scaled="1"/>
            <a:tileRect/>
          </a:gradFill>
          <a:ln>
            <a:noFill/>
          </a:ln>
          <a:effectLst>
            <a:outerShdw blurRad="165100" dist="241300" dir="8100000" algn="tr" rotWithShape="0">
              <a:schemeClr val="accent1">
                <a:lumMod val="7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pic>
        <p:nvPicPr>
          <p:cNvPr id="166" name="图形 165">
            <a:extLst>
              <a:ext uri="{FF2B5EF4-FFF2-40B4-BE49-F238E27FC236}">
                <a16:creationId xmlns:a16="http://schemas.microsoft.com/office/drawing/2014/main" id="{3F599746-FABE-1D68-C244-D5A1CB0F3A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9254" y="1709123"/>
            <a:ext cx="432463" cy="432463"/>
          </a:xfrm>
          <a:prstGeom prst="rect">
            <a:avLst/>
          </a:prstGeom>
          <a:effectLst>
            <a:outerShdw blurRad="63500" sx="102000" sy="102000" algn="ctr" rotWithShape="0">
              <a:schemeClr val="accent1">
                <a:lumMod val="75000"/>
                <a:alpha val="40000"/>
              </a:schemeClr>
            </a:outerShdw>
          </a:effectLst>
        </p:spPr>
      </p:pic>
      <p:sp>
        <p:nvSpPr>
          <p:cNvPr id="167" name="文本框 166">
            <a:extLst>
              <a:ext uri="{FF2B5EF4-FFF2-40B4-BE49-F238E27FC236}">
                <a16:creationId xmlns:a16="http://schemas.microsoft.com/office/drawing/2014/main" id="{715FBA69-688C-118F-0844-47529093573E}"/>
              </a:ext>
            </a:extLst>
          </p:cNvPr>
          <p:cNvSpPr txBox="1"/>
          <p:nvPr/>
        </p:nvSpPr>
        <p:spPr>
          <a:xfrm>
            <a:off x="5303116" y="2429956"/>
            <a:ext cx="1653714" cy="338554"/>
          </a:xfrm>
          <a:prstGeom prst="rect">
            <a:avLst/>
          </a:prstGeom>
          <a:noFill/>
        </p:spPr>
        <p:txBody>
          <a:bodyPr wrap="square" rtlCol="0">
            <a:noAutofit/>
          </a:bodyPr>
          <a:lstStyle/>
          <a:p>
            <a:pPr algn="ctr"/>
            <a:r>
              <a:rPr lang="en-US" sz="1600" dirty="0">
                <a:latin typeface="+mj-lt"/>
              </a:rPr>
              <a:t>USER NAME</a:t>
            </a:r>
          </a:p>
        </p:txBody>
      </p:sp>
      <p:sp>
        <p:nvSpPr>
          <p:cNvPr id="168" name="文本框 167">
            <a:extLst>
              <a:ext uri="{FF2B5EF4-FFF2-40B4-BE49-F238E27FC236}">
                <a16:creationId xmlns:a16="http://schemas.microsoft.com/office/drawing/2014/main" id="{A47CF77C-3127-505B-4852-6FC908ED4914}"/>
              </a:ext>
            </a:extLst>
          </p:cNvPr>
          <p:cNvSpPr txBox="1"/>
          <p:nvPr/>
        </p:nvSpPr>
        <p:spPr>
          <a:xfrm>
            <a:off x="5004973" y="3092769"/>
            <a:ext cx="2250000" cy="1169551"/>
          </a:xfrm>
          <a:prstGeom prst="rect">
            <a:avLst/>
          </a:prstGeom>
          <a:noFill/>
        </p:spPr>
        <p:txBody>
          <a:bodyPr wrap="square">
            <a:noAutofit/>
          </a:bodyPr>
          <a:lstStyle>
            <a:defPPr>
              <a:defRPr lang="en-US"/>
            </a:defPPr>
            <a:lvl1pPr algn="just">
              <a:lnSpc>
                <a:spcPct val="150000"/>
              </a:lnSpc>
              <a:defRPr sz="1200">
                <a:solidFill>
                  <a:schemeClr val="tx1">
                    <a:lumMod val="75000"/>
                    <a:lumOff val="25000"/>
                  </a:schemeClr>
                </a:solidFill>
                <a:effectLst/>
              </a:defRPr>
            </a:lvl1pPr>
          </a:lstStyle>
          <a:p>
            <a:pPr algn="ctr"/>
            <a:r>
              <a:rPr lang="zh-CN" altLang="en-US" dirty="0"/>
              <a:t>以寓教于乐的方式，通过直播形式来讲解文化知识，传播传统文化中的知识瑰宝，让更多的人了解传统文化</a:t>
            </a:r>
            <a:endParaRPr lang="en-US" dirty="0"/>
          </a:p>
        </p:txBody>
      </p:sp>
      <p:cxnSp>
        <p:nvCxnSpPr>
          <p:cNvPr id="169" name="直接连接符 168">
            <a:extLst>
              <a:ext uri="{FF2B5EF4-FFF2-40B4-BE49-F238E27FC236}">
                <a16:creationId xmlns:a16="http://schemas.microsoft.com/office/drawing/2014/main" id="{4F8ADF75-C53E-74A9-42D4-534EF8FF2EDD}"/>
              </a:ext>
            </a:extLst>
          </p:cNvPr>
          <p:cNvCxnSpPr/>
          <p:nvPr/>
        </p:nvCxnSpPr>
        <p:spPr>
          <a:xfrm>
            <a:off x="5947741" y="2979000"/>
            <a:ext cx="29721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1" name="矩形: 圆角 170">
            <a:extLst>
              <a:ext uri="{FF2B5EF4-FFF2-40B4-BE49-F238E27FC236}">
                <a16:creationId xmlns:a16="http://schemas.microsoft.com/office/drawing/2014/main" id="{3598E8FE-F645-9591-A06A-7F8177EA7F38}"/>
              </a:ext>
            </a:extLst>
          </p:cNvPr>
          <p:cNvSpPr/>
          <p:nvPr/>
        </p:nvSpPr>
        <p:spPr>
          <a:xfrm>
            <a:off x="8114582" y="1853999"/>
            <a:ext cx="2635288" cy="3242423"/>
          </a:xfrm>
          <a:prstGeom prst="roundRect">
            <a:avLst>
              <a:gd name="adj" fmla="val 4096"/>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2" name="星形: 五角 171">
            <a:extLst>
              <a:ext uri="{FF2B5EF4-FFF2-40B4-BE49-F238E27FC236}">
                <a16:creationId xmlns:a16="http://schemas.microsoft.com/office/drawing/2014/main" id="{6A19273F-87D9-2373-220C-4BA6B40FB447}"/>
              </a:ext>
            </a:extLst>
          </p:cNvPr>
          <p:cNvSpPr/>
          <p:nvPr/>
        </p:nvSpPr>
        <p:spPr>
          <a:xfrm>
            <a:off x="8620897" y="4509000"/>
            <a:ext cx="198854" cy="198854"/>
          </a:xfrm>
          <a:prstGeom prst="star5">
            <a:avLst>
              <a:gd name="adj" fmla="val 23719"/>
              <a:gd name="hf" fmla="val 105146"/>
              <a:gd name="vf" fmla="val 11055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3" name="星形: 五角 172">
            <a:extLst>
              <a:ext uri="{FF2B5EF4-FFF2-40B4-BE49-F238E27FC236}">
                <a16:creationId xmlns:a16="http://schemas.microsoft.com/office/drawing/2014/main" id="{6A4A99B9-67E3-FD81-B162-A4BFBDE8A98A}"/>
              </a:ext>
            </a:extLst>
          </p:cNvPr>
          <p:cNvSpPr/>
          <p:nvPr/>
        </p:nvSpPr>
        <p:spPr>
          <a:xfrm>
            <a:off x="8991870"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4" name="星形: 五角 173">
            <a:extLst>
              <a:ext uri="{FF2B5EF4-FFF2-40B4-BE49-F238E27FC236}">
                <a16:creationId xmlns:a16="http://schemas.microsoft.com/office/drawing/2014/main" id="{A7D3339F-749B-5CF9-C61D-88E5A8434C94}"/>
              </a:ext>
            </a:extLst>
          </p:cNvPr>
          <p:cNvSpPr/>
          <p:nvPr/>
        </p:nvSpPr>
        <p:spPr>
          <a:xfrm>
            <a:off x="9362843" y="4509000"/>
            <a:ext cx="198854" cy="198854"/>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5" name="星形: 五角 174">
            <a:extLst>
              <a:ext uri="{FF2B5EF4-FFF2-40B4-BE49-F238E27FC236}">
                <a16:creationId xmlns:a16="http://schemas.microsoft.com/office/drawing/2014/main" id="{909BDAF4-D598-CDBC-62A5-DC9B9F70A05F}"/>
              </a:ext>
            </a:extLst>
          </p:cNvPr>
          <p:cNvSpPr/>
          <p:nvPr/>
        </p:nvSpPr>
        <p:spPr>
          <a:xfrm>
            <a:off x="9733816" y="4509000"/>
            <a:ext cx="198854" cy="198854"/>
          </a:xfrm>
          <a:prstGeom prst="star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6" name="星形: 五角 175">
            <a:extLst>
              <a:ext uri="{FF2B5EF4-FFF2-40B4-BE49-F238E27FC236}">
                <a16:creationId xmlns:a16="http://schemas.microsoft.com/office/drawing/2014/main" id="{F9E9CAF6-3318-6DD4-AD64-D853784926F4}"/>
              </a:ext>
            </a:extLst>
          </p:cNvPr>
          <p:cNvSpPr/>
          <p:nvPr/>
        </p:nvSpPr>
        <p:spPr>
          <a:xfrm>
            <a:off x="10104788" y="4509000"/>
            <a:ext cx="198854" cy="198854"/>
          </a:xfrm>
          <a:prstGeom prst="star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7" name="椭圆 176">
            <a:extLst>
              <a:ext uri="{FF2B5EF4-FFF2-40B4-BE49-F238E27FC236}">
                <a16:creationId xmlns:a16="http://schemas.microsoft.com/office/drawing/2014/main" id="{DBD89472-BAD5-DF61-B938-6A5D751F0123}"/>
              </a:ext>
            </a:extLst>
          </p:cNvPr>
          <p:cNvSpPr/>
          <p:nvPr/>
        </p:nvSpPr>
        <p:spPr>
          <a:xfrm>
            <a:off x="9045872" y="1539000"/>
            <a:ext cx="772708" cy="772708"/>
          </a:xfrm>
          <a:prstGeom prst="ellipse">
            <a:avLst/>
          </a:prstGeom>
          <a:gradFill flip="none" rotWithShape="1">
            <a:gsLst>
              <a:gs pos="0">
                <a:schemeClr val="accent1">
                  <a:lumMod val="60000"/>
                  <a:lumOff val="40000"/>
                </a:schemeClr>
              </a:gs>
              <a:gs pos="70000">
                <a:schemeClr val="accent1"/>
              </a:gs>
            </a:gsLst>
            <a:lin ang="2700000" scaled="1"/>
            <a:tileRect/>
          </a:gradFill>
          <a:ln>
            <a:noFill/>
          </a:ln>
          <a:effectLst>
            <a:outerShdw blurRad="165100" dist="241300" dir="8100000" algn="tr" rotWithShape="0">
              <a:schemeClr val="accent1">
                <a:lumMod val="7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pic>
        <p:nvPicPr>
          <p:cNvPr id="178" name="图形 177">
            <a:extLst>
              <a:ext uri="{FF2B5EF4-FFF2-40B4-BE49-F238E27FC236}">
                <a16:creationId xmlns:a16="http://schemas.microsoft.com/office/drawing/2014/main" id="{9135A61E-E7C4-1E28-76EB-762E278731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5995" y="1709123"/>
            <a:ext cx="432463" cy="432463"/>
          </a:xfrm>
          <a:prstGeom prst="rect">
            <a:avLst/>
          </a:prstGeom>
          <a:effectLst>
            <a:outerShdw blurRad="63500" sx="102000" sy="102000" algn="ctr" rotWithShape="0">
              <a:schemeClr val="accent1">
                <a:lumMod val="75000"/>
                <a:alpha val="40000"/>
              </a:schemeClr>
            </a:outerShdw>
          </a:effectLst>
        </p:spPr>
      </p:pic>
      <p:sp>
        <p:nvSpPr>
          <p:cNvPr id="179" name="文本框 178">
            <a:extLst>
              <a:ext uri="{FF2B5EF4-FFF2-40B4-BE49-F238E27FC236}">
                <a16:creationId xmlns:a16="http://schemas.microsoft.com/office/drawing/2014/main" id="{A76960F2-5FC9-26F6-3C94-6ADF5D4D641A}"/>
              </a:ext>
            </a:extLst>
          </p:cNvPr>
          <p:cNvSpPr txBox="1"/>
          <p:nvPr/>
        </p:nvSpPr>
        <p:spPr>
          <a:xfrm>
            <a:off x="8619857" y="2429956"/>
            <a:ext cx="1653714" cy="338554"/>
          </a:xfrm>
          <a:prstGeom prst="rect">
            <a:avLst/>
          </a:prstGeom>
          <a:noFill/>
        </p:spPr>
        <p:txBody>
          <a:bodyPr wrap="square" rtlCol="0">
            <a:noAutofit/>
          </a:bodyPr>
          <a:lstStyle/>
          <a:p>
            <a:pPr algn="ctr"/>
            <a:r>
              <a:rPr lang="en-US" sz="1600" dirty="0">
                <a:latin typeface="+mj-lt"/>
              </a:rPr>
              <a:t>USER NAME</a:t>
            </a:r>
          </a:p>
        </p:txBody>
      </p:sp>
      <p:sp>
        <p:nvSpPr>
          <p:cNvPr id="188" name="文本框 187">
            <a:extLst>
              <a:ext uri="{FF2B5EF4-FFF2-40B4-BE49-F238E27FC236}">
                <a16:creationId xmlns:a16="http://schemas.microsoft.com/office/drawing/2014/main" id="{C05C2619-8E26-A51C-8E58-7AE1E0CECF17}"/>
              </a:ext>
            </a:extLst>
          </p:cNvPr>
          <p:cNvSpPr txBox="1"/>
          <p:nvPr/>
        </p:nvSpPr>
        <p:spPr>
          <a:xfrm>
            <a:off x="8321714" y="3092769"/>
            <a:ext cx="2250000" cy="1169551"/>
          </a:xfrm>
          <a:prstGeom prst="rect">
            <a:avLst/>
          </a:prstGeom>
          <a:noFill/>
        </p:spPr>
        <p:txBody>
          <a:bodyPr wrap="square">
            <a:noAutofit/>
          </a:bodyPr>
          <a:lstStyle>
            <a:defPPr>
              <a:defRPr lang="en-US"/>
            </a:defPPr>
            <a:lvl1pPr algn="just">
              <a:lnSpc>
                <a:spcPct val="150000"/>
              </a:lnSpc>
              <a:defRPr sz="1200">
                <a:solidFill>
                  <a:schemeClr val="tx1">
                    <a:lumMod val="75000"/>
                    <a:lumOff val="25000"/>
                  </a:schemeClr>
                </a:solidFill>
                <a:effectLst/>
              </a:defRPr>
            </a:lvl1pPr>
          </a:lstStyle>
          <a:p>
            <a:pPr algn="ctr"/>
            <a:r>
              <a:rPr lang="zh-CN" altLang="en-US" dirty="0"/>
              <a:t>设计类的流量主，通过趣味的设计游戏设计，以及通俗易懂的理论讲解，收获了一大批设计专业的粉丝用户</a:t>
            </a:r>
            <a:endParaRPr lang="en-US" dirty="0"/>
          </a:p>
        </p:txBody>
      </p:sp>
      <p:cxnSp>
        <p:nvCxnSpPr>
          <p:cNvPr id="189" name="直接连接符 188">
            <a:extLst>
              <a:ext uri="{FF2B5EF4-FFF2-40B4-BE49-F238E27FC236}">
                <a16:creationId xmlns:a16="http://schemas.microsoft.com/office/drawing/2014/main" id="{8FB97E27-E56A-5A5C-FE57-795060D48675}"/>
              </a:ext>
            </a:extLst>
          </p:cNvPr>
          <p:cNvCxnSpPr/>
          <p:nvPr/>
        </p:nvCxnSpPr>
        <p:spPr>
          <a:xfrm>
            <a:off x="9264482" y="2979000"/>
            <a:ext cx="29721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18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组合 144">
            <a:extLst>
              <a:ext uri="{FF2B5EF4-FFF2-40B4-BE49-F238E27FC236}">
                <a16:creationId xmlns:a16="http://schemas.microsoft.com/office/drawing/2014/main" id="{972454CF-1C97-6A85-BE59-3AFAEFEFCF49}"/>
              </a:ext>
            </a:extLst>
          </p:cNvPr>
          <p:cNvGrpSpPr/>
          <p:nvPr/>
        </p:nvGrpSpPr>
        <p:grpSpPr>
          <a:xfrm>
            <a:off x="1452852" y="2309983"/>
            <a:ext cx="676230" cy="676223"/>
            <a:chOff x="1292725" y="2210012"/>
            <a:chExt cx="803977" cy="803969"/>
          </a:xfrm>
        </p:grpSpPr>
        <p:sp>
          <p:nvSpPr>
            <p:cNvPr id="146" name="任意多边形: 形状 145">
              <a:extLst>
                <a:ext uri="{FF2B5EF4-FFF2-40B4-BE49-F238E27FC236}">
                  <a16:creationId xmlns:a16="http://schemas.microsoft.com/office/drawing/2014/main" id="{3B0B86F1-A783-DC27-5BAF-9C815DACD460}"/>
                </a:ext>
              </a:extLst>
            </p:cNvPr>
            <p:cNvSpPr/>
            <p:nvPr/>
          </p:nvSpPr>
          <p:spPr>
            <a:xfrm>
              <a:off x="1547866" y="2624492"/>
              <a:ext cx="383875" cy="389489"/>
            </a:xfrm>
            <a:custGeom>
              <a:avLst/>
              <a:gdLst>
                <a:gd name="connsiteX0" fmla="*/ 336565 w 383875"/>
                <a:gd name="connsiteY0" fmla="*/ 144521 h 389489"/>
                <a:gd name="connsiteX1" fmla="*/ 317106 w 383875"/>
                <a:gd name="connsiteY1" fmla="*/ 148725 h 389489"/>
                <a:gd name="connsiteX2" fmla="*/ 273349 w 383875"/>
                <a:gd name="connsiteY2" fmla="*/ 119381 h 389489"/>
                <a:gd name="connsiteX3" fmla="*/ 241741 w 383875"/>
                <a:gd name="connsiteY3" fmla="*/ 131524 h 389489"/>
                <a:gd name="connsiteX4" fmla="*/ 210133 w 383875"/>
                <a:gd name="connsiteY4" fmla="*/ 119381 h 389489"/>
                <a:gd name="connsiteX5" fmla="*/ 194227 w 383875"/>
                <a:gd name="connsiteY5" fmla="*/ 122140 h 389489"/>
                <a:gd name="connsiteX6" fmla="*/ 194227 w 383875"/>
                <a:gd name="connsiteY6" fmla="*/ 47311 h 389489"/>
                <a:gd name="connsiteX7" fmla="*/ 146917 w 383875"/>
                <a:gd name="connsiteY7" fmla="*/ 0 h 389489"/>
                <a:gd name="connsiteX8" fmla="*/ 99606 w 383875"/>
                <a:gd name="connsiteY8" fmla="*/ 47311 h 389489"/>
                <a:gd name="connsiteX9" fmla="*/ 99606 w 383875"/>
                <a:gd name="connsiteY9" fmla="*/ 245111 h 389489"/>
                <a:gd name="connsiteX10" fmla="*/ 90580 w 383875"/>
                <a:gd name="connsiteY10" fmla="*/ 230302 h 389489"/>
                <a:gd name="connsiteX11" fmla="*/ 24400 w 383875"/>
                <a:gd name="connsiteY11" fmla="*/ 213409 h 389489"/>
                <a:gd name="connsiteX12" fmla="*/ 4822 w 383875"/>
                <a:gd name="connsiteY12" fmla="*/ 276994 h 389489"/>
                <a:gd name="connsiteX13" fmla="*/ 54846 w 383875"/>
                <a:gd name="connsiteY13" fmla="*/ 380610 h 389489"/>
                <a:gd name="connsiteX14" fmla="*/ 68998 w 383875"/>
                <a:gd name="connsiteY14" fmla="*/ 389490 h 389489"/>
                <a:gd name="connsiteX15" fmla="*/ 75813 w 383875"/>
                <a:gd name="connsiteY15" fmla="*/ 387924 h 389489"/>
                <a:gd name="connsiteX16" fmla="*/ 83128 w 383875"/>
                <a:gd name="connsiteY16" fmla="*/ 366956 h 389489"/>
                <a:gd name="connsiteX17" fmla="*/ 33104 w 383875"/>
                <a:gd name="connsiteY17" fmla="*/ 263341 h 389489"/>
                <a:gd name="connsiteX18" fmla="*/ 40104 w 383875"/>
                <a:gd name="connsiteY18" fmla="*/ 240608 h 389489"/>
                <a:gd name="connsiteX19" fmla="*/ 63763 w 383875"/>
                <a:gd name="connsiteY19" fmla="*/ 246647 h 389489"/>
                <a:gd name="connsiteX20" fmla="*/ 101900 w 383875"/>
                <a:gd name="connsiteY20" fmla="*/ 309222 h 389489"/>
                <a:gd name="connsiteX21" fmla="*/ 119553 w 383875"/>
                <a:gd name="connsiteY21" fmla="*/ 316169 h 389489"/>
                <a:gd name="connsiteX22" fmla="*/ 131012 w 383875"/>
                <a:gd name="connsiteY22" fmla="*/ 301051 h 389489"/>
                <a:gd name="connsiteX23" fmla="*/ 131012 w 383875"/>
                <a:gd name="connsiteY23" fmla="*/ 47311 h 389489"/>
                <a:gd name="connsiteX24" fmla="*/ 146917 w 383875"/>
                <a:gd name="connsiteY24" fmla="*/ 31405 h 389489"/>
                <a:gd name="connsiteX25" fmla="*/ 162822 w 383875"/>
                <a:gd name="connsiteY25" fmla="*/ 47311 h 389489"/>
                <a:gd name="connsiteX26" fmla="*/ 162822 w 383875"/>
                <a:gd name="connsiteY26" fmla="*/ 243290 h 389489"/>
                <a:gd name="connsiteX27" fmla="*/ 178525 w 383875"/>
                <a:gd name="connsiteY27" fmla="*/ 258992 h 389489"/>
                <a:gd name="connsiteX28" fmla="*/ 194227 w 383875"/>
                <a:gd name="connsiteY28" fmla="*/ 243290 h 389489"/>
                <a:gd name="connsiteX29" fmla="*/ 194227 w 383875"/>
                <a:gd name="connsiteY29" fmla="*/ 166692 h 389489"/>
                <a:gd name="connsiteX30" fmla="*/ 210133 w 383875"/>
                <a:gd name="connsiteY30" fmla="*/ 150787 h 389489"/>
                <a:gd name="connsiteX31" fmla="*/ 226038 w 383875"/>
                <a:gd name="connsiteY31" fmla="*/ 166692 h 389489"/>
                <a:gd name="connsiteX32" fmla="*/ 226038 w 383875"/>
                <a:gd name="connsiteY32" fmla="*/ 177990 h 389489"/>
                <a:gd name="connsiteX33" fmla="*/ 226038 w 383875"/>
                <a:gd name="connsiteY33" fmla="*/ 243288 h 389489"/>
                <a:gd name="connsiteX34" fmla="*/ 241741 w 383875"/>
                <a:gd name="connsiteY34" fmla="*/ 258991 h 389489"/>
                <a:gd name="connsiteX35" fmla="*/ 257443 w 383875"/>
                <a:gd name="connsiteY35" fmla="*/ 243288 h 389489"/>
                <a:gd name="connsiteX36" fmla="*/ 257443 w 383875"/>
                <a:gd name="connsiteY36" fmla="*/ 177990 h 389489"/>
                <a:gd name="connsiteX37" fmla="*/ 257443 w 383875"/>
                <a:gd name="connsiteY37" fmla="*/ 166692 h 389489"/>
                <a:gd name="connsiteX38" fmla="*/ 273349 w 383875"/>
                <a:gd name="connsiteY38" fmla="*/ 150787 h 389489"/>
                <a:gd name="connsiteX39" fmla="*/ 289254 w 383875"/>
                <a:gd name="connsiteY39" fmla="*/ 166692 h 389489"/>
                <a:gd name="connsiteX40" fmla="*/ 289254 w 383875"/>
                <a:gd name="connsiteY40" fmla="*/ 191832 h 389489"/>
                <a:gd name="connsiteX41" fmla="*/ 289254 w 383875"/>
                <a:gd name="connsiteY41" fmla="*/ 212079 h 389489"/>
                <a:gd name="connsiteX42" fmla="*/ 289254 w 383875"/>
                <a:gd name="connsiteY42" fmla="*/ 243290 h 389489"/>
                <a:gd name="connsiteX43" fmla="*/ 304957 w 383875"/>
                <a:gd name="connsiteY43" fmla="*/ 258992 h 389489"/>
                <a:gd name="connsiteX44" fmla="*/ 320659 w 383875"/>
                <a:gd name="connsiteY44" fmla="*/ 243290 h 389489"/>
                <a:gd name="connsiteX45" fmla="*/ 320659 w 383875"/>
                <a:gd name="connsiteY45" fmla="*/ 212079 h 389489"/>
                <a:gd name="connsiteX46" fmla="*/ 320659 w 383875"/>
                <a:gd name="connsiteY46" fmla="*/ 191832 h 389489"/>
                <a:gd name="connsiteX47" fmla="*/ 336565 w 383875"/>
                <a:gd name="connsiteY47" fmla="*/ 175927 h 389489"/>
                <a:gd name="connsiteX48" fmla="*/ 352470 w 383875"/>
                <a:gd name="connsiteY48" fmla="*/ 191832 h 389489"/>
                <a:gd name="connsiteX49" fmla="*/ 352470 w 383875"/>
                <a:gd name="connsiteY49" fmla="*/ 373781 h 389489"/>
                <a:gd name="connsiteX50" fmla="*/ 368172 w 383875"/>
                <a:gd name="connsiteY50" fmla="*/ 389483 h 389489"/>
                <a:gd name="connsiteX51" fmla="*/ 383875 w 383875"/>
                <a:gd name="connsiteY51" fmla="*/ 373781 h 389489"/>
                <a:gd name="connsiteX52" fmla="*/ 383875 w 383875"/>
                <a:gd name="connsiteY52" fmla="*/ 191832 h 389489"/>
                <a:gd name="connsiteX53" fmla="*/ 336565 w 383875"/>
                <a:gd name="connsiteY53" fmla="*/ 144521 h 38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875" h="389489">
                  <a:moveTo>
                    <a:pt x="336565" y="144521"/>
                  </a:moveTo>
                  <a:cubicBezTo>
                    <a:pt x="329630" y="144521"/>
                    <a:pt x="323046" y="146033"/>
                    <a:pt x="317106" y="148725"/>
                  </a:cubicBezTo>
                  <a:cubicBezTo>
                    <a:pt x="310018" y="131524"/>
                    <a:pt x="293077" y="119381"/>
                    <a:pt x="273349" y="119381"/>
                  </a:cubicBezTo>
                  <a:cubicBezTo>
                    <a:pt x="261209" y="119381"/>
                    <a:pt x="250126" y="123981"/>
                    <a:pt x="241741" y="131524"/>
                  </a:cubicBezTo>
                  <a:cubicBezTo>
                    <a:pt x="233355" y="123981"/>
                    <a:pt x="222272" y="119381"/>
                    <a:pt x="210133" y="119381"/>
                  </a:cubicBezTo>
                  <a:cubicBezTo>
                    <a:pt x="204555" y="119381"/>
                    <a:pt x="199202" y="120358"/>
                    <a:pt x="194227" y="122140"/>
                  </a:cubicBezTo>
                  <a:lnTo>
                    <a:pt x="194227" y="47311"/>
                  </a:lnTo>
                  <a:cubicBezTo>
                    <a:pt x="194227" y="21224"/>
                    <a:pt x="173004" y="0"/>
                    <a:pt x="146917" y="0"/>
                  </a:cubicBezTo>
                  <a:cubicBezTo>
                    <a:pt x="120830" y="0"/>
                    <a:pt x="99606" y="21224"/>
                    <a:pt x="99606" y="47311"/>
                  </a:cubicBezTo>
                  <a:lnTo>
                    <a:pt x="99606" y="245111"/>
                  </a:lnTo>
                  <a:lnTo>
                    <a:pt x="90580" y="230302"/>
                  </a:lnTo>
                  <a:cubicBezTo>
                    <a:pt x="76650" y="207444"/>
                    <a:pt x="47578" y="200024"/>
                    <a:pt x="24400" y="213409"/>
                  </a:cubicBezTo>
                  <a:cubicBezTo>
                    <a:pt x="2351" y="226138"/>
                    <a:pt x="-6249" y="254068"/>
                    <a:pt x="4822" y="276994"/>
                  </a:cubicBezTo>
                  <a:lnTo>
                    <a:pt x="54846" y="380610"/>
                  </a:lnTo>
                  <a:cubicBezTo>
                    <a:pt x="57554" y="386219"/>
                    <a:pt x="63160" y="389490"/>
                    <a:pt x="68998" y="389490"/>
                  </a:cubicBezTo>
                  <a:cubicBezTo>
                    <a:pt x="71288" y="389490"/>
                    <a:pt x="73613" y="388987"/>
                    <a:pt x="75813" y="387924"/>
                  </a:cubicBezTo>
                  <a:cubicBezTo>
                    <a:pt x="83624" y="384154"/>
                    <a:pt x="86898" y="374767"/>
                    <a:pt x="83128" y="366956"/>
                  </a:cubicBezTo>
                  <a:lnTo>
                    <a:pt x="33104" y="263341"/>
                  </a:lnTo>
                  <a:cubicBezTo>
                    <a:pt x="29145" y="255144"/>
                    <a:pt x="32220" y="245160"/>
                    <a:pt x="40104" y="240608"/>
                  </a:cubicBezTo>
                  <a:cubicBezTo>
                    <a:pt x="48392" y="235823"/>
                    <a:pt x="58784" y="238475"/>
                    <a:pt x="63763" y="246647"/>
                  </a:cubicBezTo>
                  <a:lnTo>
                    <a:pt x="101900" y="309222"/>
                  </a:lnTo>
                  <a:cubicBezTo>
                    <a:pt x="105564" y="315232"/>
                    <a:pt x="112779" y="318071"/>
                    <a:pt x="119553" y="316169"/>
                  </a:cubicBezTo>
                  <a:cubicBezTo>
                    <a:pt x="126329" y="314267"/>
                    <a:pt x="131012" y="308088"/>
                    <a:pt x="131012" y="301051"/>
                  </a:cubicBezTo>
                  <a:lnTo>
                    <a:pt x="131012" y="47311"/>
                  </a:lnTo>
                  <a:cubicBezTo>
                    <a:pt x="131012" y="38541"/>
                    <a:pt x="138147" y="31405"/>
                    <a:pt x="146917" y="31405"/>
                  </a:cubicBezTo>
                  <a:cubicBezTo>
                    <a:pt x="155687" y="31405"/>
                    <a:pt x="162822" y="38541"/>
                    <a:pt x="162822" y="47311"/>
                  </a:cubicBezTo>
                  <a:lnTo>
                    <a:pt x="162822" y="243290"/>
                  </a:lnTo>
                  <a:cubicBezTo>
                    <a:pt x="162822" y="251962"/>
                    <a:pt x="169852" y="258992"/>
                    <a:pt x="178525" y="258992"/>
                  </a:cubicBezTo>
                  <a:cubicBezTo>
                    <a:pt x="187197" y="258992"/>
                    <a:pt x="194227" y="251962"/>
                    <a:pt x="194227" y="243290"/>
                  </a:cubicBezTo>
                  <a:lnTo>
                    <a:pt x="194227" y="166692"/>
                  </a:lnTo>
                  <a:cubicBezTo>
                    <a:pt x="194227" y="157922"/>
                    <a:pt x="201363" y="150787"/>
                    <a:pt x="210133" y="150787"/>
                  </a:cubicBezTo>
                  <a:cubicBezTo>
                    <a:pt x="218903" y="150787"/>
                    <a:pt x="226038" y="157922"/>
                    <a:pt x="226038" y="166692"/>
                  </a:cubicBezTo>
                  <a:lnTo>
                    <a:pt x="226038" y="177990"/>
                  </a:lnTo>
                  <a:lnTo>
                    <a:pt x="226038" y="243288"/>
                  </a:lnTo>
                  <a:cubicBezTo>
                    <a:pt x="226038" y="251961"/>
                    <a:pt x="233068" y="258991"/>
                    <a:pt x="241741" y="258991"/>
                  </a:cubicBezTo>
                  <a:cubicBezTo>
                    <a:pt x="250413" y="258991"/>
                    <a:pt x="257443" y="251961"/>
                    <a:pt x="257443" y="243288"/>
                  </a:cubicBezTo>
                  <a:lnTo>
                    <a:pt x="257443" y="177990"/>
                  </a:lnTo>
                  <a:lnTo>
                    <a:pt x="257443" y="166692"/>
                  </a:lnTo>
                  <a:cubicBezTo>
                    <a:pt x="257443" y="157922"/>
                    <a:pt x="264579" y="150787"/>
                    <a:pt x="273349" y="150787"/>
                  </a:cubicBezTo>
                  <a:cubicBezTo>
                    <a:pt x="282119" y="150787"/>
                    <a:pt x="289254" y="157922"/>
                    <a:pt x="289254" y="166692"/>
                  </a:cubicBezTo>
                  <a:lnTo>
                    <a:pt x="289254" y="191832"/>
                  </a:lnTo>
                  <a:lnTo>
                    <a:pt x="289254" y="212079"/>
                  </a:lnTo>
                  <a:lnTo>
                    <a:pt x="289254" y="243290"/>
                  </a:lnTo>
                  <a:cubicBezTo>
                    <a:pt x="289254" y="251962"/>
                    <a:pt x="296284" y="258992"/>
                    <a:pt x="304957" y="258992"/>
                  </a:cubicBezTo>
                  <a:cubicBezTo>
                    <a:pt x="313629" y="258992"/>
                    <a:pt x="320659" y="251962"/>
                    <a:pt x="320659" y="243290"/>
                  </a:cubicBezTo>
                  <a:lnTo>
                    <a:pt x="320659" y="212079"/>
                  </a:lnTo>
                  <a:lnTo>
                    <a:pt x="320659" y="191832"/>
                  </a:lnTo>
                  <a:cubicBezTo>
                    <a:pt x="320659" y="183062"/>
                    <a:pt x="327795" y="175927"/>
                    <a:pt x="336565" y="175927"/>
                  </a:cubicBezTo>
                  <a:cubicBezTo>
                    <a:pt x="345335" y="175927"/>
                    <a:pt x="352470" y="183062"/>
                    <a:pt x="352470" y="191832"/>
                  </a:cubicBezTo>
                  <a:lnTo>
                    <a:pt x="352470" y="373781"/>
                  </a:lnTo>
                  <a:cubicBezTo>
                    <a:pt x="352470" y="382453"/>
                    <a:pt x="359500" y="389483"/>
                    <a:pt x="368172" y="389483"/>
                  </a:cubicBezTo>
                  <a:cubicBezTo>
                    <a:pt x="376845" y="389483"/>
                    <a:pt x="383875" y="382453"/>
                    <a:pt x="383875" y="373781"/>
                  </a:cubicBezTo>
                  <a:lnTo>
                    <a:pt x="383875" y="191832"/>
                  </a:lnTo>
                  <a:cubicBezTo>
                    <a:pt x="383875" y="165747"/>
                    <a:pt x="362651" y="144521"/>
                    <a:pt x="336565" y="144521"/>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47" name="任意多边形: 形状 146">
              <a:extLst>
                <a:ext uri="{FF2B5EF4-FFF2-40B4-BE49-F238E27FC236}">
                  <a16:creationId xmlns:a16="http://schemas.microsoft.com/office/drawing/2014/main" id="{29E98C55-4F9C-1812-81D3-9F638787E27D}"/>
                </a:ext>
              </a:extLst>
            </p:cNvPr>
            <p:cNvSpPr/>
            <p:nvPr/>
          </p:nvSpPr>
          <p:spPr>
            <a:xfrm>
              <a:off x="1594139" y="2571161"/>
              <a:ext cx="201284" cy="116345"/>
            </a:xfrm>
            <a:custGeom>
              <a:avLst/>
              <a:gdLst>
                <a:gd name="connsiteX0" fmla="*/ 100642 w 201284"/>
                <a:gd name="connsiteY0" fmla="*/ 0 h 116345"/>
                <a:gd name="connsiteX1" fmla="*/ 0 w 201284"/>
                <a:gd name="connsiteY1" fmla="*/ 100643 h 116345"/>
                <a:gd name="connsiteX2" fmla="*/ 15703 w 201284"/>
                <a:gd name="connsiteY2" fmla="*/ 116346 h 116345"/>
                <a:gd name="connsiteX3" fmla="*/ 31405 w 201284"/>
                <a:gd name="connsiteY3" fmla="*/ 100643 h 116345"/>
                <a:gd name="connsiteX4" fmla="*/ 100643 w 201284"/>
                <a:gd name="connsiteY4" fmla="*/ 31405 h 116345"/>
                <a:gd name="connsiteX5" fmla="*/ 169880 w 201284"/>
                <a:gd name="connsiteY5" fmla="*/ 100643 h 116345"/>
                <a:gd name="connsiteX6" fmla="*/ 185582 w 201284"/>
                <a:gd name="connsiteY6" fmla="*/ 116346 h 116345"/>
                <a:gd name="connsiteX7" fmla="*/ 201285 w 201284"/>
                <a:gd name="connsiteY7" fmla="*/ 100643 h 116345"/>
                <a:gd name="connsiteX8" fmla="*/ 100642 w 201284"/>
                <a:gd name="connsiteY8" fmla="*/ 0 h 11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84" h="116345">
                  <a:moveTo>
                    <a:pt x="100642" y="0"/>
                  </a:moveTo>
                  <a:cubicBezTo>
                    <a:pt x="45147" y="0"/>
                    <a:pt x="0" y="45148"/>
                    <a:pt x="0" y="100643"/>
                  </a:cubicBezTo>
                  <a:cubicBezTo>
                    <a:pt x="0" y="109316"/>
                    <a:pt x="7030" y="116346"/>
                    <a:pt x="15703" y="116346"/>
                  </a:cubicBezTo>
                  <a:cubicBezTo>
                    <a:pt x="24375" y="116346"/>
                    <a:pt x="31405" y="109316"/>
                    <a:pt x="31405" y="100643"/>
                  </a:cubicBezTo>
                  <a:cubicBezTo>
                    <a:pt x="31405" y="62465"/>
                    <a:pt x="62465" y="31405"/>
                    <a:pt x="100643" y="31405"/>
                  </a:cubicBezTo>
                  <a:cubicBezTo>
                    <a:pt x="138821" y="31405"/>
                    <a:pt x="169880" y="62465"/>
                    <a:pt x="169880" y="100643"/>
                  </a:cubicBezTo>
                  <a:cubicBezTo>
                    <a:pt x="169880" y="109316"/>
                    <a:pt x="176910" y="116346"/>
                    <a:pt x="185582" y="116346"/>
                  </a:cubicBezTo>
                  <a:cubicBezTo>
                    <a:pt x="194255" y="116346"/>
                    <a:pt x="201285" y="109316"/>
                    <a:pt x="201285" y="100643"/>
                  </a:cubicBezTo>
                  <a:cubicBezTo>
                    <a:pt x="201285" y="45147"/>
                    <a:pt x="156137" y="0"/>
                    <a:pt x="100642" y="0"/>
                  </a:cubicBezTo>
                  <a:close/>
                </a:path>
              </a:pathLst>
            </a:custGeom>
            <a:solidFill>
              <a:schemeClr val="accent1"/>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48" name="任意多边形: 形状 147">
              <a:extLst>
                <a:ext uri="{FF2B5EF4-FFF2-40B4-BE49-F238E27FC236}">
                  <a16:creationId xmlns:a16="http://schemas.microsoft.com/office/drawing/2014/main" id="{918B1051-4893-7235-6529-D2B2638F330C}"/>
                </a:ext>
              </a:extLst>
            </p:cNvPr>
            <p:cNvSpPr/>
            <p:nvPr/>
          </p:nvSpPr>
          <p:spPr>
            <a:xfrm>
              <a:off x="1537613" y="2514631"/>
              <a:ext cx="303388" cy="172875"/>
            </a:xfrm>
            <a:custGeom>
              <a:avLst/>
              <a:gdLst>
                <a:gd name="connsiteX0" fmla="*/ 302162 w 303388"/>
                <a:gd name="connsiteY0" fmla="*/ 96408 h 172875"/>
                <a:gd name="connsiteX1" fmla="*/ 157171 w 303388"/>
                <a:gd name="connsiteY1" fmla="*/ 0 h 172875"/>
                <a:gd name="connsiteX2" fmla="*/ 0 w 303388"/>
                <a:gd name="connsiteY2" fmla="*/ 157173 h 172875"/>
                <a:gd name="connsiteX3" fmla="*/ 15703 w 303388"/>
                <a:gd name="connsiteY3" fmla="*/ 172876 h 172875"/>
                <a:gd name="connsiteX4" fmla="*/ 31402 w 303388"/>
                <a:gd name="connsiteY4" fmla="*/ 157173 h 172875"/>
                <a:gd name="connsiteX5" fmla="*/ 157170 w 303388"/>
                <a:gd name="connsiteY5" fmla="*/ 31405 h 172875"/>
                <a:gd name="connsiteX6" fmla="*/ 273202 w 303388"/>
                <a:gd name="connsiteY6" fmla="*/ 108557 h 172875"/>
                <a:gd name="connsiteX7" fmla="*/ 293757 w 303388"/>
                <a:gd name="connsiteY7" fmla="*/ 116963 h 172875"/>
                <a:gd name="connsiteX8" fmla="*/ 302162 w 303388"/>
                <a:gd name="connsiteY8" fmla="*/ 96408 h 1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388" h="172875">
                  <a:moveTo>
                    <a:pt x="302162" y="96408"/>
                  </a:moveTo>
                  <a:cubicBezTo>
                    <a:pt x="277592" y="37842"/>
                    <a:pt x="220679" y="0"/>
                    <a:pt x="157171" y="0"/>
                  </a:cubicBezTo>
                  <a:cubicBezTo>
                    <a:pt x="70507" y="0"/>
                    <a:pt x="0" y="70507"/>
                    <a:pt x="0" y="157173"/>
                  </a:cubicBezTo>
                  <a:cubicBezTo>
                    <a:pt x="0" y="165846"/>
                    <a:pt x="7030" y="172876"/>
                    <a:pt x="15703" y="172876"/>
                  </a:cubicBezTo>
                  <a:cubicBezTo>
                    <a:pt x="24375" y="172876"/>
                    <a:pt x="31402" y="165846"/>
                    <a:pt x="31402" y="157173"/>
                  </a:cubicBezTo>
                  <a:cubicBezTo>
                    <a:pt x="31402" y="87825"/>
                    <a:pt x="87822" y="31405"/>
                    <a:pt x="157170" y="31405"/>
                  </a:cubicBezTo>
                  <a:cubicBezTo>
                    <a:pt x="207993" y="31405"/>
                    <a:pt x="253537" y="61690"/>
                    <a:pt x="273202" y="108557"/>
                  </a:cubicBezTo>
                  <a:cubicBezTo>
                    <a:pt x="276557" y="116555"/>
                    <a:pt x="285761" y="120319"/>
                    <a:pt x="293757" y="116963"/>
                  </a:cubicBezTo>
                  <a:cubicBezTo>
                    <a:pt x="301754" y="113607"/>
                    <a:pt x="305516" y="104404"/>
                    <a:pt x="302162" y="96408"/>
                  </a:cubicBezTo>
                  <a:close/>
                </a:path>
              </a:pathLst>
            </a:custGeom>
            <a:solidFill>
              <a:schemeClr val="accent1"/>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49" name="任意多边形: 形状 148">
              <a:extLst>
                <a:ext uri="{FF2B5EF4-FFF2-40B4-BE49-F238E27FC236}">
                  <a16:creationId xmlns:a16="http://schemas.microsoft.com/office/drawing/2014/main" id="{CBC17396-7556-8D26-C521-BE499EB34C15}"/>
                </a:ext>
              </a:extLst>
            </p:cNvPr>
            <p:cNvSpPr/>
            <p:nvPr/>
          </p:nvSpPr>
          <p:spPr>
            <a:xfrm>
              <a:off x="1820548" y="2655562"/>
              <a:ext cx="31405" cy="31943"/>
            </a:xfrm>
            <a:custGeom>
              <a:avLst/>
              <a:gdLst>
                <a:gd name="connsiteX0" fmla="*/ 15704 w 31405"/>
                <a:gd name="connsiteY0" fmla="*/ 0 h 31943"/>
                <a:gd name="connsiteX1" fmla="*/ 15635 w 31405"/>
                <a:gd name="connsiteY1" fmla="*/ 0 h 31943"/>
                <a:gd name="connsiteX2" fmla="*/ 0 w 31405"/>
                <a:gd name="connsiteY2" fmla="*/ 15770 h 31943"/>
                <a:gd name="connsiteX3" fmla="*/ 0 w 31405"/>
                <a:gd name="connsiteY3" fmla="*/ 16241 h 31943"/>
                <a:gd name="connsiteX4" fmla="*/ 15703 w 31405"/>
                <a:gd name="connsiteY4" fmla="*/ 31944 h 31943"/>
                <a:gd name="connsiteX5" fmla="*/ 31406 w 31405"/>
                <a:gd name="connsiteY5" fmla="*/ 16241 h 31943"/>
                <a:gd name="connsiteX6" fmla="*/ 31406 w 31405"/>
                <a:gd name="connsiteY6" fmla="*/ 15635 h 31943"/>
                <a:gd name="connsiteX7" fmla="*/ 15704 w 31405"/>
                <a:gd name="connsiteY7" fmla="*/ 0 h 3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05" h="31943">
                  <a:moveTo>
                    <a:pt x="15704" y="0"/>
                  </a:moveTo>
                  <a:cubicBezTo>
                    <a:pt x="15681" y="0"/>
                    <a:pt x="15659" y="0"/>
                    <a:pt x="15635" y="0"/>
                  </a:cubicBezTo>
                  <a:cubicBezTo>
                    <a:pt x="6964" y="38"/>
                    <a:pt x="-36" y="7098"/>
                    <a:pt x="0" y="15770"/>
                  </a:cubicBezTo>
                  <a:lnTo>
                    <a:pt x="0" y="16241"/>
                  </a:lnTo>
                  <a:cubicBezTo>
                    <a:pt x="0" y="24914"/>
                    <a:pt x="7030" y="31944"/>
                    <a:pt x="15703" y="31944"/>
                  </a:cubicBezTo>
                  <a:cubicBezTo>
                    <a:pt x="24375" y="31944"/>
                    <a:pt x="31406" y="24914"/>
                    <a:pt x="31406" y="16241"/>
                  </a:cubicBezTo>
                  <a:lnTo>
                    <a:pt x="31406" y="15635"/>
                  </a:lnTo>
                  <a:cubicBezTo>
                    <a:pt x="31368" y="6988"/>
                    <a:pt x="24346" y="0"/>
                    <a:pt x="15704" y="0"/>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50" name="任意多边形: 形状 149">
              <a:extLst>
                <a:ext uri="{FF2B5EF4-FFF2-40B4-BE49-F238E27FC236}">
                  <a16:creationId xmlns:a16="http://schemas.microsoft.com/office/drawing/2014/main" id="{AA205619-0862-B364-FBEA-EA28E67595E4}"/>
                </a:ext>
              </a:extLst>
            </p:cNvPr>
            <p:cNvSpPr/>
            <p:nvPr/>
          </p:nvSpPr>
          <p:spPr>
            <a:xfrm>
              <a:off x="1636593" y="2210012"/>
              <a:ext cx="116199" cy="216907"/>
            </a:xfrm>
            <a:custGeom>
              <a:avLst/>
              <a:gdLst>
                <a:gd name="connsiteX0" fmla="*/ 58100 w 116199"/>
                <a:gd name="connsiteY0" fmla="*/ 0 h 216907"/>
                <a:gd name="connsiteX1" fmla="*/ 0 w 116199"/>
                <a:gd name="connsiteY1" fmla="*/ 58100 h 216907"/>
                <a:gd name="connsiteX2" fmla="*/ 42397 w 116199"/>
                <a:gd name="connsiteY2" fmla="*/ 114027 h 216907"/>
                <a:gd name="connsiteX3" fmla="*/ 42397 w 116199"/>
                <a:gd name="connsiteY3" fmla="*/ 201205 h 216907"/>
                <a:gd name="connsiteX4" fmla="*/ 58100 w 116199"/>
                <a:gd name="connsiteY4" fmla="*/ 216908 h 216907"/>
                <a:gd name="connsiteX5" fmla="*/ 73803 w 116199"/>
                <a:gd name="connsiteY5" fmla="*/ 201205 h 216907"/>
                <a:gd name="connsiteX6" fmla="*/ 73803 w 116199"/>
                <a:gd name="connsiteY6" fmla="*/ 114028 h 216907"/>
                <a:gd name="connsiteX7" fmla="*/ 116200 w 116199"/>
                <a:gd name="connsiteY7" fmla="*/ 58102 h 216907"/>
                <a:gd name="connsiteX8" fmla="*/ 58100 w 116199"/>
                <a:gd name="connsiteY8" fmla="*/ 0 h 216907"/>
                <a:gd name="connsiteX9" fmla="*/ 58100 w 116199"/>
                <a:gd name="connsiteY9" fmla="*/ 84796 h 216907"/>
                <a:gd name="connsiteX10" fmla="*/ 31405 w 116199"/>
                <a:gd name="connsiteY10" fmla="*/ 58102 h 216907"/>
                <a:gd name="connsiteX11" fmla="*/ 58100 w 116199"/>
                <a:gd name="connsiteY11" fmla="*/ 31407 h 216907"/>
                <a:gd name="connsiteX12" fmla="*/ 84795 w 116199"/>
                <a:gd name="connsiteY12" fmla="*/ 58102 h 216907"/>
                <a:gd name="connsiteX13" fmla="*/ 58100 w 116199"/>
                <a:gd name="connsiteY13" fmla="*/ 84796 h 21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9" h="216907">
                  <a:moveTo>
                    <a:pt x="58100" y="0"/>
                  </a:moveTo>
                  <a:cubicBezTo>
                    <a:pt x="26063" y="0"/>
                    <a:pt x="0" y="26063"/>
                    <a:pt x="0" y="58100"/>
                  </a:cubicBezTo>
                  <a:cubicBezTo>
                    <a:pt x="0" y="84696"/>
                    <a:pt x="17967" y="107158"/>
                    <a:pt x="42397" y="114027"/>
                  </a:cubicBezTo>
                  <a:lnTo>
                    <a:pt x="42397" y="201205"/>
                  </a:lnTo>
                  <a:cubicBezTo>
                    <a:pt x="42397" y="209878"/>
                    <a:pt x="49427" y="216908"/>
                    <a:pt x="58100" y="216908"/>
                  </a:cubicBezTo>
                  <a:cubicBezTo>
                    <a:pt x="66773" y="216908"/>
                    <a:pt x="73803" y="209878"/>
                    <a:pt x="73803" y="201205"/>
                  </a:cubicBezTo>
                  <a:lnTo>
                    <a:pt x="73803" y="114028"/>
                  </a:lnTo>
                  <a:cubicBezTo>
                    <a:pt x="98231" y="107160"/>
                    <a:pt x="116200" y="84697"/>
                    <a:pt x="116200" y="58102"/>
                  </a:cubicBezTo>
                  <a:cubicBezTo>
                    <a:pt x="116200" y="26065"/>
                    <a:pt x="90137" y="0"/>
                    <a:pt x="58100" y="0"/>
                  </a:cubicBezTo>
                  <a:close/>
                  <a:moveTo>
                    <a:pt x="58100" y="84796"/>
                  </a:moveTo>
                  <a:cubicBezTo>
                    <a:pt x="43380" y="84796"/>
                    <a:pt x="31405" y="72821"/>
                    <a:pt x="31405" y="58102"/>
                  </a:cubicBezTo>
                  <a:cubicBezTo>
                    <a:pt x="31405" y="43382"/>
                    <a:pt x="43380" y="31407"/>
                    <a:pt x="58100" y="31407"/>
                  </a:cubicBezTo>
                  <a:cubicBezTo>
                    <a:pt x="72820" y="31407"/>
                    <a:pt x="84795" y="43382"/>
                    <a:pt x="84795" y="58102"/>
                  </a:cubicBezTo>
                  <a:cubicBezTo>
                    <a:pt x="84795" y="72821"/>
                    <a:pt x="72820" y="84796"/>
                    <a:pt x="58100" y="84796"/>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51" name="任意多边形: 形状 150">
              <a:extLst>
                <a:ext uri="{FF2B5EF4-FFF2-40B4-BE49-F238E27FC236}">
                  <a16:creationId xmlns:a16="http://schemas.microsoft.com/office/drawing/2014/main" id="{4BD22D0D-44B4-ACDC-4D49-E94556382246}"/>
                </a:ext>
              </a:extLst>
            </p:cNvPr>
            <p:cNvSpPr/>
            <p:nvPr/>
          </p:nvSpPr>
          <p:spPr>
            <a:xfrm>
              <a:off x="1879779" y="2553888"/>
              <a:ext cx="216923" cy="116199"/>
            </a:xfrm>
            <a:custGeom>
              <a:avLst/>
              <a:gdLst>
                <a:gd name="connsiteX0" fmla="*/ 158823 w 216923"/>
                <a:gd name="connsiteY0" fmla="*/ 0 h 116199"/>
                <a:gd name="connsiteX1" fmla="*/ 102897 w 216923"/>
                <a:gd name="connsiteY1" fmla="*/ 42397 h 116199"/>
                <a:gd name="connsiteX2" fmla="*/ 15703 w 216923"/>
                <a:gd name="connsiteY2" fmla="*/ 42397 h 116199"/>
                <a:gd name="connsiteX3" fmla="*/ 0 w 216923"/>
                <a:gd name="connsiteY3" fmla="*/ 58100 h 116199"/>
                <a:gd name="connsiteX4" fmla="*/ 15703 w 216923"/>
                <a:gd name="connsiteY4" fmla="*/ 73803 h 116199"/>
                <a:gd name="connsiteX5" fmla="*/ 102897 w 216923"/>
                <a:gd name="connsiteY5" fmla="*/ 73803 h 116199"/>
                <a:gd name="connsiteX6" fmla="*/ 158823 w 216923"/>
                <a:gd name="connsiteY6" fmla="*/ 116200 h 116199"/>
                <a:gd name="connsiteX7" fmla="*/ 216923 w 216923"/>
                <a:gd name="connsiteY7" fmla="*/ 58100 h 116199"/>
                <a:gd name="connsiteX8" fmla="*/ 158823 w 216923"/>
                <a:gd name="connsiteY8" fmla="*/ 0 h 116199"/>
                <a:gd name="connsiteX9" fmla="*/ 158823 w 216923"/>
                <a:gd name="connsiteY9" fmla="*/ 84793 h 116199"/>
                <a:gd name="connsiteX10" fmla="*/ 132129 w 216923"/>
                <a:gd name="connsiteY10" fmla="*/ 58098 h 116199"/>
                <a:gd name="connsiteX11" fmla="*/ 158823 w 216923"/>
                <a:gd name="connsiteY11" fmla="*/ 31404 h 116199"/>
                <a:gd name="connsiteX12" fmla="*/ 185518 w 216923"/>
                <a:gd name="connsiteY12" fmla="*/ 58098 h 116199"/>
                <a:gd name="connsiteX13" fmla="*/ 158823 w 216923"/>
                <a:gd name="connsiteY13" fmla="*/ 84793 h 11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923" h="116199">
                  <a:moveTo>
                    <a:pt x="158823" y="0"/>
                  </a:moveTo>
                  <a:cubicBezTo>
                    <a:pt x="132228" y="0"/>
                    <a:pt x="109767" y="17969"/>
                    <a:pt x="102897" y="42397"/>
                  </a:cubicBezTo>
                  <a:lnTo>
                    <a:pt x="15703" y="42397"/>
                  </a:lnTo>
                  <a:cubicBezTo>
                    <a:pt x="7030" y="42397"/>
                    <a:pt x="0" y="49427"/>
                    <a:pt x="0" y="58100"/>
                  </a:cubicBezTo>
                  <a:cubicBezTo>
                    <a:pt x="0" y="66773"/>
                    <a:pt x="7030" y="73803"/>
                    <a:pt x="15703" y="73803"/>
                  </a:cubicBezTo>
                  <a:lnTo>
                    <a:pt x="102897" y="73803"/>
                  </a:lnTo>
                  <a:cubicBezTo>
                    <a:pt x="109767" y="98231"/>
                    <a:pt x="132228" y="116200"/>
                    <a:pt x="158823" y="116200"/>
                  </a:cubicBezTo>
                  <a:cubicBezTo>
                    <a:pt x="190860" y="116200"/>
                    <a:pt x="216923" y="90137"/>
                    <a:pt x="216923" y="58100"/>
                  </a:cubicBezTo>
                  <a:cubicBezTo>
                    <a:pt x="216923" y="26062"/>
                    <a:pt x="190860" y="0"/>
                    <a:pt x="158823" y="0"/>
                  </a:cubicBezTo>
                  <a:close/>
                  <a:moveTo>
                    <a:pt x="158823" y="84793"/>
                  </a:moveTo>
                  <a:cubicBezTo>
                    <a:pt x="144104" y="84793"/>
                    <a:pt x="132129" y="72818"/>
                    <a:pt x="132129" y="58098"/>
                  </a:cubicBezTo>
                  <a:cubicBezTo>
                    <a:pt x="132129" y="43379"/>
                    <a:pt x="144104" y="31404"/>
                    <a:pt x="158823" y="31404"/>
                  </a:cubicBezTo>
                  <a:cubicBezTo>
                    <a:pt x="173543" y="31404"/>
                    <a:pt x="185518" y="43379"/>
                    <a:pt x="185518" y="58098"/>
                  </a:cubicBezTo>
                  <a:cubicBezTo>
                    <a:pt x="185518" y="72818"/>
                    <a:pt x="173543" y="84793"/>
                    <a:pt x="158823" y="84793"/>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53" name="任意多边形: 形状 152">
              <a:extLst>
                <a:ext uri="{FF2B5EF4-FFF2-40B4-BE49-F238E27FC236}">
                  <a16:creationId xmlns:a16="http://schemas.microsoft.com/office/drawing/2014/main" id="{18B46488-AC3E-7313-A104-6872F2320771}"/>
                </a:ext>
              </a:extLst>
            </p:cNvPr>
            <p:cNvSpPr/>
            <p:nvPr/>
          </p:nvSpPr>
          <p:spPr>
            <a:xfrm>
              <a:off x="1393474" y="2310719"/>
              <a:ext cx="196789" cy="196817"/>
            </a:xfrm>
            <a:custGeom>
              <a:avLst/>
              <a:gdLst>
                <a:gd name="connsiteX0" fmla="*/ 192191 w 196789"/>
                <a:gd name="connsiteY0" fmla="*/ 170010 h 196817"/>
                <a:gd name="connsiteX1" fmla="*/ 108737 w 196789"/>
                <a:gd name="connsiteY1" fmla="*/ 86556 h 196817"/>
                <a:gd name="connsiteX2" fmla="*/ 116172 w 196789"/>
                <a:gd name="connsiteY2" fmla="*/ 58100 h 196817"/>
                <a:gd name="connsiteX3" fmla="*/ 99155 w 196789"/>
                <a:gd name="connsiteY3" fmla="*/ 17017 h 196817"/>
                <a:gd name="connsiteX4" fmla="*/ 58072 w 196789"/>
                <a:gd name="connsiteY4" fmla="*/ 0 h 196817"/>
                <a:gd name="connsiteX5" fmla="*/ 16990 w 196789"/>
                <a:gd name="connsiteY5" fmla="*/ 17017 h 196817"/>
                <a:gd name="connsiteX6" fmla="*/ 16990 w 196789"/>
                <a:gd name="connsiteY6" fmla="*/ 99183 h 196817"/>
                <a:gd name="connsiteX7" fmla="*/ 58074 w 196789"/>
                <a:gd name="connsiteY7" fmla="*/ 116200 h 196817"/>
                <a:gd name="connsiteX8" fmla="*/ 86530 w 196789"/>
                <a:gd name="connsiteY8" fmla="*/ 108765 h 196817"/>
                <a:gd name="connsiteX9" fmla="*/ 169984 w 196789"/>
                <a:gd name="connsiteY9" fmla="*/ 192218 h 196817"/>
                <a:gd name="connsiteX10" fmla="*/ 181087 w 196789"/>
                <a:gd name="connsiteY10" fmla="*/ 196818 h 196817"/>
                <a:gd name="connsiteX11" fmla="*/ 192191 w 196789"/>
                <a:gd name="connsiteY11" fmla="*/ 192218 h 196817"/>
                <a:gd name="connsiteX12" fmla="*/ 192191 w 196789"/>
                <a:gd name="connsiteY12" fmla="*/ 170010 h 196817"/>
                <a:gd name="connsiteX13" fmla="*/ 76953 w 196789"/>
                <a:gd name="connsiteY13" fmla="*/ 76975 h 196817"/>
                <a:gd name="connsiteX14" fmla="*/ 76950 w 196789"/>
                <a:gd name="connsiteY14" fmla="*/ 76978 h 196817"/>
                <a:gd name="connsiteX15" fmla="*/ 76947 w 196789"/>
                <a:gd name="connsiteY15" fmla="*/ 76982 h 196817"/>
                <a:gd name="connsiteX16" fmla="*/ 58076 w 196789"/>
                <a:gd name="connsiteY16" fmla="*/ 84798 h 196817"/>
                <a:gd name="connsiteX17" fmla="*/ 39199 w 196789"/>
                <a:gd name="connsiteY17" fmla="*/ 76979 h 196817"/>
                <a:gd name="connsiteX18" fmla="*/ 39198 w 196789"/>
                <a:gd name="connsiteY18" fmla="*/ 39227 h 196817"/>
                <a:gd name="connsiteX19" fmla="*/ 58074 w 196789"/>
                <a:gd name="connsiteY19" fmla="*/ 31409 h 196817"/>
                <a:gd name="connsiteX20" fmla="*/ 76950 w 196789"/>
                <a:gd name="connsiteY20" fmla="*/ 39227 h 196817"/>
                <a:gd name="connsiteX21" fmla="*/ 84769 w 196789"/>
                <a:gd name="connsiteY21" fmla="*/ 58103 h 196817"/>
                <a:gd name="connsiteX22" fmla="*/ 76953 w 196789"/>
                <a:gd name="connsiteY22" fmla="*/ 76975 h 1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789" h="196817">
                  <a:moveTo>
                    <a:pt x="192191" y="170010"/>
                  </a:moveTo>
                  <a:lnTo>
                    <a:pt x="108737" y="86556"/>
                  </a:lnTo>
                  <a:cubicBezTo>
                    <a:pt x="113580" y="77964"/>
                    <a:pt x="116172" y="68233"/>
                    <a:pt x="116172" y="58100"/>
                  </a:cubicBezTo>
                  <a:cubicBezTo>
                    <a:pt x="116172" y="42581"/>
                    <a:pt x="110129" y="27990"/>
                    <a:pt x="99155" y="17017"/>
                  </a:cubicBezTo>
                  <a:cubicBezTo>
                    <a:pt x="88182" y="6042"/>
                    <a:pt x="73591" y="0"/>
                    <a:pt x="58072" y="0"/>
                  </a:cubicBezTo>
                  <a:cubicBezTo>
                    <a:pt x="42554" y="0"/>
                    <a:pt x="27964" y="6046"/>
                    <a:pt x="16990" y="17017"/>
                  </a:cubicBezTo>
                  <a:cubicBezTo>
                    <a:pt x="-5663" y="39670"/>
                    <a:pt x="-5663" y="76530"/>
                    <a:pt x="16990" y="99183"/>
                  </a:cubicBezTo>
                  <a:cubicBezTo>
                    <a:pt x="27964" y="110158"/>
                    <a:pt x="42554" y="116200"/>
                    <a:pt x="58074" y="116200"/>
                  </a:cubicBezTo>
                  <a:cubicBezTo>
                    <a:pt x="68209" y="116200"/>
                    <a:pt x="77938" y="113607"/>
                    <a:pt x="86530" y="108765"/>
                  </a:cubicBezTo>
                  <a:lnTo>
                    <a:pt x="169984" y="192218"/>
                  </a:lnTo>
                  <a:cubicBezTo>
                    <a:pt x="173051" y="195283"/>
                    <a:pt x="177069" y="196818"/>
                    <a:pt x="181087" y="196818"/>
                  </a:cubicBezTo>
                  <a:cubicBezTo>
                    <a:pt x="185106" y="196818"/>
                    <a:pt x="189126" y="195283"/>
                    <a:pt x="192191" y="192218"/>
                  </a:cubicBezTo>
                  <a:cubicBezTo>
                    <a:pt x="198323" y="186088"/>
                    <a:pt x="198323" y="176143"/>
                    <a:pt x="192191" y="170010"/>
                  </a:cubicBezTo>
                  <a:close/>
                  <a:moveTo>
                    <a:pt x="76953" y="76975"/>
                  </a:moveTo>
                  <a:cubicBezTo>
                    <a:pt x="76952" y="76976"/>
                    <a:pt x="76950" y="76976"/>
                    <a:pt x="76950" y="76978"/>
                  </a:cubicBezTo>
                  <a:cubicBezTo>
                    <a:pt x="76949" y="76979"/>
                    <a:pt x="76949" y="76981"/>
                    <a:pt x="76947" y="76982"/>
                  </a:cubicBezTo>
                  <a:cubicBezTo>
                    <a:pt x="71905" y="82021"/>
                    <a:pt x="65205" y="84798"/>
                    <a:pt x="58076" y="84798"/>
                  </a:cubicBezTo>
                  <a:cubicBezTo>
                    <a:pt x="50945" y="84798"/>
                    <a:pt x="44242" y="82021"/>
                    <a:pt x="39199" y="76979"/>
                  </a:cubicBezTo>
                  <a:cubicBezTo>
                    <a:pt x="28790" y="66570"/>
                    <a:pt x="28790" y="49635"/>
                    <a:pt x="39198" y="39227"/>
                  </a:cubicBezTo>
                  <a:cubicBezTo>
                    <a:pt x="44240" y="34185"/>
                    <a:pt x="50942" y="31409"/>
                    <a:pt x="58074" y="31409"/>
                  </a:cubicBezTo>
                  <a:cubicBezTo>
                    <a:pt x="65206" y="31409"/>
                    <a:pt x="71908" y="34185"/>
                    <a:pt x="76950" y="39227"/>
                  </a:cubicBezTo>
                  <a:cubicBezTo>
                    <a:pt x="81992" y="44269"/>
                    <a:pt x="84769" y="50971"/>
                    <a:pt x="84769" y="58103"/>
                  </a:cubicBezTo>
                  <a:cubicBezTo>
                    <a:pt x="84769" y="65231"/>
                    <a:pt x="81994" y="71932"/>
                    <a:pt x="76953" y="76975"/>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55" name="任意多边形: 形状 154">
              <a:extLst>
                <a:ext uri="{FF2B5EF4-FFF2-40B4-BE49-F238E27FC236}">
                  <a16:creationId xmlns:a16="http://schemas.microsoft.com/office/drawing/2014/main" id="{BD87CF50-ABDA-C472-33A4-A0CC2C26105B}"/>
                </a:ext>
              </a:extLst>
            </p:cNvPr>
            <p:cNvSpPr/>
            <p:nvPr/>
          </p:nvSpPr>
          <p:spPr>
            <a:xfrm>
              <a:off x="1678995" y="2445540"/>
              <a:ext cx="31405" cy="31405"/>
            </a:xfrm>
            <a:custGeom>
              <a:avLst/>
              <a:gdLst>
                <a:gd name="connsiteX0" fmla="*/ 26804 w 31405"/>
                <a:gd name="connsiteY0" fmla="*/ 4601 h 31405"/>
                <a:gd name="connsiteX1" fmla="*/ 15703 w 31405"/>
                <a:gd name="connsiteY1" fmla="*/ 0 h 31405"/>
                <a:gd name="connsiteX2" fmla="*/ 4601 w 31405"/>
                <a:gd name="connsiteY2" fmla="*/ 4601 h 31405"/>
                <a:gd name="connsiteX3" fmla="*/ 0 w 31405"/>
                <a:gd name="connsiteY3" fmla="*/ 15703 h 31405"/>
                <a:gd name="connsiteX4" fmla="*/ 4601 w 31405"/>
                <a:gd name="connsiteY4" fmla="*/ 26804 h 31405"/>
                <a:gd name="connsiteX5" fmla="*/ 15703 w 31405"/>
                <a:gd name="connsiteY5" fmla="*/ 31405 h 31405"/>
                <a:gd name="connsiteX6" fmla="*/ 26804 w 31405"/>
                <a:gd name="connsiteY6" fmla="*/ 26804 h 31405"/>
                <a:gd name="connsiteX7" fmla="*/ 31405 w 31405"/>
                <a:gd name="connsiteY7" fmla="*/ 15703 h 31405"/>
                <a:gd name="connsiteX8" fmla="*/ 26804 w 31405"/>
                <a:gd name="connsiteY8" fmla="*/ 4601 h 3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5" h="31405">
                  <a:moveTo>
                    <a:pt x="26804" y="4601"/>
                  </a:moveTo>
                  <a:cubicBezTo>
                    <a:pt x="23884" y="1680"/>
                    <a:pt x="19832" y="0"/>
                    <a:pt x="15703" y="0"/>
                  </a:cubicBezTo>
                  <a:cubicBezTo>
                    <a:pt x="11557" y="0"/>
                    <a:pt x="7522" y="1680"/>
                    <a:pt x="4601" y="4601"/>
                  </a:cubicBezTo>
                  <a:cubicBezTo>
                    <a:pt x="1664" y="7522"/>
                    <a:pt x="0" y="11573"/>
                    <a:pt x="0" y="15703"/>
                  </a:cubicBezTo>
                  <a:cubicBezTo>
                    <a:pt x="0" y="19832"/>
                    <a:pt x="1664" y="23884"/>
                    <a:pt x="4601" y="26804"/>
                  </a:cubicBezTo>
                  <a:cubicBezTo>
                    <a:pt x="7522" y="29725"/>
                    <a:pt x="11573" y="31405"/>
                    <a:pt x="15703" y="31405"/>
                  </a:cubicBezTo>
                  <a:cubicBezTo>
                    <a:pt x="19832" y="31405"/>
                    <a:pt x="23884" y="29725"/>
                    <a:pt x="26804" y="26804"/>
                  </a:cubicBezTo>
                  <a:cubicBezTo>
                    <a:pt x="29725" y="23884"/>
                    <a:pt x="31405" y="19832"/>
                    <a:pt x="31405" y="15703"/>
                  </a:cubicBezTo>
                  <a:cubicBezTo>
                    <a:pt x="31405" y="11573"/>
                    <a:pt x="29725" y="7520"/>
                    <a:pt x="26804" y="4601"/>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56" name="任意多边形: 形状 155">
              <a:extLst>
                <a:ext uri="{FF2B5EF4-FFF2-40B4-BE49-F238E27FC236}">
                  <a16:creationId xmlns:a16="http://schemas.microsoft.com/office/drawing/2014/main" id="{D6CAC538-462C-AA60-891B-73FCA0727C67}"/>
                </a:ext>
              </a:extLst>
            </p:cNvPr>
            <p:cNvSpPr/>
            <p:nvPr/>
          </p:nvSpPr>
          <p:spPr>
            <a:xfrm>
              <a:off x="1787358" y="2310719"/>
              <a:ext cx="208593" cy="208621"/>
            </a:xfrm>
            <a:custGeom>
              <a:avLst/>
              <a:gdLst>
                <a:gd name="connsiteX0" fmla="*/ 191604 w 208593"/>
                <a:gd name="connsiteY0" fmla="*/ 17017 h 208621"/>
                <a:gd name="connsiteX1" fmla="*/ 150521 w 208593"/>
                <a:gd name="connsiteY1" fmla="*/ 0 h 208621"/>
                <a:gd name="connsiteX2" fmla="*/ 109438 w 208593"/>
                <a:gd name="connsiteY2" fmla="*/ 17017 h 208621"/>
                <a:gd name="connsiteX3" fmla="*/ 92421 w 208593"/>
                <a:gd name="connsiteY3" fmla="*/ 58100 h 208621"/>
                <a:gd name="connsiteX4" fmla="*/ 99856 w 208593"/>
                <a:gd name="connsiteY4" fmla="*/ 86556 h 208621"/>
                <a:gd name="connsiteX5" fmla="*/ 4599 w 208593"/>
                <a:gd name="connsiteY5" fmla="*/ 181814 h 208621"/>
                <a:gd name="connsiteX6" fmla="*/ 4599 w 208593"/>
                <a:gd name="connsiteY6" fmla="*/ 204022 h 208621"/>
                <a:gd name="connsiteX7" fmla="*/ 15704 w 208593"/>
                <a:gd name="connsiteY7" fmla="*/ 208621 h 208621"/>
                <a:gd name="connsiteX8" fmla="*/ 26807 w 208593"/>
                <a:gd name="connsiteY8" fmla="*/ 204022 h 208621"/>
                <a:gd name="connsiteX9" fmla="*/ 122065 w 208593"/>
                <a:gd name="connsiteY9" fmla="*/ 108765 h 208621"/>
                <a:gd name="connsiteX10" fmla="*/ 150521 w 208593"/>
                <a:gd name="connsiteY10" fmla="*/ 116200 h 208621"/>
                <a:gd name="connsiteX11" fmla="*/ 191604 w 208593"/>
                <a:gd name="connsiteY11" fmla="*/ 99183 h 208621"/>
                <a:gd name="connsiteX12" fmla="*/ 191604 w 208593"/>
                <a:gd name="connsiteY12" fmla="*/ 17017 h 208621"/>
                <a:gd name="connsiteX13" fmla="*/ 169399 w 208593"/>
                <a:gd name="connsiteY13" fmla="*/ 76978 h 208621"/>
                <a:gd name="connsiteX14" fmla="*/ 150522 w 208593"/>
                <a:gd name="connsiteY14" fmla="*/ 84796 h 208621"/>
                <a:gd name="connsiteX15" fmla="*/ 131651 w 208593"/>
                <a:gd name="connsiteY15" fmla="*/ 76981 h 208621"/>
                <a:gd name="connsiteX16" fmla="*/ 131648 w 208593"/>
                <a:gd name="connsiteY16" fmla="*/ 76978 h 208621"/>
                <a:gd name="connsiteX17" fmla="*/ 131643 w 208593"/>
                <a:gd name="connsiteY17" fmla="*/ 76975 h 208621"/>
                <a:gd name="connsiteX18" fmla="*/ 123828 w 208593"/>
                <a:gd name="connsiteY18" fmla="*/ 58103 h 208621"/>
                <a:gd name="connsiteX19" fmla="*/ 131646 w 208593"/>
                <a:gd name="connsiteY19" fmla="*/ 39225 h 208621"/>
                <a:gd name="connsiteX20" fmla="*/ 150522 w 208593"/>
                <a:gd name="connsiteY20" fmla="*/ 31407 h 208621"/>
                <a:gd name="connsiteX21" fmla="*/ 169399 w 208593"/>
                <a:gd name="connsiteY21" fmla="*/ 39225 h 208621"/>
                <a:gd name="connsiteX22" fmla="*/ 169399 w 208593"/>
                <a:gd name="connsiteY22" fmla="*/ 76978 h 20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8593" h="208621">
                  <a:moveTo>
                    <a:pt x="191604" y="17017"/>
                  </a:moveTo>
                  <a:cubicBezTo>
                    <a:pt x="180631" y="6042"/>
                    <a:pt x="166040" y="0"/>
                    <a:pt x="150521" y="0"/>
                  </a:cubicBezTo>
                  <a:cubicBezTo>
                    <a:pt x="135002" y="0"/>
                    <a:pt x="120411" y="6044"/>
                    <a:pt x="109438" y="17017"/>
                  </a:cubicBezTo>
                  <a:cubicBezTo>
                    <a:pt x="98463" y="27990"/>
                    <a:pt x="92421" y="42581"/>
                    <a:pt x="92421" y="58100"/>
                  </a:cubicBezTo>
                  <a:cubicBezTo>
                    <a:pt x="92421" y="68234"/>
                    <a:pt x="95013" y="77964"/>
                    <a:pt x="99856" y="86556"/>
                  </a:cubicBezTo>
                  <a:lnTo>
                    <a:pt x="4599" y="181814"/>
                  </a:lnTo>
                  <a:cubicBezTo>
                    <a:pt x="-1533" y="187946"/>
                    <a:pt x="-1533" y="197889"/>
                    <a:pt x="4599" y="204022"/>
                  </a:cubicBezTo>
                  <a:cubicBezTo>
                    <a:pt x="7666" y="207089"/>
                    <a:pt x="11686" y="208621"/>
                    <a:pt x="15704" y="208621"/>
                  </a:cubicBezTo>
                  <a:cubicBezTo>
                    <a:pt x="19722" y="208621"/>
                    <a:pt x="23742" y="207089"/>
                    <a:pt x="26807" y="204022"/>
                  </a:cubicBezTo>
                  <a:lnTo>
                    <a:pt x="122065" y="108765"/>
                  </a:lnTo>
                  <a:cubicBezTo>
                    <a:pt x="130657" y="113609"/>
                    <a:pt x="140386" y="116200"/>
                    <a:pt x="150521" y="116200"/>
                  </a:cubicBezTo>
                  <a:cubicBezTo>
                    <a:pt x="166040" y="116200"/>
                    <a:pt x="180631" y="110156"/>
                    <a:pt x="191604" y="99183"/>
                  </a:cubicBezTo>
                  <a:cubicBezTo>
                    <a:pt x="214257" y="76532"/>
                    <a:pt x="214257" y="39671"/>
                    <a:pt x="191604" y="17017"/>
                  </a:cubicBezTo>
                  <a:close/>
                  <a:moveTo>
                    <a:pt x="169399" y="76978"/>
                  </a:moveTo>
                  <a:cubicBezTo>
                    <a:pt x="164357" y="82020"/>
                    <a:pt x="157655" y="84796"/>
                    <a:pt x="150522" y="84796"/>
                  </a:cubicBezTo>
                  <a:cubicBezTo>
                    <a:pt x="143393" y="84796"/>
                    <a:pt x="136693" y="82021"/>
                    <a:pt x="131651" y="76981"/>
                  </a:cubicBezTo>
                  <a:cubicBezTo>
                    <a:pt x="131649" y="76979"/>
                    <a:pt x="131649" y="76978"/>
                    <a:pt x="131648" y="76978"/>
                  </a:cubicBezTo>
                  <a:cubicBezTo>
                    <a:pt x="131646" y="76976"/>
                    <a:pt x="131645" y="76975"/>
                    <a:pt x="131643" y="76975"/>
                  </a:cubicBezTo>
                  <a:cubicBezTo>
                    <a:pt x="126604" y="71932"/>
                    <a:pt x="123828" y="65232"/>
                    <a:pt x="123828" y="58103"/>
                  </a:cubicBezTo>
                  <a:cubicBezTo>
                    <a:pt x="123826" y="50971"/>
                    <a:pt x="126604" y="44269"/>
                    <a:pt x="131646" y="39225"/>
                  </a:cubicBezTo>
                  <a:cubicBezTo>
                    <a:pt x="136688" y="34183"/>
                    <a:pt x="143390" y="31407"/>
                    <a:pt x="150522" y="31407"/>
                  </a:cubicBezTo>
                  <a:cubicBezTo>
                    <a:pt x="157655" y="31407"/>
                    <a:pt x="164357" y="34183"/>
                    <a:pt x="169399" y="39225"/>
                  </a:cubicBezTo>
                  <a:cubicBezTo>
                    <a:pt x="179806" y="49633"/>
                    <a:pt x="179806" y="66567"/>
                    <a:pt x="169399" y="76978"/>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57" name="任意多边形: 形状 156">
              <a:extLst>
                <a:ext uri="{FF2B5EF4-FFF2-40B4-BE49-F238E27FC236}">
                  <a16:creationId xmlns:a16="http://schemas.microsoft.com/office/drawing/2014/main" id="{E5582472-0A17-F6CB-373E-695D65544767}"/>
                </a:ext>
              </a:extLst>
            </p:cNvPr>
            <p:cNvSpPr/>
            <p:nvPr/>
          </p:nvSpPr>
          <p:spPr>
            <a:xfrm>
              <a:off x="1292725" y="2553888"/>
              <a:ext cx="216697" cy="116199"/>
            </a:xfrm>
            <a:custGeom>
              <a:avLst/>
              <a:gdLst>
                <a:gd name="connsiteX0" fmla="*/ 200995 w 216697"/>
                <a:gd name="connsiteY0" fmla="*/ 42397 h 116199"/>
                <a:gd name="connsiteX1" fmla="*/ 114027 w 216697"/>
                <a:gd name="connsiteY1" fmla="*/ 42397 h 116199"/>
                <a:gd name="connsiteX2" fmla="*/ 58100 w 216697"/>
                <a:gd name="connsiteY2" fmla="*/ 0 h 116199"/>
                <a:gd name="connsiteX3" fmla="*/ 0 w 216697"/>
                <a:gd name="connsiteY3" fmla="*/ 58100 h 116199"/>
                <a:gd name="connsiteX4" fmla="*/ 58100 w 216697"/>
                <a:gd name="connsiteY4" fmla="*/ 116200 h 116199"/>
                <a:gd name="connsiteX5" fmla="*/ 114027 w 216697"/>
                <a:gd name="connsiteY5" fmla="*/ 73803 h 116199"/>
                <a:gd name="connsiteX6" fmla="*/ 200995 w 216697"/>
                <a:gd name="connsiteY6" fmla="*/ 73803 h 116199"/>
                <a:gd name="connsiteX7" fmla="*/ 216697 w 216697"/>
                <a:gd name="connsiteY7" fmla="*/ 58100 h 116199"/>
                <a:gd name="connsiteX8" fmla="*/ 200995 w 216697"/>
                <a:gd name="connsiteY8" fmla="*/ 42397 h 116199"/>
                <a:gd name="connsiteX9" fmla="*/ 58100 w 216697"/>
                <a:gd name="connsiteY9" fmla="*/ 84793 h 116199"/>
                <a:gd name="connsiteX10" fmla="*/ 31405 w 216697"/>
                <a:gd name="connsiteY10" fmla="*/ 58098 h 116199"/>
                <a:gd name="connsiteX11" fmla="*/ 58100 w 216697"/>
                <a:gd name="connsiteY11" fmla="*/ 31404 h 116199"/>
                <a:gd name="connsiteX12" fmla="*/ 84795 w 216697"/>
                <a:gd name="connsiteY12" fmla="*/ 58098 h 116199"/>
                <a:gd name="connsiteX13" fmla="*/ 58100 w 216697"/>
                <a:gd name="connsiteY13" fmla="*/ 84793 h 11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697" h="116199">
                  <a:moveTo>
                    <a:pt x="200995" y="42397"/>
                  </a:moveTo>
                  <a:lnTo>
                    <a:pt x="114027" y="42397"/>
                  </a:lnTo>
                  <a:cubicBezTo>
                    <a:pt x="107157" y="17969"/>
                    <a:pt x="84696" y="0"/>
                    <a:pt x="58100" y="0"/>
                  </a:cubicBezTo>
                  <a:cubicBezTo>
                    <a:pt x="26063" y="0"/>
                    <a:pt x="0" y="26063"/>
                    <a:pt x="0" y="58100"/>
                  </a:cubicBezTo>
                  <a:cubicBezTo>
                    <a:pt x="0" y="90137"/>
                    <a:pt x="26063" y="116200"/>
                    <a:pt x="58100" y="116200"/>
                  </a:cubicBezTo>
                  <a:cubicBezTo>
                    <a:pt x="84696" y="116200"/>
                    <a:pt x="107157" y="98231"/>
                    <a:pt x="114027" y="73803"/>
                  </a:cubicBezTo>
                  <a:lnTo>
                    <a:pt x="200995" y="73803"/>
                  </a:lnTo>
                  <a:cubicBezTo>
                    <a:pt x="209667" y="73803"/>
                    <a:pt x="216697" y="66773"/>
                    <a:pt x="216697" y="58100"/>
                  </a:cubicBezTo>
                  <a:cubicBezTo>
                    <a:pt x="216697" y="49427"/>
                    <a:pt x="209667" y="42397"/>
                    <a:pt x="200995" y="42397"/>
                  </a:cubicBezTo>
                  <a:close/>
                  <a:moveTo>
                    <a:pt x="58100" y="84793"/>
                  </a:moveTo>
                  <a:cubicBezTo>
                    <a:pt x="43380" y="84793"/>
                    <a:pt x="31405" y="72818"/>
                    <a:pt x="31405" y="58098"/>
                  </a:cubicBezTo>
                  <a:cubicBezTo>
                    <a:pt x="31405" y="43379"/>
                    <a:pt x="43380" y="31404"/>
                    <a:pt x="58100" y="31404"/>
                  </a:cubicBezTo>
                  <a:cubicBezTo>
                    <a:pt x="72820" y="31404"/>
                    <a:pt x="84795" y="43379"/>
                    <a:pt x="84795" y="58098"/>
                  </a:cubicBezTo>
                  <a:cubicBezTo>
                    <a:pt x="84795" y="72818"/>
                    <a:pt x="72820" y="84793"/>
                    <a:pt x="58100" y="84793"/>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grpSp>
      <p:sp>
        <p:nvSpPr>
          <p:cNvPr id="158" name="文本框 157">
            <a:extLst>
              <a:ext uri="{FF2B5EF4-FFF2-40B4-BE49-F238E27FC236}">
                <a16:creationId xmlns:a16="http://schemas.microsoft.com/office/drawing/2014/main" id="{34E9F226-D879-7964-D770-771F6B3FCC1E}"/>
              </a:ext>
            </a:extLst>
          </p:cNvPr>
          <p:cNvSpPr txBox="1"/>
          <p:nvPr/>
        </p:nvSpPr>
        <p:spPr>
          <a:xfrm>
            <a:off x="683308" y="4283915"/>
            <a:ext cx="2215318" cy="694549"/>
          </a:xfrm>
          <a:prstGeom prst="rect">
            <a:avLst/>
          </a:prstGeom>
          <a:noFill/>
        </p:spPr>
        <p:txBody>
          <a:bodyPr wrap="square" rtlCol="0">
            <a:noAutofit/>
          </a:bodyPr>
          <a:lstStyle/>
          <a:p>
            <a:pPr algn="ct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公司一季度运营情况较为平稳</a:t>
            </a:r>
            <a:endParaRPr lang="en-US" altLang="zh-CN"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endParaRPr>
          </a:p>
          <a:p>
            <a:pPr algn="ct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仍有一些问题需要改进</a:t>
            </a:r>
          </a:p>
        </p:txBody>
      </p:sp>
      <p:sp>
        <p:nvSpPr>
          <p:cNvPr id="159" name="文本框 158">
            <a:extLst>
              <a:ext uri="{FF2B5EF4-FFF2-40B4-BE49-F238E27FC236}">
                <a16:creationId xmlns:a16="http://schemas.microsoft.com/office/drawing/2014/main" id="{E53B77DA-A187-3651-9877-CF152520F88A}"/>
              </a:ext>
            </a:extLst>
          </p:cNvPr>
          <p:cNvSpPr txBox="1"/>
          <p:nvPr/>
        </p:nvSpPr>
        <p:spPr>
          <a:xfrm>
            <a:off x="1172901" y="3621701"/>
            <a:ext cx="1236133" cy="400110"/>
          </a:xfrm>
          <a:prstGeom prst="rect">
            <a:avLst/>
          </a:prstGeom>
          <a:noFill/>
        </p:spPr>
        <p:txBody>
          <a:bodyPr wrap="square" rtlCol="0">
            <a:noAutofit/>
          </a:bodyPr>
          <a:lstStyle/>
          <a:p>
            <a:r>
              <a:rPr lang="zh-CN" altLang="en-US" sz="2000" dirty="0">
                <a:solidFill>
                  <a:schemeClr val="tx1">
                    <a:lumMod val="85000"/>
                    <a:lumOff val="15000"/>
                  </a:schemeClr>
                </a:solidFill>
                <a:latin typeface="+mj-ea"/>
                <a:ea typeface="+mj-ea"/>
              </a:rPr>
              <a:t>运营概况</a:t>
            </a:r>
            <a:endParaRPr lang="en-US" sz="2000" dirty="0">
              <a:solidFill>
                <a:schemeClr val="tx1">
                  <a:lumMod val="85000"/>
                  <a:lumOff val="15000"/>
                </a:schemeClr>
              </a:solidFill>
              <a:latin typeface="+mj-ea"/>
              <a:ea typeface="+mj-ea"/>
            </a:endParaRPr>
          </a:p>
        </p:txBody>
      </p:sp>
      <p:cxnSp>
        <p:nvCxnSpPr>
          <p:cNvPr id="160" name="直接连接符 159">
            <a:extLst>
              <a:ext uri="{FF2B5EF4-FFF2-40B4-BE49-F238E27FC236}">
                <a16:creationId xmlns:a16="http://schemas.microsoft.com/office/drawing/2014/main" id="{85F301FD-B5B7-E0A4-FECD-3A04721F7835}"/>
              </a:ext>
            </a:extLst>
          </p:cNvPr>
          <p:cNvCxnSpPr>
            <a:cxnSpLocks/>
          </p:cNvCxnSpPr>
          <p:nvPr/>
        </p:nvCxnSpPr>
        <p:spPr>
          <a:xfrm>
            <a:off x="1687396" y="4152773"/>
            <a:ext cx="207143"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1" name="文本框 160">
            <a:extLst>
              <a:ext uri="{FF2B5EF4-FFF2-40B4-BE49-F238E27FC236}">
                <a16:creationId xmlns:a16="http://schemas.microsoft.com/office/drawing/2014/main" id="{945B6257-4C95-C6F7-AD55-AE9F3005A6AC}"/>
              </a:ext>
            </a:extLst>
          </p:cNvPr>
          <p:cNvSpPr txBox="1"/>
          <p:nvPr/>
        </p:nvSpPr>
        <p:spPr>
          <a:xfrm>
            <a:off x="3557737" y="4283915"/>
            <a:ext cx="2215318" cy="694549"/>
          </a:xfrm>
          <a:prstGeom prst="rect">
            <a:avLst/>
          </a:prstGeom>
          <a:noFill/>
        </p:spPr>
        <p:txBody>
          <a:bodyPr wrap="square" rtlCol="0">
            <a:noAutofit/>
          </a:bodyPr>
          <a:lstStyle/>
          <a:p>
            <a:pPr algn="ct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一季度运营数据良好</a:t>
            </a:r>
            <a:endParaRPr lang="en-US" altLang="zh-CN"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endParaRPr>
          </a:p>
          <a:p>
            <a:pPr algn="ct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转化率较高</a:t>
            </a:r>
          </a:p>
        </p:txBody>
      </p:sp>
      <p:sp>
        <p:nvSpPr>
          <p:cNvPr id="162" name="文本框 161">
            <a:extLst>
              <a:ext uri="{FF2B5EF4-FFF2-40B4-BE49-F238E27FC236}">
                <a16:creationId xmlns:a16="http://schemas.microsoft.com/office/drawing/2014/main" id="{C857FBD5-6D61-E767-F00C-F935DB9C66A0}"/>
              </a:ext>
            </a:extLst>
          </p:cNvPr>
          <p:cNvSpPr txBox="1"/>
          <p:nvPr/>
        </p:nvSpPr>
        <p:spPr>
          <a:xfrm>
            <a:off x="4047330" y="3621701"/>
            <a:ext cx="1236133" cy="400110"/>
          </a:xfrm>
          <a:prstGeom prst="rect">
            <a:avLst/>
          </a:prstGeom>
          <a:noFill/>
        </p:spPr>
        <p:txBody>
          <a:bodyPr wrap="square" rtlCol="0">
            <a:noAutofit/>
          </a:bodyPr>
          <a:lstStyle/>
          <a:p>
            <a:r>
              <a:rPr lang="zh-CN" altLang="en-US" sz="2000" dirty="0">
                <a:solidFill>
                  <a:schemeClr val="tx1">
                    <a:lumMod val="85000"/>
                    <a:lumOff val="15000"/>
                  </a:schemeClr>
                </a:solidFill>
                <a:latin typeface="+mj-ea"/>
                <a:ea typeface="+mj-ea"/>
              </a:rPr>
              <a:t>数据分析</a:t>
            </a:r>
            <a:endParaRPr lang="en-US" sz="2000" dirty="0">
              <a:solidFill>
                <a:schemeClr val="tx1">
                  <a:lumMod val="85000"/>
                  <a:lumOff val="15000"/>
                </a:schemeClr>
              </a:solidFill>
              <a:latin typeface="+mj-ea"/>
              <a:ea typeface="+mj-ea"/>
            </a:endParaRPr>
          </a:p>
        </p:txBody>
      </p:sp>
      <p:cxnSp>
        <p:nvCxnSpPr>
          <p:cNvPr id="163" name="直接连接符 162">
            <a:extLst>
              <a:ext uri="{FF2B5EF4-FFF2-40B4-BE49-F238E27FC236}">
                <a16:creationId xmlns:a16="http://schemas.microsoft.com/office/drawing/2014/main" id="{3DB519C9-C1C3-FF73-E065-9E21D822B618}"/>
              </a:ext>
            </a:extLst>
          </p:cNvPr>
          <p:cNvCxnSpPr>
            <a:cxnSpLocks/>
          </p:cNvCxnSpPr>
          <p:nvPr/>
        </p:nvCxnSpPr>
        <p:spPr>
          <a:xfrm>
            <a:off x="4561825" y="4152773"/>
            <a:ext cx="207143"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4" name="文本框 163">
            <a:extLst>
              <a:ext uri="{FF2B5EF4-FFF2-40B4-BE49-F238E27FC236}">
                <a16:creationId xmlns:a16="http://schemas.microsoft.com/office/drawing/2014/main" id="{C772F3F7-3AF4-6F22-BF18-6BAE92CC253D}"/>
              </a:ext>
            </a:extLst>
          </p:cNvPr>
          <p:cNvSpPr txBox="1"/>
          <p:nvPr/>
        </p:nvSpPr>
        <p:spPr>
          <a:xfrm>
            <a:off x="6432166" y="4283915"/>
            <a:ext cx="2215318" cy="694549"/>
          </a:xfrm>
          <a:prstGeom prst="rect">
            <a:avLst/>
          </a:prstGeom>
          <a:noFill/>
        </p:spPr>
        <p:txBody>
          <a:bodyPr wrap="square" rtlCol="0">
            <a:noAutofit/>
          </a:bodyPr>
          <a:lstStyle/>
          <a:p>
            <a:pPr algn="ct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用户群体主要为青年</a:t>
            </a:r>
            <a:endParaRPr lang="en-US" altLang="zh-CN"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endParaRPr>
          </a:p>
          <a:p>
            <a:pPr algn="ct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男性用户较多</a:t>
            </a:r>
          </a:p>
        </p:txBody>
      </p:sp>
      <p:sp>
        <p:nvSpPr>
          <p:cNvPr id="165" name="文本框 164">
            <a:extLst>
              <a:ext uri="{FF2B5EF4-FFF2-40B4-BE49-F238E27FC236}">
                <a16:creationId xmlns:a16="http://schemas.microsoft.com/office/drawing/2014/main" id="{23D04345-6F45-3F6A-3351-6BCB3C744068}"/>
              </a:ext>
            </a:extLst>
          </p:cNvPr>
          <p:cNvSpPr txBox="1"/>
          <p:nvPr/>
        </p:nvSpPr>
        <p:spPr>
          <a:xfrm>
            <a:off x="6921759" y="3621701"/>
            <a:ext cx="1236133" cy="400110"/>
          </a:xfrm>
          <a:prstGeom prst="rect">
            <a:avLst/>
          </a:prstGeom>
          <a:noFill/>
        </p:spPr>
        <p:txBody>
          <a:bodyPr wrap="square" rtlCol="0">
            <a:noAutofit/>
          </a:bodyPr>
          <a:lstStyle/>
          <a:p>
            <a:r>
              <a:rPr lang="zh-CN" altLang="en-US" sz="2000" dirty="0">
                <a:solidFill>
                  <a:schemeClr val="tx1">
                    <a:lumMod val="85000"/>
                    <a:lumOff val="15000"/>
                  </a:schemeClr>
                </a:solidFill>
                <a:latin typeface="+mj-ea"/>
                <a:ea typeface="+mj-ea"/>
              </a:rPr>
              <a:t>用户分析</a:t>
            </a:r>
            <a:endParaRPr lang="en-US" sz="2000" dirty="0">
              <a:solidFill>
                <a:schemeClr val="tx1">
                  <a:lumMod val="85000"/>
                  <a:lumOff val="15000"/>
                </a:schemeClr>
              </a:solidFill>
              <a:latin typeface="+mj-ea"/>
              <a:ea typeface="+mj-ea"/>
            </a:endParaRPr>
          </a:p>
        </p:txBody>
      </p:sp>
      <p:cxnSp>
        <p:nvCxnSpPr>
          <p:cNvPr id="166" name="直接连接符 165">
            <a:extLst>
              <a:ext uri="{FF2B5EF4-FFF2-40B4-BE49-F238E27FC236}">
                <a16:creationId xmlns:a16="http://schemas.microsoft.com/office/drawing/2014/main" id="{F0374D0C-2681-6BC9-20DD-9B9CC53AFC09}"/>
              </a:ext>
            </a:extLst>
          </p:cNvPr>
          <p:cNvCxnSpPr>
            <a:cxnSpLocks/>
          </p:cNvCxnSpPr>
          <p:nvPr/>
        </p:nvCxnSpPr>
        <p:spPr>
          <a:xfrm>
            <a:off x="7436254" y="4152773"/>
            <a:ext cx="207143"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7" name="文本框 166">
            <a:extLst>
              <a:ext uri="{FF2B5EF4-FFF2-40B4-BE49-F238E27FC236}">
                <a16:creationId xmlns:a16="http://schemas.microsoft.com/office/drawing/2014/main" id="{BF089987-674E-3BF0-09C6-ED914EBF93AC}"/>
              </a:ext>
            </a:extLst>
          </p:cNvPr>
          <p:cNvSpPr txBox="1"/>
          <p:nvPr/>
        </p:nvSpPr>
        <p:spPr>
          <a:xfrm>
            <a:off x="9306594" y="4283915"/>
            <a:ext cx="2215318" cy="694549"/>
          </a:xfrm>
          <a:prstGeom prst="rect">
            <a:avLst/>
          </a:prstGeom>
          <a:noFill/>
        </p:spPr>
        <p:txBody>
          <a:bodyPr wrap="square" rtlCol="0">
            <a:noAutofit/>
          </a:bodyPr>
          <a:lstStyle/>
          <a:p>
            <a:pPr algn="ct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优化运营策略，提高用户粘性</a:t>
            </a:r>
            <a:endParaRPr lang="en-US" altLang="zh-CN"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endParaRPr>
          </a:p>
          <a:p>
            <a:pPr algn="ct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同时吸引新增用户</a:t>
            </a:r>
          </a:p>
        </p:txBody>
      </p:sp>
      <p:sp>
        <p:nvSpPr>
          <p:cNvPr id="168" name="文本框 167">
            <a:extLst>
              <a:ext uri="{FF2B5EF4-FFF2-40B4-BE49-F238E27FC236}">
                <a16:creationId xmlns:a16="http://schemas.microsoft.com/office/drawing/2014/main" id="{0FE39282-B656-1817-CEE3-3018C89E9BA0}"/>
              </a:ext>
            </a:extLst>
          </p:cNvPr>
          <p:cNvSpPr txBox="1"/>
          <p:nvPr/>
        </p:nvSpPr>
        <p:spPr>
          <a:xfrm>
            <a:off x="9796187" y="3621701"/>
            <a:ext cx="1236133" cy="400110"/>
          </a:xfrm>
          <a:prstGeom prst="rect">
            <a:avLst/>
          </a:prstGeom>
          <a:noFill/>
        </p:spPr>
        <p:txBody>
          <a:bodyPr wrap="square" rtlCol="0">
            <a:noAutofit/>
          </a:bodyPr>
          <a:lstStyle/>
          <a:p>
            <a:r>
              <a:rPr lang="zh-CN" altLang="en-US" sz="2000" dirty="0">
                <a:solidFill>
                  <a:schemeClr val="tx1">
                    <a:lumMod val="85000"/>
                    <a:lumOff val="15000"/>
                  </a:schemeClr>
                </a:solidFill>
                <a:latin typeface="+mj-ea"/>
                <a:ea typeface="+mj-ea"/>
              </a:rPr>
              <a:t>改进策略</a:t>
            </a:r>
            <a:endParaRPr lang="en-US" sz="2000" dirty="0">
              <a:solidFill>
                <a:schemeClr val="tx1">
                  <a:lumMod val="85000"/>
                  <a:lumOff val="15000"/>
                </a:schemeClr>
              </a:solidFill>
              <a:latin typeface="+mj-ea"/>
              <a:ea typeface="+mj-ea"/>
            </a:endParaRPr>
          </a:p>
        </p:txBody>
      </p:sp>
      <p:cxnSp>
        <p:nvCxnSpPr>
          <p:cNvPr id="169" name="直接连接符 168">
            <a:extLst>
              <a:ext uri="{FF2B5EF4-FFF2-40B4-BE49-F238E27FC236}">
                <a16:creationId xmlns:a16="http://schemas.microsoft.com/office/drawing/2014/main" id="{E6A6DBC4-DA84-7316-8B5B-F5326EB530A8}"/>
              </a:ext>
            </a:extLst>
          </p:cNvPr>
          <p:cNvCxnSpPr>
            <a:cxnSpLocks/>
          </p:cNvCxnSpPr>
          <p:nvPr/>
        </p:nvCxnSpPr>
        <p:spPr>
          <a:xfrm>
            <a:off x="10310682" y="4152773"/>
            <a:ext cx="207143"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170" name="组合 169">
            <a:extLst>
              <a:ext uri="{FF2B5EF4-FFF2-40B4-BE49-F238E27FC236}">
                <a16:creationId xmlns:a16="http://schemas.microsoft.com/office/drawing/2014/main" id="{75B4D3B5-598C-A2B2-C740-005D16623372}"/>
              </a:ext>
            </a:extLst>
          </p:cNvPr>
          <p:cNvGrpSpPr/>
          <p:nvPr/>
        </p:nvGrpSpPr>
        <p:grpSpPr>
          <a:xfrm>
            <a:off x="7258343" y="2290211"/>
            <a:ext cx="562965" cy="696537"/>
            <a:chOff x="7258343" y="2375786"/>
            <a:chExt cx="562965" cy="696537"/>
          </a:xfrm>
        </p:grpSpPr>
        <p:sp>
          <p:nvSpPr>
            <p:cNvPr id="171" name="任意多边形: 形状 170">
              <a:extLst>
                <a:ext uri="{FF2B5EF4-FFF2-40B4-BE49-F238E27FC236}">
                  <a16:creationId xmlns:a16="http://schemas.microsoft.com/office/drawing/2014/main" id="{425DC12F-9FBB-5A4F-3A8B-F84A6A3D8569}"/>
                </a:ext>
              </a:extLst>
            </p:cNvPr>
            <p:cNvSpPr/>
            <p:nvPr/>
          </p:nvSpPr>
          <p:spPr>
            <a:xfrm>
              <a:off x="7264920" y="2456057"/>
              <a:ext cx="549646" cy="616266"/>
            </a:xfrm>
            <a:custGeom>
              <a:avLst/>
              <a:gdLst>
                <a:gd name="connsiteX0" fmla="*/ 539333 w 549646"/>
                <a:gd name="connsiteY0" fmla="*/ 221768 h 616266"/>
                <a:gd name="connsiteX1" fmla="*/ 499044 w 549646"/>
                <a:gd name="connsiteY1" fmla="*/ 211730 h 616266"/>
                <a:gd name="connsiteX2" fmla="*/ 477980 w 549646"/>
                <a:gd name="connsiteY2" fmla="*/ 160899 h 616266"/>
                <a:gd name="connsiteX3" fmla="*/ 499360 w 549646"/>
                <a:gd name="connsiteY3" fmla="*/ 125330 h 616266"/>
                <a:gd name="connsiteX4" fmla="*/ 497321 w 549646"/>
                <a:gd name="connsiteY4" fmla="*/ 108701 h 616266"/>
                <a:gd name="connsiteX5" fmla="*/ 440945 w 549646"/>
                <a:gd name="connsiteY5" fmla="*/ 52327 h 616266"/>
                <a:gd name="connsiteX6" fmla="*/ 424315 w 549646"/>
                <a:gd name="connsiteY6" fmla="*/ 50288 h 616266"/>
                <a:gd name="connsiteX7" fmla="*/ 388747 w 549646"/>
                <a:gd name="connsiteY7" fmla="*/ 71668 h 616266"/>
                <a:gd name="connsiteX8" fmla="*/ 337916 w 549646"/>
                <a:gd name="connsiteY8" fmla="*/ 50604 h 616266"/>
                <a:gd name="connsiteX9" fmla="*/ 327877 w 549646"/>
                <a:gd name="connsiteY9" fmla="*/ 10315 h 616266"/>
                <a:gd name="connsiteX10" fmla="*/ 314677 w 549646"/>
                <a:gd name="connsiteY10" fmla="*/ 0 h 616266"/>
                <a:gd name="connsiteX11" fmla="*/ 234970 w 549646"/>
                <a:gd name="connsiteY11" fmla="*/ 0 h 616266"/>
                <a:gd name="connsiteX12" fmla="*/ 221770 w 549646"/>
                <a:gd name="connsiteY12" fmla="*/ 10315 h 616266"/>
                <a:gd name="connsiteX13" fmla="*/ 211731 w 549646"/>
                <a:gd name="connsiteY13" fmla="*/ 50604 h 616266"/>
                <a:gd name="connsiteX14" fmla="*/ 160901 w 549646"/>
                <a:gd name="connsiteY14" fmla="*/ 71668 h 616266"/>
                <a:gd name="connsiteX15" fmla="*/ 125333 w 549646"/>
                <a:gd name="connsiteY15" fmla="*/ 50288 h 616266"/>
                <a:gd name="connsiteX16" fmla="*/ 108703 w 549646"/>
                <a:gd name="connsiteY16" fmla="*/ 52327 h 616266"/>
                <a:gd name="connsiteX17" fmla="*/ 52330 w 549646"/>
                <a:gd name="connsiteY17" fmla="*/ 108701 h 616266"/>
                <a:gd name="connsiteX18" fmla="*/ 50291 w 549646"/>
                <a:gd name="connsiteY18" fmla="*/ 125330 h 616266"/>
                <a:gd name="connsiteX19" fmla="*/ 71671 w 549646"/>
                <a:gd name="connsiteY19" fmla="*/ 160899 h 616266"/>
                <a:gd name="connsiteX20" fmla="*/ 50605 w 549646"/>
                <a:gd name="connsiteY20" fmla="*/ 211730 h 616266"/>
                <a:gd name="connsiteX21" fmla="*/ 10316 w 549646"/>
                <a:gd name="connsiteY21" fmla="*/ 221768 h 616266"/>
                <a:gd name="connsiteX22" fmla="*/ 0 w 549646"/>
                <a:gd name="connsiteY22" fmla="*/ 234968 h 616266"/>
                <a:gd name="connsiteX23" fmla="*/ 0 w 549646"/>
                <a:gd name="connsiteY23" fmla="*/ 314677 h 616266"/>
                <a:gd name="connsiteX24" fmla="*/ 10316 w 549646"/>
                <a:gd name="connsiteY24" fmla="*/ 327877 h 616266"/>
                <a:gd name="connsiteX25" fmla="*/ 50605 w 549646"/>
                <a:gd name="connsiteY25" fmla="*/ 337916 h 616266"/>
                <a:gd name="connsiteX26" fmla="*/ 71670 w 549646"/>
                <a:gd name="connsiteY26" fmla="*/ 388745 h 616266"/>
                <a:gd name="connsiteX27" fmla="*/ 50289 w 549646"/>
                <a:gd name="connsiteY27" fmla="*/ 424314 h 616266"/>
                <a:gd name="connsiteX28" fmla="*/ 52329 w 549646"/>
                <a:gd name="connsiteY28" fmla="*/ 440943 h 616266"/>
                <a:gd name="connsiteX29" fmla="*/ 108702 w 549646"/>
                <a:gd name="connsiteY29" fmla="*/ 497317 h 616266"/>
                <a:gd name="connsiteX30" fmla="*/ 125332 w 549646"/>
                <a:gd name="connsiteY30" fmla="*/ 499356 h 616266"/>
                <a:gd name="connsiteX31" fmla="*/ 160900 w 549646"/>
                <a:gd name="connsiteY31" fmla="*/ 477975 h 616266"/>
                <a:gd name="connsiteX32" fmla="*/ 185303 w 549646"/>
                <a:gd name="connsiteY32" fmla="*/ 488089 h 616266"/>
                <a:gd name="connsiteX33" fmla="*/ 185551 w 549646"/>
                <a:gd name="connsiteY33" fmla="*/ 496491 h 616266"/>
                <a:gd name="connsiteX34" fmla="*/ 185551 w 549646"/>
                <a:gd name="connsiteY34" fmla="*/ 498418 h 616266"/>
                <a:gd name="connsiteX35" fmla="*/ 185551 w 549646"/>
                <a:gd name="connsiteY35" fmla="*/ 571177 h 616266"/>
                <a:gd name="connsiteX36" fmla="*/ 230641 w 549646"/>
                <a:gd name="connsiteY36" fmla="*/ 616267 h 616266"/>
                <a:gd name="connsiteX37" fmla="*/ 319316 w 549646"/>
                <a:gd name="connsiteY37" fmla="*/ 616267 h 616266"/>
                <a:gd name="connsiteX38" fmla="*/ 364406 w 549646"/>
                <a:gd name="connsiteY38" fmla="*/ 571177 h 616266"/>
                <a:gd name="connsiteX39" fmla="*/ 364406 w 549646"/>
                <a:gd name="connsiteY39" fmla="*/ 498418 h 616266"/>
                <a:gd name="connsiteX40" fmla="*/ 364406 w 549646"/>
                <a:gd name="connsiteY40" fmla="*/ 496493 h 616266"/>
                <a:gd name="connsiteX41" fmla="*/ 364674 w 549646"/>
                <a:gd name="connsiteY41" fmla="*/ 487954 h 616266"/>
                <a:gd name="connsiteX42" fmla="*/ 388748 w 549646"/>
                <a:gd name="connsiteY42" fmla="*/ 477977 h 616266"/>
                <a:gd name="connsiteX43" fmla="*/ 424316 w 549646"/>
                <a:gd name="connsiteY43" fmla="*/ 499357 h 616266"/>
                <a:gd name="connsiteX44" fmla="*/ 431321 w 549646"/>
                <a:gd name="connsiteY44" fmla="*/ 501303 h 616266"/>
                <a:gd name="connsiteX45" fmla="*/ 440945 w 549646"/>
                <a:gd name="connsiteY45" fmla="*/ 497318 h 616266"/>
                <a:gd name="connsiteX46" fmla="*/ 497318 w 549646"/>
                <a:gd name="connsiteY46" fmla="*/ 440945 h 616266"/>
                <a:gd name="connsiteX47" fmla="*/ 499357 w 549646"/>
                <a:gd name="connsiteY47" fmla="*/ 424315 h 616266"/>
                <a:gd name="connsiteX48" fmla="*/ 477977 w 549646"/>
                <a:gd name="connsiteY48" fmla="*/ 388747 h 616266"/>
                <a:gd name="connsiteX49" fmla="*/ 499042 w 549646"/>
                <a:gd name="connsiteY49" fmla="*/ 337917 h 616266"/>
                <a:gd name="connsiteX50" fmla="*/ 539331 w 549646"/>
                <a:gd name="connsiteY50" fmla="*/ 327878 h 616266"/>
                <a:gd name="connsiteX51" fmla="*/ 549647 w 549646"/>
                <a:gd name="connsiteY51" fmla="*/ 314678 h 616266"/>
                <a:gd name="connsiteX52" fmla="*/ 549647 w 549646"/>
                <a:gd name="connsiteY52" fmla="*/ 234970 h 616266"/>
                <a:gd name="connsiteX53" fmla="*/ 539333 w 549646"/>
                <a:gd name="connsiteY53" fmla="*/ 221768 h 616266"/>
                <a:gd name="connsiteX54" fmla="*/ 319315 w 549646"/>
                <a:gd name="connsiteY54" fmla="*/ 589057 h 616266"/>
                <a:gd name="connsiteX55" fmla="*/ 230639 w 549646"/>
                <a:gd name="connsiteY55" fmla="*/ 589057 h 616266"/>
                <a:gd name="connsiteX56" fmla="*/ 212758 w 549646"/>
                <a:gd name="connsiteY56" fmla="*/ 571175 h 616266"/>
                <a:gd name="connsiteX57" fmla="*/ 212758 w 549646"/>
                <a:gd name="connsiteY57" fmla="*/ 561848 h 616266"/>
                <a:gd name="connsiteX58" fmla="*/ 257817 w 549646"/>
                <a:gd name="connsiteY58" fmla="*/ 561848 h 616266"/>
                <a:gd name="connsiteX59" fmla="*/ 271421 w 549646"/>
                <a:gd name="connsiteY59" fmla="*/ 548244 h 616266"/>
                <a:gd name="connsiteX60" fmla="*/ 257817 w 549646"/>
                <a:gd name="connsiteY60" fmla="*/ 534640 h 616266"/>
                <a:gd name="connsiteX61" fmla="*/ 212758 w 549646"/>
                <a:gd name="connsiteY61" fmla="*/ 534640 h 616266"/>
                <a:gd name="connsiteX62" fmla="*/ 212758 w 549646"/>
                <a:gd name="connsiteY62" fmla="*/ 512021 h 616266"/>
                <a:gd name="connsiteX63" fmla="*/ 337195 w 549646"/>
                <a:gd name="connsiteY63" fmla="*/ 512021 h 616266"/>
                <a:gd name="connsiteX64" fmla="*/ 337195 w 549646"/>
                <a:gd name="connsiteY64" fmla="*/ 571175 h 616266"/>
                <a:gd name="connsiteX65" fmla="*/ 337196 w 549646"/>
                <a:gd name="connsiteY65" fmla="*/ 571175 h 616266"/>
                <a:gd name="connsiteX66" fmla="*/ 319315 w 549646"/>
                <a:gd name="connsiteY66" fmla="*/ 589057 h 616266"/>
                <a:gd name="connsiteX67" fmla="*/ 337601 w 549646"/>
                <a:gd name="connsiteY67" fmla="*/ 484813 h 616266"/>
                <a:gd name="connsiteX68" fmla="*/ 212374 w 549646"/>
                <a:gd name="connsiteY68" fmla="*/ 484813 h 616266"/>
                <a:gd name="connsiteX69" fmla="*/ 165830 w 549646"/>
                <a:gd name="connsiteY69" fmla="*/ 378839 h 616266"/>
                <a:gd name="connsiteX70" fmla="*/ 123615 w 549646"/>
                <a:gd name="connsiteY70" fmla="*/ 269665 h 616266"/>
                <a:gd name="connsiteX71" fmla="*/ 273883 w 549646"/>
                <a:gd name="connsiteY71" fmla="*/ 122478 h 616266"/>
                <a:gd name="connsiteX72" fmla="*/ 274985 w 549646"/>
                <a:gd name="connsiteY72" fmla="*/ 122474 h 616266"/>
                <a:gd name="connsiteX73" fmla="*/ 381670 w 549646"/>
                <a:gd name="connsiteY73" fmla="*/ 166444 h 616266"/>
                <a:gd name="connsiteX74" fmla="*/ 426402 w 549646"/>
                <a:gd name="connsiteY74" fmla="*/ 273894 h 616266"/>
                <a:gd name="connsiteX75" fmla="*/ 385083 w 549646"/>
                <a:gd name="connsiteY75" fmla="*/ 377837 h 616266"/>
                <a:gd name="connsiteX76" fmla="*/ 337601 w 549646"/>
                <a:gd name="connsiteY76" fmla="*/ 484813 h 616266"/>
                <a:gd name="connsiteX77" fmla="*/ 522442 w 549646"/>
                <a:gd name="connsiteY77" fmla="*/ 304045 h 616266"/>
                <a:gd name="connsiteX78" fmla="*/ 522441 w 549646"/>
                <a:gd name="connsiteY78" fmla="*/ 304045 h 616266"/>
                <a:gd name="connsiteX79" fmla="*/ 485813 w 549646"/>
                <a:gd name="connsiteY79" fmla="*/ 313171 h 616266"/>
                <a:gd name="connsiteX80" fmla="*/ 476533 w 549646"/>
                <a:gd name="connsiteY80" fmla="*/ 321163 h 616266"/>
                <a:gd name="connsiteX81" fmla="*/ 450216 w 549646"/>
                <a:gd name="connsiteY81" fmla="*/ 384667 h 616266"/>
                <a:gd name="connsiteX82" fmla="*/ 451125 w 549646"/>
                <a:gd name="connsiteY82" fmla="*/ 396883 h 616266"/>
                <a:gd name="connsiteX83" fmla="*/ 470562 w 549646"/>
                <a:gd name="connsiteY83" fmla="*/ 429219 h 616266"/>
                <a:gd name="connsiteX84" fmla="*/ 429222 w 549646"/>
                <a:gd name="connsiteY84" fmla="*/ 470560 h 616266"/>
                <a:gd name="connsiteX85" fmla="*/ 396886 w 549646"/>
                <a:gd name="connsiteY85" fmla="*/ 451122 h 616266"/>
                <a:gd name="connsiteX86" fmla="*/ 384668 w 549646"/>
                <a:gd name="connsiteY86" fmla="*/ 450213 h 616266"/>
                <a:gd name="connsiteX87" fmla="*/ 370260 w 549646"/>
                <a:gd name="connsiteY87" fmla="*/ 456184 h 616266"/>
                <a:gd name="connsiteX88" fmla="*/ 404861 w 549646"/>
                <a:gd name="connsiteY88" fmla="*/ 396523 h 616266"/>
                <a:gd name="connsiteX89" fmla="*/ 453609 w 549646"/>
                <a:gd name="connsiteY89" fmla="*/ 273894 h 616266"/>
                <a:gd name="connsiteX90" fmla="*/ 400841 w 549646"/>
                <a:gd name="connsiteY90" fmla="*/ 147137 h 616266"/>
                <a:gd name="connsiteX91" fmla="*/ 273691 w 549646"/>
                <a:gd name="connsiteY91" fmla="*/ 95268 h 616266"/>
                <a:gd name="connsiteX92" fmla="*/ 150089 w 549646"/>
                <a:gd name="connsiteY92" fmla="*/ 146413 h 616266"/>
                <a:gd name="connsiteX93" fmla="*/ 96417 w 549646"/>
                <a:gd name="connsiteY93" fmla="*/ 268926 h 616266"/>
                <a:gd name="connsiteX94" fmla="*/ 146221 w 549646"/>
                <a:gd name="connsiteY94" fmla="*/ 397701 h 616266"/>
                <a:gd name="connsiteX95" fmla="*/ 179976 w 549646"/>
                <a:gd name="connsiteY95" fmla="*/ 456428 h 616266"/>
                <a:gd name="connsiteX96" fmla="*/ 164980 w 549646"/>
                <a:gd name="connsiteY96" fmla="*/ 450213 h 616266"/>
                <a:gd name="connsiteX97" fmla="*/ 152763 w 549646"/>
                <a:gd name="connsiteY97" fmla="*/ 451122 h 616266"/>
                <a:gd name="connsiteX98" fmla="*/ 120427 w 549646"/>
                <a:gd name="connsiteY98" fmla="*/ 470560 h 616266"/>
                <a:gd name="connsiteX99" fmla="*/ 79087 w 549646"/>
                <a:gd name="connsiteY99" fmla="*/ 429219 h 616266"/>
                <a:gd name="connsiteX100" fmla="*/ 98525 w 549646"/>
                <a:gd name="connsiteY100" fmla="*/ 396883 h 616266"/>
                <a:gd name="connsiteX101" fmla="*/ 99433 w 549646"/>
                <a:gd name="connsiteY101" fmla="*/ 384667 h 616266"/>
                <a:gd name="connsiteX102" fmla="*/ 73116 w 549646"/>
                <a:gd name="connsiteY102" fmla="*/ 321163 h 616266"/>
                <a:gd name="connsiteX103" fmla="*/ 63837 w 549646"/>
                <a:gd name="connsiteY103" fmla="*/ 313171 h 616266"/>
                <a:gd name="connsiteX104" fmla="*/ 27208 w 549646"/>
                <a:gd name="connsiteY104" fmla="*/ 304045 h 616266"/>
                <a:gd name="connsiteX105" fmla="*/ 27208 w 549646"/>
                <a:gd name="connsiteY105" fmla="*/ 245599 h 616266"/>
                <a:gd name="connsiteX106" fmla="*/ 63837 w 549646"/>
                <a:gd name="connsiteY106" fmla="*/ 236473 h 616266"/>
                <a:gd name="connsiteX107" fmla="*/ 73116 w 549646"/>
                <a:gd name="connsiteY107" fmla="*/ 228480 h 616266"/>
                <a:gd name="connsiteX108" fmla="*/ 99433 w 549646"/>
                <a:gd name="connsiteY108" fmla="*/ 164976 h 616266"/>
                <a:gd name="connsiteX109" fmla="*/ 98525 w 549646"/>
                <a:gd name="connsiteY109" fmla="*/ 152759 h 616266"/>
                <a:gd name="connsiteX110" fmla="*/ 79087 w 549646"/>
                <a:gd name="connsiteY110" fmla="*/ 120423 h 616266"/>
                <a:gd name="connsiteX111" fmla="*/ 120427 w 549646"/>
                <a:gd name="connsiteY111" fmla="*/ 79083 h 616266"/>
                <a:gd name="connsiteX112" fmla="*/ 152763 w 549646"/>
                <a:gd name="connsiteY112" fmla="*/ 98521 h 616266"/>
                <a:gd name="connsiteX113" fmla="*/ 164980 w 549646"/>
                <a:gd name="connsiteY113" fmla="*/ 99429 h 616266"/>
                <a:gd name="connsiteX114" fmla="*/ 228485 w 549646"/>
                <a:gd name="connsiteY114" fmla="*/ 73112 h 616266"/>
                <a:gd name="connsiteX115" fmla="*/ 236477 w 549646"/>
                <a:gd name="connsiteY115" fmla="*/ 63834 h 616266"/>
                <a:gd name="connsiteX116" fmla="*/ 245603 w 549646"/>
                <a:gd name="connsiteY116" fmla="*/ 27206 h 616266"/>
                <a:gd name="connsiteX117" fmla="*/ 304048 w 549646"/>
                <a:gd name="connsiteY117" fmla="*/ 27206 h 616266"/>
                <a:gd name="connsiteX118" fmla="*/ 313174 w 549646"/>
                <a:gd name="connsiteY118" fmla="*/ 63834 h 616266"/>
                <a:gd name="connsiteX119" fmla="*/ 321166 w 549646"/>
                <a:gd name="connsiteY119" fmla="*/ 73112 h 616266"/>
                <a:gd name="connsiteX120" fmla="*/ 384671 w 549646"/>
                <a:gd name="connsiteY120" fmla="*/ 99429 h 616266"/>
                <a:gd name="connsiteX121" fmla="*/ 396887 w 549646"/>
                <a:gd name="connsiteY121" fmla="*/ 98521 h 616266"/>
                <a:gd name="connsiteX122" fmla="*/ 429223 w 549646"/>
                <a:gd name="connsiteY122" fmla="*/ 79083 h 616266"/>
                <a:gd name="connsiteX123" fmla="*/ 470564 w 549646"/>
                <a:gd name="connsiteY123" fmla="*/ 120423 h 616266"/>
                <a:gd name="connsiteX124" fmla="*/ 451126 w 549646"/>
                <a:gd name="connsiteY124" fmla="*/ 152759 h 616266"/>
                <a:gd name="connsiteX125" fmla="*/ 450217 w 549646"/>
                <a:gd name="connsiteY125" fmla="*/ 164976 h 616266"/>
                <a:gd name="connsiteX126" fmla="*/ 476535 w 549646"/>
                <a:gd name="connsiteY126" fmla="*/ 228480 h 616266"/>
                <a:gd name="connsiteX127" fmla="*/ 485814 w 549646"/>
                <a:gd name="connsiteY127" fmla="*/ 236473 h 616266"/>
                <a:gd name="connsiteX128" fmla="*/ 522442 w 549646"/>
                <a:gd name="connsiteY128" fmla="*/ 245599 h 616266"/>
                <a:gd name="connsiteX129" fmla="*/ 522442 w 549646"/>
                <a:gd name="connsiteY129" fmla="*/ 304045 h 61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49646" h="616266">
                  <a:moveTo>
                    <a:pt x="539333" y="221768"/>
                  </a:moveTo>
                  <a:lnTo>
                    <a:pt x="499044" y="211730"/>
                  </a:lnTo>
                  <a:lnTo>
                    <a:pt x="477980" y="160899"/>
                  </a:lnTo>
                  <a:lnTo>
                    <a:pt x="499360" y="125330"/>
                  </a:lnTo>
                  <a:cubicBezTo>
                    <a:pt x="502579" y="119976"/>
                    <a:pt x="501738" y="113118"/>
                    <a:pt x="497321" y="108701"/>
                  </a:cubicBezTo>
                  <a:lnTo>
                    <a:pt x="440945" y="52327"/>
                  </a:lnTo>
                  <a:cubicBezTo>
                    <a:pt x="436525" y="47910"/>
                    <a:pt x="429668" y="47071"/>
                    <a:pt x="424315" y="50288"/>
                  </a:cubicBezTo>
                  <a:lnTo>
                    <a:pt x="388747" y="71668"/>
                  </a:lnTo>
                  <a:lnTo>
                    <a:pt x="337916" y="50604"/>
                  </a:lnTo>
                  <a:lnTo>
                    <a:pt x="327877" y="10315"/>
                  </a:lnTo>
                  <a:cubicBezTo>
                    <a:pt x="326368" y="4254"/>
                    <a:pt x="320924" y="0"/>
                    <a:pt x="314677" y="0"/>
                  </a:cubicBezTo>
                  <a:lnTo>
                    <a:pt x="234970" y="0"/>
                  </a:lnTo>
                  <a:cubicBezTo>
                    <a:pt x="228723" y="0"/>
                    <a:pt x="223278" y="4254"/>
                    <a:pt x="221770" y="10315"/>
                  </a:cubicBezTo>
                  <a:lnTo>
                    <a:pt x="211731" y="50604"/>
                  </a:lnTo>
                  <a:lnTo>
                    <a:pt x="160901" y="71668"/>
                  </a:lnTo>
                  <a:lnTo>
                    <a:pt x="125333" y="50288"/>
                  </a:lnTo>
                  <a:cubicBezTo>
                    <a:pt x="119980" y="47071"/>
                    <a:pt x="113119" y="47910"/>
                    <a:pt x="108703" y="52327"/>
                  </a:cubicBezTo>
                  <a:lnTo>
                    <a:pt x="52330" y="108701"/>
                  </a:lnTo>
                  <a:cubicBezTo>
                    <a:pt x="47913" y="113118"/>
                    <a:pt x="47072" y="119976"/>
                    <a:pt x="50291" y="125330"/>
                  </a:cubicBezTo>
                  <a:lnTo>
                    <a:pt x="71671" y="160899"/>
                  </a:lnTo>
                  <a:lnTo>
                    <a:pt x="50605" y="211730"/>
                  </a:lnTo>
                  <a:lnTo>
                    <a:pt x="10316" y="221768"/>
                  </a:lnTo>
                  <a:cubicBezTo>
                    <a:pt x="4254" y="223277"/>
                    <a:pt x="0" y="228721"/>
                    <a:pt x="0" y="234968"/>
                  </a:cubicBezTo>
                  <a:lnTo>
                    <a:pt x="0" y="314677"/>
                  </a:lnTo>
                  <a:cubicBezTo>
                    <a:pt x="0" y="320924"/>
                    <a:pt x="4254" y="326368"/>
                    <a:pt x="10316" y="327877"/>
                  </a:cubicBezTo>
                  <a:lnTo>
                    <a:pt x="50605" y="337916"/>
                  </a:lnTo>
                  <a:lnTo>
                    <a:pt x="71670" y="388745"/>
                  </a:lnTo>
                  <a:lnTo>
                    <a:pt x="50289" y="424314"/>
                  </a:lnTo>
                  <a:cubicBezTo>
                    <a:pt x="47071" y="429668"/>
                    <a:pt x="47911" y="436526"/>
                    <a:pt x="52329" y="440943"/>
                  </a:cubicBezTo>
                  <a:lnTo>
                    <a:pt x="108702" y="497317"/>
                  </a:lnTo>
                  <a:cubicBezTo>
                    <a:pt x="113121" y="501734"/>
                    <a:pt x="119979" y="502575"/>
                    <a:pt x="125332" y="499356"/>
                  </a:cubicBezTo>
                  <a:lnTo>
                    <a:pt x="160900" y="477975"/>
                  </a:lnTo>
                  <a:lnTo>
                    <a:pt x="185303" y="488089"/>
                  </a:lnTo>
                  <a:cubicBezTo>
                    <a:pt x="185461" y="490875"/>
                    <a:pt x="185551" y="493675"/>
                    <a:pt x="185551" y="496491"/>
                  </a:cubicBezTo>
                  <a:lnTo>
                    <a:pt x="185551" y="498418"/>
                  </a:lnTo>
                  <a:lnTo>
                    <a:pt x="185551" y="571177"/>
                  </a:lnTo>
                  <a:cubicBezTo>
                    <a:pt x="185551" y="596038"/>
                    <a:pt x="205778" y="616267"/>
                    <a:pt x="230641" y="616267"/>
                  </a:cubicBezTo>
                  <a:lnTo>
                    <a:pt x="319316" y="616267"/>
                  </a:lnTo>
                  <a:cubicBezTo>
                    <a:pt x="344178" y="616267"/>
                    <a:pt x="364406" y="596040"/>
                    <a:pt x="364406" y="571177"/>
                  </a:cubicBezTo>
                  <a:lnTo>
                    <a:pt x="364406" y="498418"/>
                  </a:lnTo>
                  <a:lnTo>
                    <a:pt x="364406" y="496493"/>
                  </a:lnTo>
                  <a:cubicBezTo>
                    <a:pt x="364406" y="493638"/>
                    <a:pt x="364502" y="490791"/>
                    <a:pt x="364674" y="487954"/>
                  </a:cubicBezTo>
                  <a:lnTo>
                    <a:pt x="388748" y="477977"/>
                  </a:lnTo>
                  <a:lnTo>
                    <a:pt x="424316" y="499357"/>
                  </a:lnTo>
                  <a:cubicBezTo>
                    <a:pt x="426492" y="500666"/>
                    <a:pt x="428914" y="501303"/>
                    <a:pt x="431321" y="501303"/>
                  </a:cubicBezTo>
                  <a:cubicBezTo>
                    <a:pt x="434839" y="501303"/>
                    <a:pt x="438322" y="499941"/>
                    <a:pt x="440945" y="497318"/>
                  </a:cubicBezTo>
                  <a:lnTo>
                    <a:pt x="497318" y="440945"/>
                  </a:lnTo>
                  <a:cubicBezTo>
                    <a:pt x="501735" y="436527"/>
                    <a:pt x="502576" y="429669"/>
                    <a:pt x="499357" y="424315"/>
                  </a:cubicBezTo>
                  <a:lnTo>
                    <a:pt x="477977" y="388747"/>
                  </a:lnTo>
                  <a:lnTo>
                    <a:pt x="499042" y="337917"/>
                  </a:lnTo>
                  <a:lnTo>
                    <a:pt x="539331" y="327878"/>
                  </a:lnTo>
                  <a:cubicBezTo>
                    <a:pt x="545393" y="326370"/>
                    <a:pt x="549647" y="320925"/>
                    <a:pt x="549647" y="314678"/>
                  </a:cubicBezTo>
                  <a:lnTo>
                    <a:pt x="549647" y="234970"/>
                  </a:lnTo>
                  <a:cubicBezTo>
                    <a:pt x="549649" y="228721"/>
                    <a:pt x="545395" y="223277"/>
                    <a:pt x="539333" y="221768"/>
                  </a:cubicBezTo>
                  <a:close/>
                  <a:moveTo>
                    <a:pt x="319315" y="589057"/>
                  </a:moveTo>
                  <a:lnTo>
                    <a:pt x="230639" y="589057"/>
                  </a:lnTo>
                  <a:cubicBezTo>
                    <a:pt x="220780" y="589057"/>
                    <a:pt x="212758" y="581036"/>
                    <a:pt x="212758" y="571175"/>
                  </a:cubicBezTo>
                  <a:lnTo>
                    <a:pt x="212758" y="561848"/>
                  </a:lnTo>
                  <a:lnTo>
                    <a:pt x="257817" y="561848"/>
                  </a:lnTo>
                  <a:cubicBezTo>
                    <a:pt x="265329" y="561848"/>
                    <a:pt x="271421" y="555756"/>
                    <a:pt x="271421" y="548244"/>
                  </a:cubicBezTo>
                  <a:cubicBezTo>
                    <a:pt x="271421" y="540732"/>
                    <a:pt x="265329" y="534640"/>
                    <a:pt x="257817" y="534640"/>
                  </a:cubicBezTo>
                  <a:lnTo>
                    <a:pt x="212758" y="534640"/>
                  </a:lnTo>
                  <a:lnTo>
                    <a:pt x="212758" y="512021"/>
                  </a:lnTo>
                  <a:lnTo>
                    <a:pt x="337195" y="512021"/>
                  </a:lnTo>
                  <a:lnTo>
                    <a:pt x="337195" y="571175"/>
                  </a:lnTo>
                  <a:lnTo>
                    <a:pt x="337196" y="571175"/>
                  </a:lnTo>
                  <a:cubicBezTo>
                    <a:pt x="337197" y="581034"/>
                    <a:pt x="329176" y="589057"/>
                    <a:pt x="319315" y="589057"/>
                  </a:cubicBezTo>
                  <a:close/>
                  <a:moveTo>
                    <a:pt x="337601" y="484813"/>
                  </a:moveTo>
                  <a:lnTo>
                    <a:pt x="212374" y="484813"/>
                  </a:lnTo>
                  <a:cubicBezTo>
                    <a:pt x="209717" y="444799"/>
                    <a:pt x="193426" y="407530"/>
                    <a:pt x="165830" y="378839"/>
                  </a:cubicBezTo>
                  <a:cubicBezTo>
                    <a:pt x="137494" y="349380"/>
                    <a:pt x="122501" y="310608"/>
                    <a:pt x="123615" y="269665"/>
                  </a:cubicBezTo>
                  <a:cubicBezTo>
                    <a:pt x="125807" y="189076"/>
                    <a:pt x="193217" y="123048"/>
                    <a:pt x="273883" y="122478"/>
                  </a:cubicBezTo>
                  <a:cubicBezTo>
                    <a:pt x="274252" y="122475"/>
                    <a:pt x="274618" y="122474"/>
                    <a:pt x="274985" y="122474"/>
                  </a:cubicBezTo>
                  <a:cubicBezTo>
                    <a:pt x="315239" y="122474"/>
                    <a:pt x="353089" y="138064"/>
                    <a:pt x="381670" y="166444"/>
                  </a:cubicBezTo>
                  <a:cubicBezTo>
                    <a:pt x="410516" y="195088"/>
                    <a:pt x="426402" y="233246"/>
                    <a:pt x="426402" y="273894"/>
                  </a:cubicBezTo>
                  <a:cubicBezTo>
                    <a:pt x="426402" y="312715"/>
                    <a:pt x="411728" y="349630"/>
                    <a:pt x="385083" y="377837"/>
                  </a:cubicBezTo>
                  <a:cubicBezTo>
                    <a:pt x="356956" y="407614"/>
                    <a:pt x="340340" y="445226"/>
                    <a:pt x="337601" y="484813"/>
                  </a:cubicBezTo>
                  <a:close/>
                  <a:moveTo>
                    <a:pt x="522442" y="304045"/>
                  </a:moveTo>
                  <a:lnTo>
                    <a:pt x="522441" y="304045"/>
                  </a:lnTo>
                  <a:lnTo>
                    <a:pt x="485813" y="313171"/>
                  </a:lnTo>
                  <a:cubicBezTo>
                    <a:pt x="481627" y="314214"/>
                    <a:pt x="478185" y="317179"/>
                    <a:pt x="476533" y="321163"/>
                  </a:cubicBezTo>
                  <a:lnTo>
                    <a:pt x="450216" y="384667"/>
                  </a:lnTo>
                  <a:cubicBezTo>
                    <a:pt x="448564" y="388653"/>
                    <a:pt x="448900" y="393186"/>
                    <a:pt x="451125" y="396883"/>
                  </a:cubicBezTo>
                  <a:lnTo>
                    <a:pt x="470562" y="429219"/>
                  </a:lnTo>
                  <a:lnTo>
                    <a:pt x="429222" y="470560"/>
                  </a:lnTo>
                  <a:lnTo>
                    <a:pt x="396886" y="451122"/>
                  </a:lnTo>
                  <a:cubicBezTo>
                    <a:pt x="393190" y="448900"/>
                    <a:pt x="388657" y="448562"/>
                    <a:pt x="384668" y="450213"/>
                  </a:cubicBezTo>
                  <a:lnTo>
                    <a:pt x="370260" y="456184"/>
                  </a:lnTo>
                  <a:cubicBezTo>
                    <a:pt x="376748" y="434272"/>
                    <a:pt x="388496" y="413846"/>
                    <a:pt x="404861" y="396523"/>
                  </a:cubicBezTo>
                  <a:cubicBezTo>
                    <a:pt x="436296" y="363241"/>
                    <a:pt x="453609" y="319691"/>
                    <a:pt x="453609" y="273894"/>
                  </a:cubicBezTo>
                  <a:cubicBezTo>
                    <a:pt x="453609" y="225942"/>
                    <a:pt x="434869" y="180925"/>
                    <a:pt x="400841" y="147137"/>
                  </a:cubicBezTo>
                  <a:cubicBezTo>
                    <a:pt x="366815" y="113351"/>
                    <a:pt x="321714" y="94894"/>
                    <a:pt x="273691" y="95268"/>
                  </a:cubicBezTo>
                  <a:cubicBezTo>
                    <a:pt x="227327" y="95596"/>
                    <a:pt x="183430" y="113760"/>
                    <a:pt x="150089" y="146413"/>
                  </a:cubicBezTo>
                  <a:cubicBezTo>
                    <a:pt x="116738" y="179075"/>
                    <a:pt x="97678" y="222583"/>
                    <a:pt x="96417" y="268926"/>
                  </a:cubicBezTo>
                  <a:cubicBezTo>
                    <a:pt x="95103" y="317213"/>
                    <a:pt x="112791" y="362946"/>
                    <a:pt x="146221" y="397701"/>
                  </a:cubicBezTo>
                  <a:cubicBezTo>
                    <a:pt x="162231" y="414346"/>
                    <a:pt x="173693" y="434464"/>
                    <a:pt x="179976" y="456428"/>
                  </a:cubicBezTo>
                  <a:lnTo>
                    <a:pt x="164980" y="450213"/>
                  </a:lnTo>
                  <a:cubicBezTo>
                    <a:pt x="160993" y="448560"/>
                    <a:pt x="156460" y="448899"/>
                    <a:pt x="152763" y="451122"/>
                  </a:cubicBezTo>
                  <a:lnTo>
                    <a:pt x="120427" y="470560"/>
                  </a:lnTo>
                  <a:lnTo>
                    <a:pt x="79087" y="429219"/>
                  </a:lnTo>
                  <a:lnTo>
                    <a:pt x="98525" y="396883"/>
                  </a:lnTo>
                  <a:cubicBezTo>
                    <a:pt x="100749" y="393184"/>
                    <a:pt x="101085" y="388651"/>
                    <a:pt x="99433" y="384667"/>
                  </a:cubicBezTo>
                  <a:lnTo>
                    <a:pt x="73116" y="321163"/>
                  </a:lnTo>
                  <a:cubicBezTo>
                    <a:pt x="71464" y="317179"/>
                    <a:pt x="68023" y="314214"/>
                    <a:pt x="63837" y="313171"/>
                  </a:cubicBezTo>
                  <a:lnTo>
                    <a:pt x="27208" y="304045"/>
                  </a:lnTo>
                  <a:lnTo>
                    <a:pt x="27208" y="245599"/>
                  </a:lnTo>
                  <a:lnTo>
                    <a:pt x="63837" y="236473"/>
                  </a:lnTo>
                  <a:cubicBezTo>
                    <a:pt x="68023" y="235430"/>
                    <a:pt x="71464" y="232465"/>
                    <a:pt x="73116" y="228480"/>
                  </a:cubicBezTo>
                  <a:lnTo>
                    <a:pt x="99433" y="164976"/>
                  </a:lnTo>
                  <a:cubicBezTo>
                    <a:pt x="101085" y="160990"/>
                    <a:pt x="100749" y="156457"/>
                    <a:pt x="98525" y="152759"/>
                  </a:cubicBezTo>
                  <a:lnTo>
                    <a:pt x="79087" y="120423"/>
                  </a:lnTo>
                  <a:lnTo>
                    <a:pt x="120427" y="79083"/>
                  </a:lnTo>
                  <a:lnTo>
                    <a:pt x="152763" y="98521"/>
                  </a:lnTo>
                  <a:cubicBezTo>
                    <a:pt x="156461" y="100743"/>
                    <a:pt x="160995" y="101082"/>
                    <a:pt x="164980" y="99429"/>
                  </a:cubicBezTo>
                  <a:lnTo>
                    <a:pt x="228485" y="73112"/>
                  </a:lnTo>
                  <a:cubicBezTo>
                    <a:pt x="232469" y="71460"/>
                    <a:pt x="235434" y="68018"/>
                    <a:pt x="236477" y="63834"/>
                  </a:cubicBezTo>
                  <a:lnTo>
                    <a:pt x="245603" y="27206"/>
                  </a:lnTo>
                  <a:lnTo>
                    <a:pt x="304048" y="27206"/>
                  </a:lnTo>
                  <a:lnTo>
                    <a:pt x="313174" y="63834"/>
                  </a:lnTo>
                  <a:cubicBezTo>
                    <a:pt x="314217" y="68018"/>
                    <a:pt x="317181" y="71460"/>
                    <a:pt x="321166" y="73112"/>
                  </a:cubicBezTo>
                  <a:lnTo>
                    <a:pt x="384671" y="99429"/>
                  </a:lnTo>
                  <a:cubicBezTo>
                    <a:pt x="388657" y="101081"/>
                    <a:pt x="393190" y="100743"/>
                    <a:pt x="396887" y="98521"/>
                  </a:cubicBezTo>
                  <a:lnTo>
                    <a:pt x="429223" y="79083"/>
                  </a:lnTo>
                  <a:lnTo>
                    <a:pt x="470564" y="120423"/>
                  </a:lnTo>
                  <a:lnTo>
                    <a:pt x="451126" y="152759"/>
                  </a:lnTo>
                  <a:cubicBezTo>
                    <a:pt x="448902" y="156458"/>
                    <a:pt x="448566" y="160991"/>
                    <a:pt x="450217" y="164976"/>
                  </a:cubicBezTo>
                  <a:lnTo>
                    <a:pt x="476535" y="228480"/>
                  </a:lnTo>
                  <a:cubicBezTo>
                    <a:pt x="478186" y="232465"/>
                    <a:pt x="481628" y="235430"/>
                    <a:pt x="485814" y="236473"/>
                  </a:cubicBezTo>
                  <a:lnTo>
                    <a:pt x="522442" y="245599"/>
                  </a:lnTo>
                  <a:lnTo>
                    <a:pt x="522442" y="304045"/>
                  </a:lnTo>
                  <a:close/>
                </a:path>
              </a:pathLst>
            </a:custGeom>
            <a:solidFill>
              <a:schemeClr val="tx1">
                <a:lumMod val="75000"/>
                <a:lumOff val="25000"/>
              </a:schemeClr>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2" name="任意多边形: 形状 171">
              <a:extLst>
                <a:ext uri="{FF2B5EF4-FFF2-40B4-BE49-F238E27FC236}">
                  <a16:creationId xmlns:a16="http://schemas.microsoft.com/office/drawing/2014/main" id="{13CD2408-36C8-4BDC-1F4E-7306FBFC774E}"/>
                </a:ext>
              </a:extLst>
            </p:cNvPr>
            <p:cNvSpPr/>
            <p:nvPr/>
          </p:nvSpPr>
          <p:spPr>
            <a:xfrm>
              <a:off x="7453956" y="2712273"/>
              <a:ext cx="27208" cy="27208"/>
            </a:xfrm>
            <a:custGeom>
              <a:avLst/>
              <a:gdLst>
                <a:gd name="connsiteX0" fmla="*/ 23222 w 27208"/>
                <a:gd name="connsiteY0" fmla="*/ 3986 h 27208"/>
                <a:gd name="connsiteX1" fmla="*/ 13604 w 27208"/>
                <a:gd name="connsiteY1" fmla="*/ 0 h 27208"/>
                <a:gd name="connsiteX2" fmla="*/ 3987 w 27208"/>
                <a:gd name="connsiteY2" fmla="*/ 3986 h 27208"/>
                <a:gd name="connsiteX3" fmla="*/ 0 w 27208"/>
                <a:gd name="connsiteY3" fmla="*/ 13604 h 27208"/>
                <a:gd name="connsiteX4" fmla="*/ 3987 w 27208"/>
                <a:gd name="connsiteY4" fmla="*/ 23222 h 27208"/>
                <a:gd name="connsiteX5" fmla="*/ 13604 w 27208"/>
                <a:gd name="connsiteY5" fmla="*/ 27208 h 27208"/>
                <a:gd name="connsiteX6" fmla="*/ 23222 w 27208"/>
                <a:gd name="connsiteY6" fmla="*/ 23222 h 27208"/>
                <a:gd name="connsiteX7" fmla="*/ 27208 w 27208"/>
                <a:gd name="connsiteY7" fmla="*/ 13604 h 27208"/>
                <a:gd name="connsiteX8" fmla="*/ 23222 w 27208"/>
                <a:gd name="connsiteY8" fmla="*/ 3986 h 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8" h="27208">
                  <a:moveTo>
                    <a:pt x="23222" y="3986"/>
                  </a:moveTo>
                  <a:cubicBezTo>
                    <a:pt x="20692" y="1441"/>
                    <a:pt x="17182" y="0"/>
                    <a:pt x="13604" y="0"/>
                  </a:cubicBezTo>
                  <a:cubicBezTo>
                    <a:pt x="10026" y="0"/>
                    <a:pt x="6516" y="1442"/>
                    <a:pt x="3987" y="3986"/>
                  </a:cubicBezTo>
                  <a:cubicBezTo>
                    <a:pt x="1457" y="6516"/>
                    <a:pt x="0" y="10014"/>
                    <a:pt x="0" y="13604"/>
                  </a:cubicBezTo>
                  <a:cubicBezTo>
                    <a:pt x="0" y="17182"/>
                    <a:pt x="1456" y="20692"/>
                    <a:pt x="3987" y="23222"/>
                  </a:cubicBezTo>
                  <a:cubicBezTo>
                    <a:pt x="6516" y="25751"/>
                    <a:pt x="10026" y="27208"/>
                    <a:pt x="13604" y="27208"/>
                  </a:cubicBezTo>
                  <a:cubicBezTo>
                    <a:pt x="17182" y="27208"/>
                    <a:pt x="20692" y="25753"/>
                    <a:pt x="23222" y="23222"/>
                  </a:cubicBezTo>
                  <a:cubicBezTo>
                    <a:pt x="25753" y="20678"/>
                    <a:pt x="27208" y="17182"/>
                    <a:pt x="27208" y="13604"/>
                  </a:cubicBezTo>
                  <a:cubicBezTo>
                    <a:pt x="27208" y="10026"/>
                    <a:pt x="25754" y="6516"/>
                    <a:pt x="23222" y="3986"/>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3" name="任意多边形: 形状 172">
              <a:extLst>
                <a:ext uri="{FF2B5EF4-FFF2-40B4-BE49-F238E27FC236}">
                  <a16:creationId xmlns:a16="http://schemas.microsoft.com/office/drawing/2014/main" id="{8D53DB13-2278-B55D-C994-01E7B949AF2D}"/>
                </a:ext>
              </a:extLst>
            </p:cNvPr>
            <p:cNvSpPr/>
            <p:nvPr/>
          </p:nvSpPr>
          <p:spPr>
            <a:xfrm>
              <a:off x="7526140" y="2712273"/>
              <a:ext cx="27208" cy="27208"/>
            </a:xfrm>
            <a:custGeom>
              <a:avLst/>
              <a:gdLst>
                <a:gd name="connsiteX0" fmla="*/ 23221 w 27208"/>
                <a:gd name="connsiteY0" fmla="*/ 3986 h 27208"/>
                <a:gd name="connsiteX1" fmla="*/ 13604 w 27208"/>
                <a:gd name="connsiteY1" fmla="*/ 0 h 27208"/>
                <a:gd name="connsiteX2" fmla="*/ 3986 w 27208"/>
                <a:gd name="connsiteY2" fmla="*/ 3986 h 27208"/>
                <a:gd name="connsiteX3" fmla="*/ 0 w 27208"/>
                <a:gd name="connsiteY3" fmla="*/ 13604 h 27208"/>
                <a:gd name="connsiteX4" fmla="*/ 3986 w 27208"/>
                <a:gd name="connsiteY4" fmla="*/ 23222 h 27208"/>
                <a:gd name="connsiteX5" fmla="*/ 13604 w 27208"/>
                <a:gd name="connsiteY5" fmla="*/ 27208 h 27208"/>
                <a:gd name="connsiteX6" fmla="*/ 23221 w 27208"/>
                <a:gd name="connsiteY6" fmla="*/ 23222 h 27208"/>
                <a:gd name="connsiteX7" fmla="*/ 27208 w 27208"/>
                <a:gd name="connsiteY7" fmla="*/ 13604 h 27208"/>
                <a:gd name="connsiteX8" fmla="*/ 23221 w 27208"/>
                <a:gd name="connsiteY8" fmla="*/ 3986 h 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8" h="27208">
                  <a:moveTo>
                    <a:pt x="23221" y="3986"/>
                  </a:moveTo>
                  <a:cubicBezTo>
                    <a:pt x="20692" y="1441"/>
                    <a:pt x="17182" y="0"/>
                    <a:pt x="13604" y="0"/>
                  </a:cubicBezTo>
                  <a:cubicBezTo>
                    <a:pt x="10026" y="0"/>
                    <a:pt x="6516" y="1442"/>
                    <a:pt x="3986" y="3986"/>
                  </a:cubicBezTo>
                  <a:cubicBezTo>
                    <a:pt x="1456" y="6516"/>
                    <a:pt x="0" y="10026"/>
                    <a:pt x="0" y="13604"/>
                  </a:cubicBezTo>
                  <a:cubicBezTo>
                    <a:pt x="0" y="17182"/>
                    <a:pt x="1454" y="20692"/>
                    <a:pt x="3986" y="23222"/>
                  </a:cubicBezTo>
                  <a:cubicBezTo>
                    <a:pt x="6516" y="25751"/>
                    <a:pt x="10026" y="27208"/>
                    <a:pt x="13604" y="27208"/>
                  </a:cubicBezTo>
                  <a:cubicBezTo>
                    <a:pt x="17182" y="27208"/>
                    <a:pt x="20692" y="25753"/>
                    <a:pt x="23221" y="23222"/>
                  </a:cubicBezTo>
                  <a:cubicBezTo>
                    <a:pt x="25751" y="20692"/>
                    <a:pt x="27208" y="17182"/>
                    <a:pt x="27208" y="13604"/>
                  </a:cubicBezTo>
                  <a:cubicBezTo>
                    <a:pt x="27208" y="10026"/>
                    <a:pt x="25751" y="6516"/>
                    <a:pt x="23221" y="3986"/>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4" name="任意多边形: 形状 173">
              <a:extLst>
                <a:ext uri="{FF2B5EF4-FFF2-40B4-BE49-F238E27FC236}">
                  <a16:creationId xmlns:a16="http://schemas.microsoft.com/office/drawing/2014/main" id="{9D32E6E4-4D27-1959-758A-74C346EABE3E}"/>
                </a:ext>
              </a:extLst>
            </p:cNvPr>
            <p:cNvSpPr/>
            <p:nvPr/>
          </p:nvSpPr>
          <p:spPr>
            <a:xfrm>
              <a:off x="7598323" y="2712273"/>
              <a:ext cx="27208" cy="27208"/>
            </a:xfrm>
            <a:custGeom>
              <a:avLst/>
              <a:gdLst>
                <a:gd name="connsiteX0" fmla="*/ 23222 w 27208"/>
                <a:gd name="connsiteY0" fmla="*/ 3986 h 27208"/>
                <a:gd name="connsiteX1" fmla="*/ 13604 w 27208"/>
                <a:gd name="connsiteY1" fmla="*/ 0 h 27208"/>
                <a:gd name="connsiteX2" fmla="*/ 3987 w 27208"/>
                <a:gd name="connsiteY2" fmla="*/ 3986 h 27208"/>
                <a:gd name="connsiteX3" fmla="*/ 0 w 27208"/>
                <a:gd name="connsiteY3" fmla="*/ 13604 h 27208"/>
                <a:gd name="connsiteX4" fmla="*/ 3987 w 27208"/>
                <a:gd name="connsiteY4" fmla="*/ 23222 h 27208"/>
                <a:gd name="connsiteX5" fmla="*/ 13604 w 27208"/>
                <a:gd name="connsiteY5" fmla="*/ 27208 h 27208"/>
                <a:gd name="connsiteX6" fmla="*/ 23222 w 27208"/>
                <a:gd name="connsiteY6" fmla="*/ 23222 h 27208"/>
                <a:gd name="connsiteX7" fmla="*/ 27208 w 27208"/>
                <a:gd name="connsiteY7" fmla="*/ 13604 h 27208"/>
                <a:gd name="connsiteX8" fmla="*/ 23222 w 27208"/>
                <a:gd name="connsiteY8" fmla="*/ 3986 h 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8" h="27208">
                  <a:moveTo>
                    <a:pt x="23222" y="3986"/>
                  </a:moveTo>
                  <a:cubicBezTo>
                    <a:pt x="20692" y="1441"/>
                    <a:pt x="17182" y="0"/>
                    <a:pt x="13604" y="0"/>
                  </a:cubicBezTo>
                  <a:cubicBezTo>
                    <a:pt x="10026" y="0"/>
                    <a:pt x="6516" y="1442"/>
                    <a:pt x="3987" y="3986"/>
                  </a:cubicBezTo>
                  <a:cubicBezTo>
                    <a:pt x="1457" y="6504"/>
                    <a:pt x="0" y="10014"/>
                    <a:pt x="0" y="13604"/>
                  </a:cubicBezTo>
                  <a:cubicBezTo>
                    <a:pt x="0" y="17182"/>
                    <a:pt x="1456" y="20692"/>
                    <a:pt x="3987" y="23222"/>
                  </a:cubicBezTo>
                  <a:cubicBezTo>
                    <a:pt x="6516" y="25751"/>
                    <a:pt x="10026" y="27208"/>
                    <a:pt x="13604" y="27208"/>
                  </a:cubicBezTo>
                  <a:cubicBezTo>
                    <a:pt x="17182" y="27208"/>
                    <a:pt x="20692" y="25753"/>
                    <a:pt x="23222" y="23222"/>
                  </a:cubicBezTo>
                  <a:cubicBezTo>
                    <a:pt x="25753" y="20678"/>
                    <a:pt x="27208" y="17182"/>
                    <a:pt x="27208" y="13604"/>
                  </a:cubicBezTo>
                  <a:cubicBezTo>
                    <a:pt x="27208" y="10026"/>
                    <a:pt x="25756" y="6516"/>
                    <a:pt x="23222" y="3986"/>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5" name="任意多边形: 形状 174">
              <a:extLst>
                <a:ext uri="{FF2B5EF4-FFF2-40B4-BE49-F238E27FC236}">
                  <a16:creationId xmlns:a16="http://schemas.microsoft.com/office/drawing/2014/main" id="{D247B00A-9A58-F526-8381-391FE9E6139B}"/>
                </a:ext>
              </a:extLst>
            </p:cNvPr>
            <p:cNvSpPr/>
            <p:nvPr/>
          </p:nvSpPr>
          <p:spPr>
            <a:xfrm>
              <a:off x="7526139" y="2375786"/>
              <a:ext cx="27208" cy="60521"/>
            </a:xfrm>
            <a:custGeom>
              <a:avLst/>
              <a:gdLst>
                <a:gd name="connsiteX0" fmla="*/ 13604 w 27208"/>
                <a:gd name="connsiteY0" fmla="*/ 0 h 60521"/>
                <a:gd name="connsiteX1" fmla="*/ 0 w 27208"/>
                <a:gd name="connsiteY1" fmla="*/ 13604 h 60521"/>
                <a:gd name="connsiteX2" fmla="*/ 0 w 27208"/>
                <a:gd name="connsiteY2" fmla="*/ 46917 h 60521"/>
                <a:gd name="connsiteX3" fmla="*/ 13604 w 27208"/>
                <a:gd name="connsiteY3" fmla="*/ 60521 h 60521"/>
                <a:gd name="connsiteX4" fmla="*/ 27208 w 27208"/>
                <a:gd name="connsiteY4" fmla="*/ 46917 h 60521"/>
                <a:gd name="connsiteX5" fmla="*/ 27208 w 27208"/>
                <a:gd name="connsiteY5" fmla="*/ 13604 h 60521"/>
                <a:gd name="connsiteX6" fmla="*/ 13604 w 27208"/>
                <a:gd name="connsiteY6" fmla="*/ 0 h 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08" h="60521">
                  <a:moveTo>
                    <a:pt x="13604" y="0"/>
                  </a:moveTo>
                  <a:cubicBezTo>
                    <a:pt x="6092" y="0"/>
                    <a:pt x="0" y="6092"/>
                    <a:pt x="0" y="13604"/>
                  </a:cubicBezTo>
                  <a:lnTo>
                    <a:pt x="0" y="46917"/>
                  </a:lnTo>
                  <a:cubicBezTo>
                    <a:pt x="0" y="54431"/>
                    <a:pt x="6092" y="60521"/>
                    <a:pt x="13604" y="60521"/>
                  </a:cubicBezTo>
                  <a:cubicBezTo>
                    <a:pt x="21117" y="60521"/>
                    <a:pt x="27208" y="54429"/>
                    <a:pt x="27208" y="46917"/>
                  </a:cubicBezTo>
                  <a:lnTo>
                    <a:pt x="27208" y="13604"/>
                  </a:lnTo>
                  <a:cubicBezTo>
                    <a:pt x="27208" y="6092"/>
                    <a:pt x="21118" y="0"/>
                    <a:pt x="13604" y="0"/>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6" name="任意多边形: 形状 175">
              <a:extLst>
                <a:ext uri="{FF2B5EF4-FFF2-40B4-BE49-F238E27FC236}">
                  <a16:creationId xmlns:a16="http://schemas.microsoft.com/office/drawing/2014/main" id="{959DAD8C-C889-AA5F-2A7F-69B261EE5310}"/>
                </a:ext>
              </a:extLst>
            </p:cNvPr>
            <p:cNvSpPr/>
            <p:nvPr/>
          </p:nvSpPr>
          <p:spPr>
            <a:xfrm>
              <a:off x="7258343" y="2442654"/>
              <a:ext cx="70741" cy="70739"/>
            </a:xfrm>
            <a:custGeom>
              <a:avLst/>
              <a:gdLst>
                <a:gd name="connsiteX0" fmla="*/ 66758 w 70741"/>
                <a:gd name="connsiteY0" fmla="*/ 47514 h 70739"/>
                <a:gd name="connsiteX1" fmla="*/ 23225 w 70741"/>
                <a:gd name="connsiteY1" fmla="*/ 3983 h 70739"/>
                <a:gd name="connsiteX2" fmla="*/ 3984 w 70741"/>
                <a:gd name="connsiteY2" fmla="*/ 3983 h 70739"/>
                <a:gd name="connsiteX3" fmla="*/ 3984 w 70741"/>
                <a:gd name="connsiteY3" fmla="*/ 23224 h 70739"/>
                <a:gd name="connsiteX4" fmla="*/ 47517 w 70741"/>
                <a:gd name="connsiteY4" fmla="*/ 66756 h 70739"/>
                <a:gd name="connsiteX5" fmla="*/ 57137 w 70741"/>
                <a:gd name="connsiteY5" fmla="*/ 70739 h 70739"/>
                <a:gd name="connsiteX6" fmla="*/ 66757 w 70741"/>
                <a:gd name="connsiteY6" fmla="*/ 66755 h 70739"/>
                <a:gd name="connsiteX7" fmla="*/ 66758 w 70741"/>
                <a:gd name="connsiteY7" fmla="*/ 47514 h 7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41" h="70739">
                  <a:moveTo>
                    <a:pt x="66758" y="47514"/>
                  </a:moveTo>
                  <a:lnTo>
                    <a:pt x="23225" y="3983"/>
                  </a:lnTo>
                  <a:cubicBezTo>
                    <a:pt x="17911" y="-1328"/>
                    <a:pt x="9300" y="-1328"/>
                    <a:pt x="3984" y="3983"/>
                  </a:cubicBezTo>
                  <a:cubicBezTo>
                    <a:pt x="-1328" y="9296"/>
                    <a:pt x="-1328" y="17910"/>
                    <a:pt x="3984" y="23224"/>
                  </a:cubicBezTo>
                  <a:lnTo>
                    <a:pt x="47517" y="66756"/>
                  </a:lnTo>
                  <a:cubicBezTo>
                    <a:pt x="50175" y="69412"/>
                    <a:pt x="53655" y="70739"/>
                    <a:pt x="57137" y="70739"/>
                  </a:cubicBezTo>
                  <a:cubicBezTo>
                    <a:pt x="60620" y="70739"/>
                    <a:pt x="64100" y="69410"/>
                    <a:pt x="66757" y="66755"/>
                  </a:cubicBezTo>
                  <a:cubicBezTo>
                    <a:pt x="72069" y="61442"/>
                    <a:pt x="72069" y="52828"/>
                    <a:pt x="66758" y="47514"/>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7" name="任意多边形: 形状 176">
              <a:extLst>
                <a:ext uri="{FF2B5EF4-FFF2-40B4-BE49-F238E27FC236}">
                  <a16:creationId xmlns:a16="http://schemas.microsoft.com/office/drawing/2014/main" id="{A4671B33-DEAA-5C75-F3B5-E928503B712B}"/>
                </a:ext>
              </a:extLst>
            </p:cNvPr>
            <p:cNvSpPr/>
            <p:nvPr/>
          </p:nvSpPr>
          <p:spPr>
            <a:xfrm>
              <a:off x="7750565" y="2442493"/>
              <a:ext cx="70743" cy="70742"/>
            </a:xfrm>
            <a:custGeom>
              <a:avLst/>
              <a:gdLst>
                <a:gd name="connsiteX0" fmla="*/ 66758 w 70743"/>
                <a:gd name="connsiteY0" fmla="*/ 3983 h 70742"/>
                <a:gd name="connsiteX1" fmla="*/ 47518 w 70743"/>
                <a:gd name="connsiteY1" fmla="*/ 3983 h 70742"/>
                <a:gd name="connsiteX2" fmla="*/ 3984 w 70743"/>
                <a:gd name="connsiteY2" fmla="*/ 47517 h 70742"/>
                <a:gd name="connsiteX3" fmla="*/ 3984 w 70743"/>
                <a:gd name="connsiteY3" fmla="*/ 66757 h 70742"/>
                <a:gd name="connsiteX4" fmla="*/ 13604 w 70743"/>
                <a:gd name="connsiteY4" fmla="*/ 70742 h 70742"/>
                <a:gd name="connsiteX5" fmla="*/ 23223 w 70743"/>
                <a:gd name="connsiteY5" fmla="*/ 66757 h 70742"/>
                <a:gd name="connsiteX6" fmla="*/ 66757 w 70743"/>
                <a:gd name="connsiteY6" fmla="*/ 23224 h 70742"/>
                <a:gd name="connsiteX7" fmla="*/ 66758 w 70743"/>
                <a:gd name="connsiteY7" fmla="*/ 3983 h 7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43" h="70742">
                  <a:moveTo>
                    <a:pt x="66758" y="3983"/>
                  </a:moveTo>
                  <a:cubicBezTo>
                    <a:pt x="61445" y="-1328"/>
                    <a:pt x="52833" y="-1328"/>
                    <a:pt x="47518" y="3983"/>
                  </a:cubicBezTo>
                  <a:lnTo>
                    <a:pt x="3984" y="47517"/>
                  </a:lnTo>
                  <a:cubicBezTo>
                    <a:pt x="-1328" y="52829"/>
                    <a:pt x="-1328" y="61444"/>
                    <a:pt x="3984" y="66757"/>
                  </a:cubicBezTo>
                  <a:cubicBezTo>
                    <a:pt x="6641" y="69413"/>
                    <a:pt x="10123" y="70742"/>
                    <a:pt x="13604" y="70742"/>
                  </a:cubicBezTo>
                  <a:cubicBezTo>
                    <a:pt x="17085" y="70742"/>
                    <a:pt x="20567" y="69413"/>
                    <a:pt x="23223" y="66757"/>
                  </a:cubicBezTo>
                  <a:lnTo>
                    <a:pt x="66757" y="23224"/>
                  </a:lnTo>
                  <a:cubicBezTo>
                    <a:pt x="72072" y="17910"/>
                    <a:pt x="72072" y="9296"/>
                    <a:pt x="66758" y="3983"/>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8" name="任意多边形: 形状 177">
              <a:extLst>
                <a:ext uri="{FF2B5EF4-FFF2-40B4-BE49-F238E27FC236}">
                  <a16:creationId xmlns:a16="http://schemas.microsoft.com/office/drawing/2014/main" id="{BE68C620-378F-445B-36AD-4240971ADFE1}"/>
                </a:ext>
              </a:extLst>
            </p:cNvPr>
            <p:cNvSpPr/>
            <p:nvPr/>
          </p:nvSpPr>
          <p:spPr>
            <a:xfrm>
              <a:off x="7555390" y="2990697"/>
              <a:ext cx="27208" cy="27208"/>
            </a:xfrm>
            <a:custGeom>
              <a:avLst/>
              <a:gdLst>
                <a:gd name="connsiteX0" fmla="*/ 23221 w 27208"/>
                <a:gd name="connsiteY0" fmla="*/ 3986 h 27208"/>
                <a:gd name="connsiteX1" fmla="*/ 13604 w 27208"/>
                <a:gd name="connsiteY1" fmla="*/ 0 h 27208"/>
                <a:gd name="connsiteX2" fmla="*/ 3986 w 27208"/>
                <a:gd name="connsiteY2" fmla="*/ 3986 h 27208"/>
                <a:gd name="connsiteX3" fmla="*/ 0 w 27208"/>
                <a:gd name="connsiteY3" fmla="*/ 13604 h 27208"/>
                <a:gd name="connsiteX4" fmla="*/ 3986 w 27208"/>
                <a:gd name="connsiteY4" fmla="*/ 23221 h 27208"/>
                <a:gd name="connsiteX5" fmla="*/ 13604 w 27208"/>
                <a:gd name="connsiteY5" fmla="*/ 27208 h 27208"/>
                <a:gd name="connsiteX6" fmla="*/ 23221 w 27208"/>
                <a:gd name="connsiteY6" fmla="*/ 23221 h 27208"/>
                <a:gd name="connsiteX7" fmla="*/ 27208 w 27208"/>
                <a:gd name="connsiteY7" fmla="*/ 13604 h 27208"/>
                <a:gd name="connsiteX8" fmla="*/ 23221 w 27208"/>
                <a:gd name="connsiteY8" fmla="*/ 3986 h 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8" h="27208">
                  <a:moveTo>
                    <a:pt x="23221" y="3986"/>
                  </a:moveTo>
                  <a:cubicBezTo>
                    <a:pt x="20692" y="1456"/>
                    <a:pt x="17182" y="0"/>
                    <a:pt x="13604" y="0"/>
                  </a:cubicBezTo>
                  <a:cubicBezTo>
                    <a:pt x="10026" y="0"/>
                    <a:pt x="6516" y="1454"/>
                    <a:pt x="3986" y="3986"/>
                  </a:cubicBezTo>
                  <a:cubicBezTo>
                    <a:pt x="1456" y="6518"/>
                    <a:pt x="0" y="10026"/>
                    <a:pt x="0" y="13604"/>
                  </a:cubicBezTo>
                  <a:cubicBezTo>
                    <a:pt x="0" y="17182"/>
                    <a:pt x="1454" y="20692"/>
                    <a:pt x="3986" y="23221"/>
                  </a:cubicBezTo>
                  <a:cubicBezTo>
                    <a:pt x="6516" y="25753"/>
                    <a:pt x="10028" y="27208"/>
                    <a:pt x="13604" y="27208"/>
                  </a:cubicBezTo>
                  <a:cubicBezTo>
                    <a:pt x="17182" y="27208"/>
                    <a:pt x="20692" y="25753"/>
                    <a:pt x="23221" y="23221"/>
                  </a:cubicBezTo>
                  <a:cubicBezTo>
                    <a:pt x="25751" y="20692"/>
                    <a:pt x="27208" y="17182"/>
                    <a:pt x="27208" y="13604"/>
                  </a:cubicBezTo>
                  <a:cubicBezTo>
                    <a:pt x="27208" y="10026"/>
                    <a:pt x="25751" y="6516"/>
                    <a:pt x="23221" y="3986"/>
                  </a:cubicBezTo>
                  <a:close/>
                </a:path>
              </a:pathLst>
            </a:custGeom>
            <a:solidFill>
              <a:schemeClr val="tx1">
                <a:lumMod val="75000"/>
                <a:lumOff val="25000"/>
              </a:schemeClr>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79" name="任意多边形: 形状 178">
              <a:extLst>
                <a:ext uri="{FF2B5EF4-FFF2-40B4-BE49-F238E27FC236}">
                  <a16:creationId xmlns:a16="http://schemas.microsoft.com/office/drawing/2014/main" id="{2A5AD9A6-19B5-47E6-7932-88FE75579607}"/>
                </a:ext>
              </a:extLst>
            </p:cNvPr>
            <p:cNvSpPr/>
            <p:nvPr/>
          </p:nvSpPr>
          <p:spPr>
            <a:xfrm>
              <a:off x="7525102" y="2601616"/>
              <a:ext cx="27738" cy="27211"/>
            </a:xfrm>
            <a:custGeom>
              <a:avLst/>
              <a:gdLst>
                <a:gd name="connsiteX0" fmla="*/ 14137 w 27738"/>
                <a:gd name="connsiteY0" fmla="*/ 0 h 27211"/>
                <a:gd name="connsiteX1" fmla="*/ 14032 w 27738"/>
                <a:gd name="connsiteY1" fmla="*/ 0 h 27211"/>
                <a:gd name="connsiteX2" fmla="*/ 13503 w 27738"/>
                <a:gd name="connsiteY2" fmla="*/ 3 h 27211"/>
                <a:gd name="connsiteX3" fmla="*/ 0 w 27738"/>
                <a:gd name="connsiteY3" fmla="*/ 13709 h 27211"/>
                <a:gd name="connsiteX4" fmla="*/ 13602 w 27738"/>
                <a:gd name="connsiteY4" fmla="*/ 27211 h 27211"/>
                <a:gd name="connsiteX5" fmla="*/ 13707 w 27738"/>
                <a:gd name="connsiteY5" fmla="*/ 27211 h 27211"/>
                <a:gd name="connsiteX6" fmla="*/ 14236 w 27738"/>
                <a:gd name="connsiteY6" fmla="*/ 27208 h 27211"/>
                <a:gd name="connsiteX7" fmla="*/ 27738 w 27738"/>
                <a:gd name="connsiteY7" fmla="*/ 13502 h 27211"/>
                <a:gd name="connsiteX8" fmla="*/ 14137 w 27738"/>
                <a:gd name="connsiteY8" fmla="*/ 0 h 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8" h="27211">
                  <a:moveTo>
                    <a:pt x="14137" y="0"/>
                  </a:moveTo>
                  <a:cubicBezTo>
                    <a:pt x="14103" y="0"/>
                    <a:pt x="14066" y="0"/>
                    <a:pt x="14032" y="0"/>
                  </a:cubicBezTo>
                  <a:lnTo>
                    <a:pt x="13503" y="3"/>
                  </a:lnTo>
                  <a:cubicBezTo>
                    <a:pt x="5990" y="60"/>
                    <a:pt x="-55" y="6197"/>
                    <a:pt x="0" y="13709"/>
                  </a:cubicBezTo>
                  <a:cubicBezTo>
                    <a:pt x="58" y="21187"/>
                    <a:pt x="6136" y="27211"/>
                    <a:pt x="13602" y="27211"/>
                  </a:cubicBezTo>
                  <a:cubicBezTo>
                    <a:pt x="13636" y="27211"/>
                    <a:pt x="13673" y="27211"/>
                    <a:pt x="13707" y="27211"/>
                  </a:cubicBezTo>
                  <a:lnTo>
                    <a:pt x="14236" y="27208"/>
                  </a:lnTo>
                  <a:cubicBezTo>
                    <a:pt x="21748" y="27151"/>
                    <a:pt x="27794" y="21014"/>
                    <a:pt x="27738" y="13502"/>
                  </a:cubicBezTo>
                  <a:cubicBezTo>
                    <a:pt x="27682" y="6024"/>
                    <a:pt x="21603" y="0"/>
                    <a:pt x="14137" y="0"/>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80" name="任意多边形: 形状 179">
              <a:extLst>
                <a:ext uri="{FF2B5EF4-FFF2-40B4-BE49-F238E27FC236}">
                  <a16:creationId xmlns:a16="http://schemas.microsoft.com/office/drawing/2014/main" id="{C68BCE10-1FFA-4E59-A9EB-8A84AA456CC7}"/>
                </a:ext>
              </a:extLst>
            </p:cNvPr>
            <p:cNvSpPr/>
            <p:nvPr/>
          </p:nvSpPr>
          <p:spPr>
            <a:xfrm>
              <a:off x="7570902" y="2610763"/>
              <a:ext cx="85810" cy="83368"/>
            </a:xfrm>
            <a:custGeom>
              <a:avLst/>
              <a:gdLst>
                <a:gd name="connsiteX0" fmla="*/ 84475 w 85810"/>
                <a:gd name="connsiteY0" fmla="*/ 63894 h 83368"/>
                <a:gd name="connsiteX1" fmla="*/ 18946 w 85810"/>
                <a:gd name="connsiteY1" fmla="*/ 1095 h 83368"/>
                <a:gd name="connsiteX2" fmla="*/ 1095 w 85810"/>
                <a:gd name="connsiteY2" fmla="*/ 8269 h 83368"/>
                <a:gd name="connsiteX3" fmla="*/ 8269 w 85810"/>
                <a:gd name="connsiteY3" fmla="*/ 26121 h 83368"/>
                <a:gd name="connsiteX4" fmla="*/ 59929 w 85810"/>
                <a:gd name="connsiteY4" fmla="*/ 75631 h 83368"/>
                <a:gd name="connsiteX5" fmla="*/ 72211 w 85810"/>
                <a:gd name="connsiteY5" fmla="*/ 83369 h 83368"/>
                <a:gd name="connsiteX6" fmla="*/ 78070 w 85810"/>
                <a:gd name="connsiteY6" fmla="*/ 82036 h 83368"/>
                <a:gd name="connsiteX7" fmla="*/ 84475 w 85810"/>
                <a:gd name="connsiteY7" fmla="*/ 63894 h 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10" h="83368">
                  <a:moveTo>
                    <a:pt x="84475" y="63894"/>
                  </a:moveTo>
                  <a:cubicBezTo>
                    <a:pt x="70978" y="35664"/>
                    <a:pt x="47707" y="13361"/>
                    <a:pt x="18946" y="1095"/>
                  </a:cubicBezTo>
                  <a:cubicBezTo>
                    <a:pt x="12032" y="-1853"/>
                    <a:pt x="4043" y="1358"/>
                    <a:pt x="1095" y="8269"/>
                  </a:cubicBezTo>
                  <a:cubicBezTo>
                    <a:pt x="-1854" y="15180"/>
                    <a:pt x="1358" y="23173"/>
                    <a:pt x="8269" y="26121"/>
                  </a:cubicBezTo>
                  <a:cubicBezTo>
                    <a:pt x="30941" y="35791"/>
                    <a:pt x="49286" y="53373"/>
                    <a:pt x="59929" y="75631"/>
                  </a:cubicBezTo>
                  <a:cubicBezTo>
                    <a:pt x="62265" y="80516"/>
                    <a:pt x="67135" y="83369"/>
                    <a:pt x="72211" y="83369"/>
                  </a:cubicBezTo>
                  <a:cubicBezTo>
                    <a:pt x="74178" y="83369"/>
                    <a:pt x="76176" y="82942"/>
                    <a:pt x="78070" y="82036"/>
                  </a:cubicBezTo>
                  <a:cubicBezTo>
                    <a:pt x="84850" y="78797"/>
                    <a:pt x="87718" y="70673"/>
                    <a:pt x="84475" y="63894"/>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grpSp>
      <p:grpSp>
        <p:nvGrpSpPr>
          <p:cNvPr id="181" name="组合 180">
            <a:extLst>
              <a:ext uri="{FF2B5EF4-FFF2-40B4-BE49-F238E27FC236}">
                <a16:creationId xmlns:a16="http://schemas.microsoft.com/office/drawing/2014/main" id="{02DCA3F6-FC62-E09F-2FF9-F4BB2A684409}"/>
              </a:ext>
            </a:extLst>
          </p:cNvPr>
          <p:cNvGrpSpPr/>
          <p:nvPr/>
        </p:nvGrpSpPr>
        <p:grpSpPr>
          <a:xfrm>
            <a:off x="4317129" y="2290211"/>
            <a:ext cx="696536" cy="696539"/>
            <a:chOff x="4317129" y="2375786"/>
            <a:chExt cx="696536" cy="696539"/>
          </a:xfrm>
        </p:grpSpPr>
        <p:sp>
          <p:nvSpPr>
            <p:cNvPr id="182" name="任意多边形: 形状 181">
              <a:extLst>
                <a:ext uri="{FF2B5EF4-FFF2-40B4-BE49-F238E27FC236}">
                  <a16:creationId xmlns:a16="http://schemas.microsoft.com/office/drawing/2014/main" id="{CF5A6F79-D813-FC9D-DC12-164EA547F160}"/>
                </a:ext>
              </a:extLst>
            </p:cNvPr>
            <p:cNvSpPr/>
            <p:nvPr/>
          </p:nvSpPr>
          <p:spPr>
            <a:xfrm>
              <a:off x="4479338" y="2375786"/>
              <a:ext cx="372084" cy="372078"/>
            </a:xfrm>
            <a:custGeom>
              <a:avLst/>
              <a:gdLst>
                <a:gd name="connsiteX0" fmla="*/ 361768 w 372084"/>
                <a:gd name="connsiteY0" fmla="*/ 146527 h 372078"/>
                <a:gd name="connsiteX1" fmla="*/ 337434 w 372084"/>
                <a:gd name="connsiteY1" fmla="*/ 140465 h 372078"/>
                <a:gd name="connsiteX2" fmla="*/ 325313 w 372084"/>
                <a:gd name="connsiteY2" fmla="*/ 111217 h 372078"/>
                <a:gd name="connsiteX3" fmla="*/ 338226 w 372084"/>
                <a:gd name="connsiteY3" fmla="*/ 89736 h 372078"/>
                <a:gd name="connsiteX4" fmla="*/ 336185 w 372084"/>
                <a:gd name="connsiteY4" fmla="*/ 73108 h 372078"/>
                <a:gd name="connsiteX5" fmla="*/ 298972 w 372084"/>
                <a:gd name="connsiteY5" fmla="*/ 35895 h 372078"/>
                <a:gd name="connsiteX6" fmla="*/ 282344 w 372084"/>
                <a:gd name="connsiteY6" fmla="*/ 33854 h 372078"/>
                <a:gd name="connsiteX7" fmla="*/ 260863 w 372084"/>
                <a:gd name="connsiteY7" fmla="*/ 46767 h 372078"/>
                <a:gd name="connsiteX8" fmla="*/ 231615 w 372084"/>
                <a:gd name="connsiteY8" fmla="*/ 34646 h 372078"/>
                <a:gd name="connsiteX9" fmla="*/ 225553 w 372084"/>
                <a:gd name="connsiteY9" fmla="*/ 10312 h 372078"/>
                <a:gd name="connsiteX10" fmla="*/ 212349 w 372084"/>
                <a:gd name="connsiteY10" fmla="*/ 0 h 372078"/>
                <a:gd name="connsiteX11" fmla="*/ 159733 w 372084"/>
                <a:gd name="connsiteY11" fmla="*/ 0 h 372078"/>
                <a:gd name="connsiteX12" fmla="*/ 146531 w 372084"/>
                <a:gd name="connsiteY12" fmla="*/ 10316 h 372078"/>
                <a:gd name="connsiteX13" fmla="*/ 140469 w 372084"/>
                <a:gd name="connsiteY13" fmla="*/ 34650 h 372078"/>
                <a:gd name="connsiteX14" fmla="*/ 111221 w 372084"/>
                <a:gd name="connsiteY14" fmla="*/ 46771 h 372078"/>
                <a:gd name="connsiteX15" fmla="*/ 89740 w 372084"/>
                <a:gd name="connsiteY15" fmla="*/ 33858 h 372078"/>
                <a:gd name="connsiteX16" fmla="*/ 73112 w 372084"/>
                <a:gd name="connsiteY16" fmla="*/ 35899 h 372078"/>
                <a:gd name="connsiteX17" fmla="*/ 35899 w 372084"/>
                <a:gd name="connsiteY17" fmla="*/ 73112 h 372078"/>
                <a:gd name="connsiteX18" fmla="*/ 33858 w 372084"/>
                <a:gd name="connsiteY18" fmla="*/ 89740 h 372078"/>
                <a:gd name="connsiteX19" fmla="*/ 46771 w 372084"/>
                <a:gd name="connsiteY19" fmla="*/ 111221 h 372078"/>
                <a:gd name="connsiteX20" fmla="*/ 34650 w 372084"/>
                <a:gd name="connsiteY20" fmla="*/ 140469 h 372078"/>
                <a:gd name="connsiteX21" fmla="*/ 10316 w 372084"/>
                <a:gd name="connsiteY21" fmla="*/ 146531 h 372078"/>
                <a:gd name="connsiteX22" fmla="*/ 0 w 372084"/>
                <a:gd name="connsiteY22" fmla="*/ 159733 h 372078"/>
                <a:gd name="connsiteX23" fmla="*/ 0 w 372084"/>
                <a:gd name="connsiteY23" fmla="*/ 212350 h 372078"/>
                <a:gd name="connsiteX24" fmla="*/ 10319 w 372084"/>
                <a:gd name="connsiteY24" fmla="*/ 225547 h 372078"/>
                <a:gd name="connsiteX25" fmla="*/ 34653 w 372084"/>
                <a:gd name="connsiteY25" fmla="*/ 231609 h 372078"/>
                <a:gd name="connsiteX26" fmla="*/ 46774 w 372084"/>
                <a:gd name="connsiteY26" fmla="*/ 260857 h 372078"/>
                <a:gd name="connsiteX27" fmla="*/ 33861 w 372084"/>
                <a:gd name="connsiteY27" fmla="*/ 282338 h 372078"/>
                <a:gd name="connsiteX28" fmla="*/ 35902 w 372084"/>
                <a:gd name="connsiteY28" fmla="*/ 298967 h 372078"/>
                <a:gd name="connsiteX29" fmla="*/ 73115 w 372084"/>
                <a:gd name="connsiteY29" fmla="*/ 336180 h 372078"/>
                <a:gd name="connsiteX30" fmla="*/ 89743 w 372084"/>
                <a:gd name="connsiteY30" fmla="*/ 338220 h 372078"/>
                <a:gd name="connsiteX31" fmla="*/ 111224 w 372084"/>
                <a:gd name="connsiteY31" fmla="*/ 325307 h 372078"/>
                <a:gd name="connsiteX32" fmla="*/ 140472 w 372084"/>
                <a:gd name="connsiteY32" fmla="*/ 337429 h 372078"/>
                <a:gd name="connsiteX33" fmla="*/ 146534 w 372084"/>
                <a:gd name="connsiteY33" fmla="*/ 361763 h 372078"/>
                <a:gd name="connsiteX34" fmla="*/ 159736 w 372084"/>
                <a:gd name="connsiteY34" fmla="*/ 372079 h 372078"/>
                <a:gd name="connsiteX35" fmla="*/ 212351 w 372084"/>
                <a:gd name="connsiteY35" fmla="*/ 372079 h 372078"/>
                <a:gd name="connsiteX36" fmla="*/ 225553 w 372084"/>
                <a:gd name="connsiteY36" fmla="*/ 361763 h 372078"/>
                <a:gd name="connsiteX37" fmla="*/ 231615 w 372084"/>
                <a:gd name="connsiteY37" fmla="*/ 337429 h 372078"/>
                <a:gd name="connsiteX38" fmla="*/ 260863 w 372084"/>
                <a:gd name="connsiteY38" fmla="*/ 325307 h 372078"/>
                <a:gd name="connsiteX39" fmla="*/ 282344 w 372084"/>
                <a:gd name="connsiteY39" fmla="*/ 338220 h 372078"/>
                <a:gd name="connsiteX40" fmla="*/ 298972 w 372084"/>
                <a:gd name="connsiteY40" fmla="*/ 336180 h 372078"/>
                <a:gd name="connsiteX41" fmla="*/ 336185 w 372084"/>
                <a:gd name="connsiteY41" fmla="*/ 298967 h 372078"/>
                <a:gd name="connsiteX42" fmla="*/ 338226 w 372084"/>
                <a:gd name="connsiteY42" fmla="*/ 282338 h 372078"/>
                <a:gd name="connsiteX43" fmla="*/ 325313 w 372084"/>
                <a:gd name="connsiteY43" fmla="*/ 260857 h 372078"/>
                <a:gd name="connsiteX44" fmla="*/ 337434 w 372084"/>
                <a:gd name="connsiteY44" fmla="*/ 231609 h 372078"/>
                <a:gd name="connsiteX45" fmla="*/ 361768 w 372084"/>
                <a:gd name="connsiteY45" fmla="*/ 225547 h 372078"/>
                <a:gd name="connsiteX46" fmla="*/ 372084 w 372084"/>
                <a:gd name="connsiteY46" fmla="*/ 212346 h 372078"/>
                <a:gd name="connsiteX47" fmla="*/ 372084 w 372084"/>
                <a:gd name="connsiteY47" fmla="*/ 159729 h 372078"/>
                <a:gd name="connsiteX48" fmla="*/ 361768 w 372084"/>
                <a:gd name="connsiteY48" fmla="*/ 146527 h 372078"/>
                <a:gd name="connsiteX49" fmla="*/ 344870 w 372084"/>
                <a:gd name="connsiteY49" fmla="*/ 201717 h 372078"/>
                <a:gd name="connsiteX50" fmla="*/ 324199 w 372084"/>
                <a:gd name="connsiteY50" fmla="*/ 206866 h 372078"/>
                <a:gd name="connsiteX51" fmla="*/ 314919 w 372084"/>
                <a:gd name="connsiteY51" fmla="*/ 214859 h 372078"/>
                <a:gd name="connsiteX52" fmla="*/ 297546 w 372084"/>
                <a:gd name="connsiteY52" fmla="*/ 256777 h 372078"/>
                <a:gd name="connsiteX53" fmla="*/ 298454 w 372084"/>
                <a:gd name="connsiteY53" fmla="*/ 268994 h 372078"/>
                <a:gd name="connsiteX54" fmla="*/ 309423 w 372084"/>
                <a:gd name="connsiteY54" fmla="*/ 287243 h 372078"/>
                <a:gd name="connsiteX55" fmla="*/ 287244 w 372084"/>
                <a:gd name="connsiteY55" fmla="*/ 309422 h 372078"/>
                <a:gd name="connsiteX56" fmla="*/ 268995 w 372084"/>
                <a:gd name="connsiteY56" fmla="*/ 298453 h 372078"/>
                <a:gd name="connsiteX57" fmla="*/ 256779 w 372084"/>
                <a:gd name="connsiteY57" fmla="*/ 297545 h 372078"/>
                <a:gd name="connsiteX58" fmla="*/ 214860 w 372084"/>
                <a:gd name="connsiteY58" fmla="*/ 314918 h 372078"/>
                <a:gd name="connsiteX59" fmla="*/ 206867 w 372084"/>
                <a:gd name="connsiteY59" fmla="*/ 324197 h 372078"/>
                <a:gd name="connsiteX60" fmla="*/ 201717 w 372084"/>
                <a:gd name="connsiteY60" fmla="*/ 344870 h 372078"/>
                <a:gd name="connsiteX61" fmla="*/ 170363 w 372084"/>
                <a:gd name="connsiteY61" fmla="*/ 344870 h 372078"/>
                <a:gd name="connsiteX62" fmla="*/ 165213 w 372084"/>
                <a:gd name="connsiteY62" fmla="*/ 324197 h 372078"/>
                <a:gd name="connsiteX63" fmla="*/ 157220 w 372084"/>
                <a:gd name="connsiteY63" fmla="*/ 314918 h 372078"/>
                <a:gd name="connsiteX64" fmla="*/ 115301 w 372084"/>
                <a:gd name="connsiteY64" fmla="*/ 297545 h 372078"/>
                <a:gd name="connsiteX65" fmla="*/ 103085 w 372084"/>
                <a:gd name="connsiteY65" fmla="*/ 298453 h 372078"/>
                <a:gd name="connsiteX66" fmla="*/ 84836 w 372084"/>
                <a:gd name="connsiteY66" fmla="*/ 309422 h 372078"/>
                <a:gd name="connsiteX67" fmla="*/ 62657 w 372084"/>
                <a:gd name="connsiteY67" fmla="*/ 287243 h 372078"/>
                <a:gd name="connsiteX68" fmla="*/ 73626 w 372084"/>
                <a:gd name="connsiteY68" fmla="*/ 268994 h 372078"/>
                <a:gd name="connsiteX69" fmla="*/ 74534 w 372084"/>
                <a:gd name="connsiteY69" fmla="*/ 256777 h 372078"/>
                <a:gd name="connsiteX70" fmla="*/ 57161 w 372084"/>
                <a:gd name="connsiteY70" fmla="*/ 214859 h 372078"/>
                <a:gd name="connsiteX71" fmla="*/ 47881 w 372084"/>
                <a:gd name="connsiteY71" fmla="*/ 206866 h 372078"/>
                <a:gd name="connsiteX72" fmla="*/ 27210 w 372084"/>
                <a:gd name="connsiteY72" fmla="*/ 201717 h 372078"/>
                <a:gd name="connsiteX73" fmla="*/ 27210 w 372084"/>
                <a:gd name="connsiteY73" fmla="*/ 170360 h 372078"/>
                <a:gd name="connsiteX74" fmla="*/ 27211 w 372084"/>
                <a:gd name="connsiteY74" fmla="*/ 170360 h 372078"/>
                <a:gd name="connsiteX75" fmla="*/ 47883 w 372084"/>
                <a:gd name="connsiteY75" fmla="*/ 165211 h 372078"/>
                <a:gd name="connsiteX76" fmla="*/ 57162 w 372084"/>
                <a:gd name="connsiteY76" fmla="*/ 157219 h 372078"/>
                <a:gd name="connsiteX77" fmla="*/ 74535 w 372084"/>
                <a:gd name="connsiteY77" fmla="*/ 115300 h 372078"/>
                <a:gd name="connsiteX78" fmla="*/ 73628 w 372084"/>
                <a:gd name="connsiteY78" fmla="*/ 103083 h 372078"/>
                <a:gd name="connsiteX79" fmla="*/ 62658 w 372084"/>
                <a:gd name="connsiteY79" fmla="*/ 84833 h 372078"/>
                <a:gd name="connsiteX80" fmla="*/ 84837 w 372084"/>
                <a:gd name="connsiteY80" fmla="*/ 62656 h 372078"/>
                <a:gd name="connsiteX81" fmla="*/ 103086 w 372084"/>
                <a:gd name="connsiteY81" fmla="*/ 73625 h 372078"/>
                <a:gd name="connsiteX82" fmla="*/ 115303 w 372084"/>
                <a:gd name="connsiteY82" fmla="*/ 74532 h 372078"/>
                <a:gd name="connsiteX83" fmla="*/ 157221 w 372084"/>
                <a:gd name="connsiteY83" fmla="*/ 57160 h 372078"/>
                <a:gd name="connsiteX84" fmla="*/ 165214 w 372084"/>
                <a:gd name="connsiteY84" fmla="*/ 47880 h 372078"/>
                <a:gd name="connsiteX85" fmla="*/ 170363 w 372084"/>
                <a:gd name="connsiteY85" fmla="*/ 27208 h 372078"/>
                <a:gd name="connsiteX86" fmla="*/ 201717 w 372084"/>
                <a:gd name="connsiteY86" fmla="*/ 27208 h 372078"/>
                <a:gd name="connsiteX87" fmla="*/ 206867 w 372084"/>
                <a:gd name="connsiteY87" fmla="*/ 47881 h 372078"/>
                <a:gd name="connsiteX88" fmla="*/ 214860 w 372084"/>
                <a:gd name="connsiteY88" fmla="*/ 57161 h 372078"/>
                <a:gd name="connsiteX89" fmla="*/ 256779 w 372084"/>
                <a:gd name="connsiteY89" fmla="*/ 74534 h 372078"/>
                <a:gd name="connsiteX90" fmla="*/ 268995 w 372084"/>
                <a:gd name="connsiteY90" fmla="*/ 73626 h 372078"/>
                <a:gd name="connsiteX91" fmla="*/ 287244 w 372084"/>
                <a:gd name="connsiteY91" fmla="*/ 62657 h 372078"/>
                <a:gd name="connsiteX92" fmla="*/ 309423 w 372084"/>
                <a:gd name="connsiteY92" fmla="*/ 84835 h 372078"/>
                <a:gd name="connsiteX93" fmla="*/ 298454 w 372084"/>
                <a:gd name="connsiteY93" fmla="*/ 103085 h 372078"/>
                <a:gd name="connsiteX94" fmla="*/ 297546 w 372084"/>
                <a:gd name="connsiteY94" fmla="*/ 115301 h 372078"/>
                <a:gd name="connsiteX95" fmla="*/ 314919 w 372084"/>
                <a:gd name="connsiteY95" fmla="*/ 157220 h 372078"/>
                <a:gd name="connsiteX96" fmla="*/ 324199 w 372084"/>
                <a:gd name="connsiteY96" fmla="*/ 165213 h 372078"/>
                <a:gd name="connsiteX97" fmla="*/ 344870 w 372084"/>
                <a:gd name="connsiteY97" fmla="*/ 170362 h 372078"/>
                <a:gd name="connsiteX98" fmla="*/ 344870 w 372084"/>
                <a:gd name="connsiteY98" fmla="*/ 201717 h 3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084" h="372078">
                  <a:moveTo>
                    <a:pt x="361768" y="146527"/>
                  </a:moveTo>
                  <a:lnTo>
                    <a:pt x="337434" y="140465"/>
                  </a:lnTo>
                  <a:lnTo>
                    <a:pt x="325313" y="111217"/>
                  </a:lnTo>
                  <a:lnTo>
                    <a:pt x="338226" y="89736"/>
                  </a:lnTo>
                  <a:cubicBezTo>
                    <a:pt x="341445" y="84382"/>
                    <a:pt x="340603" y="77525"/>
                    <a:pt x="336185" y="73108"/>
                  </a:cubicBezTo>
                  <a:lnTo>
                    <a:pt x="298972" y="35895"/>
                  </a:lnTo>
                  <a:cubicBezTo>
                    <a:pt x="294555" y="31477"/>
                    <a:pt x="287696" y="30637"/>
                    <a:pt x="282344" y="33854"/>
                  </a:cubicBezTo>
                  <a:lnTo>
                    <a:pt x="260863" y="46767"/>
                  </a:lnTo>
                  <a:lnTo>
                    <a:pt x="231615" y="34646"/>
                  </a:lnTo>
                  <a:lnTo>
                    <a:pt x="225553" y="10312"/>
                  </a:lnTo>
                  <a:cubicBezTo>
                    <a:pt x="224039" y="4254"/>
                    <a:pt x="218596" y="0"/>
                    <a:pt x="212349" y="0"/>
                  </a:cubicBezTo>
                  <a:lnTo>
                    <a:pt x="159733" y="0"/>
                  </a:lnTo>
                  <a:cubicBezTo>
                    <a:pt x="153486" y="0"/>
                    <a:pt x="148043" y="4254"/>
                    <a:pt x="146531" y="10316"/>
                  </a:cubicBezTo>
                  <a:lnTo>
                    <a:pt x="140469" y="34650"/>
                  </a:lnTo>
                  <a:lnTo>
                    <a:pt x="111221" y="46771"/>
                  </a:lnTo>
                  <a:lnTo>
                    <a:pt x="89740" y="33858"/>
                  </a:lnTo>
                  <a:cubicBezTo>
                    <a:pt x="84386" y="30639"/>
                    <a:pt x="77528" y="31480"/>
                    <a:pt x="73112" y="35899"/>
                  </a:cubicBezTo>
                  <a:lnTo>
                    <a:pt x="35899" y="73112"/>
                  </a:lnTo>
                  <a:cubicBezTo>
                    <a:pt x="31482" y="77529"/>
                    <a:pt x="30639" y="84387"/>
                    <a:pt x="33858" y="89740"/>
                  </a:cubicBezTo>
                  <a:lnTo>
                    <a:pt x="46771" y="111221"/>
                  </a:lnTo>
                  <a:lnTo>
                    <a:pt x="34650" y="140469"/>
                  </a:lnTo>
                  <a:lnTo>
                    <a:pt x="10316" y="146531"/>
                  </a:lnTo>
                  <a:cubicBezTo>
                    <a:pt x="4254" y="148041"/>
                    <a:pt x="0" y="153486"/>
                    <a:pt x="0" y="159733"/>
                  </a:cubicBezTo>
                  <a:lnTo>
                    <a:pt x="0" y="212350"/>
                  </a:lnTo>
                  <a:cubicBezTo>
                    <a:pt x="3" y="218593"/>
                    <a:pt x="4257" y="224037"/>
                    <a:pt x="10319" y="225547"/>
                  </a:cubicBezTo>
                  <a:lnTo>
                    <a:pt x="34653" y="231609"/>
                  </a:lnTo>
                  <a:lnTo>
                    <a:pt x="46774" y="260857"/>
                  </a:lnTo>
                  <a:lnTo>
                    <a:pt x="33861" y="282338"/>
                  </a:lnTo>
                  <a:cubicBezTo>
                    <a:pt x="30642" y="287692"/>
                    <a:pt x="31484" y="294549"/>
                    <a:pt x="35902" y="298967"/>
                  </a:cubicBezTo>
                  <a:lnTo>
                    <a:pt x="73115" y="336180"/>
                  </a:lnTo>
                  <a:cubicBezTo>
                    <a:pt x="77532" y="340596"/>
                    <a:pt x="84388" y="341438"/>
                    <a:pt x="89743" y="338220"/>
                  </a:cubicBezTo>
                  <a:lnTo>
                    <a:pt x="111224" y="325307"/>
                  </a:lnTo>
                  <a:lnTo>
                    <a:pt x="140472" y="337429"/>
                  </a:lnTo>
                  <a:lnTo>
                    <a:pt x="146534" y="361763"/>
                  </a:lnTo>
                  <a:cubicBezTo>
                    <a:pt x="148044" y="367825"/>
                    <a:pt x="153488" y="372079"/>
                    <a:pt x="159736" y="372079"/>
                  </a:cubicBezTo>
                  <a:lnTo>
                    <a:pt x="212351" y="372079"/>
                  </a:lnTo>
                  <a:cubicBezTo>
                    <a:pt x="218598" y="372079"/>
                    <a:pt x="224041" y="367825"/>
                    <a:pt x="225553" y="361763"/>
                  </a:cubicBezTo>
                  <a:lnTo>
                    <a:pt x="231615" y="337429"/>
                  </a:lnTo>
                  <a:lnTo>
                    <a:pt x="260863" y="325307"/>
                  </a:lnTo>
                  <a:lnTo>
                    <a:pt x="282344" y="338220"/>
                  </a:lnTo>
                  <a:cubicBezTo>
                    <a:pt x="287697" y="341438"/>
                    <a:pt x="294554" y="340597"/>
                    <a:pt x="298972" y="336180"/>
                  </a:cubicBezTo>
                  <a:lnTo>
                    <a:pt x="336185" y="298967"/>
                  </a:lnTo>
                  <a:cubicBezTo>
                    <a:pt x="340603" y="294549"/>
                    <a:pt x="341443" y="287692"/>
                    <a:pt x="338226" y="282338"/>
                  </a:cubicBezTo>
                  <a:lnTo>
                    <a:pt x="325313" y="260857"/>
                  </a:lnTo>
                  <a:lnTo>
                    <a:pt x="337434" y="231609"/>
                  </a:lnTo>
                  <a:lnTo>
                    <a:pt x="361768" y="225547"/>
                  </a:lnTo>
                  <a:cubicBezTo>
                    <a:pt x="367830" y="224037"/>
                    <a:pt x="372084" y="218593"/>
                    <a:pt x="372084" y="212346"/>
                  </a:cubicBezTo>
                  <a:lnTo>
                    <a:pt x="372084" y="159729"/>
                  </a:lnTo>
                  <a:cubicBezTo>
                    <a:pt x="372084" y="153482"/>
                    <a:pt x="367830" y="148039"/>
                    <a:pt x="361768" y="146527"/>
                  </a:cubicBezTo>
                  <a:close/>
                  <a:moveTo>
                    <a:pt x="344870" y="201717"/>
                  </a:moveTo>
                  <a:lnTo>
                    <a:pt x="324199" y="206866"/>
                  </a:lnTo>
                  <a:cubicBezTo>
                    <a:pt x="320014" y="207909"/>
                    <a:pt x="316571" y="210874"/>
                    <a:pt x="314919" y="214859"/>
                  </a:cubicBezTo>
                  <a:lnTo>
                    <a:pt x="297546" y="256777"/>
                  </a:lnTo>
                  <a:cubicBezTo>
                    <a:pt x="295895" y="260763"/>
                    <a:pt x="296232" y="265296"/>
                    <a:pt x="298454" y="268994"/>
                  </a:cubicBezTo>
                  <a:lnTo>
                    <a:pt x="309423" y="287243"/>
                  </a:lnTo>
                  <a:lnTo>
                    <a:pt x="287244" y="309422"/>
                  </a:lnTo>
                  <a:lnTo>
                    <a:pt x="268995" y="298453"/>
                  </a:lnTo>
                  <a:cubicBezTo>
                    <a:pt x="265298" y="296231"/>
                    <a:pt x="260765" y="295892"/>
                    <a:pt x="256779" y="297545"/>
                  </a:cubicBezTo>
                  <a:lnTo>
                    <a:pt x="214860" y="314918"/>
                  </a:lnTo>
                  <a:cubicBezTo>
                    <a:pt x="210875" y="316569"/>
                    <a:pt x="207911" y="320013"/>
                    <a:pt x="206867" y="324197"/>
                  </a:cubicBezTo>
                  <a:lnTo>
                    <a:pt x="201717" y="344870"/>
                  </a:lnTo>
                  <a:lnTo>
                    <a:pt x="170363" y="344870"/>
                  </a:lnTo>
                  <a:lnTo>
                    <a:pt x="165213" y="324197"/>
                  </a:lnTo>
                  <a:cubicBezTo>
                    <a:pt x="164169" y="320013"/>
                    <a:pt x="161205" y="316569"/>
                    <a:pt x="157220" y="314918"/>
                  </a:cubicBezTo>
                  <a:lnTo>
                    <a:pt x="115301" y="297545"/>
                  </a:lnTo>
                  <a:cubicBezTo>
                    <a:pt x="111314" y="295894"/>
                    <a:pt x="106781" y="296231"/>
                    <a:pt x="103085" y="298453"/>
                  </a:cubicBezTo>
                  <a:lnTo>
                    <a:pt x="84836" y="309422"/>
                  </a:lnTo>
                  <a:lnTo>
                    <a:pt x="62657" y="287243"/>
                  </a:lnTo>
                  <a:lnTo>
                    <a:pt x="73626" y="268994"/>
                  </a:lnTo>
                  <a:cubicBezTo>
                    <a:pt x="75849" y="265296"/>
                    <a:pt x="76185" y="260763"/>
                    <a:pt x="74534" y="256777"/>
                  </a:cubicBezTo>
                  <a:lnTo>
                    <a:pt x="57161" y="214859"/>
                  </a:lnTo>
                  <a:cubicBezTo>
                    <a:pt x="55509" y="210874"/>
                    <a:pt x="52066" y="207909"/>
                    <a:pt x="47881" y="206866"/>
                  </a:cubicBezTo>
                  <a:lnTo>
                    <a:pt x="27210" y="201717"/>
                  </a:lnTo>
                  <a:lnTo>
                    <a:pt x="27210" y="170360"/>
                  </a:lnTo>
                  <a:lnTo>
                    <a:pt x="27211" y="170360"/>
                  </a:lnTo>
                  <a:lnTo>
                    <a:pt x="47883" y="165211"/>
                  </a:lnTo>
                  <a:cubicBezTo>
                    <a:pt x="52067" y="164168"/>
                    <a:pt x="55511" y="161203"/>
                    <a:pt x="57162" y="157219"/>
                  </a:cubicBezTo>
                  <a:lnTo>
                    <a:pt x="74535" y="115300"/>
                  </a:lnTo>
                  <a:cubicBezTo>
                    <a:pt x="76186" y="111314"/>
                    <a:pt x="75849" y="106781"/>
                    <a:pt x="73628" y="103083"/>
                  </a:cubicBezTo>
                  <a:lnTo>
                    <a:pt x="62658" y="84833"/>
                  </a:lnTo>
                  <a:lnTo>
                    <a:pt x="84837" y="62656"/>
                  </a:lnTo>
                  <a:lnTo>
                    <a:pt x="103086" y="73625"/>
                  </a:lnTo>
                  <a:cubicBezTo>
                    <a:pt x="106784" y="75846"/>
                    <a:pt x="111317" y="76185"/>
                    <a:pt x="115303" y="74532"/>
                  </a:cubicBezTo>
                  <a:lnTo>
                    <a:pt x="157221" y="57160"/>
                  </a:lnTo>
                  <a:cubicBezTo>
                    <a:pt x="161206" y="55508"/>
                    <a:pt x="164171" y="52065"/>
                    <a:pt x="165214" y="47880"/>
                  </a:cubicBezTo>
                  <a:lnTo>
                    <a:pt x="170363" y="27208"/>
                  </a:lnTo>
                  <a:lnTo>
                    <a:pt x="201717" y="27208"/>
                  </a:lnTo>
                  <a:lnTo>
                    <a:pt x="206867" y="47881"/>
                  </a:lnTo>
                  <a:cubicBezTo>
                    <a:pt x="207911" y="52066"/>
                    <a:pt x="210875" y="55509"/>
                    <a:pt x="214860" y="57161"/>
                  </a:cubicBezTo>
                  <a:lnTo>
                    <a:pt x="256779" y="74534"/>
                  </a:lnTo>
                  <a:cubicBezTo>
                    <a:pt x="260766" y="76185"/>
                    <a:pt x="265299" y="75848"/>
                    <a:pt x="268995" y="73626"/>
                  </a:cubicBezTo>
                  <a:lnTo>
                    <a:pt x="287244" y="62657"/>
                  </a:lnTo>
                  <a:lnTo>
                    <a:pt x="309423" y="84835"/>
                  </a:lnTo>
                  <a:lnTo>
                    <a:pt x="298454" y="103085"/>
                  </a:lnTo>
                  <a:cubicBezTo>
                    <a:pt x="296231" y="106782"/>
                    <a:pt x="295895" y="111315"/>
                    <a:pt x="297546" y="115301"/>
                  </a:cubicBezTo>
                  <a:lnTo>
                    <a:pt x="314919" y="157220"/>
                  </a:lnTo>
                  <a:cubicBezTo>
                    <a:pt x="316571" y="161205"/>
                    <a:pt x="320014" y="164169"/>
                    <a:pt x="324199" y="165213"/>
                  </a:cubicBezTo>
                  <a:lnTo>
                    <a:pt x="344870" y="170362"/>
                  </a:lnTo>
                  <a:lnTo>
                    <a:pt x="344870" y="201717"/>
                  </a:lnTo>
                  <a:close/>
                </a:path>
              </a:pathLst>
            </a:custGeom>
            <a:solidFill>
              <a:schemeClr val="tx1">
                <a:lumMod val="75000"/>
                <a:lumOff val="25000"/>
              </a:schemeClr>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83" name="任意多边形: 形状 182">
              <a:extLst>
                <a:ext uri="{FF2B5EF4-FFF2-40B4-BE49-F238E27FC236}">
                  <a16:creationId xmlns:a16="http://schemas.microsoft.com/office/drawing/2014/main" id="{8D973433-6625-F65B-33F4-F6A60A9BF800}"/>
                </a:ext>
              </a:extLst>
            </p:cNvPr>
            <p:cNvSpPr/>
            <p:nvPr/>
          </p:nvSpPr>
          <p:spPr>
            <a:xfrm>
              <a:off x="4317129" y="2733639"/>
              <a:ext cx="696536" cy="338686"/>
            </a:xfrm>
            <a:custGeom>
              <a:avLst/>
              <a:gdLst>
                <a:gd name="connsiteX0" fmla="*/ 696469 w 696536"/>
                <a:gd name="connsiteY0" fmla="*/ 50437 h 338686"/>
                <a:gd name="connsiteX1" fmla="*/ 677477 w 696536"/>
                <a:gd name="connsiteY1" fmla="*/ 12304 h 338686"/>
                <a:gd name="connsiteX2" fmla="*/ 605476 w 696536"/>
                <a:gd name="connsiteY2" fmla="*/ 15671 h 338686"/>
                <a:gd name="connsiteX3" fmla="*/ 487667 w 696536"/>
                <a:gd name="connsiteY3" fmla="*/ 134678 h 338686"/>
                <a:gd name="connsiteX4" fmla="*/ 472362 w 696536"/>
                <a:gd name="connsiteY4" fmla="*/ 144179 h 338686"/>
                <a:gd name="connsiteX5" fmla="*/ 477458 w 696536"/>
                <a:gd name="connsiteY5" fmla="*/ 126239 h 338686"/>
                <a:gd name="connsiteX6" fmla="*/ 438445 w 696536"/>
                <a:gd name="connsiteY6" fmla="*/ 70419 h 338686"/>
                <a:gd name="connsiteX7" fmla="*/ 359772 w 696536"/>
                <a:gd name="connsiteY7" fmla="*/ 50220 h 338686"/>
                <a:gd name="connsiteX8" fmla="*/ 209558 w 696536"/>
                <a:gd name="connsiteY8" fmla="*/ 59201 h 338686"/>
                <a:gd name="connsiteX9" fmla="*/ 116882 w 696536"/>
                <a:gd name="connsiteY9" fmla="*/ 95223 h 338686"/>
                <a:gd name="connsiteX10" fmla="*/ 102370 w 696536"/>
                <a:gd name="connsiteY10" fmla="*/ 70087 h 338686"/>
                <a:gd name="connsiteX11" fmla="*/ 83797 w 696536"/>
                <a:gd name="connsiteY11" fmla="*/ 65102 h 338686"/>
                <a:gd name="connsiteX12" fmla="*/ 6812 w 696536"/>
                <a:gd name="connsiteY12" fmla="*/ 109471 h 338686"/>
                <a:gd name="connsiteX13" fmla="*/ 465 w 696536"/>
                <a:gd name="connsiteY13" fmla="*/ 117731 h 338686"/>
                <a:gd name="connsiteX14" fmla="*/ 1823 w 696536"/>
                <a:gd name="connsiteY14" fmla="*/ 128060 h 338686"/>
                <a:gd name="connsiteX15" fmla="*/ 39124 w 696536"/>
                <a:gd name="connsiteY15" fmla="*/ 192668 h 338686"/>
                <a:gd name="connsiteX16" fmla="*/ 57708 w 696536"/>
                <a:gd name="connsiteY16" fmla="*/ 197647 h 338686"/>
                <a:gd name="connsiteX17" fmla="*/ 62687 w 696536"/>
                <a:gd name="connsiteY17" fmla="*/ 179063 h 338686"/>
                <a:gd name="connsiteX18" fmla="*/ 32193 w 696536"/>
                <a:gd name="connsiteY18" fmla="*/ 126246 h 338686"/>
                <a:gd name="connsiteX19" fmla="*/ 85605 w 696536"/>
                <a:gd name="connsiteY19" fmla="*/ 95464 h 338686"/>
                <a:gd name="connsiteX20" fmla="*/ 189677 w 696536"/>
                <a:gd name="connsiteY20" fmla="*/ 275724 h 338686"/>
                <a:gd name="connsiteX21" fmla="*/ 136265 w 696536"/>
                <a:gd name="connsiteY21" fmla="*/ 306505 h 338686"/>
                <a:gd name="connsiteX22" fmla="*/ 109904 w 696536"/>
                <a:gd name="connsiteY22" fmla="*/ 260845 h 338686"/>
                <a:gd name="connsiteX23" fmla="*/ 91321 w 696536"/>
                <a:gd name="connsiteY23" fmla="*/ 255866 h 338686"/>
                <a:gd name="connsiteX24" fmla="*/ 86342 w 696536"/>
                <a:gd name="connsiteY24" fmla="*/ 274450 h 338686"/>
                <a:gd name="connsiteX25" fmla="*/ 119500 w 696536"/>
                <a:gd name="connsiteY25" fmla="*/ 331881 h 338686"/>
                <a:gd name="connsiteX26" fmla="*/ 131293 w 696536"/>
                <a:gd name="connsiteY26" fmla="*/ 338686 h 338686"/>
                <a:gd name="connsiteX27" fmla="*/ 138073 w 696536"/>
                <a:gd name="connsiteY27" fmla="*/ 336866 h 338686"/>
                <a:gd name="connsiteX28" fmla="*/ 215058 w 696536"/>
                <a:gd name="connsiteY28" fmla="*/ 292500 h 338686"/>
                <a:gd name="connsiteX29" fmla="*/ 221405 w 696536"/>
                <a:gd name="connsiteY29" fmla="*/ 284239 h 338686"/>
                <a:gd name="connsiteX30" fmla="*/ 221733 w 696536"/>
                <a:gd name="connsiteY30" fmla="*/ 278826 h 338686"/>
                <a:gd name="connsiteX31" fmla="*/ 260521 w 696536"/>
                <a:gd name="connsiteY31" fmla="*/ 278826 h 338686"/>
                <a:gd name="connsiteX32" fmla="*/ 274125 w 696536"/>
                <a:gd name="connsiteY32" fmla="*/ 265222 h 338686"/>
                <a:gd name="connsiteX33" fmla="*/ 260521 w 696536"/>
                <a:gd name="connsiteY33" fmla="*/ 251618 h 338686"/>
                <a:gd name="connsiteX34" fmla="*/ 207176 w 696536"/>
                <a:gd name="connsiteY34" fmla="*/ 251618 h 338686"/>
                <a:gd name="connsiteX35" fmla="*/ 130647 w 696536"/>
                <a:gd name="connsiteY35" fmla="*/ 119065 h 338686"/>
                <a:gd name="connsiteX36" fmla="*/ 219416 w 696536"/>
                <a:gd name="connsiteY36" fmla="*/ 84560 h 338686"/>
                <a:gd name="connsiteX37" fmla="*/ 353007 w 696536"/>
                <a:gd name="connsiteY37" fmla="*/ 76575 h 338686"/>
                <a:gd name="connsiteX38" fmla="*/ 431680 w 696536"/>
                <a:gd name="connsiteY38" fmla="*/ 96773 h 338686"/>
                <a:gd name="connsiteX39" fmla="*/ 450385 w 696536"/>
                <a:gd name="connsiteY39" fmla="*/ 123536 h 338686"/>
                <a:gd name="connsiteX40" fmla="*/ 425449 w 696536"/>
                <a:gd name="connsiteY40" fmla="*/ 146107 h 338686"/>
                <a:gd name="connsiteX41" fmla="*/ 321894 w 696536"/>
                <a:gd name="connsiteY41" fmla="*/ 146107 h 338686"/>
                <a:gd name="connsiteX42" fmla="*/ 308290 w 696536"/>
                <a:gd name="connsiteY42" fmla="*/ 159690 h 338686"/>
                <a:gd name="connsiteX43" fmla="*/ 321852 w 696536"/>
                <a:gd name="connsiteY43" fmla="*/ 173316 h 338686"/>
                <a:gd name="connsiteX44" fmla="*/ 355334 w 696536"/>
                <a:gd name="connsiteY44" fmla="*/ 173419 h 338686"/>
                <a:gd name="connsiteX45" fmla="*/ 460022 w 696536"/>
                <a:gd name="connsiteY45" fmla="*/ 173419 h 338686"/>
                <a:gd name="connsiteX46" fmla="*/ 507001 w 696536"/>
                <a:gd name="connsiteY46" fmla="*/ 153821 h 338686"/>
                <a:gd name="connsiteX47" fmla="*/ 624810 w 696536"/>
                <a:gd name="connsiteY47" fmla="*/ 34814 h 338686"/>
                <a:gd name="connsiteX48" fmla="*/ 660010 w 696536"/>
                <a:gd name="connsiteY48" fmla="*/ 33169 h 338686"/>
                <a:gd name="connsiteX49" fmla="*/ 669294 w 696536"/>
                <a:gd name="connsiteY49" fmla="*/ 51809 h 338686"/>
                <a:gd name="connsiteX50" fmla="*/ 661933 w 696536"/>
                <a:gd name="connsiteY50" fmla="*/ 71291 h 338686"/>
                <a:gd name="connsiteX51" fmla="*/ 532085 w 696536"/>
                <a:gd name="connsiteY51" fmla="*/ 204416 h 338686"/>
                <a:gd name="connsiteX52" fmla="*/ 420111 w 696536"/>
                <a:gd name="connsiteY52" fmla="*/ 251616 h 338686"/>
                <a:gd name="connsiteX53" fmla="*/ 356431 w 696536"/>
                <a:gd name="connsiteY53" fmla="*/ 251616 h 338686"/>
                <a:gd name="connsiteX54" fmla="*/ 342827 w 696536"/>
                <a:gd name="connsiteY54" fmla="*/ 265220 h 338686"/>
                <a:gd name="connsiteX55" fmla="*/ 356431 w 696536"/>
                <a:gd name="connsiteY55" fmla="*/ 278825 h 338686"/>
                <a:gd name="connsiteX56" fmla="*/ 420111 w 696536"/>
                <a:gd name="connsiteY56" fmla="*/ 278825 h 338686"/>
                <a:gd name="connsiteX57" fmla="*/ 551563 w 696536"/>
                <a:gd name="connsiteY57" fmla="*/ 223415 h 338686"/>
                <a:gd name="connsiteX58" fmla="*/ 681412 w 696536"/>
                <a:gd name="connsiteY58" fmla="*/ 90289 h 338686"/>
                <a:gd name="connsiteX59" fmla="*/ 696469 w 696536"/>
                <a:gd name="connsiteY59" fmla="*/ 50437 h 33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96536" h="338686">
                  <a:moveTo>
                    <a:pt x="696469" y="50437"/>
                  </a:moveTo>
                  <a:cubicBezTo>
                    <a:pt x="695725" y="35684"/>
                    <a:pt x="688802" y="21785"/>
                    <a:pt x="677477" y="12304"/>
                  </a:cubicBezTo>
                  <a:cubicBezTo>
                    <a:pt x="656419" y="-5322"/>
                    <a:pt x="624794" y="-3846"/>
                    <a:pt x="605476" y="15671"/>
                  </a:cubicBezTo>
                  <a:lnTo>
                    <a:pt x="487667" y="134678"/>
                  </a:lnTo>
                  <a:cubicBezTo>
                    <a:pt x="483375" y="139014"/>
                    <a:pt x="478094" y="142256"/>
                    <a:pt x="472362" y="144179"/>
                  </a:cubicBezTo>
                  <a:cubicBezTo>
                    <a:pt x="475049" y="138702"/>
                    <a:pt x="476816" y="132659"/>
                    <a:pt x="477458" y="126239"/>
                  </a:cubicBezTo>
                  <a:cubicBezTo>
                    <a:pt x="480042" y="100363"/>
                    <a:pt x="463635" y="76886"/>
                    <a:pt x="438445" y="70419"/>
                  </a:cubicBezTo>
                  <a:lnTo>
                    <a:pt x="359772" y="50220"/>
                  </a:lnTo>
                  <a:cubicBezTo>
                    <a:pt x="309691" y="37360"/>
                    <a:pt x="257749" y="40467"/>
                    <a:pt x="209558" y="59201"/>
                  </a:cubicBezTo>
                  <a:lnTo>
                    <a:pt x="116882" y="95223"/>
                  </a:lnTo>
                  <a:lnTo>
                    <a:pt x="102370" y="70087"/>
                  </a:lnTo>
                  <a:cubicBezTo>
                    <a:pt x="98616" y="63584"/>
                    <a:pt x="90301" y="61353"/>
                    <a:pt x="83797" y="65102"/>
                  </a:cubicBezTo>
                  <a:lnTo>
                    <a:pt x="6812" y="109471"/>
                  </a:lnTo>
                  <a:cubicBezTo>
                    <a:pt x="3684" y="111273"/>
                    <a:pt x="1400" y="114246"/>
                    <a:pt x="465" y="117731"/>
                  </a:cubicBezTo>
                  <a:cubicBezTo>
                    <a:pt x="-471" y="121218"/>
                    <a:pt x="18" y="124934"/>
                    <a:pt x="1823" y="128060"/>
                  </a:cubicBezTo>
                  <a:lnTo>
                    <a:pt x="39124" y="192668"/>
                  </a:lnTo>
                  <a:cubicBezTo>
                    <a:pt x="42880" y="199173"/>
                    <a:pt x="51201" y="201404"/>
                    <a:pt x="57708" y="197647"/>
                  </a:cubicBezTo>
                  <a:cubicBezTo>
                    <a:pt x="64215" y="193889"/>
                    <a:pt x="66444" y="185570"/>
                    <a:pt x="62687" y="179063"/>
                  </a:cubicBezTo>
                  <a:lnTo>
                    <a:pt x="32193" y="126246"/>
                  </a:lnTo>
                  <a:lnTo>
                    <a:pt x="85605" y="95464"/>
                  </a:lnTo>
                  <a:lnTo>
                    <a:pt x="189677" y="275724"/>
                  </a:lnTo>
                  <a:lnTo>
                    <a:pt x="136265" y="306505"/>
                  </a:lnTo>
                  <a:lnTo>
                    <a:pt x="109904" y="260845"/>
                  </a:lnTo>
                  <a:cubicBezTo>
                    <a:pt x="106148" y="254340"/>
                    <a:pt x="97827" y="252107"/>
                    <a:pt x="91321" y="255866"/>
                  </a:cubicBezTo>
                  <a:cubicBezTo>
                    <a:pt x="84814" y="259624"/>
                    <a:pt x="82584" y="267943"/>
                    <a:pt x="86342" y="274450"/>
                  </a:cubicBezTo>
                  <a:lnTo>
                    <a:pt x="119500" y="331881"/>
                  </a:lnTo>
                  <a:cubicBezTo>
                    <a:pt x="122019" y="336245"/>
                    <a:pt x="126591" y="338686"/>
                    <a:pt x="131293" y="338686"/>
                  </a:cubicBezTo>
                  <a:cubicBezTo>
                    <a:pt x="133598" y="338686"/>
                    <a:pt x="135933" y="338098"/>
                    <a:pt x="138073" y="336866"/>
                  </a:cubicBezTo>
                  <a:lnTo>
                    <a:pt x="215058" y="292500"/>
                  </a:lnTo>
                  <a:cubicBezTo>
                    <a:pt x="218186" y="290697"/>
                    <a:pt x="220470" y="287726"/>
                    <a:pt x="221405" y="284239"/>
                  </a:cubicBezTo>
                  <a:cubicBezTo>
                    <a:pt x="221884" y="282458"/>
                    <a:pt x="221984" y="280618"/>
                    <a:pt x="221733" y="278826"/>
                  </a:cubicBezTo>
                  <a:lnTo>
                    <a:pt x="260521" y="278826"/>
                  </a:lnTo>
                  <a:cubicBezTo>
                    <a:pt x="268035" y="278826"/>
                    <a:pt x="274125" y="272734"/>
                    <a:pt x="274125" y="265222"/>
                  </a:cubicBezTo>
                  <a:cubicBezTo>
                    <a:pt x="274125" y="257710"/>
                    <a:pt x="268035" y="251618"/>
                    <a:pt x="260521" y="251618"/>
                  </a:cubicBezTo>
                  <a:lnTo>
                    <a:pt x="207176" y="251618"/>
                  </a:lnTo>
                  <a:lnTo>
                    <a:pt x="130647" y="119065"/>
                  </a:lnTo>
                  <a:lnTo>
                    <a:pt x="219416" y="84560"/>
                  </a:lnTo>
                  <a:cubicBezTo>
                    <a:pt x="262275" y="67905"/>
                    <a:pt x="308469" y="65143"/>
                    <a:pt x="353007" y="76575"/>
                  </a:cubicBezTo>
                  <a:lnTo>
                    <a:pt x="431680" y="96773"/>
                  </a:lnTo>
                  <a:cubicBezTo>
                    <a:pt x="443757" y="99874"/>
                    <a:pt x="451624" y="111131"/>
                    <a:pt x="450385" y="123536"/>
                  </a:cubicBezTo>
                  <a:cubicBezTo>
                    <a:pt x="449099" y="136403"/>
                    <a:pt x="438379" y="146107"/>
                    <a:pt x="425449" y="146107"/>
                  </a:cubicBezTo>
                  <a:lnTo>
                    <a:pt x="321894" y="146107"/>
                  </a:lnTo>
                  <a:cubicBezTo>
                    <a:pt x="314388" y="146107"/>
                    <a:pt x="308301" y="152185"/>
                    <a:pt x="308290" y="159690"/>
                  </a:cubicBezTo>
                  <a:cubicBezTo>
                    <a:pt x="308279" y="167194"/>
                    <a:pt x="314346" y="173291"/>
                    <a:pt x="321852" y="173316"/>
                  </a:cubicBezTo>
                  <a:lnTo>
                    <a:pt x="355334" y="173419"/>
                  </a:lnTo>
                  <a:lnTo>
                    <a:pt x="460022" y="173419"/>
                  </a:lnTo>
                  <a:cubicBezTo>
                    <a:pt x="477547" y="173419"/>
                    <a:pt x="494670" y="166275"/>
                    <a:pt x="507001" y="153821"/>
                  </a:cubicBezTo>
                  <a:lnTo>
                    <a:pt x="624810" y="34814"/>
                  </a:lnTo>
                  <a:cubicBezTo>
                    <a:pt x="634254" y="25272"/>
                    <a:pt x="649717" y="24552"/>
                    <a:pt x="660010" y="33169"/>
                  </a:cubicBezTo>
                  <a:cubicBezTo>
                    <a:pt x="665627" y="37872"/>
                    <a:pt x="668924" y="44492"/>
                    <a:pt x="669294" y="51809"/>
                  </a:cubicBezTo>
                  <a:cubicBezTo>
                    <a:pt x="669664" y="59127"/>
                    <a:pt x="667050" y="66046"/>
                    <a:pt x="661933" y="71291"/>
                  </a:cubicBezTo>
                  <a:lnTo>
                    <a:pt x="532085" y="204416"/>
                  </a:lnTo>
                  <a:cubicBezTo>
                    <a:pt x="502828" y="234412"/>
                    <a:pt x="462015" y="251616"/>
                    <a:pt x="420111" y="251616"/>
                  </a:cubicBezTo>
                  <a:lnTo>
                    <a:pt x="356431" y="251616"/>
                  </a:lnTo>
                  <a:cubicBezTo>
                    <a:pt x="348917" y="251616"/>
                    <a:pt x="342827" y="257708"/>
                    <a:pt x="342827" y="265220"/>
                  </a:cubicBezTo>
                  <a:cubicBezTo>
                    <a:pt x="342827" y="272733"/>
                    <a:pt x="348917" y="278825"/>
                    <a:pt x="356431" y="278825"/>
                  </a:cubicBezTo>
                  <a:lnTo>
                    <a:pt x="420111" y="278825"/>
                  </a:lnTo>
                  <a:cubicBezTo>
                    <a:pt x="469303" y="278825"/>
                    <a:pt x="517215" y="258628"/>
                    <a:pt x="551563" y="223415"/>
                  </a:cubicBezTo>
                  <a:lnTo>
                    <a:pt x="681412" y="90289"/>
                  </a:lnTo>
                  <a:cubicBezTo>
                    <a:pt x="691725" y="79714"/>
                    <a:pt x="697214" y="65188"/>
                    <a:pt x="696469" y="50437"/>
                  </a:cubicBezTo>
                  <a:close/>
                </a:path>
              </a:pathLst>
            </a:custGeom>
            <a:solidFill>
              <a:schemeClr val="tx1">
                <a:lumMod val="75000"/>
                <a:lumOff val="25000"/>
              </a:schemeClr>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84" name="任意多边形: 形状 183">
              <a:extLst>
                <a:ext uri="{FF2B5EF4-FFF2-40B4-BE49-F238E27FC236}">
                  <a16:creationId xmlns:a16="http://schemas.microsoft.com/office/drawing/2014/main" id="{5DBF019E-620B-351A-65E5-79ECF4725294}"/>
                </a:ext>
              </a:extLst>
            </p:cNvPr>
            <p:cNvSpPr/>
            <p:nvPr/>
          </p:nvSpPr>
          <p:spPr>
            <a:xfrm>
              <a:off x="4610300" y="2985255"/>
              <a:ext cx="27208" cy="27208"/>
            </a:xfrm>
            <a:custGeom>
              <a:avLst/>
              <a:gdLst>
                <a:gd name="connsiteX0" fmla="*/ 23222 w 27208"/>
                <a:gd name="connsiteY0" fmla="*/ 3986 h 27208"/>
                <a:gd name="connsiteX1" fmla="*/ 13604 w 27208"/>
                <a:gd name="connsiteY1" fmla="*/ 0 h 27208"/>
                <a:gd name="connsiteX2" fmla="*/ 3986 w 27208"/>
                <a:gd name="connsiteY2" fmla="*/ 3986 h 27208"/>
                <a:gd name="connsiteX3" fmla="*/ 0 w 27208"/>
                <a:gd name="connsiteY3" fmla="*/ 13604 h 27208"/>
                <a:gd name="connsiteX4" fmla="*/ 3986 w 27208"/>
                <a:gd name="connsiteY4" fmla="*/ 23221 h 27208"/>
                <a:gd name="connsiteX5" fmla="*/ 13604 w 27208"/>
                <a:gd name="connsiteY5" fmla="*/ 27208 h 27208"/>
                <a:gd name="connsiteX6" fmla="*/ 23222 w 27208"/>
                <a:gd name="connsiteY6" fmla="*/ 23221 h 27208"/>
                <a:gd name="connsiteX7" fmla="*/ 27208 w 27208"/>
                <a:gd name="connsiteY7" fmla="*/ 13604 h 27208"/>
                <a:gd name="connsiteX8" fmla="*/ 23222 w 27208"/>
                <a:gd name="connsiteY8" fmla="*/ 3986 h 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8" h="27208">
                  <a:moveTo>
                    <a:pt x="23222" y="3986"/>
                  </a:moveTo>
                  <a:cubicBezTo>
                    <a:pt x="20692" y="1456"/>
                    <a:pt x="17182" y="0"/>
                    <a:pt x="13604" y="0"/>
                  </a:cubicBezTo>
                  <a:cubicBezTo>
                    <a:pt x="10026" y="0"/>
                    <a:pt x="6516" y="1454"/>
                    <a:pt x="3986" y="3986"/>
                  </a:cubicBezTo>
                  <a:cubicBezTo>
                    <a:pt x="1456" y="6516"/>
                    <a:pt x="0" y="10026"/>
                    <a:pt x="0" y="13604"/>
                  </a:cubicBezTo>
                  <a:cubicBezTo>
                    <a:pt x="0" y="17182"/>
                    <a:pt x="1456" y="20692"/>
                    <a:pt x="3986" y="23221"/>
                  </a:cubicBezTo>
                  <a:cubicBezTo>
                    <a:pt x="6516" y="25751"/>
                    <a:pt x="10026" y="27208"/>
                    <a:pt x="13604" y="27208"/>
                  </a:cubicBezTo>
                  <a:cubicBezTo>
                    <a:pt x="17182" y="27208"/>
                    <a:pt x="20692" y="25753"/>
                    <a:pt x="23222" y="23221"/>
                  </a:cubicBezTo>
                  <a:cubicBezTo>
                    <a:pt x="25753" y="20692"/>
                    <a:pt x="27208" y="17182"/>
                    <a:pt x="27208" y="13604"/>
                  </a:cubicBezTo>
                  <a:cubicBezTo>
                    <a:pt x="27208" y="10026"/>
                    <a:pt x="25753" y="6516"/>
                    <a:pt x="23222" y="3986"/>
                  </a:cubicBezTo>
                  <a:close/>
                </a:path>
              </a:pathLst>
            </a:custGeom>
            <a:solidFill>
              <a:schemeClr val="tx1">
                <a:lumMod val="75000"/>
                <a:lumOff val="25000"/>
              </a:schemeClr>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85" name="任意多边形: 形状 184">
              <a:extLst>
                <a:ext uri="{FF2B5EF4-FFF2-40B4-BE49-F238E27FC236}">
                  <a16:creationId xmlns:a16="http://schemas.microsoft.com/office/drawing/2014/main" id="{E51271BB-2252-C6CE-20A9-E8CE69B15503}"/>
                </a:ext>
              </a:extLst>
            </p:cNvPr>
            <p:cNvSpPr/>
            <p:nvPr/>
          </p:nvSpPr>
          <p:spPr>
            <a:xfrm>
              <a:off x="4377994" y="2946715"/>
              <a:ext cx="27208" cy="27220"/>
            </a:xfrm>
            <a:custGeom>
              <a:avLst/>
              <a:gdLst>
                <a:gd name="connsiteX0" fmla="*/ 23222 w 27208"/>
                <a:gd name="connsiteY0" fmla="*/ 3986 h 27220"/>
                <a:gd name="connsiteX1" fmla="*/ 13604 w 27208"/>
                <a:gd name="connsiteY1" fmla="*/ 0 h 27220"/>
                <a:gd name="connsiteX2" fmla="*/ 3986 w 27208"/>
                <a:gd name="connsiteY2" fmla="*/ 3986 h 27220"/>
                <a:gd name="connsiteX3" fmla="*/ 0 w 27208"/>
                <a:gd name="connsiteY3" fmla="*/ 13604 h 27220"/>
                <a:gd name="connsiteX4" fmla="*/ 3986 w 27208"/>
                <a:gd name="connsiteY4" fmla="*/ 23222 h 27220"/>
                <a:gd name="connsiteX5" fmla="*/ 13604 w 27208"/>
                <a:gd name="connsiteY5" fmla="*/ 27221 h 27220"/>
                <a:gd name="connsiteX6" fmla="*/ 23222 w 27208"/>
                <a:gd name="connsiteY6" fmla="*/ 23222 h 27220"/>
                <a:gd name="connsiteX7" fmla="*/ 27208 w 27208"/>
                <a:gd name="connsiteY7" fmla="*/ 13604 h 27220"/>
                <a:gd name="connsiteX8" fmla="*/ 23222 w 27208"/>
                <a:gd name="connsiteY8" fmla="*/ 3986 h 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8" h="27220">
                  <a:moveTo>
                    <a:pt x="23222" y="3986"/>
                  </a:moveTo>
                  <a:cubicBezTo>
                    <a:pt x="20692" y="1457"/>
                    <a:pt x="17196" y="0"/>
                    <a:pt x="13604" y="0"/>
                  </a:cubicBezTo>
                  <a:cubicBezTo>
                    <a:pt x="10026" y="0"/>
                    <a:pt x="6516" y="1456"/>
                    <a:pt x="3986" y="3986"/>
                  </a:cubicBezTo>
                  <a:cubicBezTo>
                    <a:pt x="1456" y="6530"/>
                    <a:pt x="0" y="10026"/>
                    <a:pt x="0" y="13604"/>
                  </a:cubicBezTo>
                  <a:cubicBezTo>
                    <a:pt x="0" y="17196"/>
                    <a:pt x="1456" y="20692"/>
                    <a:pt x="3986" y="23222"/>
                  </a:cubicBezTo>
                  <a:cubicBezTo>
                    <a:pt x="6530" y="25765"/>
                    <a:pt x="10026" y="27221"/>
                    <a:pt x="13604" y="27221"/>
                  </a:cubicBezTo>
                  <a:cubicBezTo>
                    <a:pt x="17182" y="27221"/>
                    <a:pt x="20692" y="25765"/>
                    <a:pt x="23222" y="23222"/>
                  </a:cubicBezTo>
                  <a:cubicBezTo>
                    <a:pt x="25766" y="20692"/>
                    <a:pt x="27208" y="17194"/>
                    <a:pt x="27208" y="13604"/>
                  </a:cubicBezTo>
                  <a:cubicBezTo>
                    <a:pt x="27208" y="10026"/>
                    <a:pt x="25766" y="6530"/>
                    <a:pt x="23222" y="3986"/>
                  </a:cubicBezTo>
                  <a:close/>
                </a:path>
              </a:pathLst>
            </a:custGeom>
            <a:solidFill>
              <a:schemeClr val="tx1">
                <a:lumMod val="75000"/>
                <a:lumOff val="25000"/>
              </a:schemeClr>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86" name="任意多边形: 形状 185">
              <a:extLst>
                <a:ext uri="{FF2B5EF4-FFF2-40B4-BE49-F238E27FC236}">
                  <a16:creationId xmlns:a16="http://schemas.microsoft.com/office/drawing/2014/main" id="{43D19972-FDFC-00F6-3E26-0755555E7C84}"/>
                </a:ext>
              </a:extLst>
            </p:cNvPr>
            <p:cNvSpPr/>
            <p:nvPr/>
          </p:nvSpPr>
          <p:spPr>
            <a:xfrm>
              <a:off x="4554844" y="2513614"/>
              <a:ext cx="61814" cy="96418"/>
            </a:xfrm>
            <a:custGeom>
              <a:avLst/>
              <a:gdLst>
                <a:gd name="connsiteX0" fmla="*/ 32844 w 61814"/>
                <a:gd name="connsiteY0" fmla="*/ 48209 h 96418"/>
                <a:gd name="connsiteX1" fmla="*/ 57830 w 61814"/>
                <a:gd name="connsiteY1" fmla="*/ 23225 h 96418"/>
                <a:gd name="connsiteX2" fmla="*/ 57830 w 61814"/>
                <a:gd name="connsiteY2" fmla="*/ 3984 h 96418"/>
                <a:gd name="connsiteX3" fmla="*/ 38589 w 61814"/>
                <a:gd name="connsiteY3" fmla="*/ 3984 h 96418"/>
                <a:gd name="connsiteX4" fmla="*/ 3984 w 61814"/>
                <a:gd name="connsiteY4" fmla="*/ 38589 h 96418"/>
                <a:gd name="connsiteX5" fmla="*/ 3984 w 61814"/>
                <a:gd name="connsiteY5" fmla="*/ 57830 h 96418"/>
                <a:gd name="connsiteX6" fmla="*/ 38591 w 61814"/>
                <a:gd name="connsiteY6" fmla="*/ 92434 h 96418"/>
                <a:gd name="connsiteX7" fmla="*/ 48210 w 61814"/>
                <a:gd name="connsiteY7" fmla="*/ 96418 h 96418"/>
                <a:gd name="connsiteX8" fmla="*/ 57830 w 61814"/>
                <a:gd name="connsiteY8" fmla="*/ 92434 h 96418"/>
                <a:gd name="connsiteX9" fmla="*/ 57830 w 61814"/>
                <a:gd name="connsiteY9" fmla="*/ 73193 h 96418"/>
                <a:gd name="connsiteX10" fmla="*/ 32844 w 61814"/>
                <a:gd name="connsiteY10" fmla="*/ 48209 h 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14" h="96418">
                  <a:moveTo>
                    <a:pt x="32844" y="48209"/>
                  </a:moveTo>
                  <a:lnTo>
                    <a:pt x="57830" y="23225"/>
                  </a:lnTo>
                  <a:cubicBezTo>
                    <a:pt x="63142" y="17912"/>
                    <a:pt x="63142" y="9298"/>
                    <a:pt x="57830" y="3984"/>
                  </a:cubicBezTo>
                  <a:cubicBezTo>
                    <a:pt x="52517" y="-1328"/>
                    <a:pt x="43903" y="-1328"/>
                    <a:pt x="38589" y="3984"/>
                  </a:cubicBezTo>
                  <a:lnTo>
                    <a:pt x="3984" y="38589"/>
                  </a:lnTo>
                  <a:cubicBezTo>
                    <a:pt x="-1328" y="43902"/>
                    <a:pt x="-1328" y="52516"/>
                    <a:pt x="3984" y="57830"/>
                  </a:cubicBezTo>
                  <a:lnTo>
                    <a:pt x="38591" y="92434"/>
                  </a:lnTo>
                  <a:cubicBezTo>
                    <a:pt x="41248" y="95091"/>
                    <a:pt x="44729" y="96418"/>
                    <a:pt x="48210" y="96418"/>
                  </a:cubicBezTo>
                  <a:cubicBezTo>
                    <a:pt x="51692" y="96418"/>
                    <a:pt x="55174" y="95091"/>
                    <a:pt x="57830" y="92434"/>
                  </a:cubicBezTo>
                  <a:cubicBezTo>
                    <a:pt x="63142" y="87121"/>
                    <a:pt x="63142" y="78507"/>
                    <a:pt x="57830" y="73193"/>
                  </a:cubicBezTo>
                  <a:lnTo>
                    <a:pt x="32844" y="48209"/>
                  </a:ln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87" name="任意多边形: 形状 186">
              <a:extLst>
                <a:ext uri="{FF2B5EF4-FFF2-40B4-BE49-F238E27FC236}">
                  <a16:creationId xmlns:a16="http://schemas.microsoft.com/office/drawing/2014/main" id="{81A90DAD-9131-4A15-332B-105358626102}"/>
                </a:ext>
              </a:extLst>
            </p:cNvPr>
            <p:cNvSpPr/>
            <p:nvPr/>
          </p:nvSpPr>
          <p:spPr>
            <a:xfrm>
              <a:off x="4714135" y="2513613"/>
              <a:ext cx="61814" cy="96419"/>
            </a:xfrm>
            <a:custGeom>
              <a:avLst/>
              <a:gdLst>
                <a:gd name="connsiteX0" fmla="*/ 57830 w 61814"/>
                <a:gd name="connsiteY0" fmla="*/ 38589 h 96419"/>
                <a:gd name="connsiteX1" fmla="*/ 23225 w 61814"/>
                <a:gd name="connsiteY1" fmla="*/ 3984 h 96419"/>
                <a:gd name="connsiteX2" fmla="*/ 3984 w 61814"/>
                <a:gd name="connsiteY2" fmla="*/ 3984 h 96419"/>
                <a:gd name="connsiteX3" fmla="*/ 3984 w 61814"/>
                <a:gd name="connsiteY3" fmla="*/ 23225 h 96419"/>
                <a:gd name="connsiteX4" fmla="*/ 28970 w 61814"/>
                <a:gd name="connsiteY4" fmla="*/ 48209 h 96419"/>
                <a:gd name="connsiteX5" fmla="*/ 3984 w 61814"/>
                <a:gd name="connsiteY5" fmla="*/ 73193 h 96419"/>
                <a:gd name="connsiteX6" fmla="*/ 3986 w 61814"/>
                <a:gd name="connsiteY6" fmla="*/ 92435 h 96419"/>
                <a:gd name="connsiteX7" fmla="*/ 13605 w 61814"/>
                <a:gd name="connsiteY7" fmla="*/ 96420 h 96419"/>
                <a:gd name="connsiteX8" fmla="*/ 23225 w 61814"/>
                <a:gd name="connsiteY8" fmla="*/ 92435 h 96419"/>
                <a:gd name="connsiteX9" fmla="*/ 57830 w 61814"/>
                <a:gd name="connsiteY9" fmla="*/ 57830 h 96419"/>
                <a:gd name="connsiteX10" fmla="*/ 57830 w 61814"/>
                <a:gd name="connsiteY10" fmla="*/ 38589 h 9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14" h="96419">
                  <a:moveTo>
                    <a:pt x="57830" y="38589"/>
                  </a:moveTo>
                  <a:lnTo>
                    <a:pt x="23225" y="3984"/>
                  </a:lnTo>
                  <a:cubicBezTo>
                    <a:pt x="17912" y="-1328"/>
                    <a:pt x="9298" y="-1328"/>
                    <a:pt x="3984" y="3984"/>
                  </a:cubicBezTo>
                  <a:cubicBezTo>
                    <a:pt x="-1328" y="9297"/>
                    <a:pt x="-1328" y="17911"/>
                    <a:pt x="3984" y="23225"/>
                  </a:cubicBezTo>
                  <a:lnTo>
                    <a:pt x="28970" y="48209"/>
                  </a:lnTo>
                  <a:lnTo>
                    <a:pt x="3984" y="73193"/>
                  </a:lnTo>
                  <a:cubicBezTo>
                    <a:pt x="-1327" y="78508"/>
                    <a:pt x="-1327" y="87123"/>
                    <a:pt x="3986" y="92435"/>
                  </a:cubicBezTo>
                  <a:cubicBezTo>
                    <a:pt x="6643" y="95092"/>
                    <a:pt x="10124" y="96420"/>
                    <a:pt x="13605" y="96420"/>
                  </a:cubicBezTo>
                  <a:cubicBezTo>
                    <a:pt x="17087" y="96420"/>
                    <a:pt x="20569" y="95092"/>
                    <a:pt x="23225" y="92435"/>
                  </a:cubicBezTo>
                  <a:lnTo>
                    <a:pt x="57830" y="57830"/>
                  </a:lnTo>
                  <a:cubicBezTo>
                    <a:pt x="63142" y="52517"/>
                    <a:pt x="63142" y="43903"/>
                    <a:pt x="57830" y="38589"/>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88" name="任意多边形: 形状 187">
              <a:extLst>
                <a:ext uri="{FF2B5EF4-FFF2-40B4-BE49-F238E27FC236}">
                  <a16:creationId xmlns:a16="http://schemas.microsoft.com/office/drawing/2014/main" id="{A644C534-8AFE-5AEC-38B7-0F5B36D9AF13}"/>
                </a:ext>
              </a:extLst>
            </p:cNvPr>
            <p:cNvSpPr/>
            <p:nvPr/>
          </p:nvSpPr>
          <p:spPr>
            <a:xfrm>
              <a:off x="4627361" y="2506646"/>
              <a:ext cx="76073" cy="110354"/>
            </a:xfrm>
            <a:custGeom>
              <a:avLst/>
              <a:gdLst>
                <a:gd name="connsiteX0" fmla="*/ 69360 w 76073"/>
                <a:gd name="connsiteY0" fmla="*/ 1877 h 110354"/>
                <a:gd name="connsiteX1" fmla="*/ 50739 w 76073"/>
                <a:gd name="connsiteY1" fmla="*/ 6714 h 110354"/>
                <a:gd name="connsiteX2" fmla="*/ 1878 w 76073"/>
                <a:gd name="connsiteY2" fmla="*/ 89856 h 110354"/>
                <a:gd name="connsiteX3" fmla="*/ 6714 w 76073"/>
                <a:gd name="connsiteY3" fmla="*/ 108477 h 110354"/>
                <a:gd name="connsiteX4" fmla="*/ 13594 w 76073"/>
                <a:gd name="connsiteY4" fmla="*/ 110355 h 110354"/>
                <a:gd name="connsiteX5" fmla="*/ 25335 w 76073"/>
                <a:gd name="connsiteY5" fmla="*/ 103641 h 110354"/>
                <a:gd name="connsiteX6" fmla="*/ 74196 w 76073"/>
                <a:gd name="connsiteY6" fmla="*/ 20499 h 110354"/>
                <a:gd name="connsiteX7" fmla="*/ 69360 w 76073"/>
                <a:gd name="connsiteY7" fmla="*/ 1877 h 11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73" h="110354">
                  <a:moveTo>
                    <a:pt x="69360" y="1877"/>
                  </a:moveTo>
                  <a:cubicBezTo>
                    <a:pt x="62883" y="-1929"/>
                    <a:pt x="54545" y="237"/>
                    <a:pt x="50739" y="6714"/>
                  </a:cubicBezTo>
                  <a:lnTo>
                    <a:pt x="1878" y="89856"/>
                  </a:lnTo>
                  <a:cubicBezTo>
                    <a:pt x="-1929" y="96333"/>
                    <a:pt x="236" y="104671"/>
                    <a:pt x="6714" y="108477"/>
                  </a:cubicBezTo>
                  <a:cubicBezTo>
                    <a:pt x="8878" y="109749"/>
                    <a:pt x="11251" y="110355"/>
                    <a:pt x="13594" y="110355"/>
                  </a:cubicBezTo>
                  <a:cubicBezTo>
                    <a:pt x="18258" y="110355"/>
                    <a:pt x="22801" y="107954"/>
                    <a:pt x="25335" y="103641"/>
                  </a:cubicBezTo>
                  <a:lnTo>
                    <a:pt x="74196" y="20499"/>
                  </a:lnTo>
                  <a:cubicBezTo>
                    <a:pt x="78003" y="14022"/>
                    <a:pt x="75838" y="5684"/>
                    <a:pt x="69360" y="1877"/>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grpSp>
      <p:grpSp>
        <p:nvGrpSpPr>
          <p:cNvPr id="189" name="组合 188">
            <a:extLst>
              <a:ext uri="{FF2B5EF4-FFF2-40B4-BE49-F238E27FC236}">
                <a16:creationId xmlns:a16="http://schemas.microsoft.com/office/drawing/2014/main" id="{69C2C8AD-14CF-71CD-157C-81F52DA092DB}"/>
              </a:ext>
            </a:extLst>
          </p:cNvPr>
          <p:cNvGrpSpPr/>
          <p:nvPr/>
        </p:nvGrpSpPr>
        <p:grpSpPr>
          <a:xfrm>
            <a:off x="10065985" y="2290211"/>
            <a:ext cx="696537" cy="696537"/>
            <a:chOff x="10065985" y="2375786"/>
            <a:chExt cx="696537" cy="696537"/>
          </a:xfrm>
        </p:grpSpPr>
        <p:sp>
          <p:nvSpPr>
            <p:cNvPr id="190" name="任意多边形: 形状 189">
              <a:extLst>
                <a:ext uri="{FF2B5EF4-FFF2-40B4-BE49-F238E27FC236}">
                  <a16:creationId xmlns:a16="http://schemas.microsoft.com/office/drawing/2014/main" id="{6AF50DA7-868C-096F-8021-85B2E156FEB5}"/>
                </a:ext>
              </a:extLst>
            </p:cNvPr>
            <p:cNvSpPr/>
            <p:nvPr/>
          </p:nvSpPr>
          <p:spPr>
            <a:xfrm>
              <a:off x="10065985" y="2375786"/>
              <a:ext cx="696537" cy="696537"/>
            </a:xfrm>
            <a:custGeom>
              <a:avLst/>
              <a:gdLst>
                <a:gd name="connsiteX0" fmla="*/ 686221 w 696537"/>
                <a:gd name="connsiteY0" fmla="*/ 284008 h 696537"/>
                <a:gd name="connsiteX1" fmla="*/ 632733 w 696537"/>
                <a:gd name="connsiteY1" fmla="*/ 270682 h 696537"/>
                <a:gd name="connsiteX2" fmla="*/ 604269 w 696537"/>
                <a:gd name="connsiteY2" fmla="*/ 201997 h 696537"/>
                <a:gd name="connsiteX3" fmla="*/ 632654 w 696537"/>
                <a:gd name="connsiteY3" fmla="*/ 154775 h 696537"/>
                <a:gd name="connsiteX4" fmla="*/ 630615 w 696537"/>
                <a:gd name="connsiteY4" fmla="*/ 138147 h 696537"/>
                <a:gd name="connsiteX5" fmla="*/ 558390 w 696537"/>
                <a:gd name="connsiteY5" fmla="*/ 65923 h 696537"/>
                <a:gd name="connsiteX6" fmla="*/ 541760 w 696537"/>
                <a:gd name="connsiteY6" fmla="*/ 63883 h 696537"/>
                <a:gd name="connsiteX7" fmla="*/ 494540 w 696537"/>
                <a:gd name="connsiteY7" fmla="*/ 92269 h 696537"/>
                <a:gd name="connsiteX8" fmla="*/ 425855 w 696537"/>
                <a:gd name="connsiteY8" fmla="*/ 63804 h 696537"/>
                <a:gd name="connsiteX9" fmla="*/ 412528 w 696537"/>
                <a:gd name="connsiteY9" fmla="*/ 10316 h 696537"/>
                <a:gd name="connsiteX10" fmla="*/ 399328 w 696537"/>
                <a:gd name="connsiteY10" fmla="*/ 0 h 696537"/>
                <a:gd name="connsiteX11" fmla="*/ 297209 w 696537"/>
                <a:gd name="connsiteY11" fmla="*/ 0 h 696537"/>
                <a:gd name="connsiteX12" fmla="*/ 284009 w 696537"/>
                <a:gd name="connsiteY12" fmla="*/ 10316 h 696537"/>
                <a:gd name="connsiteX13" fmla="*/ 270682 w 696537"/>
                <a:gd name="connsiteY13" fmla="*/ 63804 h 696537"/>
                <a:gd name="connsiteX14" fmla="*/ 201996 w 696537"/>
                <a:gd name="connsiteY14" fmla="*/ 92268 h 696537"/>
                <a:gd name="connsiteX15" fmla="*/ 154775 w 696537"/>
                <a:gd name="connsiteY15" fmla="*/ 63881 h 696537"/>
                <a:gd name="connsiteX16" fmla="*/ 138146 w 696537"/>
                <a:gd name="connsiteY16" fmla="*/ 65922 h 696537"/>
                <a:gd name="connsiteX17" fmla="*/ 65921 w 696537"/>
                <a:gd name="connsiteY17" fmla="*/ 138146 h 696537"/>
                <a:gd name="connsiteX18" fmla="*/ 63881 w 696537"/>
                <a:gd name="connsiteY18" fmla="*/ 154774 h 696537"/>
                <a:gd name="connsiteX19" fmla="*/ 92267 w 696537"/>
                <a:gd name="connsiteY19" fmla="*/ 201996 h 696537"/>
                <a:gd name="connsiteX20" fmla="*/ 63804 w 696537"/>
                <a:gd name="connsiteY20" fmla="*/ 270682 h 696537"/>
                <a:gd name="connsiteX21" fmla="*/ 10316 w 696537"/>
                <a:gd name="connsiteY21" fmla="*/ 284008 h 696537"/>
                <a:gd name="connsiteX22" fmla="*/ 0 w 696537"/>
                <a:gd name="connsiteY22" fmla="*/ 297209 h 696537"/>
                <a:gd name="connsiteX23" fmla="*/ 0 w 696537"/>
                <a:gd name="connsiteY23" fmla="*/ 399328 h 696537"/>
                <a:gd name="connsiteX24" fmla="*/ 10316 w 696537"/>
                <a:gd name="connsiteY24" fmla="*/ 412529 h 696537"/>
                <a:gd name="connsiteX25" fmla="*/ 63803 w 696537"/>
                <a:gd name="connsiteY25" fmla="*/ 425853 h 696537"/>
                <a:gd name="connsiteX26" fmla="*/ 92268 w 696537"/>
                <a:gd name="connsiteY26" fmla="*/ 494540 h 696537"/>
                <a:gd name="connsiteX27" fmla="*/ 63883 w 696537"/>
                <a:gd name="connsiteY27" fmla="*/ 541762 h 696537"/>
                <a:gd name="connsiteX28" fmla="*/ 65922 w 696537"/>
                <a:gd name="connsiteY28" fmla="*/ 558390 h 696537"/>
                <a:gd name="connsiteX29" fmla="*/ 138147 w 696537"/>
                <a:gd name="connsiteY29" fmla="*/ 630614 h 696537"/>
                <a:gd name="connsiteX30" fmla="*/ 154777 w 696537"/>
                <a:gd name="connsiteY30" fmla="*/ 632654 h 696537"/>
                <a:gd name="connsiteX31" fmla="*/ 201997 w 696537"/>
                <a:gd name="connsiteY31" fmla="*/ 604268 h 696537"/>
                <a:gd name="connsiteX32" fmla="*/ 270682 w 696537"/>
                <a:gd name="connsiteY32" fmla="*/ 632733 h 696537"/>
                <a:gd name="connsiteX33" fmla="*/ 284009 w 696537"/>
                <a:gd name="connsiteY33" fmla="*/ 686221 h 696537"/>
                <a:gd name="connsiteX34" fmla="*/ 297209 w 696537"/>
                <a:gd name="connsiteY34" fmla="*/ 696537 h 696537"/>
                <a:gd name="connsiteX35" fmla="*/ 399328 w 696537"/>
                <a:gd name="connsiteY35" fmla="*/ 696537 h 696537"/>
                <a:gd name="connsiteX36" fmla="*/ 412528 w 696537"/>
                <a:gd name="connsiteY36" fmla="*/ 686221 h 696537"/>
                <a:gd name="connsiteX37" fmla="*/ 425855 w 696537"/>
                <a:gd name="connsiteY37" fmla="*/ 632733 h 696537"/>
                <a:gd name="connsiteX38" fmla="*/ 494540 w 696537"/>
                <a:gd name="connsiteY38" fmla="*/ 604268 h 696537"/>
                <a:gd name="connsiteX39" fmla="*/ 541760 w 696537"/>
                <a:gd name="connsiteY39" fmla="*/ 632654 h 696537"/>
                <a:gd name="connsiteX40" fmla="*/ 558390 w 696537"/>
                <a:gd name="connsiteY40" fmla="*/ 630614 h 696537"/>
                <a:gd name="connsiteX41" fmla="*/ 630615 w 696537"/>
                <a:gd name="connsiteY41" fmla="*/ 558390 h 696537"/>
                <a:gd name="connsiteX42" fmla="*/ 632654 w 696537"/>
                <a:gd name="connsiteY42" fmla="*/ 541762 h 696537"/>
                <a:gd name="connsiteX43" fmla="*/ 604269 w 696537"/>
                <a:gd name="connsiteY43" fmla="*/ 494540 h 696537"/>
                <a:gd name="connsiteX44" fmla="*/ 632735 w 696537"/>
                <a:gd name="connsiteY44" fmla="*/ 425853 h 696537"/>
                <a:gd name="connsiteX45" fmla="*/ 686221 w 696537"/>
                <a:gd name="connsiteY45" fmla="*/ 412529 h 696537"/>
                <a:gd name="connsiteX46" fmla="*/ 696537 w 696537"/>
                <a:gd name="connsiteY46" fmla="*/ 399328 h 696537"/>
                <a:gd name="connsiteX47" fmla="*/ 696537 w 696537"/>
                <a:gd name="connsiteY47" fmla="*/ 297209 h 696537"/>
                <a:gd name="connsiteX48" fmla="*/ 686221 w 696537"/>
                <a:gd name="connsiteY48" fmla="*/ 284008 h 696537"/>
                <a:gd name="connsiteX49" fmla="*/ 669329 w 696537"/>
                <a:gd name="connsiteY49" fmla="*/ 388698 h 696537"/>
                <a:gd name="connsiteX50" fmla="*/ 619503 w 696537"/>
                <a:gd name="connsiteY50" fmla="*/ 401110 h 696537"/>
                <a:gd name="connsiteX51" fmla="*/ 610224 w 696537"/>
                <a:gd name="connsiteY51" fmla="*/ 409103 h 696537"/>
                <a:gd name="connsiteX52" fmla="*/ 576507 w 696537"/>
                <a:gd name="connsiteY52" fmla="*/ 490461 h 696537"/>
                <a:gd name="connsiteX53" fmla="*/ 577416 w 696537"/>
                <a:gd name="connsiteY53" fmla="*/ 502678 h 696537"/>
                <a:gd name="connsiteX54" fmla="*/ 603860 w 696537"/>
                <a:gd name="connsiteY54" fmla="*/ 546669 h 696537"/>
                <a:gd name="connsiteX55" fmla="*/ 546670 w 696537"/>
                <a:gd name="connsiteY55" fmla="*/ 603858 h 696537"/>
                <a:gd name="connsiteX56" fmla="*/ 502681 w 696537"/>
                <a:gd name="connsiteY56" fmla="*/ 577414 h 696537"/>
                <a:gd name="connsiteX57" fmla="*/ 490464 w 696537"/>
                <a:gd name="connsiteY57" fmla="*/ 576507 h 696537"/>
                <a:gd name="connsiteX58" fmla="*/ 409105 w 696537"/>
                <a:gd name="connsiteY58" fmla="*/ 610224 h 696537"/>
                <a:gd name="connsiteX59" fmla="*/ 401113 w 696537"/>
                <a:gd name="connsiteY59" fmla="*/ 619503 h 696537"/>
                <a:gd name="connsiteX60" fmla="*/ 388698 w 696537"/>
                <a:gd name="connsiteY60" fmla="*/ 669329 h 696537"/>
                <a:gd name="connsiteX61" fmla="*/ 307839 w 696537"/>
                <a:gd name="connsiteY61" fmla="*/ 669329 h 696537"/>
                <a:gd name="connsiteX62" fmla="*/ 295426 w 696537"/>
                <a:gd name="connsiteY62" fmla="*/ 619502 h 696537"/>
                <a:gd name="connsiteX63" fmla="*/ 287433 w 696537"/>
                <a:gd name="connsiteY63" fmla="*/ 610222 h 696537"/>
                <a:gd name="connsiteX64" fmla="*/ 206074 w 696537"/>
                <a:gd name="connsiteY64" fmla="*/ 576505 h 696537"/>
                <a:gd name="connsiteX65" fmla="*/ 193858 w 696537"/>
                <a:gd name="connsiteY65" fmla="*/ 577413 h 696537"/>
                <a:gd name="connsiteX66" fmla="*/ 149868 w 696537"/>
                <a:gd name="connsiteY66" fmla="*/ 603857 h 696537"/>
                <a:gd name="connsiteX67" fmla="*/ 92679 w 696537"/>
                <a:gd name="connsiteY67" fmla="*/ 546667 h 696537"/>
                <a:gd name="connsiteX68" fmla="*/ 119123 w 696537"/>
                <a:gd name="connsiteY68" fmla="*/ 502677 h 696537"/>
                <a:gd name="connsiteX69" fmla="*/ 120032 w 696537"/>
                <a:gd name="connsiteY69" fmla="*/ 490460 h 696537"/>
                <a:gd name="connsiteX70" fmla="*/ 86315 w 696537"/>
                <a:gd name="connsiteY70" fmla="*/ 409101 h 696537"/>
                <a:gd name="connsiteX71" fmla="*/ 77035 w 696537"/>
                <a:gd name="connsiteY71" fmla="*/ 401109 h 696537"/>
                <a:gd name="connsiteX72" fmla="*/ 27208 w 696537"/>
                <a:gd name="connsiteY72" fmla="*/ 388698 h 696537"/>
                <a:gd name="connsiteX73" fmla="*/ 27208 w 696537"/>
                <a:gd name="connsiteY73" fmla="*/ 307839 h 696537"/>
                <a:gd name="connsiteX74" fmla="*/ 77035 w 696537"/>
                <a:gd name="connsiteY74" fmla="*/ 295426 h 696537"/>
                <a:gd name="connsiteX75" fmla="*/ 86315 w 696537"/>
                <a:gd name="connsiteY75" fmla="*/ 287433 h 696537"/>
                <a:gd name="connsiteX76" fmla="*/ 120030 w 696537"/>
                <a:gd name="connsiteY76" fmla="*/ 206076 h 696537"/>
                <a:gd name="connsiteX77" fmla="*/ 119121 w 696537"/>
                <a:gd name="connsiteY77" fmla="*/ 193859 h 696537"/>
                <a:gd name="connsiteX78" fmla="*/ 92678 w 696537"/>
                <a:gd name="connsiteY78" fmla="*/ 149868 h 696537"/>
                <a:gd name="connsiteX79" fmla="*/ 149867 w 696537"/>
                <a:gd name="connsiteY79" fmla="*/ 92679 h 696537"/>
                <a:gd name="connsiteX80" fmla="*/ 193856 w 696537"/>
                <a:gd name="connsiteY80" fmla="*/ 119123 h 696537"/>
                <a:gd name="connsiteX81" fmla="*/ 206073 w 696537"/>
                <a:gd name="connsiteY81" fmla="*/ 120030 h 696537"/>
                <a:gd name="connsiteX82" fmla="*/ 287432 w 696537"/>
                <a:gd name="connsiteY82" fmla="*/ 86313 h 696537"/>
                <a:gd name="connsiteX83" fmla="*/ 295424 w 696537"/>
                <a:gd name="connsiteY83" fmla="*/ 77034 h 696537"/>
                <a:gd name="connsiteX84" fmla="*/ 307839 w 696537"/>
                <a:gd name="connsiteY84" fmla="*/ 27208 h 696537"/>
                <a:gd name="connsiteX85" fmla="*/ 388698 w 696537"/>
                <a:gd name="connsiteY85" fmla="*/ 27208 h 696537"/>
                <a:gd name="connsiteX86" fmla="*/ 401111 w 696537"/>
                <a:gd name="connsiteY86" fmla="*/ 77035 h 696537"/>
                <a:gd name="connsiteX87" fmla="*/ 409104 w 696537"/>
                <a:gd name="connsiteY87" fmla="*/ 86315 h 696537"/>
                <a:gd name="connsiteX88" fmla="*/ 490463 w 696537"/>
                <a:gd name="connsiteY88" fmla="*/ 120032 h 696537"/>
                <a:gd name="connsiteX89" fmla="*/ 502679 w 696537"/>
                <a:gd name="connsiteY89" fmla="*/ 119124 h 696537"/>
                <a:gd name="connsiteX90" fmla="*/ 546669 w 696537"/>
                <a:gd name="connsiteY90" fmla="*/ 92680 h 696537"/>
                <a:gd name="connsiteX91" fmla="*/ 603858 w 696537"/>
                <a:gd name="connsiteY91" fmla="*/ 149870 h 696537"/>
                <a:gd name="connsiteX92" fmla="*/ 577414 w 696537"/>
                <a:gd name="connsiteY92" fmla="*/ 193860 h 696537"/>
                <a:gd name="connsiteX93" fmla="*/ 576505 w 696537"/>
                <a:gd name="connsiteY93" fmla="*/ 206077 h 696537"/>
                <a:gd name="connsiteX94" fmla="*/ 610221 w 696537"/>
                <a:gd name="connsiteY94" fmla="*/ 287434 h 696537"/>
                <a:gd name="connsiteX95" fmla="*/ 619500 w 696537"/>
                <a:gd name="connsiteY95" fmla="*/ 295427 h 696537"/>
                <a:gd name="connsiteX96" fmla="*/ 669329 w 696537"/>
                <a:gd name="connsiteY96" fmla="*/ 307839 h 696537"/>
                <a:gd name="connsiteX97" fmla="*/ 669329 w 696537"/>
                <a:gd name="connsiteY97" fmla="*/ 388698 h 6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96537" h="696537">
                  <a:moveTo>
                    <a:pt x="686221" y="284008"/>
                  </a:moveTo>
                  <a:lnTo>
                    <a:pt x="632733" y="270682"/>
                  </a:lnTo>
                  <a:lnTo>
                    <a:pt x="604269" y="201997"/>
                  </a:lnTo>
                  <a:lnTo>
                    <a:pt x="632654" y="154775"/>
                  </a:lnTo>
                  <a:cubicBezTo>
                    <a:pt x="635873" y="149422"/>
                    <a:pt x="635032" y="142564"/>
                    <a:pt x="630615" y="138147"/>
                  </a:cubicBezTo>
                  <a:lnTo>
                    <a:pt x="558390" y="65923"/>
                  </a:lnTo>
                  <a:cubicBezTo>
                    <a:pt x="553971" y="61506"/>
                    <a:pt x="547114" y="60665"/>
                    <a:pt x="541760" y="63883"/>
                  </a:cubicBezTo>
                  <a:lnTo>
                    <a:pt x="494540" y="92269"/>
                  </a:lnTo>
                  <a:lnTo>
                    <a:pt x="425855" y="63804"/>
                  </a:lnTo>
                  <a:lnTo>
                    <a:pt x="412528" y="10316"/>
                  </a:lnTo>
                  <a:cubicBezTo>
                    <a:pt x="411019" y="4254"/>
                    <a:pt x="405575" y="0"/>
                    <a:pt x="399328" y="0"/>
                  </a:cubicBezTo>
                  <a:lnTo>
                    <a:pt x="297209" y="0"/>
                  </a:lnTo>
                  <a:cubicBezTo>
                    <a:pt x="290962" y="0"/>
                    <a:pt x="285518" y="4254"/>
                    <a:pt x="284009" y="10316"/>
                  </a:cubicBezTo>
                  <a:lnTo>
                    <a:pt x="270682" y="63804"/>
                  </a:lnTo>
                  <a:lnTo>
                    <a:pt x="201996" y="92268"/>
                  </a:lnTo>
                  <a:lnTo>
                    <a:pt x="154775" y="63881"/>
                  </a:lnTo>
                  <a:cubicBezTo>
                    <a:pt x="149421" y="60663"/>
                    <a:pt x="142562" y="61503"/>
                    <a:pt x="138146" y="65922"/>
                  </a:cubicBezTo>
                  <a:lnTo>
                    <a:pt x="65921" y="138146"/>
                  </a:lnTo>
                  <a:cubicBezTo>
                    <a:pt x="61503" y="142563"/>
                    <a:pt x="60663" y="149421"/>
                    <a:pt x="63881" y="154774"/>
                  </a:cubicBezTo>
                  <a:lnTo>
                    <a:pt x="92267" y="201996"/>
                  </a:lnTo>
                  <a:lnTo>
                    <a:pt x="63804" y="270682"/>
                  </a:lnTo>
                  <a:lnTo>
                    <a:pt x="10316" y="284008"/>
                  </a:lnTo>
                  <a:cubicBezTo>
                    <a:pt x="4254" y="285519"/>
                    <a:pt x="0" y="290962"/>
                    <a:pt x="0" y="297209"/>
                  </a:cubicBezTo>
                  <a:lnTo>
                    <a:pt x="0" y="399328"/>
                  </a:lnTo>
                  <a:cubicBezTo>
                    <a:pt x="0" y="405575"/>
                    <a:pt x="4254" y="411018"/>
                    <a:pt x="10316" y="412529"/>
                  </a:cubicBezTo>
                  <a:lnTo>
                    <a:pt x="63803" y="425853"/>
                  </a:lnTo>
                  <a:lnTo>
                    <a:pt x="92268" y="494540"/>
                  </a:lnTo>
                  <a:lnTo>
                    <a:pt x="63883" y="541762"/>
                  </a:lnTo>
                  <a:cubicBezTo>
                    <a:pt x="60664" y="547115"/>
                    <a:pt x="61505" y="553973"/>
                    <a:pt x="65922" y="558390"/>
                  </a:cubicBezTo>
                  <a:lnTo>
                    <a:pt x="138147" y="630614"/>
                  </a:lnTo>
                  <a:cubicBezTo>
                    <a:pt x="142566" y="635031"/>
                    <a:pt x="149424" y="635870"/>
                    <a:pt x="154777" y="632654"/>
                  </a:cubicBezTo>
                  <a:lnTo>
                    <a:pt x="201997" y="604268"/>
                  </a:lnTo>
                  <a:lnTo>
                    <a:pt x="270682" y="632733"/>
                  </a:lnTo>
                  <a:lnTo>
                    <a:pt x="284009" y="686221"/>
                  </a:lnTo>
                  <a:cubicBezTo>
                    <a:pt x="285518" y="692283"/>
                    <a:pt x="290962" y="696537"/>
                    <a:pt x="297209" y="696537"/>
                  </a:cubicBezTo>
                  <a:lnTo>
                    <a:pt x="399328" y="696537"/>
                  </a:lnTo>
                  <a:cubicBezTo>
                    <a:pt x="405575" y="696537"/>
                    <a:pt x="411019" y="692283"/>
                    <a:pt x="412528" y="686221"/>
                  </a:cubicBezTo>
                  <a:lnTo>
                    <a:pt x="425855" y="632733"/>
                  </a:lnTo>
                  <a:lnTo>
                    <a:pt x="494540" y="604268"/>
                  </a:lnTo>
                  <a:lnTo>
                    <a:pt x="541760" y="632654"/>
                  </a:lnTo>
                  <a:cubicBezTo>
                    <a:pt x="547112" y="635870"/>
                    <a:pt x="553971" y="635031"/>
                    <a:pt x="558390" y="630614"/>
                  </a:cubicBezTo>
                  <a:lnTo>
                    <a:pt x="630615" y="558390"/>
                  </a:lnTo>
                  <a:cubicBezTo>
                    <a:pt x="635032" y="553973"/>
                    <a:pt x="635873" y="547115"/>
                    <a:pt x="632654" y="541762"/>
                  </a:cubicBezTo>
                  <a:lnTo>
                    <a:pt x="604269" y="494540"/>
                  </a:lnTo>
                  <a:lnTo>
                    <a:pt x="632735" y="425853"/>
                  </a:lnTo>
                  <a:lnTo>
                    <a:pt x="686221" y="412529"/>
                  </a:lnTo>
                  <a:cubicBezTo>
                    <a:pt x="692283" y="411019"/>
                    <a:pt x="696537" y="405575"/>
                    <a:pt x="696537" y="399328"/>
                  </a:cubicBezTo>
                  <a:lnTo>
                    <a:pt x="696537" y="297209"/>
                  </a:lnTo>
                  <a:cubicBezTo>
                    <a:pt x="696537" y="290962"/>
                    <a:pt x="692283" y="285519"/>
                    <a:pt x="686221" y="284008"/>
                  </a:cubicBezTo>
                  <a:close/>
                  <a:moveTo>
                    <a:pt x="669329" y="388698"/>
                  </a:moveTo>
                  <a:lnTo>
                    <a:pt x="619503" y="401110"/>
                  </a:lnTo>
                  <a:cubicBezTo>
                    <a:pt x="615318" y="402154"/>
                    <a:pt x="611875" y="405118"/>
                    <a:pt x="610224" y="409103"/>
                  </a:cubicBezTo>
                  <a:lnTo>
                    <a:pt x="576507" y="490461"/>
                  </a:lnTo>
                  <a:cubicBezTo>
                    <a:pt x="574855" y="494447"/>
                    <a:pt x="575191" y="498980"/>
                    <a:pt x="577416" y="502678"/>
                  </a:cubicBezTo>
                  <a:lnTo>
                    <a:pt x="603860" y="546669"/>
                  </a:lnTo>
                  <a:lnTo>
                    <a:pt x="546670" y="603858"/>
                  </a:lnTo>
                  <a:lnTo>
                    <a:pt x="502681" y="577414"/>
                  </a:lnTo>
                  <a:cubicBezTo>
                    <a:pt x="498983" y="575191"/>
                    <a:pt x="494447" y="574854"/>
                    <a:pt x="490464" y="576507"/>
                  </a:cubicBezTo>
                  <a:lnTo>
                    <a:pt x="409105" y="610224"/>
                  </a:lnTo>
                  <a:cubicBezTo>
                    <a:pt x="405121" y="611875"/>
                    <a:pt x="402156" y="615318"/>
                    <a:pt x="401113" y="619503"/>
                  </a:cubicBezTo>
                  <a:lnTo>
                    <a:pt x="388698" y="669329"/>
                  </a:lnTo>
                  <a:lnTo>
                    <a:pt x="307839" y="669329"/>
                  </a:lnTo>
                  <a:lnTo>
                    <a:pt x="295426" y="619502"/>
                  </a:lnTo>
                  <a:cubicBezTo>
                    <a:pt x="294382" y="615317"/>
                    <a:pt x="291418" y="611874"/>
                    <a:pt x="287433" y="610222"/>
                  </a:cubicBezTo>
                  <a:lnTo>
                    <a:pt x="206074" y="576505"/>
                  </a:lnTo>
                  <a:cubicBezTo>
                    <a:pt x="202092" y="574855"/>
                    <a:pt x="197557" y="575190"/>
                    <a:pt x="193858" y="577413"/>
                  </a:cubicBezTo>
                  <a:lnTo>
                    <a:pt x="149868" y="603857"/>
                  </a:lnTo>
                  <a:lnTo>
                    <a:pt x="92679" y="546667"/>
                  </a:lnTo>
                  <a:lnTo>
                    <a:pt x="119123" y="502677"/>
                  </a:lnTo>
                  <a:cubicBezTo>
                    <a:pt x="121347" y="498979"/>
                    <a:pt x="121683" y="494446"/>
                    <a:pt x="120032" y="490460"/>
                  </a:cubicBezTo>
                  <a:lnTo>
                    <a:pt x="86315" y="409101"/>
                  </a:lnTo>
                  <a:cubicBezTo>
                    <a:pt x="84663" y="405117"/>
                    <a:pt x="81220" y="402152"/>
                    <a:pt x="77035" y="401109"/>
                  </a:cubicBezTo>
                  <a:lnTo>
                    <a:pt x="27208" y="388698"/>
                  </a:lnTo>
                  <a:lnTo>
                    <a:pt x="27208" y="307839"/>
                  </a:lnTo>
                  <a:lnTo>
                    <a:pt x="77035" y="295426"/>
                  </a:lnTo>
                  <a:cubicBezTo>
                    <a:pt x="81221" y="294382"/>
                    <a:pt x="84663" y="291418"/>
                    <a:pt x="86315" y="287433"/>
                  </a:cubicBezTo>
                  <a:lnTo>
                    <a:pt x="120030" y="206076"/>
                  </a:lnTo>
                  <a:cubicBezTo>
                    <a:pt x="121682" y="202090"/>
                    <a:pt x="121346" y="197557"/>
                    <a:pt x="119121" y="193859"/>
                  </a:cubicBezTo>
                  <a:lnTo>
                    <a:pt x="92678" y="149868"/>
                  </a:lnTo>
                  <a:lnTo>
                    <a:pt x="149867" y="92679"/>
                  </a:lnTo>
                  <a:lnTo>
                    <a:pt x="193856" y="119123"/>
                  </a:lnTo>
                  <a:cubicBezTo>
                    <a:pt x="197555" y="121344"/>
                    <a:pt x="202090" y="121683"/>
                    <a:pt x="206073" y="120030"/>
                  </a:cubicBezTo>
                  <a:lnTo>
                    <a:pt x="287432" y="86313"/>
                  </a:lnTo>
                  <a:cubicBezTo>
                    <a:pt x="291416" y="84662"/>
                    <a:pt x="294381" y="81219"/>
                    <a:pt x="295424" y="77034"/>
                  </a:cubicBezTo>
                  <a:lnTo>
                    <a:pt x="307839" y="27208"/>
                  </a:lnTo>
                  <a:lnTo>
                    <a:pt x="388698" y="27208"/>
                  </a:lnTo>
                  <a:lnTo>
                    <a:pt x="401111" y="77035"/>
                  </a:lnTo>
                  <a:cubicBezTo>
                    <a:pt x="402155" y="81220"/>
                    <a:pt x="405119" y="84663"/>
                    <a:pt x="409104" y="86315"/>
                  </a:cubicBezTo>
                  <a:lnTo>
                    <a:pt x="490463" y="120032"/>
                  </a:lnTo>
                  <a:cubicBezTo>
                    <a:pt x="494446" y="121683"/>
                    <a:pt x="498982" y="121347"/>
                    <a:pt x="502679" y="119124"/>
                  </a:cubicBezTo>
                  <a:lnTo>
                    <a:pt x="546669" y="92680"/>
                  </a:lnTo>
                  <a:lnTo>
                    <a:pt x="603858" y="149870"/>
                  </a:lnTo>
                  <a:lnTo>
                    <a:pt x="577414" y="193860"/>
                  </a:lnTo>
                  <a:cubicBezTo>
                    <a:pt x="575190" y="197558"/>
                    <a:pt x="574854" y="202091"/>
                    <a:pt x="576505" y="206077"/>
                  </a:cubicBezTo>
                  <a:lnTo>
                    <a:pt x="610221" y="287434"/>
                  </a:lnTo>
                  <a:cubicBezTo>
                    <a:pt x="611872" y="291419"/>
                    <a:pt x="615314" y="294383"/>
                    <a:pt x="619500" y="295427"/>
                  </a:cubicBezTo>
                  <a:lnTo>
                    <a:pt x="669329" y="307839"/>
                  </a:lnTo>
                  <a:lnTo>
                    <a:pt x="669329" y="388698"/>
                  </a:lnTo>
                  <a:close/>
                </a:path>
              </a:pathLst>
            </a:custGeom>
            <a:solidFill>
              <a:schemeClr val="tx1">
                <a:lumMod val="75000"/>
                <a:lumOff val="25000"/>
              </a:schemeClr>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91" name="任意多边形: 形状 190">
              <a:extLst>
                <a:ext uri="{FF2B5EF4-FFF2-40B4-BE49-F238E27FC236}">
                  <a16:creationId xmlns:a16="http://schemas.microsoft.com/office/drawing/2014/main" id="{3BA506EE-1BB0-B65E-9AF9-5042472E43DA}"/>
                </a:ext>
              </a:extLst>
            </p:cNvPr>
            <p:cNvSpPr/>
            <p:nvPr/>
          </p:nvSpPr>
          <p:spPr>
            <a:xfrm>
              <a:off x="10193864" y="2510141"/>
              <a:ext cx="440777" cy="434301"/>
            </a:xfrm>
            <a:custGeom>
              <a:avLst/>
              <a:gdLst>
                <a:gd name="connsiteX0" fmla="*/ 275333 w 440777"/>
                <a:gd name="connsiteY0" fmla="*/ 431 h 434301"/>
                <a:gd name="connsiteX1" fmla="*/ 258773 w 440777"/>
                <a:gd name="connsiteY1" fmla="*/ 10226 h 434301"/>
                <a:gd name="connsiteX2" fmla="*/ 268568 w 440777"/>
                <a:gd name="connsiteY2" fmla="*/ 26785 h 434301"/>
                <a:gd name="connsiteX3" fmla="*/ 413569 w 440777"/>
                <a:gd name="connsiteY3" fmla="*/ 213913 h 434301"/>
                <a:gd name="connsiteX4" fmla="*/ 369861 w 440777"/>
                <a:gd name="connsiteY4" fmla="*/ 336151 h 434301"/>
                <a:gd name="connsiteX5" fmla="*/ 351196 w 440777"/>
                <a:gd name="connsiteY5" fmla="*/ 290952 h 434301"/>
                <a:gd name="connsiteX6" fmla="*/ 302132 w 440777"/>
                <a:gd name="connsiteY6" fmla="*/ 260592 h 434301"/>
                <a:gd name="connsiteX7" fmla="*/ 277842 w 440777"/>
                <a:gd name="connsiteY7" fmla="*/ 255281 h 434301"/>
                <a:gd name="connsiteX8" fmla="*/ 265391 w 440777"/>
                <a:gd name="connsiteY8" fmla="*/ 241958 h 434301"/>
                <a:gd name="connsiteX9" fmla="*/ 300620 w 440777"/>
                <a:gd name="connsiteY9" fmla="*/ 175575 h 434301"/>
                <a:gd name="connsiteX10" fmla="*/ 300620 w 440777"/>
                <a:gd name="connsiteY10" fmla="*/ 130437 h 434301"/>
                <a:gd name="connsiteX11" fmla="*/ 220390 w 440777"/>
                <a:gd name="connsiteY11" fmla="*/ 50209 h 434301"/>
                <a:gd name="connsiteX12" fmla="*/ 140160 w 440777"/>
                <a:gd name="connsiteY12" fmla="*/ 130437 h 434301"/>
                <a:gd name="connsiteX13" fmla="*/ 140160 w 440777"/>
                <a:gd name="connsiteY13" fmla="*/ 175575 h 434301"/>
                <a:gd name="connsiteX14" fmla="*/ 175081 w 440777"/>
                <a:gd name="connsiteY14" fmla="*/ 241740 h 434301"/>
                <a:gd name="connsiteX15" fmla="*/ 162603 w 440777"/>
                <a:gd name="connsiteY15" fmla="*/ 255296 h 434301"/>
                <a:gd name="connsiteX16" fmla="*/ 138586 w 440777"/>
                <a:gd name="connsiteY16" fmla="*/ 260565 h 434301"/>
                <a:gd name="connsiteX17" fmla="*/ 89564 w 440777"/>
                <a:gd name="connsiteY17" fmla="*/ 290936 h 434301"/>
                <a:gd name="connsiteX18" fmla="*/ 70913 w 440777"/>
                <a:gd name="connsiteY18" fmla="*/ 336149 h 434301"/>
                <a:gd name="connsiteX19" fmla="*/ 27208 w 440777"/>
                <a:gd name="connsiteY19" fmla="*/ 213913 h 434301"/>
                <a:gd name="connsiteX20" fmla="*/ 169612 w 440777"/>
                <a:gd name="connsiteY20" fmla="*/ 27472 h 434301"/>
                <a:gd name="connsiteX21" fmla="*/ 179175 w 440777"/>
                <a:gd name="connsiteY21" fmla="*/ 10777 h 434301"/>
                <a:gd name="connsiteX22" fmla="*/ 162481 w 440777"/>
                <a:gd name="connsiteY22" fmla="*/ 1215 h 434301"/>
                <a:gd name="connsiteX23" fmla="*/ 0 w 440777"/>
                <a:gd name="connsiteY23" fmla="*/ 213913 h 434301"/>
                <a:gd name="connsiteX24" fmla="*/ 220389 w 440777"/>
                <a:gd name="connsiteY24" fmla="*/ 434302 h 434301"/>
                <a:gd name="connsiteX25" fmla="*/ 440777 w 440777"/>
                <a:gd name="connsiteY25" fmla="*/ 213913 h 434301"/>
                <a:gd name="connsiteX26" fmla="*/ 275333 w 440777"/>
                <a:gd name="connsiteY26" fmla="*/ 431 h 434301"/>
                <a:gd name="connsiteX27" fmla="*/ 167368 w 440777"/>
                <a:gd name="connsiteY27" fmla="*/ 130437 h 434301"/>
                <a:gd name="connsiteX28" fmla="*/ 220389 w 440777"/>
                <a:gd name="connsiteY28" fmla="*/ 77418 h 434301"/>
                <a:gd name="connsiteX29" fmla="*/ 273410 w 440777"/>
                <a:gd name="connsiteY29" fmla="*/ 130437 h 434301"/>
                <a:gd name="connsiteX30" fmla="*/ 273410 w 440777"/>
                <a:gd name="connsiteY30" fmla="*/ 131640 h 434301"/>
                <a:gd name="connsiteX31" fmla="*/ 251780 w 440777"/>
                <a:gd name="connsiteY31" fmla="*/ 119381 h 434301"/>
                <a:gd name="connsiteX32" fmla="*/ 239678 w 440777"/>
                <a:gd name="connsiteY32" fmla="*/ 107497 h 434301"/>
                <a:gd name="connsiteX33" fmla="*/ 228421 w 440777"/>
                <a:gd name="connsiteY33" fmla="*/ 103709 h 434301"/>
                <a:gd name="connsiteX34" fmla="*/ 218477 w 440777"/>
                <a:gd name="connsiteY34" fmla="*/ 110208 h 434301"/>
                <a:gd name="connsiteX35" fmla="*/ 177924 w 440777"/>
                <a:gd name="connsiteY35" fmla="*/ 133180 h 434301"/>
                <a:gd name="connsiteX36" fmla="*/ 167368 w 440777"/>
                <a:gd name="connsiteY36" fmla="*/ 133180 h 434301"/>
                <a:gd name="connsiteX37" fmla="*/ 167368 w 440777"/>
                <a:gd name="connsiteY37" fmla="*/ 130437 h 434301"/>
                <a:gd name="connsiteX38" fmla="*/ 167368 w 440777"/>
                <a:gd name="connsiteY38" fmla="*/ 175574 h 434301"/>
                <a:gd name="connsiteX39" fmla="*/ 167368 w 440777"/>
                <a:gd name="connsiteY39" fmla="*/ 160387 h 434301"/>
                <a:gd name="connsiteX40" fmla="*/ 177924 w 440777"/>
                <a:gd name="connsiteY40" fmla="*/ 160387 h 434301"/>
                <a:gd name="connsiteX41" fmla="*/ 231507 w 440777"/>
                <a:gd name="connsiteY41" fmla="*/ 137607 h 434301"/>
                <a:gd name="connsiteX42" fmla="*/ 232714 w 440777"/>
                <a:gd name="connsiteY42" fmla="*/ 138792 h 434301"/>
                <a:gd name="connsiteX43" fmla="*/ 273410 w 440777"/>
                <a:gd name="connsiteY43" fmla="*/ 159405 h 434301"/>
                <a:gd name="connsiteX44" fmla="*/ 273410 w 440777"/>
                <a:gd name="connsiteY44" fmla="*/ 175574 h 434301"/>
                <a:gd name="connsiteX45" fmla="*/ 220389 w 440777"/>
                <a:gd name="connsiteY45" fmla="*/ 228593 h 434301"/>
                <a:gd name="connsiteX46" fmla="*/ 167368 w 440777"/>
                <a:gd name="connsiteY46" fmla="*/ 175574 h 434301"/>
                <a:gd name="connsiteX47" fmla="*/ 247156 w 440777"/>
                <a:gd name="connsiteY47" fmla="*/ 266087 h 434301"/>
                <a:gd name="connsiteX48" fmla="*/ 193410 w 440777"/>
                <a:gd name="connsiteY48" fmla="*/ 265925 h 434301"/>
                <a:gd name="connsiteX49" fmla="*/ 200200 w 440777"/>
                <a:gd name="connsiteY49" fmla="*/ 253227 h 434301"/>
                <a:gd name="connsiteX50" fmla="*/ 220389 w 440777"/>
                <a:gd name="connsiteY50" fmla="*/ 255803 h 434301"/>
                <a:gd name="connsiteX51" fmla="*/ 240263 w 440777"/>
                <a:gd name="connsiteY51" fmla="*/ 253308 h 434301"/>
                <a:gd name="connsiteX52" fmla="*/ 247156 w 440777"/>
                <a:gd name="connsiteY52" fmla="*/ 266087 h 434301"/>
                <a:gd name="connsiteX53" fmla="*/ 343168 w 440777"/>
                <a:gd name="connsiteY53" fmla="*/ 362949 h 434301"/>
                <a:gd name="connsiteX54" fmla="*/ 220389 w 440777"/>
                <a:gd name="connsiteY54" fmla="*/ 407093 h 434301"/>
                <a:gd name="connsiteX55" fmla="*/ 97609 w 440777"/>
                <a:gd name="connsiteY55" fmla="*/ 362949 h 434301"/>
                <a:gd name="connsiteX56" fmla="*/ 97609 w 440777"/>
                <a:gd name="connsiteY56" fmla="*/ 345326 h 434301"/>
                <a:gd name="connsiteX57" fmla="*/ 144414 w 440777"/>
                <a:gd name="connsiteY57" fmla="*/ 287139 h 434301"/>
                <a:gd name="connsiteX58" fmla="*/ 168431 w 440777"/>
                <a:gd name="connsiteY58" fmla="*/ 281870 h 434301"/>
                <a:gd name="connsiteX59" fmla="*/ 169890 w 440777"/>
                <a:gd name="connsiteY59" fmla="*/ 281517 h 434301"/>
                <a:gd name="connsiteX60" fmla="*/ 220389 w 440777"/>
                <a:gd name="connsiteY60" fmla="*/ 302068 h 434301"/>
                <a:gd name="connsiteX61" fmla="*/ 270830 w 440777"/>
                <a:gd name="connsiteY61" fmla="*/ 281570 h 434301"/>
                <a:gd name="connsiteX62" fmla="*/ 272029 w 440777"/>
                <a:gd name="connsiteY62" fmla="*/ 281859 h 434301"/>
                <a:gd name="connsiteX63" fmla="*/ 296321 w 440777"/>
                <a:gd name="connsiteY63" fmla="*/ 287171 h 434301"/>
                <a:gd name="connsiteX64" fmla="*/ 343168 w 440777"/>
                <a:gd name="connsiteY64" fmla="*/ 345367 h 434301"/>
                <a:gd name="connsiteX65" fmla="*/ 343168 w 440777"/>
                <a:gd name="connsiteY65" fmla="*/ 362949 h 43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40777" h="434301">
                  <a:moveTo>
                    <a:pt x="275333" y="431"/>
                  </a:moveTo>
                  <a:cubicBezTo>
                    <a:pt x="268050" y="-1439"/>
                    <a:pt x="260641" y="2949"/>
                    <a:pt x="258773" y="10226"/>
                  </a:cubicBezTo>
                  <a:cubicBezTo>
                    <a:pt x="256907" y="17503"/>
                    <a:pt x="261291" y="24918"/>
                    <a:pt x="268568" y="26785"/>
                  </a:cubicBezTo>
                  <a:cubicBezTo>
                    <a:pt x="353943" y="48698"/>
                    <a:pt x="413569" y="125647"/>
                    <a:pt x="413569" y="213913"/>
                  </a:cubicBezTo>
                  <a:cubicBezTo>
                    <a:pt x="413569" y="260252"/>
                    <a:pt x="397162" y="302829"/>
                    <a:pt x="369861" y="336151"/>
                  </a:cubicBezTo>
                  <a:cubicBezTo>
                    <a:pt x="368089" y="319693"/>
                    <a:pt x="361629" y="303913"/>
                    <a:pt x="351196" y="290952"/>
                  </a:cubicBezTo>
                  <a:cubicBezTo>
                    <a:pt x="338826" y="275588"/>
                    <a:pt x="321403" y="264805"/>
                    <a:pt x="302132" y="260592"/>
                  </a:cubicBezTo>
                  <a:lnTo>
                    <a:pt x="277842" y="255281"/>
                  </a:lnTo>
                  <a:cubicBezTo>
                    <a:pt x="271323" y="253855"/>
                    <a:pt x="266404" y="248469"/>
                    <a:pt x="265391" y="241958"/>
                  </a:cubicBezTo>
                  <a:cubicBezTo>
                    <a:pt x="286636" y="227510"/>
                    <a:pt x="300620" y="203147"/>
                    <a:pt x="300620" y="175575"/>
                  </a:cubicBezTo>
                  <a:lnTo>
                    <a:pt x="300620" y="130437"/>
                  </a:lnTo>
                  <a:cubicBezTo>
                    <a:pt x="300620" y="86199"/>
                    <a:pt x="264630" y="50209"/>
                    <a:pt x="220390" y="50209"/>
                  </a:cubicBezTo>
                  <a:cubicBezTo>
                    <a:pt x="176150" y="50209"/>
                    <a:pt x="140160" y="86199"/>
                    <a:pt x="140160" y="130437"/>
                  </a:cubicBezTo>
                  <a:lnTo>
                    <a:pt x="140160" y="175575"/>
                  </a:lnTo>
                  <a:cubicBezTo>
                    <a:pt x="140160" y="203012"/>
                    <a:pt x="154012" y="227267"/>
                    <a:pt x="175081" y="241740"/>
                  </a:cubicBezTo>
                  <a:cubicBezTo>
                    <a:pt x="174174" y="248317"/>
                    <a:pt x="169214" y="253846"/>
                    <a:pt x="162603" y="255296"/>
                  </a:cubicBezTo>
                  <a:lnTo>
                    <a:pt x="138586" y="260565"/>
                  </a:lnTo>
                  <a:cubicBezTo>
                    <a:pt x="119331" y="264789"/>
                    <a:pt x="101920" y="275574"/>
                    <a:pt x="89564" y="290936"/>
                  </a:cubicBezTo>
                  <a:cubicBezTo>
                    <a:pt x="79135" y="303901"/>
                    <a:pt x="72679" y="319687"/>
                    <a:pt x="70913" y="336149"/>
                  </a:cubicBezTo>
                  <a:cubicBezTo>
                    <a:pt x="43614" y="302825"/>
                    <a:pt x="27208" y="260250"/>
                    <a:pt x="27208" y="213913"/>
                  </a:cubicBezTo>
                  <a:cubicBezTo>
                    <a:pt x="27208" y="126917"/>
                    <a:pt x="85768" y="50249"/>
                    <a:pt x="169612" y="27472"/>
                  </a:cubicBezTo>
                  <a:cubicBezTo>
                    <a:pt x="176863" y="25502"/>
                    <a:pt x="181145" y="18028"/>
                    <a:pt x="179175" y="10777"/>
                  </a:cubicBezTo>
                  <a:cubicBezTo>
                    <a:pt x="177205" y="3528"/>
                    <a:pt x="169729" y="-755"/>
                    <a:pt x="162481" y="1215"/>
                  </a:cubicBezTo>
                  <a:cubicBezTo>
                    <a:pt x="66813" y="27203"/>
                    <a:pt x="0" y="114667"/>
                    <a:pt x="0" y="213913"/>
                  </a:cubicBezTo>
                  <a:cubicBezTo>
                    <a:pt x="0" y="335436"/>
                    <a:pt x="98866" y="434302"/>
                    <a:pt x="220389" y="434302"/>
                  </a:cubicBezTo>
                  <a:cubicBezTo>
                    <a:pt x="341911" y="434302"/>
                    <a:pt x="440777" y="335436"/>
                    <a:pt x="440777" y="213913"/>
                  </a:cubicBezTo>
                  <a:cubicBezTo>
                    <a:pt x="440777" y="113220"/>
                    <a:pt x="372744" y="25433"/>
                    <a:pt x="275333" y="431"/>
                  </a:cubicBezTo>
                  <a:close/>
                  <a:moveTo>
                    <a:pt x="167368" y="130437"/>
                  </a:moveTo>
                  <a:cubicBezTo>
                    <a:pt x="167368" y="101202"/>
                    <a:pt x="191153" y="77418"/>
                    <a:pt x="220389" y="77418"/>
                  </a:cubicBezTo>
                  <a:cubicBezTo>
                    <a:pt x="249624" y="77418"/>
                    <a:pt x="273410" y="101202"/>
                    <a:pt x="273410" y="130437"/>
                  </a:cubicBezTo>
                  <a:lnTo>
                    <a:pt x="273410" y="131640"/>
                  </a:lnTo>
                  <a:cubicBezTo>
                    <a:pt x="265323" y="129552"/>
                    <a:pt x="257886" y="125379"/>
                    <a:pt x="251780" y="119381"/>
                  </a:cubicBezTo>
                  <a:lnTo>
                    <a:pt x="239678" y="107497"/>
                  </a:lnTo>
                  <a:cubicBezTo>
                    <a:pt x="236703" y="104577"/>
                    <a:pt x="232556" y="103184"/>
                    <a:pt x="228421" y="103709"/>
                  </a:cubicBezTo>
                  <a:cubicBezTo>
                    <a:pt x="224285" y="104238"/>
                    <a:pt x="220621" y="106633"/>
                    <a:pt x="218477" y="110208"/>
                  </a:cubicBezTo>
                  <a:cubicBezTo>
                    <a:pt x="209984" y="124378"/>
                    <a:pt x="194445" y="133180"/>
                    <a:pt x="177924" y="133180"/>
                  </a:cubicBezTo>
                  <a:lnTo>
                    <a:pt x="167368" y="133180"/>
                  </a:lnTo>
                  <a:lnTo>
                    <a:pt x="167368" y="130437"/>
                  </a:lnTo>
                  <a:close/>
                  <a:moveTo>
                    <a:pt x="167368" y="175574"/>
                  </a:moveTo>
                  <a:lnTo>
                    <a:pt x="167368" y="160387"/>
                  </a:lnTo>
                  <a:lnTo>
                    <a:pt x="177924" y="160387"/>
                  </a:lnTo>
                  <a:cubicBezTo>
                    <a:pt x="198242" y="160387"/>
                    <a:pt x="217619" y="151935"/>
                    <a:pt x="231507" y="137607"/>
                  </a:cubicBezTo>
                  <a:lnTo>
                    <a:pt x="232714" y="138792"/>
                  </a:lnTo>
                  <a:cubicBezTo>
                    <a:pt x="243969" y="149848"/>
                    <a:pt x="258115" y="156943"/>
                    <a:pt x="273410" y="159405"/>
                  </a:cubicBezTo>
                  <a:lnTo>
                    <a:pt x="273410" y="175574"/>
                  </a:lnTo>
                  <a:cubicBezTo>
                    <a:pt x="273410" y="204809"/>
                    <a:pt x="249626" y="228593"/>
                    <a:pt x="220389" y="228593"/>
                  </a:cubicBezTo>
                  <a:cubicBezTo>
                    <a:pt x="191152" y="228593"/>
                    <a:pt x="167368" y="204809"/>
                    <a:pt x="167368" y="175574"/>
                  </a:cubicBezTo>
                  <a:close/>
                  <a:moveTo>
                    <a:pt x="247156" y="266087"/>
                  </a:moveTo>
                  <a:cubicBezTo>
                    <a:pt x="231237" y="277850"/>
                    <a:pt x="209275" y="277793"/>
                    <a:pt x="193410" y="265925"/>
                  </a:cubicBezTo>
                  <a:cubicBezTo>
                    <a:pt x="196342" y="262116"/>
                    <a:pt x="198650" y="257828"/>
                    <a:pt x="200200" y="253227"/>
                  </a:cubicBezTo>
                  <a:cubicBezTo>
                    <a:pt x="206654" y="254905"/>
                    <a:pt x="213418" y="255803"/>
                    <a:pt x="220389" y="255803"/>
                  </a:cubicBezTo>
                  <a:cubicBezTo>
                    <a:pt x="227247" y="255803"/>
                    <a:pt x="233906" y="254935"/>
                    <a:pt x="240263" y="253308"/>
                  </a:cubicBezTo>
                  <a:cubicBezTo>
                    <a:pt x="241837" y="257945"/>
                    <a:pt x="244181" y="262261"/>
                    <a:pt x="247156" y="266087"/>
                  </a:cubicBezTo>
                  <a:close/>
                  <a:moveTo>
                    <a:pt x="343168" y="362949"/>
                  </a:moveTo>
                  <a:cubicBezTo>
                    <a:pt x="309766" y="390515"/>
                    <a:pt x="266978" y="407093"/>
                    <a:pt x="220389" y="407093"/>
                  </a:cubicBezTo>
                  <a:cubicBezTo>
                    <a:pt x="173800" y="407093"/>
                    <a:pt x="131012" y="390515"/>
                    <a:pt x="97609" y="362949"/>
                  </a:cubicBezTo>
                  <a:lnTo>
                    <a:pt x="97609" y="345326"/>
                  </a:lnTo>
                  <a:cubicBezTo>
                    <a:pt x="97609" y="317560"/>
                    <a:pt x="117294" y="293088"/>
                    <a:pt x="144414" y="287139"/>
                  </a:cubicBezTo>
                  <a:lnTo>
                    <a:pt x="168431" y="281870"/>
                  </a:lnTo>
                  <a:cubicBezTo>
                    <a:pt x="168921" y="281763"/>
                    <a:pt x="169405" y="281640"/>
                    <a:pt x="169890" y="281517"/>
                  </a:cubicBezTo>
                  <a:cubicBezTo>
                    <a:pt x="183905" y="295209"/>
                    <a:pt x="202141" y="302068"/>
                    <a:pt x="220389" y="302068"/>
                  </a:cubicBezTo>
                  <a:cubicBezTo>
                    <a:pt x="238612" y="302068"/>
                    <a:pt x="256824" y="295226"/>
                    <a:pt x="270830" y="281570"/>
                  </a:cubicBezTo>
                  <a:cubicBezTo>
                    <a:pt x="271229" y="281669"/>
                    <a:pt x="271626" y="281771"/>
                    <a:pt x="272029" y="281859"/>
                  </a:cubicBezTo>
                  <a:lnTo>
                    <a:pt x="296321" y="287171"/>
                  </a:lnTo>
                  <a:cubicBezTo>
                    <a:pt x="323465" y="293106"/>
                    <a:pt x="343168" y="317580"/>
                    <a:pt x="343168" y="345367"/>
                  </a:cubicBezTo>
                  <a:lnTo>
                    <a:pt x="343168" y="362949"/>
                  </a:lnTo>
                  <a:close/>
                </a:path>
              </a:pathLst>
            </a:custGeom>
            <a:solidFill>
              <a:schemeClr val="tx1">
                <a:lumMod val="75000"/>
                <a:lumOff val="25000"/>
              </a:schemeClr>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92" name="任意多边形: 形状 191">
              <a:extLst>
                <a:ext uri="{FF2B5EF4-FFF2-40B4-BE49-F238E27FC236}">
                  <a16:creationId xmlns:a16="http://schemas.microsoft.com/office/drawing/2014/main" id="{5DE5409D-016A-129C-3F9F-3298F6B2E46B}"/>
                </a:ext>
              </a:extLst>
            </p:cNvPr>
            <p:cNvSpPr/>
            <p:nvPr/>
          </p:nvSpPr>
          <p:spPr>
            <a:xfrm>
              <a:off x="10400649" y="2503665"/>
              <a:ext cx="28060" cy="27209"/>
            </a:xfrm>
            <a:custGeom>
              <a:avLst/>
              <a:gdLst>
                <a:gd name="connsiteX0" fmla="*/ 14520 w 28060"/>
                <a:gd name="connsiteY0" fmla="*/ 1 h 27209"/>
                <a:gd name="connsiteX1" fmla="*/ 13604 w 28060"/>
                <a:gd name="connsiteY1" fmla="*/ 0 h 27209"/>
                <a:gd name="connsiteX2" fmla="*/ 0 w 28060"/>
                <a:gd name="connsiteY2" fmla="*/ 13604 h 27209"/>
                <a:gd name="connsiteX3" fmla="*/ 13604 w 28060"/>
                <a:gd name="connsiteY3" fmla="*/ 27208 h 27209"/>
                <a:gd name="connsiteX4" fmla="*/ 14392 w 28060"/>
                <a:gd name="connsiteY4" fmla="*/ 27210 h 27209"/>
                <a:gd name="connsiteX5" fmla="*/ 14457 w 28060"/>
                <a:gd name="connsiteY5" fmla="*/ 27210 h 27209"/>
                <a:gd name="connsiteX6" fmla="*/ 28060 w 28060"/>
                <a:gd name="connsiteY6" fmla="*/ 13670 h 27209"/>
                <a:gd name="connsiteX7" fmla="*/ 14520 w 28060"/>
                <a:gd name="connsiteY7" fmla="*/ 1 h 2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60" h="27209">
                  <a:moveTo>
                    <a:pt x="14520" y="1"/>
                  </a:moveTo>
                  <a:lnTo>
                    <a:pt x="13604" y="0"/>
                  </a:lnTo>
                  <a:cubicBezTo>
                    <a:pt x="6092" y="0"/>
                    <a:pt x="0" y="6091"/>
                    <a:pt x="0" y="13604"/>
                  </a:cubicBezTo>
                  <a:cubicBezTo>
                    <a:pt x="0" y="21118"/>
                    <a:pt x="6092" y="27208"/>
                    <a:pt x="13604" y="27208"/>
                  </a:cubicBezTo>
                  <a:lnTo>
                    <a:pt x="14392" y="27210"/>
                  </a:lnTo>
                  <a:cubicBezTo>
                    <a:pt x="14414" y="27210"/>
                    <a:pt x="14434" y="27210"/>
                    <a:pt x="14457" y="27210"/>
                  </a:cubicBezTo>
                  <a:cubicBezTo>
                    <a:pt x="21941" y="27210"/>
                    <a:pt x="28025" y="21161"/>
                    <a:pt x="28060" y="13670"/>
                  </a:cubicBezTo>
                  <a:cubicBezTo>
                    <a:pt x="28094" y="6156"/>
                    <a:pt x="22032" y="37"/>
                    <a:pt x="14520" y="1"/>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93" name="任意多边形: 形状 192">
              <a:extLst>
                <a:ext uri="{FF2B5EF4-FFF2-40B4-BE49-F238E27FC236}">
                  <a16:creationId xmlns:a16="http://schemas.microsoft.com/office/drawing/2014/main" id="{230979BE-C418-BBA9-F7C1-B2E08990107C}"/>
                </a:ext>
              </a:extLst>
            </p:cNvPr>
            <p:cNvSpPr/>
            <p:nvPr/>
          </p:nvSpPr>
          <p:spPr>
            <a:xfrm>
              <a:off x="10316686" y="2825987"/>
              <a:ext cx="50264" cy="73321"/>
            </a:xfrm>
            <a:custGeom>
              <a:avLst/>
              <a:gdLst>
                <a:gd name="connsiteX0" fmla="*/ 32842 w 50264"/>
                <a:gd name="connsiteY0" fmla="*/ 36660 h 73321"/>
                <a:gd name="connsiteX1" fmla="*/ 46279 w 50264"/>
                <a:gd name="connsiteY1" fmla="*/ 23223 h 73321"/>
                <a:gd name="connsiteX2" fmla="*/ 46280 w 50264"/>
                <a:gd name="connsiteY2" fmla="*/ 3984 h 73321"/>
                <a:gd name="connsiteX3" fmla="*/ 27039 w 50264"/>
                <a:gd name="connsiteY3" fmla="*/ 3984 h 73321"/>
                <a:gd name="connsiteX4" fmla="*/ 3984 w 50264"/>
                <a:gd name="connsiteY4" fmla="*/ 27041 h 73321"/>
                <a:gd name="connsiteX5" fmla="*/ 3984 w 50264"/>
                <a:gd name="connsiteY5" fmla="*/ 46280 h 73321"/>
                <a:gd name="connsiteX6" fmla="*/ 27039 w 50264"/>
                <a:gd name="connsiteY6" fmla="*/ 69336 h 73321"/>
                <a:gd name="connsiteX7" fmla="*/ 36659 w 50264"/>
                <a:gd name="connsiteY7" fmla="*/ 73321 h 73321"/>
                <a:gd name="connsiteX8" fmla="*/ 46279 w 50264"/>
                <a:gd name="connsiteY8" fmla="*/ 69336 h 73321"/>
                <a:gd name="connsiteX9" fmla="*/ 46279 w 50264"/>
                <a:gd name="connsiteY9" fmla="*/ 50097 h 73321"/>
                <a:gd name="connsiteX10" fmla="*/ 32842 w 50264"/>
                <a:gd name="connsiteY10" fmla="*/ 36660 h 7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64" h="73321">
                  <a:moveTo>
                    <a:pt x="32842" y="36660"/>
                  </a:moveTo>
                  <a:lnTo>
                    <a:pt x="46279" y="23223"/>
                  </a:lnTo>
                  <a:cubicBezTo>
                    <a:pt x="51592" y="17911"/>
                    <a:pt x="51592" y="9297"/>
                    <a:pt x="46280" y="3984"/>
                  </a:cubicBezTo>
                  <a:cubicBezTo>
                    <a:pt x="40966" y="-1328"/>
                    <a:pt x="32355" y="-1328"/>
                    <a:pt x="27039" y="3984"/>
                  </a:cubicBezTo>
                  <a:lnTo>
                    <a:pt x="3984" y="27041"/>
                  </a:lnTo>
                  <a:cubicBezTo>
                    <a:pt x="-1328" y="32353"/>
                    <a:pt x="-1328" y="40966"/>
                    <a:pt x="3984" y="46280"/>
                  </a:cubicBezTo>
                  <a:lnTo>
                    <a:pt x="27039" y="69336"/>
                  </a:lnTo>
                  <a:cubicBezTo>
                    <a:pt x="29696" y="71993"/>
                    <a:pt x="33178" y="73321"/>
                    <a:pt x="36659" y="73321"/>
                  </a:cubicBezTo>
                  <a:cubicBezTo>
                    <a:pt x="40140" y="73321"/>
                    <a:pt x="43622" y="71992"/>
                    <a:pt x="46279" y="69336"/>
                  </a:cubicBezTo>
                  <a:cubicBezTo>
                    <a:pt x="51591" y="64024"/>
                    <a:pt x="51591" y="55410"/>
                    <a:pt x="46279" y="50097"/>
                  </a:cubicBezTo>
                  <a:lnTo>
                    <a:pt x="32842" y="36660"/>
                  </a:ln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94" name="任意多边形: 形状 193">
              <a:extLst>
                <a:ext uri="{FF2B5EF4-FFF2-40B4-BE49-F238E27FC236}">
                  <a16:creationId xmlns:a16="http://schemas.microsoft.com/office/drawing/2014/main" id="{FE90B9D4-C660-8CC2-356C-68ACD9628B75}"/>
                </a:ext>
              </a:extLst>
            </p:cNvPr>
            <p:cNvSpPr/>
            <p:nvPr/>
          </p:nvSpPr>
          <p:spPr>
            <a:xfrm>
              <a:off x="10465777" y="2825987"/>
              <a:ext cx="50262" cy="73321"/>
            </a:xfrm>
            <a:custGeom>
              <a:avLst/>
              <a:gdLst>
                <a:gd name="connsiteX0" fmla="*/ 46279 w 50262"/>
                <a:gd name="connsiteY0" fmla="*/ 27041 h 73321"/>
                <a:gd name="connsiteX1" fmla="*/ 23225 w 50262"/>
                <a:gd name="connsiteY1" fmla="*/ 3984 h 73321"/>
                <a:gd name="connsiteX2" fmla="*/ 3984 w 50262"/>
                <a:gd name="connsiteY2" fmla="*/ 3984 h 73321"/>
                <a:gd name="connsiteX3" fmla="*/ 3984 w 50262"/>
                <a:gd name="connsiteY3" fmla="*/ 23223 h 73321"/>
                <a:gd name="connsiteX4" fmla="*/ 17421 w 50262"/>
                <a:gd name="connsiteY4" fmla="*/ 36660 h 73321"/>
                <a:gd name="connsiteX5" fmla="*/ 3984 w 50262"/>
                <a:gd name="connsiteY5" fmla="*/ 50097 h 73321"/>
                <a:gd name="connsiteX6" fmla="*/ 3984 w 50262"/>
                <a:gd name="connsiteY6" fmla="*/ 69336 h 73321"/>
                <a:gd name="connsiteX7" fmla="*/ 13604 w 50262"/>
                <a:gd name="connsiteY7" fmla="*/ 73321 h 73321"/>
                <a:gd name="connsiteX8" fmla="*/ 23223 w 50262"/>
                <a:gd name="connsiteY8" fmla="*/ 69336 h 73321"/>
                <a:gd name="connsiteX9" fmla="*/ 46279 w 50262"/>
                <a:gd name="connsiteY9" fmla="*/ 46280 h 73321"/>
                <a:gd name="connsiteX10" fmla="*/ 46279 w 50262"/>
                <a:gd name="connsiteY10" fmla="*/ 27041 h 7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62" h="73321">
                  <a:moveTo>
                    <a:pt x="46279" y="27041"/>
                  </a:moveTo>
                  <a:lnTo>
                    <a:pt x="23225" y="3984"/>
                  </a:lnTo>
                  <a:cubicBezTo>
                    <a:pt x="17912" y="-1328"/>
                    <a:pt x="9301" y="-1328"/>
                    <a:pt x="3984" y="3984"/>
                  </a:cubicBezTo>
                  <a:cubicBezTo>
                    <a:pt x="-1328" y="9297"/>
                    <a:pt x="-1328" y="17911"/>
                    <a:pt x="3984" y="23223"/>
                  </a:cubicBezTo>
                  <a:lnTo>
                    <a:pt x="17421" y="36660"/>
                  </a:lnTo>
                  <a:lnTo>
                    <a:pt x="3984" y="50097"/>
                  </a:lnTo>
                  <a:cubicBezTo>
                    <a:pt x="-1328" y="55410"/>
                    <a:pt x="-1328" y="64024"/>
                    <a:pt x="3984" y="69336"/>
                  </a:cubicBezTo>
                  <a:cubicBezTo>
                    <a:pt x="6641" y="71993"/>
                    <a:pt x="10123" y="73321"/>
                    <a:pt x="13604" y="73321"/>
                  </a:cubicBezTo>
                  <a:cubicBezTo>
                    <a:pt x="17085" y="73321"/>
                    <a:pt x="20567" y="71992"/>
                    <a:pt x="23223" y="69336"/>
                  </a:cubicBezTo>
                  <a:lnTo>
                    <a:pt x="46279" y="46280"/>
                  </a:lnTo>
                  <a:cubicBezTo>
                    <a:pt x="51591" y="40967"/>
                    <a:pt x="51591" y="32355"/>
                    <a:pt x="46279" y="27041"/>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95" name="任意多边形: 形状 194">
              <a:extLst>
                <a:ext uri="{FF2B5EF4-FFF2-40B4-BE49-F238E27FC236}">
                  <a16:creationId xmlns:a16="http://schemas.microsoft.com/office/drawing/2014/main" id="{A91EF872-587C-8296-B14F-33D673A0B6D6}"/>
                </a:ext>
              </a:extLst>
            </p:cNvPr>
            <p:cNvSpPr/>
            <p:nvPr/>
          </p:nvSpPr>
          <p:spPr>
            <a:xfrm>
              <a:off x="10384482" y="2821343"/>
              <a:ext cx="59769" cy="82609"/>
            </a:xfrm>
            <a:custGeom>
              <a:avLst/>
              <a:gdLst>
                <a:gd name="connsiteX0" fmla="*/ 53055 w 59769"/>
                <a:gd name="connsiteY0" fmla="*/ 1878 h 82609"/>
                <a:gd name="connsiteX1" fmla="*/ 34433 w 59769"/>
                <a:gd name="connsiteY1" fmla="*/ 6714 h 82609"/>
                <a:gd name="connsiteX2" fmla="*/ 1878 w 59769"/>
                <a:gd name="connsiteY2" fmla="*/ 62111 h 82609"/>
                <a:gd name="connsiteX3" fmla="*/ 6714 w 59769"/>
                <a:gd name="connsiteY3" fmla="*/ 80732 h 82609"/>
                <a:gd name="connsiteX4" fmla="*/ 13594 w 59769"/>
                <a:gd name="connsiteY4" fmla="*/ 82610 h 82609"/>
                <a:gd name="connsiteX5" fmla="*/ 25336 w 59769"/>
                <a:gd name="connsiteY5" fmla="*/ 75896 h 82609"/>
                <a:gd name="connsiteX6" fmla="*/ 57891 w 59769"/>
                <a:gd name="connsiteY6" fmla="*/ 20500 h 82609"/>
                <a:gd name="connsiteX7" fmla="*/ 53055 w 59769"/>
                <a:gd name="connsiteY7" fmla="*/ 1878 h 8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9" h="82609">
                  <a:moveTo>
                    <a:pt x="53055" y="1878"/>
                  </a:moveTo>
                  <a:cubicBezTo>
                    <a:pt x="46575" y="-1930"/>
                    <a:pt x="38238" y="236"/>
                    <a:pt x="34433" y="6714"/>
                  </a:cubicBezTo>
                  <a:lnTo>
                    <a:pt x="1878" y="62111"/>
                  </a:lnTo>
                  <a:cubicBezTo>
                    <a:pt x="-1930" y="68588"/>
                    <a:pt x="236" y="76926"/>
                    <a:pt x="6714" y="80732"/>
                  </a:cubicBezTo>
                  <a:cubicBezTo>
                    <a:pt x="8880" y="82006"/>
                    <a:pt x="11251" y="82610"/>
                    <a:pt x="13594" y="82610"/>
                  </a:cubicBezTo>
                  <a:cubicBezTo>
                    <a:pt x="18259" y="82610"/>
                    <a:pt x="22803" y="80209"/>
                    <a:pt x="25336" y="75896"/>
                  </a:cubicBezTo>
                  <a:lnTo>
                    <a:pt x="57891" y="20500"/>
                  </a:lnTo>
                  <a:cubicBezTo>
                    <a:pt x="61699" y="14021"/>
                    <a:pt x="59533" y="5685"/>
                    <a:pt x="53055" y="1878"/>
                  </a:cubicBezTo>
                  <a:close/>
                </a:path>
              </a:pathLst>
            </a:custGeom>
            <a:solidFill>
              <a:schemeClr val="accent1"/>
            </a:solidFill>
            <a:ln w="1358"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grpSp>
      <p:cxnSp>
        <p:nvCxnSpPr>
          <p:cNvPr id="196" name="直接连接符 195">
            <a:extLst>
              <a:ext uri="{FF2B5EF4-FFF2-40B4-BE49-F238E27FC236}">
                <a16:creationId xmlns:a16="http://schemas.microsoft.com/office/drawing/2014/main" id="{DA71EA97-EDE6-D356-AE4A-84D7360AE568}"/>
              </a:ext>
            </a:extLst>
          </p:cNvPr>
          <p:cNvCxnSpPr>
            <a:cxnSpLocks/>
          </p:cNvCxnSpPr>
          <p:nvPr/>
        </p:nvCxnSpPr>
        <p:spPr>
          <a:xfrm>
            <a:off x="482600" y="1751852"/>
            <a:ext cx="2616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7" name="图形 11">
            <a:extLst>
              <a:ext uri="{FF2B5EF4-FFF2-40B4-BE49-F238E27FC236}">
                <a16:creationId xmlns:a16="http://schemas.microsoft.com/office/drawing/2014/main" id="{5B4ECD14-BA6A-A444-3E8A-61FF80543DA9}"/>
              </a:ext>
            </a:extLst>
          </p:cNvPr>
          <p:cNvGrpSpPr/>
          <p:nvPr/>
        </p:nvGrpSpPr>
        <p:grpSpPr>
          <a:xfrm>
            <a:off x="434002" y="5039349"/>
            <a:ext cx="199981" cy="261252"/>
            <a:chOff x="6021668" y="3398217"/>
            <a:chExt cx="282740" cy="369367"/>
          </a:xfrm>
        </p:grpSpPr>
        <p:sp>
          <p:nvSpPr>
            <p:cNvPr id="198" name="任意多边形: 形状 197">
              <a:extLst>
                <a:ext uri="{FF2B5EF4-FFF2-40B4-BE49-F238E27FC236}">
                  <a16:creationId xmlns:a16="http://schemas.microsoft.com/office/drawing/2014/main" id="{66F7D6A8-22A9-C85B-D0CE-C1A3554618FE}"/>
                </a:ext>
              </a:extLst>
            </p:cNvPr>
            <p:cNvSpPr/>
            <p:nvPr/>
          </p:nvSpPr>
          <p:spPr>
            <a:xfrm>
              <a:off x="6033144" y="3398217"/>
              <a:ext cx="211567" cy="217052"/>
            </a:xfrm>
            <a:custGeom>
              <a:avLst/>
              <a:gdLst>
                <a:gd name="connsiteX0" fmla="*/ 207209 w 211567"/>
                <a:gd name="connsiteY0" fmla="*/ 65666 h 217052"/>
                <a:gd name="connsiteX1" fmla="*/ 141350 w 211567"/>
                <a:gd name="connsiteY1" fmla="*/ 961 h 217052"/>
                <a:gd name="connsiteX2" fmla="*/ 4568 w 211567"/>
                <a:gd name="connsiteY2" fmla="*/ 41978 h 217052"/>
                <a:gd name="connsiteX3" fmla="*/ 17670 w 211567"/>
                <a:gd name="connsiteY3" fmla="*/ 175407 h 217052"/>
                <a:gd name="connsiteX4" fmla="*/ 83877 w 211567"/>
                <a:gd name="connsiteY4" fmla="*/ 217053 h 217052"/>
                <a:gd name="connsiteX5" fmla="*/ 207209 w 211567"/>
                <a:gd name="connsiteY5" fmla="*/ 65666 h 2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67" h="217052">
                  <a:moveTo>
                    <a:pt x="207209" y="65666"/>
                  </a:moveTo>
                  <a:cubicBezTo>
                    <a:pt x="225237" y="29226"/>
                    <a:pt x="184219" y="-6341"/>
                    <a:pt x="141350" y="961"/>
                  </a:cubicBezTo>
                  <a:cubicBezTo>
                    <a:pt x="98481" y="8263"/>
                    <a:pt x="17355" y="13713"/>
                    <a:pt x="4568" y="41978"/>
                  </a:cubicBezTo>
                  <a:cubicBezTo>
                    <a:pt x="-8185" y="70243"/>
                    <a:pt x="8900" y="148330"/>
                    <a:pt x="17670" y="175407"/>
                  </a:cubicBezTo>
                  <a:cubicBezTo>
                    <a:pt x="26439" y="202484"/>
                    <a:pt x="83877" y="217053"/>
                    <a:pt x="83877" y="217053"/>
                  </a:cubicBezTo>
                  <a:lnTo>
                    <a:pt x="207209" y="65666"/>
                  </a:lnTo>
                  <a:close/>
                </a:path>
              </a:pathLst>
            </a:custGeom>
            <a:solidFill>
              <a:srgbClr val="2B1710"/>
            </a:solidFill>
            <a:ln w="3494" cap="flat">
              <a:noFill/>
              <a:prstDash val="solid"/>
              <a:miter/>
            </a:ln>
          </p:spPr>
          <p:txBody>
            <a:bodyPr rtlCol="0" anchor="ctr">
              <a:noAutofit/>
            </a:bodyPr>
            <a:lstStyle/>
            <a:p>
              <a:endParaRPr lang="en-US"/>
            </a:p>
          </p:txBody>
        </p:sp>
        <p:sp>
          <p:nvSpPr>
            <p:cNvPr id="199" name="任意多边形: 形状 198">
              <a:extLst>
                <a:ext uri="{FF2B5EF4-FFF2-40B4-BE49-F238E27FC236}">
                  <a16:creationId xmlns:a16="http://schemas.microsoft.com/office/drawing/2014/main" id="{4830F239-3CD4-7006-FD1A-C330B7B91646}"/>
                </a:ext>
              </a:extLst>
            </p:cNvPr>
            <p:cNvSpPr/>
            <p:nvPr/>
          </p:nvSpPr>
          <p:spPr>
            <a:xfrm>
              <a:off x="6042009" y="3463674"/>
              <a:ext cx="200574" cy="303910"/>
            </a:xfrm>
            <a:custGeom>
              <a:avLst/>
              <a:gdLst>
                <a:gd name="connsiteX0" fmla="*/ 41297 w 200574"/>
                <a:gd name="connsiteY0" fmla="*/ 20579 h 303910"/>
                <a:gd name="connsiteX1" fmla="*/ 48075 w 200574"/>
                <a:gd name="connsiteY1" fmla="*/ 70330 h 303910"/>
                <a:gd name="connsiteX2" fmla="*/ 22046 w 200574"/>
                <a:gd name="connsiteY2" fmla="*/ 96359 h 303910"/>
                <a:gd name="connsiteX3" fmla="*/ 26378 w 200574"/>
                <a:gd name="connsiteY3" fmla="*/ 136713 h 303910"/>
                <a:gd name="connsiteX4" fmla="*/ 0 w 200574"/>
                <a:gd name="connsiteY4" fmla="*/ 258123 h 303910"/>
                <a:gd name="connsiteX5" fmla="*/ 165886 w 200574"/>
                <a:gd name="connsiteY5" fmla="*/ 253616 h 303910"/>
                <a:gd name="connsiteX6" fmla="*/ 140242 w 200574"/>
                <a:gd name="connsiteY6" fmla="*/ 219691 h 303910"/>
                <a:gd name="connsiteX7" fmla="*/ 198309 w 200574"/>
                <a:gd name="connsiteY7" fmla="*/ 92271 h 303910"/>
                <a:gd name="connsiteX8" fmla="*/ 198309 w 200574"/>
                <a:gd name="connsiteY8" fmla="*/ 280 h 303910"/>
                <a:gd name="connsiteX9" fmla="*/ 67396 w 200574"/>
                <a:gd name="connsiteY9" fmla="*/ 0 h 303910"/>
                <a:gd name="connsiteX10" fmla="*/ 41297 w 200574"/>
                <a:gd name="connsiteY10" fmla="*/ 20579 h 30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574" h="303910">
                  <a:moveTo>
                    <a:pt x="41297" y="20579"/>
                  </a:moveTo>
                  <a:cubicBezTo>
                    <a:pt x="41297" y="20579"/>
                    <a:pt x="45245" y="55062"/>
                    <a:pt x="48075" y="70330"/>
                  </a:cubicBezTo>
                  <a:cubicBezTo>
                    <a:pt x="50905" y="85598"/>
                    <a:pt x="41856" y="109915"/>
                    <a:pt x="22046" y="96359"/>
                  </a:cubicBezTo>
                  <a:lnTo>
                    <a:pt x="26378" y="136713"/>
                  </a:lnTo>
                  <a:cubicBezTo>
                    <a:pt x="26378" y="136713"/>
                    <a:pt x="37698" y="238487"/>
                    <a:pt x="0" y="258123"/>
                  </a:cubicBezTo>
                  <a:cubicBezTo>
                    <a:pt x="62574" y="326741"/>
                    <a:pt x="179442" y="312416"/>
                    <a:pt x="165886" y="253616"/>
                  </a:cubicBezTo>
                  <a:cubicBezTo>
                    <a:pt x="141010" y="253616"/>
                    <a:pt x="140242" y="244567"/>
                    <a:pt x="140242" y="219691"/>
                  </a:cubicBezTo>
                  <a:cubicBezTo>
                    <a:pt x="200545" y="209139"/>
                    <a:pt x="194535" y="161624"/>
                    <a:pt x="198309" y="92271"/>
                  </a:cubicBezTo>
                  <a:cubicBezTo>
                    <a:pt x="200090" y="59465"/>
                    <a:pt x="202361" y="25819"/>
                    <a:pt x="198309" y="280"/>
                  </a:cubicBezTo>
                  <a:cubicBezTo>
                    <a:pt x="139124" y="27357"/>
                    <a:pt x="80777" y="6673"/>
                    <a:pt x="67396" y="0"/>
                  </a:cubicBezTo>
                  <a:cubicBezTo>
                    <a:pt x="66837" y="32772"/>
                    <a:pt x="41297" y="20579"/>
                    <a:pt x="41297" y="20579"/>
                  </a:cubicBezTo>
                  <a:close/>
                </a:path>
              </a:pathLst>
            </a:custGeom>
            <a:solidFill>
              <a:srgbClr val="FFCABF"/>
            </a:solidFill>
            <a:ln w="3494" cap="flat">
              <a:noFill/>
              <a:prstDash val="solid"/>
              <a:miter/>
            </a:ln>
          </p:spPr>
          <p:txBody>
            <a:bodyPr rtlCol="0" anchor="ctr">
              <a:noAutofit/>
            </a:bodyPr>
            <a:lstStyle/>
            <a:p>
              <a:endParaRPr lang="en-US"/>
            </a:p>
          </p:txBody>
        </p:sp>
        <p:pic>
          <p:nvPicPr>
            <p:cNvPr id="200" name="图片 199">
              <a:extLst>
                <a:ext uri="{FF2B5EF4-FFF2-40B4-BE49-F238E27FC236}">
                  <a16:creationId xmlns:a16="http://schemas.microsoft.com/office/drawing/2014/main" id="{AAFB83A2-02B3-2AA2-3C2E-D17C22B2D073}"/>
                </a:ext>
              </a:extLst>
            </p:cNvPr>
            <p:cNvPicPr>
              <a:picLocks noChangeAspect="1"/>
            </p:cNvPicPr>
            <p:nvPr/>
          </p:nvPicPr>
          <p:blipFill>
            <a:blip r:embed="rId2"/>
            <a:stretch>
              <a:fillRect/>
            </a:stretch>
          </p:blipFill>
          <p:spPr>
            <a:xfrm>
              <a:off x="6201240" y="3529846"/>
              <a:ext cx="38431" cy="45419"/>
            </a:xfrm>
            <a:custGeom>
              <a:avLst/>
              <a:gdLst>
                <a:gd name="connsiteX0" fmla="*/ 401 w 38431"/>
                <a:gd name="connsiteY0" fmla="*/ 709 h 45419"/>
                <a:gd name="connsiteX1" fmla="*/ 38833 w 38431"/>
                <a:gd name="connsiteY1" fmla="*/ 709 h 45419"/>
                <a:gd name="connsiteX2" fmla="*/ 38833 w 38431"/>
                <a:gd name="connsiteY2" fmla="*/ 46129 h 45419"/>
                <a:gd name="connsiteX3" fmla="*/ 401 w 38431"/>
                <a:gd name="connsiteY3" fmla="*/ 46129 h 45419"/>
              </a:gdLst>
              <a:ahLst/>
              <a:cxnLst>
                <a:cxn ang="0">
                  <a:pos x="connsiteX0" y="connsiteY0"/>
                </a:cxn>
                <a:cxn ang="0">
                  <a:pos x="connsiteX1" y="connsiteY1"/>
                </a:cxn>
                <a:cxn ang="0">
                  <a:pos x="connsiteX2" y="connsiteY2"/>
                </a:cxn>
                <a:cxn ang="0">
                  <a:pos x="connsiteX3" y="connsiteY3"/>
                </a:cxn>
              </a:cxnLst>
              <a:rect l="l" t="t" r="r" b="b"/>
              <a:pathLst>
                <a:path w="38431" h="45419">
                  <a:moveTo>
                    <a:pt x="401" y="709"/>
                  </a:moveTo>
                  <a:lnTo>
                    <a:pt x="38833" y="709"/>
                  </a:lnTo>
                  <a:lnTo>
                    <a:pt x="38833" y="46129"/>
                  </a:lnTo>
                  <a:lnTo>
                    <a:pt x="401" y="46129"/>
                  </a:lnTo>
                  <a:close/>
                </a:path>
              </a:pathLst>
            </a:custGeom>
            <a:solidFill>
              <a:srgbClr val="FFCABF"/>
            </a:solidFill>
          </p:spPr>
        </p:pic>
        <p:sp>
          <p:nvSpPr>
            <p:cNvPr id="201" name="任意多边形: 形状 200">
              <a:extLst>
                <a:ext uri="{FF2B5EF4-FFF2-40B4-BE49-F238E27FC236}">
                  <a16:creationId xmlns:a16="http://schemas.microsoft.com/office/drawing/2014/main" id="{6B57F202-5A20-B88B-1A0C-31121AD0FA41}"/>
                </a:ext>
              </a:extLst>
            </p:cNvPr>
            <p:cNvSpPr/>
            <p:nvPr/>
          </p:nvSpPr>
          <p:spPr>
            <a:xfrm>
              <a:off x="6208280" y="3514054"/>
              <a:ext cx="16979" cy="30885"/>
            </a:xfrm>
            <a:custGeom>
              <a:avLst/>
              <a:gdLst>
                <a:gd name="connsiteX0" fmla="*/ 0 w 16979"/>
                <a:gd name="connsiteY0" fmla="*/ 15443 h 30885"/>
                <a:gd name="connsiteX1" fmla="*/ 8490 w 16979"/>
                <a:gd name="connsiteY1" fmla="*/ 30886 h 30885"/>
                <a:gd name="connsiteX2" fmla="*/ 16980 w 16979"/>
                <a:gd name="connsiteY2" fmla="*/ 15443 h 30885"/>
                <a:gd name="connsiteX3" fmla="*/ 8490 w 16979"/>
                <a:gd name="connsiteY3" fmla="*/ 0 h 30885"/>
                <a:gd name="connsiteX4" fmla="*/ 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0" y="15443"/>
                  </a:moveTo>
                  <a:cubicBezTo>
                    <a:pt x="0" y="23968"/>
                    <a:pt x="3808" y="30886"/>
                    <a:pt x="8490" y="30886"/>
                  </a:cubicBezTo>
                  <a:cubicBezTo>
                    <a:pt x="13172" y="30886"/>
                    <a:pt x="16980" y="23968"/>
                    <a:pt x="16980" y="15443"/>
                  </a:cubicBezTo>
                  <a:cubicBezTo>
                    <a:pt x="16980" y="6918"/>
                    <a:pt x="13172" y="0"/>
                    <a:pt x="8490" y="0"/>
                  </a:cubicBezTo>
                  <a:cubicBezTo>
                    <a:pt x="3808" y="-35"/>
                    <a:pt x="0" y="6883"/>
                    <a:pt x="0" y="15443"/>
                  </a:cubicBezTo>
                  <a:close/>
                </a:path>
              </a:pathLst>
            </a:custGeom>
            <a:solidFill>
              <a:srgbClr val="2B1710"/>
            </a:solidFill>
            <a:ln w="3494" cap="flat">
              <a:noFill/>
              <a:prstDash val="solid"/>
              <a:miter/>
            </a:ln>
          </p:spPr>
          <p:txBody>
            <a:bodyPr rtlCol="0" anchor="ctr">
              <a:noAutofit/>
            </a:bodyPr>
            <a:lstStyle/>
            <a:p>
              <a:endParaRPr lang="en-US"/>
            </a:p>
          </p:txBody>
        </p:sp>
        <p:sp>
          <p:nvSpPr>
            <p:cNvPr id="202" name="任意多边形: 形状 201">
              <a:extLst>
                <a:ext uri="{FF2B5EF4-FFF2-40B4-BE49-F238E27FC236}">
                  <a16:creationId xmlns:a16="http://schemas.microsoft.com/office/drawing/2014/main" id="{BBCFB265-96AA-5F1B-E975-6CFD6C5A7CAD}"/>
                </a:ext>
              </a:extLst>
            </p:cNvPr>
            <p:cNvSpPr/>
            <p:nvPr/>
          </p:nvSpPr>
          <p:spPr>
            <a:xfrm>
              <a:off x="6142282" y="3516290"/>
              <a:ext cx="16979" cy="30885"/>
            </a:xfrm>
            <a:custGeom>
              <a:avLst/>
              <a:gdLst>
                <a:gd name="connsiteX0" fmla="*/ 16980 w 16979"/>
                <a:gd name="connsiteY0" fmla="*/ 15443 h 30885"/>
                <a:gd name="connsiteX1" fmla="*/ 8490 w 16979"/>
                <a:gd name="connsiteY1" fmla="*/ 30885 h 30885"/>
                <a:gd name="connsiteX2" fmla="*/ 0 w 16979"/>
                <a:gd name="connsiteY2" fmla="*/ 15443 h 30885"/>
                <a:gd name="connsiteX3" fmla="*/ 8490 w 16979"/>
                <a:gd name="connsiteY3" fmla="*/ 0 h 30885"/>
                <a:gd name="connsiteX4" fmla="*/ 1698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16980" y="15443"/>
                  </a:moveTo>
                  <a:cubicBezTo>
                    <a:pt x="16980" y="23971"/>
                    <a:pt x="13179" y="30885"/>
                    <a:pt x="8490" y="30885"/>
                  </a:cubicBezTo>
                  <a:cubicBezTo>
                    <a:pt x="3801" y="30885"/>
                    <a:pt x="0" y="23971"/>
                    <a:pt x="0" y="15443"/>
                  </a:cubicBezTo>
                  <a:cubicBezTo>
                    <a:pt x="0" y="6914"/>
                    <a:pt x="3801" y="0"/>
                    <a:pt x="8490" y="0"/>
                  </a:cubicBezTo>
                  <a:cubicBezTo>
                    <a:pt x="13179" y="0"/>
                    <a:pt x="16980" y="6914"/>
                    <a:pt x="16980" y="15443"/>
                  </a:cubicBezTo>
                  <a:close/>
                </a:path>
              </a:pathLst>
            </a:custGeom>
            <a:solidFill>
              <a:srgbClr val="2B1710"/>
            </a:solidFill>
            <a:ln w="3494" cap="flat">
              <a:noFill/>
              <a:prstDash val="solid"/>
              <a:miter/>
            </a:ln>
          </p:spPr>
          <p:txBody>
            <a:bodyPr rtlCol="0" anchor="ctr">
              <a:noAutofit/>
            </a:bodyPr>
            <a:lstStyle/>
            <a:p>
              <a:endParaRPr lang="en-US"/>
            </a:p>
          </p:txBody>
        </p:sp>
        <p:sp>
          <p:nvSpPr>
            <p:cNvPr id="203" name="任意多边形: 形状 202">
              <a:extLst>
                <a:ext uri="{FF2B5EF4-FFF2-40B4-BE49-F238E27FC236}">
                  <a16:creationId xmlns:a16="http://schemas.microsoft.com/office/drawing/2014/main" id="{56C3B464-1A9E-2B4C-EEC6-FD6E3FCF5E6A}"/>
                </a:ext>
              </a:extLst>
            </p:cNvPr>
            <p:cNvSpPr/>
            <p:nvPr/>
          </p:nvSpPr>
          <p:spPr>
            <a:xfrm>
              <a:off x="6135293" y="3537357"/>
              <a:ext cx="19044" cy="17330"/>
            </a:xfrm>
            <a:custGeom>
              <a:avLst/>
              <a:gdLst>
                <a:gd name="connsiteX0" fmla="*/ 17016 w 19044"/>
                <a:gd name="connsiteY0" fmla="*/ 17331 h 17330"/>
                <a:gd name="connsiteX1" fmla="*/ 17645 w 19044"/>
                <a:gd name="connsiteY1" fmla="*/ 17331 h 17330"/>
                <a:gd name="connsiteX2" fmla="*/ 19043 w 19044"/>
                <a:gd name="connsiteY2" fmla="*/ 15828 h 17330"/>
                <a:gd name="connsiteX3" fmla="*/ 17540 w 19044"/>
                <a:gd name="connsiteY3" fmla="*/ 14431 h 17330"/>
                <a:gd name="connsiteX4" fmla="*/ 2901 w 19044"/>
                <a:gd name="connsiteY4" fmla="*/ 1364 h 17330"/>
                <a:gd name="connsiteX5" fmla="*/ 1364 w 19044"/>
                <a:gd name="connsiteY5" fmla="*/ 1 h 17330"/>
                <a:gd name="connsiteX6" fmla="*/ 1 w 19044"/>
                <a:gd name="connsiteY6" fmla="*/ 1539 h 17330"/>
                <a:gd name="connsiteX7" fmla="*/ 17016 w 19044"/>
                <a:gd name="connsiteY7" fmla="*/ 17331 h 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4" h="17330">
                  <a:moveTo>
                    <a:pt x="17016" y="17331"/>
                  </a:moveTo>
                  <a:cubicBezTo>
                    <a:pt x="17226" y="17331"/>
                    <a:pt x="17436" y="17331"/>
                    <a:pt x="17645" y="17331"/>
                  </a:cubicBezTo>
                  <a:cubicBezTo>
                    <a:pt x="18449" y="17296"/>
                    <a:pt x="19078" y="16632"/>
                    <a:pt x="19043" y="15828"/>
                  </a:cubicBezTo>
                  <a:cubicBezTo>
                    <a:pt x="19008" y="15025"/>
                    <a:pt x="18344" y="14396"/>
                    <a:pt x="17540" y="14431"/>
                  </a:cubicBezTo>
                  <a:cubicBezTo>
                    <a:pt x="9819" y="14710"/>
                    <a:pt x="3390" y="8946"/>
                    <a:pt x="2901" y="1364"/>
                  </a:cubicBezTo>
                  <a:cubicBezTo>
                    <a:pt x="2866" y="560"/>
                    <a:pt x="2168" y="-34"/>
                    <a:pt x="1364" y="1"/>
                  </a:cubicBezTo>
                  <a:cubicBezTo>
                    <a:pt x="560" y="36"/>
                    <a:pt x="-34" y="735"/>
                    <a:pt x="1" y="1539"/>
                  </a:cubicBezTo>
                  <a:cubicBezTo>
                    <a:pt x="595" y="10518"/>
                    <a:pt x="8002" y="17331"/>
                    <a:pt x="17016" y="17331"/>
                  </a:cubicBezTo>
                  <a:close/>
                </a:path>
              </a:pathLst>
            </a:custGeom>
            <a:solidFill>
              <a:srgbClr val="E0B3A8"/>
            </a:solidFill>
            <a:ln w="3494" cap="flat">
              <a:noFill/>
              <a:prstDash val="solid"/>
              <a:miter/>
            </a:ln>
          </p:spPr>
          <p:txBody>
            <a:bodyPr rtlCol="0" anchor="ctr">
              <a:noAutofit/>
            </a:bodyPr>
            <a:lstStyle/>
            <a:p>
              <a:endParaRPr lang="en-US"/>
            </a:p>
          </p:txBody>
        </p:sp>
        <p:sp>
          <p:nvSpPr>
            <p:cNvPr id="204" name="任意多边形: 形状 203">
              <a:extLst>
                <a:ext uri="{FF2B5EF4-FFF2-40B4-BE49-F238E27FC236}">
                  <a16:creationId xmlns:a16="http://schemas.microsoft.com/office/drawing/2014/main" id="{5D1391EC-84C4-1E53-DC5A-924C85D7ADAA}"/>
                </a:ext>
              </a:extLst>
            </p:cNvPr>
            <p:cNvSpPr/>
            <p:nvPr/>
          </p:nvSpPr>
          <p:spPr>
            <a:xfrm>
              <a:off x="6262300" y="3498053"/>
              <a:ext cx="42108" cy="78401"/>
            </a:xfrm>
            <a:custGeom>
              <a:avLst/>
              <a:gdLst>
                <a:gd name="connsiteX0" fmla="*/ 5769 w 42108"/>
                <a:gd name="connsiteY0" fmla="*/ 78401 h 78401"/>
                <a:gd name="connsiteX1" fmla="*/ 5804 w 42108"/>
                <a:gd name="connsiteY1" fmla="*/ 78401 h 78401"/>
                <a:gd name="connsiteX2" fmla="*/ 41441 w 42108"/>
                <a:gd name="connsiteY2" fmla="*/ 75257 h 78401"/>
                <a:gd name="connsiteX3" fmla="*/ 42104 w 42108"/>
                <a:gd name="connsiteY3" fmla="*/ 73964 h 78401"/>
                <a:gd name="connsiteX4" fmla="*/ 24635 w 42108"/>
                <a:gd name="connsiteY4" fmla="*/ 53141 h 78401"/>
                <a:gd name="connsiteX5" fmla="*/ 4336 w 42108"/>
                <a:gd name="connsiteY5" fmla="*/ 29872 h 78401"/>
                <a:gd name="connsiteX6" fmla="*/ 6013 w 42108"/>
                <a:gd name="connsiteY6" fmla="*/ 1887 h 78401"/>
                <a:gd name="connsiteX7" fmla="*/ 5070 w 42108"/>
                <a:gd name="connsiteY7" fmla="*/ 70 h 78401"/>
                <a:gd name="connsiteX8" fmla="*/ 3253 w 42108"/>
                <a:gd name="connsiteY8" fmla="*/ 978 h 78401"/>
                <a:gd name="connsiteX9" fmla="*/ 1541 w 42108"/>
                <a:gd name="connsiteY9" fmla="*/ 30676 h 78401"/>
                <a:gd name="connsiteX10" fmla="*/ 22539 w 42108"/>
                <a:gd name="connsiteY10" fmla="*/ 55132 h 78401"/>
                <a:gd name="connsiteX11" fmla="*/ 38890 w 42108"/>
                <a:gd name="connsiteY11" fmla="*/ 73195 h 78401"/>
                <a:gd name="connsiteX12" fmla="*/ 5734 w 42108"/>
                <a:gd name="connsiteY12" fmla="*/ 75466 h 78401"/>
                <a:gd name="connsiteX13" fmla="*/ 4336 w 42108"/>
                <a:gd name="connsiteY13" fmla="*/ 76934 h 78401"/>
                <a:gd name="connsiteX14" fmla="*/ 5769 w 42108"/>
                <a:gd name="connsiteY14" fmla="*/ 78401 h 7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8" h="78401">
                  <a:moveTo>
                    <a:pt x="5769" y="78401"/>
                  </a:moveTo>
                  <a:cubicBezTo>
                    <a:pt x="5769" y="78401"/>
                    <a:pt x="5804" y="78401"/>
                    <a:pt x="5804" y="78401"/>
                  </a:cubicBezTo>
                  <a:cubicBezTo>
                    <a:pt x="15621" y="78157"/>
                    <a:pt x="38785" y="77318"/>
                    <a:pt x="41441" y="75257"/>
                  </a:cubicBezTo>
                  <a:cubicBezTo>
                    <a:pt x="41755" y="75012"/>
                    <a:pt x="42069" y="74383"/>
                    <a:pt x="42104" y="73964"/>
                  </a:cubicBezTo>
                  <a:cubicBezTo>
                    <a:pt x="42244" y="71833"/>
                    <a:pt x="38506" y="67605"/>
                    <a:pt x="24635" y="53141"/>
                  </a:cubicBezTo>
                  <a:cubicBezTo>
                    <a:pt x="16006" y="44127"/>
                    <a:pt x="5245" y="32947"/>
                    <a:pt x="4336" y="29872"/>
                  </a:cubicBezTo>
                  <a:cubicBezTo>
                    <a:pt x="1960" y="21767"/>
                    <a:pt x="2520" y="12613"/>
                    <a:pt x="6013" y="1887"/>
                  </a:cubicBezTo>
                  <a:cubicBezTo>
                    <a:pt x="6258" y="1118"/>
                    <a:pt x="5839" y="315"/>
                    <a:pt x="5070" y="70"/>
                  </a:cubicBezTo>
                  <a:cubicBezTo>
                    <a:pt x="4301" y="-175"/>
                    <a:pt x="3498" y="245"/>
                    <a:pt x="3253" y="978"/>
                  </a:cubicBezTo>
                  <a:cubicBezTo>
                    <a:pt x="-415" y="12263"/>
                    <a:pt x="-974" y="21976"/>
                    <a:pt x="1541" y="30676"/>
                  </a:cubicBezTo>
                  <a:cubicBezTo>
                    <a:pt x="2554" y="34170"/>
                    <a:pt x="10520" y="42625"/>
                    <a:pt x="22539" y="55132"/>
                  </a:cubicBezTo>
                  <a:cubicBezTo>
                    <a:pt x="29107" y="61980"/>
                    <a:pt x="37108" y="70331"/>
                    <a:pt x="38890" y="73195"/>
                  </a:cubicBezTo>
                  <a:cubicBezTo>
                    <a:pt x="35012" y="74174"/>
                    <a:pt x="19674" y="75082"/>
                    <a:pt x="5734" y="75466"/>
                  </a:cubicBezTo>
                  <a:cubicBezTo>
                    <a:pt x="4930" y="75501"/>
                    <a:pt x="4301" y="76165"/>
                    <a:pt x="4336" y="76934"/>
                  </a:cubicBezTo>
                  <a:cubicBezTo>
                    <a:pt x="4336" y="77772"/>
                    <a:pt x="5000" y="78401"/>
                    <a:pt x="5769" y="78401"/>
                  </a:cubicBezTo>
                  <a:close/>
                </a:path>
              </a:pathLst>
            </a:custGeom>
            <a:solidFill>
              <a:srgbClr val="FFCABF"/>
            </a:solidFill>
            <a:ln w="3494" cap="flat">
              <a:noFill/>
              <a:prstDash val="solid"/>
              <a:miter/>
            </a:ln>
          </p:spPr>
          <p:txBody>
            <a:bodyPr rtlCol="0" anchor="ctr">
              <a:noAutofit/>
            </a:bodyPr>
            <a:lstStyle/>
            <a:p>
              <a:endParaRPr lang="en-US"/>
            </a:p>
          </p:txBody>
        </p:sp>
        <p:sp>
          <p:nvSpPr>
            <p:cNvPr id="205" name="任意多边形: 形状 204">
              <a:extLst>
                <a:ext uri="{FF2B5EF4-FFF2-40B4-BE49-F238E27FC236}">
                  <a16:creationId xmlns:a16="http://schemas.microsoft.com/office/drawing/2014/main" id="{65C5DC3E-B91C-4DEA-F215-6D21D1DDF53C}"/>
                </a:ext>
              </a:extLst>
            </p:cNvPr>
            <p:cNvSpPr/>
            <p:nvPr/>
          </p:nvSpPr>
          <p:spPr>
            <a:xfrm>
              <a:off x="6156260" y="3561245"/>
              <a:ext cx="15799" cy="22171"/>
            </a:xfrm>
            <a:custGeom>
              <a:avLst/>
              <a:gdLst>
                <a:gd name="connsiteX0" fmla="*/ 6041 w 15799"/>
                <a:gd name="connsiteY0" fmla="*/ 12379 h 22171"/>
                <a:gd name="connsiteX1" fmla="*/ 15579 w 15799"/>
                <a:gd name="connsiteY1" fmla="*/ 22091 h 22171"/>
                <a:gd name="connsiteX2" fmla="*/ 9745 w 15799"/>
                <a:gd name="connsiteY2" fmla="*/ 9793 h 22171"/>
                <a:gd name="connsiteX3" fmla="*/ 207 w 15799"/>
                <a:gd name="connsiteY3" fmla="*/ 80 h 22171"/>
                <a:gd name="connsiteX4" fmla="*/ 6041 w 15799"/>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9" h="22171">
                  <a:moveTo>
                    <a:pt x="6041" y="12379"/>
                  </a:moveTo>
                  <a:cubicBezTo>
                    <a:pt x="10269" y="18458"/>
                    <a:pt x="14531" y="22825"/>
                    <a:pt x="15579" y="22091"/>
                  </a:cubicBezTo>
                  <a:cubicBezTo>
                    <a:pt x="16593" y="21393"/>
                    <a:pt x="14007" y="15873"/>
                    <a:pt x="9745" y="9793"/>
                  </a:cubicBezTo>
                  <a:cubicBezTo>
                    <a:pt x="5517" y="3714"/>
                    <a:pt x="1255" y="-653"/>
                    <a:pt x="207" y="80"/>
                  </a:cubicBezTo>
                  <a:cubicBezTo>
                    <a:pt x="-772" y="779"/>
                    <a:pt x="1814" y="6299"/>
                    <a:pt x="6041" y="12379"/>
                  </a:cubicBezTo>
                  <a:close/>
                </a:path>
              </a:pathLst>
            </a:custGeom>
            <a:solidFill>
              <a:srgbClr val="FF7E57"/>
            </a:solidFill>
            <a:ln w="3494" cap="flat">
              <a:noFill/>
              <a:prstDash val="solid"/>
              <a:miter/>
            </a:ln>
          </p:spPr>
          <p:txBody>
            <a:bodyPr rtlCol="0" anchor="ctr">
              <a:noAutofit/>
            </a:bodyPr>
            <a:lstStyle/>
            <a:p>
              <a:endParaRPr lang="en-US"/>
            </a:p>
          </p:txBody>
        </p:sp>
        <p:sp>
          <p:nvSpPr>
            <p:cNvPr id="206" name="任意多边形: 形状 205">
              <a:extLst>
                <a:ext uri="{FF2B5EF4-FFF2-40B4-BE49-F238E27FC236}">
                  <a16:creationId xmlns:a16="http://schemas.microsoft.com/office/drawing/2014/main" id="{ED38CCE1-80DB-1B67-3D84-0FCC89436CB7}"/>
                </a:ext>
              </a:extLst>
            </p:cNvPr>
            <p:cNvSpPr/>
            <p:nvPr/>
          </p:nvSpPr>
          <p:spPr>
            <a:xfrm>
              <a:off x="6143531" y="356152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2"/>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noAutofit/>
            </a:bodyPr>
            <a:lstStyle/>
            <a:p>
              <a:endParaRPr lang="en-US"/>
            </a:p>
          </p:txBody>
        </p:sp>
        <p:sp>
          <p:nvSpPr>
            <p:cNvPr id="207" name="任意多边形: 形状 206">
              <a:extLst>
                <a:ext uri="{FF2B5EF4-FFF2-40B4-BE49-F238E27FC236}">
                  <a16:creationId xmlns:a16="http://schemas.microsoft.com/office/drawing/2014/main" id="{38DBAF85-A5D4-1AC8-DFDD-F30B33F707F2}"/>
                </a:ext>
              </a:extLst>
            </p:cNvPr>
            <p:cNvSpPr/>
            <p:nvPr/>
          </p:nvSpPr>
          <p:spPr>
            <a:xfrm>
              <a:off x="6130255" y="356124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3"/>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noAutofit/>
            </a:bodyPr>
            <a:lstStyle/>
            <a:p>
              <a:endParaRPr lang="en-US"/>
            </a:p>
          </p:txBody>
        </p:sp>
        <p:sp>
          <p:nvSpPr>
            <p:cNvPr id="208" name="任意多边形: 形状 207">
              <a:extLst>
                <a:ext uri="{FF2B5EF4-FFF2-40B4-BE49-F238E27FC236}">
                  <a16:creationId xmlns:a16="http://schemas.microsoft.com/office/drawing/2014/main" id="{8E15028F-7935-0B33-307E-E71A7EA67CBF}"/>
                </a:ext>
              </a:extLst>
            </p:cNvPr>
            <p:cNvSpPr/>
            <p:nvPr/>
          </p:nvSpPr>
          <p:spPr>
            <a:xfrm>
              <a:off x="6182004" y="3639775"/>
              <a:ext cx="26926" cy="5437"/>
            </a:xfrm>
            <a:custGeom>
              <a:avLst/>
              <a:gdLst>
                <a:gd name="connsiteX0" fmla="*/ 10449 w 26926"/>
                <a:gd name="connsiteY0" fmla="*/ 5437 h 5437"/>
                <a:gd name="connsiteX1" fmla="*/ 25996 w 26926"/>
                <a:gd name="connsiteY1" fmla="*/ 2782 h 5437"/>
                <a:gd name="connsiteX2" fmla="*/ 26835 w 26926"/>
                <a:gd name="connsiteY2" fmla="*/ 930 h 5437"/>
                <a:gd name="connsiteX3" fmla="*/ 24983 w 26926"/>
                <a:gd name="connsiteY3" fmla="*/ 91 h 5437"/>
                <a:gd name="connsiteX4" fmla="*/ 1784 w 26926"/>
                <a:gd name="connsiteY4" fmla="*/ 1734 h 5437"/>
                <a:gd name="connsiteX5" fmla="*/ 37 w 26926"/>
                <a:gd name="connsiteY5" fmla="*/ 2817 h 5437"/>
                <a:gd name="connsiteX6" fmla="*/ 1120 w 26926"/>
                <a:gd name="connsiteY6" fmla="*/ 4564 h 5437"/>
                <a:gd name="connsiteX7" fmla="*/ 10449 w 26926"/>
                <a:gd name="connsiteY7" fmla="*/ 5437 h 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26" h="5437">
                  <a:moveTo>
                    <a:pt x="10449" y="5437"/>
                  </a:moveTo>
                  <a:cubicBezTo>
                    <a:pt x="14851" y="5437"/>
                    <a:pt x="20371" y="4843"/>
                    <a:pt x="25996" y="2782"/>
                  </a:cubicBezTo>
                  <a:cubicBezTo>
                    <a:pt x="26730" y="2502"/>
                    <a:pt x="27114" y="1664"/>
                    <a:pt x="26835" y="930"/>
                  </a:cubicBezTo>
                  <a:cubicBezTo>
                    <a:pt x="26555" y="196"/>
                    <a:pt x="25717" y="-188"/>
                    <a:pt x="24983" y="91"/>
                  </a:cubicBezTo>
                  <a:cubicBezTo>
                    <a:pt x="13384" y="4424"/>
                    <a:pt x="1889" y="1768"/>
                    <a:pt x="1784" y="1734"/>
                  </a:cubicBezTo>
                  <a:cubicBezTo>
                    <a:pt x="1016" y="1559"/>
                    <a:pt x="212" y="2013"/>
                    <a:pt x="37" y="2817"/>
                  </a:cubicBezTo>
                  <a:cubicBezTo>
                    <a:pt x="-137" y="3585"/>
                    <a:pt x="317" y="4389"/>
                    <a:pt x="1120" y="4564"/>
                  </a:cubicBezTo>
                  <a:cubicBezTo>
                    <a:pt x="1400" y="4564"/>
                    <a:pt x="5103" y="5437"/>
                    <a:pt x="10449" y="5437"/>
                  </a:cubicBezTo>
                  <a:close/>
                </a:path>
              </a:pathLst>
            </a:custGeom>
            <a:solidFill>
              <a:srgbClr val="E0B3A8"/>
            </a:solidFill>
            <a:ln w="3494" cap="flat">
              <a:noFill/>
              <a:prstDash val="solid"/>
              <a:miter/>
            </a:ln>
          </p:spPr>
          <p:txBody>
            <a:bodyPr rtlCol="0" anchor="ctr">
              <a:noAutofit/>
            </a:bodyPr>
            <a:lstStyle/>
            <a:p>
              <a:endParaRPr lang="en-US"/>
            </a:p>
          </p:txBody>
        </p:sp>
        <p:sp>
          <p:nvSpPr>
            <p:cNvPr id="209" name="任意多边形: 形状 208">
              <a:extLst>
                <a:ext uri="{FF2B5EF4-FFF2-40B4-BE49-F238E27FC236}">
                  <a16:creationId xmlns:a16="http://schemas.microsoft.com/office/drawing/2014/main" id="{DD237F67-6942-2362-AE3E-AE0E71C591F6}"/>
                </a:ext>
              </a:extLst>
            </p:cNvPr>
            <p:cNvSpPr/>
            <p:nvPr/>
          </p:nvSpPr>
          <p:spPr>
            <a:xfrm rot="-2108083">
              <a:off x="6021668" y="3548678"/>
              <a:ext cx="52057" cy="52057"/>
            </a:xfrm>
            <a:custGeom>
              <a:avLst/>
              <a:gdLst>
                <a:gd name="connsiteX0" fmla="*/ 52058 w 52057"/>
                <a:gd name="connsiteY0" fmla="*/ 26029 h 52057"/>
                <a:gd name="connsiteX1" fmla="*/ 26029 w 52057"/>
                <a:gd name="connsiteY1" fmla="*/ 52058 h 52057"/>
                <a:gd name="connsiteX2" fmla="*/ 0 w 52057"/>
                <a:gd name="connsiteY2" fmla="*/ 26029 h 52057"/>
                <a:gd name="connsiteX3" fmla="*/ 26029 w 52057"/>
                <a:gd name="connsiteY3" fmla="*/ 0 h 52057"/>
                <a:gd name="connsiteX4" fmla="*/ 52058 w 52057"/>
                <a:gd name="connsiteY4" fmla="*/ 26029 h 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7" h="52057">
                  <a:moveTo>
                    <a:pt x="52058" y="26029"/>
                  </a:moveTo>
                  <a:cubicBezTo>
                    <a:pt x="52058" y="40404"/>
                    <a:pt x="40404" y="52058"/>
                    <a:pt x="26029" y="52058"/>
                  </a:cubicBezTo>
                  <a:cubicBezTo>
                    <a:pt x="11653" y="52058"/>
                    <a:pt x="0" y="40404"/>
                    <a:pt x="0" y="26029"/>
                  </a:cubicBezTo>
                  <a:cubicBezTo>
                    <a:pt x="0" y="11653"/>
                    <a:pt x="11653" y="0"/>
                    <a:pt x="26029" y="0"/>
                  </a:cubicBezTo>
                  <a:cubicBezTo>
                    <a:pt x="40404" y="0"/>
                    <a:pt x="52058" y="11653"/>
                    <a:pt x="52058" y="26029"/>
                  </a:cubicBezTo>
                  <a:close/>
                </a:path>
              </a:pathLst>
            </a:custGeom>
            <a:solidFill>
              <a:srgbClr val="FF8762"/>
            </a:solidFill>
            <a:ln w="3494" cap="flat">
              <a:noFill/>
              <a:prstDash val="solid"/>
              <a:miter/>
            </a:ln>
          </p:spPr>
          <p:txBody>
            <a:bodyPr rtlCol="0" anchor="ctr">
              <a:noAutofit/>
            </a:bodyPr>
            <a:lstStyle/>
            <a:p>
              <a:endParaRPr lang="en-US"/>
            </a:p>
          </p:txBody>
        </p:sp>
        <p:sp>
          <p:nvSpPr>
            <p:cNvPr id="210" name="任意多边形: 形状 209">
              <a:extLst>
                <a:ext uri="{FF2B5EF4-FFF2-40B4-BE49-F238E27FC236}">
                  <a16:creationId xmlns:a16="http://schemas.microsoft.com/office/drawing/2014/main" id="{C9A0B2B5-F283-1CEB-1778-14C53A4D252B}"/>
                </a:ext>
              </a:extLst>
            </p:cNvPr>
            <p:cNvSpPr/>
            <p:nvPr/>
          </p:nvSpPr>
          <p:spPr>
            <a:xfrm>
              <a:off x="6032411" y="3560272"/>
              <a:ext cx="29166" cy="28619"/>
            </a:xfrm>
            <a:custGeom>
              <a:avLst/>
              <a:gdLst>
                <a:gd name="connsiteX0" fmla="*/ 20639 w 29166"/>
                <a:gd name="connsiteY0" fmla="*/ 28620 h 28619"/>
                <a:gd name="connsiteX1" fmla="*/ 22246 w 29166"/>
                <a:gd name="connsiteY1" fmla="*/ 27572 h 28619"/>
                <a:gd name="connsiteX2" fmla="*/ 21338 w 29166"/>
                <a:gd name="connsiteY2" fmla="*/ 25301 h 28619"/>
                <a:gd name="connsiteX3" fmla="*/ 17634 w 29166"/>
                <a:gd name="connsiteY3" fmla="*/ 21143 h 28619"/>
                <a:gd name="connsiteX4" fmla="*/ 20325 w 29166"/>
                <a:gd name="connsiteY4" fmla="*/ 16217 h 28619"/>
                <a:gd name="connsiteX5" fmla="*/ 26613 w 29166"/>
                <a:gd name="connsiteY5" fmla="*/ 15937 h 28619"/>
                <a:gd name="connsiteX6" fmla="*/ 28360 w 29166"/>
                <a:gd name="connsiteY6" fmla="*/ 15867 h 28619"/>
                <a:gd name="connsiteX7" fmla="*/ 29164 w 29166"/>
                <a:gd name="connsiteY7" fmla="*/ 14330 h 28619"/>
                <a:gd name="connsiteX8" fmla="*/ 18019 w 29166"/>
                <a:gd name="connsiteY8" fmla="*/ 809 h 28619"/>
                <a:gd name="connsiteX9" fmla="*/ 340 w 29166"/>
                <a:gd name="connsiteY9" fmla="*/ 6015 h 28619"/>
                <a:gd name="connsiteX10" fmla="*/ 689 w 29166"/>
                <a:gd name="connsiteY10" fmla="*/ 8426 h 28619"/>
                <a:gd name="connsiteX11" fmla="*/ 3100 w 29166"/>
                <a:gd name="connsiteY11" fmla="*/ 8076 h 28619"/>
                <a:gd name="connsiteX12" fmla="*/ 17005 w 29166"/>
                <a:gd name="connsiteY12" fmla="*/ 4128 h 28619"/>
                <a:gd name="connsiteX13" fmla="*/ 25286 w 29166"/>
                <a:gd name="connsiteY13" fmla="*/ 11849 h 28619"/>
                <a:gd name="connsiteX14" fmla="*/ 18438 w 29166"/>
                <a:gd name="connsiteY14" fmla="*/ 13317 h 28619"/>
                <a:gd name="connsiteX15" fmla="*/ 14210 w 29166"/>
                <a:gd name="connsiteY15" fmla="*/ 21423 h 28619"/>
                <a:gd name="connsiteX16" fmla="*/ 20010 w 29166"/>
                <a:gd name="connsiteY16" fmla="*/ 28445 h 28619"/>
                <a:gd name="connsiteX17" fmla="*/ 20639 w 29166"/>
                <a:gd name="connsiteY17" fmla="*/ 28620 h 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66" h="28619">
                  <a:moveTo>
                    <a:pt x="20639" y="28620"/>
                  </a:moveTo>
                  <a:cubicBezTo>
                    <a:pt x="21303" y="28620"/>
                    <a:pt x="21932" y="28235"/>
                    <a:pt x="22246" y="27572"/>
                  </a:cubicBezTo>
                  <a:cubicBezTo>
                    <a:pt x="22631" y="26698"/>
                    <a:pt x="22211" y="25685"/>
                    <a:pt x="21338" y="25301"/>
                  </a:cubicBezTo>
                  <a:cubicBezTo>
                    <a:pt x="19067" y="24322"/>
                    <a:pt x="17774" y="22890"/>
                    <a:pt x="17634" y="21143"/>
                  </a:cubicBezTo>
                  <a:cubicBezTo>
                    <a:pt x="17495" y="19361"/>
                    <a:pt x="18578" y="17405"/>
                    <a:pt x="20325" y="16217"/>
                  </a:cubicBezTo>
                  <a:cubicBezTo>
                    <a:pt x="22246" y="14959"/>
                    <a:pt x="24552" y="14854"/>
                    <a:pt x="26613" y="15937"/>
                  </a:cubicBezTo>
                  <a:cubicBezTo>
                    <a:pt x="27172" y="16217"/>
                    <a:pt x="27836" y="16217"/>
                    <a:pt x="28360" y="15867"/>
                  </a:cubicBezTo>
                  <a:cubicBezTo>
                    <a:pt x="28884" y="15518"/>
                    <a:pt x="29199" y="14959"/>
                    <a:pt x="29164" y="14330"/>
                  </a:cubicBezTo>
                  <a:cubicBezTo>
                    <a:pt x="28884" y="8006"/>
                    <a:pt x="24587" y="2836"/>
                    <a:pt x="18019" y="809"/>
                  </a:cubicBezTo>
                  <a:cubicBezTo>
                    <a:pt x="11171" y="-1287"/>
                    <a:pt x="4218" y="774"/>
                    <a:pt x="340" y="6015"/>
                  </a:cubicBezTo>
                  <a:cubicBezTo>
                    <a:pt x="-219" y="6784"/>
                    <a:pt x="-79" y="7867"/>
                    <a:pt x="689" y="8426"/>
                  </a:cubicBezTo>
                  <a:cubicBezTo>
                    <a:pt x="1458" y="8985"/>
                    <a:pt x="2541" y="8845"/>
                    <a:pt x="3100" y="8076"/>
                  </a:cubicBezTo>
                  <a:cubicBezTo>
                    <a:pt x="6769" y="3150"/>
                    <a:pt x="12883" y="2836"/>
                    <a:pt x="17005" y="4128"/>
                  </a:cubicBezTo>
                  <a:cubicBezTo>
                    <a:pt x="20394" y="5176"/>
                    <a:pt x="24028" y="7692"/>
                    <a:pt x="25286" y="11849"/>
                  </a:cubicBezTo>
                  <a:cubicBezTo>
                    <a:pt x="22945" y="11430"/>
                    <a:pt x="20499" y="11954"/>
                    <a:pt x="18438" y="13317"/>
                  </a:cubicBezTo>
                  <a:cubicBezTo>
                    <a:pt x="15608" y="15204"/>
                    <a:pt x="13931" y="18383"/>
                    <a:pt x="14210" y="21423"/>
                  </a:cubicBezTo>
                  <a:cubicBezTo>
                    <a:pt x="14350" y="23170"/>
                    <a:pt x="15328" y="26419"/>
                    <a:pt x="20010" y="28445"/>
                  </a:cubicBezTo>
                  <a:cubicBezTo>
                    <a:pt x="20185" y="28585"/>
                    <a:pt x="20394" y="28620"/>
                    <a:pt x="20639" y="28620"/>
                  </a:cubicBezTo>
                  <a:close/>
                </a:path>
              </a:pathLst>
            </a:custGeom>
            <a:solidFill>
              <a:srgbClr val="E0B3A8"/>
            </a:solidFill>
            <a:ln w="3494" cap="flat">
              <a:noFill/>
              <a:prstDash val="solid"/>
              <a:miter/>
            </a:ln>
          </p:spPr>
          <p:txBody>
            <a:bodyPr rtlCol="0" anchor="ctr">
              <a:noAutofit/>
            </a:bodyPr>
            <a:lstStyle/>
            <a:p>
              <a:endParaRPr lang="en-US"/>
            </a:p>
          </p:txBody>
        </p:sp>
        <p:sp>
          <p:nvSpPr>
            <p:cNvPr id="211" name="任意多边形: 形状 210">
              <a:extLst>
                <a:ext uri="{FF2B5EF4-FFF2-40B4-BE49-F238E27FC236}">
                  <a16:creationId xmlns:a16="http://schemas.microsoft.com/office/drawing/2014/main" id="{DF8F76A5-D537-ABB6-3F9B-A1DB8750F6D3}"/>
                </a:ext>
              </a:extLst>
            </p:cNvPr>
            <p:cNvSpPr/>
            <p:nvPr/>
          </p:nvSpPr>
          <p:spPr>
            <a:xfrm>
              <a:off x="6127518" y="3502175"/>
              <a:ext cx="46557" cy="7371"/>
            </a:xfrm>
            <a:custGeom>
              <a:avLst/>
              <a:gdLst>
                <a:gd name="connsiteX0" fmla="*/ 928 w 46557"/>
                <a:gd name="connsiteY0" fmla="*/ 7372 h 7371"/>
                <a:gd name="connsiteX1" fmla="*/ 1138 w 46557"/>
                <a:gd name="connsiteY1" fmla="*/ 7337 h 7371"/>
                <a:gd name="connsiteX2" fmla="*/ 45614 w 46557"/>
                <a:gd name="connsiteY2" fmla="*/ 1887 h 7371"/>
                <a:gd name="connsiteX3" fmla="*/ 46558 w 46557"/>
                <a:gd name="connsiteY3" fmla="*/ 943 h 7371"/>
                <a:gd name="connsiteX4" fmla="*/ 45614 w 46557"/>
                <a:gd name="connsiteY4" fmla="*/ 0 h 7371"/>
                <a:gd name="connsiteX5" fmla="*/ 719 w 46557"/>
                <a:gd name="connsiteY5" fmla="*/ 5485 h 7371"/>
                <a:gd name="connsiteX6" fmla="*/ 20 w 46557"/>
                <a:gd name="connsiteY6" fmla="*/ 6603 h 7371"/>
                <a:gd name="connsiteX7" fmla="*/ 928 w 46557"/>
                <a:gd name="connsiteY7" fmla="*/ 7372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7" h="7371">
                  <a:moveTo>
                    <a:pt x="928" y="7372"/>
                  </a:moveTo>
                  <a:cubicBezTo>
                    <a:pt x="998" y="7372"/>
                    <a:pt x="1068" y="7372"/>
                    <a:pt x="1138" y="7337"/>
                  </a:cubicBezTo>
                  <a:cubicBezTo>
                    <a:pt x="1383" y="7267"/>
                    <a:pt x="24092" y="1887"/>
                    <a:pt x="45614" y="1887"/>
                  </a:cubicBezTo>
                  <a:cubicBezTo>
                    <a:pt x="46138" y="1887"/>
                    <a:pt x="46558" y="1467"/>
                    <a:pt x="46558" y="943"/>
                  </a:cubicBezTo>
                  <a:cubicBezTo>
                    <a:pt x="46558" y="419"/>
                    <a:pt x="46138" y="0"/>
                    <a:pt x="45614" y="0"/>
                  </a:cubicBezTo>
                  <a:cubicBezTo>
                    <a:pt x="23883" y="0"/>
                    <a:pt x="963" y="5450"/>
                    <a:pt x="719" y="5485"/>
                  </a:cubicBezTo>
                  <a:cubicBezTo>
                    <a:pt x="230" y="5590"/>
                    <a:pt x="-85" y="6114"/>
                    <a:pt x="20" y="6603"/>
                  </a:cubicBezTo>
                  <a:cubicBezTo>
                    <a:pt x="125" y="7057"/>
                    <a:pt x="509" y="7372"/>
                    <a:pt x="928" y="7372"/>
                  </a:cubicBezTo>
                  <a:close/>
                </a:path>
              </a:pathLst>
            </a:custGeom>
            <a:solidFill>
              <a:srgbClr val="2B1710"/>
            </a:solidFill>
            <a:ln w="3494" cap="flat">
              <a:noFill/>
              <a:prstDash val="solid"/>
              <a:miter/>
            </a:ln>
          </p:spPr>
          <p:txBody>
            <a:bodyPr rtlCol="0" anchor="ctr">
              <a:noAutofit/>
            </a:bodyPr>
            <a:lstStyle/>
            <a:p>
              <a:endParaRPr lang="en-US"/>
            </a:p>
          </p:txBody>
        </p:sp>
        <p:sp>
          <p:nvSpPr>
            <p:cNvPr id="212" name="任意多边形: 形状 211">
              <a:extLst>
                <a:ext uri="{FF2B5EF4-FFF2-40B4-BE49-F238E27FC236}">
                  <a16:creationId xmlns:a16="http://schemas.microsoft.com/office/drawing/2014/main" id="{2C099D8A-52E0-5161-1CA6-FAE8111C70CB}"/>
                </a:ext>
              </a:extLst>
            </p:cNvPr>
            <p:cNvSpPr/>
            <p:nvPr/>
          </p:nvSpPr>
          <p:spPr>
            <a:xfrm>
              <a:off x="6209396" y="3500496"/>
              <a:ext cx="30140" cy="5522"/>
            </a:xfrm>
            <a:custGeom>
              <a:avLst/>
              <a:gdLst>
                <a:gd name="connsiteX0" fmla="*/ 29210 w 30140"/>
                <a:gd name="connsiteY0" fmla="*/ 5522 h 5522"/>
                <a:gd name="connsiteX1" fmla="*/ 30119 w 30140"/>
                <a:gd name="connsiteY1" fmla="*/ 4789 h 5522"/>
                <a:gd name="connsiteX2" fmla="*/ 29420 w 30140"/>
                <a:gd name="connsiteY2" fmla="*/ 3671 h 5522"/>
                <a:gd name="connsiteX3" fmla="*/ 980 w 30140"/>
                <a:gd name="connsiteY3" fmla="*/ 2 h 5522"/>
                <a:gd name="connsiteX4" fmla="*/ 2 w 30140"/>
                <a:gd name="connsiteY4" fmla="*/ 876 h 5522"/>
                <a:gd name="connsiteX5" fmla="*/ 876 w 30140"/>
                <a:gd name="connsiteY5" fmla="*/ 1854 h 5522"/>
                <a:gd name="connsiteX6" fmla="*/ 28966 w 30140"/>
                <a:gd name="connsiteY6" fmla="*/ 5487 h 5522"/>
                <a:gd name="connsiteX7" fmla="*/ 29210 w 30140"/>
                <a:gd name="connsiteY7" fmla="*/ 5522 h 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0" h="5522">
                  <a:moveTo>
                    <a:pt x="29210" y="5522"/>
                  </a:moveTo>
                  <a:cubicBezTo>
                    <a:pt x="29630" y="5522"/>
                    <a:pt x="30014" y="5243"/>
                    <a:pt x="30119" y="4789"/>
                  </a:cubicBezTo>
                  <a:cubicBezTo>
                    <a:pt x="30224" y="4300"/>
                    <a:pt x="29944" y="3776"/>
                    <a:pt x="29420" y="3671"/>
                  </a:cubicBezTo>
                  <a:cubicBezTo>
                    <a:pt x="17925" y="946"/>
                    <a:pt x="1155" y="2"/>
                    <a:pt x="980" y="2"/>
                  </a:cubicBezTo>
                  <a:cubicBezTo>
                    <a:pt x="421" y="-33"/>
                    <a:pt x="37" y="352"/>
                    <a:pt x="2" y="876"/>
                  </a:cubicBezTo>
                  <a:cubicBezTo>
                    <a:pt x="-33" y="1400"/>
                    <a:pt x="352" y="1819"/>
                    <a:pt x="876" y="1854"/>
                  </a:cubicBezTo>
                  <a:cubicBezTo>
                    <a:pt x="1050" y="1854"/>
                    <a:pt x="17646" y="2797"/>
                    <a:pt x="28966" y="5487"/>
                  </a:cubicBezTo>
                  <a:cubicBezTo>
                    <a:pt x="29071" y="5522"/>
                    <a:pt x="29141" y="5522"/>
                    <a:pt x="29210" y="5522"/>
                  </a:cubicBezTo>
                  <a:close/>
                </a:path>
              </a:pathLst>
            </a:custGeom>
            <a:solidFill>
              <a:srgbClr val="2B1710"/>
            </a:solidFill>
            <a:ln w="3494" cap="flat">
              <a:noFill/>
              <a:prstDash val="solid"/>
              <a:miter/>
            </a:ln>
          </p:spPr>
          <p:txBody>
            <a:bodyPr rtlCol="0" anchor="ctr">
              <a:noAutofit/>
            </a:bodyPr>
            <a:lstStyle/>
            <a:p>
              <a:endParaRPr lang="en-US"/>
            </a:p>
          </p:txBody>
        </p:sp>
        <p:sp>
          <p:nvSpPr>
            <p:cNvPr id="213" name="任意多边形: 形状 212">
              <a:extLst>
                <a:ext uri="{FF2B5EF4-FFF2-40B4-BE49-F238E27FC236}">
                  <a16:creationId xmlns:a16="http://schemas.microsoft.com/office/drawing/2014/main" id="{73BF0E5A-AB65-9D01-3E1A-836B0257C7AF}"/>
                </a:ext>
              </a:extLst>
            </p:cNvPr>
            <p:cNvSpPr/>
            <p:nvPr/>
          </p:nvSpPr>
          <p:spPr>
            <a:xfrm>
              <a:off x="6072019" y="3597869"/>
              <a:ext cx="104677" cy="84342"/>
            </a:xfrm>
            <a:custGeom>
              <a:avLst/>
              <a:gdLst>
                <a:gd name="connsiteX0" fmla="*/ 102825 w 104677"/>
                <a:gd name="connsiteY0" fmla="*/ 84343 h 84342"/>
                <a:gd name="connsiteX1" fmla="*/ 102755 w 104677"/>
                <a:gd name="connsiteY1" fmla="*/ 84343 h 84342"/>
                <a:gd name="connsiteX2" fmla="*/ 72 w 104677"/>
                <a:gd name="connsiteY2" fmla="*/ 2343 h 84342"/>
                <a:gd name="connsiteX3" fmla="*/ 1330 w 104677"/>
                <a:gd name="connsiteY3" fmla="*/ 72 h 84342"/>
                <a:gd name="connsiteX4" fmla="*/ 3601 w 104677"/>
                <a:gd name="connsiteY4" fmla="*/ 1330 h 84342"/>
                <a:gd name="connsiteX5" fmla="*/ 102930 w 104677"/>
                <a:gd name="connsiteY5" fmla="*/ 80709 h 84342"/>
                <a:gd name="connsiteX6" fmla="*/ 104677 w 104677"/>
                <a:gd name="connsiteY6" fmla="*/ 82631 h 84342"/>
                <a:gd name="connsiteX7" fmla="*/ 102825 w 104677"/>
                <a:gd name="connsiteY7" fmla="*/ 84343 h 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77" h="84342">
                  <a:moveTo>
                    <a:pt x="102825" y="84343"/>
                  </a:moveTo>
                  <a:cubicBezTo>
                    <a:pt x="102790" y="84343"/>
                    <a:pt x="102755" y="84343"/>
                    <a:pt x="102755" y="84343"/>
                  </a:cubicBezTo>
                  <a:cubicBezTo>
                    <a:pt x="52130" y="82107"/>
                    <a:pt x="14711" y="52235"/>
                    <a:pt x="72" y="2343"/>
                  </a:cubicBezTo>
                  <a:cubicBezTo>
                    <a:pt x="-208" y="1365"/>
                    <a:pt x="351" y="352"/>
                    <a:pt x="1330" y="72"/>
                  </a:cubicBezTo>
                  <a:cubicBezTo>
                    <a:pt x="2343" y="-208"/>
                    <a:pt x="3321" y="352"/>
                    <a:pt x="3601" y="1330"/>
                  </a:cubicBezTo>
                  <a:cubicBezTo>
                    <a:pt x="17751" y="49614"/>
                    <a:pt x="53946" y="78543"/>
                    <a:pt x="102930" y="80709"/>
                  </a:cubicBezTo>
                  <a:cubicBezTo>
                    <a:pt x="103943" y="80744"/>
                    <a:pt x="104712" y="81618"/>
                    <a:pt x="104677" y="82631"/>
                  </a:cubicBezTo>
                  <a:cubicBezTo>
                    <a:pt x="104607" y="83574"/>
                    <a:pt x="103803" y="84343"/>
                    <a:pt x="102825" y="84343"/>
                  </a:cubicBezTo>
                  <a:close/>
                </a:path>
              </a:pathLst>
            </a:custGeom>
            <a:solidFill>
              <a:srgbClr val="E0B3A8"/>
            </a:solidFill>
            <a:ln w="3494" cap="flat">
              <a:noFill/>
              <a:prstDash val="solid"/>
              <a:miter/>
            </a:ln>
          </p:spPr>
          <p:txBody>
            <a:bodyPr rtlCol="0" anchor="ctr">
              <a:noAutofit/>
            </a:bodyPr>
            <a:lstStyle/>
            <a:p>
              <a:endParaRPr lang="en-US"/>
            </a:p>
          </p:txBody>
        </p:sp>
        <p:sp>
          <p:nvSpPr>
            <p:cNvPr id="214" name="任意多边形: 形状 213">
              <a:extLst>
                <a:ext uri="{FF2B5EF4-FFF2-40B4-BE49-F238E27FC236}">
                  <a16:creationId xmlns:a16="http://schemas.microsoft.com/office/drawing/2014/main" id="{72E5AAEE-62F4-4D54-95FD-0CB3EA128E8E}"/>
                </a:ext>
              </a:extLst>
            </p:cNvPr>
            <p:cNvSpPr/>
            <p:nvPr/>
          </p:nvSpPr>
          <p:spPr>
            <a:xfrm>
              <a:off x="6149933" y="3593119"/>
              <a:ext cx="78960" cy="33465"/>
            </a:xfrm>
            <a:custGeom>
              <a:avLst/>
              <a:gdLst>
                <a:gd name="connsiteX0" fmla="*/ 0 w 78960"/>
                <a:gd name="connsiteY0" fmla="*/ 2376 h 33465"/>
                <a:gd name="connsiteX1" fmla="*/ 78960 w 78960"/>
                <a:gd name="connsiteY1" fmla="*/ 0 h 33465"/>
                <a:gd name="connsiteX2" fmla="*/ 0 w 78960"/>
                <a:gd name="connsiteY2" fmla="*/ 2376 h 33465"/>
              </a:gdLst>
              <a:ahLst/>
              <a:cxnLst>
                <a:cxn ang="0">
                  <a:pos x="connsiteX0" y="connsiteY0"/>
                </a:cxn>
                <a:cxn ang="0">
                  <a:pos x="connsiteX1" y="connsiteY1"/>
                </a:cxn>
                <a:cxn ang="0">
                  <a:pos x="connsiteX2" y="connsiteY2"/>
                </a:cxn>
              </a:cxnLst>
              <a:rect l="l" t="t" r="r" b="b"/>
              <a:pathLst>
                <a:path w="78960" h="33465">
                  <a:moveTo>
                    <a:pt x="0" y="2376"/>
                  </a:moveTo>
                  <a:lnTo>
                    <a:pt x="78960" y="0"/>
                  </a:lnTo>
                  <a:cubicBezTo>
                    <a:pt x="78995" y="35427"/>
                    <a:pt x="27356" y="51988"/>
                    <a:pt x="0" y="2376"/>
                  </a:cubicBezTo>
                  <a:close/>
                </a:path>
              </a:pathLst>
            </a:custGeom>
            <a:solidFill>
              <a:srgbClr val="2B1710"/>
            </a:solidFill>
            <a:ln w="3494" cap="flat">
              <a:noFill/>
              <a:prstDash val="solid"/>
              <a:miter/>
            </a:ln>
          </p:spPr>
          <p:txBody>
            <a:bodyPr rtlCol="0" anchor="ctr">
              <a:noAutofit/>
            </a:bodyPr>
            <a:lstStyle/>
            <a:p>
              <a:endParaRPr lang="en-US"/>
            </a:p>
          </p:txBody>
        </p:sp>
        <p:sp>
          <p:nvSpPr>
            <p:cNvPr id="215" name="任意多边形: 形状 214">
              <a:extLst>
                <a:ext uri="{FF2B5EF4-FFF2-40B4-BE49-F238E27FC236}">
                  <a16:creationId xmlns:a16="http://schemas.microsoft.com/office/drawing/2014/main" id="{1119E12E-6747-9E39-DC6C-B3478270CAFF}"/>
                </a:ext>
              </a:extLst>
            </p:cNvPr>
            <p:cNvSpPr/>
            <p:nvPr/>
          </p:nvSpPr>
          <p:spPr>
            <a:xfrm>
              <a:off x="6149968" y="3595076"/>
              <a:ext cx="64390" cy="31248"/>
            </a:xfrm>
            <a:custGeom>
              <a:avLst/>
              <a:gdLst>
                <a:gd name="connsiteX0" fmla="*/ 64391 w 64390"/>
                <a:gd name="connsiteY0" fmla="*/ 25016 h 31248"/>
                <a:gd name="connsiteX1" fmla="*/ 38642 w 64390"/>
                <a:gd name="connsiteY1" fmla="*/ 3529 h 31248"/>
                <a:gd name="connsiteX2" fmla="*/ 14360 w 64390"/>
                <a:gd name="connsiteY2" fmla="*/ 0 h 31248"/>
                <a:gd name="connsiteX3" fmla="*/ 0 w 64390"/>
                <a:gd name="connsiteY3" fmla="*/ 419 h 31248"/>
                <a:gd name="connsiteX4" fmla="*/ 64391 w 64390"/>
                <a:gd name="connsiteY4" fmla="*/ 25016 h 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0" h="31248">
                  <a:moveTo>
                    <a:pt x="64391" y="25016"/>
                  </a:moveTo>
                  <a:cubicBezTo>
                    <a:pt x="53840" y="9957"/>
                    <a:pt x="38642" y="3529"/>
                    <a:pt x="38642" y="3529"/>
                  </a:cubicBezTo>
                  <a:lnTo>
                    <a:pt x="14360" y="0"/>
                  </a:lnTo>
                  <a:lnTo>
                    <a:pt x="0" y="419"/>
                  </a:lnTo>
                  <a:cubicBezTo>
                    <a:pt x="18238" y="33541"/>
                    <a:pt x="47062" y="36825"/>
                    <a:pt x="64391" y="25016"/>
                  </a:cubicBezTo>
                  <a:close/>
                </a:path>
              </a:pathLst>
            </a:custGeom>
            <a:solidFill>
              <a:srgbClr val="7D2727"/>
            </a:solidFill>
            <a:ln w="3494" cap="flat">
              <a:noFill/>
              <a:prstDash val="solid"/>
              <a:miter/>
            </a:ln>
          </p:spPr>
          <p:txBody>
            <a:bodyPr rtlCol="0" anchor="ctr">
              <a:noAutofit/>
            </a:bodyPr>
            <a:lstStyle/>
            <a:p>
              <a:endParaRPr lang="en-US"/>
            </a:p>
          </p:txBody>
        </p:sp>
        <p:sp>
          <p:nvSpPr>
            <p:cNvPr id="216" name="任意多边形: 形状 215">
              <a:extLst>
                <a:ext uri="{FF2B5EF4-FFF2-40B4-BE49-F238E27FC236}">
                  <a16:creationId xmlns:a16="http://schemas.microsoft.com/office/drawing/2014/main" id="{CF9C80F7-7F99-2B07-864F-06425D273AB3}"/>
                </a:ext>
              </a:extLst>
            </p:cNvPr>
            <p:cNvSpPr/>
            <p:nvPr/>
          </p:nvSpPr>
          <p:spPr>
            <a:xfrm>
              <a:off x="6149933" y="3593119"/>
              <a:ext cx="78994" cy="12957"/>
            </a:xfrm>
            <a:custGeom>
              <a:avLst/>
              <a:gdLst>
                <a:gd name="connsiteX0" fmla="*/ 78995 w 78994"/>
                <a:gd name="connsiteY0" fmla="*/ 0 h 12957"/>
                <a:gd name="connsiteX1" fmla="*/ 0 w 78994"/>
                <a:gd name="connsiteY1" fmla="*/ 2376 h 12957"/>
                <a:gd name="connsiteX2" fmla="*/ 78995 w 78994"/>
                <a:gd name="connsiteY2" fmla="*/ 0 h 12957"/>
              </a:gdLst>
              <a:ahLst/>
              <a:cxnLst>
                <a:cxn ang="0">
                  <a:pos x="connsiteX0" y="connsiteY0"/>
                </a:cxn>
                <a:cxn ang="0">
                  <a:pos x="connsiteX1" y="connsiteY1"/>
                </a:cxn>
                <a:cxn ang="0">
                  <a:pos x="connsiteX2" y="connsiteY2"/>
                </a:cxn>
              </a:cxnLst>
              <a:rect l="l" t="t" r="r" b="b"/>
              <a:pathLst>
                <a:path w="78994" h="12957">
                  <a:moveTo>
                    <a:pt x="78995" y="0"/>
                  </a:moveTo>
                  <a:lnTo>
                    <a:pt x="0" y="2376"/>
                  </a:lnTo>
                  <a:cubicBezTo>
                    <a:pt x="18412" y="15093"/>
                    <a:pt x="67011" y="18657"/>
                    <a:pt x="78995" y="0"/>
                  </a:cubicBezTo>
                  <a:close/>
                </a:path>
              </a:pathLst>
            </a:custGeom>
            <a:solidFill>
              <a:srgbClr val="FFFFFF"/>
            </a:solidFill>
            <a:ln w="3494" cap="flat">
              <a:noFill/>
              <a:prstDash val="solid"/>
              <a:miter/>
            </a:ln>
          </p:spPr>
          <p:txBody>
            <a:bodyPr rtlCol="0" anchor="ctr">
              <a:noAutofit/>
            </a:bodyPr>
            <a:lstStyle/>
            <a:p>
              <a:endParaRPr lang="en-US"/>
            </a:p>
          </p:txBody>
        </p:sp>
      </p:grpSp>
      <p:sp>
        <p:nvSpPr>
          <p:cNvPr id="217" name="任意多边形: 形状 216">
            <a:extLst>
              <a:ext uri="{FF2B5EF4-FFF2-40B4-BE49-F238E27FC236}">
                <a16:creationId xmlns:a16="http://schemas.microsoft.com/office/drawing/2014/main" id="{BA5906E6-A7B5-CBDB-D628-CC78566D2645}"/>
              </a:ext>
            </a:extLst>
          </p:cNvPr>
          <p:cNvSpPr/>
          <p:nvPr/>
        </p:nvSpPr>
        <p:spPr>
          <a:xfrm>
            <a:off x="137896" y="5188979"/>
            <a:ext cx="66764" cy="98313"/>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solidFill>
            <a:srgbClr val="A9B4EB"/>
          </a:solidFill>
          <a:ln w="3494" cap="flat">
            <a:noFill/>
            <a:prstDash val="solid"/>
            <a:miter/>
          </a:ln>
        </p:spPr>
        <p:txBody>
          <a:bodyPr rtlCol="0" anchor="ctr">
            <a:noAutofit/>
          </a:bodyPr>
          <a:lstStyle/>
          <a:p>
            <a:endParaRPr lang="en-US"/>
          </a:p>
        </p:txBody>
      </p:sp>
      <p:sp>
        <p:nvSpPr>
          <p:cNvPr id="218" name="任意多边形: 形状 217">
            <a:extLst>
              <a:ext uri="{FF2B5EF4-FFF2-40B4-BE49-F238E27FC236}">
                <a16:creationId xmlns:a16="http://schemas.microsoft.com/office/drawing/2014/main" id="{0C3A2968-DD95-FDA1-73B3-6B9D163CF506}"/>
              </a:ext>
            </a:extLst>
          </p:cNvPr>
          <p:cNvSpPr/>
          <p:nvPr/>
        </p:nvSpPr>
        <p:spPr>
          <a:xfrm>
            <a:off x="169446" y="5158076"/>
            <a:ext cx="3632" cy="23302"/>
          </a:xfrm>
          <a:custGeom>
            <a:avLst/>
            <a:gdLst>
              <a:gd name="connsiteX0" fmla="*/ 0 w 5135"/>
              <a:gd name="connsiteY0" fmla="*/ 0 h 32946"/>
              <a:gd name="connsiteX1" fmla="*/ 5136 w 5135"/>
              <a:gd name="connsiteY1" fmla="*/ 0 h 32946"/>
              <a:gd name="connsiteX2" fmla="*/ 5136 w 5135"/>
              <a:gd name="connsiteY2" fmla="*/ 32947 h 32946"/>
              <a:gd name="connsiteX3" fmla="*/ 0 w 5135"/>
              <a:gd name="connsiteY3" fmla="*/ 32947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7"/>
                </a:lnTo>
                <a:lnTo>
                  <a:pt x="0" y="32947"/>
                </a:lnTo>
                <a:close/>
              </a:path>
            </a:pathLst>
          </a:custGeom>
          <a:solidFill>
            <a:srgbClr val="A9B4EB"/>
          </a:solidFill>
          <a:ln w="3494" cap="flat">
            <a:noFill/>
            <a:prstDash val="solid"/>
            <a:miter/>
          </a:ln>
        </p:spPr>
        <p:txBody>
          <a:bodyPr rtlCol="0" anchor="ctr">
            <a:noAutofit/>
          </a:bodyPr>
          <a:lstStyle/>
          <a:p>
            <a:endParaRPr lang="en-US"/>
          </a:p>
        </p:txBody>
      </p:sp>
      <p:sp>
        <p:nvSpPr>
          <p:cNvPr id="219" name="任意多边形: 形状 218">
            <a:extLst>
              <a:ext uri="{FF2B5EF4-FFF2-40B4-BE49-F238E27FC236}">
                <a16:creationId xmlns:a16="http://schemas.microsoft.com/office/drawing/2014/main" id="{A92B8F8E-3E28-9BFB-A3AB-2D2D119ACBDA}"/>
              </a:ext>
            </a:extLst>
          </p:cNvPr>
          <p:cNvSpPr/>
          <p:nvPr/>
        </p:nvSpPr>
        <p:spPr>
          <a:xfrm rot="18900000">
            <a:off x="196952" y="5183674"/>
            <a:ext cx="23303" cy="3632"/>
          </a:xfrm>
          <a:custGeom>
            <a:avLst/>
            <a:gdLst>
              <a:gd name="connsiteX0" fmla="*/ 0 w 32946"/>
              <a:gd name="connsiteY0" fmla="*/ 0 h 5135"/>
              <a:gd name="connsiteX1" fmla="*/ 32946 w 32946"/>
              <a:gd name="connsiteY1" fmla="*/ 0 h 5135"/>
              <a:gd name="connsiteX2" fmla="*/ 32946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6" y="0"/>
                </a:lnTo>
                <a:lnTo>
                  <a:pt x="32946"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220" name="任意多边形: 形状 219">
            <a:extLst>
              <a:ext uri="{FF2B5EF4-FFF2-40B4-BE49-F238E27FC236}">
                <a16:creationId xmlns:a16="http://schemas.microsoft.com/office/drawing/2014/main" id="{CA074020-A4D4-DAA4-F8F6-D323265FB4F5}"/>
              </a:ext>
            </a:extLst>
          </p:cNvPr>
          <p:cNvSpPr/>
          <p:nvPr/>
        </p:nvSpPr>
        <p:spPr>
          <a:xfrm>
            <a:off x="212222" y="5221263"/>
            <a:ext cx="23303" cy="3632"/>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221" name="任意多边形: 形状 220">
            <a:extLst>
              <a:ext uri="{FF2B5EF4-FFF2-40B4-BE49-F238E27FC236}">
                <a16:creationId xmlns:a16="http://schemas.microsoft.com/office/drawing/2014/main" id="{E8445832-14D5-CB09-AD7C-1688D70156F8}"/>
              </a:ext>
            </a:extLst>
          </p:cNvPr>
          <p:cNvSpPr/>
          <p:nvPr/>
        </p:nvSpPr>
        <p:spPr>
          <a:xfrm rot="18900000">
            <a:off x="131835" y="5173352"/>
            <a:ext cx="3632" cy="23302"/>
          </a:xfrm>
          <a:custGeom>
            <a:avLst/>
            <a:gdLst>
              <a:gd name="connsiteX0" fmla="*/ 0 w 5135"/>
              <a:gd name="connsiteY0" fmla="*/ 0 h 32946"/>
              <a:gd name="connsiteX1" fmla="*/ 5136 w 5135"/>
              <a:gd name="connsiteY1" fmla="*/ 0 h 32946"/>
              <a:gd name="connsiteX2" fmla="*/ 5136 w 5135"/>
              <a:gd name="connsiteY2" fmla="*/ 32946 h 32946"/>
              <a:gd name="connsiteX3" fmla="*/ 0 w 5135"/>
              <a:gd name="connsiteY3" fmla="*/ 32946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6"/>
                </a:lnTo>
                <a:lnTo>
                  <a:pt x="0" y="32946"/>
                </a:lnTo>
                <a:close/>
              </a:path>
            </a:pathLst>
          </a:custGeom>
          <a:solidFill>
            <a:srgbClr val="A9B4EB"/>
          </a:solidFill>
          <a:ln w="3494" cap="flat">
            <a:noFill/>
            <a:prstDash val="solid"/>
            <a:miter/>
          </a:ln>
        </p:spPr>
        <p:txBody>
          <a:bodyPr rtlCol="0" anchor="ctr">
            <a:noAutofit/>
          </a:bodyPr>
          <a:lstStyle/>
          <a:p>
            <a:endParaRPr lang="en-US"/>
          </a:p>
        </p:txBody>
      </p:sp>
      <p:sp>
        <p:nvSpPr>
          <p:cNvPr id="222" name="任意多边形: 形状 221">
            <a:extLst>
              <a:ext uri="{FF2B5EF4-FFF2-40B4-BE49-F238E27FC236}">
                <a16:creationId xmlns:a16="http://schemas.microsoft.com/office/drawing/2014/main" id="{CF7E1389-C4AC-755B-7DDF-761A79518C73}"/>
              </a:ext>
            </a:extLst>
          </p:cNvPr>
          <p:cNvSpPr/>
          <p:nvPr/>
        </p:nvSpPr>
        <p:spPr>
          <a:xfrm>
            <a:off x="106259" y="5220522"/>
            <a:ext cx="23303" cy="3632"/>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223" name="任意多边形: 形状 222">
            <a:extLst>
              <a:ext uri="{FF2B5EF4-FFF2-40B4-BE49-F238E27FC236}">
                <a16:creationId xmlns:a16="http://schemas.microsoft.com/office/drawing/2014/main" id="{1BE36ED0-6467-23D5-D3A9-73A52E4132C0}"/>
              </a:ext>
            </a:extLst>
          </p:cNvPr>
          <p:cNvSpPr/>
          <p:nvPr/>
        </p:nvSpPr>
        <p:spPr>
          <a:xfrm>
            <a:off x="157733" y="5257713"/>
            <a:ext cx="26688" cy="3632"/>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solidFill>
            <a:srgbClr val="A9B4EB"/>
          </a:solidFill>
          <a:ln w="3494" cap="flat">
            <a:noFill/>
            <a:prstDash val="solid"/>
            <a:miter/>
          </a:ln>
        </p:spPr>
        <p:txBody>
          <a:bodyPr rtlCol="0" anchor="ctr">
            <a:noAutofit/>
          </a:bodyPr>
          <a:lstStyle/>
          <a:p>
            <a:endParaRPr lang="en-US"/>
          </a:p>
        </p:txBody>
      </p:sp>
      <p:sp>
        <p:nvSpPr>
          <p:cNvPr id="224" name="任意多边形: 形状 223">
            <a:extLst>
              <a:ext uri="{FF2B5EF4-FFF2-40B4-BE49-F238E27FC236}">
                <a16:creationId xmlns:a16="http://schemas.microsoft.com/office/drawing/2014/main" id="{C076B1E8-36A1-FC65-0C10-598699CCA00C}"/>
              </a:ext>
            </a:extLst>
          </p:cNvPr>
          <p:cNvSpPr/>
          <p:nvPr/>
        </p:nvSpPr>
        <p:spPr>
          <a:xfrm>
            <a:off x="158870" y="5268610"/>
            <a:ext cx="24044" cy="3632"/>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solidFill>
            <a:srgbClr val="A9B4EB"/>
          </a:solidFill>
          <a:ln w="3494" cap="flat">
            <a:noFill/>
            <a:prstDash val="solid"/>
            <a:miter/>
          </a:ln>
        </p:spPr>
        <p:txBody>
          <a:bodyPr rtlCol="0" anchor="ctr">
            <a:noAutofit/>
          </a:bodyPr>
          <a:lstStyle/>
          <a:p>
            <a:endParaRPr lang="en-US"/>
          </a:p>
        </p:txBody>
      </p:sp>
    </p:spTree>
    <p:extLst>
      <p:ext uri="{BB962C8B-B14F-4D97-AF65-F5344CB8AC3E}">
        <p14:creationId xmlns:p14="http://schemas.microsoft.com/office/powerpoint/2010/main" val="3758172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弧形 24">
            <a:extLst>
              <a:ext uri="{FF2B5EF4-FFF2-40B4-BE49-F238E27FC236}">
                <a16:creationId xmlns:a16="http://schemas.microsoft.com/office/drawing/2014/main" id="{1B94BFB5-10FA-F884-5632-EE09612F52D4}"/>
              </a:ext>
            </a:extLst>
          </p:cNvPr>
          <p:cNvSpPr/>
          <p:nvPr/>
        </p:nvSpPr>
        <p:spPr>
          <a:xfrm rot="20401488">
            <a:off x="5862819" y="2163447"/>
            <a:ext cx="5715000" cy="4650796"/>
          </a:xfrm>
          <a:prstGeom prst="arc">
            <a:avLst>
              <a:gd name="adj1" fmla="val 13306121"/>
              <a:gd name="adj2" fmla="val 20191704"/>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图形 22">
            <a:extLst>
              <a:ext uri="{FF2B5EF4-FFF2-40B4-BE49-F238E27FC236}">
                <a16:creationId xmlns:a16="http://schemas.microsoft.com/office/drawing/2014/main" id="{8F30920D-346B-8119-94E0-28115552E456}"/>
              </a:ext>
            </a:extLst>
          </p:cNvPr>
          <p:cNvSpPr/>
          <p:nvPr/>
        </p:nvSpPr>
        <p:spPr>
          <a:xfrm rot="18205467">
            <a:off x="7541465" y="3111905"/>
            <a:ext cx="2308841" cy="1870310"/>
          </a:xfrm>
          <a:custGeom>
            <a:avLst/>
            <a:gdLst>
              <a:gd name="connsiteX0" fmla="*/ 1943873 w 1988940"/>
              <a:gd name="connsiteY0" fmla="*/ 671232 h 1870310"/>
              <a:gd name="connsiteX1" fmla="*/ 1604563 w 1988940"/>
              <a:gd name="connsiteY1" fmla="*/ 1752901 h 1870310"/>
              <a:gd name="connsiteX2" fmla="*/ 494774 w 1988940"/>
              <a:gd name="connsiteY2" fmla="*/ 1631049 h 1870310"/>
              <a:gd name="connsiteX3" fmla="*/ 24238 w 1988940"/>
              <a:gd name="connsiteY3" fmla="*/ 624366 h 1870310"/>
              <a:gd name="connsiteX4" fmla="*/ 974682 w 1988940"/>
              <a:gd name="connsiteY4" fmla="*/ 109 h 1870310"/>
              <a:gd name="connsiteX5" fmla="*/ 1943873 w 1988940"/>
              <a:gd name="connsiteY5" fmla="*/ 671232 h 187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940" h="1870310">
                <a:moveTo>
                  <a:pt x="1943873" y="671232"/>
                </a:moveTo>
                <a:cubicBezTo>
                  <a:pt x="2073223" y="1057408"/>
                  <a:pt x="1913879" y="1546690"/>
                  <a:pt x="1604563" y="1752901"/>
                </a:cubicBezTo>
                <a:cubicBezTo>
                  <a:pt x="1297121" y="1959112"/>
                  <a:pt x="837833" y="1878502"/>
                  <a:pt x="494774" y="1631049"/>
                </a:cubicBezTo>
                <a:cubicBezTo>
                  <a:pt x="151714" y="1383596"/>
                  <a:pt x="-76993" y="969300"/>
                  <a:pt x="24238" y="624366"/>
                </a:cubicBezTo>
                <a:cubicBezTo>
                  <a:pt x="123594" y="277557"/>
                  <a:pt x="552888" y="-1765"/>
                  <a:pt x="974682" y="109"/>
                </a:cubicBezTo>
                <a:cubicBezTo>
                  <a:pt x="1398352" y="1984"/>
                  <a:pt x="1814523" y="285055"/>
                  <a:pt x="1943873" y="671232"/>
                </a:cubicBezTo>
                <a:close/>
              </a:path>
            </a:pathLst>
          </a:custGeom>
          <a:gradFill>
            <a:gsLst>
              <a:gs pos="0">
                <a:schemeClr val="accent1">
                  <a:lumMod val="20000"/>
                  <a:lumOff val="80000"/>
                </a:schemeClr>
              </a:gs>
              <a:gs pos="100000">
                <a:schemeClr val="accent1"/>
              </a:gs>
            </a:gsLst>
            <a:lin ang="2700000" scaled="1"/>
          </a:gradFill>
          <a:ln w="18717" cap="flat">
            <a:noFill/>
            <a:prstDash val="solid"/>
            <a:miter/>
          </a:ln>
        </p:spPr>
        <p:txBody>
          <a:bodyPr rtlCol="0" anchor="ctr">
            <a:noAutofit/>
          </a:bodyPr>
          <a:lstStyle/>
          <a:p>
            <a:endParaRPr lang="en-US"/>
          </a:p>
        </p:txBody>
      </p:sp>
      <p:sp>
        <p:nvSpPr>
          <p:cNvPr id="4" name="内容占位符 3">
            <a:extLst>
              <a:ext uri="{FF2B5EF4-FFF2-40B4-BE49-F238E27FC236}">
                <a16:creationId xmlns:a16="http://schemas.microsoft.com/office/drawing/2014/main" id="{7C9EAD6B-0B48-FCE6-D031-DE8751270C38}"/>
              </a:ext>
            </a:extLst>
          </p:cNvPr>
          <p:cNvSpPr>
            <a:spLocks noGrp="1"/>
          </p:cNvSpPr>
          <p:nvPr>
            <p:ph sz="quarter" idx="13"/>
          </p:nvPr>
        </p:nvSpPr>
        <p:spPr/>
        <p:txBody>
          <a:bodyPr>
            <a:noAutofit/>
          </a:bodyPr>
          <a:lstStyle/>
          <a:p>
            <a:r>
              <a:rPr lang="zh-CN" altLang="en-US" dirty="0"/>
              <a:t>达人用户</a:t>
            </a:r>
            <a:endParaRPr lang="en-US" dirty="0"/>
          </a:p>
        </p:txBody>
      </p:sp>
      <p:sp>
        <p:nvSpPr>
          <p:cNvPr id="5" name="内容占位符 4">
            <a:extLst>
              <a:ext uri="{FF2B5EF4-FFF2-40B4-BE49-F238E27FC236}">
                <a16:creationId xmlns:a16="http://schemas.microsoft.com/office/drawing/2014/main" id="{D761BCA5-9E04-B6F1-F5A4-6CAEB7EE3A02}"/>
              </a:ext>
            </a:extLst>
          </p:cNvPr>
          <p:cNvSpPr>
            <a:spLocks noGrp="1"/>
          </p:cNvSpPr>
          <p:nvPr>
            <p:ph sz="quarter" idx="14"/>
          </p:nvPr>
        </p:nvSpPr>
        <p:spPr/>
        <p:txBody>
          <a:bodyPr/>
          <a:lstStyle/>
          <a:p>
            <a:r>
              <a:rPr lang="en-US" dirty="0"/>
              <a:t>Operational data analysis</a:t>
            </a:r>
          </a:p>
        </p:txBody>
      </p:sp>
      <p:sp>
        <p:nvSpPr>
          <p:cNvPr id="2" name="文本框 1">
            <a:extLst>
              <a:ext uri="{FF2B5EF4-FFF2-40B4-BE49-F238E27FC236}">
                <a16:creationId xmlns:a16="http://schemas.microsoft.com/office/drawing/2014/main" id="{D46A90CB-5A1D-3280-CFF9-0FEB96712ADC}"/>
              </a:ext>
            </a:extLst>
          </p:cNvPr>
          <p:cNvSpPr txBox="1"/>
          <p:nvPr/>
        </p:nvSpPr>
        <p:spPr>
          <a:xfrm>
            <a:off x="1383681" y="1930656"/>
            <a:ext cx="4185062" cy="400110"/>
          </a:xfrm>
          <a:prstGeom prst="rect">
            <a:avLst/>
          </a:prstGeom>
          <a:noFill/>
        </p:spPr>
        <p:txBody>
          <a:bodyPr wrap="square" rtlCol="0">
            <a:noAutofit/>
          </a:bodyPr>
          <a:lstStyle/>
          <a:p>
            <a:r>
              <a:rPr lang="zh-CN" altLang="en-US" sz="2000" dirty="0">
                <a:solidFill>
                  <a:schemeClr val="accent1"/>
                </a:solidFill>
                <a:latin typeface="+mj-ea"/>
                <a:ea typeface="+mj-ea"/>
              </a:rPr>
              <a:t>达人流量转化方式</a:t>
            </a:r>
            <a:endParaRPr lang="en-US" sz="2000" dirty="0">
              <a:solidFill>
                <a:schemeClr val="accent1"/>
              </a:solidFill>
              <a:latin typeface="+mj-ea"/>
              <a:ea typeface="+mj-ea"/>
            </a:endParaRPr>
          </a:p>
        </p:txBody>
      </p:sp>
      <p:sp>
        <p:nvSpPr>
          <p:cNvPr id="3" name="文本框 2">
            <a:extLst>
              <a:ext uri="{FF2B5EF4-FFF2-40B4-BE49-F238E27FC236}">
                <a16:creationId xmlns:a16="http://schemas.microsoft.com/office/drawing/2014/main" id="{B4D80D3B-A528-9C1E-D7A5-34D2252444E9}"/>
              </a:ext>
            </a:extLst>
          </p:cNvPr>
          <p:cNvSpPr txBox="1"/>
          <p:nvPr/>
        </p:nvSpPr>
        <p:spPr>
          <a:xfrm>
            <a:off x="1393181" y="2390971"/>
            <a:ext cx="3590500" cy="897297"/>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rPr>
              <a:t>流量达人具转化方式主要为通过平台的推送，吸引用户观看内容。给予福利和资源的赠送，让用户关注，再进行留存，分类推送</a:t>
            </a:r>
            <a:endParaRPr lang="zh-CN" altLang="en-US" sz="1200" dirty="0">
              <a:solidFill>
                <a:schemeClr val="tx1">
                  <a:lumMod val="75000"/>
                  <a:lumOff val="25000"/>
                </a:schemeClr>
              </a:solidFill>
              <a:effectLst/>
            </a:endParaRPr>
          </a:p>
        </p:txBody>
      </p:sp>
      <p:sp>
        <p:nvSpPr>
          <p:cNvPr id="48" name="文本框 47">
            <a:extLst>
              <a:ext uri="{FF2B5EF4-FFF2-40B4-BE49-F238E27FC236}">
                <a16:creationId xmlns:a16="http://schemas.microsoft.com/office/drawing/2014/main" id="{3567EA0C-7BAE-8613-E7C5-C2DEE4CA011C}"/>
              </a:ext>
            </a:extLst>
          </p:cNvPr>
          <p:cNvSpPr txBox="1"/>
          <p:nvPr/>
        </p:nvSpPr>
        <p:spPr>
          <a:xfrm>
            <a:off x="1393181" y="1477103"/>
            <a:ext cx="665500" cy="461665"/>
          </a:xfrm>
          <a:prstGeom prst="rect">
            <a:avLst/>
          </a:prstGeom>
          <a:noFill/>
        </p:spPr>
        <p:txBody>
          <a:bodyPr wrap="square">
            <a:noAutofit/>
          </a:bodyPr>
          <a:lstStyle/>
          <a:p>
            <a:r>
              <a:rPr lang="en-US" altLang="zh-CN" sz="2400" dirty="0">
                <a:solidFill>
                  <a:schemeClr val="bg1">
                    <a:lumMod val="85000"/>
                  </a:schemeClr>
                </a:solidFill>
                <a:latin typeface="+mj-lt"/>
                <a:ea typeface="+mj-ea"/>
              </a:rPr>
              <a:t>01</a:t>
            </a:r>
            <a:endParaRPr lang="en-US" sz="2400" dirty="0">
              <a:solidFill>
                <a:schemeClr val="bg1">
                  <a:lumMod val="85000"/>
                </a:schemeClr>
              </a:solidFill>
              <a:latin typeface="+mj-lt"/>
            </a:endParaRPr>
          </a:p>
        </p:txBody>
      </p:sp>
      <p:sp>
        <p:nvSpPr>
          <p:cNvPr id="49" name="文本框 48">
            <a:extLst>
              <a:ext uri="{FF2B5EF4-FFF2-40B4-BE49-F238E27FC236}">
                <a16:creationId xmlns:a16="http://schemas.microsoft.com/office/drawing/2014/main" id="{3EB5FD14-D809-4D63-515C-26D558D98397}"/>
              </a:ext>
            </a:extLst>
          </p:cNvPr>
          <p:cNvSpPr txBox="1"/>
          <p:nvPr/>
        </p:nvSpPr>
        <p:spPr>
          <a:xfrm>
            <a:off x="1610897" y="3348473"/>
            <a:ext cx="1125000" cy="343299"/>
          </a:xfrm>
          <a:prstGeom prst="rect">
            <a:avLst/>
          </a:prstGeom>
          <a:noFill/>
        </p:spPr>
        <p:txBody>
          <a:bodyPr wrap="square">
            <a:noAutofit/>
          </a:bodyPr>
          <a:lstStyle/>
          <a:p>
            <a:pPr algn="just">
              <a:lnSpc>
                <a:spcPct val="150000"/>
              </a:lnSpc>
            </a:pPr>
            <a:r>
              <a:rPr lang="zh-CN" altLang="en-US" sz="1200" dirty="0">
                <a:solidFill>
                  <a:schemeClr val="tx1">
                    <a:lumMod val="50000"/>
                    <a:lumOff val="50000"/>
                  </a:schemeClr>
                </a:solidFill>
              </a:rPr>
              <a:t>平台首屏推送</a:t>
            </a:r>
            <a:endParaRPr lang="zh-CN" altLang="en-US" sz="1200" dirty="0">
              <a:solidFill>
                <a:schemeClr val="tx1">
                  <a:lumMod val="50000"/>
                  <a:lumOff val="50000"/>
                </a:schemeClr>
              </a:solidFill>
              <a:effectLst/>
            </a:endParaRPr>
          </a:p>
        </p:txBody>
      </p:sp>
      <p:sp>
        <p:nvSpPr>
          <p:cNvPr id="10" name="Freeform 5">
            <a:extLst>
              <a:ext uri="{FF2B5EF4-FFF2-40B4-BE49-F238E27FC236}">
                <a16:creationId xmlns:a16="http://schemas.microsoft.com/office/drawing/2014/main" id="{198D49A3-23B2-B908-EBAA-1404B1C73B2F}"/>
              </a:ext>
            </a:extLst>
          </p:cNvPr>
          <p:cNvSpPr/>
          <p:nvPr/>
        </p:nvSpPr>
        <p:spPr>
          <a:xfrm rot="1902354">
            <a:off x="1464789" y="3494322"/>
            <a:ext cx="125938" cy="112518"/>
          </a:xfrm>
          <a:custGeom>
            <a:avLst/>
            <a:gdLst>
              <a:gd name="connsiteX0" fmla="*/ 2428281 w 2462053"/>
              <a:gd name="connsiteY0" fmla="*/ 1225852 h 2199704"/>
              <a:gd name="connsiteX1" fmla="*/ 1938773 w 2462053"/>
              <a:gd name="connsiteY1" fmla="*/ 2073704 h 2199704"/>
              <a:gd name="connsiteX2" fmla="*/ 1720535 w 2462053"/>
              <a:gd name="connsiteY2" fmla="*/ 2199704 h 2199704"/>
              <a:gd name="connsiteX3" fmla="*/ 741519 w 2462053"/>
              <a:gd name="connsiteY3" fmla="*/ 2199704 h 2199704"/>
              <a:gd name="connsiteX4" fmla="*/ 523281 w 2462053"/>
              <a:gd name="connsiteY4" fmla="*/ 2073704 h 2199704"/>
              <a:gd name="connsiteX5" fmla="*/ 33773 w 2462053"/>
              <a:gd name="connsiteY5" fmla="*/ 1225852 h 2199704"/>
              <a:gd name="connsiteX6" fmla="*/ 33773 w 2462053"/>
              <a:gd name="connsiteY6" fmla="*/ 973852 h 2199704"/>
              <a:gd name="connsiteX7" fmla="*/ 523281 w 2462053"/>
              <a:gd name="connsiteY7" fmla="*/ 126000 h 2199704"/>
              <a:gd name="connsiteX8" fmla="*/ 741519 w 2462053"/>
              <a:gd name="connsiteY8" fmla="*/ 0 h 2199704"/>
              <a:gd name="connsiteX9" fmla="*/ 1720535 w 2462053"/>
              <a:gd name="connsiteY9" fmla="*/ 0 h 2199704"/>
              <a:gd name="connsiteX10" fmla="*/ 1938773 w 2462053"/>
              <a:gd name="connsiteY10" fmla="*/ 126000 h 2199704"/>
              <a:gd name="connsiteX11" fmla="*/ 2428281 w 2462053"/>
              <a:gd name="connsiteY11" fmla="*/ 973852 h 2199704"/>
              <a:gd name="connsiteX12" fmla="*/ 2428281 w 2462053"/>
              <a:gd name="connsiteY12" fmla="*/ 1225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053" h="2199704">
                <a:moveTo>
                  <a:pt x="2428281" y="1225852"/>
                </a:moveTo>
                <a:lnTo>
                  <a:pt x="1938773" y="2073704"/>
                </a:lnTo>
                <a:cubicBezTo>
                  <a:pt x="1893743" y="2151698"/>
                  <a:pt x="1810595" y="2199704"/>
                  <a:pt x="1720535" y="2199704"/>
                </a:cubicBezTo>
                <a:lnTo>
                  <a:pt x="741519" y="2199704"/>
                </a:lnTo>
                <a:cubicBezTo>
                  <a:pt x="651460" y="2199704"/>
                  <a:pt x="568311" y="2151698"/>
                  <a:pt x="523281" y="2073704"/>
                </a:cubicBezTo>
                <a:lnTo>
                  <a:pt x="33773" y="1225852"/>
                </a:lnTo>
                <a:cubicBezTo>
                  <a:pt x="-11257" y="1147858"/>
                  <a:pt x="-11257" y="1051846"/>
                  <a:pt x="33773" y="973852"/>
                </a:cubicBezTo>
                <a:lnTo>
                  <a:pt x="523281" y="126000"/>
                </a:lnTo>
                <a:cubicBezTo>
                  <a:pt x="568311" y="48006"/>
                  <a:pt x="651460" y="0"/>
                  <a:pt x="741519" y="0"/>
                </a:cubicBezTo>
                <a:lnTo>
                  <a:pt x="1720535" y="0"/>
                </a:lnTo>
                <a:cubicBezTo>
                  <a:pt x="1810595" y="0"/>
                  <a:pt x="1893743" y="48006"/>
                  <a:pt x="1938773" y="126000"/>
                </a:cubicBezTo>
                <a:lnTo>
                  <a:pt x="2428281" y="973852"/>
                </a:lnTo>
                <a:cubicBezTo>
                  <a:pt x="2473311" y="1051846"/>
                  <a:pt x="2473311" y="1147858"/>
                  <a:pt x="2428281" y="1225852"/>
                </a:cubicBezTo>
              </a:path>
            </a:pathLst>
          </a:custGeom>
          <a:gradFill flip="none" rotWithShape="1">
            <a:gsLst>
              <a:gs pos="0">
                <a:schemeClr val="accent2">
                  <a:lumMod val="60000"/>
                  <a:lumOff val="40000"/>
                </a:schemeClr>
              </a:gs>
              <a:gs pos="70000">
                <a:schemeClr val="accent2"/>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endParaRPr>
          </a:p>
        </p:txBody>
      </p:sp>
      <p:sp>
        <p:nvSpPr>
          <p:cNvPr id="53" name="文本框 52">
            <a:extLst>
              <a:ext uri="{FF2B5EF4-FFF2-40B4-BE49-F238E27FC236}">
                <a16:creationId xmlns:a16="http://schemas.microsoft.com/office/drawing/2014/main" id="{D67243E8-FDBC-364F-90F8-44BFB91ADEE5}"/>
              </a:ext>
            </a:extLst>
          </p:cNvPr>
          <p:cNvSpPr txBox="1"/>
          <p:nvPr/>
        </p:nvSpPr>
        <p:spPr>
          <a:xfrm>
            <a:off x="1610897" y="3704536"/>
            <a:ext cx="1707784" cy="343299"/>
          </a:xfrm>
          <a:prstGeom prst="rect">
            <a:avLst/>
          </a:prstGeom>
          <a:noFill/>
        </p:spPr>
        <p:txBody>
          <a:bodyPr wrap="square">
            <a:noAutofit/>
          </a:bodyPr>
          <a:lstStyle/>
          <a:p>
            <a:pPr algn="just">
              <a:lnSpc>
                <a:spcPct val="150000"/>
              </a:lnSpc>
            </a:pPr>
            <a:r>
              <a:rPr lang="zh-CN" altLang="en-US" sz="1200" dirty="0">
                <a:solidFill>
                  <a:schemeClr val="tx1">
                    <a:lumMod val="50000"/>
                    <a:lumOff val="50000"/>
                  </a:schemeClr>
                </a:solidFill>
              </a:rPr>
              <a:t>通过内容吸引用户注意</a:t>
            </a:r>
            <a:endParaRPr lang="zh-CN" altLang="en-US" sz="1200" dirty="0">
              <a:solidFill>
                <a:schemeClr val="tx1">
                  <a:lumMod val="50000"/>
                  <a:lumOff val="50000"/>
                </a:schemeClr>
              </a:solidFill>
              <a:effectLst/>
            </a:endParaRPr>
          </a:p>
        </p:txBody>
      </p:sp>
      <p:sp>
        <p:nvSpPr>
          <p:cNvPr id="54" name="Freeform 5">
            <a:extLst>
              <a:ext uri="{FF2B5EF4-FFF2-40B4-BE49-F238E27FC236}">
                <a16:creationId xmlns:a16="http://schemas.microsoft.com/office/drawing/2014/main" id="{33A15571-7CDD-89C7-A222-0D4ACA2C9BC9}"/>
              </a:ext>
            </a:extLst>
          </p:cNvPr>
          <p:cNvSpPr/>
          <p:nvPr/>
        </p:nvSpPr>
        <p:spPr>
          <a:xfrm rot="1902354">
            <a:off x="1464789" y="3847639"/>
            <a:ext cx="125938" cy="112518"/>
          </a:xfrm>
          <a:custGeom>
            <a:avLst/>
            <a:gdLst>
              <a:gd name="connsiteX0" fmla="*/ 2428281 w 2462053"/>
              <a:gd name="connsiteY0" fmla="*/ 1225852 h 2199704"/>
              <a:gd name="connsiteX1" fmla="*/ 1938773 w 2462053"/>
              <a:gd name="connsiteY1" fmla="*/ 2073704 h 2199704"/>
              <a:gd name="connsiteX2" fmla="*/ 1720535 w 2462053"/>
              <a:gd name="connsiteY2" fmla="*/ 2199704 h 2199704"/>
              <a:gd name="connsiteX3" fmla="*/ 741519 w 2462053"/>
              <a:gd name="connsiteY3" fmla="*/ 2199704 h 2199704"/>
              <a:gd name="connsiteX4" fmla="*/ 523281 w 2462053"/>
              <a:gd name="connsiteY4" fmla="*/ 2073704 h 2199704"/>
              <a:gd name="connsiteX5" fmla="*/ 33773 w 2462053"/>
              <a:gd name="connsiteY5" fmla="*/ 1225852 h 2199704"/>
              <a:gd name="connsiteX6" fmla="*/ 33773 w 2462053"/>
              <a:gd name="connsiteY6" fmla="*/ 973852 h 2199704"/>
              <a:gd name="connsiteX7" fmla="*/ 523281 w 2462053"/>
              <a:gd name="connsiteY7" fmla="*/ 126000 h 2199704"/>
              <a:gd name="connsiteX8" fmla="*/ 741519 w 2462053"/>
              <a:gd name="connsiteY8" fmla="*/ 0 h 2199704"/>
              <a:gd name="connsiteX9" fmla="*/ 1720535 w 2462053"/>
              <a:gd name="connsiteY9" fmla="*/ 0 h 2199704"/>
              <a:gd name="connsiteX10" fmla="*/ 1938773 w 2462053"/>
              <a:gd name="connsiteY10" fmla="*/ 126000 h 2199704"/>
              <a:gd name="connsiteX11" fmla="*/ 2428281 w 2462053"/>
              <a:gd name="connsiteY11" fmla="*/ 973852 h 2199704"/>
              <a:gd name="connsiteX12" fmla="*/ 2428281 w 2462053"/>
              <a:gd name="connsiteY12" fmla="*/ 1225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053" h="2199704">
                <a:moveTo>
                  <a:pt x="2428281" y="1225852"/>
                </a:moveTo>
                <a:lnTo>
                  <a:pt x="1938773" y="2073704"/>
                </a:lnTo>
                <a:cubicBezTo>
                  <a:pt x="1893743" y="2151698"/>
                  <a:pt x="1810595" y="2199704"/>
                  <a:pt x="1720535" y="2199704"/>
                </a:cubicBezTo>
                <a:lnTo>
                  <a:pt x="741519" y="2199704"/>
                </a:lnTo>
                <a:cubicBezTo>
                  <a:pt x="651460" y="2199704"/>
                  <a:pt x="568311" y="2151698"/>
                  <a:pt x="523281" y="2073704"/>
                </a:cubicBezTo>
                <a:lnTo>
                  <a:pt x="33773" y="1225852"/>
                </a:lnTo>
                <a:cubicBezTo>
                  <a:pt x="-11257" y="1147858"/>
                  <a:pt x="-11257" y="1051846"/>
                  <a:pt x="33773" y="973852"/>
                </a:cubicBezTo>
                <a:lnTo>
                  <a:pt x="523281" y="126000"/>
                </a:lnTo>
                <a:cubicBezTo>
                  <a:pt x="568311" y="48006"/>
                  <a:pt x="651460" y="0"/>
                  <a:pt x="741519" y="0"/>
                </a:cubicBezTo>
                <a:lnTo>
                  <a:pt x="1720535" y="0"/>
                </a:lnTo>
                <a:cubicBezTo>
                  <a:pt x="1810595" y="0"/>
                  <a:pt x="1893743" y="48006"/>
                  <a:pt x="1938773" y="126000"/>
                </a:cubicBezTo>
                <a:lnTo>
                  <a:pt x="2428281" y="973852"/>
                </a:lnTo>
                <a:cubicBezTo>
                  <a:pt x="2473311" y="1051846"/>
                  <a:pt x="2473311" y="1147858"/>
                  <a:pt x="2428281" y="1225852"/>
                </a:cubicBezTo>
              </a:path>
            </a:pathLst>
          </a:custGeom>
          <a:gradFill flip="none" rotWithShape="1">
            <a:gsLst>
              <a:gs pos="0">
                <a:schemeClr val="accent2">
                  <a:lumMod val="60000"/>
                  <a:lumOff val="40000"/>
                </a:schemeClr>
              </a:gs>
              <a:gs pos="70000">
                <a:schemeClr val="accent2"/>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endParaRPr>
          </a:p>
        </p:txBody>
      </p:sp>
      <p:sp>
        <p:nvSpPr>
          <p:cNvPr id="55" name="文本框 54">
            <a:extLst>
              <a:ext uri="{FF2B5EF4-FFF2-40B4-BE49-F238E27FC236}">
                <a16:creationId xmlns:a16="http://schemas.microsoft.com/office/drawing/2014/main" id="{6C8D049A-1FA4-98CA-E6DB-F863738C1D9D}"/>
              </a:ext>
            </a:extLst>
          </p:cNvPr>
          <p:cNvSpPr txBox="1"/>
          <p:nvPr/>
        </p:nvSpPr>
        <p:spPr>
          <a:xfrm>
            <a:off x="1610897" y="4416662"/>
            <a:ext cx="1125000" cy="343299"/>
          </a:xfrm>
          <a:prstGeom prst="rect">
            <a:avLst/>
          </a:prstGeom>
          <a:noFill/>
        </p:spPr>
        <p:txBody>
          <a:bodyPr wrap="square">
            <a:noAutofit/>
          </a:bodyPr>
          <a:lstStyle/>
          <a:p>
            <a:pPr algn="just">
              <a:lnSpc>
                <a:spcPct val="150000"/>
              </a:lnSpc>
            </a:pPr>
            <a:r>
              <a:rPr lang="zh-CN" altLang="en-US" sz="1200" dirty="0">
                <a:solidFill>
                  <a:schemeClr val="tx1">
                    <a:lumMod val="50000"/>
                    <a:lumOff val="50000"/>
                  </a:schemeClr>
                </a:solidFill>
              </a:rPr>
              <a:t>持续内容产出</a:t>
            </a:r>
            <a:endParaRPr lang="zh-CN" altLang="en-US" sz="1200" dirty="0">
              <a:solidFill>
                <a:schemeClr val="tx1">
                  <a:lumMod val="50000"/>
                  <a:lumOff val="50000"/>
                </a:schemeClr>
              </a:solidFill>
              <a:effectLst/>
            </a:endParaRPr>
          </a:p>
        </p:txBody>
      </p:sp>
      <p:sp>
        <p:nvSpPr>
          <p:cNvPr id="56" name="Freeform 5">
            <a:extLst>
              <a:ext uri="{FF2B5EF4-FFF2-40B4-BE49-F238E27FC236}">
                <a16:creationId xmlns:a16="http://schemas.microsoft.com/office/drawing/2014/main" id="{4457E6A3-557F-F2B3-8B8E-55DD7E9E147B}"/>
              </a:ext>
            </a:extLst>
          </p:cNvPr>
          <p:cNvSpPr/>
          <p:nvPr/>
        </p:nvSpPr>
        <p:spPr>
          <a:xfrm rot="1902354">
            <a:off x="1464789" y="4200956"/>
            <a:ext cx="125938" cy="112518"/>
          </a:xfrm>
          <a:custGeom>
            <a:avLst/>
            <a:gdLst>
              <a:gd name="connsiteX0" fmla="*/ 2428281 w 2462053"/>
              <a:gd name="connsiteY0" fmla="*/ 1225852 h 2199704"/>
              <a:gd name="connsiteX1" fmla="*/ 1938773 w 2462053"/>
              <a:gd name="connsiteY1" fmla="*/ 2073704 h 2199704"/>
              <a:gd name="connsiteX2" fmla="*/ 1720535 w 2462053"/>
              <a:gd name="connsiteY2" fmla="*/ 2199704 h 2199704"/>
              <a:gd name="connsiteX3" fmla="*/ 741519 w 2462053"/>
              <a:gd name="connsiteY3" fmla="*/ 2199704 h 2199704"/>
              <a:gd name="connsiteX4" fmla="*/ 523281 w 2462053"/>
              <a:gd name="connsiteY4" fmla="*/ 2073704 h 2199704"/>
              <a:gd name="connsiteX5" fmla="*/ 33773 w 2462053"/>
              <a:gd name="connsiteY5" fmla="*/ 1225852 h 2199704"/>
              <a:gd name="connsiteX6" fmla="*/ 33773 w 2462053"/>
              <a:gd name="connsiteY6" fmla="*/ 973852 h 2199704"/>
              <a:gd name="connsiteX7" fmla="*/ 523281 w 2462053"/>
              <a:gd name="connsiteY7" fmla="*/ 126000 h 2199704"/>
              <a:gd name="connsiteX8" fmla="*/ 741519 w 2462053"/>
              <a:gd name="connsiteY8" fmla="*/ 0 h 2199704"/>
              <a:gd name="connsiteX9" fmla="*/ 1720535 w 2462053"/>
              <a:gd name="connsiteY9" fmla="*/ 0 h 2199704"/>
              <a:gd name="connsiteX10" fmla="*/ 1938773 w 2462053"/>
              <a:gd name="connsiteY10" fmla="*/ 126000 h 2199704"/>
              <a:gd name="connsiteX11" fmla="*/ 2428281 w 2462053"/>
              <a:gd name="connsiteY11" fmla="*/ 973852 h 2199704"/>
              <a:gd name="connsiteX12" fmla="*/ 2428281 w 2462053"/>
              <a:gd name="connsiteY12" fmla="*/ 1225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053" h="2199704">
                <a:moveTo>
                  <a:pt x="2428281" y="1225852"/>
                </a:moveTo>
                <a:lnTo>
                  <a:pt x="1938773" y="2073704"/>
                </a:lnTo>
                <a:cubicBezTo>
                  <a:pt x="1893743" y="2151698"/>
                  <a:pt x="1810595" y="2199704"/>
                  <a:pt x="1720535" y="2199704"/>
                </a:cubicBezTo>
                <a:lnTo>
                  <a:pt x="741519" y="2199704"/>
                </a:lnTo>
                <a:cubicBezTo>
                  <a:pt x="651460" y="2199704"/>
                  <a:pt x="568311" y="2151698"/>
                  <a:pt x="523281" y="2073704"/>
                </a:cubicBezTo>
                <a:lnTo>
                  <a:pt x="33773" y="1225852"/>
                </a:lnTo>
                <a:cubicBezTo>
                  <a:pt x="-11257" y="1147858"/>
                  <a:pt x="-11257" y="1051846"/>
                  <a:pt x="33773" y="973852"/>
                </a:cubicBezTo>
                <a:lnTo>
                  <a:pt x="523281" y="126000"/>
                </a:lnTo>
                <a:cubicBezTo>
                  <a:pt x="568311" y="48006"/>
                  <a:pt x="651460" y="0"/>
                  <a:pt x="741519" y="0"/>
                </a:cubicBezTo>
                <a:lnTo>
                  <a:pt x="1720535" y="0"/>
                </a:lnTo>
                <a:cubicBezTo>
                  <a:pt x="1810595" y="0"/>
                  <a:pt x="1893743" y="48006"/>
                  <a:pt x="1938773" y="126000"/>
                </a:cubicBezTo>
                <a:lnTo>
                  <a:pt x="2428281" y="973852"/>
                </a:lnTo>
                <a:cubicBezTo>
                  <a:pt x="2473311" y="1051846"/>
                  <a:pt x="2473311" y="1147858"/>
                  <a:pt x="2428281" y="1225852"/>
                </a:cubicBezTo>
              </a:path>
            </a:pathLst>
          </a:custGeom>
          <a:gradFill flip="none" rotWithShape="1">
            <a:gsLst>
              <a:gs pos="0">
                <a:schemeClr val="accent2">
                  <a:lumMod val="60000"/>
                  <a:lumOff val="40000"/>
                </a:schemeClr>
              </a:gs>
              <a:gs pos="70000">
                <a:schemeClr val="accent2"/>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endParaRPr>
          </a:p>
        </p:txBody>
      </p:sp>
      <p:sp>
        <p:nvSpPr>
          <p:cNvPr id="57" name="文本框 56">
            <a:extLst>
              <a:ext uri="{FF2B5EF4-FFF2-40B4-BE49-F238E27FC236}">
                <a16:creationId xmlns:a16="http://schemas.microsoft.com/office/drawing/2014/main" id="{B0D071D6-4814-08AF-B597-EE723F167FA1}"/>
              </a:ext>
            </a:extLst>
          </p:cNvPr>
          <p:cNvSpPr txBox="1"/>
          <p:nvPr/>
        </p:nvSpPr>
        <p:spPr>
          <a:xfrm>
            <a:off x="1610897" y="4060599"/>
            <a:ext cx="1125000" cy="343299"/>
          </a:xfrm>
          <a:prstGeom prst="rect">
            <a:avLst/>
          </a:prstGeom>
          <a:noFill/>
        </p:spPr>
        <p:txBody>
          <a:bodyPr wrap="square">
            <a:noAutofit/>
          </a:bodyPr>
          <a:lstStyle/>
          <a:p>
            <a:pPr algn="just">
              <a:lnSpc>
                <a:spcPct val="150000"/>
              </a:lnSpc>
            </a:pPr>
            <a:r>
              <a:rPr lang="zh-CN" altLang="en-US" sz="1200" dirty="0">
                <a:solidFill>
                  <a:schemeClr val="tx1">
                    <a:lumMod val="50000"/>
                    <a:lumOff val="50000"/>
                  </a:schemeClr>
                </a:solidFill>
                <a:effectLst/>
              </a:rPr>
              <a:t>赠送关注福利</a:t>
            </a:r>
          </a:p>
        </p:txBody>
      </p:sp>
      <p:sp>
        <p:nvSpPr>
          <p:cNvPr id="58" name="Freeform 5">
            <a:extLst>
              <a:ext uri="{FF2B5EF4-FFF2-40B4-BE49-F238E27FC236}">
                <a16:creationId xmlns:a16="http://schemas.microsoft.com/office/drawing/2014/main" id="{8C2F75F9-F28C-8466-0C80-1A57BB476836}"/>
              </a:ext>
            </a:extLst>
          </p:cNvPr>
          <p:cNvSpPr/>
          <p:nvPr/>
        </p:nvSpPr>
        <p:spPr>
          <a:xfrm rot="1902354">
            <a:off x="1464789" y="4554273"/>
            <a:ext cx="125938" cy="112518"/>
          </a:xfrm>
          <a:custGeom>
            <a:avLst/>
            <a:gdLst>
              <a:gd name="connsiteX0" fmla="*/ 2428281 w 2462053"/>
              <a:gd name="connsiteY0" fmla="*/ 1225852 h 2199704"/>
              <a:gd name="connsiteX1" fmla="*/ 1938773 w 2462053"/>
              <a:gd name="connsiteY1" fmla="*/ 2073704 h 2199704"/>
              <a:gd name="connsiteX2" fmla="*/ 1720535 w 2462053"/>
              <a:gd name="connsiteY2" fmla="*/ 2199704 h 2199704"/>
              <a:gd name="connsiteX3" fmla="*/ 741519 w 2462053"/>
              <a:gd name="connsiteY3" fmla="*/ 2199704 h 2199704"/>
              <a:gd name="connsiteX4" fmla="*/ 523281 w 2462053"/>
              <a:gd name="connsiteY4" fmla="*/ 2073704 h 2199704"/>
              <a:gd name="connsiteX5" fmla="*/ 33773 w 2462053"/>
              <a:gd name="connsiteY5" fmla="*/ 1225852 h 2199704"/>
              <a:gd name="connsiteX6" fmla="*/ 33773 w 2462053"/>
              <a:gd name="connsiteY6" fmla="*/ 973852 h 2199704"/>
              <a:gd name="connsiteX7" fmla="*/ 523281 w 2462053"/>
              <a:gd name="connsiteY7" fmla="*/ 126000 h 2199704"/>
              <a:gd name="connsiteX8" fmla="*/ 741519 w 2462053"/>
              <a:gd name="connsiteY8" fmla="*/ 0 h 2199704"/>
              <a:gd name="connsiteX9" fmla="*/ 1720535 w 2462053"/>
              <a:gd name="connsiteY9" fmla="*/ 0 h 2199704"/>
              <a:gd name="connsiteX10" fmla="*/ 1938773 w 2462053"/>
              <a:gd name="connsiteY10" fmla="*/ 126000 h 2199704"/>
              <a:gd name="connsiteX11" fmla="*/ 2428281 w 2462053"/>
              <a:gd name="connsiteY11" fmla="*/ 973852 h 2199704"/>
              <a:gd name="connsiteX12" fmla="*/ 2428281 w 2462053"/>
              <a:gd name="connsiteY12" fmla="*/ 1225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053" h="2199704">
                <a:moveTo>
                  <a:pt x="2428281" y="1225852"/>
                </a:moveTo>
                <a:lnTo>
                  <a:pt x="1938773" y="2073704"/>
                </a:lnTo>
                <a:cubicBezTo>
                  <a:pt x="1893743" y="2151698"/>
                  <a:pt x="1810595" y="2199704"/>
                  <a:pt x="1720535" y="2199704"/>
                </a:cubicBezTo>
                <a:lnTo>
                  <a:pt x="741519" y="2199704"/>
                </a:lnTo>
                <a:cubicBezTo>
                  <a:pt x="651460" y="2199704"/>
                  <a:pt x="568311" y="2151698"/>
                  <a:pt x="523281" y="2073704"/>
                </a:cubicBezTo>
                <a:lnTo>
                  <a:pt x="33773" y="1225852"/>
                </a:lnTo>
                <a:cubicBezTo>
                  <a:pt x="-11257" y="1147858"/>
                  <a:pt x="-11257" y="1051846"/>
                  <a:pt x="33773" y="973852"/>
                </a:cubicBezTo>
                <a:lnTo>
                  <a:pt x="523281" y="126000"/>
                </a:lnTo>
                <a:cubicBezTo>
                  <a:pt x="568311" y="48006"/>
                  <a:pt x="651460" y="0"/>
                  <a:pt x="741519" y="0"/>
                </a:cubicBezTo>
                <a:lnTo>
                  <a:pt x="1720535" y="0"/>
                </a:lnTo>
                <a:cubicBezTo>
                  <a:pt x="1810595" y="0"/>
                  <a:pt x="1893743" y="48006"/>
                  <a:pt x="1938773" y="126000"/>
                </a:cubicBezTo>
                <a:lnTo>
                  <a:pt x="2428281" y="973852"/>
                </a:lnTo>
                <a:cubicBezTo>
                  <a:pt x="2473311" y="1051846"/>
                  <a:pt x="2473311" y="1147858"/>
                  <a:pt x="2428281" y="1225852"/>
                </a:cubicBezTo>
              </a:path>
            </a:pathLst>
          </a:custGeom>
          <a:gradFill flip="none" rotWithShape="1">
            <a:gsLst>
              <a:gs pos="0">
                <a:schemeClr val="accent2">
                  <a:lumMod val="60000"/>
                  <a:lumOff val="40000"/>
                </a:schemeClr>
              </a:gs>
              <a:gs pos="70000">
                <a:schemeClr val="accent2"/>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endParaRPr>
          </a:p>
        </p:txBody>
      </p:sp>
      <p:sp>
        <p:nvSpPr>
          <p:cNvPr id="59" name="文本框 58">
            <a:extLst>
              <a:ext uri="{FF2B5EF4-FFF2-40B4-BE49-F238E27FC236}">
                <a16:creationId xmlns:a16="http://schemas.microsoft.com/office/drawing/2014/main" id="{774767EE-ECF2-D3FF-D9AF-1FD9E5A2B9D9}"/>
              </a:ext>
            </a:extLst>
          </p:cNvPr>
          <p:cNvSpPr txBox="1"/>
          <p:nvPr/>
        </p:nvSpPr>
        <p:spPr>
          <a:xfrm>
            <a:off x="1610897" y="4772725"/>
            <a:ext cx="1932784" cy="343299"/>
          </a:xfrm>
          <a:prstGeom prst="rect">
            <a:avLst/>
          </a:prstGeom>
          <a:noFill/>
        </p:spPr>
        <p:txBody>
          <a:bodyPr wrap="square">
            <a:noAutofit/>
          </a:bodyPr>
          <a:lstStyle/>
          <a:p>
            <a:pPr algn="just">
              <a:lnSpc>
                <a:spcPct val="150000"/>
              </a:lnSpc>
            </a:pPr>
            <a:r>
              <a:rPr lang="zh-CN" altLang="en-US" sz="1200" dirty="0">
                <a:solidFill>
                  <a:schemeClr val="tx1">
                    <a:lumMod val="50000"/>
                    <a:lumOff val="50000"/>
                  </a:schemeClr>
                </a:solidFill>
              </a:rPr>
              <a:t>定向广告推送，获取收益</a:t>
            </a:r>
            <a:endParaRPr lang="zh-CN" altLang="en-US" sz="1200" dirty="0">
              <a:solidFill>
                <a:schemeClr val="tx1">
                  <a:lumMod val="50000"/>
                  <a:lumOff val="50000"/>
                </a:schemeClr>
              </a:solidFill>
              <a:effectLst/>
            </a:endParaRPr>
          </a:p>
        </p:txBody>
      </p:sp>
      <p:sp>
        <p:nvSpPr>
          <p:cNvPr id="60" name="Freeform 5">
            <a:extLst>
              <a:ext uri="{FF2B5EF4-FFF2-40B4-BE49-F238E27FC236}">
                <a16:creationId xmlns:a16="http://schemas.microsoft.com/office/drawing/2014/main" id="{8F1FE7C4-F801-78C3-BE7F-2B91BB008093}"/>
              </a:ext>
            </a:extLst>
          </p:cNvPr>
          <p:cNvSpPr/>
          <p:nvPr/>
        </p:nvSpPr>
        <p:spPr>
          <a:xfrm rot="1902354">
            <a:off x="1464789" y="4907589"/>
            <a:ext cx="125938" cy="112518"/>
          </a:xfrm>
          <a:custGeom>
            <a:avLst/>
            <a:gdLst>
              <a:gd name="connsiteX0" fmla="*/ 2428281 w 2462053"/>
              <a:gd name="connsiteY0" fmla="*/ 1225852 h 2199704"/>
              <a:gd name="connsiteX1" fmla="*/ 1938773 w 2462053"/>
              <a:gd name="connsiteY1" fmla="*/ 2073704 h 2199704"/>
              <a:gd name="connsiteX2" fmla="*/ 1720535 w 2462053"/>
              <a:gd name="connsiteY2" fmla="*/ 2199704 h 2199704"/>
              <a:gd name="connsiteX3" fmla="*/ 741519 w 2462053"/>
              <a:gd name="connsiteY3" fmla="*/ 2199704 h 2199704"/>
              <a:gd name="connsiteX4" fmla="*/ 523281 w 2462053"/>
              <a:gd name="connsiteY4" fmla="*/ 2073704 h 2199704"/>
              <a:gd name="connsiteX5" fmla="*/ 33773 w 2462053"/>
              <a:gd name="connsiteY5" fmla="*/ 1225852 h 2199704"/>
              <a:gd name="connsiteX6" fmla="*/ 33773 w 2462053"/>
              <a:gd name="connsiteY6" fmla="*/ 973852 h 2199704"/>
              <a:gd name="connsiteX7" fmla="*/ 523281 w 2462053"/>
              <a:gd name="connsiteY7" fmla="*/ 126000 h 2199704"/>
              <a:gd name="connsiteX8" fmla="*/ 741519 w 2462053"/>
              <a:gd name="connsiteY8" fmla="*/ 0 h 2199704"/>
              <a:gd name="connsiteX9" fmla="*/ 1720535 w 2462053"/>
              <a:gd name="connsiteY9" fmla="*/ 0 h 2199704"/>
              <a:gd name="connsiteX10" fmla="*/ 1938773 w 2462053"/>
              <a:gd name="connsiteY10" fmla="*/ 126000 h 2199704"/>
              <a:gd name="connsiteX11" fmla="*/ 2428281 w 2462053"/>
              <a:gd name="connsiteY11" fmla="*/ 973852 h 2199704"/>
              <a:gd name="connsiteX12" fmla="*/ 2428281 w 2462053"/>
              <a:gd name="connsiteY12" fmla="*/ 1225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053" h="2199704">
                <a:moveTo>
                  <a:pt x="2428281" y="1225852"/>
                </a:moveTo>
                <a:lnTo>
                  <a:pt x="1938773" y="2073704"/>
                </a:lnTo>
                <a:cubicBezTo>
                  <a:pt x="1893743" y="2151698"/>
                  <a:pt x="1810595" y="2199704"/>
                  <a:pt x="1720535" y="2199704"/>
                </a:cubicBezTo>
                <a:lnTo>
                  <a:pt x="741519" y="2199704"/>
                </a:lnTo>
                <a:cubicBezTo>
                  <a:pt x="651460" y="2199704"/>
                  <a:pt x="568311" y="2151698"/>
                  <a:pt x="523281" y="2073704"/>
                </a:cubicBezTo>
                <a:lnTo>
                  <a:pt x="33773" y="1225852"/>
                </a:lnTo>
                <a:cubicBezTo>
                  <a:pt x="-11257" y="1147858"/>
                  <a:pt x="-11257" y="1051846"/>
                  <a:pt x="33773" y="973852"/>
                </a:cubicBezTo>
                <a:lnTo>
                  <a:pt x="523281" y="126000"/>
                </a:lnTo>
                <a:cubicBezTo>
                  <a:pt x="568311" y="48006"/>
                  <a:pt x="651460" y="0"/>
                  <a:pt x="741519" y="0"/>
                </a:cubicBezTo>
                <a:lnTo>
                  <a:pt x="1720535" y="0"/>
                </a:lnTo>
                <a:cubicBezTo>
                  <a:pt x="1810595" y="0"/>
                  <a:pt x="1893743" y="48006"/>
                  <a:pt x="1938773" y="126000"/>
                </a:cubicBezTo>
                <a:lnTo>
                  <a:pt x="2428281" y="973852"/>
                </a:lnTo>
                <a:cubicBezTo>
                  <a:pt x="2473311" y="1051846"/>
                  <a:pt x="2473311" y="1147858"/>
                  <a:pt x="2428281" y="1225852"/>
                </a:cubicBezTo>
              </a:path>
            </a:pathLst>
          </a:custGeom>
          <a:gradFill flip="none" rotWithShape="1">
            <a:gsLst>
              <a:gs pos="0">
                <a:schemeClr val="accent2">
                  <a:lumMod val="60000"/>
                  <a:lumOff val="40000"/>
                </a:schemeClr>
              </a:gs>
              <a:gs pos="70000">
                <a:schemeClr val="accent2"/>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endParaRPr>
          </a:p>
        </p:txBody>
      </p:sp>
      <p:sp>
        <p:nvSpPr>
          <p:cNvPr id="11" name="矩形: 圆角 10">
            <a:extLst>
              <a:ext uri="{FF2B5EF4-FFF2-40B4-BE49-F238E27FC236}">
                <a16:creationId xmlns:a16="http://schemas.microsoft.com/office/drawing/2014/main" id="{3E58120C-BD3F-1E4F-C177-74CC565FFDDF}"/>
              </a:ext>
            </a:extLst>
          </p:cNvPr>
          <p:cNvSpPr/>
          <p:nvPr/>
        </p:nvSpPr>
        <p:spPr>
          <a:xfrm>
            <a:off x="1473619" y="5406879"/>
            <a:ext cx="1655598" cy="405000"/>
          </a:xfrm>
          <a:prstGeom prst="roundRect">
            <a:avLst>
              <a:gd name="adj" fmla="val 50000"/>
            </a:avLst>
          </a:prstGeom>
          <a:gradFill flip="none" rotWithShape="1">
            <a:gsLst>
              <a:gs pos="0">
                <a:schemeClr val="accent2">
                  <a:lumMod val="60000"/>
                  <a:lumOff val="40000"/>
                </a:schemeClr>
              </a:gs>
              <a:gs pos="70000">
                <a:schemeClr val="accent2"/>
              </a:gs>
            </a:gsLst>
            <a:lin ang="2700000" scaled="1"/>
            <a:tileRect/>
          </a:gradFill>
          <a:ln>
            <a:noFill/>
          </a:ln>
          <a:effectLst>
            <a:outerShdw blurRad="254000" dist="127000" dir="5400000" sx="90000" sy="90000" algn="t"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endParaRPr>
          </a:p>
        </p:txBody>
      </p:sp>
      <p:pic>
        <p:nvPicPr>
          <p:cNvPr id="12" name="图形 11">
            <a:extLst>
              <a:ext uri="{FF2B5EF4-FFF2-40B4-BE49-F238E27FC236}">
                <a16:creationId xmlns:a16="http://schemas.microsoft.com/office/drawing/2014/main" id="{81ADE42D-1282-1FA9-F6B7-987CB81E27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9312" y="5474086"/>
            <a:ext cx="238075" cy="238075"/>
          </a:xfrm>
          <a:prstGeom prst="rect">
            <a:avLst/>
          </a:prstGeom>
          <a:effectLst>
            <a:outerShdw blurRad="63500" sx="102000" sy="102000" algn="ctr" rotWithShape="0">
              <a:schemeClr val="accent2">
                <a:lumMod val="75000"/>
                <a:alpha val="40000"/>
              </a:schemeClr>
            </a:outerShdw>
          </a:effectLst>
        </p:spPr>
      </p:pic>
      <p:pic>
        <p:nvPicPr>
          <p:cNvPr id="13" name="图形 12">
            <a:extLst>
              <a:ext uri="{FF2B5EF4-FFF2-40B4-BE49-F238E27FC236}">
                <a16:creationId xmlns:a16="http://schemas.microsoft.com/office/drawing/2014/main" id="{B941644F-5732-F3DB-08E1-7B1FB1B69AE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8681" y="5493536"/>
            <a:ext cx="216550" cy="216550"/>
          </a:xfrm>
          <a:prstGeom prst="rect">
            <a:avLst/>
          </a:prstGeom>
          <a:effectLst>
            <a:outerShdw blurRad="63500" sx="102000" sy="102000" algn="ctr" rotWithShape="0">
              <a:schemeClr val="accent2">
                <a:lumMod val="75000"/>
                <a:alpha val="40000"/>
              </a:schemeClr>
            </a:outerShdw>
          </a:effectLst>
        </p:spPr>
      </p:pic>
      <p:sp>
        <p:nvSpPr>
          <p:cNvPr id="17" name="任意多边形: 形状 16">
            <a:extLst>
              <a:ext uri="{FF2B5EF4-FFF2-40B4-BE49-F238E27FC236}">
                <a16:creationId xmlns:a16="http://schemas.microsoft.com/office/drawing/2014/main" id="{632DB18B-2086-4FD0-1829-ADDB01187CB5}"/>
              </a:ext>
            </a:extLst>
          </p:cNvPr>
          <p:cNvSpPr/>
          <p:nvPr/>
        </p:nvSpPr>
        <p:spPr>
          <a:xfrm>
            <a:off x="2053056" y="5552430"/>
            <a:ext cx="631825" cy="57150"/>
          </a:xfrm>
          <a:custGeom>
            <a:avLst/>
            <a:gdLst>
              <a:gd name="connsiteX0" fmla="*/ 0 w 631825"/>
              <a:gd name="connsiteY0" fmla="*/ 57150 h 57150"/>
              <a:gd name="connsiteX1" fmla="*/ 631825 w 631825"/>
              <a:gd name="connsiteY1" fmla="*/ 57150 h 57150"/>
              <a:gd name="connsiteX2" fmla="*/ 574675 w 631825"/>
              <a:gd name="connsiteY2" fmla="*/ 0 h 57150"/>
            </a:gdLst>
            <a:ahLst/>
            <a:cxnLst>
              <a:cxn ang="0">
                <a:pos x="connsiteX0" y="connsiteY0"/>
              </a:cxn>
              <a:cxn ang="0">
                <a:pos x="connsiteX1" y="connsiteY1"/>
              </a:cxn>
              <a:cxn ang="0">
                <a:pos x="connsiteX2" y="connsiteY2"/>
              </a:cxn>
            </a:cxnLst>
            <a:rect l="l" t="t" r="r" b="b"/>
            <a:pathLst>
              <a:path w="631825" h="57150">
                <a:moveTo>
                  <a:pt x="0" y="57150"/>
                </a:moveTo>
                <a:lnTo>
                  <a:pt x="631825" y="57150"/>
                </a:lnTo>
                <a:lnTo>
                  <a:pt x="574675"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1" name="椭圆 20">
            <a:extLst>
              <a:ext uri="{FF2B5EF4-FFF2-40B4-BE49-F238E27FC236}">
                <a16:creationId xmlns:a16="http://schemas.microsoft.com/office/drawing/2014/main" id="{FA821D15-445B-72A5-AA88-34894F110065}"/>
              </a:ext>
            </a:extLst>
          </p:cNvPr>
          <p:cNvSpPr/>
          <p:nvPr/>
        </p:nvSpPr>
        <p:spPr>
          <a:xfrm>
            <a:off x="7982884" y="3325082"/>
            <a:ext cx="1787952" cy="1787952"/>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73" name="椭圆 72">
            <a:extLst>
              <a:ext uri="{FF2B5EF4-FFF2-40B4-BE49-F238E27FC236}">
                <a16:creationId xmlns:a16="http://schemas.microsoft.com/office/drawing/2014/main" id="{4A26F3DF-F73D-84CD-1CDF-1B1C6D984963}"/>
              </a:ext>
            </a:extLst>
          </p:cNvPr>
          <p:cNvSpPr/>
          <p:nvPr/>
        </p:nvSpPr>
        <p:spPr>
          <a:xfrm>
            <a:off x="5970356" y="3003511"/>
            <a:ext cx="897297" cy="897297"/>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solidFill>
                  <a:schemeClr val="accent1"/>
                </a:solidFill>
                <a:latin typeface="OPPOSans R" panose="00020600040101010101" pitchFamily="18" charset="-122"/>
                <a:ea typeface="OPPOSans R" panose="00020600040101010101" pitchFamily="18" charset="-122"/>
              </a:rPr>
              <a:t>吸引</a:t>
            </a:r>
            <a:endParaRPr lang="en-US" sz="1600" dirty="0">
              <a:solidFill>
                <a:schemeClr val="accent1"/>
              </a:solidFill>
              <a:latin typeface="OPPOSans R" panose="00020600040101010101" pitchFamily="18" charset="-122"/>
              <a:ea typeface="OPPOSans R" panose="00020600040101010101" pitchFamily="18" charset="-122"/>
            </a:endParaRPr>
          </a:p>
        </p:txBody>
      </p:sp>
      <p:sp>
        <p:nvSpPr>
          <p:cNvPr id="74" name="椭圆 73">
            <a:extLst>
              <a:ext uri="{FF2B5EF4-FFF2-40B4-BE49-F238E27FC236}">
                <a16:creationId xmlns:a16="http://schemas.microsoft.com/office/drawing/2014/main" id="{79CA9EC3-2CC1-29EA-A42A-44B2A9879262}"/>
              </a:ext>
            </a:extLst>
          </p:cNvPr>
          <p:cNvSpPr/>
          <p:nvPr/>
        </p:nvSpPr>
        <p:spPr>
          <a:xfrm>
            <a:off x="7287783" y="1857283"/>
            <a:ext cx="897297" cy="897297"/>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solidFill>
                  <a:schemeClr val="accent1"/>
                </a:solidFill>
                <a:latin typeface="OPPOSans R" panose="00020600040101010101" pitchFamily="18" charset="-122"/>
                <a:ea typeface="OPPOSans R" panose="00020600040101010101" pitchFamily="18" charset="-122"/>
              </a:rPr>
              <a:t>关注</a:t>
            </a:r>
            <a:endParaRPr lang="en-US" sz="1600" dirty="0">
              <a:solidFill>
                <a:schemeClr val="accent1"/>
              </a:solidFill>
              <a:latin typeface="OPPOSans R" panose="00020600040101010101" pitchFamily="18" charset="-122"/>
              <a:ea typeface="OPPOSans R" panose="00020600040101010101" pitchFamily="18" charset="-122"/>
            </a:endParaRPr>
          </a:p>
        </p:txBody>
      </p:sp>
      <p:sp>
        <p:nvSpPr>
          <p:cNvPr id="75" name="椭圆 74">
            <a:extLst>
              <a:ext uri="{FF2B5EF4-FFF2-40B4-BE49-F238E27FC236}">
                <a16:creationId xmlns:a16="http://schemas.microsoft.com/office/drawing/2014/main" id="{9C7014C8-9F4C-AF99-5A7C-5EB8F866B12D}"/>
              </a:ext>
            </a:extLst>
          </p:cNvPr>
          <p:cNvSpPr/>
          <p:nvPr/>
        </p:nvSpPr>
        <p:spPr>
          <a:xfrm>
            <a:off x="9035257" y="1573736"/>
            <a:ext cx="897297" cy="897297"/>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solidFill>
                  <a:schemeClr val="accent1"/>
                </a:solidFill>
                <a:latin typeface="OPPOSans R" panose="00020600040101010101" pitchFamily="18" charset="-122"/>
                <a:ea typeface="OPPOSans R" panose="00020600040101010101" pitchFamily="18" charset="-122"/>
              </a:rPr>
              <a:t>留存</a:t>
            </a:r>
            <a:endParaRPr lang="en-US" sz="1600" dirty="0">
              <a:solidFill>
                <a:schemeClr val="accent1"/>
              </a:solidFill>
              <a:latin typeface="OPPOSans R" panose="00020600040101010101" pitchFamily="18" charset="-122"/>
              <a:ea typeface="OPPOSans R" panose="00020600040101010101" pitchFamily="18" charset="-122"/>
            </a:endParaRPr>
          </a:p>
        </p:txBody>
      </p:sp>
      <p:sp>
        <p:nvSpPr>
          <p:cNvPr id="76" name="椭圆 75">
            <a:extLst>
              <a:ext uri="{FF2B5EF4-FFF2-40B4-BE49-F238E27FC236}">
                <a16:creationId xmlns:a16="http://schemas.microsoft.com/office/drawing/2014/main" id="{A9770807-D104-5A71-3F07-A565B15A6C93}"/>
              </a:ext>
            </a:extLst>
          </p:cNvPr>
          <p:cNvSpPr/>
          <p:nvPr/>
        </p:nvSpPr>
        <p:spPr>
          <a:xfrm>
            <a:off x="10287351" y="2153871"/>
            <a:ext cx="897297" cy="897297"/>
          </a:xfrm>
          <a:prstGeom prst="ellipse">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solidFill>
                  <a:schemeClr val="accent1"/>
                </a:solidFill>
                <a:latin typeface="OPPOSans R" panose="00020600040101010101" pitchFamily="18" charset="-122"/>
                <a:ea typeface="OPPOSans R" panose="00020600040101010101" pitchFamily="18" charset="-122"/>
              </a:rPr>
              <a:t>转化</a:t>
            </a:r>
            <a:endParaRPr lang="en-US" sz="1600" dirty="0">
              <a:solidFill>
                <a:schemeClr val="accent1"/>
              </a:solidFill>
              <a:latin typeface="OPPOSans R" panose="00020600040101010101" pitchFamily="18" charset="-122"/>
              <a:ea typeface="OPPOSans R" panose="00020600040101010101" pitchFamily="18" charset="-122"/>
            </a:endParaRPr>
          </a:p>
        </p:txBody>
      </p:sp>
      <p:sp>
        <p:nvSpPr>
          <p:cNvPr id="275" name="任意多边形: 形状 274">
            <a:extLst>
              <a:ext uri="{FF2B5EF4-FFF2-40B4-BE49-F238E27FC236}">
                <a16:creationId xmlns:a16="http://schemas.microsoft.com/office/drawing/2014/main" id="{8738D44F-83DB-27FE-40B5-F53B8A8283CE}"/>
              </a:ext>
            </a:extLst>
          </p:cNvPr>
          <p:cNvSpPr/>
          <p:nvPr/>
        </p:nvSpPr>
        <p:spPr>
          <a:xfrm>
            <a:off x="9539818" y="4963844"/>
            <a:ext cx="2652182" cy="1894156"/>
          </a:xfrm>
          <a:custGeom>
            <a:avLst/>
            <a:gdLst>
              <a:gd name="connsiteX0" fmla="*/ 2175845 w 2652182"/>
              <a:gd name="connsiteY0" fmla="*/ 3 h 1894156"/>
              <a:gd name="connsiteX1" fmla="*/ 2596531 w 2652182"/>
              <a:gd name="connsiteY1" fmla="*/ 33816 h 1894156"/>
              <a:gd name="connsiteX2" fmla="*/ 2652182 w 2652182"/>
              <a:gd name="connsiteY2" fmla="*/ 44345 h 1894156"/>
              <a:gd name="connsiteX3" fmla="*/ 2652182 w 2652182"/>
              <a:gd name="connsiteY3" fmla="*/ 1894156 h 1894156"/>
              <a:gd name="connsiteX4" fmla="*/ 0 w 2652182"/>
              <a:gd name="connsiteY4" fmla="*/ 1894156 h 1894156"/>
              <a:gd name="connsiteX5" fmla="*/ 16451 w 2652182"/>
              <a:gd name="connsiteY5" fmla="*/ 1823680 h 1894156"/>
              <a:gd name="connsiteX6" fmla="*/ 341158 w 2652182"/>
              <a:gd name="connsiteY6" fmla="*/ 1087369 h 1894156"/>
              <a:gd name="connsiteX7" fmla="*/ 1892811 w 2652182"/>
              <a:gd name="connsiteY7" fmla="*/ 17765 h 1894156"/>
              <a:gd name="connsiteX8" fmla="*/ 1946371 w 2652182"/>
              <a:gd name="connsiteY8" fmla="*/ 11637 h 1894156"/>
              <a:gd name="connsiteX9" fmla="*/ 2175845 w 2652182"/>
              <a:gd name="connsiteY9" fmla="*/ 3 h 189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2182" h="1894156">
                <a:moveTo>
                  <a:pt x="2175845" y="3"/>
                </a:moveTo>
                <a:cubicBezTo>
                  <a:pt x="2288867" y="-158"/>
                  <a:pt x="2433758" y="7257"/>
                  <a:pt x="2596531" y="33816"/>
                </a:cubicBezTo>
                <a:lnTo>
                  <a:pt x="2652182" y="44345"/>
                </a:lnTo>
                <a:lnTo>
                  <a:pt x="2652182" y="1894156"/>
                </a:lnTo>
                <a:lnTo>
                  <a:pt x="0" y="1894156"/>
                </a:lnTo>
                <a:lnTo>
                  <a:pt x="16451" y="1823680"/>
                </a:lnTo>
                <a:cubicBezTo>
                  <a:pt x="88611" y="1557929"/>
                  <a:pt x="198146" y="1305870"/>
                  <a:pt x="341158" y="1087369"/>
                </a:cubicBezTo>
                <a:cubicBezTo>
                  <a:pt x="408990" y="983731"/>
                  <a:pt x="980172" y="137074"/>
                  <a:pt x="1892811" y="17765"/>
                </a:cubicBezTo>
                <a:cubicBezTo>
                  <a:pt x="1915128" y="14850"/>
                  <a:pt x="1931782" y="13185"/>
                  <a:pt x="1946371" y="11637"/>
                </a:cubicBezTo>
                <a:cubicBezTo>
                  <a:pt x="1981669" y="7898"/>
                  <a:pt x="2062823" y="163"/>
                  <a:pt x="2175845" y="3"/>
                </a:cubicBezTo>
                <a:close/>
              </a:path>
            </a:pathLst>
          </a:custGeom>
          <a:solidFill>
            <a:schemeClr val="accent1">
              <a:lumMod val="20000"/>
              <a:lumOff val="80000"/>
            </a:schemeClr>
          </a:solidFill>
          <a:ln w="1849" cap="flat">
            <a:noFill/>
            <a:prstDash val="solid"/>
            <a:miter/>
          </a:ln>
        </p:spPr>
        <p:txBody>
          <a:bodyPr rtlCol="0" anchor="ctr"/>
          <a:lstStyle/>
          <a:p>
            <a:endParaRPr lang="en-US"/>
          </a:p>
        </p:txBody>
      </p:sp>
      <p:grpSp>
        <p:nvGrpSpPr>
          <p:cNvPr id="182" name="图形 27">
            <a:extLst>
              <a:ext uri="{FF2B5EF4-FFF2-40B4-BE49-F238E27FC236}">
                <a16:creationId xmlns:a16="http://schemas.microsoft.com/office/drawing/2014/main" id="{F4963D8A-2F90-1244-259D-A4D2745970CB}"/>
              </a:ext>
            </a:extLst>
          </p:cNvPr>
          <p:cNvGrpSpPr/>
          <p:nvPr/>
        </p:nvGrpSpPr>
        <p:grpSpPr>
          <a:xfrm>
            <a:off x="11187412" y="4909283"/>
            <a:ext cx="813819" cy="692555"/>
            <a:chOff x="6213565" y="1179571"/>
            <a:chExt cx="1923779" cy="1637125"/>
          </a:xfrm>
        </p:grpSpPr>
        <p:grpSp>
          <p:nvGrpSpPr>
            <p:cNvPr id="247" name="图形 27">
              <a:extLst>
                <a:ext uri="{FF2B5EF4-FFF2-40B4-BE49-F238E27FC236}">
                  <a16:creationId xmlns:a16="http://schemas.microsoft.com/office/drawing/2014/main" id="{EA0B4F4D-9E2E-09C3-F8ED-C37A1D395A00}"/>
                </a:ext>
              </a:extLst>
            </p:cNvPr>
            <p:cNvGrpSpPr/>
            <p:nvPr/>
          </p:nvGrpSpPr>
          <p:grpSpPr>
            <a:xfrm>
              <a:off x="6213565" y="1423968"/>
              <a:ext cx="1391647" cy="1392728"/>
              <a:chOff x="6213565" y="1423968"/>
              <a:chExt cx="1391647" cy="1392728"/>
            </a:xfrm>
          </p:grpSpPr>
          <p:grpSp>
            <p:nvGrpSpPr>
              <p:cNvPr id="261" name="图形 27">
                <a:extLst>
                  <a:ext uri="{FF2B5EF4-FFF2-40B4-BE49-F238E27FC236}">
                    <a16:creationId xmlns:a16="http://schemas.microsoft.com/office/drawing/2014/main" id="{A1D96776-1767-01EE-08EC-1F12AC83CB06}"/>
                  </a:ext>
                </a:extLst>
              </p:cNvPr>
              <p:cNvGrpSpPr/>
              <p:nvPr/>
            </p:nvGrpSpPr>
            <p:grpSpPr>
              <a:xfrm>
                <a:off x="6213565" y="1423968"/>
                <a:ext cx="935869" cy="1061714"/>
                <a:chOff x="6213565" y="1423968"/>
                <a:chExt cx="935869" cy="1061714"/>
              </a:xfrm>
              <a:solidFill>
                <a:srgbClr val="91B3FA"/>
              </a:solidFill>
            </p:grpSpPr>
            <p:sp>
              <p:nvSpPr>
                <p:cNvPr id="270" name="任意多边形: 形状 269">
                  <a:extLst>
                    <a:ext uri="{FF2B5EF4-FFF2-40B4-BE49-F238E27FC236}">
                      <a16:creationId xmlns:a16="http://schemas.microsoft.com/office/drawing/2014/main" id="{FEA8C1C1-95D9-EB97-30EA-BE32EC56C1BC}"/>
                    </a:ext>
                  </a:extLst>
                </p:cNvPr>
                <p:cNvSpPr/>
                <p:nvPr/>
              </p:nvSpPr>
              <p:spPr>
                <a:xfrm>
                  <a:off x="6301930" y="2452156"/>
                  <a:ext cx="24724" cy="33526"/>
                </a:xfrm>
                <a:custGeom>
                  <a:avLst/>
                  <a:gdLst>
                    <a:gd name="connsiteX0" fmla="*/ 18572 w 24724"/>
                    <a:gd name="connsiteY0" fmla="*/ 33526 h 33526"/>
                    <a:gd name="connsiteX1" fmla="*/ 13322 w 24724"/>
                    <a:gd name="connsiteY1" fmla="*/ 30569 h 33526"/>
                    <a:gd name="connsiteX2" fmla="*/ 789 w 24724"/>
                    <a:gd name="connsiteY2" fmla="*/ 9163 h 33526"/>
                    <a:gd name="connsiteX3" fmla="*/ 3137 w 24724"/>
                    <a:gd name="connsiteY3" fmla="*/ 789 h 33526"/>
                    <a:gd name="connsiteX4" fmla="*/ 11510 w 24724"/>
                    <a:gd name="connsiteY4" fmla="*/ 3137 h 33526"/>
                    <a:gd name="connsiteX5" fmla="*/ 23822 w 24724"/>
                    <a:gd name="connsiteY5" fmla="*/ 24173 h 33526"/>
                    <a:gd name="connsiteX6" fmla="*/ 21770 w 24724"/>
                    <a:gd name="connsiteY6" fmla="*/ 32620 h 33526"/>
                    <a:gd name="connsiteX7" fmla="*/ 18572 w 24724"/>
                    <a:gd name="connsiteY7" fmla="*/ 33526 h 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24" h="33526">
                      <a:moveTo>
                        <a:pt x="18572" y="33526"/>
                      </a:moveTo>
                      <a:cubicBezTo>
                        <a:pt x="16501" y="33526"/>
                        <a:pt x="14468" y="32473"/>
                        <a:pt x="13322" y="30569"/>
                      </a:cubicBezTo>
                      <a:cubicBezTo>
                        <a:pt x="9089" y="23618"/>
                        <a:pt x="4856" y="16409"/>
                        <a:pt x="789" y="9163"/>
                      </a:cubicBezTo>
                      <a:cubicBezTo>
                        <a:pt x="-875" y="6205"/>
                        <a:pt x="179" y="2453"/>
                        <a:pt x="3137" y="789"/>
                      </a:cubicBezTo>
                      <a:cubicBezTo>
                        <a:pt x="6113" y="-875"/>
                        <a:pt x="9847" y="179"/>
                        <a:pt x="11510" y="3137"/>
                      </a:cubicBezTo>
                      <a:cubicBezTo>
                        <a:pt x="15522" y="10272"/>
                        <a:pt x="19662" y="17352"/>
                        <a:pt x="23822" y="24173"/>
                      </a:cubicBezTo>
                      <a:cubicBezTo>
                        <a:pt x="25596" y="27075"/>
                        <a:pt x="24672" y="30864"/>
                        <a:pt x="21770" y="32620"/>
                      </a:cubicBezTo>
                      <a:cubicBezTo>
                        <a:pt x="20772" y="33231"/>
                        <a:pt x="19662" y="33526"/>
                        <a:pt x="18572" y="33526"/>
                      </a:cubicBezTo>
                      <a:close/>
                    </a:path>
                  </a:pathLst>
                </a:custGeom>
                <a:solidFill>
                  <a:srgbClr val="91B3FA"/>
                </a:solidFill>
                <a:ln w="1849" cap="flat">
                  <a:noFill/>
                  <a:prstDash val="solid"/>
                  <a:miter/>
                </a:ln>
              </p:spPr>
              <p:txBody>
                <a:bodyPr rtlCol="0" anchor="ctr">
                  <a:noAutofit/>
                </a:bodyPr>
                <a:lstStyle/>
                <a:p>
                  <a:endParaRPr lang="en-US"/>
                </a:p>
              </p:txBody>
            </p:sp>
            <p:sp>
              <p:nvSpPr>
                <p:cNvPr id="271" name="任意多边形: 形状 270">
                  <a:extLst>
                    <a:ext uri="{FF2B5EF4-FFF2-40B4-BE49-F238E27FC236}">
                      <a16:creationId xmlns:a16="http://schemas.microsoft.com/office/drawing/2014/main" id="{C45F01BF-60BE-3A9B-BA62-BF697B6E83AA}"/>
                    </a:ext>
                  </a:extLst>
                </p:cNvPr>
                <p:cNvSpPr/>
                <p:nvPr/>
              </p:nvSpPr>
              <p:spPr>
                <a:xfrm>
                  <a:off x="6213565" y="1423968"/>
                  <a:ext cx="833850" cy="967698"/>
                </a:xfrm>
                <a:custGeom>
                  <a:avLst/>
                  <a:gdLst>
                    <a:gd name="connsiteX0" fmla="*/ 59134 w 833850"/>
                    <a:gd name="connsiteY0" fmla="*/ 967699 h 967698"/>
                    <a:gd name="connsiteX1" fmla="*/ 53459 w 833850"/>
                    <a:gd name="connsiteY1" fmla="*/ 963910 h 967698"/>
                    <a:gd name="connsiteX2" fmla="*/ 35898 w 833850"/>
                    <a:gd name="connsiteY2" fmla="*/ 916828 h 967698"/>
                    <a:gd name="connsiteX3" fmla="*/ 39799 w 833850"/>
                    <a:gd name="connsiteY3" fmla="*/ 909045 h 967698"/>
                    <a:gd name="connsiteX4" fmla="*/ 47581 w 833850"/>
                    <a:gd name="connsiteY4" fmla="*/ 912946 h 967698"/>
                    <a:gd name="connsiteX5" fmla="*/ 64846 w 833850"/>
                    <a:gd name="connsiteY5" fmla="*/ 959196 h 967698"/>
                    <a:gd name="connsiteX6" fmla="*/ 61519 w 833850"/>
                    <a:gd name="connsiteY6" fmla="*/ 967237 h 967698"/>
                    <a:gd name="connsiteX7" fmla="*/ 59134 w 833850"/>
                    <a:gd name="connsiteY7" fmla="*/ 967699 h 967698"/>
                    <a:gd name="connsiteX8" fmla="*/ 20722 w 833850"/>
                    <a:gd name="connsiteY8" fmla="*/ 842887 h 967698"/>
                    <a:gd name="connsiteX9" fmla="*/ 14714 w 833850"/>
                    <a:gd name="connsiteY9" fmla="*/ 837989 h 967698"/>
                    <a:gd name="connsiteX10" fmla="*/ 13051 w 833850"/>
                    <a:gd name="connsiteY10" fmla="*/ 829762 h 967698"/>
                    <a:gd name="connsiteX11" fmla="*/ 6248 w 833850"/>
                    <a:gd name="connsiteY11" fmla="*/ 788448 h 967698"/>
                    <a:gd name="connsiteX12" fmla="*/ 11535 w 833850"/>
                    <a:gd name="connsiteY12" fmla="*/ 781535 h 967698"/>
                    <a:gd name="connsiteX13" fmla="*/ 18448 w 833850"/>
                    <a:gd name="connsiteY13" fmla="*/ 786821 h 967698"/>
                    <a:gd name="connsiteX14" fmla="*/ 25140 w 833850"/>
                    <a:gd name="connsiteY14" fmla="*/ 827415 h 967698"/>
                    <a:gd name="connsiteX15" fmla="*/ 26766 w 833850"/>
                    <a:gd name="connsiteY15" fmla="*/ 835475 h 967698"/>
                    <a:gd name="connsiteX16" fmla="*/ 21997 w 833850"/>
                    <a:gd name="connsiteY16" fmla="*/ 842758 h 967698"/>
                    <a:gd name="connsiteX17" fmla="*/ 20722 w 833850"/>
                    <a:gd name="connsiteY17" fmla="*/ 842887 h 967698"/>
                    <a:gd name="connsiteX18" fmla="*/ 6248 w 833850"/>
                    <a:gd name="connsiteY18" fmla="*/ 713084 h 967698"/>
                    <a:gd name="connsiteX19" fmla="*/ 93 w 833850"/>
                    <a:gd name="connsiteY19" fmla="*/ 707021 h 967698"/>
                    <a:gd name="connsiteX20" fmla="*/ 0 w 833850"/>
                    <a:gd name="connsiteY20" fmla="*/ 695616 h 967698"/>
                    <a:gd name="connsiteX21" fmla="*/ 1091 w 833850"/>
                    <a:gd name="connsiteY21" fmla="*/ 656778 h 967698"/>
                    <a:gd name="connsiteX22" fmla="*/ 7579 w 833850"/>
                    <a:gd name="connsiteY22" fmla="*/ 650992 h 967698"/>
                    <a:gd name="connsiteX23" fmla="*/ 13365 w 833850"/>
                    <a:gd name="connsiteY23" fmla="*/ 657481 h 967698"/>
                    <a:gd name="connsiteX24" fmla="*/ 12293 w 833850"/>
                    <a:gd name="connsiteY24" fmla="*/ 695616 h 967698"/>
                    <a:gd name="connsiteX25" fmla="*/ 12385 w 833850"/>
                    <a:gd name="connsiteY25" fmla="*/ 706836 h 967698"/>
                    <a:gd name="connsiteX26" fmla="*/ 6322 w 833850"/>
                    <a:gd name="connsiteY26" fmla="*/ 713084 h 967698"/>
                    <a:gd name="connsiteX27" fmla="*/ 6248 w 833850"/>
                    <a:gd name="connsiteY27" fmla="*/ 713084 h 967698"/>
                    <a:gd name="connsiteX28" fmla="*/ 16563 w 833850"/>
                    <a:gd name="connsiteY28" fmla="*/ 582875 h 967698"/>
                    <a:gd name="connsiteX29" fmla="*/ 15491 w 833850"/>
                    <a:gd name="connsiteY29" fmla="*/ 582782 h 967698"/>
                    <a:gd name="connsiteX30" fmla="*/ 10500 w 833850"/>
                    <a:gd name="connsiteY30" fmla="*/ 575647 h 967698"/>
                    <a:gd name="connsiteX31" fmla="*/ 21018 w 833850"/>
                    <a:gd name="connsiteY31" fmla="*/ 526476 h 967698"/>
                    <a:gd name="connsiteX32" fmla="*/ 28486 w 833850"/>
                    <a:gd name="connsiteY32" fmla="*/ 522021 h 967698"/>
                    <a:gd name="connsiteX33" fmla="*/ 32941 w 833850"/>
                    <a:gd name="connsiteY33" fmla="*/ 529489 h 967698"/>
                    <a:gd name="connsiteX34" fmla="*/ 22607 w 833850"/>
                    <a:gd name="connsiteY34" fmla="*/ 577773 h 967698"/>
                    <a:gd name="connsiteX35" fmla="*/ 16563 w 833850"/>
                    <a:gd name="connsiteY35" fmla="*/ 582875 h 967698"/>
                    <a:gd name="connsiteX36" fmla="*/ 51352 w 833850"/>
                    <a:gd name="connsiteY36" fmla="*/ 456972 h 967698"/>
                    <a:gd name="connsiteX37" fmla="*/ 49152 w 833850"/>
                    <a:gd name="connsiteY37" fmla="*/ 456565 h 967698"/>
                    <a:gd name="connsiteX38" fmla="*/ 45603 w 833850"/>
                    <a:gd name="connsiteY38" fmla="*/ 448617 h 967698"/>
                    <a:gd name="connsiteX39" fmla="*/ 65216 w 833850"/>
                    <a:gd name="connsiteY39" fmla="*/ 402330 h 967698"/>
                    <a:gd name="connsiteX40" fmla="*/ 73386 w 833850"/>
                    <a:gd name="connsiteY40" fmla="*/ 399354 h 967698"/>
                    <a:gd name="connsiteX41" fmla="*/ 76362 w 833850"/>
                    <a:gd name="connsiteY41" fmla="*/ 407524 h 967698"/>
                    <a:gd name="connsiteX42" fmla="*/ 57101 w 833850"/>
                    <a:gd name="connsiteY42" fmla="*/ 452979 h 967698"/>
                    <a:gd name="connsiteX43" fmla="*/ 51352 w 833850"/>
                    <a:gd name="connsiteY43" fmla="*/ 456972 h 967698"/>
                    <a:gd name="connsiteX44" fmla="*/ 109229 w 833850"/>
                    <a:gd name="connsiteY44" fmla="*/ 339905 h 967698"/>
                    <a:gd name="connsiteX45" fmla="*/ 105994 w 833850"/>
                    <a:gd name="connsiteY45" fmla="*/ 338981 h 967698"/>
                    <a:gd name="connsiteX46" fmla="*/ 103998 w 833850"/>
                    <a:gd name="connsiteY46" fmla="*/ 330515 h 967698"/>
                    <a:gd name="connsiteX47" fmla="*/ 131929 w 833850"/>
                    <a:gd name="connsiteY47" fmla="*/ 288738 h 967698"/>
                    <a:gd name="connsiteX48" fmla="*/ 140524 w 833850"/>
                    <a:gd name="connsiteY48" fmla="*/ 287352 h 967698"/>
                    <a:gd name="connsiteX49" fmla="*/ 141911 w 833850"/>
                    <a:gd name="connsiteY49" fmla="*/ 295929 h 967698"/>
                    <a:gd name="connsiteX50" fmla="*/ 114460 w 833850"/>
                    <a:gd name="connsiteY50" fmla="*/ 336966 h 967698"/>
                    <a:gd name="connsiteX51" fmla="*/ 109229 w 833850"/>
                    <a:gd name="connsiteY51" fmla="*/ 339905 h 967698"/>
                    <a:gd name="connsiteX52" fmla="*/ 188013 w 833850"/>
                    <a:gd name="connsiteY52" fmla="*/ 235797 h 967698"/>
                    <a:gd name="connsiteX53" fmla="*/ 183854 w 833850"/>
                    <a:gd name="connsiteY53" fmla="*/ 234189 h 967698"/>
                    <a:gd name="connsiteX54" fmla="*/ 183484 w 833850"/>
                    <a:gd name="connsiteY54" fmla="*/ 225501 h 967698"/>
                    <a:gd name="connsiteX55" fmla="*/ 218735 w 833850"/>
                    <a:gd name="connsiteY55" fmla="*/ 189713 h 967698"/>
                    <a:gd name="connsiteX56" fmla="*/ 227423 w 833850"/>
                    <a:gd name="connsiteY56" fmla="*/ 189954 h 967698"/>
                    <a:gd name="connsiteX57" fmla="*/ 227183 w 833850"/>
                    <a:gd name="connsiteY57" fmla="*/ 198642 h 967698"/>
                    <a:gd name="connsiteX58" fmla="*/ 192542 w 833850"/>
                    <a:gd name="connsiteY58" fmla="*/ 233800 h 967698"/>
                    <a:gd name="connsiteX59" fmla="*/ 188013 w 833850"/>
                    <a:gd name="connsiteY59" fmla="*/ 235797 h 967698"/>
                    <a:gd name="connsiteX60" fmla="*/ 284912 w 833850"/>
                    <a:gd name="connsiteY60" fmla="*/ 148325 h 967698"/>
                    <a:gd name="connsiteX61" fmla="*/ 279958 w 833850"/>
                    <a:gd name="connsiteY61" fmla="*/ 145848 h 967698"/>
                    <a:gd name="connsiteX62" fmla="*/ 281233 w 833850"/>
                    <a:gd name="connsiteY62" fmla="*/ 137234 h 967698"/>
                    <a:gd name="connsiteX63" fmla="*/ 322585 w 833850"/>
                    <a:gd name="connsiteY63" fmla="*/ 108748 h 967698"/>
                    <a:gd name="connsiteX64" fmla="*/ 331088 w 833850"/>
                    <a:gd name="connsiteY64" fmla="*/ 110634 h 967698"/>
                    <a:gd name="connsiteX65" fmla="*/ 329202 w 833850"/>
                    <a:gd name="connsiteY65" fmla="*/ 119137 h 967698"/>
                    <a:gd name="connsiteX66" fmla="*/ 288572 w 833850"/>
                    <a:gd name="connsiteY66" fmla="*/ 147105 h 967698"/>
                    <a:gd name="connsiteX67" fmla="*/ 284912 w 833850"/>
                    <a:gd name="connsiteY67" fmla="*/ 148325 h 967698"/>
                    <a:gd name="connsiteX68" fmla="*/ 396599 w 833850"/>
                    <a:gd name="connsiteY68" fmla="*/ 80762 h 967698"/>
                    <a:gd name="connsiteX69" fmla="*/ 391054 w 833850"/>
                    <a:gd name="connsiteY69" fmla="*/ 77268 h 967698"/>
                    <a:gd name="connsiteX70" fmla="*/ 393938 w 833850"/>
                    <a:gd name="connsiteY70" fmla="*/ 69061 h 967698"/>
                    <a:gd name="connsiteX71" fmla="*/ 439966 w 833850"/>
                    <a:gd name="connsiteY71" fmla="*/ 48930 h 967698"/>
                    <a:gd name="connsiteX72" fmla="*/ 447951 w 833850"/>
                    <a:gd name="connsiteY72" fmla="*/ 52387 h 967698"/>
                    <a:gd name="connsiteX73" fmla="*/ 444495 w 833850"/>
                    <a:gd name="connsiteY73" fmla="*/ 60373 h 967698"/>
                    <a:gd name="connsiteX74" fmla="*/ 399280 w 833850"/>
                    <a:gd name="connsiteY74" fmla="*/ 80152 h 967698"/>
                    <a:gd name="connsiteX75" fmla="*/ 396599 w 833850"/>
                    <a:gd name="connsiteY75" fmla="*/ 80762 h 967698"/>
                    <a:gd name="connsiteX76" fmla="*/ 519082 w 833850"/>
                    <a:gd name="connsiteY76" fmla="*/ 35565 h 967698"/>
                    <a:gd name="connsiteX77" fmla="*/ 513148 w 833850"/>
                    <a:gd name="connsiteY77" fmla="*/ 30981 h 967698"/>
                    <a:gd name="connsiteX78" fmla="*/ 517530 w 833850"/>
                    <a:gd name="connsiteY78" fmla="*/ 23458 h 967698"/>
                    <a:gd name="connsiteX79" fmla="*/ 562984 w 833850"/>
                    <a:gd name="connsiteY79" fmla="*/ 13014 h 967698"/>
                    <a:gd name="connsiteX80" fmla="*/ 566571 w 833850"/>
                    <a:gd name="connsiteY80" fmla="*/ 12330 h 967698"/>
                    <a:gd name="connsiteX81" fmla="*/ 573724 w 833850"/>
                    <a:gd name="connsiteY81" fmla="*/ 17265 h 967698"/>
                    <a:gd name="connsiteX82" fmla="*/ 568789 w 833850"/>
                    <a:gd name="connsiteY82" fmla="*/ 24419 h 967698"/>
                    <a:gd name="connsiteX83" fmla="*/ 565332 w 833850"/>
                    <a:gd name="connsiteY83" fmla="*/ 25084 h 967698"/>
                    <a:gd name="connsiteX84" fmla="*/ 520672 w 833850"/>
                    <a:gd name="connsiteY84" fmla="*/ 35344 h 967698"/>
                    <a:gd name="connsiteX85" fmla="*/ 519082 w 833850"/>
                    <a:gd name="connsiteY85" fmla="*/ 35565 h 967698"/>
                    <a:gd name="connsiteX86" fmla="*/ 827692 w 833850"/>
                    <a:gd name="connsiteY86" fmla="*/ 24863 h 967698"/>
                    <a:gd name="connsiteX87" fmla="*/ 826509 w 833850"/>
                    <a:gd name="connsiteY87" fmla="*/ 24752 h 967698"/>
                    <a:gd name="connsiteX88" fmla="*/ 777746 w 833850"/>
                    <a:gd name="connsiteY88" fmla="*/ 17117 h 967698"/>
                    <a:gd name="connsiteX89" fmla="*/ 772366 w 833850"/>
                    <a:gd name="connsiteY89" fmla="*/ 10278 h 967698"/>
                    <a:gd name="connsiteX90" fmla="*/ 779205 w 833850"/>
                    <a:gd name="connsiteY90" fmla="*/ 4899 h 967698"/>
                    <a:gd name="connsiteX91" fmla="*/ 828875 w 833850"/>
                    <a:gd name="connsiteY91" fmla="*/ 12681 h 967698"/>
                    <a:gd name="connsiteX92" fmla="*/ 833737 w 833850"/>
                    <a:gd name="connsiteY92" fmla="*/ 19890 h 967698"/>
                    <a:gd name="connsiteX93" fmla="*/ 827692 w 833850"/>
                    <a:gd name="connsiteY93" fmla="*/ 24863 h 967698"/>
                    <a:gd name="connsiteX94" fmla="*/ 647887 w 833850"/>
                    <a:gd name="connsiteY94" fmla="*/ 14067 h 967698"/>
                    <a:gd name="connsiteX95" fmla="*/ 641750 w 833850"/>
                    <a:gd name="connsiteY95" fmla="*/ 8355 h 967698"/>
                    <a:gd name="connsiteX96" fmla="*/ 647444 w 833850"/>
                    <a:gd name="connsiteY96" fmla="*/ 1775 h 967698"/>
                    <a:gd name="connsiteX97" fmla="*/ 696836 w 833850"/>
                    <a:gd name="connsiteY97" fmla="*/ 0 h 967698"/>
                    <a:gd name="connsiteX98" fmla="*/ 703527 w 833850"/>
                    <a:gd name="connsiteY98" fmla="*/ 6155 h 967698"/>
                    <a:gd name="connsiteX99" fmla="*/ 697409 w 833850"/>
                    <a:gd name="connsiteY99" fmla="*/ 12311 h 967698"/>
                    <a:gd name="connsiteX100" fmla="*/ 648312 w 833850"/>
                    <a:gd name="connsiteY100" fmla="*/ 14049 h 967698"/>
                    <a:gd name="connsiteX101" fmla="*/ 647887 w 833850"/>
                    <a:gd name="connsiteY101" fmla="*/ 14067 h 96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33850" h="967698">
                      <a:moveTo>
                        <a:pt x="59134" y="967699"/>
                      </a:moveTo>
                      <a:cubicBezTo>
                        <a:pt x="56731" y="967699"/>
                        <a:pt x="54439" y="966276"/>
                        <a:pt x="53459" y="963910"/>
                      </a:cubicBezTo>
                      <a:cubicBezTo>
                        <a:pt x="47082" y="948548"/>
                        <a:pt x="41185" y="932707"/>
                        <a:pt x="35898" y="916828"/>
                      </a:cubicBezTo>
                      <a:cubicBezTo>
                        <a:pt x="34826" y="913611"/>
                        <a:pt x="36564" y="910118"/>
                        <a:pt x="39799" y="909045"/>
                      </a:cubicBezTo>
                      <a:cubicBezTo>
                        <a:pt x="43015" y="907992"/>
                        <a:pt x="46509" y="909711"/>
                        <a:pt x="47581" y="912946"/>
                      </a:cubicBezTo>
                      <a:cubicBezTo>
                        <a:pt x="52775" y="928547"/>
                        <a:pt x="58580" y="944112"/>
                        <a:pt x="64846" y="959196"/>
                      </a:cubicBezTo>
                      <a:cubicBezTo>
                        <a:pt x="66159" y="962338"/>
                        <a:pt x="64661" y="965924"/>
                        <a:pt x="61519" y="967237"/>
                      </a:cubicBezTo>
                      <a:cubicBezTo>
                        <a:pt x="60724" y="967551"/>
                        <a:pt x="59929" y="967699"/>
                        <a:pt x="59134" y="967699"/>
                      </a:cubicBezTo>
                      <a:close/>
                      <a:moveTo>
                        <a:pt x="20722" y="842887"/>
                      </a:moveTo>
                      <a:cubicBezTo>
                        <a:pt x="17875" y="842887"/>
                        <a:pt x="15306" y="840891"/>
                        <a:pt x="14714" y="837989"/>
                      </a:cubicBezTo>
                      <a:cubicBezTo>
                        <a:pt x="14141" y="835253"/>
                        <a:pt x="13587" y="832517"/>
                        <a:pt x="13051" y="829762"/>
                      </a:cubicBezTo>
                      <a:cubicBezTo>
                        <a:pt x="10389" y="816084"/>
                        <a:pt x="8078" y="802164"/>
                        <a:pt x="6248" y="788448"/>
                      </a:cubicBezTo>
                      <a:cubicBezTo>
                        <a:pt x="5804" y="785084"/>
                        <a:pt x="8152" y="781997"/>
                        <a:pt x="11535" y="781535"/>
                      </a:cubicBezTo>
                      <a:cubicBezTo>
                        <a:pt x="14899" y="781128"/>
                        <a:pt x="18005" y="783439"/>
                        <a:pt x="18448" y="786821"/>
                      </a:cubicBezTo>
                      <a:cubicBezTo>
                        <a:pt x="20260" y="800316"/>
                        <a:pt x="22515" y="813976"/>
                        <a:pt x="25140" y="827415"/>
                      </a:cubicBezTo>
                      <a:cubicBezTo>
                        <a:pt x="25657" y="830114"/>
                        <a:pt x="26212" y="832794"/>
                        <a:pt x="26766" y="835475"/>
                      </a:cubicBezTo>
                      <a:cubicBezTo>
                        <a:pt x="27469" y="838802"/>
                        <a:pt x="25325" y="842055"/>
                        <a:pt x="21997" y="842758"/>
                      </a:cubicBezTo>
                      <a:cubicBezTo>
                        <a:pt x="21554" y="842850"/>
                        <a:pt x="21129" y="842887"/>
                        <a:pt x="20722" y="842887"/>
                      </a:cubicBezTo>
                      <a:close/>
                      <a:moveTo>
                        <a:pt x="6248" y="713084"/>
                      </a:moveTo>
                      <a:cubicBezTo>
                        <a:pt x="2902" y="713084"/>
                        <a:pt x="148" y="710385"/>
                        <a:pt x="93" y="707021"/>
                      </a:cubicBezTo>
                      <a:cubicBezTo>
                        <a:pt x="37" y="703213"/>
                        <a:pt x="0" y="699423"/>
                        <a:pt x="0" y="695616"/>
                      </a:cubicBezTo>
                      <a:cubicBezTo>
                        <a:pt x="0" y="682658"/>
                        <a:pt x="370" y="669589"/>
                        <a:pt x="1091" y="656778"/>
                      </a:cubicBezTo>
                      <a:cubicBezTo>
                        <a:pt x="1276" y="653377"/>
                        <a:pt x="4270" y="650808"/>
                        <a:pt x="7579" y="650992"/>
                      </a:cubicBezTo>
                      <a:cubicBezTo>
                        <a:pt x="10962" y="651177"/>
                        <a:pt x="13568" y="654080"/>
                        <a:pt x="13365" y="657481"/>
                      </a:cubicBezTo>
                      <a:cubicBezTo>
                        <a:pt x="12662" y="670069"/>
                        <a:pt x="12293" y="682898"/>
                        <a:pt x="12293" y="695616"/>
                      </a:cubicBezTo>
                      <a:cubicBezTo>
                        <a:pt x="12293" y="699350"/>
                        <a:pt x="12330" y="703084"/>
                        <a:pt x="12385" y="706836"/>
                      </a:cubicBezTo>
                      <a:cubicBezTo>
                        <a:pt x="12440" y="710237"/>
                        <a:pt x="9723" y="713029"/>
                        <a:pt x="6322" y="713084"/>
                      </a:cubicBezTo>
                      <a:lnTo>
                        <a:pt x="6248" y="713084"/>
                      </a:lnTo>
                      <a:close/>
                      <a:moveTo>
                        <a:pt x="16563" y="582875"/>
                      </a:moveTo>
                      <a:cubicBezTo>
                        <a:pt x="16212" y="582875"/>
                        <a:pt x="15860" y="582838"/>
                        <a:pt x="15491" y="582782"/>
                      </a:cubicBezTo>
                      <a:cubicBezTo>
                        <a:pt x="12145" y="582191"/>
                        <a:pt x="9908" y="579011"/>
                        <a:pt x="10500" y="575647"/>
                      </a:cubicBezTo>
                      <a:cubicBezTo>
                        <a:pt x="13402" y="559176"/>
                        <a:pt x="16932" y="542632"/>
                        <a:pt x="21018" y="526476"/>
                      </a:cubicBezTo>
                      <a:cubicBezTo>
                        <a:pt x="21850" y="523186"/>
                        <a:pt x="25214" y="521190"/>
                        <a:pt x="28486" y="522021"/>
                      </a:cubicBezTo>
                      <a:cubicBezTo>
                        <a:pt x="31776" y="522853"/>
                        <a:pt x="33772" y="526199"/>
                        <a:pt x="32941" y="529489"/>
                      </a:cubicBezTo>
                      <a:cubicBezTo>
                        <a:pt x="28929" y="545350"/>
                        <a:pt x="25454" y="561598"/>
                        <a:pt x="22607" y="577773"/>
                      </a:cubicBezTo>
                      <a:cubicBezTo>
                        <a:pt x="22090" y="580767"/>
                        <a:pt x="19502" y="582875"/>
                        <a:pt x="16563" y="582875"/>
                      </a:cubicBezTo>
                      <a:close/>
                      <a:moveTo>
                        <a:pt x="51352" y="456972"/>
                      </a:moveTo>
                      <a:cubicBezTo>
                        <a:pt x="50612" y="456972"/>
                        <a:pt x="49873" y="456843"/>
                        <a:pt x="49152" y="456565"/>
                      </a:cubicBezTo>
                      <a:cubicBezTo>
                        <a:pt x="45973" y="455345"/>
                        <a:pt x="44383" y="451796"/>
                        <a:pt x="45603" y="448617"/>
                      </a:cubicBezTo>
                      <a:cubicBezTo>
                        <a:pt x="51555" y="433015"/>
                        <a:pt x="58155" y="417451"/>
                        <a:pt x="65216" y="402330"/>
                      </a:cubicBezTo>
                      <a:cubicBezTo>
                        <a:pt x="66658" y="399243"/>
                        <a:pt x="70318" y="397930"/>
                        <a:pt x="73386" y="399354"/>
                      </a:cubicBezTo>
                      <a:cubicBezTo>
                        <a:pt x="76473" y="400796"/>
                        <a:pt x="77804" y="404456"/>
                        <a:pt x="76362" y="407524"/>
                      </a:cubicBezTo>
                      <a:cubicBezTo>
                        <a:pt x="69430" y="422368"/>
                        <a:pt x="62942" y="437655"/>
                        <a:pt x="57101" y="452979"/>
                      </a:cubicBezTo>
                      <a:cubicBezTo>
                        <a:pt x="56176" y="455456"/>
                        <a:pt x="53829" y="456972"/>
                        <a:pt x="51352" y="456972"/>
                      </a:cubicBezTo>
                      <a:close/>
                      <a:moveTo>
                        <a:pt x="109229" y="339905"/>
                      </a:moveTo>
                      <a:cubicBezTo>
                        <a:pt x="108120" y="339905"/>
                        <a:pt x="107011" y="339610"/>
                        <a:pt x="105994" y="338981"/>
                      </a:cubicBezTo>
                      <a:cubicBezTo>
                        <a:pt x="103110" y="337188"/>
                        <a:pt x="102205" y="333399"/>
                        <a:pt x="103998" y="330515"/>
                      </a:cubicBezTo>
                      <a:cubicBezTo>
                        <a:pt x="112778" y="316300"/>
                        <a:pt x="122187" y="302251"/>
                        <a:pt x="131929" y="288738"/>
                      </a:cubicBezTo>
                      <a:cubicBezTo>
                        <a:pt x="133925" y="285966"/>
                        <a:pt x="137770" y="285356"/>
                        <a:pt x="140524" y="287352"/>
                      </a:cubicBezTo>
                      <a:cubicBezTo>
                        <a:pt x="143279" y="289348"/>
                        <a:pt x="143907" y="293193"/>
                        <a:pt x="141911" y="295929"/>
                      </a:cubicBezTo>
                      <a:cubicBezTo>
                        <a:pt x="132335" y="309201"/>
                        <a:pt x="123093" y="323010"/>
                        <a:pt x="114460" y="336966"/>
                      </a:cubicBezTo>
                      <a:cubicBezTo>
                        <a:pt x="113314" y="338870"/>
                        <a:pt x="111299" y="339905"/>
                        <a:pt x="109229" y="339905"/>
                      </a:cubicBezTo>
                      <a:close/>
                      <a:moveTo>
                        <a:pt x="188013" y="235797"/>
                      </a:moveTo>
                      <a:cubicBezTo>
                        <a:pt x="186515" y="235797"/>
                        <a:pt x="185037" y="235261"/>
                        <a:pt x="183854" y="234189"/>
                      </a:cubicBezTo>
                      <a:cubicBezTo>
                        <a:pt x="181340" y="231897"/>
                        <a:pt x="181173" y="227996"/>
                        <a:pt x="183484" y="225501"/>
                      </a:cubicBezTo>
                      <a:cubicBezTo>
                        <a:pt x="194741" y="213226"/>
                        <a:pt x="206609" y="201193"/>
                        <a:pt x="218735" y="189713"/>
                      </a:cubicBezTo>
                      <a:cubicBezTo>
                        <a:pt x="221194" y="187384"/>
                        <a:pt x="225094" y="187477"/>
                        <a:pt x="227423" y="189954"/>
                      </a:cubicBezTo>
                      <a:cubicBezTo>
                        <a:pt x="229752" y="192431"/>
                        <a:pt x="229641" y="196313"/>
                        <a:pt x="227183" y="198642"/>
                      </a:cubicBezTo>
                      <a:cubicBezTo>
                        <a:pt x="215260" y="209899"/>
                        <a:pt x="203596" y="221730"/>
                        <a:pt x="192542" y="233800"/>
                      </a:cubicBezTo>
                      <a:cubicBezTo>
                        <a:pt x="191340" y="235113"/>
                        <a:pt x="189676" y="235797"/>
                        <a:pt x="188013" y="235797"/>
                      </a:cubicBezTo>
                      <a:close/>
                      <a:moveTo>
                        <a:pt x="284912" y="148325"/>
                      </a:moveTo>
                      <a:cubicBezTo>
                        <a:pt x="283027" y="148325"/>
                        <a:pt x="281178" y="147475"/>
                        <a:pt x="279958" y="145848"/>
                      </a:cubicBezTo>
                      <a:cubicBezTo>
                        <a:pt x="277925" y="143112"/>
                        <a:pt x="278498" y="139267"/>
                        <a:pt x="281233" y="137234"/>
                      </a:cubicBezTo>
                      <a:cubicBezTo>
                        <a:pt x="294654" y="127270"/>
                        <a:pt x="308555" y="117677"/>
                        <a:pt x="322585" y="108748"/>
                      </a:cubicBezTo>
                      <a:cubicBezTo>
                        <a:pt x="325468" y="106937"/>
                        <a:pt x="329258" y="107769"/>
                        <a:pt x="331088" y="110634"/>
                      </a:cubicBezTo>
                      <a:cubicBezTo>
                        <a:pt x="332918" y="113499"/>
                        <a:pt x="332068" y="117307"/>
                        <a:pt x="329202" y="119137"/>
                      </a:cubicBezTo>
                      <a:cubicBezTo>
                        <a:pt x="315413" y="127899"/>
                        <a:pt x="301752" y="137326"/>
                        <a:pt x="288572" y="147105"/>
                      </a:cubicBezTo>
                      <a:cubicBezTo>
                        <a:pt x="287482" y="147937"/>
                        <a:pt x="286187" y="148325"/>
                        <a:pt x="284912" y="148325"/>
                      </a:cubicBezTo>
                      <a:close/>
                      <a:moveTo>
                        <a:pt x="396599" y="80762"/>
                      </a:moveTo>
                      <a:cubicBezTo>
                        <a:pt x="394307" y="80762"/>
                        <a:pt x="392108" y="79468"/>
                        <a:pt x="391054" y="77268"/>
                      </a:cubicBezTo>
                      <a:cubicBezTo>
                        <a:pt x="389575" y="74199"/>
                        <a:pt x="390869" y="70539"/>
                        <a:pt x="393938" y="69061"/>
                      </a:cubicBezTo>
                      <a:cubicBezTo>
                        <a:pt x="408929" y="61851"/>
                        <a:pt x="424420" y="55086"/>
                        <a:pt x="439966" y="48930"/>
                      </a:cubicBezTo>
                      <a:cubicBezTo>
                        <a:pt x="443108" y="47673"/>
                        <a:pt x="446694" y="49226"/>
                        <a:pt x="447951" y="52387"/>
                      </a:cubicBezTo>
                      <a:cubicBezTo>
                        <a:pt x="449209" y="55548"/>
                        <a:pt x="447656" y="59116"/>
                        <a:pt x="444495" y="60373"/>
                      </a:cubicBezTo>
                      <a:cubicBezTo>
                        <a:pt x="429207" y="66417"/>
                        <a:pt x="413994" y="73072"/>
                        <a:pt x="399280" y="80152"/>
                      </a:cubicBezTo>
                      <a:cubicBezTo>
                        <a:pt x="398411" y="80577"/>
                        <a:pt x="397505" y="80762"/>
                        <a:pt x="396599" y="80762"/>
                      </a:cubicBezTo>
                      <a:close/>
                      <a:moveTo>
                        <a:pt x="519082" y="35565"/>
                      </a:moveTo>
                      <a:cubicBezTo>
                        <a:pt x="516365" y="35565"/>
                        <a:pt x="513870" y="33754"/>
                        <a:pt x="513148" y="30981"/>
                      </a:cubicBezTo>
                      <a:cubicBezTo>
                        <a:pt x="512280" y="27691"/>
                        <a:pt x="514239" y="24326"/>
                        <a:pt x="517530" y="23458"/>
                      </a:cubicBezTo>
                      <a:cubicBezTo>
                        <a:pt x="532465" y="19502"/>
                        <a:pt x="547753" y="15990"/>
                        <a:pt x="562984" y="13014"/>
                      </a:cubicBezTo>
                      <a:lnTo>
                        <a:pt x="566571" y="12330"/>
                      </a:lnTo>
                      <a:cubicBezTo>
                        <a:pt x="569972" y="11683"/>
                        <a:pt x="573114" y="13919"/>
                        <a:pt x="573724" y="17265"/>
                      </a:cubicBezTo>
                      <a:cubicBezTo>
                        <a:pt x="574335" y="20611"/>
                        <a:pt x="572135" y="23809"/>
                        <a:pt x="568789" y="24419"/>
                      </a:cubicBezTo>
                      <a:lnTo>
                        <a:pt x="565332" y="25084"/>
                      </a:lnTo>
                      <a:cubicBezTo>
                        <a:pt x="550378" y="28005"/>
                        <a:pt x="535349" y="31462"/>
                        <a:pt x="520672" y="35344"/>
                      </a:cubicBezTo>
                      <a:cubicBezTo>
                        <a:pt x="520136" y="35510"/>
                        <a:pt x="519600" y="35565"/>
                        <a:pt x="519082" y="35565"/>
                      </a:cubicBezTo>
                      <a:close/>
                      <a:moveTo>
                        <a:pt x="827692" y="24863"/>
                      </a:moveTo>
                      <a:cubicBezTo>
                        <a:pt x="827304" y="24863"/>
                        <a:pt x="826916" y="24826"/>
                        <a:pt x="826509" y="24752"/>
                      </a:cubicBezTo>
                      <a:cubicBezTo>
                        <a:pt x="810390" y="21628"/>
                        <a:pt x="793994" y="19058"/>
                        <a:pt x="777746" y="17117"/>
                      </a:cubicBezTo>
                      <a:cubicBezTo>
                        <a:pt x="774363" y="16711"/>
                        <a:pt x="771959" y="13642"/>
                        <a:pt x="772366" y="10278"/>
                      </a:cubicBezTo>
                      <a:cubicBezTo>
                        <a:pt x="772773" y="6895"/>
                        <a:pt x="775823" y="4492"/>
                        <a:pt x="779205" y="4899"/>
                      </a:cubicBezTo>
                      <a:cubicBezTo>
                        <a:pt x="795750" y="6876"/>
                        <a:pt x="812461" y="9501"/>
                        <a:pt x="828875" y="12681"/>
                      </a:cubicBezTo>
                      <a:cubicBezTo>
                        <a:pt x="832203" y="13328"/>
                        <a:pt x="834384" y="16563"/>
                        <a:pt x="833737" y="19890"/>
                      </a:cubicBezTo>
                      <a:cubicBezTo>
                        <a:pt x="833146" y="22811"/>
                        <a:pt x="830576" y="24863"/>
                        <a:pt x="827692" y="24863"/>
                      </a:cubicBezTo>
                      <a:close/>
                      <a:moveTo>
                        <a:pt x="647887" y="14067"/>
                      </a:moveTo>
                      <a:cubicBezTo>
                        <a:pt x="644689" y="14067"/>
                        <a:pt x="641990" y="11590"/>
                        <a:pt x="641750" y="8355"/>
                      </a:cubicBezTo>
                      <a:cubicBezTo>
                        <a:pt x="641509" y="4973"/>
                        <a:pt x="644061" y="2015"/>
                        <a:pt x="647444" y="1775"/>
                      </a:cubicBezTo>
                      <a:cubicBezTo>
                        <a:pt x="663877" y="592"/>
                        <a:pt x="680495" y="0"/>
                        <a:pt x="696836" y="0"/>
                      </a:cubicBezTo>
                      <a:cubicBezTo>
                        <a:pt x="700551" y="19"/>
                        <a:pt x="703527" y="2680"/>
                        <a:pt x="703527" y="6155"/>
                      </a:cubicBezTo>
                      <a:cubicBezTo>
                        <a:pt x="703527" y="9649"/>
                        <a:pt x="700903" y="12256"/>
                        <a:pt x="697409" y="12311"/>
                      </a:cubicBezTo>
                      <a:cubicBezTo>
                        <a:pt x="680772" y="12311"/>
                        <a:pt x="664450" y="12903"/>
                        <a:pt x="648312" y="14049"/>
                      </a:cubicBezTo>
                      <a:cubicBezTo>
                        <a:pt x="648183" y="14067"/>
                        <a:pt x="648035" y="14067"/>
                        <a:pt x="647887" y="14067"/>
                      </a:cubicBezTo>
                      <a:close/>
                    </a:path>
                  </a:pathLst>
                </a:custGeom>
                <a:solidFill>
                  <a:srgbClr val="91B3FA"/>
                </a:solidFill>
                <a:ln w="1849" cap="flat">
                  <a:noFill/>
                  <a:prstDash val="solid"/>
                  <a:miter/>
                </a:ln>
              </p:spPr>
              <p:txBody>
                <a:bodyPr rtlCol="0" anchor="ctr">
                  <a:noAutofit/>
                </a:bodyPr>
                <a:lstStyle/>
                <a:p>
                  <a:endParaRPr lang="en-US"/>
                </a:p>
              </p:txBody>
            </p:sp>
            <p:sp>
              <p:nvSpPr>
                <p:cNvPr id="272" name="任意多边形: 形状 271">
                  <a:extLst>
                    <a:ext uri="{FF2B5EF4-FFF2-40B4-BE49-F238E27FC236}">
                      <a16:creationId xmlns:a16="http://schemas.microsoft.com/office/drawing/2014/main" id="{866E9355-4E2A-3C83-6255-C556A833B1D0}"/>
                    </a:ext>
                  </a:extLst>
                </p:cNvPr>
                <p:cNvSpPr/>
                <p:nvPr/>
              </p:nvSpPr>
              <p:spPr>
                <a:xfrm>
                  <a:off x="7113831" y="1456706"/>
                  <a:ext cx="35603" cy="20240"/>
                </a:xfrm>
                <a:custGeom>
                  <a:avLst/>
                  <a:gdLst>
                    <a:gd name="connsiteX0" fmla="*/ 29446 w 35603"/>
                    <a:gd name="connsiteY0" fmla="*/ 20241 h 20240"/>
                    <a:gd name="connsiteX1" fmla="*/ 27357 w 35603"/>
                    <a:gd name="connsiteY1" fmla="*/ 19871 h 20240"/>
                    <a:gd name="connsiteX2" fmla="*/ 4269 w 35603"/>
                    <a:gd name="connsiteY2" fmla="*/ 12015 h 20240"/>
                    <a:gd name="connsiteX3" fmla="*/ 295 w 35603"/>
                    <a:gd name="connsiteY3" fmla="*/ 4269 h 20240"/>
                    <a:gd name="connsiteX4" fmla="*/ 8040 w 35603"/>
                    <a:gd name="connsiteY4" fmla="*/ 295 h 20240"/>
                    <a:gd name="connsiteX5" fmla="*/ 31535 w 35603"/>
                    <a:gd name="connsiteY5" fmla="*/ 8299 h 20240"/>
                    <a:gd name="connsiteX6" fmla="*/ 35232 w 35603"/>
                    <a:gd name="connsiteY6" fmla="*/ 16174 h 20240"/>
                    <a:gd name="connsiteX7" fmla="*/ 29446 w 35603"/>
                    <a:gd name="connsiteY7" fmla="*/ 20241 h 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03" h="20240">
                      <a:moveTo>
                        <a:pt x="29446" y="20241"/>
                      </a:moveTo>
                      <a:cubicBezTo>
                        <a:pt x="28762" y="20241"/>
                        <a:pt x="28060" y="20130"/>
                        <a:pt x="27357" y="19871"/>
                      </a:cubicBezTo>
                      <a:cubicBezTo>
                        <a:pt x="19723" y="17117"/>
                        <a:pt x="11959" y="14473"/>
                        <a:pt x="4269" y="12015"/>
                      </a:cubicBezTo>
                      <a:cubicBezTo>
                        <a:pt x="1034" y="10979"/>
                        <a:pt x="-740" y="7523"/>
                        <a:pt x="295" y="4269"/>
                      </a:cubicBezTo>
                      <a:cubicBezTo>
                        <a:pt x="1330" y="1034"/>
                        <a:pt x="4787" y="-740"/>
                        <a:pt x="8040" y="295"/>
                      </a:cubicBezTo>
                      <a:cubicBezTo>
                        <a:pt x="15860" y="2809"/>
                        <a:pt x="23753" y="5489"/>
                        <a:pt x="31535" y="8299"/>
                      </a:cubicBezTo>
                      <a:cubicBezTo>
                        <a:pt x="34733" y="9445"/>
                        <a:pt x="36397" y="12976"/>
                        <a:pt x="35232" y="16174"/>
                      </a:cubicBezTo>
                      <a:cubicBezTo>
                        <a:pt x="34345" y="18669"/>
                        <a:pt x="31979" y="20241"/>
                        <a:pt x="29446" y="20241"/>
                      </a:cubicBezTo>
                      <a:close/>
                    </a:path>
                  </a:pathLst>
                </a:custGeom>
                <a:solidFill>
                  <a:srgbClr val="91B3FA"/>
                </a:solidFill>
                <a:ln w="1849" cap="flat">
                  <a:noFill/>
                  <a:prstDash val="solid"/>
                  <a:miter/>
                </a:ln>
              </p:spPr>
              <p:txBody>
                <a:bodyPr rtlCol="0" anchor="ctr">
                  <a:noAutofit/>
                </a:bodyPr>
                <a:lstStyle/>
                <a:p>
                  <a:endParaRPr lang="en-US"/>
                </a:p>
              </p:txBody>
            </p:sp>
          </p:grpSp>
          <p:grpSp>
            <p:nvGrpSpPr>
              <p:cNvPr id="262" name="图形 27">
                <a:extLst>
                  <a:ext uri="{FF2B5EF4-FFF2-40B4-BE49-F238E27FC236}">
                    <a16:creationId xmlns:a16="http://schemas.microsoft.com/office/drawing/2014/main" id="{37AA09B5-A604-C891-F9E0-C5F81A38754B}"/>
                  </a:ext>
                </a:extLst>
              </p:cNvPr>
              <p:cNvGrpSpPr/>
              <p:nvPr/>
            </p:nvGrpSpPr>
            <p:grpSpPr>
              <a:xfrm>
                <a:off x="6640604" y="1806093"/>
                <a:ext cx="964608" cy="1010603"/>
                <a:chOff x="6640604" y="1806093"/>
                <a:chExt cx="964608" cy="1010603"/>
              </a:xfrm>
              <a:solidFill>
                <a:srgbClr val="91B3FA"/>
              </a:solidFill>
            </p:grpSpPr>
            <p:sp>
              <p:nvSpPr>
                <p:cNvPr id="267" name="任意多边形: 形状 266">
                  <a:extLst>
                    <a:ext uri="{FF2B5EF4-FFF2-40B4-BE49-F238E27FC236}">
                      <a16:creationId xmlns:a16="http://schemas.microsoft.com/office/drawing/2014/main" id="{5EA8BDBA-02F1-1A3D-BDE5-952B1BABF3F1}"/>
                    </a:ext>
                  </a:extLst>
                </p:cNvPr>
                <p:cNvSpPr/>
                <p:nvPr/>
              </p:nvSpPr>
              <p:spPr>
                <a:xfrm>
                  <a:off x="7521465" y="1806093"/>
                  <a:ext cx="22864" cy="34512"/>
                </a:xfrm>
                <a:custGeom>
                  <a:avLst/>
                  <a:gdLst>
                    <a:gd name="connsiteX0" fmla="*/ 16729 w 22864"/>
                    <a:gd name="connsiteY0" fmla="*/ 34512 h 34512"/>
                    <a:gd name="connsiteX1" fmla="*/ 11128 w 22864"/>
                    <a:gd name="connsiteY1" fmla="*/ 30908 h 34512"/>
                    <a:gd name="connsiteX2" fmla="*/ 647 w 22864"/>
                    <a:gd name="connsiteY2" fmla="*/ 8892 h 34512"/>
                    <a:gd name="connsiteX3" fmla="*/ 3402 w 22864"/>
                    <a:gd name="connsiteY3" fmla="*/ 647 h 34512"/>
                    <a:gd name="connsiteX4" fmla="*/ 11646 w 22864"/>
                    <a:gd name="connsiteY4" fmla="*/ 3402 h 34512"/>
                    <a:gd name="connsiteX5" fmla="*/ 22312 w 22864"/>
                    <a:gd name="connsiteY5" fmla="*/ 25806 h 34512"/>
                    <a:gd name="connsiteX6" fmla="*/ 19262 w 22864"/>
                    <a:gd name="connsiteY6" fmla="*/ 33957 h 34512"/>
                    <a:gd name="connsiteX7" fmla="*/ 16729 w 22864"/>
                    <a:gd name="connsiteY7" fmla="*/ 34512 h 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4" h="34512">
                      <a:moveTo>
                        <a:pt x="16729" y="34512"/>
                      </a:moveTo>
                      <a:cubicBezTo>
                        <a:pt x="14382" y="34512"/>
                        <a:pt x="12145" y="33181"/>
                        <a:pt x="11128" y="30908"/>
                      </a:cubicBezTo>
                      <a:cubicBezTo>
                        <a:pt x="7709" y="23384"/>
                        <a:pt x="4196" y="15990"/>
                        <a:pt x="647" y="8892"/>
                      </a:cubicBezTo>
                      <a:cubicBezTo>
                        <a:pt x="-869" y="5860"/>
                        <a:pt x="370" y="2163"/>
                        <a:pt x="3402" y="647"/>
                      </a:cubicBezTo>
                      <a:cubicBezTo>
                        <a:pt x="6433" y="-869"/>
                        <a:pt x="10148" y="370"/>
                        <a:pt x="11646" y="3402"/>
                      </a:cubicBezTo>
                      <a:cubicBezTo>
                        <a:pt x="15250" y="10629"/>
                        <a:pt x="18837" y="18171"/>
                        <a:pt x="22312" y="25806"/>
                      </a:cubicBezTo>
                      <a:cubicBezTo>
                        <a:pt x="23717" y="28893"/>
                        <a:pt x="22349" y="32553"/>
                        <a:pt x="19262" y="33957"/>
                      </a:cubicBezTo>
                      <a:cubicBezTo>
                        <a:pt x="18430" y="34327"/>
                        <a:pt x="17561" y="34512"/>
                        <a:pt x="16729" y="34512"/>
                      </a:cubicBezTo>
                      <a:close/>
                    </a:path>
                  </a:pathLst>
                </a:custGeom>
                <a:solidFill>
                  <a:srgbClr val="91B3FA"/>
                </a:solidFill>
                <a:ln w="1849" cap="flat">
                  <a:noFill/>
                  <a:prstDash val="solid"/>
                  <a:miter/>
                </a:ln>
              </p:spPr>
              <p:txBody>
                <a:bodyPr rtlCol="0" anchor="ctr">
                  <a:noAutofit/>
                </a:bodyPr>
                <a:lstStyle/>
                <a:p>
                  <a:endParaRPr lang="en-US"/>
                </a:p>
              </p:txBody>
            </p:sp>
            <p:sp>
              <p:nvSpPr>
                <p:cNvPr id="268" name="任意多边形: 形状 267">
                  <a:extLst>
                    <a:ext uri="{FF2B5EF4-FFF2-40B4-BE49-F238E27FC236}">
                      <a16:creationId xmlns:a16="http://schemas.microsoft.com/office/drawing/2014/main" id="{C3D1690E-96CF-DBA1-C2B8-FB11D054F9B9}"/>
                    </a:ext>
                  </a:extLst>
                </p:cNvPr>
                <p:cNvSpPr/>
                <p:nvPr/>
              </p:nvSpPr>
              <p:spPr>
                <a:xfrm>
                  <a:off x="6740084" y="1902570"/>
                  <a:ext cx="865128" cy="914126"/>
                </a:xfrm>
                <a:custGeom>
                  <a:avLst/>
                  <a:gdLst>
                    <a:gd name="connsiteX0" fmla="*/ 169910 w 865128"/>
                    <a:gd name="connsiteY0" fmla="*/ 914127 h 914126"/>
                    <a:gd name="connsiteX1" fmla="*/ 132958 w 865128"/>
                    <a:gd name="connsiteY1" fmla="*/ 913184 h 914126"/>
                    <a:gd name="connsiteX2" fmla="*/ 127135 w 865128"/>
                    <a:gd name="connsiteY2" fmla="*/ 906714 h 914126"/>
                    <a:gd name="connsiteX3" fmla="*/ 133605 w 865128"/>
                    <a:gd name="connsiteY3" fmla="*/ 900891 h 914126"/>
                    <a:gd name="connsiteX4" fmla="*/ 169910 w 865128"/>
                    <a:gd name="connsiteY4" fmla="*/ 901815 h 914126"/>
                    <a:gd name="connsiteX5" fmla="*/ 182166 w 865128"/>
                    <a:gd name="connsiteY5" fmla="*/ 901705 h 914126"/>
                    <a:gd name="connsiteX6" fmla="*/ 182258 w 865128"/>
                    <a:gd name="connsiteY6" fmla="*/ 901705 h 914126"/>
                    <a:gd name="connsiteX7" fmla="*/ 188450 w 865128"/>
                    <a:gd name="connsiteY7" fmla="*/ 907731 h 914126"/>
                    <a:gd name="connsiteX8" fmla="*/ 182425 w 865128"/>
                    <a:gd name="connsiteY8" fmla="*/ 913997 h 914126"/>
                    <a:gd name="connsiteX9" fmla="*/ 169910 w 865128"/>
                    <a:gd name="connsiteY9" fmla="*/ 914127 h 914126"/>
                    <a:gd name="connsiteX10" fmla="*/ 261670 w 865128"/>
                    <a:gd name="connsiteY10" fmla="*/ 907860 h 914126"/>
                    <a:gd name="connsiteX11" fmla="*/ 255570 w 865128"/>
                    <a:gd name="connsiteY11" fmla="*/ 902518 h 914126"/>
                    <a:gd name="connsiteX12" fmla="*/ 260857 w 865128"/>
                    <a:gd name="connsiteY12" fmla="*/ 895604 h 914126"/>
                    <a:gd name="connsiteX13" fmla="*/ 300896 w 865128"/>
                    <a:gd name="connsiteY13" fmla="*/ 889005 h 914126"/>
                    <a:gd name="connsiteX14" fmla="*/ 308752 w 865128"/>
                    <a:gd name="connsiteY14" fmla="*/ 887434 h 914126"/>
                    <a:gd name="connsiteX15" fmla="*/ 316035 w 865128"/>
                    <a:gd name="connsiteY15" fmla="*/ 892203 h 914126"/>
                    <a:gd name="connsiteX16" fmla="*/ 311266 w 865128"/>
                    <a:gd name="connsiteY16" fmla="*/ 899486 h 914126"/>
                    <a:gd name="connsiteX17" fmla="*/ 303262 w 865128"/>
                    <a:gd name="connsiteY17" fmla="*/ 901094 h 914126"/>
                    <a:gd name="connsiteX18" fmla="*/ 262502 w 865128"/>
                    <a:gd name="connsiteY18" fmla="*/ 907823 h 914126"/>
                    <a:gd name="connsiteX19" fmla="*/ 261670 w 865128"/>
                    <a:gd name="connsiteY19" fmla="*/ 907860 h 914126"/>
                    <a:gd name="connsiteX20" fmla="*/ 54156 w 865128"/>
                    <a:gd name="connsiteY20" fmla="*/ 904403 h 914126"/>
                    <a:gd name="connsiteX21" fmla="*/ 53121 w 865128"/>
                    <a:gd name="connsiteY21" fmla="*/ 904311 h 914126"/>
                    <a:gd name="connsiteX22" fmla="*/ 4689 w 865128"/>
                    <a:gd name="connsiteY22" fmla="*/ 894274 h 914126"/>
                    <a:gd name="connsiteX23" fmla="*/ 179 w 865128"/>
                    <a:gd name="connsiteY23" fmla="*/ 886824 h 914126"/>
                    <a:gd name="connsiteX24" fmla="*/ 7629 w 865128"/>
                    <a:gd name="connsiteY24" fmla="*/ 882314 h 914126"/>
                    <a:gd name="connsiteX25" fmla="*/ 55191 w 865128"/>
                    <a:gd name="connsiteY25" fmla="*/ 892185 h 914126"/>
                    <a:gd name="connsiteX26" fmla="*/ 60219 w 865128"/>
                    <a:gd name="connsiteY26" fmla="*/ 899283 h 914126"/>
                    <a:gd name="connsiteX27" fmla="*/ 54156 w 865128"/>
                    <a:gd name="connsiteY27" fmla="*/ 904403 h 914126"/>
                    <a:gd name="connsiteX28" fmla="*/ 386889 w 865128"/>
                    <a:gd name="connsiteY28" fmla="*/ 879042 h 914126"/>
                    <a:gd name="connsiteX29" fmla="*/ 381048 w 865128"/>
                    <a:gd name="connsiteY29" fmla="*/ 874809 h 914126"/>
                    <a:gd name="connsiteX30" fmla="*/ 384966 w 865128"/>
                    <a:gd name="connsiteY30" fmla="*/ 867045 h 914126"/>
                    <a:gd name="connsiteX31" fmla="*/ 430514 w 865128"/>
                    <a:gd name="connsiteY31" fmla="*/ 850205 h 914126"/>
                    <a:gd name="connsiteX32" fmla="*/ 438536 w 865128"/>
                    <a:gd name="connsiteY32" fmla="*/ 853551 h 914126"/>
                    <a:gd name="connsiteX33" fmla="*/ 435191 w 865128"/>
                    <a:gd name="connsiteY33" fmla="*/ 861573 h 914126"/>
                    <a:gd name="connsiteX34" fmla="*/ 388830 w 865128"/>
                    <a:gd name="connsiteY34" fmla="*/ 878727 h 914126"/>
                    <a:gd name="connsiteX35" fmla="*/ 386889 w 865128"/>
                    <a:gd name="connsiteY35" fmla="*/ 879042 h 914126"/>
                    <a:gd name="connsiteX36" fmla="*/ 504602 w 865128"/>
                    <a:gd name="connsiteY36" fmla="*/ 827579 h 914126"/>
                    <a:gd name="connsiteX37" fmla="*/ 499223 w 865128"/>
                    <a:gd name="connsiteY37" fmla="*/ 824418 h 914126"/>
                    <a:gd name="connsiteX38" fmla="*/ 501608 w 865128"/>
                    <a:gd name="connsiteY38" fmla="*/ 816063 h 914126"/>
                    <a:gd name="connsiteX39" fmla="*/ 543181 w 865128"/>
                    <a:gd name="connsiteY39" fmla="*/ 791034 h 914126"/>
                    <a:gd name="connsiteX40" fmla="*/ 551703 w 865128"/>
                    <a:gd name="connsiteY40" fmla="*/ 792827 h 914126"/>
                    <a:gd name="connsiteX41" fmla="*/ 549910 w 865128"/>
                    <a:gd name="connsiteY41" fmla="*/ 801349 h 914126"/>
                    <a:gd name="connsiteX42" fmla="*/ 507579 w 865128"/>
                    <a:gd name="connsiteY42" fmla="*/ 826840 h 914126"/>
                    <a:gd name="connsiteX43" fmla="*/ 504602 w 865128"/>
                    <a:gd name="connsiteY43" fmla="*/ 827579 h 914126"/>
                    <a:gd name="connsiteX44" fmla="*/ 610578 w 865128"/>
                    <a:gd name="connsiteY44" fmla="*/ 755080 h 914126"/>
                    <a:gd name="connsiteX45" fmla="*/ 605846 w 865128"/>
                    <a:gd name="connsiteY45" fmla="*/ 752862 h 914126"/>
                    <a:gd name="connsiteX46" fmla="*/ 606641 w 865128"/>
                    <a:gd name="connsiteY46" fmla="*/ 744192 h 914126"/>
                    <a:gd name="connsiteX47" fmla="*/ 642853 w 865128"/>
                    <a:gd name="connsiteY47" fmla="*/ 711843 h 914126"/>
                    <a:gd name="connsiteX48" fmla="*/ 651560 w 865128"/>
                    <a:gd name="connsiteY48" fmla="*/ 712028 h 914126"/>
                    <a:gd name="connsiteX49" fmla="*/ 651375 w 865128"/>
                    <a:gd name="connsiteY49" fmla="*/ 720735 h 914126"/>
                    <a:gd name="connsiteX50" fmla="*/ 614516 w 865128"/>
                    <a:gd name="connsiteY50" fmla="*/ 753657 h 914126"/>
                    <a:gd name="connsiteX51" fmla="*/ 610578 w 865128"/>
                    <a:gd name="connsiteY51" fmla="*/ 755080 h 914126"/>
                    <a:gd name="connsiteX52" fmla="*/ 701285 w 865128"/>
                    <a:gd name="connsiteY52" fmla="*/ 664133 h 914126"/>
                    <a:gd name="connsiteX53" fmla="*/ 697366 w 865128"/>
                    <a:gd name="connsiteY53" fmla="*/ 662728 h 914126"/>
                    <a:gd name="connsiteX54" fmla="*/ 696553 w 865128"/>
                    <a:gd name="connsiteY54" fmla="*/ 654059 h 914126"/>
                    <a:gd name="connsiteX55" fmla="*/ 726166 w 865128"/>
                    <a:gd name="connsiteY55" fmla="*/ 615572 h 914126"/>
                    <a:gd name="connsiteX56" fmla="*/ 734761 w 865128"/>
                    <a:gd name="connsiteY56" fmla="*/ 614149 h 914126"/>
                    <a:gd name="connsiteX57" fmla="*/ 736185 w 865128"/>
                    <a:gd name="connsiteY57" fmla="*/ 622745 h 914126"/>
                    <a:gd name="connsiteX58" fmla="*/ 706035 w 865128"/>
                    <a:gd name="connsiteY58" fmla="*/ 661915 h 914126"/>
                    <a:gd name="connsiteX59" fmla="*/ 701285 w 865128"/>
                    <a:gd name="connsiteY59" fmla="*/ 664133 h 914126"/>
                    <a:gd name="connsiteX60" fmla="*/ 773673 w 865128"/>
                    <a:gd name="connsiteY60" fmla="*/ 557973 h 914126"/>
                    <a:gd name="connsiteX61" fmla="*/ 770697 w 865128"/>
                    <a:gd name="connsiteY61" fmla="*/ 557196 h 914126"/>
                    <a:gd name="connsiteX62" fmla="*/ 768294 w 865128"/>
                    <a:gd name="connsiteY62" fmla="*/ 548841 h 914126"/>
                    <a:gd name="connsiteX63" fmla="*/ 790328 w 865128"/>
                    <a:gd name="connsiteY63" fmla="*/ 505530 h 914126"/>
                    <a:gd name="connsiteX64" fmla="*/ 798498 w 865128"/>
                    <a:gd name="connsiteY64" fmla="*/ 502536 h 914126"/>
                    <a:gd name="connsiteX65" fmla="*/ 801493 w 865128"/>
                    <a:gd name="connsiteY65" fmla="*/ 510706 h 914126"/>
                    <a:gd name="connsiteX66" fmla="*/ 779070 w 865128"/>
                    <a:gd name="connsiteY66" fmla="*/ 554775 h 914126"/>
                    <a:gd name="connsiteX67" fmla="*/ 773673 w 865128"/>
                    <a:gd name="connsiteY67" fmla="*/ 557973 h 914126"/>
                    <a:gd name="connsiteX68" fmla="*/ 825247 w 865128"/>
                    <a:gd name="connsiteY68" fmla="*/ 440259 h 914126"/>
                    <a:gd name="connsiteX69" fmla="*/ 823306 w 865128"/>
                    <a:gd name="connsiteY69" fmla="*/ 439945 h 914126"/>
                    <a:gd name="connsiteX70" fmla="*/ 819405 w 865128"/>
                    <a:gd name="connsiteY70" fmla="*/ 432163 h 914126"/>
                    <a:gd name="connsiteX71" fmla="*/ 833029 w 865128"/>
                    <a:gd name="connsiteY71" fmla="*/ 385525 h 914126"/>
                    <a:gd name="connsiteX72" fmla="*/ 840515 w 865128"/>
                    <a:gd name="connsiteY72" fmla="*/ 381070 h 914126"/>
                    <a:gd name="connsiteX73" fmla="*/ 844970 w 865128"/>
                    <a:gd name="connsiteY73" fmla="*/ 388556 h 914126"/>
                    <a:gd name="connsiteX74" fmla="*/ 831088 w 865128"/>
                    <a:gd name="connsiteY74" fmla="*/ 436044 h 914126"/>
                    <a:gd name="connsiteX75" fmla="*/ 825247 w 865128"/>
                    <a:gd name="connsiteY75" fmla="*/ 440259 h 914126"/>
                    <a:gd name="connsiteX76" fmla="*/ 854083 w 865128"/>
                    <a:gd name="connsiteY76" fmla="*/ 314985 h 914126"/>
                    <a:gd name="connsiteX77" fmla="*/ 853270 w 865128"/>
                    <a:gd name="connsiteY77" fmla="*/ 314930 h 914126"/>
                    <a:gd name="connsiteX78" fmla="*/ 847983 w 865128"/>
                    <a:gd name="connsiteY78" fmla="*/ 308016 h 914126"/>
                    <a:gd name="connsiteX79" fmla="*/ 852660 w 865128"/>
                    <a:gd name="connsiteY79" fmla="*/ 259677 h 914126"/>
                    <a:gd name="connsiteX80" fmla="*/ 859167 w 865128"/>
                    <a:gd name="connsiteY80" fmla="*/ 253910 h 914126"/>
                    <a:gd name="connsiteX81" fmla="*/ 864934 w 865128"/>
                    <a:gd name="connsiteY81" fmla="*/ 260417 h 914126"/>
                    <a:gd name="connsiteX82" fmla="*/ 860165 w 865128"/>
                    <a:gd name="connsiteY82" fmla="*/ 309624 h 914126"/>
                    <a:gd name="connsiteX83" fmla="*/ 854083 w 865128"/>
                    <a:gd name="connsiteY83" fmla="*/ 314985 h 914126"/>
                    <a:gd name="connsiteX84" fmla="*/ 858982 w 865128"/>
                    <a:gd name="connsiteY84" fmla="*/ 186605 h 914126"/>
                    <a:gd name="connsiteX85" fmla="*/ 852845 w 865128"/>
                    <a:gd name="connsiteY85" fmla="*/ 180801 h 914126"/>
                    <a:gd name="connsiteX86" fmla="*/ 848445 w 865128"/>
                    <a:gd name="connsiteY86" fmla="*/ 132425 h 914126"/>
                    <a:gd name="connsiteX87" fmla="*/ 853769 w 865128"/>
                    <a:gd name="connsiteY87" fmla="*/ 125549 h 914126"/>
                    <a:gd name="connsiteX88" fmla="*/ 860646 w 865128"/>
                    <a:gd name="connsiteY88" fmla="*/ 130873 h 914126"/>
                    <a:gd name="connsiteX89" fmla="*/ 865119 w 865128"/>
                    <a:gd name="connsiteY89" fmla="*/ 180117 h 914126"/>
                    <a:gd name="connsiteX90" fmla="*/ 859315 w 865128"/>
                    <a:gd name="connsiteY90" fmla="*/ 186605 h 914126"/>
                    <a:gd name="connsiteX91" fmla="*/ 858982 w 865128"/>
                    <a:gd name="connsiteY91" fmla="*/ 186605 h 914126"/>
                    <a:gd name="connsiteX92" fmla="*/ 840053 w 865128"/>
                    <a:gd name="connsiteY92" fmla="*/ 59483 h 914126"/>
                    <a:gd name="connsiteX93" fmla="*/ 834082 w 865128"/>
                    <a:gd name="connsiteY93" fmla="*/ 54788 h 914126"/>
                    <a:gd name="connsiteX94" fmla="*/ 820884 w 865128"/>
                    <a:gd name="connsiteY94" fmla="*/ 8039 h 914126"/>
                    <a:gd name="connsiteX95" fmla="*/ 824858 w 865128"/>
                    <a:gd name="connsiteY95" fmla="*/ 293 h 914126"/>
                    <a:gd name="connsiteX96" fmla="*/ 832604 w 865128"/>
                    <a:gd name="connsiteY96" fmla="*/ 4268 h 914126"/>
                    <a:gd name="connsiteX97" fmla="*/ 846024 w 865128"/>
                    <a:gd name="connsiteY97" fmla="*/ 51867 h 914126"/>
                    <a:gd name="connsiteX98" fmla="*/ 841513 w 865128"/>
                    <a:gd name="connsiteY98" fmla="*/ 59298 h 914126"/>
                    <a:gd name="connsiteX99" fmla="*/ 840053 w 865128"/>
                    <a:gd name="connsiteY99" fmla="*/ 59483 h 9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65128" h="914126">
                      <a:moveTo>
                        <a:pt x="169910" y="914127"/>
                      </a:moveTo>
                      <a:cubicBezTo>
                        <a:pt x="157488" y="913997"/>
                        <a:pt x="145158" y="913812"/>
                        <a:pt x="132958" y="913184"/>
                      </a:cubicBezTo>
                      <a:cubicBezTo>
                        <a:pt x="129557" y="912999"/>
                        <a:pt x="126969" y="910115"/>
                        <a:pt x="127135" y="906714"/>
                      </a:cubicBezTo>
                      <a:cubicBezTo>
                        <a:pt x="127320" y="903331"/>
                        <a:pt x="130112" y="900577"/>
                        <a:pt x="133605" y="900891"/>
                      </a:cubicBezTo>
                      <a:cubicBezTo>
                        <a:pt x="145583" y="901520"/>
                        <a:pt x="157691" y="901945"/>
                        <a:pt x="169910" y="901815"/>
                      </a:cubicBezTo>
                      <a:cubicBezTo>
                        <a:pt x="173995" y="901815"/>
                        <a:pt x="178081" y="901778"/>
                        <a:pt x="182166" y="901705"/>
                      </a:cubicBezTo>
                      <a:cubicBezTo>
                        <a:pt x="182203" y="901705"/>
                        <a:pt x="182258" y="901705"/>
                        <a:pt x="182258" y="901705"/>
                      </a:cubicBezTo>
                      <a:cubicBezTo>
                        <a:pt x="185641" y="901705"/>
                        <a:pt x="188377" y="904385"/>
                        <a:pt x="188450" y="907731"/>
                      </a:cubicBezTo>
                      <a:cubicBezTo>
                        <a:pt x="188524" y="911132"/>
                        <a:pt x="185807" y="913942"/>
                        <a:pt x="182425" y="913997"/>
                      </a:cubicBezTo>
                      <a:cubicBezTo>
                        <a:pt x="178247" y="914071"/>
                        <a:pt x="174088" y="914127"/>
                        <a:pt x="169910" y="914127"/>
                      </a:cubicBezTo>
                      <a:close/>
                      <a:moveTo>
                        <a:pt x="261670" y="907860"/>
                      </a:moveTo>
                      <a:cubicBezTo>
                        <a:pt x="258639" y="907860"/>
                        <a:pt x="255995" y="905623"/>
                        <a:pt x="255570" y="902518"/>
                      </a:cubicBezTo>
                      <a:cubicBezTo>
                        <a:pt x="255127" y="899154"/>
                        <a:pt x="257474" y="896067"/>
                        <a:pt x="260857" y="895604"/>
                      </a:cubicBezTo>
                      <a:cubicBezTo>
                        <a:pt x="274092" y="893830"/>
                        <a:pt x="287568" y="891612"/>
                        <a:pt x="300896" y="889005"/>
                      </a:cubicBezTo>
                      <a:cubicBezTo>
                        <a:pt x="303521" y="888488"/>
                        <a:pt x="306127" y="887970"/>
                        <a:pt x="308752" y="887434"/>
                      </a:cubicBezTo>
                      <a:cubicBezTo>
                        <a:pt x="312043" y="886750"/>
                        <a:pt x="315333" y="888876"/>
                        <a:pt x="316035" y="892203"/>
                      </a:cubicBezTo>
                      <a:cubicBezTo>
                        <a:pt x="316719" y="895530"/>
                        <a:pt x="314594" y="898784"/>
                        <a:pt x="311266" y="899486"/>
                      </a:cubicBezTo>
                      <a:cubicBezTo>
                        <a:pt x="308604" y="900041"/>
                        <a:pt x="305942" y="900577"/>
                        <a:pt x="303262" y="901094"/>
                      </a:cubicBezTo>
                      <a:cubicBezTo>
                        <a:pt x="289694" y="903738"/>
                        <a:pt x="275978" y="906012"/>
                        <a:pt x="262502" y="907823"/>
                      </a:cubicBezTo>
                      <a:cubicBezTo>
                        <a:pt x="262225" y="907842"/>
                        <a:pt x="261948" y="907860"/>
                        <a:pt x="261670" y="907860"/>
                      </a:cubicBezTo>
                      <a:close/>
                      <a:moveTo>
                        <a:pt x="54156" y="904403"/>
                      </a:moveTo>
                      <a:cubicBezTo>
                        <a:pt x="53805" y="904403"/>
                        <a:pt x="53472" y="904366"/>
                        <a:pt x="53121" y="904311"/>
                      </a:cubicBezTo>
                      <a:cubicBezTo>
                        <a:pt x="36946" y="901557"/>
                        <a:pt x="20642" y="898174"/>
                        <a:pt x="4689" y="894274"/>
                      </a:cubicBezTo>
                      <a:cubicBezTo>
                        <a:pt x="1399" y="893460"/>
                        <a:pt x="-634" y="890133"/>
                        <a:pt x="179" y="886824"/>
                      </a:cubicBezTo>
                      <a:cubicBezTo>
                        <a:pt x="992" y="883534"/>
                        <a:pt x="4320" y="881500"/>
                        <a:pt x="7629" y="882314"/>
                      </a:cubicBezTo>
                      <a:cubicBezTo>
                        <a:pt x="23304" y="886159"/>
                        <a:pt x="39294" y="889467"/>
                        <a:pt x="55191" y="892185"/>
                      </a:cubicBezTo>
                      <a:cubicBezTo>
                        <a:pt x="58537" y="892758"/>
                        <a:pt x="60792" y="895937"/>
                        <a:pt x="60219" y="899283"/>
                      </a:cubicBezTo>
                      <a:cubicBezTo>
                        <a:pt x="59701" y="902296"/>
                        <a:pt x="57095" y="904403"/>
                        <a:pt x="54156" y="904403"/>
                      </a:cubicBezTo>
                      <a:close/>
                      <a:moveTo>
                        <a:pt x="386889" y="879042"/>
                      </a:moveTo>
                      <a:cubicBezTo>
                        <a:pt x="384301" y="879042"/>
                        <a:pt x="381898" y="877415"/>
                        <a:pt x="381048" y="874809"/>
                      </a:cubicBezTo>
                      <a:cubicBezTo>
                        <a:pt x="379976" y="871574"/>
                        <a:pt x="381732" y="868098"/>
                        <a:pt x="384966" y="867045"/>
                      </a:cubicBezTo>
                      <a:cubicBezTo>
                        <a:pt x="400328" y="861961"/>
                        <a:pt x="415652" y="856305"/>
                        <a:pt x="430514" y="850205"/>
                      </a:cubicBezTo>
                      <a:cubicBezTo>
                        <a:pt x="433638" y="848929"/>
                        <a:pt x="437243" y="850408"/>
                        <a:pt x="438536" y="853551"/>
                      </a:cubicBezTo>
                      <a:cubicBezTo>
                        <a:pt x="439831" y="856693"/>
                        <a:pt x="438333" y="860279"/>
                        <a:pt x="435191" y="861573"/>
                      </a:cubicBezTo>
                      <a:cubicBezTo>
                        <a:pt x="420070" y="867784"/>
                        <a:pt x="404468" y="873552"/>
                        <a:pt x="388830" y="878727"/>
                      </a:cubicBezTo>
                      <a:cubicBezTo>
                        <a:pt x="388183" y="878949"/>
                        <a:pt x="387536" y="879042"/>
                        <a:pt x="386889" y="879042"/>
                      </a:cubicBezTo>
                      <a:close/>
                      <a:moveTo>
                        <a:pt x="504602" y="827579"/>
                      </a:moveTo>
                      <a:cubicBezTo>
                        <a:pt x="502440" y="827579"/>
                        <a:pt x="500351" y="826433"/>
                        <a:pt x="499223" y="824418"/>
                      </a:cubicBezTo>
                      <a:cubicBezTo>
                        <a:pt x="497578" y="821442"/>
                        <a:pt x="498650" y="817708"/>
                        <a:pt x="501608" y="816063"/>
                      </a:cubicBezTo>
                      <a:cubicBezTo>
                        <a:pt x="515731" y="808225"/>
                        <a:pt x="529724" y="799796"/>
                        <a:pt x="543181" y="791034"/>
                      </a:cubicBezTo>
                      <a:cubicBezTo>
                        <a:pt x="546010" y="789185"/>
                        <a:pt x="549836" y="789980"/>
                        <a:pt x="551703" y="792827"/>
                      </a:cubicBezTo>
                      <a:cubicBezTo>
                        <a:pt x="553551" y="795674"/>
                        <a:pt x="552756" y="799481"/>
                        <a:pt x="549910" y="801349"/>
                      </a:cubicBezTo>
                      <a:cubicBezTo>
                        <a:pt x="536194" y="810277"/>
                        <a:pt x="521960" y="818854"/>
                        <a:pt x="507579" y="826840"/>
                      </a:cubicBezTo>
                      <a:cubicBezTo>
                        <a:pt x="506636" y="827339"/>
                        <a:pt x="505601" y="827579"/>
                        <a:pt x="504602" y="827579"/>
                      </a:cubicBezTo>
                      <a:close/>
                      <a:moveTo>
                        <a:pt x="610578" y="755080"/>
                      </a:moveTo>
                      <a:cubicBezTo>
                        <a:pt x="608804" y="755080"/>
                        <a:pt x="607066" y="754322"/>
                        <a:pt x="605846" y="752862"/>
                      </a:cubicBezTo>
                      <a:cubicBezTo>
                        <a:pt x="603665" y="750255"/>
                        <a:pt x="604034" y="746374"/>
                        <a:pt x="606641" y="744192"/>
                      </a:cubicBezTo>
                      <a:cubicBezTo>
                        <a:pt x="619044" y="733896"/>
                        <a:pt x="631226" y="723008"/>
                        <a:pt x="642853" y="711843"/>
                      </a:cubicBezTo>
                      <a:cubicBezTo>
                        <a:pt x="645312" y="709496"/>
                        <a:pt x="649193" y="709570"/>
                        <a:pt x="651560" y="712028"/>
                      </a:cubicBezTo>
                      <a:cubicBezTo>
                        <a:pt x="653907" y="714487"/>
                        <a:pt x="653833" y="718387"/>
                        <a:pt x="651375" y="720735"/>
                      </a:cubicBezTo>
                      <a:cubicBezTo>
                        <a:pt x="639526" y="732103"/>
                        <a:pt x="627122" y="743176"/>
                        <a:pt x="614516" y="753657"/>
                      </a:cubicBezTo>
                      <a:cubicBezTo>
                        <a:pt x="613351" y="754618"/>
                        <a:pt x="611965" y="755080"/>
                        <a:pt x="610578" y="755080"/>
                      </a:cubicBezTo>
                      <a:close/>
                      <a:moveTo>
                        <a:pt x="701285" y="664133"/>
                      </a:moveTo>
                      <a:cubicBezTo>
                        <a:pt x="699917" y="664133"/>
                        <a:pt x="698512" y="663671"/>
                        <a:pt x="697366" y="662728"/>
                      </a:cubicBezTo>
                      <a:cubicBezTo>
                        <a:pt x="694760" y="660565"/>
                        <a:pt x="694372" y="656684"/>
                        <a:pt x="696553" y="654059"/>
                      </a:cubicBezTo>
                      <a:cubicBezTo>
                        <a:pt x="706831" y="641637"/>
                        <a:pt x="716794" y="628697"/>
                        <a:pt x="726166" y="615572"/>
                      </a:cubicBezTo>
                      <a:cubicBezTo>
                        <a:pt x="728144" y="612818"/>
                        <a:pt x="731970" y="612171"/>
                        <a:pt x="734761" y="614149"/>
                      </a:cubicBezTo>
                      <a:cubicBezTo>
                        <a:pt x="737534" y="616127"/>
                        <a:pt x="738163" y="619972"/>
                        <a:pt x="736185" y="622745"/>
                      </a:cubicBezTo>
                      <a:cubicBezTo>
                        <a:pt x="726628" y="636110"/>
                        <a:pt x="716480" y="649289"/>
                        <a:pt x="706035" y="661915"/>
                      </a:cubicBezTo>
                      <a:cubicBezTo>
                        <a:pt x="704816" y="663375"/>
                        <a:pt x="703060" y="664133"/>
                        <a:pt x="701285" y="664133"/>
                      </a:cubicBezTo>
                      <a:close/>
                      <a:moveTo>
                        <a:pt x="773673" y="557973"/>
                      </a:moveTo>
                      <a:cubicBezTo>
                        <a:pt x="772656" y="557973"/>
                        <a:pt x="771640" y="557732"/>
                        <a:pt x="770697" y="557196"/>
                      </a:cubicBezTo>
                      <a:cubicBezTo>
                        <a:pt x="767721" y="555551"/>
                        <a:pt x="766648" y="551799"/>
                        <a:pt x="768294" y="548841"/>
                      </a:cubicBezTo>
                      <a:cubicBezTo>
                        <a:pt x="776113" y="534718"/>
                        <a:pt x="783526" y="520152"/>
                        <a:pt x="790328" y="505530"/>
                      </a:cubicBezTo>
                      <a:cubicBezTo>
                        <a:pt x="791770" y="502462"/>
                        <a:pt x="795411" y="501112"/>
                        <a:pt x="798498" y="502536"/>
                      </a:cubicBezTo>
                      <a:cubicBezTo>
                        <a:pt x="801586" y="503977"/>
                        <a:pt x="802916" y="507638"/>
                        <a:pt x="801493" y="510706"/>
                      </a:cubicBezTo>
                      <a:cubicBezTo>
                        <a:pt x="794580" y="525587"/>
                        <a:pt x="787038" y="540412"/>
                        <a:pt x="779070" y="554775"/>
                      </a:cubicBezTo>
                      <a:cubicBezTo>
                        <a:pt x="777943" y="556845"/>
                        <a:pt x="775835" y="557973"/>
                        <a:pt x="773673" y="557973"/>
                      </a:cubicBezTo>
                      <a:close/>
                      <a:moveTo>
                        <a:pt x="825247" y="440259"/>
                      </a:moveTo>
                      <a:cubicBezTo>
                        <a:pt x="824618" y="440259"/>
                        <a:pt x="823952" y="440148"/>
                        <a:pt x="823306" y="439945"/>
                      </a:cubicBezTo>
                      <a:cubicBezTo>
                        <a:pt x="820071" y="438873"/>
                        <a:pt x="818333" y="435398"/>
                        <a:pt x="819405" y="432163"/>
                      </a:cubicBezTo>
                      <a:cubicBezTo>
                        <a:pt x="824489" y="416801"/>
                        <a:pt x="829073" y="401107"/>
                        <a:pt x="833029" y="385525"/>
                      </a:cubicBezTo>
                      <a:cubicBezTo>
                        <a:pt x="833861" y="382216"/>
                        <a:pt x="837207" y="380238"/>
                        <a:pt x="840515" y="381070"/>
                      </a:cubicBezTo>
                      <a:cubicBezTo>
                        <a:pt x="843805" y="381901"/>
                        <a:pt x="845802" y="385266"/>
                        <a:pt x="844970" y="388556"/>
                      </a:cubicBezTo>
                      <a:cubicBezTo>
                        <a:pt x="840941" y="404416"/>
                        <a:pt x="836264" y="420406"/>
                        <a:pt x="831088" y="436044"/>
                      </a:cubicBezTo>
                      <a:cubicBezTo>
                        <a:pt x="830238" y="438632"/>
                        <a:pt x="827834" y="440259"/>
                        <a:pt x="825247" y="440259"/>
                      </a:cubicBezTo>
                      <a:close/>
                      <a:moveTo>
                        <a:pt x="854083" y="314985"/>
                      </a:moveTo>
                      <a:cubicBezTo>
                        <a:pt x="853806" y="314985"/>
                        <a:pt x="853547" y="314967"/>
                        <a:pt x="853270" y="314930"/>
                      </a:cubicBezTo>
                      <a:cubicBezTo>
                        <a:pt x="849906" y="314486"/>
                        <a:pt x="847539" y="311399"/>
                        <a:pt x="847983" y="308016"/>
                      </a:cubicBezTo>
                      <a:cubicBezTo>
                        <a:pt x="850109" y="292026"/>
                        <a:pt x="851680" y="275760"/>
                        <a:pt x="852660" y="259677"/>
                      </a:cubicBezTo>
                      <a:cubicBezTo>
                        <a:pt x="852863" y="256276"/>
                        <a:pt x="855858" y="253707"/>
                        <a:pt x="859167" y="253910"/>
                      </a:cubicBezTo>
                      <a:cubicBezTo>
                        <a:pt x="862568" y="254113"/>
                        <a:pt x="865137" y="257034"/>
                        <a:pt x="864934" y="260417"/>
                      </a:cubicBezTo>
                      <a:cubicBezTo>
                        <a:pt x="863936" y="276795"/>
                        <a:pt x="862328" y="293357"/>
                        <a:pt x="860165" y="309624"/>
                      </a:cubicBezTo>
                      <a:cubicBezTo>
                        <a:pt x="859758" y="312748"/>
                        <a:pt x="857115" y="314985"/>
                        <a:pt x="854083" y="314985"/>
                      </a:cubicBezTo>
                      <a:close/>
                      <a:moveTo>
                        <a:pt x="858982" y="186605"/>
                      </a:moveTo>
                      <a:cubicBezTo>
                        <a:pt x="855747" y="186605"/>
                        <a:pt x="853030" y="184073"/>
                        <a:pt x="852845" y="180801"/>
                      </a:cubicBezTo>
                      <a:cubicBezTo>
                        <a:pt x="851939" y="164682"/>
                        <a:pt x="850460" y="148415"/>
                        <a:pt x="848445" y="132425"/>
                      </a:cubicBezTo>
                      <a:cubicBezTo>
                        <a:pt x="848020" y="129061"/>
                        <a:pt x="850405" y="125974"/>
                        <a:pt x="853769" y="125549"/>
                      </a:cubicBezTo>
                      <a:cubicBezTo>
                        <a:pt x="857152" y="125161"/>
                        <a:pt x="860221" y="127508"/>
                        <a:pt x="860646" y="130873"/>
                      </a:cubicBezTo>
                      <a:cubicBezTo>
                        <a:pt x="862697" y="147158"/>
                        <a:pt x="864213" y="163721"/>
                        <a:pt x="865119" y="180117"/>
                      </a:cubicBezTo>
                      <a:cubicBezTo>
                        <a:pt x="865304" y="183519"/>
                        <a:pt x="862716" y="186421"/>
                        <a:pt x="859315" y="186605"/>
                      </a:cubicBezTo>
                      <a:cubicBezTo>
                        <a:pt x="859222" y="186605"/>
                        <a:pt x="859111" y="186605"/>
                        <a:pt x="858982" y="186605"/>
                      </a:cubicBezTo>
                      <a:close/>
                      <a:moveTo>
                        <a:pt x="840053" y="59483"/>
                      </a:moveTo>
                      <a:cubicBezTo>
                        <a:pt x="837280" y="59483"/>
                        <a:pt x="834766" y="57598"/>
                        <a:pt x="834082" y="54788"/>
                      </a:cubicBezTo>
                      <a:cubicBezTo>
                        <a:pt x="830238" y="39057"/>
                        <a:pt x="825801" y="23307"/>
                        <a:pt x="820884" y="8039"/>
                      </a:cubicBezTo>
                      <a:cubicBezTo>
                        <a:pt x="819849" y="4804"/>
                        <a:pt x="821623" y="1347"/>
                        <a:pt x="824858" y="293"/>
                      </a:cubicBezTo>
                      <a:cubicBezTo>
                        <a:pt x="828112" y="-742"/>
                        <a:pt x="831550" y="1051"/>
                        <a:pt x="832604" y="4268"/>
                      </a:cubicBezTo>
                      <a:cubicBezTo>
                        <a:pt x="837595" y="19832"/>
                        <a:pt x="842105" y="35840"/>
                        <a:pt x="846024" y="51867"/>
                      </a:cubicBezTo>
                      <a:cubicBezTo>
                        <a:pt x="846837" y="55157"/>
                        <a:pt x="844804" y="58503"/>
                        <a:pt x="841513" y="59298"/>
                      </a:cubicBezTo>
                      <a:cubicBezTo>
                        <a:pt x="841033" y="59428"/>
                        <a:pt x="840552" y="59483"/>
                        <a:pt x="840053" y="59483"/>
                      </a:cubicBezTo>
                      <a:close/>
                    </a:path>
                  </a:pathLst>
                </a:custGeom>
                <a:solidFill>
                  <a:srgbClr val="91B3FA"/>
                </a:solidFill>
                <a:ln w="1849" cap="flat">
                  <a:noFill/>
                  <a:prstDash val="solid"/>
                  <a:miter/>
                </a:ln>
              </p:spPr>
              <p:txBody>
                <a:bodyPr rtlCol="0" anchor="ctr">
                  <a:noAutofit/>
                </a:bodyPr>
                <a:lstStyle/>
                <a:p>
                  <a:endParaRPr lang="en-US"/>
                </a:p>
              </p:txBody>
            </p:sp>
            <p:sp>
              <p:nvSpPr>
                <p:cNvPr id="269" name="任意多边形: 形状 268">
                  <a:extLst>
                    <a:ext uri="{FF2B5EF4-FFF2-40B4-BE49-F238E27FC236}">
                      <a16:creationId xmlns:a16="http://schemas.microsoft.com/office/drawing/2014/main" id="{59CE352D-B2AD-42E8-960B-FFE9030345D6}"/>
                    </a:ext>
                  </a:extLst>
                </p:cNvPr>
                <p:cNvSpPr/>
                <p:nvPr/>
              </p:nvSpPr>
              <p:spPr>
                <a:xfrm>
                  <a:off x="6640604" y="2752177"/>
                  <a:ext cx="35191" cy="21300"/>
                </a:xfrm>
                <a:custGeom>
                  <a:avLst/>
                  <a:gdLst>
                    <a:gd name="connsiteX0" fmla="*/ 29046 w 35191"/>
                    <a:gd name="connsiteY0" fmla="*/ 21301 h 21300"/>
                    <a:gd name="connsiteX1" fmla="*/ 26902 w 35191"/>
                    <a:gd name="connsiteY1" fmla="*/ 20913 h 21300"/>
                    <a:gd name="connsiteX2" fmla="*/ 3795 w 35191"/>
                    <a:gd name="connsiteY2" fmla="*/ 11836 h 21300"/>
                    <a:gd name="connsiteX3" fmla="*/ 468 w 35191"/>
                    <a:gd name="connsiteY3" fmla="*/ 3795 h 21300"/>
                    <a:gd name="connsiteX4" fmla="*/ 8509 w 35191"/>
                    <a:gd name="connsiteY4" fmla="*/ 468 h 21300"/>
                    <a:gd name="connsiteX5" fmla="*/ 31190 w 35191"/>
                    <a:gd name="connsiteY5" fmla="*/ 9396 h 21300"/>
                    <a:gd name="connsiteX6" fmla="*/ 34795 w 35191"/>
                    <a:gd name="connsiteY6" fmla="*/ 17308 h 21300"/>
                    <a:gd name="connsiteX7" fmla="*/ 29046 w 35191"/>
                    <a:gd name="connsiteY7" fmla="*/ 21301 h 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91" h="21300">
                      <a:moveTo>
                        <a:pt x="29046" y="21301"/>
                      </a:moveTo>
                      <a:cubicBezTo>
                        <a:pt x="28325" y="21301"/>
                        <a:pt x="27604" y="21172"/>
                        <a:pt x="26902" y="20913"/>
                      </a:cubicBezTo>
                      <a:cubicBezTo>
                        <a:pt x="18916" y="17937"/>
                        <a:pt x="11152" y="14887"/>
                        <a:pt x="3795" y="11836"/>
                      </a:cubicBezTo>
                      <a:cubicBezTo>
                        <a:pt x="653" y="10543"/>
                        <a:pt x="-826" y="6938"/>
                        <a:pt x="468" y="3795"/>
                      </a:cubicBezTo>
                      <a:cubicBezTo>
                        <a:pt x="1781" y="653"/>
                        <a:pt x="5385" y="-826"/>
                        <a:pt x="8509" y="468"/>
                      </a:cubicBezTo>
                      <a:cubicBezTo>
                        <a:pt x="15719" y="3463"/>
                        <a:pt x="23371" y="6457"/>
                        <a:pt x="31190" y="9396"/>
                      </a:cubicBezTo>
                      <a:cubicBezTo>
                        <a:pt x="34370" y="10579"/>
                        <a:pt x="35997" y="14129"/>
                        <a:pt x="34795" y="17308"/>
                      </a:cubicBezTo>
                      <a:cubicBezTo>
                        <a:pt x="33871" y="19785"/>
                        <a:pt x="31541" y="21301"/>
                        <a:pt x="29046" y="21301"/>
                      </a:cubicBezTo>
                      <a:close/>
                    </a:path>
                  </a:pathLst>
                </a:custGeom>
                <a:solidFill>
                  <a:srgbClr val="91B3FA"/>
                </a:solidFill>
                <a:ln w="1849" cap="flat">
                  <a:noFill/>
                  <a:prstDash val="solid"/>
                  <a:miter/>
                </a:ln>
              </p:spPr>
              <p:txBody>
                <a:bodyPr rtlCol="0" anchor="ctr">
                  <a:noAutofit/>
                </a:bodyPr>
                <a:lstStyle/>
                <a:p>
                  <a:endParaRPr lang="en-US"/>
                </a:p>
              </p:txBody>
            </p:sp>
          </p:grpSp>
          <p:grpSp>
            <p:nvGrpSpPr>
              <p:cNvPr id="263" name="图形 27">
                <a:extLst>
                  <a:ext uri="{FF2B5EF4-FFF2-40B4-BE49-F238E27FC236}">
                    <a16:creationId xmlns:a16="http://schemas.microsoft.com/office/drawing/2014/main" id="{4C0150CA-AB06-BFFD-C252-2CECC3D29086}"/>
                  </a:ext>
                </a:extLst>
              </p:cNvPr>
              <p:cNvGrpSpPr/>
              <p:nvPr/>
            </p:nvGrpSpPr>
            <p:grpSpPr>
              <a:xfrm>
                <a:off x="6375127" y="1581131"/>
                <a:ext cx="1067681" cy="1067682"/>
                <a:chOff x="6375127" y="1581131"/>
                <a:chExt cx="1067681" cy="1067682"/>
              </a:xfrm>
            </p:grpSpPr>
            <p:sp>
              <p:nvSpPr>
                <p:cNvPr id="264" name="任意多边形: 形状 263">
                  <a:extLst>
                    <a:ext uri="{FF2B5EF4-FFF2-40B4-BE49-F238E27FC236}">
                      <a16:creationId xmlns:a16="http://schemas.microsoft.com/office/drawing/2014/main" id="{4CEF3A6F-9B02-80BE-D857-37036D24EC22}"/>
                    </a:ext>
                  </a:extLst>
                </p:cNvPr>
                <p:cNvSpPr/>
                <p:nvPr/>
              </p:nvSpPr>
              <p:spPr>
                <a:xfrm>
                  <a:off x="6375127" y="1581131"/>
                  <a:ext cx="1067681" cy="1067682"/>
                </a:xfrm>
                <a:custGeom>
                  <a:avLst/>
                  <a:gdLst>
                    <a:gd name="connsiteX0" fmla="*/ 272488 w 1067681"/>
                    <a:gd name="connsiteY0" fmla="*/ 999880 h 1067682"/>
                    <a:gd name="connsiteX1" fmla="*/ 282101 w 1067681"/>
                    <a:gd name="connsiteY1" fmla="*/ 999936 h 1067682"/>
                    <a:gd name="connsiteX2" fmla="*/ 364470 w 1067681"/>
                    <a:gd name="connsiteY2" fmla="*/ 941837 h 1067682"/>
                    <a:gd name="connsiteX3" fmla="*/ 502925 w 1067681"/>
                    <a:gd name="connsiteY3" fmla="*/ 974574 h 1067682"/>
                    <a:gd name="connsiteX4" fmla="*/ 550598 w 1067681"/>
                    <a:gd name="connsiteY4" fmla="*/ 1063321 h 1067682"/>
                    <a:gd name="connsiteX5" fmla="*/ 559212 w 1067681"/>
                    <a:gd name="connsiteY5" fmla="*/ 1067573 h 1067682"/>
                    <a:gd name="connsiteX6" fmla="*/ 678571 w 1067681"/>
                    <a:gd name="connsiteY6" fmla="*/ 1048200 h 1067682"/>
                    <a:gd name="connsiteX7" fmla="*/ 685410 w 1067681"/>
                    <a:gd name="connsiteY7" fmla="*/ 1041435 h 1067682"/>
                    <a:gd name="connsiteX8" fmla="*/ 702565 w 1067681"/>
                    <a:gd name="connsiteY8" fmla="*/ 942169 h 1067682"/>
                    <a:gd name="connsiteX9" fmla="*/ 823550 w 1067681"/>
                    <a:gd name="connsiteY9" fmla="*/ 867323 h 1067682"/>
                    <a:gd name="connsiteX10" fmla="*/ 920079 w 1067681"/>
                    <a:gd name="connsiteY10" fmla="*/ 896382 h 1067682"/>
                    <a:gd name="connsiteX11" fmla="*/ 929192 w 1067681"/>
                    <a:gd name="connsiteY11" fmla="*/ 893294 h 1067682"/>
                    <a:gd name="connsiteX12" fmla="*/ 999898 w 1067681"/>
                    <a:gd name="connsiteY12" fmla="*/ 795194 h 1067682"/>
                    <a:gd name="connsiteX13" fmla="*/ 999954 w 1067681"/>
                    <a:gd name="connsiteY13" fmla="*/ 785581 h 1067682"/>
                    <a:gd name="connsiteX14" fmla="*/ 941855 w 1067681"/>
                    <a:gd name="connsiteY14" fmla="*/ 703212 h 1067682"/>
                    <a:gd name="connsiteX15" fmla="*/ 974574 w 1067681"/>
                    <a:gd name="connsiteY15" fmla="*/ 564758 h 1067682"/>
                    <a:gd name="connsiteX16" fmla="*/ 1063321 w 1067681"/>
                    <a:gd name="connsiteY16" fmla="*/ 517084 h 1067682"/>
                    <a:gd name="connsiteX17" fmla="*/ 1067573 w 1067681"/>
                    <a:gd name="connsiteY17" fmla="*/ 508470 h 1067682"/>
                    <a:gd name="connsiteX18" fmla="*/ 1048200 w 1067681"/>
                    <a:gd name="connsiteY18" fmla="*/ 389111 h 1067682"/>
                    <a:gd name="connsiteX19" fmla="*/ 1041434 w 1067681"/>
                    <a:gd name="connsiteY19" fmla="*/ 382272 h 1067682"/>
                    <a:gd name="connsiteX20" fmla="*/ 942169 w 1067681"/>
                    <a:gd name="connsiteY20" fmla="*/ 365118 h 1067682"/>
                    <a:gd name="connsiteX21" fmla="*/ 867323 w 1067681"/>
                    <a:gd name="connsiteY21" fmla="*/ 244132 h 1067682"/>
                    <a:gd name="connsiteX22" fmla="*/ 896381 w 1067681"/>
                    <a:gd name="connsiteY22" fmla="*/ 147603 h 1067682"/>
                    <a:gd name="connsiteX23" fmla="*/ 893294 w 1067681"/>
                    <a:gd name="connsiteY23" fmla="*/ 138489 h 1067682"/>
                    <a:gd name="connsiteX24" fmla="*/ 795193 w 1067681"/>
                    <a:gd name="connsiteY24" fmla="*/ 67802 h 1067682"/>
                    <a:gd name="connsiteX25" fmla="*/ 785581 w 1067681"/>
                    <a:gd name="connsiteY25" fmla="*/ 67747 h 1067682"/>
                    <a:gd name="connsiteX26" fmla="*/ 703211 w 1067681"/>
                    <a:gd name="connsiteY26" fmla="*/ 125845 h 1067682"/>
                    <a:gd name="connsiteX27" fmla="*/ 564757 w 1067681"/>
                    <a:gd name="connsiteY27" fmla="*/ 93108 h 1067682"/>
                    <a:gd name="connsiteX28" fmla="*/ 517084 w 1067681"/>
                    <a:gd name="connsiteY28" fmla="*/ 4361 h 1067682"/>
                    <a:gd name="connsiteX29" fmla="*/ 508470 w 1067681"/>
                    <a:gd name="connsiteY29" fmla="*/ 109 h 1067682"/>
                    <a:gd name="connsiteX30" fmla="*/ 389111 w 1067681"/>
                    <a:gd name="connsiteY30" fmla="*/ 19482 h 1067682"/>
                    <a:gd name="connsiteX31" fmla="*/ 382272 w 1067681"/>
                    <a:gd name="connsiteY31" fmla="*/ 26247 h 1067682"/>
                    <a:gd name="connsiteX32" fmla="*/ 365118 w 1067681"/>
                    <a:gd name="connsiteY32" fmla="*/ 125513 h 1067682"/>
                    <a:gd name="connsiteX33" fmla="*/ 244132 w 1067681"/>
                    <a:gd name="connsiteY33" fmla="*/ 200359 h 1067682"/>
                    <a:gd name="connsiteX34" fmla="*/ 147603 w 1067681"/>
                    <a:gd name="connsiteY34" fmla="*/ 171301 h 1067682"/>
                    <a:gd name="connsiteX35" fmla="*/ 138489 w 1067681"/>
                    <a:gd name="connsiteY35" fmla="*/ 174388 h 1067682"/>
                    <a:gd name="connsiteX36" fmla="*/ 67784 w 1067681"/>
                    <a:gd name="connsiteY36" fmla="*/ 272488 h 1067682"/>
                    <a:gd name="connsiteX37" fmla="*/ 67728 w 1067681"/>
                    <a:gd name="connsiteY37" fmla="*/ 282101 h 1067682"/>
                    <a:gd name="connsiteX38" fmla="*/ 125827 w 1067681"/>
                    <a:gd name="connsiteY38" fmla="*/ 364471 h 1067682"/>
                    <a:gd name="connsiteX39" fmla="*/ 93108 w 1067681"/>
                    <a:gd name="connsiteY39" fmla="*/ 502925 h 1067682"/>
                    <a:gd name="connsiteX40" fmla="*/ 4361 w 1067681"/>
                    <a:gd name="connsiteY40" fmla="*/ 550598 h 1067682"/>
                    <a:gd name="connsiteX41" fmla="*/ 109 w 1067681"/>
                    <a:gd name="connsiteY41" fmla="*/ 559212 h 1067682"/>
                    <a:gd name="connsiteX42" fmla="*/ 19482 w 1067681"/>
                    <a:gd name="connsiteY42" fmla="*/ 678571 h 1067682"/>
                    <a:gd name="connsiteX43" fmla="*/ 26247 w 1067681"/>
                    <a:gd name="connsiteY43" fmla="*/ 685410 h 1067682"/>
                    <a:gd name="connsiteX44" fmla="*/ 125512 w 1067681"/>
                    <a:gd name="connsiteY44" fmla="*/ 702565 h 1067682"/>
                    <a:gd name="connsiteX45" fmla="*/ 200359 w 1067681"/>
                    <a:gd name="connsiteY45" fmla="*/ 823550 h 1067682"/>
                    <a:gd name="connsiteX46" fmla="*/ 171300 w 1067681"/>
                    <a:gd name="connsiteY46" fmla="*/ 920079 h 1067682"/>
                    <a:gd name="connsiteX47" fmla="*/ 174388 w 1067681"/>
                    <a:gd name="connsiteY47" fmla="*/ 929193 h 1067682"/>
                    <a:gd name="connsiteX48" fmla="*/ 272488 w 1067681"/>
                    <a:gd name="connsiteY48" fmla="*/ 999880 h 10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67681" h="1067682">
                      <a:moveTo>
                        <a:pt x="272488" y="999880"/>
                      </a:moveTo>
                      <a:cubicBezTo>
                        <a:pt x="275353" y="1001950"/>
                        <a:pt x="279217" y="1001969"/>
                        <a:pt x="282101" y="999936"/>
                      </a:cubicBezTo>
                      <a:lnTo>
                        <a:pt x="364470" y="941837"/>
                      </a:lnTo>
                      <a:cubicBezTo>
                        <a:pt x="407929" y="959934"/>
                        <a:pt x="454586" y="971210"/>
                        <a:pt x="502925" y="974574"/>
                      </a:cubicBezTo>
                      <a:lnTo>
                        <a:pt x="550598" y="1063321"/>
                      </a:lnTo>
                      <a:cubicBezTo>
                        <a:pt x="552261" y="1066445"/>
                        <a:pt x="555736" y="1068146"/>
                        <a:pt x="559212" y="1067573"/>
                      </a:cubicBezTo>
                      <a:lnTo>
                        <a:pt x="678571" y="1048200"/>
                      </a:lnTo>
                      <a:cubicBezTo>
                        <a:pt x="682064" y="1047627"/>
                        <a:pt x="684800" y="1044910"/>
                        <a:pt x="685410" y="1041435"/>
                      </a:cubicBezTo>
                      <a:lnTo>
                        <a:pt x="702565" y="942169"/>
                      </a:lnTo>
                      <a:cubicBezTo>
                        <a:pt x="747354" y="923703"/>
                        <a:pt x="788040" y="898230"/>
                        <a:pt x="823550" y="867323"/>
                      </a:cubicBezTo>
                      <a:lnTo>
                        <a:pt x="920079" y="896382"/>
                      </a:lnTo>
                      <a:cubicBezTo>
                        <a:pt x="923462" y="897398"/>
                        <a:pt x="927122" y="896160"/>
                        <a:pt x="929192" y="893294"/>
                      </a:cubicBezTo>
                      <a:lnTo>
                        <a:pt x="999898" y="795194"/>
                      </a:lnTo>
                      <a:cubicBezTo>
                        <a:pt x="1001969" y="792328"/>
                        <a:pt x="1001987" y="788465"/>
                        <a:pt x="999954" y="785581"/>
                      </a:cubicBezTo>
                      <a:lnTo>
                        <a:pt x="941855" y="703212"/>
                      </a:lnTo>
                      <a:cubicBezTo>
                        <a:pt x="959952" y="659753"/>
                        <a:pt x="971228" y="613096"/>
                        <a:pt x="974574" y="564758"/>
                      </a:cubicBezTo>
                      <a:lnTo>
                        <a:pt x="1063321" y="517084"/>
                      </a:lnTo>
                      <a:cubicBezTo>
                        <a:pt x="1066426" y="515421"/>
                        <a:pt x="1068146" y="511945"/>
                        <a:pt x="1067573" y="508470"/>
                      </a:cubicBezTo>
                      <a:lnTo>
                        <a:pt x="1048200" y="389111"/>
                      </a:lnTo>
                      <a:cubicBezTo>
                        <a:pt x="1047627" y="385618"/>
                        <a:pt x="1044910" y="382882"/>
                        <a:pt x="1041434" y="382272"/>
                      </a:cubicBezTo>
                      <a:lnTo>
                        <a:pt x="942169" y="365118"/>
                      </a:lnTo>
                      <a:cubicBezTo>
                        <a:pt x="923702" y="320328"/>
                        <a:pt x="898230" y="279642"/>
                        <a:pt x="867323" y="244132"/>
                      </a:cubicBezTo>
                      <a:lnTo>
                        <a:pt x="896381" y="147603"/>
                      </a:lnTo>
                      <a:cubicBezTo>
                        <a:pt x="897398" y="144220"/>
                        <a:pt x="896160" y="140560"/>
                        <a:pt x="893294" y="138489"/>
                      </a:cubicBezTo>
                      <a:lnTo>
                        <a:pt x="795193" y="67802"/>
                      </a:lnTo>
                      <a:cubicBezTo>
                        <a:pt x="792328" y="65732"/>
                        <a:pt x="788465" y="65713"/>
                        <a:pt x="785581" y="67747"/>
                      </a:cubicBezTo>
                      <a:lnTo>
                        <a:pt x="703211" y="125845"/>
                      </a:lnTo>
                      <a:cubicBezTo>
                        <a:pt x="659753" y="107749"/>
                        <a:pt x="613096" y="96473"/>
                        <a:pt x="564757" y="93108"/>
                      </a:cubicBezTo>
                      <a:lnTo>
                        <a:pt x="517084" y="4361"/>
                      </a:lnTo>
                      <a:cubicBezTo>
                        <a:pt x="515402" y="1255"/>
                        <a:pt x="511945" y="-464"/>
                        <a:pt x="508470" y="109"/>
                      </a:cubicBezTo>
                      <a:lnTo>
                        <a:pt x="389111" y="19482"/>
                      </a:lnTo>
                      <a:cubicBezTo>
                        <a:pt x="385618" y="20055"/>
                        <a:pt x="382882" y="22772"/>
                        <a:pt x="382272" y="26247"/>
                      </a:cubicBezTo>
                      <a:lnTo>
                        <a:pt x="365118" y="125513"/>
                      </a:lnTo>
                      <a:cubicBezTo>
                        <a:pt x="320328" y="143979"/>
                        <a:pt x="279642" y="169452"/>
                        <a:pt x="244132" y="200359"/>
                      </a:cubicBezTo>
                      <a:lnTo>
                        <a:pt x="147603" y="171301"/>
                      </a:lnTo>
                      <a:cubicBezTo>
                        <a:pt x="144220" y="170284"/>
                        <a:pt x="140560" y="171522"/>
                        <a:pt x="138489" y="174388"/>
                      </a:cubicBezTo>
                      <a:lnTo>
                        <a:pt x="67784" y="272488"/>
                      </a:lnTo>
                      <a:cubicBezTo>
                        <a:pt x="65713" y="275354"/>
                        <a:pt x="65695" y="279217"/>
                        <a:pt x="67728" y="282101"/>
                      </a:cubicBezTo>
                      <a:lnTo>
                        <a:pt x="125827" y="364471"/>
                      </a:lnTo>
                      <a:cubicBezTo>
                        <a:pt x="107730" y="407929"/>
                        <a:pt x="96454" y="454586"/>
                        <a:pt x="93108" y="502925"/>
                      </a:cubicBezTo>
                      <a:lnTo>
                        <a:pt x="4361" y="550598"/>
                      </a:lnTo>
                      <a:cubicBezTo>
                        <a:pt x="1255" y="552262"/>
                        <a:pt x="-464" y="555737"/>
                        <a:pt x="109" y="559212"/>
                      </a:cubicBezTo>
                      <a:lnTo>
                        <a:pt x="19482" y="678571"/>
                      </a:lnTo>
                      <a:cubicBezTo>
                        <a:pt x="20055" y="682064"/>
                        <a:pt x="22772" y="684800"/>
                        <a:pt x="26247" y="685410"/>
                      </a:cubicBezTo>
                      <a:lnTo>
                        <a:pt x="125512" y="702565"/>
                      </a:lnTo>
                      <a:cubicBezTo>
                        <a:pt x="143979" y="747354"/>
                        <a:pt x="169452" y="788040"/>
                        <a:pt x="200359" y="823550"/>
                      </a:cubicBezTo>
                      <a:lnTo>
                        <a:pt x="171300" y="920079"/>
                      </a:lnTo>
                      <a:cubicBezTo>
                        <a:pt x="170284" y="923462"/>
                        <a:pt x="171522" y="927122"/>
                        <a:pt x="174388" y="929193"/>
                      </a:cubicBezTo>
                      <a:lnTo>
                        <a:pt x="272488" y="999880"/>
                      </a:lnTo>
                      <a:close/>
                    </a:path>
                  </a:pathLst>
                </a:custGeom>
                <a:solidFill>
                  <a:schemeClr val="accent1">
                    <a:lumMod val="40000"/>
                    <a:lumOff val="60000"/>
                  </a:schemeClr>
                </a:solidFill>
                <a:ln w="1849" cap="flat">
                  <a:noFill/>
                  <a:prstDash val="solid"/>
                  <a:miter/>
                </a:ln>
              </p:spPr>
              <p:txBody>
                <a:bodyPr rtlCol="0" anchor="ctr">
                  <a:noAutofit/>
                </a:bodyPr>
                <a:lstStyle/>
                <a:p>
                  <a:endParaRPr lang="en-US"/>
                </a:p>
              </p:txBody>
            </p:sp>
            <p:sp>
              <p:nvSpPr>
                <p:cNvPr id="265" name="任意多边形: 形状 264">
                  <a:extLst>
                    <a:ext uri="{FF2B5EF4-FFF2-40B4-BE49-F238E27FC236}">
                      <a16:creationId xmlns:a16="http://schemas.microsoft.com/office/drawing/2014/main" id="{71AB789E-3980-22AE-5A6E-C4B5FBB086EE}"/>
                    </a:ext>
                  </a:extLst>
                </p:cNvPr>
                <p:cNvSpPr/>
                <p:nvPr/>
              </p:nvSpPr>
              <p:spPr>
                <a:xfrm>
                  <a:off x="6792377" y="1998284"/>
                  <a:ext cx="233185" cy="233319"/>
                </a:xfrm>
                <a:custGeom>
                  <a:avLst/>
                  <a:gdLst>
                    <a:gd name="connsiteX0" fmla="*/ 116619 w 233185"/>
                    <a:gd name="connsiteY0" fmla="*/ 233320 h 233319"/>
                    <a:gd name="connsiteX1" fmla="*/ 73641 w 233185"/>
                    <a:gd name="connsiteY1" fmla="*/ 225057 h 233319"/>
                    <a:gd name="connsiteX2" fmla="*/ 9571 w 233185"/>
                    <a:gd name="connsiteY2" fmla="*/ 162947 h 233319"/>
                    <a:gd name="connsiteX3" fmla="*/ 70314 w 233185"/>
                    <a:gd name="connsiteY3" fmla="*/ 9649 h 233319"/>
                    <a:gd name="connsiteX4" fmla="*/ 159542 w 233185"/>
                    <a:gd name="connsiteY4" fmla="*/ 8263 h 233319"/>
                    <a:gd name="connsiteX5" fmla="*/ 223611 w 233185"/>
                    <a:gd name="connsiteY5" fmla="*/ 70373 h 233319"/>
                    <a:gd name="connsiteX6" fmla="*/ 162888 w 233185"/>
                    <a:gd name="connsiteY6" fmla="*/ 223671 h 233319"/>
                    <a:gd name="connsiteX7" fmla="*/ 162888 w 233185"/>
                    <a:gd name="connsiteY7" fmla="*/ 223671 h 233319"/>
                    <a:gd name="connsiteX8" fmla="*/ 116619 w 233185"/>
                    <a:gd name="connsiteY8" fmla="*/ 233320 h 233319"/>
                    <a:gd name="connsiteX9" fmla="*/ 159209 w 233185"/>
                    <a:gd name="connsiteY9" fmla="*/ 215223 h 233319"/>
                    <a:gd name="connsiteX10" fmla="*/ 159264 w 233185"/>
                    <a:gd name="connsiteY10" fmla="*/ 215223 h 233319"/>
                    <a:gd name="connsiteX11" fmla="*/ 159209 w 233185"/>
                    <a:gd name="connsiteY11" fmla="*/ 215223 h 233319"/>
                    <a:gd name="connsiteX12" fmla="*/ 116582 w 233185"/>
                    <a:gd name="connsiteY12" fmla="*/ 18485 h 233319"/>
                    <a:gd name="connsiteX13" fmla="*/ 77652 w 233185"/>
                    <a:gd name="connsiteY13" fmla="*/ 26600 h 233319"/>
                    <a:gd name="connsiteX14" fmla="*/ 26523 w 233185"/>
                    <a:gd name="connsiteY14" fmla="*/ 155627 h 233319"/>
                    <a:gd name="connsiteX15" fmla="*/ 80444 w 233185"/>
                    <a:gd name="connsiteY15" fmla="*/ 207921 h 233319"/>
                    <a:gd name="connsiteX16" fmla="*/ 155549 w 233185"/>
                    <a:gd name="connsiteY16" fmla="*/ 206757 h 233319"/>
                    <a:gd name="connsiteX17" fmla="*/ 155549 w 233185"/>
                    <a:gd name="connsiteY17" fmla="*/ 206757 h 233319"/>
                    <a:gd name="connsiteX18" fmla="*/ 206660 w 233185"/>
                    <a:gd name="connsiteY18" fmla="*/ 77730 h 233319"/>
                    <a:gd name="connsiteX19" fmla="*/ 152739 w 233185"/>
                    <a:gd name="connsiteY19" fmla="*/ 25454 h 233319"/>
                    <a:gd name="connsiteX20" fmla="*/ 116582 w 233185"/>
                    <a:gd name="connsiteY20" fmla="*/ 18485 h 2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3185" h="233319">
                      <a:moveTo>
                        <a:pt x="116619" y="233320"/>
                      </a:moveTo>
                      <a:cubicBezTo>
                        <a:pt x="102090" y="233320"/>
                        <a:pt x="87561" y="230566"/>
                        <a:pt x="73641" y="225057"/>
                      </a:cubicBezTo>
                      <a:cubicBezTo>
                        <a:pt x="44693" y="213578"/>
                        <a:pt x="21938" y="191525"/>
                        <a:pt x="9571" y="162947"/>
                      </a:cubicBezTo>
                      <a:cubicBezTo>
                        <a:pt x="-15938" y="103942"/>
                        <a:pt x="11309" y="35159"/>
                        <a:pt x="70314" y="9649"/>
                      </a:cubicBezTo>
                      <a:cubicBezTo>
                        <a:pt x="98892" y="-2717"/>
                        <a:pt x="130576" y="-3216"/>
                        <a:pt x="159542" y="8263"/>
                      </a:cubicBezTo>
                      <a:cubicBezTo>
                        <a:pt x="188489" y="19742"/>
                        <a:pt x="211245" y="41795"/>
                        <a:pt x="223611" y="70373"/>
                      </a:cubicBezTo>
                      <a:cubicBezTo>
                        <a:pt x="249121" y="129378"/>
                        <a:pt x="221892" y="198143"/>
                        <a:pt x="162888" y="223671"/>
                      </a:cubicBezTo>
                      <a:lnTo>
                        <a:pt x="162888" y="223671"/>
                      </a:lnTo>
                      <a:cubicBezTo>
                        <a:pt x="148026" y="230104"/>
                        <a:pt x="132332" y="233320"/>
                        <a:pt x="116619" y="233320"/>
                      </a:cubicBezTo>
                      <a:close/>
                      <a:moveTo>
                        <a:pt x="159209" y="215223"/>
                      </a:moveTo>
                      <a:lnTo>
                        <a:pt x="159264" y="215223"/>
                      </a:lnTo>
                      <a:lnTo>
                        <a:pt x="159209" y="215223"/>
                      </a:lnTo>
                      <a:close/>
                      <a:moveTo>
                        <a:pt x="116582" y="18485"/>
                      </a:moveTo>
                      <a:cubicBezTo>
                        <a:pt x="103365" y="18485"/>
                        <a:pt x="90148" y="21203"/>
                        <a:pt x="77652" y="26600"/>
                      </a:cubicBezTo>
                      <a:cubicBezTo>
                        <a:pt x="27983" y="48080"/>
                        <a:pt x="5043" y="105957"/>
                        <a:pt x="26523" y="155627"/>
                      </a:cubicBezTo>
                      <a:cubicBezTo>
                        <a:pt x="36929" y="179694"/>
                        <a:pt x="56080" y="198254"/>
                        <a:pt x="80444" y="207921"/>
                      </a:cubicBezTo>
                      <a:cubicBezTo>
                        <a:pt x="104807" y="217571"/>
                        <a:pt x="131481" y="217164"/>
                        <a:pt x="155549" y="206757"/>
                      </a:cubicBezTo>
                      <a:lnTo>
                        <a:pt x="155549" y="206757"/>
                      </a:lnTo>
                      <a:cubicBezTo>
                        <a:pt x="205219" y="185277"/>
                        <a:pt x="228140" y="127382"/>
                        <a:pt x="206660" y="77730"/>
                      </a:cubicBezTo>
                      <a:cubicBezTo>
                        <a:pt x="196253" y="53663"/>
                        <a:pt x="177103" y="35103"/>
                        <a:pt x="152739" y="25454"/>
                      </a:cubicBezTo>
                      <a:cubicBezTo>
                        <a:pt x="141038" y="20796"/>
                        <a:pt x="128801" y="18485"/>
                        <a:pt x="116582" y="18485"/>
                      </a:cubicBezTo>
                      <a:close/>
                    </a:path>
                  </a:pathLst>
                </a:custGeom>
                <a:solidFill>
                  <a:srgbClr val="BDD0FB"/>
                </a:solidFill>
                <a:ln w="1849" cap="flat">
                  <a:noFill/>
                  <a:prstDash val="solid"/>
                  <a:miter/>
                </a:ln>
              </p:spPr>
              <p:txBody>
                <a:bodyPr rtlCol="0" anchor="ctr">
                  <a:noAutofit/>
                </a:bodyPr>
                <a:lstStyle/>
                <a:p>
                  <a:endParaRPr lang="en-US"/>
                </a:p>
              </p:txBody>
            </p:sp>
            <p:sp>
              <p:nvSpPr>
                <p:cNvPr id="266" name="任意多边形: 形状 265">
                  <a:extLst>
                    <a:ext uri="{FF2B5EF4-FFF2-40B4-BE49-F238E27FC236}">
                      <a16:creationId xmlns:a16="http://schemas.microsoft.com/office/drawing/2014/main" id="{D2734394-F872-91E2-87DD-2CF046C9C392}"/>
                    </a:ext>
                  </a:extLst>
                </p:cNvPr>
                <p:cNvSpPr/>
                <p:nvPr/>
              </p:nvSpPr>
              <p:spPr>
                <a:xfrm>
                  <a:off x="6609259" y="1811718"/>
                  <a:ext cx="602062" cy="602076"/>
                </a:xfrm>
                <a:custGeom>
                  <a:avLst/>
                  <a:gdLst>
                    <a:gd name="connsiteX0" fmla="*/ 300606 w 602062"/>
                    <a:gd name="connsiteY0" fmla="*/ 602076 h 602076"/>
                    <a:gd name="connsiteX1" fmla="*/ 294802 w 602062"/>
                    <a:gd name="connsiteY1" fmla="*/ 602021 h 602076"/>
                    <a:gd name="connsiteX2" fmla="*/ 290827 w 602062"/>
                    <a:gd name="connsiteY2" fmla="*/ 601910 h 602076"/>
                    <a:gd name="connsiteX3" fmla="*/ 287352 w 602062"/>
                    <a:gd name="connsiteY3" fmla="*/ 601780 h 602076"/>
                    <a:gd name="connsiteX4" fmla="*/ 285633 w 602062"/>
                    <a:gd name="connsiteY4" fmla="*/ 601688 h 602076"/>
                    <a:gd name="connsiteX5" fmla="*/ 285282 w 602062"/>
                    <a:gd name="connsiteY5" fmla="*/ 601669 h 602076"/>
                    <a:gd name="connsiteX6" fmla="*/ 286225 w 602062"/>
                    <a:gd name="connsiteY6" fmla="*/ 583240 h 602076"/>
                    <a:gd name="connsiteX7" fmla="*/ 346301 w 602062"/>
                    <a:gd name="connsiteY7" fmla="*/ 579913 h 602076"/>
                    <a:gd name="connsiteX8" fmla="*/ 356468 w 602062"/>
                    <a:gd name="connsiteY8" fmla="*/ 578064 h 602076"/>
                    <a:gd name="connsiteX9" fmla="*/ 583522 w 602062"/>
                    <a:gd name="connsiteY9" fmla="*/ 294797 h 602076"/>
                    <a:gd name="connsiteX10" fmla="*/ 579917 w 602062"/>
                    <a:gd name="connsiteY10" fmla="*/ 255738 h 602076"/>
                    <a:gd name="connsiteX11" fmla="*/ 255761 w 602062"/>
                    <a:gd name="connsiteY11" fmla="*/ 22122 h 602076"/>
                    <a:gd name="connsiteX12" fmla="*/ 18467 w 602062"/>
                    <a:gd name="connsiteY12" fmla="*/ 300805 h 602076"/>
                    <a:gd name="connsiteX13" fmla="*/ 22145 w 602062"/>
                    <a:gd name="connsiteY13" fmla="*/ 346297 h 602076"/>
                    <a:gd name="connsiteX14" fmla="*/ 84903 w 602062"/>
                    <a:gd name="connsiteY14" fmla="*/ 483069 h 602076"/>
                    <a:gd name="connsiteX15" fmla="*/ 70798 w 602062"/>
                    <a:gd name="connsiteY15" fmla="*/ 494973 h 602076"/>
                    <a:gd name="connsiteX16" fmla="*/ 3919 w 602062"/>
                    <a:gd name="connsiteY16" fmla="*/ 349236 h 602076"/>
                    <a:gd name="connsiteX17" fmla="*/ 0 w 602062"/>
                    <a:gd name="connsiteY17" fmla="*/ 300786 h 602076"/>
                    <a:gd name="connsiteX18" fmla="*/ 252803 w 602062"/>
                    <a:gd name="connsiteY18" fmla="*/ 3914 h 602076"/>
                    <a:gd name="connsiteX19" fmla="*/ 598143 w 602062"/>
                    <a:gd name="connsiteY19" fmla="*/ 252799 h 602076"/>
                    <a:gd name="connsiteX20" fmla="*/ 602063 w 602062"/>
                    <a:gd name="connsiteY20" fmla="*/ 301137 h 602076"/>
                    <a:gd name="connsiteX21" fmla="*/ 349259 w 602062"/>
                    <a:gd name="connsiteY21" fmla="*/ 598139 h 602076"/>
                    <a:gd name="connsiteX22" fmla="*/ 349259 w 602062"/>
                    <a:gd name="connsiteY22" fmla="*/ 598139 h 602076"/>
                    <a:gd name="connsiteX23" fmla="*/ 300606 w 602062"/>
                    <a:gd name="connsiteY23" fmla="*/ 602076 h 60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062" h="602076">
                      <a:moveTo>
                        <a:pt x="300606" y="602076"/>
                      </a:moveTo>
                      <a:cubicBezTo>
                        <a:pt x="298665" y="602076"/>
                        <a:pt x="296743" y="602058"/>
                        <a:pt x="294802" y="602021"/>
                      </a:cubicBezTo>
                      <a:cubicBezTo>
                        <a:pt x="293471" y="602002"/>
                        <a:pt x="292158" y="601965"/>
                        <a:pt x="290827" y="601910"/>
                      </a:cubicBezTo>
                      <a:cubicBezTo>
                        <a:pt x="289663" y="601873"/>
                        <a:pt x="288517" y="601817"/>
                        <a:pt x="287352" y="601780"/>
                      </a:cubicBezTo>
                      <a:cubicBezTo>
                        <a:pt x="286779" y="601743"/>
                        <a:pt x="286206" y="601725"/>
                        <a:pt x="285633" y="601688"/>
                      </a:cubicBezTo>
                      <a:cubicBezTo>
                        <a:pt x="285522" y="601688"/>
                        <a:pt x="285393" y="601669"/>
                        <a:pt x="285282" y="601669"/>
                      </a:cubicBezTo>
                      <a:lnTo>
                        <a:pt x="286225" y="583240"/>
                      </a:lnTo>
                      <a:cubicBezTo>
                        <a:pt x="306170" y="584275"/>
                        <a:pt x="326393" y="583147"/>
                        <a:pt x="346301" y="579913"/>
                      </a:cubicBezTo>
                      <a:cubicBezTo>
                        <a:pt x="349721" y="579358"/>
                        <a:pt x="353104" y="578748"/>
                        <a:pt x="356468" y="578064"/>
                      </a:cubicBezTo>
                      <a:cubicBezTo>
                        <a:pt x="491761" y="551057"/>
                        <a:pt x="586590" y="430072"/>
                        <a:pt x="583522" y="294797"/>
                      </a:cubicBezTo>
                      <a:cubicBezTo>
                        <a:pt x="583226" y="281876"/>
                        <a:pt x="582043" y="268844"/>
                        <a:pt x="579917" y="255738"/>
                      </a:cubicBezTo>
                      <a:cubicBezTo>
                        <a:pt x="554944" y="101960"/>
                        <a:pt x="409539" y="-2777"/>
                        <a:pt x="255761" y="22122"/>
                      </a:cubicBezTo>
                      <a:cubicBezTo>
                        <a:pt x="117270" y="44600"/>
                        <a:pt x="18485" y="164791"/>
                        <a:pt x="18467" y="300805"/>
                      </a:cubicBezTo>
                      <a:cubicBezTo>
                        <a:pt x="18467" y="315815"/>
                        <a:pt x="19668" y="331010"/>
                        <a:pt x="22145" y="346297"/>
                      </a:cubicBezTo>
                      <a:cubicBezTo>
                        <a:pt x="30353" y="396854"/>
                        <a:pt x="52055" y="444139"/>
                        <a:pt x="84903" y="483069"/>
                      </a:cubicBezTo>
                      <a:lnTo>
                        <a:pt x="70798" y="494973"/>
                      </a:lnTo>
                      <a:cubicBezTo>
                        <a:pt x="35787" y="453492"/>
                        <a:pt x="12663" y="403102"/>
                        <a:pt x="3919" y="349236"/>
                      </a:cubicBezTo>
                      <a:cubicBezTo>
                        <a:pt x="1276" y="332950"/>
                        <a:pt x="0" y="316757"/>
                        <a:pt x="0" y="300786"/>
                      </a:cubicBezTo>
                      <a:cubicBezTo>
                        <a:pt x="19" y="155900"/>
                        <a:pt x="105255" y="27853"/>
                        <a:pt x="252803" y="3914"/>
                      </a:cubicBezTo>
                      <a:cubicBezTo>
                        <a:pt x="416638" y="-22667"/>
                        <a:pt x="571544" y="88965"/>
                        <a:pt x="598143" y="252799"/>
                      </a:cubicBezTo>
                      <a:cubicBezTo>
                        <a:pt x="600787" y="269029"/>
                        <a:pt x="602063" y="285185"/>
                        <a:pt x="602063" y="301137"/>
                      </a:cubicBezTo>
                      <a:cubicBezTo>
                        <a:pt x="602081" y="446080"/>
                        <a:pt x="496845" y="574182"/>
                        <a:pt x="349259" y="598139"/>
                      </a:cubicBezTo>
                      <a:lnTo>
                        <a:pt x="349259" y="598139"/>
                      </a:lnTo>
                      <a:cubicBezTo>
                        <a:pt x="333158" y="600745"/>
                        <a:pt x="316836" y="602076"/>
                        <a:pt x="300606" y="602076"/>
                      </a:cubicBezTo>
                      <a:close/>
                    </a:path>
                  </a:pathLst>
                </a:custGeom>
                <a:solidFill>
                  <a:srgbClr val="BDD0FB"/>
                </a:solidFill>
                <a:ln w="1849" cap="flat">
                  <a:noFill/>
                  <a:prstDash val="solid"/>
                  <a:miter/>
                </a:ln>
              </p:spPr>
              <p:txBody>
                <a:bodyPr rtlCol="0" anchor="ctr">
                  <a:noAutofit/>
                </a:bodyPr>
                <a:lstStyle/>
                <a:p>
                  <a:endParaRPr lang="en-US"/>
                </a:p>
              </p:txBody>
            </p:sp>
          </p:grpSp>
        </p:grpSp>
        <p:grpSp>
          <p:nvGrpSpPr>
            <p:cNvPr id="248" name="图形 27">
              <a:extLst>
                <a:ext uri="{FF2B5EF4-FFF2-40B4-BE49-F238E27FC236}">
                  <a16:creationId xmlns:a16="http://schemas.microsoft.com/office/drawing/2014/main" id="{A0D049F1-82BD-1B39-A191-A623CAB74FD7}"/>
                </a:ext>
              </a:extLst>
            </p:cNvPr>
            <p:cNvGrpSpPr/>
            <p:nvPr/>
          </p:nvGrpSpPr>
          <p:grpSpPr>
            <a:xfrm>
              <a:off x="7346091" y="1179571"/>
              <a:ext cx="791253" cy="793258"/>
              <a:chOff x="7346091" y="1179571"/>
              <a:chExt cx="791253" cy="793258"/>
            </a:xfrm>
          </p:grpSpPr>
          <p:grpSp>
            <p:nvGrpSpPr>
              <p:cNvPr id="249" name="图形 27">
                <a:extLst>
                  <a:ext uri="{FF2B5EF4-FFF2-40B4-BE49-F238E27FC236}">
                    <a16:creationId xmlns:a16="http://schemas.microsoft.com/office/drawing/2014/main" id="{1F3256C8-4B2A-85B2-3A6E-9247FF0712AB}"/>
                  </a:ext>
                </a:extLst>
              </p:cNvPr>
              <p:cNvGrpSpPr/>
              <p:nvPr/>
            </p:nvGrpSpPr>
            <p:grpSpPr>
              <a:xfrm>
                <a:off x="7346091" y="1179571"/>
                <a:ext cx="533323" cy="605985"/>
                <a:chOff x="7346091" y="1179571"/>
                <a:chExt cx="533323" cy="605985"/>
              </a:xfrm>
              <a:solidFill>
                <a:srgbClr val="91B3FA"/>
              </a:solidFill>
            </p:grpSpPr>
            <p:sp>
              <p:nvSpPr>
                <p:cNvPr id="258" name="任意多边形: 形状 257">
                  <a:extLst>
                    <a:ext uri="{FF2B5EF4-FFF2-40B4-BE49-F238E27FC236}">
                      <a16:creationId xmlns:a16="http://schemas.microsoft.com/office/drawing/2014/main" id="{AF9E72A6-CB28-1F07-C833-290C56E7DFF0}"/>
                    </a:ext>
                  </a:extLst>
                </p:cNvPr>
                <p:cNvSpPr/>
                <p:nvPr/>
              </p:nvSpPr>
              <p:spPr>
                <a:xfrm>
                  <a:off x="7389527" y="1751849"/>
                  <a:ext cx="24443" cy="33707"/>
                </a:xfrm>
                <a:custGeom>
                  <a:avLst/>
                  <a:gdLst>
                    <a:gd name="connsiteX0" fmla="*/ 18272 w 24443"/>
                    <a:gd name="connsiteY0" fmla="*/ 33708 h 33707"/>
                    <a:gd name="connsiteX1" fmla="*/ 13023 w 24443"/>
                    <a:gd name="connsiteY1" fmla="*/ 30750 h 33707"/>
                    <a:gd name="connsiteX2" fmla="*/ 712 w 24443"/>
                    <a:gd name="connsiteY2" fmla="*/ 9012 h 33707"/>
                    <a:gd name="connsiteX3" fmla="*/ 3300 w 24443"/>
                    <a:gd name="connsiteY3" fmla="*/ 712 h 33707"/>
                    <a:gd name="connsiteX4" fmla="*/ 11600 w 24443"/>
                    <a:gd name="connsiteY4" fmla="*/ 3300 h 33707"/>
                    <a:gd name="connsiteX5" fmla="*/ 23541 w 24443"/>
                    <a:gd name="connsiteY5" fmla="*/ 24354 h 33707"/>
                    <a:gd name="connsiteX6" fmla="*/ 21489 w 24443"/>
                    <a:gd name="connsiteY6" fmla="*/ 32802 h 33707"/>
                    <a:gd name="connsiteX7" fmla="*/ 18272 w 24443"/>
                    <a:gd name="connsiteY7" fmla="*/ 33708 h 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43" h="33707">
                      <a:moveTo>
                        <a:pt x="18272" y="33708"/>
                      </a:moveTo>
                      <a:cubicBezTo>
                        <a:pt x="16202" y="33708"/>
                        <a:pt x="14169" y="32654"/>
                        <a:pt x="13023" y="30750"/>
                      </a:cubicBezTo>
                      <a:cubicBezTo>
                        <a:pt x="8734" y="23707"/>
                        <a:pt x="4575" y="16387"/>
                        <a:pt x="712" y="9012"/>
                      </a:cubicBezTo>
                      <a:cubicBezTo>
                        <a:pt x="-878" y="5998"/>
                        <a:pt x="286" y="2283"/>
                        <a:pt x="3300" y="712"/>
                      </a:cubicBezTo>
                      <a:cubicBezTo>
                        <a:pt x="6313" y="-878"/>
                        <a:pt x="10028" y="286"/>
                        <a:pt x="11600" y="3300"/>
                      </a:cubicBezTo>
                      <a:cubicBezTo>
                        <a:pt x="15352" y="10453"/>
                        <a:pt x="19382" y="17533"/>
                        <a:pt x="23541" y="24354"/>
                      </a:cubicBezTo>
                      <a:cubicBezTo>
                        <a:pt x="25315" y="27256"/>
                        <a:pt x="24391" y="31046"/>
                        <a:pt x="21489" y="32802"/>
                      </a:cubicBezTo>
                      <a:cubicBezTo>
                        <a:pt x="20473" y="33412"/>
                        <a:pt x="19382" y="33708"/>
                        <a:pt x="18272" y="33708"/>
                      </a:cubicBezTo>
                      <a:close/>
                    </a:path>
                  </a:pathLst>
                </a:custGeom>
                <a:solidFill>
                  <a:srgbClr val="91B3FA"/>
                </a:solidFill>
                <a:ln w="1849" cap="flat">
                  <a:noFill/>
                  <a:prstDash val="solid"/>
                  <a:miter/>
                </a:ln>
              </p:spPr>
              <p:txBody>
                <a:bodyPr rtlCol="0" anchor="ctr">
                  <a:noAutofit/>
                </a:bodyPr>
                <a:lstStyle/>
                <a:p>
                  <a:endParaRPr lang="en-US"/>
                </a:p>
              </p:txBody>
            </p:sp>
            <p:sp>
              <p:nvSpPr>
                <p:cNvPr id="259" name="任意多边形: 形状 258">
                  <a:extLst>
                    <a:ext uri="{FF2B5EF4-FFF2-40B4-BE49-F238E27FC236}">
                      <a16:creationId xmlns:a16="http://schemas.microsoft.com/office/drawing/2014/main" id="{F7951817-509D-9065-4F82-D1FADEF40031}"/>
                    </a:ext>
                  </a:extLst>
                </p:cNvPr>
                <p:cNvSpPr/>
                <p:nvPr/>
              </p:nvSpPr>
              <p:spPr>
                <a:xfrm>
                  <a:off x="7346091" y="1179571"/>
                  <a:ext cx="425748" cy="505315"/>
                </a:xfrm>
                <a:custGeom>
                  <a:avLst/>
                  <a:gdLst>
                    <a:gd name="connsiteX0" fmla="*/ 18453 w 425748"/>
                    <a:gd name="connsiteY0" fmla="*/ 505316 h 505315"/>
                    <a:gd name="connsiteX1" fmla="*/ 12520 w 425748"/>
                    <a:gd name="connsiteY1" fmla="*/ 500768 h 505315"/>
                    <a:gd name="connsiteX2" fmla="*/ 5957 w 425748"/>
                    <a:gd name="connsiteY2" fmla="*/ 472597 h 505315"/>
                    <a:gd name="connsiteX3" fmla="*/ 2002 w 425748"/>
                    <a:gd name="connsiteY3" fmla="*/ 448529 h 505315"/>
                    <a:gd name="connsiteX4" fmla="*/ 7288 w 425748"/>
                    <a:gd name="connsiteY4" fmla="*/ 441616 h 505315"/>
                    <a:gd name="connsiteX5" fmla="*/ 14202 w 425748"/>
                    <a:gd name="connsiteY5" fmla="*/ 446902 h 505315"/>
                    <a:gd name="connsiteX6" fmla="*/ 18028 w 425748"/>
                    <a:gd name="connsiteY6" fmla="*/ 470249 h 505315"/>
                    <a:gd name="connsiteX7" fmla="*/ 24387 w 425748"/>
                    <a:gd name="connsiteY7" fmla="*/ 497552 h 505315"/>
                    <a:gd name="connsiteX8" fmla="*/ 20062 w 425748"/>
                    <a:gd name="connsiteY8" fmla="*/ 505094 h 505315"/>
                    <a:gd name="connsiteX9" fmla="*/ 18453 w 425748"/>
                    <a:gd name="connsiteY9" fmla="*/ 505316 h 505315"/>
                    <a:gd name="connsiteX10" fmla="*/ 6161 w 425748"/>
                    <a:gd name="connsiteY10" fmla="*/ 368747 h 505315"/>
                    <a:gd name="connsiteX11" fmla="*/ 5625 w 425748"/>
                    <a:gd name="connsiteY11" fmla="*/ 368729 h 505315"/>
                    <a:gd name="connsiteX12" fmla="*/ 24 w 425748"/>
                    <a:gd name="connsiteY12" fmla="*/ 362074 h 505315"/>
                    <a:gd name="connsiteX13" fmla="*/ 8231 w 425748"/>
                    <a:gd name="connsiteY13" fmla="*/ 309391 h 505315"/>
                    <a:gd name="connsiteX14" fmla="*/ 15588 w 425748"/>
                    <a:gd name="connsiteY14" fmla="*/ 304751 h 505315"/>
                    <a:gd name="connsiteX15" fmla="*/ 20228 w 425748"/>
                    <a:gd name="connsiteY15" fmla="*/ 312109 h 505315"/>
                    <a:gd name="connsiteX16" fmla="*/ 12279 w 425748"/>
                    <a:gd name="connsiteY16" fmla="*/ 363146 h 505315"/>
                    <a:gd name="connsiteX17" fmla="*/ 6161 w 425748"/>
                    <a:gd name="connsiteY17" fmla="*/ 368747 h 505315"/>
                    <a:gd name="connsiteX18" fmla="*/ 41966 w 425748"/>
                    <a:gd name="connsiteY18" fmla="*/ 236393 h 505315"/>
                    <a:gd name="connsiteX19" fmla="*/ 39342 w 425748"/>
                    <a:gd name="connsiteY19" fmla="*/ 235802 h 505315"/>
                    <a:gd name="connsiteX20" fmla="*/ 36402 w 425748"/>
                    <a:gd name="connsiteY20" fmla="*/ 227613 h 505315"/>
                    <a:gd name="connsiteX21" fmla="*/ 62319 w 425748"/>
                    <a:gd name="connsiteY21" fmla="*/ 181067 h 505315"/>
                    <a:gd name="connsiteX22" fmla="*/ 70822 w 425748"/>
                    <a:gd name="connsiteY22" fmla="*/ 179256 h 505315"/>
                    <a:gd name="connsiteX23" fmla="*/ 72633 w 425748"/>
                    <a:gd name="connsiteY23" fmla="*/ 187759 h 505315"/>
                    <a:gd name="connsiteX24" fmla="*/ 47512 w 425748"/>
                    <a:gd name="connsiteY24" fmla="*/ 232863 h 505315"/>
                    <a:gd name="connsiteX25" fmla="*/ 41966 w 425748"/>
                    <a:gd name="connsiteY25" fmla="*/ 236393 h 505315"/>
                    <a:gd name="connsiteX26" fmla="*/ 121250 w 425748"/>
                    <a:gd name="connsiteY26" fmla="*/ 124539 h 505315"/>
                    <a:gd name="connsiteX27" fmla="*/ 116868 w 425748"/>
                    <a:gd name="connsiteY27" fmla="*/ 122709 h 505315"/>
                    <a:gd name="connsiteX28" fmla="*/ 116924 w 425748"/>
                    <a:gd name="connsiteY28" fmla="*/ 114003 h 505315"/>
                    <a:gd name="connsiteX29" fmla="*/ 157259 w 425748"/>
                    <a:gd name="connsiteY29" fmla="*/ 79232 h 505315"/>
                    <a:gd name="connsiteX30" fmla="*/ 165873 w 425748"/>
                    <a:gd name="connsiteY30" fmla="*/ 80452 h 505315"/>
                    <a:gd name="connsiteX31" fmla="*/ 164653 w 425748"/>
                    <a:gd name="connsiteY31" fmla="*/ 89066 h 505315"/>
                    <a:gd name="connsiteX32" fmla="*/ 125556 w 425748"/>
                    <a:gd name="connsiteY32" fmla="*/ 122765 h 505315"/>
                    <a:gd name="connsiteX33" fmla="*/ 121250 w 425748"/>
                    <a:gd name="connsiteY33" fmla="*/ 124539 h 505315"/>
                    <a:gd name="connsiteX34" fmla="*/ 234249 w 425748"/>
                    <a:gd name="connsiteY34" fmla="*/ 46976 h 505315"/>
                    <a:gd name="connsiteX35" fmla="*/ 228630 w 425748"/>
                    <a:gd name="connsiteY35" fmla="*/ 43353 h 505315"/>
                    <a:gd name="connsiteX36" fmla="*/ 231698 w 425748"/>
                    <a:gd name="connsiteY36" fmla="*/ 35219 h 505315"/>
                    <a:gd name="connsiteX37" fmla="*/ 281627 w 425748"/>
                    <a:gd name="connsiteY37" fmla="*/ 16623 h 505315"/>
                    <a:gd name="connsiteX38" fmla="*/ 289280 w 425748"/>
                    <a:gd name="connsiteY38" fmla="*/ 20764 h 505315"/>
                    <a:gd name="connsiteX39" fmla="*/ 285139 w 425748"/>
                    <a:gd name="connsiteY39" fmla="*/ 28416 h 505315"/>
                    <a:gd name="connsiteX40" fmla="*/ 236763 w 425748"/>
                    <a:gd name="connsiteY40" fmla="*/ 46440 h 505315"/>
                    <a:gd name="connsiteX41" fmla="*/ 234249 w 425748"/>
                    <a:gd name="connsiteY41" fmla="*/ 46976 h 505315"/>
                    <a:gd name="connsiteX42" fmla="*/ 367139 w 425748"/>
                    <a:gd name="connsiteY42" fmla="*/ 13333 h 505315"/>
                    <a:gd name="connsiteX43" fmla="*/ 361002 w 425748"/>
                    <a:gd name="connsiteY43" fmla="*/ 7639 h 505315"/>
                    <a:gd name="connsiteX44" fmla="*/ 366677 w 425748"/>
                    <a:gd name="connsiteY44" fmla="*/ 1058 h 505315"/>
                    <a:gd name="connsiteX45" fmla="*/ 419970 w 425748"/>
                    <a:gd name="connsiteY45" fmla="*/ 744 h 505315"/>
                    <a:gd name="connsiteX46" fmla="*/ 425737 w 425748"/>
                    <a:gd name="connsiteY46" fmla="*/ 7269 h 505315"/>
                    <a:gd name="connsiteX47" fmla="*/ 419212 w 425748"/>
                    <a:gd name="connsiteY47" fmla="*/ 13037 h 505315"/>
                    <a:gd name="connsiteX48" fmla="*/ 367583 w 425748"/>
                    <a:gd name="connsiteY48" fmla="*/ 13333 h 505315"/>
                    <a:gd name="connsiteX49" fmla="*/ 367139 w 425748"/>
                    <a:gd name="connsiteY49" fmla="*/ 13333 h 5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25748" h="505315">
                      <a:moveTo>
                        <a:pt x="18453" y="505316"/>
                      </a:moveTo>
                      <a:cubicBezTo>
                        <a:pt x="15736" y="505316"/>
                        <a:pt x="13259" y="503504"/>
                        <a:pt x="12520" y="500768"/>
                      </a:cubicBezTo>
                      <a:cubicBezTo>
                        <a:pt x="10005" y="491489"/>
                        <a:pt x="7806" y="482024"/>
                        <a:pt x="5957" y="472597"/>
                      </a:cubicBezTo>
                      <a:cubicBezTo>
                        <a:pt x="4423" y="464722"/>
                        <a:pt x="3092" y="456626"/>
                        <a:pt x="2002" y="448529"/>
                      </a:cubicBezTo>
                      <a:cubicBezTo>
                        <a:pt x="1558" y="445165"/>
                        <a:pt x="3905" y="442059"/>
                        <a:pt x="7288" y="441616"/>
                      </a:cubicBezTo>
                      <a:cubicBezTo>
                        <a:pt x="10653" y="441154"/>
                        <a:pt x="13758" y="443538"/>
                        <a:pt x="14202" y="446902"/>
                      </a:cubicBezTo>
                      <a:cubicBezTo>
                        <a:pt x="15255" y="454740"/>
                        <a:pt x="16549" y="462596"/>
                        <a:pt x="18028" y="470249"/>
                      </a:cubicBezTo>
                      <a:cubicBezTo>
                        <a:pt x="19803" y="479362"/>
                        <a:pt x="21947" y="488549"/>
                        <a:pt x="24387" y="497552"/>
                      </a:cubicBezTo>
                      <a:cubicBezTo>
                        <a:pt x="25274" y="500824"/>
                        <a:pt x="23333" y="504206"/>
                        <a:pt x="20062" y="505094"/>
                      </a:cubicBezTo>
                      <a:cubicBezTo>
                        <a:pt x="19526" y="505242"/>
                        <a:pt x="18989" y="505316"/>
                        <a:pt x="18453" y="505316"/>
                      </a:cubicBezTo>
                      <a:close/>
                      <a:moveTo>
                        <a:pt x="6161" y="368747"/>
                      </a:moveTo>
                      <a:cubicBezTo>
                        <a:pt x="5976" y="368747"/>
                        <a:pt x="5809" y="368747"/>
                        <a:pt x="5625" y="368729"/>
                      </a:cubicBezTo>
                      <a:cubicBezTo>
                        <a:pt x="2242" y="368433"/>
                        <a:pt x="-272" y="365457"/>
                        <a:pt x="24" y="362074"/>
                      </a:cubicBezTo>
                      <a:cubicBezTo>
                        <a:pt x="1558" y="344421"/>
                        <a:pt x="4312" y="326693"/>
                        <a:pt x="8231" y="309391"/>
                      </a:cubicBezTo>
                      <a:cubicBezTo>
                        <a:pt x="8989" y="306082"/>
                        <a:pt x="12279" y="303994"/>
                        <a:pt x="15588" y="304751"/>
                      </a:cubicBezTo>
                      <a:cubicBezTo>
                        <a:pt x="18897" y="305509"/>
                        <a:pt x="20986" y="308800"/>
                        <a:pt x="20228" y="312109"/>
                      </a:cubicBezTo>
                      <a:cubicBezTo>
                        <a:pt x="16438" y="328875"/>
                        <a:pt x="13758" y="346029"/>
                        <a:pt x="12279" y="363146"/>
                      </a:cubicBezTo>
                      <a:cubicBezTo>
                        <a:pt x="12020" y="366325"/>
                        <a:pt x="9322" y="368747"/>
                        <a:pt x="6161" y="368747"/>
                      </a:cubicBezTo>
                      <a:close/>
                      <a:moveTo>
                        <a:pt x="41966" y="236393"/>
                      </a:moveTo>
                      <a:cubicBezTo>
                        <a:pt x="41098" y="236393"/>
                        <a:pt x="40192" y="236208"/>
                        <a:pt x="39342" y="235802"/>
                      </a:cubicBezTo>
                      <a:cubicBezTo>
                        <a:pt x="36273" y="234360"/>
                        <a:pt x="34960" y="230681"/>
                        <a:pt x="36402" y="227613"/>
                      </a:cubicBezTo>
                      <a:cubicBezTo>
                        <a:pt x="43981" y="211568"/>
                        <a:pt x="52706" y="195911"/>
                        <a:pt x="62319" y="181067"/>
                      </a:cubicBezTo>
                      <a:cubicBezTo>
                        <a:pt x="64167" y="178220"/>
                        <a:pt x="67994" y="177407"/>
                        <a:pt x="70822" y="179256"/>
                      </a:cubicBezTo>
                      <a:cubicBezTo>
                        <a:pt x="73669" y="181104"/>
                        <a:pt x="74482" y="184912"/>
                        <a:pt x="72633" y="187759"/>
                      </a:cubicBezTo>
                      <a:cubicBezTo>
                        <a:pt x="63317" y="202140"/>
                        <a:pt x="54869" y="217317"/>
                        <a:pt x="47512" y="232863"/>
                      </a:cubicBezTo>
                      <a:cubicBezTo>
                        <a:pt x="46477" y="235081"/>
                        <a:pt x="44277" y="236393"/>
                        <a:pt x="41966" y="236393"/>
                      </a:cubicBezTo>
                      <a:close/>
                      <a:moveTo>
                        <a:pt x="121250" y="124539"/>
                      </a:moveTo>
                      <a:cubicBezTo>
                        <a:pt x="119660" y="124539"/>
                        <a:pt x="118070" y="123929"/>
                        <a:pt x="116868" y="122709"/>
                      </a:cubicBezTo>
                      <a:cubicBezTo>
                        <a:pt x="114484" y="120288"/>
                        <a:pt x="114502" y="116387"/>
                        <a:pt x="116924" y="114003"/>
                      </a:cubicBezTo>
                      <a:cubicBezTo>
                        <a:pt x="129549" y="101544"/>
                        <a:pt x="143117" y="89843"/>
                        <a:pt x="157259" y="79232"/>
                      </a:cubicBezTo>
                      <a:cubicBezTo>
                        <a:pt x="159976" y="77199"/>
                        <a:pt x="163839" y="77735"/>
                        <a:pt x="165873" y="80452"/>
                      </a:cubicBezTo>
                      <a:cubicBezTo>
                        <a:pt x="167906" y="83170"/>
                        <a:pt x="167370" y="87033"/>
                        <a:pt x="164653" y="89066"/>
                      </a:cubicBezTo>
                      <a:cubicBezTo>
                        <a:pt x="150955" y="99363"/>
                        <a:pt x="137794" y="110694"/>
                        <a:pt x="125556" y="122765"/>
                      </a:cubicBezTo>
                      <a:cubicBezTo>
                        <a:pt x="124373" y="123948"/>
                        <a:pt x="122802" y="124539"/>
                        <a:pt x="121250" y="124539"/>
                      </a:cubicBezTo>
                      <a:close/>
                      <a:moveTo>
                        <a:pt x="234249" y="46976"/>
                      </a:moveTo>
                      <a:cubicBezTo>
                        <a:pt x="231902" y="46976"/>
                        <a:pt x="229665" y="45626"/>
                        <a:pt x="228630" y="43353"/>
                      </a:cubicBezTo>
                      <a:cubicBezTo>
                        <a:pt x="227225" y="40266"/>
                        <a:pt x="228611" y="36605"/>
                        <a:pt x="231698" y="35219"/>
                      </a:cubicBezTo>
                      <a:cubicBezTo>
                        <a:pt x="247799" y="27954"/>
                        <a:pt x="264602" y="21688"/>
                        <a:pt x="281627" y="16623"/>
                      </a:cubicBezTo>
                      <a:cubicBezTo>
                        <a:pt x="284880" y="15662"/>
                        <a:pt x="288318" y="17510"/>
                        <a:pt x="289280" y="20764"/>
                      </a:cubicBezTo>
                      <a:cubicBezTo>
                        <a:pt x="290259" y="24017"/>
                        <a:pt x="288392" y="27437"/>
                        <a:pt x="285139" y="28416"/>
                      </a:cubicBezTo>
                      <a:cubicBezTo>
                        <a:pt x="268650" y="33334"/>
                        <a:pt x="252365" y="39397"/>
                        <a:pt x="236763" y="46440"/>
                      </a:cubicBezTo>
                      <a:cubicBezTo>
                        <a:pt x="235950" y="46809"/>
                        <a:pt x="235081" y="46976"/>
                        <a:pt x="234249" y="46976"/>
                      </a:cubicBezTo>
                      <a:close/>
                      <a:moveTo>
                        <a:pt x="367139" y="13333"/>
                      </a:moveTo>
                      <a:cubicBezTo>
                        <a:pt x="363941" y="13333"/>
                        <a:pt x="361242" y="10856"/>
                        <a:pt x="361002" y="7639"/>
                      </a:cubicBezTo>
                      <a:cubicBezTo>
                        <a:pt x="360743" y="4256"/>
                        <a:pt x="363294" y="1299"/>
                        <a:pt x="366677" y="1058"/>
                      </a:cubicBezTo>
                      <a:cubicBezTo>
                        <a:pt x="384238" y="-236"/>
                        <a:pt x="402206" y="-346"/>
                        <a:pt x="419970" y="744"/>
                      </a:cubicBezTo>
                      <a:cubicBezTo>
                        <a:pt x="423371" y="948"/>
                        <a:pt x="425940" y="3868"/>
                        <a:pt x="425737" y="7269"/>
                      </a:cubicBezTo>
                      <a:cubicBezTo>
                        <a:pt x="425534" y="10671"/>
                        <a:pt x="422594" y="13203"/>
                        <a:pt x="419212" y="13037"/>
                      </a:cubicBezTo>
                      <a:cubicBezTo>
                        <a:pt x="401984" y="11965"/>
                        <a:pt x="384589" y="12094"/>
                        <a:pt x="367583" y="13333"/>
                      </a:cubicBezTo>
                      <a:cubicBezTo>
                        <a:pt x="367435" y="13333"/>
                        <a:pt x="367287" y="13333"/>
                        <a:pt x="367139" y="13333"/>
                      </a:cubicBezTo>
                      <a:close/>
                    </a:path>
                  </a:pathLst>
                </a:custGeom>
                <a:solidFill>
                  <a:srgbClr val="91B3FA"/>
                </a:solidFill>
                <a:ln w="1849" cap="flat">
                  <a:noFill/>
                  <a:prstDash val="solid"/>
                  <a:miter/>
                </a:ln>
              </p:spPr>
              <p:txBody>
                <a:bodyPr rtlCol="0" anchor="ctr">
                  <a:noAutofit/>
                </a:bodyPr>
                <a:lstStyle/>
                <a:p>
                  <a:endParaRPr lang="en-US"/>
                </a:p>
              </p:txBody>
            </p:sp>
            <p:sp>
              <p:nvSpPr>
                <p:cNvPr id="260" name="任意多边形: 形状 259">
                  <a:extLst>
                    <a:ext uri="{FF2B5EF4-FFF2-40B4-BE49-F238E27FC236}">
                      <a16:creationId xmlns:a16="http://schemas.microsoft.com/office/drawing/2014/main" id="{DA0568F6-EC99-CC31-E775-98C8CB0EBE31}"/>
                    </a:ext>
                  </a:extLst>
                </p:cNvPr>
                <p:cNvSpPr/>
                <p:nvPr/>
              </p:nvSpPr>
              <p:spPr>
                <a:xfrm>
                  <a:off x="7843732" y="1194945"/>
                  <a:ext cx="35682" cy="19919"/>
                </a:xfrm>
                <a:custGeom>
                  <a:avLst/>
                  <a:gdLst>
                    <a:gd name="connsiteX0" fmla="*/ 29562 w 35682"/>
                    <a:gd name="connsiteY0" fmla="*/ 19919 h 19919"/>
                    <a:gd name="connsiteX1" fmla="*/ 27473 w 35682"/>
                    <a:gd name="connsiteY1" fmla="*/ 19549 h 19919"/>
                    <a:gd name="connsiteX2" fmla="*/ 4440 w 35682"/>
                    <a:gd name="connsiteY2" fmla="*/ 12063 h 19919"/>
                    <a:gd name="connsiteX3" fmla="*/ 244 w 35682"/>
                    <a:gd name="connsiteY3" fmla="*/ 4447 h 19919"/>
                    <a:gd name="connsiteX4" fmla="*/ 7860 w 35682"/>
                    <a:gd name="connsiteY4" fmla="*/ 251 h 19919"/>
                    <a:gd name="connsiteX5" fmla="*/ 31614 w 35682"/>
                    <a:gd name="connsiteY5" fmla="*/ 7978 h 19919"/>
                    <a:gd name="connsiteX6" fmla="*/ 35311 w 35682"/>
                    <a:gd name="connsiteY6" fmla="*/ 15852 h 19919"/>
                    <a:gd name="connsiteX7" fmla="*/ 29562 w 35682"/>
                    <a:gd name="connsiteY7" fmla="*/ 19919 h 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82" h="19919">
                      <a:moveTo>
                        <a:pt x="29562" y="19919"/>
                      </a:moveTo>
                      <a:cubicBezTo>
                        <a:pt x="28878" y="19919"/>
                        <a:pt x="28175" y="19808"/>
                        <a:pt x="27473" y="19549"/>
                      </a:cubicBezTo>
                      <a:cubicBezTo>
                        <a:pt x="19931" y="16832"/>
                        <a:pt x="12186" y="14318"/>
                        <a:pt x="4440" y="12063"/>
                      </a:cubicBezTo>
                      <a:cubicBezTo>
                        <a:pt x="1169" y="11120"/>
                        <a:pt x="-698" y="7700"/>
                        <a:pt x="244" y="4447"/>
                      </a:cubicBezTo>
                      <a:cubicBezTo>
                        <a:pt x="1187" y="1175"/>
                        <a:pt x="4607" y="-710"/>
                        <a:pt x="7860" y="251"/>
                      </a:cubicBezTo>
                      <a:cubicBezTo>
                        <a:pt x="15846" y="2562"/>
                        <a:pt x="23831" y="5168"/>
                        <a:pt x="31614" y="7978"/>
                      </a:cubicBezTo>
                      <a:cubicBezTo>
                        <a:pt x="34812" y="9124"/>
                        <a:pt x="36475" y="12655"/>
                        <a:pt x="35311" y="15852"/>
                      </a:cubicBezTo>
                      <a:cubicBezTo>
                        <a:pt x="34460" y="18366"/>
                        <a:pt x="32094" y="19919"/>
                        <a:pt x="29562" y="19919"/>
                      </a:cubicBezTo>
                      <a:close/>
                    </a:path>
                  </a:pathLst>
                </a:custGeom>
                <a:solidFill>
                  <a:srgbClr val="91B3FA"/>
                </a:solidFill>
                <a:ln w="1849" cap="flat">
                  <a:noFill/>
                  <a:prstDash val="solid"/>
                  <a:miter/>
                </a:ln>
              </p:spPr>
              <p:txBody>
                <a:bodyPr rtlCol="0" anchor="ctr">
                  <a:noAutofit/>
                </a:bodyPr>
                <a:lstStyle/>
                <a:p>
                  <a:endParaRPr lang="en-US"/>
                </a:p>
              </p:txBody>
            </p:sp>
          </p:grpSp>
          <p:grpSp>
            <p:nvGrpSpPr>
              <p:cNvPr id="250" name="图形 27">
                <a:extLst>
                  <a:ext uri="{FF2B5EF4-FFF2-40B4-BE49-F238E27FC236}">
                    <a16:creationId xmlns:a16="http://schemas.microsoft.com/office/drawing/2014/main" id="{85F7656A-94B1-BEBD-FBB4-F47FE3986D4D}"/>
                  </a:ext>
                </a:extLst>
              </p:cNvPr>
              <p:cNvGrpSpPr/>
              <p:nvPr/>
            </p:nvGrpSpPr>
            <p:grpSpPr>
              <a:xfrm>
                <a:off x="7586231" y="1395723"/>
                <a:ext cx="551113" cy="577106"/>
                <a:chOff x="7586231" y="1395723"/>
                <a:chExt cx="551113" cy="577106"/>
              </a:xfrm>
              <a:solidFill>
                <a:srgbClr val="91B3FA"/>
              </a:solidFill>
            </p:grpSpPr>
            <p:sp>
              <p:nvSpPr>
                <p:cNvPr id="255" name="任意多边形: 形状 254">
                  <a:extLst>
                    <a:ext uri="{FF2B5EF4-FFF2-40B4-BE49-F238E27FC236}">
                      <a16:creationId xmlns:a16="http://schemas.microsoft.com/office/drawing/2014/main" id="{B127947A-2D6A-8750-BAE9-B6524633D1FE}"/>
                    </a:ext>
                  </a:extLst>
                </p:cNvPr>
                <p:cNvSpPr/>
                <p:nvPr/>
              </p:nvSpPr>
              <p:spPr>
                <a:xfrm>
                  <a:off x="8084579" y="1395723"/>
                  <a:ext cx="22570" cy="34677"/>
                </a:xfrm>
                <a:custGeom>
                  <a:avLst/>
                  <a:gdLst>
                    <a:gd name="connsiteX0" fmla="*/ 16414 w 22570"/>
                    <a:gd name="connsiteY0" fmla="*/ 34678 h 34677"/>
                    <a:gd name="connsiteX1" fmla="*/ 10740 w 22570"/>
                    <a:gd name="connsiteY1" fmla="*/ 30907 h 34677"/>
                    <a:gd name="connsiteX2" fmla="*/ 647 w 22570"/>
                    <a:gd name="connsiteY2" fmla="*/ 8891 h 34677"/>
                    <a:gd name="connsiteX3" fmla="*/ 3420 w 22570"/>
                    <a:gd name="connsiteY3" fmla="*/ 647 h 34677"/>
                    <a:gd name="connsiteX4" fmla="*/ 11664 w 22570"/>
                    <a:gd name="connsiteY4" fmla="*/ 3420 h 34677"/>
                    <a:gd name="connsiteX5" fmla="*/ 22089 w 22570"/>
                    <a:gd name="connsiteY5" fmla="*/ 26138 h 34677"/>
                    <a:gd name="connsiteX6" fmla="*/ 18799 w 22570"/>
                    <a:gd name="connsiteY6" fmla="*/ 34197 h 34677"/>
                    <a:gd name="connsiteX7" fmla="*/ 16414 w 22570"/>
                    <a:gd name="connsiteY7" fmla="*/ 34678 h 3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70" h="34677">
                      <a:moveTo>
                        <a:pt x="16414" y="34678"/>
                      </a:moveTo>
                      <a:cubicBezTo>
                        <a:pt x="14012" y="34678"/>
                        <a:pt x="11738" y="33273"/>
                        <a:pt x="10740" y="30907"/>
                      </a:cubicBezTo>
                      <a:cubicBezTo>
                        <a:pt x="7634" y="23550"/>
                        <a:pt x="4251" y="16137"/>
                        <a:pt x="647" y="8891"/>
                      </a:cubicBezTo>
                      <a:cubicBezTo>
                        <a:pt x="-869" y="5860"/>
                        <a:pt x="369" y="2163"/>
                        <a:pt x="3420" y="647"/>
                      </a:cubicBezTo>
                      <a:cubicBezTo>
                        <a:pt x="6451" y="-869"/>
                        <a:pt x="10148" y="370"/>
                        <a:pt x="11664" y="3420"/>
                      </a:cubicBezTo>
                      <a:cubicBezTo>
                        <a:pt x="15380" y="10888"/>
                        <a:pt x="18892" y="18540"/>
                        <a:pt x="22089" y="26138"/>
                      </a:cubicBezTo>
                      <a:cubicBezTo>
                        <a:pt x="23402" y="29262"/>
                        <a:pt x="21941" y="32866"/>
                        <a:pt x="18799" y="34197"/>
                      </a:cubicBezTo>
                      <a:cubicBezTo>
                        <a:pt x="18023" y="34512"/>
                        <a:pt x="17210" y="34678"/>
                        <a:pt x="16414" y="34678"/>
                      </a:cubicBezTo>
                      <a:close/>
                    </a:path>
                  </a:pathLst>
                </a:custGeom>
                <a:solidFill>
                  <a:srgbClr val="91B3FA"/>
                </a:solidFill>
                <a:ln w="1849" cap="flat">
                  <a:noFill/>
                  <a:prstDash val="solid"/>
                  <a:miter/>
                </a:ln>
              </p:spPr>
              <p:txBody>
                <a:bodyPr rtlCol="0" anchor="ctr">
                  <a:noAutofit/>
                </a:bodyPr>
                <a:lstStyle/>
                <a:p>
                  <a:endParaRPr lang="en-US"/>
                </a:p>
              </p:txBody>
            </p:sp>
            <p:sp>
              <p:nvSpPr>
                <p:cNvPr id="256" name="任意多边形: 形状 255">
                  <a:extLst>
                    <a:ext uri="{FF2B5EF4-FFF2-40B4-BE49-F238E27FC236}">
                      <a16:creationId xmlns:a16="http://schemas.microsoft.com/office/drawing/2014/main" id="{01EF5EE5-A51B-61F9-BAB9-0AE1FA9B738B}"/>
                    </a:ext>
                  </a:extLst>
                </p:cNvPr>
                <p:cNvSpPr/>
                <p:nvPr/>
              </p:nvSpPr>
              <p:spPr>
                <a:xfrm>
                  <a:off x="7691288" y="1498352"/>
                  <a:ext cx="446056" cy="474477"/>
                </a:xfrm>
                <a:custGeom>
                  <a:avLst/>
                  <a:gdLst>
                    <a:gd name="connsiteX0" fmla="*/ 49559 w 446056"/>
                    <a:gd name="connsiteY0" fmla="*/ 474478 h 474477"/>
                    <a:gd name="connsiteX1" fmla="*/ 5472 w 446056"/>
                    <a:gd name="connsiteY1" fmla="*/ 472001 h 474477"/>
                    <a:gd name="connsiteX2" fmla="*/ 37 w 446056"/>
                    <a:gd name="connsiteY2" fmla="*/ 465198 h 474477"/>
                    <a:gd name="connsiteX3" fmla="*/ 6840 w 446056"/>
                    <a:gd name="connsiteY3" fmla="*/ 459763 h 474477"/>
                    <a:gd name="connsiteX4" fmla="*/ 57581 w 446056"/>
                    <a:gd name="connsiteY4" fmla="*/ 462074 h 474477"/>
                    <a:gd name="connsiteX5" fmla="*/ 57692 w 446056"/>
                    <a:gd name="connsiteY5" fmla="*/ 462074 h 474477"/>
                    <a:gd name="connsiteX6" fmla="*/ 63848 w 446056"/>
                    <a:gd name="connsiteY6" fmla="*/ 468100 h 474477"/>
                    <a:gd name="connsiteX7" fmla="*/ 57822 w 446056"/>
                    <a:gd name="connsiteY7" fmla="*/ 474367 h 474477"/>
                    <a:gd name="connsiteX8" fmla="*/ 49559 w 446056"/>
                    <a:gd name="connsiteY8" fmla="*/ 474478 h 474477"/>
                    <a:gd name="connsiteX9" fmla="*/ 140783 w 446056"/>
                    <a:gd name="connsiteY9" fmla="*/ 463719 h 474477"/>
                    <a:gd name="connsiteX10" fmla="*/ 134813 w 446056"/>
                    <a:gd name="connsiteY10" fmla="*/ 459005 h 474477"/>
                    <a:gd name="connsiteX11" fmla="*/ 139360 w 446056"/>
                    <a:gd name="connsiteY11" fmla="*/ 451593 h 474477"/>
                    <a:gd name="connsiteX12" fmla="*/ 187883 w 446056"/>
                    <a:gd name="connsiteY12" fmla="*/ 436601 h 474477"/>
                    <a:gd name="connsiteX13" fmla="*/ 195832 w 446056"/>
                    <a:gd name="connsiteY13" fmla="*/ 440151 h 474477"/>
                    <a:gd name="connsiteX14" fmla="*/ 192283 w 446056"/>
                    <a:gd name="connsiteY14" fmla="*/ 448099 h 474477"/>
                    <a:gd name="connsiteX15" fmla="*/ 142225 w 446056"/>
                    <a:gd name="connsiteY15" fmla="*/ 463571 h 474477"/>
                    <a:gd name="connsiteX16" fmla="*/ 140783 w 446056"/>
                    <a:gd name="connsiteY16" fmla="*/ 463719 h 474477"/>
                    <a:gd name="connsiteX17" fmla="*/ 264615 w 446056"/>
                    <a:gd name="connsiteY17" fmla="*/ 410260 h 474477"/>
                    <a:gd name="connsiteX18" fmla="*/ 259476 w 446056"/>
                    <a:gd name="connsiteY18" fmla="*/ 407487 h 474477"/>
                    <a:gd name="connsiteX19" fmla="*/ 261233 w 446056"/>
                    <a:gd name="connsiteY19" fmla="*/ 398966 h 474477"/>
                    <a:gd name="connsiteX20" fmla="*/ 301678 w 446056"/>
                    <a:gd name="connsiteY20" fmla="*/ 368317 h 474477"/>
                    <a:gd name="connsiteX21" fmla="*/ 310348 w 446056"/>
                    <a:gd name="connsiteY21" fmla="*/ 368927 h 474477"/>
                    <a:gd name="connsiteX22" fmla="*/ 309738 w 446056"/>
                    <a:gd name="connsiteY22" fmla="*/ 377597 h 474477"/>
                    <a:gd name="connsiteX23" fmla="*/ 267998 w 446056"/>
                    <a:gd name="connsiteY23" fmla="*/ 409243 h 474477"/>
                    <a:gd name="connsiteX24" fmla="*/ 264615 w 446056"/>
                    <a:gd name="connsiteY24" fmla="*/ 410260 h 474477"/>
                    <a:gd name="connsiteX25" fmla="*/ 362679 w 446056"/>
                    <a:gd name="connsiteY25" fmla="*/ 317760 h 474477"/>
                    <a:gd name="connsiteX26" fmla="*/ 359001 w 446056"/>
                    <a:gd name="connsiteY26" fmla="*/ 316540 h 474477"/>
                    <a:gd name="connsiteX27" fmla="*/ 357762 w 446056"/>
                    <a:gd name="connsiteY27" fmla="*/ 307926 h 474477"/>
                    <a:gd name="connsiteX28" fmla="*/ 385416 w 446056"/>
                    <a:gd name="connsiteY28" fmla="*/ 265336 h 474477"/>
                    <a:gd name="connsiteX29" fmla="*/ 393790 w 446056"/>
                    <a:gd name="connsiteY29" fmla="*/ 262970 h 474477"/>
                    <a:gd name="connsiteX30" fmla="*/ 396156 w 446056"/>
                    <a:gd name="connsiteY30" fmla="*/ 271344 h 474477"/>
                    <a:gd name="connsiteX31" fmla="*/ 367615 w 446056"/>
                    <a:gd name="connsiteY31" fmla="*/ 315302 h 474477"/>
                    <a:gd name="connsiteX32" fmla="*/ 362679 w 446056"/>
                    <a:gd name="connsiteY32" fmla="*/ 317760 h 474477"/>
                    <a:gd name="connsiteX33" fmla="*/ 423643 w 446056"/>
                    <a:gd name="connsiteY33" fmla="*/ 197440 h 474477"/>
                    <a:gd name="connsiteX34" fmla="*/ 421850 w 446056"/>
                    <a:gd name="connsiteY34" fmla="*/ 197181 h 474477"/>
                    <a:gd name="connsiteX35" fmla="*/ 417747 w 446056"/>
                    <a:gd name="connsiteY35" fmla="*/ 189510 h 474477"/>
                    <a:gd name="connsiteX36" fmla="*/ 429300 w 446056"/>
                    <a:gd name="connsiteY36" fmla="*/ 140025 h 474477"/>
                    <a:gd name="connsiteX37" fmla="*/ 436361 w 446056"/>
                    <a:gd name="connsiteY37" fmla="*/ 134960 h 474477"/>
                    <a:gd name="connsiteX38" fmla="*/ 441426 w 446056"/>
                    <a:gd name="connsiteY38" fmla="*/ 142022 h 474477"/>
                    <a:gd name="connsiteX39" fmla="*/ 429522 w 446056"/>
                    <a:gd name="connsiteY39" fmla="*/ 193096 h 474477"/>
                    <a:gd name="connsiteX40" fmla="*/ 423643 w 446056"/>
                    <a:gd name="connsiteY40" fmla="*/ 197440 h 474477"/>
                    <a:gd name="connsiteX41" fmla="*/ 439910 w 446056"/>
                    <a:gd name="connsiteY41" fmla="*/ 63534 h 474477"/>
                    <a:gd name="connsiteX42" fmla="*/ 433773 w 446056"/>
                    <a:gd name="connsiteY42" fmla="*/ 57711 h 474477"/>
                    <a:gd name="connsiteX43" fmla="*/ 427710 w 446056"/>
                    <a:gd name="connsiteY43" fmla="*/ 7265 h 474477"/>
                    <a:gd name="connsiteX44" fmla="*/ 432627 w 446056"/>
                    <a:gd name="connsiteY44" fmla="*/ 92 h 474477"/>
                    <a:gd name="connsiteX45" fmla="*/ 439799 w 446056"/>
                    <a:gd name="connsiteY45" fmla="*/ 5010 h 474477"/>
                    <a:gd name="connsiteX46" fmla="*/ 446048 w 446056"/>
                    <a:gd name="connsiteY46" fmla="*/ 57045 h 474477"/>
                    <a:gd name="connsiteX47" fmla="*/ 440225 w 446056"/>
                    <a:gd name="connsiteY47" fmla="*/ 63515 h 474477"/>
                    <a:gd name="connsiteX48" fmla="*/ 439910 w 446056"/>
                    <a:gd name="connsiteY48" fmla="*/ 63534 h 47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6056" h="474477">
                      <a:moveTo>
                        <a:pt x="49559" y="474478"/>
                      </a:moveTo>
                      <a:cubicBezTo>
                        <a:pt x="34845" y="474478"/>
                        <a:pt x="20020" y="473646"/>
                        <a:pt x="5472" y="472001"/>
                      </a:cubicBezTo>
                      <a:cubicBezTo>
                        <a:pt x="2089" y="471612"/>
                        <a:pt x="-332" y="468562"/>
                        <a:pt x="37" y="465198"/>
                      </a:cubicBezTo>
                      <a:cubicBezTo>
                        <a:pt x="425" y="461815"/>
                        <a:pt x="3457" y="459357"/>
                        <a:pt x="6840" y="459763"/>
                      </a:cubicBezTo>
                      <a:cubicBezTo>
                        <a:pt x="23587" y="461667"/>
                        <a:pt x="40575" y="462425"/>
                        <a:pt x="57581" y="462074"/>
                      </a:cubicBezTo>
                      <a:cubicBezTo>
                        <a:pt x="57618" y="462074"/>
                        <a:pt x="57674" y="462074"/>
                        <a:pt x="57692" y="462074"/>
                      </a:cubicBezTo>
                      <a:cubicBezTo>
                        <a:pt x="61038" y="462074"/>
                        <a:pt x="63774" y="464754"/>
                        <a:pt x="63848" y="468100"/>
                      </a:cubicBezTo>
                      <a:cubicBezTo>
                        <a:pt x="63922" y="471501"/>
                        <a:pt x="61223" y="474311"/>
                        <a:pt x="57822" y="474367"/>
                      </a:cubicBezTo>
                      <a:cubicBezTo>
                        <a:pt x="55068" y="474441"/>
                        <a:pt x="52313" y="474478"/>
                        <a:pt x="49559" y="474478"/>
                      </a:cubicBezTo>
                      <a:close/>
                      <a:moveTo>
                        <a:pt x="140783" y="463719"/>
                      </a:moveTo>
                      <a:cubicBezTo>
                        <a:pt x="138010" y="463719"/>
                        <a:pt x="135478" y="461815"/>
                        <a:pt x="134813" y="459005"/>
                      </a:cubicBezTo>
                      <a:cubicBezTo>
                        <a:pt x="134018" y="455697"/>
                        <a:pt x="136070" y="452369"/>
                        <a:pt x="139360" y="451593"/>
                      </a:cubicBezTo>
                      <a:cubicBezTo>
                        <a:pt x="155830" y="447656"/>
                        <a:pt x="172152" y="442609"/>
                        <a:pt x="187883" y="436601"/>
                      </a:cubicBezTo>
                      <a:cubicBezTo>
                        <a:pt x="191026" y="435400"/>
                        <a:pt x="194612" y="436971"/>
                        <a:pt x="195832" y="440151"/>
                      </a:cubicBezTo>
                      <a:cubicBezTo>
                        <a:pt x="197052" y="443330"/>
                        <a:pt x="195462" y="446879"/>
                        <a:pt x="192283" y="448099"/>
                      </a:cubicBezTo>
                      <a:cubicBezTo>
                        <a:pt x="176072" y="454310"/>
                        <a:pt x="159231" y="459523"/>
                        <a:pt x="142225" y="463571"/>
                      </a:cubicBezTo>
                      <a:cubicBezTo>
                        <a:pt x="141744" y="463664"/>
                        <a:pt x="141264" y="463719"/>
                        <a:pt x="140783" y="463719"/>
                      </a:cubicBezTo>
                      <a:close/>
                      <a:moveTo>
                        <a:pt x="264615" y="410260"/>
                      </a:moveTo>
                      <a:cubicBezTo>
                        <a:pt x="262619" y="410260"/>
                        <a:pt x="260660" y="409280"/>
                        <a:pt x="259476" y="407487"/>
                      </a:cubicBezTo>
                      <a:cubicBezTo>
                        <a:pt x="257610" y="404659"/>
                        <a:pt x="258386" y="400833"/>
                        <a:pt x="261233" y="398966"/>
                      </a:cubicBezTo>
                      <a:cubicBezTo>
                        <a:pt x="275318" y="389686"/>
                        <a:pt x="288924" y="379371"/>
                        <a:pt x="301678" y="368317"/>
                      </a:cubicBezTo>
                      <a:cubicBezTo>
                        <a:pt x="304248" y="366080"/>
                        <a:pt x="308130" y="366358"/>
                        <a:pt x="310348" y="368927"/>
                      </a:cubicBezTo>
                      <a:cubicBezTo>
                        <a:pt x="312585" y="371497"/>
                        <a:pt x="312307" y="375379"/>
                        <a:pt x="309738" y="377597"/>
                      </a:cubicBezTo>
                      <a:cubicBezTo>
                        <a:pt x="296576" y="389021"/>
                        <a:pt x="282528" y="399668"/>
                        <a:pt x="267998" y="409243"/>
                      </a:cubicBezTo>
                      <a:cubicBezTo>
                        <a:pt x="266945" y="409927"/>
                        <a:pt x="265762" y="410260"/>
                        <a:pt x="264615" y="410260"/>
                      </a:cubicBezTo>
                      <a:close/>
                      <a:moveTo>
                        <a:pt x="362679" y="317760"/>
                      </a:moveTo>
                      <a:cubicBezTo>
                        <a:pt x="361404" y="317760"/>
                        <a:pt x="360110" y="317372"/>
                        <a:pt x="359001" y="316540"/>
                      </a:cubicBezTo>
                      <a:cubicBezTo>
                        <a:pt x="356284" y="314507"/>
                        <a:pt x="355729" y="310643"/>
                        <a:pt x="357762" y="307926"/>
                      </a:cubicBezTo>
                      <a:cubicBezTo>
                        <a:pt x="367874" y="294377"/>
                        <a:pt x="377190" y="280051"/>
                        <a:pt x="385416" y="265336"/>
                      </a:cubicBezTo>
                      <a:cubicBezTo>
                        <a:pt x="387080" y="262379"/>
                        <a:pt x="390814" y="261307"/>
                        <a:pt x="393790" y="262970"/>
                      </a:cubicBezTo>
                      <a:cubicBezTo>
                        <a:pt x="396766" y="264634"/>
                        <a:pt x="397820" y="268386"/>
                        <a:pt x="396156" y="271344"/>
                      </a:cubicBezTo>
                      <a:cubicBezTo>
                        <a:pt x="387653" y="286539"/>
                        <a:pt x="378041" y="301327"/>
                        <a:pt x="367615" y="315302"/>
                      </a:cubicBezTo>
                      <a:cubicBezTo>
                        <a:pt x="366413" y="316910"/>
                        <a:pt x="364546" y="317760"/>
                        <a:pt x="362679" y="317760"/>
                      </a:cubicBezTo>
                      <a:close/>
                      <a:moveTo>
                        <a:pt x="423643" y="197440"/>
                      </a:moveTo>
                      <a:cubicBezTo>
                        <a:pt x="423052" y="197440"/>
                        <a:pt x="422442" y="197348"/>
                        <a:pt x="421850" y="197181"/>
                      </a:cubicBezTo>
                      <a:cubicBezTo>
                        <a:pt x="418597" y="196183"/>
                        <a:pt x="416767" y="192745"/>
                        <a:pt x="417747" y="189510"/>
                      </a:cubicBezTo>
                      <a:cubicBezTo>
                        <a:pt x="422682" y="173336"/>
                        <a:pt x="426564" y="156699"/>
                        <a:pt x="429300" y="140025"/>
                      </a:cubicBezTo>
                      <a:cubicBezTo>
                        <a:pt x="429855" y="136679"/>
                        <a:pt x="432960" y="134350"/>
                        <a:pt x="436361" y="134960"/>
                      </a:cubicBezTo>
                      <a:cubicBezTo>
                        <a:pt x="439707" y="135515"/>
                        <a:pt x="441981" y="138676"/>
                        <a:pt x="441426" y="142022"/>
                      </a:cubicBezTo>
                      <a:cubicBezTo>
                        <a:pt x="438598" y="159213"/>
                        <a:pt x="434587" y="176404"/>
                        <a:pt x="429522" y="193096"/>
                      </a:cubicBezTo>
                      <a:cubicBezTo>
                        <a:pt x="428708" y="195740"/>
                        <a:pt x="426269" y="197440"/>
                        <a:pt x="423643" y="197440"/>
                      </a:cubicBezTo>
                      <a:close/>
                      <a:moveTo>
                        <a:pt x="439910" y="63534"/>
                      </a:moveTo>
                      <a:cubicBezTo>
                        <a:pt x="436657" y="63534"/>
                        <a:pt x="433958" y="60983"/>
                        <a:pt x="433773" y="57711"/>
                      </a:cubicBezTo>
                      <a:cubicBezTo>
                        <a:pt x="432867" y="40889"/>
                        <a:pt x="430834" y="23920"/>
                        <a:pt x="427710" y="7265"/>
                      </a:cubicBezTo>
                      <a:cubicBezTo>
                        <a:pt x="427082" y="3919"/>
                        <a:pt x="429281" y="703"/>
                        <a:pt x="432627" y="92"/>
                      </a:cubicBezTo>
                      <a:cubicBezTo>
                        <a:pt x="435955" y="-481"/>
                        <a:pt x="439171" y="1664"/>
                        <a:pt x="439799" y="5010"/>
                      </a:cubicBezTo>
                      <a:cubicBezTo>
                        <a:pt x="443016" y="22182"/>
                        <a:pt x="445105" y="39706"/>
                        <a:pt x="446048" y="57045"/>
                      </a:cubicBezTo>
                      <a:cubicBezTo>
                        <a:pt x="446232" y="60447"/>
                        <a:pt x="443626" y="63330"/>
                        <a:pt x="440225" y="63515"/>
                      </a:cubicBezTo>
                      <a:cubicBezTo>
                        <a:pt x="440132" y="63534"/>
                        <a:pt x="440021" y="63534"/>
                        <a:pt x="439910" y="63534"/>
                      </a:cubicBezTo>
                      <a:close/>
                    </a:path>
                  </a:pathLst>
                </a:custGeom>
                <a:solidFill>
                  <a:srgbClr val="91B3FA"/>
                </a:solidFill>
                <a:ln w="1849" cap="flat">
                  <a:noFill/>
                  <a:prstDash val="solid"/>
                  <a:miter/>
                </a:ln>
              </p:spPr>
              <p:txBody>
                <a:bodyPr rtlCol="0" anchor="ctr">
                  <a:noAutofit/>
                </a:bodyPr>
                <a:lstStyle/>
                <a:p>
                  <a:endParaRPr lang="en-US"/>
                </a:p>
              </p:txBody>
            </p:sp>
            <p:sp>
              <p:nvSpPr>
                <p:cNvPr id="257" name="任意多边形: 形状 256">
                  <a:extLst>
                    <a:ext uri="{FF2B5EF4-FFF2-40B4-BE49-F238E27FC236}">
                      <a16:creationId xmlns:a16="http://schemas.microsoft.com/office/drawing/2014/main" id="{9B70D132-F1C9-3DB2-6A3C-6FBD44BDE82F}"/>
                    </a:ext>
                  </a:extLst>
                </p:cNvPr>
                <p:cNvSpPr/>
                <p:nvPr/>
              </p:nvSpPr>
              <p:spPr>
                <a:xfrm>
                  <a:off x="7586231" y="1930992"/>
                  <a:ext cx="35317" cy="20986"/>
                </a:xfrm>
                <a:custGeom>
                  <a:avLst/>
                  <a:gdLst>
                    <a:gd name="connsiteX0" fmla="*/ 29176 w 35317"/>
                    <a:gd name="connsiteY0" fmla="*/ 20987 h 20986"/>
                    <a:gd name="connsiteX1" fmla="*/ 27179 w 35317"/>
                    <a:gd name="connsiteY1" fmla="*/ 20654 h 20986"/>
                    <a:gd name="connsiteX2" fmla="*/ 3795 w 35317"/>
                    <a:gd name="connsiteY2" fmla="*/ 11836 h 20986"/>
                    <a:gd name="connsiteX3" fmla="*/ 468 w 35317"/>
                    <a:gd name="connsiteY3" fmla="*/ 3795 h 20986"/>
                    <a:gd name="connsiteX4" fmla="*/ 8509 w 35317"/>
                    <a:gd name="connsiteY4" fmla="*/ 468 h 20986"/>
                    <a:gd name="connsiteX5" fmla="*/ 31154 w 35317"/>
                    <a:gd name="connsiteY5" fmla="*/ 9008 h 20986"/>
                    <a:gd name="connsiteX6" fmla="*/ 34980 w 35317"/>
                    <a:gd name="connsiteY6" fmla="*/ 16827 h 20986"/>
                    <a:gd name="connsiteX7" fmla="*/ 29176 w 35317"/>
                    <a:gd name="connsiteY7" fmla="*/ 20987 h 2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7" h="20986">
                      <a:moveTo>
                        <a:pt x="29176" y="20987"/>
                      </a:moveTo>
                      <a:cubicBezTo>
                        <a:pt x="28510" y="20987"/>
                        <a:pt x="27845" y="20876"/>
                        <a:pt x="27179" y="20654"/>
                      </a:cubicBezTo>
                      <a:cubicBezTo>
                        <a:pt x="19249" y="17936"/>
                        <a:pt x="11393" y="14979"/>
                        <a:pt x="3795" y="11836"/>
                      </a:cubicBezTo>
                      <a:cubicBezTo>
                        <a:pt x="653" y="10542"/>
                        <a:pt x="-826" y="6938"/>
                        <a:pt x="468" y="3795"/>
                      </a:cubicBezTo>
                      <a:cubicBezTo>
                        <a:pt x="1762" y="653"/>
                        <a:pt x="5385" y="-826"/>
                        <a:pt x="8509" y="468"/>
                      </a:cubicBezTo>
                      <a:cubicBezTo>
                        <a:pt x="15866" y="3518"/>
                        <a:pt x="23482" y="6383"/>
                        <a:pt x="31154" y="9008"/>
                      </a:cubicBezTo>
                      <a:cubicBezTo>
                        <a:pt x="34370" y="10099"/>
                        <a:pt x="36089" y="13611"/>
                        <a:pt x="34980" y="16827"/>
                      </a:cubicBezTo>
                      <a:cubicBezTo>
                        <a:pt x="34111" y="19378"/>
                        <a:pt x="31727" y="20987"/>
                        <a:pt x="29176" y="20987"/>
                      </a:cubicBezTo>
                      <a:close/>
                    </a:path>
                  </a:pathLst>
                </a:custGeom>
                <a:solidFill>
                  <a:srgbClr val="91B3FA"/>
                </a:solidFill>
                <a:ln w="1849" cap="flat">
                  <a:noFill/>
                  <a:prstDash val="solid"/>
                  <a:miter/>
                </a:ln>
              </p:spPr>
              <p:txBody>
                <a:bodyPr rtlCol="0" anchor="ctr">
                  <a:noAutofit/>
                </a:bodyPr>
                <a:lstStyle/>
                <a:p>
                  <a:endParaRPr lang="en-US"/>
                </a:p>
              </p:txBody>
            </p:sp>
          </p:grpSp>
          <p:grpSp>
            <p:nvGrpSpPr>
              <p:cNvPr id="251" name="图形 27">
                <a:extLst>
                  <a:ext uri="{FF2B5EF4-FFF2-40B4-BE49-F238E27FC236}">
                    <a16:creationId xmlns:a16="http://schemas.microsoft.com/office/drawing/2014/main" id="{E6D04DF3-6246-7609-1C64-0A51B979636B}"/>
                  </a:ext>
                </a:extLst>
              </p:cNvPr>
              <p:cNvGrpSpPr/>
              <p:nvPr/>
            </p:nvGrpSpPr>
            <p:grpSpPr>
              <a:xfrm>
                <a:off x="7438696" y="1280062"/>
                <a:ext cx="604058" cy="604057"/>
                <a:chOff x="7438696" y="1280062"/>
                <a:chExt cx="604058" cy="604057"/>
              </a:xfrm>
            </p:grpSpPr>
            <p:sp>
              <p:nvSpPr>
                <p:cNvPr id="252" name="任意多边形: 形状 251">
                  <a:extLst>
                    <a:ext uri="{FF2B5EF4-FFF2-40B4-BE49-F238E27FC236}">
                      <a16:creationId xmlns:a16="http://schemas.microsoft.com/office/drawing/2014/main" id="{36F10F43-1142-8CAE-2084-9419063D3BFF}"/>
                    </a:ext>
                  </a:extLst>
                </p:cNvPr>
                <p:cNvSpPr/>
                <p:nvPr/>
              </p:nvSpPr>
              <p:spPr>
                <a:xfrm>
                  <a:off x="7438696" y="1280062"/>
                  <a:ext cx="604058" cy="604057"/>
                </a:xfrm>
                <a:custGeom>
                  <a:avLst/>
                  <a:gdLst>
                    <a:gd name="connsiteX0" fmla="*/ 154175 w 604058"/>
                    <a:gd name="connsiteY0" fmla="*/ 565692 h 604057"/>
                    <a:gd name="connsiteX1" fmla="*/ 159610 w 604058"/>
                    <a:gd name="connsiteY1" fmla="*/ 565729 h 604057"/>
                    <a:gd name="connsiteX2" fmla="*/ 206211 w 604058"/>
                    <a:gd name="connsiteY2" fmla="*/ 532863 h 604057"/>
                    <a:gd name="connsiteX3" fmla="*/ 284533 w 604058"/>
                    <a:gd name="connsiteY3" fmla="*/ 551385 h 604057"/>
                    <a:gd name="connsiteX4" fmla="*/ 311503 w 604058"/>
                    <a:gd name="connsiteY4" fmla="*/ 601591 h 604057"/>
                    <a:gd name="connsiteX5" fmla="*/ 316383 w 604058"/>
                    <a:gd name="connsiteY5" fmla="*/ 603994 h 604057"/>
                    <a:gd name="connsiteX6" fmla="*/ 383909 w 604058"/>
                    <a:gd name="connsiteY6" fmla="*/ 593032 h 604057"/>
                    <a:gd name="connsiteX7" fmla="*/ 387772 w 604058"/>
                    <a:gd name="connsiteY7" fmla="*/ 589205 h 604057"/>
                    <a:gd name="connsiteX8" fmla="*/ 397477 w 604058"/>
                    <a:gd name="connsiteY8" fmla="*/ 533048 h 604057"/>
                    <a:gd name="connsiteX9" fmla="*/ 465928 w 604058"/>
                    <a:gd name="connsiteY9" fmla="*/ 490698 h 604057"/>
                    <a:gd name="connsiteX10" fmla="*/ 520533 w 604058"/>
                    <a:gd name="connsiteY10" fmla="*/ 507131 h 604057"/>
                    <a:gd name="connsiteX11" fmla="*/ 525691 w 604058"/>
                    <a:gd name="connsiteY11" fmla="*/ 505375 h 604057"/>
                    <a:gd name="connsiteX12" fmla="*/ 565692 w 604058"/>
                    <a:gd name="connsiteY12" fmla="*/ 449883 h 604057"/>
                    <a:gd name="connsiteX13" fmla="*/ 565729 w 604058"/>
                    <a:gd name="connsiteY13" fmla="*/ 444448 h 604057"/>
                    <a:gd name="connsiteX14" fmla="*/ 532863 w 604058"/>
                    <a:gd name="connsiteY14" fmla="*/ 397847 h 604057"/>
                    <a:gd name="connsiteX15" fmla="*/ 551385 w 604058"/>
                    <a:gd name="connsiteY15" fmla="*/ 319525 h 604057"/>
                    <a:gd name="connsiteX16" fmla="*/ 601591 w 604058"/>
                    <a:gd name="connsiteY16" fmla="*/ 292555 h 604057"/>
                    <a:gd name="connsiteX17" fmla="*/ 603994 w 604058"/>
                    <a:gd name="connsiteY17" fmla="*/ 287675 h 604057"/>
                    <a:gd name="connsiteX18" fmla="*/ 593032 w 604058"/>
                    <a:gd name="connsiteY18" fmla="*/ 220149 h 604057"/>
                    <a:gd name="connsiteX19" fmla="*/ 589206 w 604058"/>
                    <a:gd name="connsiteY19" fmla="*/ 216286 h 604057"/>
                    <a:gd name="connsiteX20" fmla="*/ 533048 w 604058"/>
                    <a:gd name="connsiteY20" fmla="*/ 206581 h 604057"/>
                    <a:gd name="connsiteX21" fmla="*/ 490698 w 604058"/>
                    <a:gd name="connsiteY21" fmla="*/ 138130 h 604057"/>
                    <a:gd name="connsiteX22" fmla="*/ 507131 w 604058"/>
                    <a:gd name="connsiteY22" fmla="*/ 83525 h 604057"/>
                    <a:gd name="connsiteX23" fmla="*/ 505375 w 604058"/>
                    <a:gd name="connsiteY23" fmla="*/ 78368 h 604057"/>
                    <a:gd name="connsiteX24" fmla="*/ 449883 w 604058"/>
                    <a:gd name="connsiteY24" fmla="*/ 38366 h 604057"/>
                    <a:gd name="connsiteX25" fmla="*/ 444448 w 604058"/>
                    <a:gd name="connsiteY25" fmla="*/ 38329 h 604057"/>
                    <a:gd name="connsiteX26" fmla="*/ 397847 w 604058"/>
                    <a:gd name="connsiteY26" fmla="*/ 71195 h 604057"/>
                    <a:gd name="connsiteX27" fmla="*/ 319525 w 604058"/>
                    <a:gd name="connsiteY27" fmla="*/ 52673 h 604057"/>
                    <a:gd name="connsiteX28" fmla="*/ 292555 w 604058"/>
                    <a:gd name="connsiteY28" fmla="*/ 2467 h 604057"/>
                    <a:gd name="connsiteX29" fmla="*/ 287675 w 604058"/>
                    <a:gd name="connsiteY29" fmla="*/ 64 h 604057"/>
                    <a:gd name="connsiteX30" fmla="*/ 220149 w 604058"/>
                    <a:gd name="connsiteY30" fmla="*/ 11026 h 604057"/>
                    <a:gd name="connsiteX31" fmla="*/ 216286 w 604058"/>
                    <a:gd name="connsiteY31" fmla="*/ 14853 h 604057"/>
                    <a:gd name="connsiteX32" fmla="*/ 206581 w 604058"/>
                    <a:gd name="connsiteY32" fmla="*/ 71011 h 604057"/>
                    <a:gd name="connsiteX33" fmla="*/ 138130 w 604058"/>
                    <a:gd name="connsiteY33" fmla="*/ 113360 h 604057"/>
                    <a:gd name="connsiteX34" fmla="*/ 83525 w 604058"/>
                    <a:gd name="connsiteY34" fmla="*/ 96927 h 604057"/>
                    <a:gd name="connsiteX35" fmla="*/ 78368 w 604058"/>
                    <a:gd name="connsiteY35" fmla="*/ 98664 h 604057"/>
                    <a:gd name="connsiteX36" fmla="*/ 38366 w 604058"/>
                    <a:gd name="connsiteY36" fmla="*/ 154157 h 604057"/>
                    <a:gd name="connsiteX37" fmla="*/ 38329 w 604058"/>
                    <a:gd name="connsiteY37" fmla="*/ 159591 h 604057"/>
                    <a:gd name="connsiteX38" fmla="*/ 71195 w 604058"/>
                    <a:gd name="connsiteY38" fmla="*/ 206193 h 604057"/>
                    <a:gd name="connsiteX39" fmla="*/ 52674 w 604058"/>
                    <a:gd name="connsiteY39" fmla="*/ 284514 h 604057"/>
                    <a:gd name="connsiteX40" fmla="*/ 2468 w 604058"/>
                    <a:gd name="connsiteY40" fmla="*/ 311484 h 604057"/>
                    <a:gd name="connsiteX41" fmla="*/ 64 w 604058"/>
                    <a:gd name="connsiteY41" fmla="*/ 316364 h 604057"/>
                    <a:gd name="connsiteX42" fmla="*/ 11026 w 604058"/>
                    <a:gd name="connsiteY42" fmla="*/ 383891 h 604057"/>
                    <a:gd name="connsiteX43" fmla="*/ 14852 w 604058"/>
                    <a:gd name="connsiteY43" fmla="*/ 387754 h 604057"/>
                    <a:gd name="connsiteX44" fmla="*/ 71011 w 604058"/>
                    <a:gd name="connsiteY44" fmla="*/ 397459 h 604057"/>
                    <a:gd name="connsiteX45" fmla="*/ 113360 w 604058"/>
                    <a:gd name="connsiteY45" fmla="*/ 465909 h 604057"/>
                    <a:gd name="connsiteX46" fmla="*/ 96927 w 604058"/>
                    <a:gd name="connsiteY46" fmla="*/ 520514 h 604057"/>
                    <a:gd name="connsiteX47" fmla="*/ 98683 w 604058"/>
                    <a:gd name="connsiteY47" fmla="*/ 525672 h 604057"/>
                    <a:gd name="connsiteX48" fmla="*/ 154175 w 604058"/>
                    <a:gd name="connsiteY48" fmla="*/ 565692 h 60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4058" h="604057">
                      <a:moveTo>
                        <a:pt x="154175" y="565692"/>
                      </a:moveTo>
                      <a:cubicBezTo>
                        <a:pt x="155802" y="566857"/>
                        <a:pt x="157984" y="566875"/>
                        <a:pt x="159610" y="565729"/>
                      </a:cubicBezTo>
                      <a:lnTo>
                        <a:pt x="206211" y="532863"/>
                      </a:lnTo>
                      <a:cubicBezTo>
                        <a:pt x="230796" y="543103"/>
                        <a:pt x="257193" y="549481"/>
                        <a:pt x="284533" y="551385"/>
                      </a:cubicBezTo>
                      <a:lnTo>
                        <a:pt x="311503" y="601591"/>
                      </a:lnTo>
                      <a:cubicBezTo>
                        <a:pt x="312445" y="603347"/>
                        <a:pt x="314405" y="604326"/>
                        <a:pt x="316383" y="603994"/>
                      </a:cubicBezTo>
                      <a:lnTo>
                        <a:pt x="383909" y="593032"/>
                      </a:lnTo>
                      <a:cubicBezTo>
                        <a:pt x="385887" y="592718"/>
                        <a:pt x="387440" y="591165"/>
                        <a:pt x="387772" y="589205"/>
                      </a:cubicBezTo>
                      <a:lnTo>
                        <a:pt x="397477" y="533048"/>
                      </a:lnTo>
                      <a:cubicBezTo>
                        <a:pt x="422821" y="522603"/>
                        <a:pt x="445835" y="508185"/>
                        <a:pt x="465928" y="490698"/>
                      </a:cubicBezTo>
                      <a:lnTo>
                        <a:pt x="520533" y="507131"/>
                      </a:lnTo>
                      <a:cubicBezTo>
                        <a:pt x="522456" y="507704"/>
                        <a:pt x="524526" y="507002"/>
                        <a:pt x="525691" y="505375"/>
                      </a:cubicBezTo>
                      <a:lnTo>
                        <a:pt x="565692" y="449883"/>
                      </a:lnTo>
                      <a:cubicBezTo>
                        <a:pt x="566857" y="448256"/>
                        <a:pt x="566876" y="446075"/>
                        <a:pt x="565729" y="444448"/>
                      </a:cubicBezTo>
                      <a:lnTo>
                        <a:pt x="532863" y="397847"/>
                      </a:lnTo>
                      <a:cubicBezTo>
                        <a:pt x="543103" y="373262"/>
                        <a:pt x="549481" y="346865"/>
                        <a:pt x="551385" y="319525"/>
                      </a:cubicBezTo>
                      <a:lnTo>
                        <a:pt x="601591" y="292555"/>
                      </a:lnTo>
                      <a:cubicBezTo>
                        <a:pt x="603347" y="291613"/>
                        <a:pt x="604327" y="289653"/>
                        <a:pt x="603994" y="287675"/>
                      </a:cubicBezTo>
                      <a:lnTo>
                        <a:pt x="593032" y="220149"/>
                      </a:lnTo>
                      <a:cubicBezTo>
                        <a:pt x="592718" y="218171"/>
                        <a:pt x="591183" y="216618"/>
                        <a:pt x="589206" y="216286"/>
                      </a:cubicBezTo>
                      <a:lnTo>
                        <a:pt x="533048" y="206581"/>
                      </a:lnTo>
                      <a:cubicBezTo>
                        <a:pt x="522604" y="181238"/>
                        <a:pt x="508185" y="158224"/>
                        <a:pt x="490698" y="138130"/>
                      </a:cubicBezTo>
                      <a:lnTo>
                        <a:pt x="507131" y="83525"/>
                      </a:lnTo>
                      <a:cubicBezTo>
                        <a:pt x="507704" y="81621"/>
                        <a:pt x="507002" y="79551"/>
                        <a:pt x="505375" y="78368"/>
                      </a:cubicBezTo>
                      <a:lnTo>
                        <a:pt x="449883" y="38366"/>
                      </a:lnTo>
                      <a:cubicBezTo>
                        <a:pt x="448256" y="37201"/>
                        <a:pt x="446075" y="37183"/>
                        <a:pt x="444448" y="38329"/>
                      </a:cubicBezTo>
                      <a:lnTo>
                        <a:pt x="397847" y="71195"/>
                      </a:lnTo>
                      <a:cubicBezTo>
                        <a:pt x="373262" y="60955"/>
                        <a:pt x="346865" y="54577"/>
                        <a:pt x="319525" y="52673"/>
                      </a:cubicBezTo>
                      <a:lnTo>
                        <a:pt x="292555" y="2467"/>
                      </a:lnTo>
                      <a:cubicBezTo>
                        <a:pt x="291613" y="711"/>
                        <a:pt x="289653" y="-268"/>
                        <a:pt x="287675" y="64"/>
                      </a:cubicBezTo>
                      <a:lnTo>
                        <a:pt x="220149" y="11026"/>
                      </a:lnTo>
                      <a:cubicBezTo>
                        <a:pt x="218171" y="11340"/>
                        <a:pt x="216618" y="12875"/>
                        <a:pt x="216286" y="14853"/>
                      </a:cubicBezTo>
                      <a:lnTo>
                        <a:pt x="206581" y="71011"/>
                      </a:lnTo>
                      <a:cubicBezTo>
                        <a:pt x="181238" y="81455"/>
                        <a:pt x="158224" y="95873"/>
                        <a:pt x="138130" y="113360"/>
                      </a:cubicBezTo>
                      <a:lnTo>
                        <a:pt x="83525" y="96927"/>
                      </a:lnTo>
                      <a:cubicBezTo>
                        <a:pt x="81603" y="96354"/>
                        <a:pt x="79532" y="97056"/>
                        <a:pt x="78368" y="98664"/>
                      </a:cubicBezTo>
                      <a:lnTo>
                        <a:pt x="38366" y="154157"/>
                      </a:lnTo>
                      <a:cubicBezTo>
                        <a:pt x="37201" y="155784"/>
                        <a:pt x="37183" y="157965"/>
                        <a:pt x="38329" y="159591"/>
                      </a:cubicBezTo>
                      <a:lnTo>
                        <a:pt x="71195" y="206193"/>
                      </a:lnTo>
                      <a:cubicBezTo>
                        <a:pt x="60955" y="230778"/>
                        <a:pt x="54577" y="257175"/>
                        <a:pt x="52674" y="284514"/>
                      </a:cubicBezTo>
                      <a:lnTo>
                        <a:pt x="2468" y="311484"/>
                      </a:lnTo>
                      <a:cubicBezTo>
                        <a:pt x="712" y="312427"/>
                        <a:pt x="-268" y="314386"/>
                        <a:pt x="64" y="316364"/>
                      </a:cubicBezTo>
                      <a:lnTo>
                        <a:pt x="11026" y="383891"/>
                      </a:lnTo>
                      <a:cubicBezTo>
                        <a:pt x="11340" y="385869"/>
                        <a:pt x="12875" y="387421"/>
                        <a:pt x="14852" y="387754"/>
                      </a:cubicBezTo>
                      <a:lnTo>
                        <a:pt x="71011" y="397459"/>
                      </a:lnTo>
                      <a:cubicBezTo>
                        <a:pt x="81455" y="422802"/>
                        <a:pt x="95873" y="445816"/>
                        <a:pt x="113360" y="465909"/>
                      </a:cubicBezTo>
                      <a:lnTo>
                        <a:pt x="96927" y="520514"/>
                      </a:lnTo>
                      <a:cubicBezTo>
                        <a:pt x="96354" y="522437"/>
                        <a:pt x="97056" y="524489"/>
                        <a:pt x="98683" y="525672"/>
                      </a:cubicBezTo>
                      <a:lnTo>
                        <a:pt x="154175" y="565692"/>
                      </a:lnTo>
                      <a:close/>
                    </a:path>
                  </a:pathLst>
                </a:custGeom>
                <a:solidFill>
                  <a:schemeClr val="accent1">
                    <a:lumMod val="40000"/>
                    <a:lumOff val="60000"/>
                  </a:schemeClr>
                </a:solidFill>
                <a:ln w="1849" cap="flat">
                  <a:noFill/>
                  <a:prstDash val="solid"/>
                  <a:miter/>
                </a:ln>
              </p:spPr>
              <p:txBody>
                <a:bodyPr rtlCol="0" anchor="ctr">
                  <a:noAutofit/>
                </a:bodyPr>
                <a:lstStyle/>
                <a:p>
                  <a:endParaRPr lang="en-US"/>
                </a:p>
              </p:txBody>
            </p:sp>
            <p:sp>
              <p:nvSpPr>
                <p:cNvPr id="253" name="任意多边形: 形状 252">
                  <a:extLst>
                    <a:ext uri="{FF2B5EF4-FFF2-40B4-BE49-F238E27FC236}">
                      <a16:creationId xmlns:a16="http://schemas.microsoft.com/office/drawing/2014/main" id="{BE4822A0-0908-B37D-8411-22D1614C484F}"/>
                    </a:ext>
                  </a:extLst>
                </p:cNvPr>
                <p:cNvSpPr/>
                <p:nvPr/>
              </p:nvSpPr>
              <p:spPr>
                <a:xfrm>
                  <a:off x="7670757" y="1503174"/>
                  <a:ext cx="139941" cy="139954"/>
                </a:xfrm>
                <a:custGeom>
                  <a:avLst/>
                  <a:gdLst>
                    <a:gd name="connsiteX0" fmla="*/ 70072 w 139941"/>
                    <a:gd name="connsiteY0" fmla="*/ 139954 h 139954"/>
                    <a:gd name="connsiteX1" fmla="*/ 5744 w 139941"/>
                    <a:gd name="connsiteY1" fmla="*/ 97752 h 139954"/>
                    <a:gd name="connsiteX2" fmla="*/ 42197 w 139941"/>
                    <a:gd name="connsiteY2" fmla="*/ 5752 h 139954"/>
                    <a:gd name="connsiteX3" fmla="*/ 134197 w 139941"/>
                    <a:gd name="connsiteY3" fmla="*/ 42205 h 139954"/>
                    <a:gd name="connsiteX4" fmla="*/ 97745 w 139941"/>
                    <a:gd name="connsiteY4" fmla="*/ 134205 h 139954"/>
                    <a:gd name="connsiteX5" fmla="*/ 97745 w 139941"/>
                    <a:gd name="connsiteY5" fmla="*/ 134205 h 139954"/>
                    <a:gd name="connsiteX6" fmla="*/ 70072 w 139941"/>
                    <a:gd name="connsiteY6" fmla="*/ 139954 h 139954"/>
                    <a:gd name="connsiteX7" fmla="*/ 94103 w 139941"/>
                    <a:gd name="connsiteY7" fmla="*/ 125721 h 139954"/>
                    <a:gd name="connsiteX8" fmla="*/ 94159 w 139941"/>
                    <a:gd name="connsiteY8" fmla="*/ 125721 h 139954"/>
                    <a:gd name="connsiteX9" fmla="*/ 94103 w 139941"/>
                    <a:gd name="connsiteY9" fmla="*/ 125721 h 139954"/>
                    <a:gd name="connsiteX10" fmla="*/ 69906 w 139941"/>
                    <a:gd name="connsiteY10" fmla="*/ 18469 h 139954"/>
                    <a:gd name="connsiteX11" fmla="*/ 49535 w 139941"/>
                    <a:gd name="connsiteY11" fmla="*/ 22703 h 139954"/>
                    <a:gd name="connsiteX12" fmla="*/ 22695 w 139941"/>
                    <a:gd name="connsiteY12" fmla="*/ 90432 h 139954"/>
                    <a:gd name="connsiteX13" fmla="*/ 90425 w 139941"/>
                    <a:gd name="connsiteY13" fmla="*/ 117273 h 139954"/>
                    <a:gd name="connsiteX14" fmla="*/ 90425 w 139941"/>
                    <a:gd name="connsiteY14" fmla="*/ 117273 h 139954"/>
                    <a:gd name="connsiteX15" fmla="*/ 117265 w 139941"/>
                    <a:gd name="connsiteY15" fmla="*/ 49543 h 139954"/>
                    <a:gd name="connsiteX16" fmla="*/ 69906 w 139941"/>
                    <a:gd name="connsiteY16" fmla="*/ 18469 h 1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941" h="139954">
                      <a:moveTo>
                        <a:pt x="70072" y="139954"/>
                      </a:moveTo>
                      <a:cubicBezTo>
                        <a:pt x="42991" y="139954"/>
                        <a:pt x="17168" y="124149"/>
                        <a:pt x="5744" y="97752"/>
                      </a:cubicBezTo>
                      <a:cubicBezTo>
                        <a:pt x="-9562" y="62335"/>
                        <a:pt x="6779" y="21076"/>
                        <a:pt x="42197" y="5752"/>
                      </a:cubicBezTo>
                      <a:cubicBezTo>
                        <a:pt x="77596" y="-9572"/>
                        <a:pt x="118873" y="6787"/>
                        <a:pt x="134197" y="42205"/>
                      </a:cubicBezTo>
                      <a:cubicBezTo>
                        <a:pt x="149503" y="77622"/>
                        <a:pt x="133162" y="118899"/>
                        <a:pt x="97745" y="134205"/>
                      </a:cubicBezTo>
                      <a:lnTo>
                        <a:pt x="97745" y="134205"/>
                      </a:lnTo>
                      <a:cubicBezTo>
                        <a:pt x="88742" y="138106"/>
                        <a:pt x="79333" y="139954"/>
                        <a:pt x="70072" y="139954"/>
                      </a:cubicBezTo>
                      <a:close/>
                      <a:moveTo>
                        <a:pt x="94103" y="125721"/>
                      </a:moveTo>
                      <a:lnTo>
                        <a:pt x="94159" y="125721"/>
                      </a:lnTo>
                      <a:lnTo>
                        <a:pt x="94103" y="125721"/>
                      </a:lnTo>
                      <a:close/>
                      <a:moveTo>
                        <a:pt x="69906" y="18469"/>
                      </a:moveTo>
                      <a:cubicBezTo>
                        <a:pt x="63085" y="18469"/>
                        <a:pt x="56171" y="19819"/>
                        <a:pt x="49535" y="22703"/>
                      </a:cubicBezTo>
                      <a:cubicBezTo>
                        <a:pt x="23471" y="33979"/>
                        <a:pt x="11437" y="64368"/>
                        <a:pt x="22695" y="90432"/>
                      </a:cubicBezTo>
                      <a:cubicBezTo>
                        <a:pt x="33971" y="116496"/>
                        <a:pt x="64360" y="128549"/>
                        <a:pt x="90425" y="117273"/>
                      </a:cubicBezTo>
                      <a:lnTo>
                        <a:pt x="90425" y="117273"/>
                      </a:lnTo>
                      <a:cubicBezTo>
                        <a:pt x="116488" y="105997"/>
                        <a:pt x="128522" y="75607"/>
                        <a:pt x="117265" y="49543"/>
                      </a:cubicBezTo>
                      <a:cubicBezTo>
                        <a:pt x="108854" y="30097"/>
                        <a:pt x="89833" y="18469"/>
                        <a:pt x="69906" y="18469"/>
                      </a:cubicBezTo>
                      <a:close/>
                    </a:path>
                  </a:pathLst>
                </a:custGeom>
                <a:solidFill>
                  <a:srgbClr val="BDD0FB"/>
                </a:solidFill>
                <a:ln w="1849" cap="flat">
                  <a:noFill/>
                  <a:prstDash val="solid"/>
                  <a:miter/>
                </a:ln>
              </p:spPr>
              <p:txBody>
                <a:bodyPr rtlCol="0" anchor="ctr">
                  <a:noAutofit/>
                </a:bodyPr>
                <a:lstStyle/>
                <a:p>
                  <a:endParaRPr lang="en-US"/>
                </a:p>
              </p:txBody>
            </p:sp>
            <p:sp>
              <p:nvSpPr>
                <p:cNvPr id="254" name="任意多边形: 形状 253">
                  <a:extLst>
                    <a:ext uri="{FF2B5EF4-FFF2-40B4-BE49-F238E27FC236}">
                      <a16:creationId xmlns:a16="http://schemas.microsoft.com/office/drawing/2014/main" id="{1BD418D5-111A-C040-998B-93128BE38CCA}"/>
                    </a:ext>
                  </a:extLst>
                </p:cNvPr>
                <p:cNvSpPr/>
                <p:nvPr/>
              </p:nvSpPr>
              <p:spPr>
                <a:xfrm>
                  <a:off x="7567179" y="1397540"/>
                  <a:ext cx="348648" cy="348679"/>
                </a:xfrm>
                <a:custGeom>
                  <a:avLst/>
                  <a:gdLst>
                    <a:gd name="connsiteX0" fmla="*/ 174038 w 348648"/>
                    <a:gd name="connsiteY0" fmla="*/ 348680 h 348679"/>
                    <a:gd name="connsiteX1" fmla="*/ 170821 w 348648"/>
                    <a:gd name="connsiteY1" fmla="*/ 348643 h 348679"/>
                    <a:gd name="connsiteX2" fmla="*/ 165257 w 348648"/>
                    <a:gd name="connsiteY2" fmla="*/ 348458 h 348679"/>
                    <a:gd name="connsiteX3" fmla="*/ 165202 w 348648"/>
                    <a:gd name="connsiteY3" fmla="*/ 348458 h 348679"/>
                    <a:gd name="connsiteX4" fmla="*/ 166126 w 348648"/>
                    <a:gd name="connsiteY4" fmla="*/ 330028 h 348679"/>
                    <a:gd name="connsiteX5" fmla="*/ 199270 w 348648"/>
                    <a:gd name="connsiteY5" fmla="*/ 328198 h 348679"/>
                    <a:gd name="connsiteX6" fmla="*/ 199270 w 348648"/>
                    <a:gd name="connsiteY6" fmla="*/ 328198 h 348679"/>
                    <a:gd name="connsiteX7" fmla="*/ 300735 w 348648"/>
                    <a:gd name="connsiteY7" fmla="*/ 265478 h 348679"/>
                    <a:gd name="connsiteX8" fmla="*/ 330182 w 348648"/>
                    <a:gd name="connsiteY8" fmla="*/ 174679 h 348679"/>
                    <a:gd name="connsiteX9" fmla="*/ 328130 w 348648"/>
                    <a:gd name="connsiteY9" fmla="*/ 149391 h 348679"/>
                    <a:gd name="connsiteX10" fmla="*/ 149323 w 348648"/>
                    <a:gd name="connsiteY10" fmla="*/ 20531 h 348679"/>
                    <a:gd name="connsiteX11" fmla="*/ 18448 w 348648"/>
                    <a:gd name="connsiteY11" fmla="*/ 174235 h 348679"/>
                    <a:gd name="connsiteX12" fmla="*/ 20481 w 348648"/>
                    <a:gd name="connsiteY12" fmla="*/ 199319 h 348679"/>
                    <a:gd name="connsiteX13" fmla="*/ 55104 w 348648"/>
                    <a:gd name="connsiteY13" fmla="*/ 274757 h 348679"/>
                    <a:gd name="connsiteX14" fmla="*/ 41000 w 348648"/>
                    <a:gd name="connsiteY14" fmla="*/ 286662 h 348679"/>
                    <a:gd name="connsiteX15" fmla="*/ 2274 w 348648"/>
                    <a:gd name="connsiteY15" fmla="*/ 202259 h 348679"/>
                    <a:gd name="connsiteX16" fmla="*/ 0 w 348648"/>
                    <a:gd name="connsiteY16" fmla="*/ 174198 h 348679"/>
                    <a:gd name="connsiteX17" fmla="*/ 146384 w 348648"/>
                    <a:gd name="connsiteY17" fmla="*/ 2286 h 348679"/>
                    <a:gd name="connsiteX18" fmla="*/ 346357 w 348648"/>
                    <a:gd name="connsiteY18" fmla="*/ 146396 h 348679"/>
                    <a:gd name="connsiteX19" fmla="*/ 348649 w 348648"/>
                    <a:gd name="connsiteY19" fmla="*/ 174679 h 348679"/>
                    <a:gd name="connsiteX20" fmla="*/ 315708 w 348648"/>
                    <a:gd name="connsiteY20" fmla="*/ 276236 h 348679"/>
                    <a:gd name="connsiteX21" fmla="*/ 202228 w 348648"/>
                    <a:gd name="connsiteY21" fmla="*/ 346369 h 348679"/>
                    <a:gd name="connsiteX22" fmla="*/ 201895 w 348648"/>
                    <a:gd name="connsiteY22" fmla="*/ 346425 h 348679"/>
                    <a:gd name="connsiteX23" fmla="*/ 174038 w 348648"/>
                    <a:gd name="connsiteY23" fmla="*/ 348680 h 34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648" h="348679">
                      <a:moveTo>
                        <a:pt x="174038" y="348680"/>
                      </a:moveTo>
                      <a:cubicBezTo>
                        <a:pt x="172965" y="348680"/>
                        <a:pt x="171894" y="348661"/>
                        <a:pt x="170821" y="348643"/>
                      </a:cubicBezTo>
                      <a:cubicBezTo>
                        <a:pt x="168973" y="348606"/>
                        <a:pt x="167106" y="348532"/>
                        <a:pt x="165257" y="348458"/>
                      </a:cubicBezTo>
                      <a:cubicBezTo>
                        <a:pt x="165239" y="348458"/>
                        <a:pt x="165202" y="348458"/>
                        <a:pt x="165202" y="348458"/>
                      </a:cubicBezTo>
                      <a:lnTo>
                        <a:pt x="166126" y="330028"/>
                      </a:lnTo>
                      <a:cubicBezTo>
                        <a:pt x="177162" y="330601"/>
                        <a:pt x="188290" y="329973"/>
                        <a:pt x="199270" y="328198"/>
                      </a:cubicBezTo>
                      <a:lnTo>
                        <a:pt x="199270" y="328198"/>
                      </a:lnTo>
                      <a:cubicBezTo>
                        <a:pt x="240362" y="321525"/>
                        <a:pt x="276390" y="299250"/>
                        <a:pt x="300735" y="265478"/>
                      </a:cubicBezTo>
                      <a:cubicBezTo>
                        <a:pt x="320071" y="238656"/>
                        <a:pt x="330182" y="207120"/>
                        <a:pt x="330182" y="174679"/>
                      </a:cubicBezTo>
                      <a:cubicBezTo>
                        <a:pt x="330182" y="166286"/>
                        <a:pt x="329498" y="157839"/>
                        <a:pt x="328130" y="149391"/>
                      </a:cubicBezTo>
                      <a:cubicBezTo>
                        <a:pt x="314359" y="64581"/>
                        <a:pt x="234115" y="6815"/>
                        <a:pt x="149323" y="20531"/>
                      </a:cubicBezTo>
                      <a:cubicBezTo>
                        <a:pt x="72942" y="32934"/>
                        <a:pt x="18448" y="99222"/>
                        <a:pt x="18448" y="174235"/>
                      </a:cubicBezTo>
                      <a:cubicBezTo>
                        <a:pt x="18448" y="182517"/>
                        <a:pt x="19095" y="190890"/>
                        <a:pt x="20481" y="199319"/>
                      </a:cubicBezTo>
                      <a:cubicBezTo>
                        <a:pt x="25010" y="227214"/>
                        <a:pt x="36970" y="253296"/>
                        <a:pt x="55104" y="274757"/>
                      </a:cubicBezTo>
                      <a:lnTo>
                        <a:pt x="41000" y="286662"/>
                      </a:lnTo>
                      <a:cubicBezTo>
                        <a:pt x="20722" y="262631"/>
                        <a:pt x="7339" y="233462"/>
                        <a:pt x="2274" y="202259"/>
                      </a:cubicBezTo>
                      <a:cubicBezTo>
                        <a:pt x="739" y="192831"/>
                        <a:pt x="0" y="183459"/>
                        <a:pt x="0" y="174198"/>
                      </a:cubicBezTo>
                      <a:cubicBezTo>
                        <a:pt x="18" y="90294"/>
                        <a:pt x="60946" y="16150"/>
                        <a:pt x="146384" y="2286"/>
                      </a:cubicBezTo>
                      <a:cubicBezTo>
                        <a:pt x="241287" y="-13186"/>
                        <a:pt x="330958" y="51530"/>
                        <a:pt x="346357" y="146396"/>
                      </a:cubicBezTo>
                      <a:cubicBezTo>
                        <a:pt x="347891" y="155842"/>
                        <a:pt x="348649" y="165288"/>
                        <a:pt x="348649" y="174679"/>
                      </a:cubicBezTo>
                      <a:cubicBezTo>
                        <a:pt x="348649" y="210947"/>
                        <a:pt x="337336" y="246216"/>
                        <a:pt x="315708" y="276236"/>
                      </a:cubicBezTo>
                      <a:cubicBezTo>
                        <a:pt x="288498" y="314002"/>
                        <a:pt x="248182" y="338920"/>
                        <a:pt x="202228" y="346369"/>
                      </a:cubicBezTo>
                      <a:cubicBezTo>
                        <a:pt x="202117" y="346388"/>
                        <a:pt x="202006" y="346406"/>
                        <a:pt x="201895" y="346425"/>
                      </a:cubicBezTo>
                      <a:cubicBezTo>
                        <a:pt x="192671" y="347940"/>
                        <a:pt x="183336" y="348680"/>
                        <a:pt x="174038" y="348680"/>
                      </a:cubicBezTo>
                      <a:close/>
                    </a:path>
                  </a:pathLst>
                </a:custGeom>
                <a:solidFill>
                  <a:srgbClr val="BDD0FB"/>
                </a:solidFill>
                <a:ln w="1849" cap="flat">
                  <a:noFill/>
                  <a:prstDash val="solid"/>
                  <a:miter/>
                </a:ln>
              </p:spPr>
              <p:txBody>
                <a:bodyPr rtlCol="0" anchor="ctr">
                  <a:noAutofit/>
                </a:bodyPr>
                <a:lstStyle/>
                <a:p>
                  <a:endParaRPr lang="en-US"/>
                </a:p>
              </p:txBody>
            </p:sp>
          </p:grpSp>
        </p:grpSp>
      </p:grpSp>
      <p:grpSp>
        <p:nvGrpSpPr>
          <p:cNvPr id="183" name="图形 27">
            <a:extLst>
              <a:ext uri="{FF2B5EF4-FFF2-40B4-BE49-F238E27FC236}">
                <a16:creationId xmlns:a16="http://schemas.microsoft.com/office/drawing/2014/main" id="{70AF6652-5A72-F6C4-556B-2EB8ED1CDB49}"/>
              </a:ext>
            </a:extLst>
          </p:cNvPr>
          <p:cNvGrpSpPr/>
          <p:nvPr/>
        </p:nvGrpSpPr>
        <p:grpSpPr>
          <a:xfrm>
            <a:off x="10058977" y="5385029"/>
            <a:ext cx="402263" cy="1208394"/>
            <a:chOff x="3546069" y="2304180"/>
            <a:chExt cx="950907" cy="2856511"/>
          </a:xfrm>
        </p:grpSpPr>
        <p:sp>
          <p:nvSpPr>
            <p:cNvPr id="245" name="任意多边形: 形状 244">
              <a:extLst>
                <a:ext uri="{FF2B5EF4-FFF2-40B4-BE49-F238E27FC236}">
                  <a16:creationId xmlns:a16="http://schemas.microsoft.com/office/drawing/2014/main" id="{56FBD806-204F-D8B6-BC9E-7B1A38826432}"/>
                </a:ext>
              </a:extLst>
            </p:cNvPr>
            <p:cNvSpPr/>
            <p:nvPr/>
          </p:nvSpPr>
          <p:spPr>
            <a:xfrm>
              <a:off x="3546069" y="2304180"/>
              <a:ext cx="950907" cy="2856511"/>
            </a:xfrm>
            <a:custGeom>
              <a:avLst/>
              <a:gdLst>
                <a:gd name="connsiteX0" fmla="*/ 121700 w 950907"/>
                <a:gd name="connsiteY0" fmla="*/ 19425 h 2856511"/>
                <a:gd name="connsiteX1" fmla="*/ 41918 w 950907"/>
                <a:gd name="connsiteY1" fmla="*/ 51497 h 2856511"/>
                <a:gd name="connsiteX2" fmla="*/ 68481 w 950907"/>
                <a:gd name="connsiteY2" fmla="*/ 988750 h 2856511"/>
                <a:gd name="connsiteX3" fmla="*/ 950908 w 950907"/>
                <a:gd name="connsiteY3" fmla="*/ 2856511 h 2856511"/>
                <a:gd name="connsiteX4" fmla="*/ 121700 w 950907"/>
                <a:gd name="connsiteY4" fmla="*/ 19425 h 285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07" h="2856511">
                  <a:moveTo>
                    <a:pt x="121700" y="19425"/>
                  </a:moveTo>
                  <a:cubicBezTo>
                    <a:pt x="95173" y="-19653"/>
                    <a:pt x="34061" y="4933"/>
                    <a:pt x="41918" y="51497"/>
                  </a:cubicBezTo>
                  <a:cubicBezTo>
                    <a:pt x="82400" y="291527"/>
                    <a:pt x="135046" y="711122"/>
                    <a:pt x="68481" y="988750"/>
                  </a:cubicBezTo>
                  <a:cubicBezTo>
                    <a:pt x="-29398" y="1396977"/>
                    <a:pt x="-189739" y="2593430"/>
                    <a:pt x="950908" y="2856511"/>
                  </a:cubicBezTo>
                  <a:cubicBezTo>
                    <a:pt x="950908" y="2856530"/>
                    <a:pt x="780216" y="989897"/>
                    <a:pt x="121700" y="19425"/>
                  </a:cubicBezTo>
                  <a:close/>
                </a:path>
              </a:pathLst>
            </a:custGeom>
            <a:solidFill>
              <a:schemeClr val="accent1">
                <a:lumMod val="60000"/>
                <a:lumOff val="40000"/>
              </a:schemeClr>
            </a:solidFill>
            <a:ln w="1849" cap="flat">
              <a:noFill/>
              <a:prstDash val="solid"/>
              <a:miter/>
            </a:ln>
          </p:spPr>
          <p:txBody>
            <a:bodyPr rtlCol="0" anchor="ctr">
              <a:noAutofit/>
            </a:bodyPr>
            <a:lstStyle/>
            <a:p>
              <a:endParaRPr lang="en-US"/>
            </a:p>
          </p:txBody>
        </p:sp>
        <p:sp>
          <p:nvSpPr>
            <p:cNvPr id="246" name="任意多边形: 形状 245">
              <a:extLst>
                <a:ext uri="{FF2B5EF4-FFF2-40B4-BE49-F238E27FC236}">
                  <a16:creationId xmlns:a16="http://schemas.microsoft.com/office/drawing/2014/main" id="{6F1A55E8-D664-6E3C-5AFF-B14284F1C208}"/>
                </a:ext>
              </a:extLst>
            </p:cNvPr>
            <p:cNvSpPr/>
            <p:nvPr/>
          </p:nvSpPr>
          <p:spPr>
            <a:xfrm>
              <a:off x="3779220" y="2816064"/>
              <a:ext cx="648026" cy="2297932"/>
            </a:xfrm>
            <a:custGeom>
              <a:avLst/>
              <a:gdLst>
                <a:gd name="connsiteX0" fmla="*/ 5782 w 648026"/>
                <a:gd name="connsiteY0" fmla="*/ 1520 h 2297932"/>
                <a:gd name="connsiteX1" fmla="*/ 9460 w 648026"/>
                <a:gd name="connsiteY1" fmla="*/ 7842 h 2297932"/>
                <a:gd name="connsiteX2" fmla="*/ 19220 w 648026"/>
                <a:gd name="connsiteY2" fmla="*/ 26752 h 2297932"/>
                <a:gd name="connsiteX3" fmla="*/ 49351 w 648026"/>
                <a:gd name="connsiteY3" fmla="*/ 101377 h 2297932"/>
                <a:gd name="connsiteX4" fmla="*/ 66394 w 648026"/>
                <a:gd name="connsiteY4" fmla="*/ 156259 h 2297932"/>
                <a:gd name="connsiteX5" fmla="*/ 74436 w 648026"/>
                <a:gd name="connsiteY5" fmla="*/ 187888 h 2297932"/>
                <a:gd name="connsiteX6" fmla="*/ 82051 w 648026"/>
                <a:gd name="connsiteY6" fmla="*/ 222122 h 2297932"/>
                <a:gd name="connsiteX7" fmla="*/ 85915 w 648026"/>
                <a:gd name="connsiteY7" fmla="*/ 240145 h 2297932"/>
                <a:gd name="connsiteX8" fmla="*/ 89224 w 648026"/>
                <a:gd name="connsiteY8" fmla="*/ 258834 h 2297932"/>
                <a:gd name="connsiteX9" fmla="*/ 95786 w 648026"/>
                <a:gd name="connsiteY9" fmla="*/ 297911 h 2297932"/>
                <a:gd name="connsiteX10" fmla="*/ 101165 w 648026"/>
                <a:gd name="connsiteY10" fmla="*/ 339281 h 2297932"/>
                <a:gd name="connsiteX11" fmla="*/ 105546 w 648026"/>
                <a:gd name="connsiteY11" fmla="*/ 382758 h 2297932"/>
                <a:gd name="connsiteX12" fmla="*/ 111498 w 648026"/>
                <a:gd name="connsiteY12" fmla="*/ 475424 h 2297932"/>
                <a:gd name="connsiteX13" fmla="*/ 112127 w 648026"/>
                <a:gd name="connsiteY13" fmla="*/ 524336 h 2297932"/>
                <a:gd name="connsiteX14" fmla="*/ 112367 w 648026"/>
                <a:gd name="connsiteY14" fmla="*/ 549384 h 2297932"/>
                <a:gd name="connsiteX15" fmla="*/ 111776 w 648026"/>
                <a:gd name="connsiteY15" fmla="*/ 574764 h 2297932"/>
                <a:gd name="connsiteX16" fmla="*/ 110389 w 648026"/>
                <a:gd name="connsiteY16" fmla="*/ 626578 h 2297932"/>
                <a:gd name="connsiteX17" fmla="*/ 107062 w 648026"/>
                <a:gd name="connsiteY17" fmla="*/ 679482 h 2297932"/>
                <a:gd name="connsiteX18" fmla="*/ 96304 w 648026"/>
                <a:gd name="connsiteY18" fmla="*/ 788342 h 2297932"/>
                <a:gd name="connsiteX19" fmla="*/ 83771 w 648026"/>
                <a:gd name="connsiteY19" fmla="*/ 899696 h 2297932"/>
                <a:gd name="connsiteX20" fmla="*/ 77596 w 648026"/>
                <a:gd name="connsiteY20" fmla="*/ 956205 h 2297932"/>
                <a:gd name="connsiteX21" fmla="*/ 74713 w 648026"/>
                <a:gd name="connsiteY21" fmla="*/ 984654 h 2297932"/>
                <a:gd name="connsiteX22" fmla="*/ 72217 w 648026"/>
                <a:gd name="connsiteY22" fmla="*/ 1013214 h 2297932"/>
                <a:gd name="connsiteX23" fmla="*/ 64953 w 648026"/>
                <a:gd name="connsiteY23" fmla="*/ 1244075 h 2297932"/>
                <a:gd name="connsiteX24" fmla="*/ 92514 w 648026"/>
                <a:gd name="connsiteY24" fmla="*/ 1471739 h 2297932"/>
                <a:gd name="connsiteX25" fmla="*/ 159930 w 648026"/>
                <a:gd name="connsiteY25" fmla="*/ 1683079 h 2297932"/>
                <a:gd name="connsiteX26" fmla="*/ 170521 w 648026"/>
                <a:gd name="connsiteY26" fmla="*/ 1707868 h 2297932"/>
                <a:gd name="connsiteX27" fmla="*/ 182167 w 648026"/>
                <a:gd name="connsiteY27" fmla="*/ 1731936 h 2297932"/>
                <a:gd name="connsiteX28" fmla="*/ 205976 w 648026"/>
                <a:gd name="connsiteY28" fmla="*/ 1778981 h 2297932"/>
                <a:gd name="connsiteX29" fmla="*/ 231134 w 648026"/>
                <a:gd name="connsiteY29" fmla="*/ 1824121 h 2297932"/>
                <a:gd name="connsiteX30" fmla="*/ 257790 w 648026"/>
                <a:gd name="connsiteY30" fmla="*/ 1867025 h 2297932"/>
                <a:gd name="connsiteX31" fmla="*/ 264389 w 648026"/>
                <a:gd name="connsiteY31" fmla="*/ 1877562 h 2297932"/>
                <a:gd name="connsiteX32" fmla="*/ 271432 w 648026"/>
                <a:gd name="connsiteY32" fmla="*/ 1887692 h 2297932"/>
                <a:gd name="connsiteX33" fmla="*/ 285351 w 648026"/>
                <a:gd name="connsiteY33" fmla="*/ 1907785 h 2297932"/>
                <a:gd name="connsiteX34" fmla="*/ 313024 w 648026"/>
                <a:gd name="connsiteY34" fmla="*/ 1946752 h 2297932"/>
                <a:gd name="connsiteX35" fmla="*/ 341066 w 648026"/>
                <a:gd name="connsiteY35" fmla="*/ 1983556 h 2297932"/>
                <a:gd name="connsiteX36" fmla="*/ 347924 w 648026"/>
                <a:gd name="connsiteY36" fmla="*/ 1992558 h 2297932"/>
                <a:gd name="connsiteX37" fmla="*/ 355133 w 648026"/>
                <a:gd name="connsiteY37" fmla="*/ 2001135 h 2297932"/>
                <a:gd name="connsiteX38" fmla="*/ 369367 w 648026"/>
                <a:gd name="connsiteY38" fmla="*/ 2018049 h 2297932"/>
                <a:gd name="connsiteX39" fmla="*/ 396946 w 648026"/>
                <a:gd name="connsiteY39" fmla="*/ 2050842 h 2297932"/>
                <a:gd name="connsiteX40" fmla="*/ 424563 w 648026"/>
                <a:gd name="connsiteY40" fmla="*/ 2081084 h 2297932"/>
                <a:gd name="connsiteX41" fmla="*/ 450812 w 648026"/>
                <a:gd name="connsiteY41" fmla="*/ 2109847 h 2297932"/>
                <a:gd name="connsiteX42" fmla="*/ 476784 w 648026"/>
                <a:gd name="connsiteY42" fmla="*/ 2135911 h 2297932"/>
                <a:gd name="connsiteX43" fmla="*/ 501203 w 648026"/>
                <a:gd name="connsiteY43" fmla="*/ 2160349 h 2297932"/>
                <a:gd name="connsiteX44" fmla="*/ 512793 w 648026"/>
                <a:gd name="connsiteY44" fmla="*/ 2171938 h 2297932"/>
                <a:gd name="connsiteX45" fmla="*/ 524328 w 648026"/>
                <a:gd name="connsiteY45" fmla="*/ 2182678 h 2297932"/>
                <a:gd name="connsiteX46" fmla="*/ 565845 w 648026"/>
                <a:gd name="connsiteY46" fmla="*/ 2221331 h 2297932"/>
                <a:gd name="connsiteX47" fmla="*/ 583887 w 648026"/>
                <a:gd name="connsiteY47" fmla="*/ 2237616 h 2297932"/>
                <a:gd name="connsiteX48" fmla="*/ 600062 w 648026"/>
                <a:gd name="connsiteY48" fmla="*/ 2251702 h 2297932"/>
                <a:gd name="connsiteX49" fmla="*/ 625590 w 648026"/>
                <a:gd name="connsiteY49" fmla="*/ 2273940 h 2297932"/>
                <a:gd name="connsiteX50" fmla="*/ 646885 w 648026"/>
                <a:gd name="connsiteY50" fmla="*/ 2292462 h 2297932"/>
                <a:gd name="connsiteX51" fmla="*/ 646977 w 648026"/>
                <a:gd name="connsiteY51" fmla="*/ 2292536 h 2297932"/>
                <a:gd name="connsiteX52" fmla="*/ 647273 w 648026"/>
                <a:gd name="connsiteY52" fmla="*/ 2296880 h 2297932"/>
                <a:gd name="connsiteX53" fmla="*/ 643132 w 648026"/>
                <a:gd name="connsiteY53" fmla="*/ 2297342 h 2297932"/>
                <a:gd name="connsiteX54" fmla="*/ 620340 w 648026"/>
                <a:gd name="connsiteY54" fmla="*/ 2280613 h 2297932"/>
                <a:gd name="connsiteX55" fmla="*/ 592926 w 648026"/>
                <a:gd name="connsiteY55" fmla="*/ 2260501 h 2297932"/>
                <a:gd name="connsiteX56" fmla="*/ 556252 w 648026"/>
                <a:gd name="connsiteY56" fmla="*/ 2232699 h 2297932"/>
                <a:gd name="connsiteX57" fmla="*/ 460924 w 648026"/>
                <a:gd name="connsiteY57" fmla="*/ 2152547 h 2297932"/>
                <a:gd name="connsiteX58" fmla="*/ 433159 w 648026"/>
                <a:gd name="connsiteY58" fmla="*/ 2127685 h 2297932"/>
                <a:gd name="connsiteX59" fmla="*/ 404914 w 648026"/>
                <a:gd name="connsiteY59" fmla="*/ 2100087 h 2297932"/>
                <a:gd name="connsiteX60" fmla="*/ 375152 w 648026"/>
                <a:gd name="connsiteY60" fmla="*/ 2070954 h 2297932"/>
                <a:gd name="connsiteX61" fmla="*/ 345576 w 648026"/>
                <a:gd name="connsiteY61" fmla="*/ 2038845 h 2297932"/>
                <a:gd name="connsiteX62" fmla="*/ 224905 w 648026"/>
                <a:gd name="connsiteY62" fmla="*/ 1889005 h 2297932"/>
                <a:gd name="connsiteX63" fmla="*/ 196013 w 648026"/>
                <a:gd name="connsiteY63" fmla="*/ 1845657 h 2297932"/>
                <a:gd name="connsiteX64" fmla="*/ 168507 w 648026"/>
                <a:gd name="connsiteY64" fmla="*/ 1799851 h 2297932"/>
                <a:gd name="connsiteX65" fmla="*/ 142276 w 648026"/>
                <a:gd name="connsiteY65" fmla="*/ 1751900 h 2297932"/>
                <a:gd name="connsiteX66" fmla="*/ 129392 w 648026"/>
                <a:gd name="connsiteY66" fmla="*/ 1727296 h 2297932"/>
                <a:gd name="connsiteX67" fmla="*/ 117820 w 648026"/>
                <a:gd name="connsiteY67" fmla="*/ 1701768 h 2297932"/>
                <a:gd name="connsiteX68" fmla="*/ 43233 w 648026"/>
                <a:gd name="connsiteY68" fmla="*/ 1482737 h 2297932"/>
                <a:gd name="connsiteX69" fmla="*/ 12695 w 648026"/>
                <a:gd name="connsiteY69" fmla="*/ 1245979 h 2297932"/>
                <a:gd name="connsiteX70" fmla="*/ 12011 w 648026"/>
                <a:gd name="connsiteY70" fmla="*/ 1231006 h 2297932"/>
                <a:gd name="connsiteX71" fmla="*/ 11789 w 648026"/>
                <a:gd name="connsiteY71" fmla="*/ 1216033 h 2297932"/>
                <a:gd name="connsiteX72" fmla="*/ 11420 w 648026"/>
                <a:gd name="connsiteY72" fmla="*/ 1186106 h 2297932"/>
                <a:gd name="connsiteX73" fmla="*/ 12418 w 648026"/>
                <a:gd name="connsiteY73" fmla="*/ 1126454 h 2297932"/>
                <a:gd name="connsiteX74" fmla="*/ 15727 w 648026"/>
                <a:gd name="connsiteY74" fmla="*/ 1067264 h 2297932"/>
                <a:gd name="connsiteX75" fmla="*/ 20496 w 648026"/>
                <a:gd name="connsiteY75" fmla="*/ 1008648 h 2297932"/>
                <a:gd name="connsiteX76" fmla="*/ 23250 w 648026"/>
                <a:gd name="connsiteY76" fmla="*/ 979589 h 2297932"/>
                <a:gd name="connsiteX77" fmla="*/ 26393 w 648026"/>
                <a:gd name="connsiteY77" fmla="*/ 950752 h 2297932"/>
                <a:gd name="connsiteX78" fmla="*/ 33047 w 648026"/>
                <a:gd name="connsiteY78" fmla="*/ 893670 h 2297932"/>
                <a:gd name="connsiteX79" fmla="*/ 47891 w 648026"/>
                <a:gd name="connsiteY79" fmla="*/ 782445 h 2297932"/>
                <a:gd name="connsiteX80" fmla="*/ 60923 w 648026"/>
                <a:gd name="connsiteY80" fmla="*/ 675730 h 2297932"/>
                <a:gd name="connsiteX81" fmla="*/ 63400 w 648026"/>
                <a:gd name="connsiteY81" fmla="*/ 649555 h 2297932"/>
                <a:gd name="connsiteX82" fmla="*/ 65748 w 648026"/>
                <a:gd name="connsiteY82" fmla="*/ 623842 h 2297932"/>
                <a:gd name="connsiteX83" fmla="*/ 69019 w 648026"/>
                <a:gd name="connsiteY83" fmla="*/ 573174 h 2297932"/>
                <a:gd name="connsiteX84" fmla="*/ 70535 w 648026"/>
                <a:gd name="connsiteY84" fmla="*/ 548330 h 2297932"/>
                <a:gd name="connsiteX85" fmla="*/ 71219 w 648026"/>
                <a:gd name="connsiteY85" fmla="*/ 523819 h 2297932"/>
                <a:gd name="connsiteX86" fmla="*/ 72421 w 648026"/>
                <a:gd name="connsiteY86" fmla="*/ 475905 h 2297932"/>
                <a:gd name="connsiteX87" fmla="*/ 70997 w 648026"/>
                <a:gd name="connsiteY87" fmla="*/ 384995 h 2297932"/>
                <a:gd name="connsiteX88" fmla="*/ 57152 w 648026"/>
                <a:gd name="connsiteY88" fmla="*/ 226503 h 2297932"/>
                <a:gd name="connsiteX89" fmla="*/ 33842 w 648026"/>
                <a:gd name="connsiteY89" fmla="*/ 105961 h 2297932"/>
                <a:gd name="connsiteX90" fmla="*/ 10847 w 648026"/>
                <a:gd name="connsiteY90" fmla="*/ 30283 h 2297932"/>
                <a:gd name="connsiteX91" fmla="*/ 3212 w 648026"/>
                <a:gd name="connsiteY91" fmla="*/ 10947 h 2297932"/>
                <a:gd name="connsiteX92" fmla="*/ 310 w 648026"/>
                <a:gd name="connsiteY92" fmla="*/ 4441 h 2297932"/>
                <a:gd name="connsiteX93" fmla="*/ 1715 w 648026"/>
                <a:gd name="connsiteY93" fmla="*/ 318 h 2297932"/>
                <a:gd name="connsiteX94" fmla="*/ 5671 w 648026"/>
                <a:gd name="connsiteY94" fmla="*/ 1428 h 2297932"/>
                <a:gd name="connsiteX95" fmla="*/ 5782 w 648026"/>
                <a:gd name="connsiteY95" fmla="*/ 1520 h 22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48026" h="2297932">
                  <a:moveTo>
                    <a:pt x="5782" y="1520"/>
                  </a:moveTo>
                  <a:cubicBezTo>
                    <a:pt x="5782" y="1520"/>
                    <a:pt x="7076" y="3572"/>
                    <a:pt x="9460" y="7842"/>
                  </a:cubicBezTo>
                  <a:cubicBezTo>
                    <a:pt x="11845" y="12093"/>
                    <a:pt x="15228" y="18341"/>
                    <a:pt x="19220" y="26752"/>
                  </a:cubicBezTo>
                  <a:cubicBezTo>
                    <a:pt x="27391" y="43463"/>
                    <a:pt x="38279" y="68510"/>
                    <a:pt x="49351" y="101377"/>
                  </a:cubicBezTo>
                  <a:cubicBezTo>
                    <a:pt x="55211" y="117736"/>
                    <a:pt x="60479" y="136184"/>
                    <a:pt x="66394" y="156259"/>
                  </a:cubicBezTo>
                  <a:cubicBezTo>
                    <a:pt x="68964" y="166389"/>
                    <a:pt x="71663" y="176944"/>
                    <a:pt x="74436" y="187888"/>
                  </a:cubicBezTo>
                  <a:cubicBezTo>
                    <a:pt x="77301" y="198831"/>
                    <a:pt x="79390" y="210329"/>
                    <a:pt x="82051" y="222122"/>
                  </a:cubicBezTo>
                  <a:cubicBezTo>
                    <a:pt x="83327" y="228037"/>
                    <a:pt x="84602" y="234045"/>
                    <a:pt x="85915" y="240145"/>
                  </a:cubicBezTo>
                  <a:cubicBezTo>
                    <a:pt x="87005" y="246282"/>
                    <a:pt x="88115" y="252512"/>
                    <a:pt x="89224" y="258834"/>
                  </a:cubicBezTo>
                  <a:cubicBezTo>
                    <a:pt x="91331" y="271496"/>
                    <a:pt x="93993" y="284473"/>
                    <a:pt x="95786" y="297911"/>
                  </a:cubicBezTo>
                  <a:cubicBezTo>
                    <a:pt x="97542" y="311369"/>
                    <a:pt x="99317" y="325158"/>
                    <a:pt x="101165" y="339281"/>
                  </a:cubicBezTo>
                  <a:cubicBezTo>
                    <a:pt x="103217" y="353404"/>
                    <a:pt x="104012" y="367933"/>
                    <a:pt x="105546" y="382758"/>
                  </a:cubicBezTo>
                  <a:cubicBezTo>
                    <a:pt x="108726" y="412390"/>
                    <a:pt x="109927" y="443353"/>
                    <a:pt x="111498" y="475424"/>
                  </a:cubicBezTo>
                  <a:cubicBezTo>
                    <a:pt x="111905" y="491451"/>
                    <a:pt x="111905" y="507755"/>
                    <a:pt x="112127" y="524336"/>
                  </a:cubicBezTo>
                  <a:cubicBezTo>
                    <a:pt x="112201" y="532618"/>
                    <a:pt x="112293" y="540973"/>
                    <a:pt x="112367" y="549384"/>
                  </a:cubicBezTo>
                  <a:cubicBezTo>
                    <a:pt x="112312" y="557795"/>
                    <a:pt x="111960" y="566242"/>
                    <a:pt x="111776" y="574764"/>
                  </a:cubicBezTo>
                  <a:cubicBezTo>
                    <a:pt x="111314" y="591807"/>
                    <a:pt x="110851" y="609091"/>
                    <a:pt x="110389" y="626578"/>
                  </a:cubicBezTo>
                  <a:cubicBezTo>
                    <a:pt x="109520" y="644545"/>
                    <a:pt x="108596" y="661404"/>
                    <a:pt x="107062" y="679482"/>
                  </a:cubicBezTo>
                  <a:cubicBezTo>
                    <a:pt x="104141" y="715528"/>
                    <a:pt x="100389" y="751612"/>
                    <a:pt x="96304" y="788342"/>
                  </a:cubicBezTo>
                  <a:cubicBezTo>
                    <a:pt x="92181" y="824905"/>
                    <a:pt x="88004" y="862060"/>
                    <a:pt x="83771" y="899696"/>
                  </a:cubicBezTo>
                  <a:cubicBezTo>
                    <a:pt x="81682" y="918440"/>
                    <a:pt x="79445" y="937295"/>
                    <a:pt x="77596" y="956205"/>
                  </a:cubicBezTo>
                  <a:cubicBezTo>
                    <a:pt x="76635" y="965670"/>
                    <a:pt x="75674" y="975153"/>
                    <a:pt x="74713" y="984654"/>
                  </a:cubicBezTo>
                  <a:cubicBezTo>
                    <a:pt x="73881" y="994155"/>
                    <a:pt x="73049" y="1003675"/>
                    <a:pt x="72217" y="1013214"/>
                  </a:cubicBezTo>
                  <a:cubicBezTo>
                    <a:pt x="65692" y="1089521"/>
                    <a:pt x="62420" y="1166973"/>
                    <a:pt x="64953" y="1244075"/>
                  </a:cubicBezTo>
                  <a:cubicBezTo>
                    <a:pt x="67448" y="1321158"/>
                    <a:pt x="76543" y="1397816"/>
                    <a:pt x="92514" y="1471739"/>
                  </a:cubicBezTo>
                  <a:cubicBezTo>
                    <a:pt x="108171" y="1545735"/>
                    <a:pt x="131259" y="1616884"/>
                    <a:pt x="159930" y="1683079"/>
                  </a:cubicBezTo>
                  <a:cubicBezTo>
                    <a:pt x="163479" y="1691379"/>
                    <a:pt x="167009" y="1699642"/>
                    <a:pt x="170521" y="1707868"/>
                  </a:cubicBezTo>
                  <a:cubicBezTo>
                    <a:pt x="174422" y="1715928"/>
                    <a:pt x="178304" y="1723950"/>
                    <a:pt x="182167" y="1731936"/>
                  </a:cubicBezTo>
                  <a:cubicBezTo>
                    <a:pt x="189968" y="1747870"/>
                    <a:pt x="197196" y="1763934"/>
                    <a:pt x="205976" y="1778981"/>
                  </a:cubicBezTo>
                  <a:cubicBezTo>
                    <a:pt x="214479" y="1794175"/>
                    <a:pt x="222465" y="1809463"/>
                    <a:pt x="231134" y="1824121"/>
                  </a:cubicBezTo>
                  <a:cubicBezTo>
                    <a:pt x="240137" y="1838595"/>
                    <a:pt x="249028" y="1852903"/>
                    <a:pt x="257790" y="1867025"/>
                  </a:cubicBezTo>
                  <a:cubicBezTo>
                    <a:pt x="259990" y="1870556"/>
                    <a:pt x="262190" y="1874068"/>
                    <a:pt x="264389" y="1877562"/>
                  </a:cubicBezTo>
                  <a:cubicBezTo>
                    <a:pt x="266755" y="1880945"/>
                    <a:pt x="269103" y="1884328"/>
                    <a:pt x="271432" y="1887692"/>
                  </a:cubicBezTo>
                  <a:cubicBezTo>
                    <a:pt x="276109" y="1894439"/>
                    <a:pt x="280749" y="1901130"/>
                    <a:pt x="285351" y="1907785"/>
                  </a:cubicBezTo>
                  <a:cubicBezTo>
                    <a:pt x="294575" y="1921076"/>
                    <a:pt x="303208" y="1934496"/>
                    <a:pt x="313024" y="1946752"/>
                  </a:cubicBezTo>
                  <a:cubicBezTo>
                    <a:pt x="322544" y="1959230"/>
                    <a:pt x="331879" y="1971522"/>
                    <a:pt x="341066" y="1983556"/>
                  </a:cubicBezTo>
                  <a:cubicBezTo>
                    <a:pt x="343358" y="1986569"/>
                    <a:pt x="345650" y="1989564"/>
                    <a:pt x="347924" y="1992558"/>
                  </a:cubicBezTo>
                  <a:cubicBezTo>
                    <a:pt x="350345" y="1995423"/>
                    <a:pt x="352748" y="1998289"/>
                    <a:pt x="355133" y="2001135"/>
                  </a:cubicBezTo>
                  <a:cubicBezTo>
                    <a:pt x="359921" y="2006829"/>
                    <a:pt x="364671" y="2012467"/>
                    <a:pt x="369367" y="2018049"/>
                  </a:cubicBezTo>
                  <a:cubicBezTo>
                    <a:pt x="378757" y="2029214"/>
                    <a:pt x="387963" y="2040158"/>
                    <a:pt x="396946" y="2050842"/>
                  </a:cubicBezTo>
                  <a:cubicBezTo>
                    <a:pt x="406374" y="2061157"/>
                    <a:pt x="415579" y="2071250"/>
                    <a:pt x="424563" y="2081084"/>
                  </a:cubicBezTo>
                  <a:cubicBezTo>
                    <a:pt x="433547" y="2090937"/>
                    <a:pt x="442309" y="2100530"/>
                    <a:pt x="450812" y="2109847"/>
                  </a:cubicBezTo>
                  <a:cubicBezTo>
                    <a:pt x="459722" y="2118793"/>
                    <a:pt x="468392" y="2127482"/>
                    <a:pt x="476784" y="2135911"/>
                  </a:cubicBezTo>
                  <a:cubicBezTo>
                    <a:pt x="485195" y="2144340"/>
                    <a:pt x="493347" y="2152492"/>
                    <a:pt x="501203" y="2160349"/>
                  </a:cubicBezTo>
                  <a:cubicBezTo>
                    <a:pt x="505140" y="2164267"/>
                    <a:pt x="508874" y="2168278"/>
                    <a:pt x="512793" y="2171938"/>
                  </a:cubicBezTo>
                  <a:cubicBezTo>
                    <a:pt x="516712" y="2175599"/>
                    <a:pt x="520575" y="2179166"/>
                    <a:pt x="524328" y="2182678"/>
                  </a:cubicBezTo>
                  <a:cubicBezTo>
                    <a:pt x="539430" y="2196746"/>
                    <a:pt x="553313" y="2209648"/>
                    <a:pt x="565845" y="2221331"/>
                  </a:cubicBezTo>
                  <a:cubicBezTo>
                    <a:pt x="572075" y="2227228"/>
                    <a:pt x="578064" y="2232681"/>
                    <a:pt x="583887" y="2237616"/>
                  </a:cubicBezTo>
                  <a:cubicBezTo>
                    <a:pt x="589636" y="2242626"/>
                    <a:pt x="595034" y="2247321"/>
                    <a:pt x="600062" y="2251702"/>
                  </a:cubicBezTo>
                  <a:cubicBezTo>
                    <a:pt x="610117" y="2260446"/>
                    <a:pt x="618658" y="2267895"/>
                    <a:pt x="625590" y="2273940"/>
                  </a:cubicBezTo>
                  <a:cubicBezTo>
                    <a:pt x="639472" y="2286029"/>
                    <a:pt x="646885" y="2292462"/>
                    <a:pt x="646885" y="2292462"/>
                  </a:cubicBezTo>
                  <a:lnTo>
                    <a:pt x="646977" y="2292536"/>
                  </a:lnTo>
                  <a:cubicBezTo>
                    <a:pt x="648252" y="2293645"/>
                    <a:pt x="648382" y="2295586"/>
                    <a:pt x="647273" y="2296880"/>
                  </a:cubicBezTo>
                  <a:cubicBezTo>
                    <a:pt x="646219" y="2298100"/>
                    <a:pt x="644407" y="2298266"/>
                    <a:pt x="643132" y="2297342"/>
                  </a:cubicBezTo>
                  <a:cubicBezTo>
                    <a:pt x="643132" y="2297342"/>
                    <a:pt x="635202" y="2291519"/>
                    <a:pt x="620340" y="2280613"/>
                  </a:cubicBezTo>
                  <a:cubicBezTo>
                    <a:pt x="612909" y="2275160"/>
                    <a:pt x="603722" y="2268413"/>
                    <a:pt x="592926" y="2260501"/>
                  </a:cubicBezTo>
                  <a:cubicBezTo>
                    <a:pt x="582223" y="2252460"/>
                    <a:pt x="569432" y="2243809"/>
                    <a:pt x="556252" y="2232699"/>
                  </a:cubicBezTo>
                  <a:cubicBezTo>
                    <a:pt x="529596" y="2210850"/>
                    <a:pt x="496230" y="2185322"/>
                    <a:pt x="460924" y="2152547"/>
                  </a:cubicBezTo>
                  <a:cubicBezTo>
                    <a:pt x="451958" y="2144507"/>
                    <a:pt x="442679" y="2136225"/>
                    <a:pt x="433159" y="2127685"/>
                  </a:cubicBezTo>
                  <a:cubicBezTo>
                    <a:pt x="424009" y="2118738"/>
                    <a:pt x="414581" y="2109533"/>
                    <a:pt x="404914" y="2100087"/>
                  </a:cubicBezTo>
                  <a:cubicBezTo>
                    <a:pt x="395227" y="2090622"/>
                    <a:pt x="385319" y="2080899"/>
                    <a:pt x="375152" y="2070954"/>
                  </a:cubicBezTo>
                  <a:cubicBezTo>
                    <a:pt x="365522" y="2060492"/>
                    <a:pt x="355651" y="2049789"/>
                    <a:pt x="345576" y="2038845"/>
                  </a:cubicBezTo>
                  <a:cubicBezTo>
                    <a:pt x="305020" y="1995331"/>
                    <a:pt x="264241" y="1945051"/>
                    <a:pt x="224905" y="1889005"/>
                  </a:cubicBezTo>
                  <a:cubicBezTo>
                    <a:pt x="215404" y="1874753"/>
                    <a:pt x="205773" y="1860297"/>
                    <a:pt x="196013" y="1845657"/>
                  </a:cubicBezTo>
                  <a:cubicBezTo>
                    <a:pt x="186567" y="1830813"/>
                    <a:pt x="177805" y="1815285"/>
                    <a:pt x="168507" y="1799851"/>
                  </a:cubicBezTo>
                  <a:cubicBezTo>
                    <a:pt x="158950" y="1784545"/>
                    <a:pt x="150890" y="1768167"/>
                    <a:pt x="142276" y="1751900"/>
                  </a:cubicBezTo>
                  <a:cubicBezTo>
                    <a:pt x="138006" y="1743729"/>
                    <a:pt x="133699" y="1735541"/>
                    <a:pt x="129392" y="1727296"/>
                  </a:cubicBezTo>
                  <a:cubicBezTo>
                    <a:pt x="125547" y="1718830"/>
                    <a:pt x="121684" y="1710308"/>
                    <a:pt x="117820" y="1701768"/>
                  </a:cubicBezTo>
                  <a:cubicBezTo>
                    <a:pt x="86636" y="1633484"/>
                    <a:pt x="61089" y="1559691"/>
                    <a:pt x="43233" y="1482737"/>
                  </a:cubicBezTo>
                  <a:cubicBezTo>
                    <a:pt x="25468" y="1405765"/>
                    <a:pt x="15930" y="1325816"/>
                    <a:pt x="12695" y="1245979"/>
                  </a:cubicBezTo>
                  <a:lnTo>
                    <a:pt x="12011" y="1231006"/>
                  </a:lnTo>
                  <a:lnTo>
                    <a:pt x="11789" y="1216033"/>
                  </a:lnTo>
                  <a:lnTo>
                    <a:pt x="11420" y="1186106"/>
                  </a:lnTo>
                  <a:cubicBezTo>
                    <a:pt x="11327" y="1166179"/>
                    <a:pt x="11937" y="1146307"/>
                    <a:pt x="12418" y="1126454"/>
                  </a:cubicBezTo>
                  <a:cubicBezTo>
                    <a:pt x="13545" y="1106675"/>
                    <a:pt x="14285" y="1086877"/>
                    <a:pt x="15727" y="1067264"/>
                  </a:cubicBezTo>
                  <a:cubicBezTo>
                    <a:pt x="17261" y="1047651"/>
                    <a:pt x="18499" y="1028039"/>
                    <a:pt x="20496" y="1008648"/>
                  </a:cubicBezTo>
                  <a:cubicBezTo>
                    <a:pt x="21420" y="998943"/>
                    <a:pt x="22326" y="989257"/>
                    <a:pt x="23250" y="979589"/>
                  </a:cubicBezTo>
                  <a:cubicBezTo>
                    <a:pt x="24304" y="969958"/>
                    <a:pt x="25339" y="960346"/>
                    <a:pt x="26393" y="950752"/>
                  </a:cubicBezTo>
                  <a:cubicBezTo>
                    <a:pt x="28407" y="931546"/>
                    <a:pt x="30792" y="912562"/>
                    <a:pt x="33047" y="893670"/>
                  </a:cubicBezTo>
                  <a:cubicBezTo>
                    <a:pt x="37742" y="855923"/>
                    <a:pt x="43085" y="818842"/>
                    <a:pt x="47891" y="782445"/>
                  </a:cubicBezTo>
                  <a:cubicBezTo>
                    <a:pt x="52789" y="746085"/>
                    <a:pt x="57318" y="710242"/>
                    <a:pt x="60923" y="675730"/>
                  </a:cubicBezTo>
                  <a:cubicBezTo>
                    <a:pt x="61958" y="667134"/>
                    <a:pt x="62624" y="658261"/>
                    <a:pt x="63400" y="649555"/>
                  </a:cubicBezTo>
                  <a:cubicBezTo>
                    <a:pt x="64158" y="640959"/>
                    <a:pt x="65174" y="631865"/>
                    <a:pt x="65748" y="623842"/>
                  </a:cubicBezTo>
                  <a:cubicBezTo>
                    <a:pt x="66857" y="606743"/>
                    <a:pt x="67947" y="589848"/>
                    <a:pt x="69019" y="573174"/>
                  </a:cubicBezTo>
                  <a:cubicBezTo>
                    <a:pt x="69518" y="564837"/>
                    <a:pt x="70166" y="556556"/>
                    <a:pt x="70535" y="548330"/>
                  </a:cubicBezTo>
                  <a:cubicBezTo>
                    <a:pt x="70757" y="540104"/>
                    <a:pt x="70979" y="531934"/>
                    <a:pt x="71219" y="523819"/>
                  </a:cubicBezTo>
                  <a:cubicBezTo>
                    <a:pt x="71607" y="507607"/>
                    <a:pt x="72236" y="491618"/>
                    <a:pt x="72421" y="475905"/>
                  </a:cubicBezTo>
                  <a:cubicBezTo>
                    <a:pt x="71829" y="444517"/>
                    <a:pt x="72753" y="414091"/>
                    <a:pt x="70997" y="384995"/>
                  </a:cubicBezTo>
                  <a:cubicBezTo>
                    <a:pt x="69112" y="326693"/>
                    <a:pt x="63622" y="273455"/>
                    <a:pt x="57152" y="226503"/>
                  </a:cubicBezTo>
                  <a:cubicBezTo>
                    <a:pt x="50664" y="179532"/>
                    <a:pt x="42160" y="138994"/>
                    <a:pt x="33842" y="105961"/>
                  </a:cubicBezTo>
                  <a:cubicBezTo>
                    <a:pt x="25450" y="72947"/>
                    <a:pt x="17316" y="47345"/>
                    <a:pt x="10847" y="30283"/>
                  </a:cubicBezTo>
                  <a:cubicBezTo>
                    <a:pt x="7686" y="21743"/>
                    <a:pt x="5042" y="15199"/>
                    <a:pt x="3212" y="10947"/>
                  </a:cubicBezTo>
                  <a:cubicBezTo>
                    <a:pt x="1401" y="6677"/>
                    <a:pt x="310" y="4441"/>
                    <a:pt x="310" y="4441"/>
                  </a:cubicBezTo>
                  <a:cubicBezTo>
                    <a:pt x="-429" y="2906"/>
                    <a:pt x="199" y="1076"/>
                    <a:pt x="1715" y="318"/>
                  </a:cubicBezTo>
                  <a:cubicBezTo>
                    <a:pt x="3138" y="-384"/>
                    <a:pt x="4839" y="115"/>
                    <a:pt x="5671" y="1428"/>
                  </a:cubicBezTo>
                  <a:lnTo>
                    <a:pt x="5782" y="1520"/>
                  </a:lnTo>
                  <a:close/>
                </a:path>
              </a:pathLst>
            </a:custGeom>
            <a:solidFill>
              <a:srgbClr val="FFFFFF">
                <a:alpha val="51000"/>
              </a:srgbClr>
            </a:solidFill>
            <a:ln w="1849" cap="flat">
              <a:noFill/>
              <a:prstDash val="solid"/>
              <a:miter/>
            </a:ln>
          </p:spPr>
          <p:txBody>
            <a:bodyPr rtlCol="0" anchor="ctr">
              <a:noAutofit/>
            </a:bodyPr>
            <a:lstStyle/>
            <a:p>
              <a:endParaRPr lang="en-US"/>
            </a:p>
          </p:txBody>
        </p:sp>
      </p:grpSp>
      <p:grpSp>
        <p:nvGrpSpPr>
          <p:cNvPr id="185" name="图形 27">
            <a:extLst>
              <a:ext uri="{FF2B5EF4-FFF2-40B4-BE49-F238E27FC236}">
                <a16:creationId xmlns:a16="http://schemas.microsoft.com/office/drawing/2014/main" id="{08245AD5-5D2C-5661-5C48-392F629E82D8}"/>
              </a:ext>
            </a:extLst>
          </p:cNvPr>
          <p:cNvGrpSpPr/>
          <p:nvPr/>
        </p:nvGrpSpPr>
        <p:grpSpPr>
          <a:xfrm>
            <a:off x="10063299" y="5439867"/>
            <a:ext cx="2032821" cy="1470617"/>
            <a:chOff x="3556284" y="2433813"/>
            <a:chExt cx="4805369" cy="3476377"/>
          </a:xfrm>
          <a:solidFill>
            <a:srgbClr val="91B3FA"/>
          </a:solidFill>
        </p:grpSpPr>
        <p:sp>
          <p:nvSpPr>
            <p:cNvPr id="226" name="任意多边形: 形状 225">
              <a:extLst>
                <a:ext uri="{FF2B5EF4-FFF2-40B4-BE49-F238E27FC236}">
                  <a16:creationId xmlns:a16="http://schemas.microsoft.com/office/drawing/2014/main" id="{310CDA12-8E8B-02F1-E4A3-41803552A799}"/>
                </a:ext>
              </a:extLst>
            </p:cNvPr>
            <p:cNvSpPr/>
            <p:nvPr/>
          </p:nvSpPr>
          <p:spPr>
            <a:xfrm>
              <a:off x="4239256" y="4027402"/>
              <a:ext cx="510689" cy="1876633"/>
            </a:xfrm>
            <a:custGeom>
              <a:avLst/>
              <a:gdLst>
                <a:gd name="connsiteX0" fmla="*/ 510690 w 510689"/>
                <a:gd name="connsiteY0" fmla="*/ 52165 h 1876633"/>
                <a:gd name="connsiteX1" fmla="*/ 458525 w 510689"/>
                <a:gd name="connsiteY1" fmla="*/ 0 h 1876633"/>
                <a:gd name="connsiteX2" fmla="*/ 52165 w 510689"/>
                <a:gd name="connsiteY2" fmla="*/ 0 h 1876633"/>
                <a:gd name="connsiteX3" fmla="*/ 0 w 510689"/>
                <a:gd name="connsiteY3" fmla="*/ 52165 h 1876633"/>
                <a:gd name="connsiteX4" fmla="*/ 0 w 510689"/>
                <a:gd name="connsiteY4" fmla="*/ 1824468 h 1876633"/>
                <a:gd name="connsiteX5" fmla="*/ 52165 w 510689"/>
                <a:gd name="connsiteY5" fmla="*/ 1876633 h 1876633"/>
                <a:gd name="connsiteX6" fmla="*/ 458525 w 510689"/>
                <a:gd name="connsiteY6" fmla="*/ 1876633 h 1876633"/>
                <a:gd name="connsiteX7" fmla="*/ 510690 w 510689"/>
                <a:gd name="connsiteY7" fmla="*/ 1824468 h 1876633"/>
                <a:gd name="connsiteX8" fmla="*/ 510690 w 510689"/>
                <a:gd name="connsiteY8" fmla="*/ 52165 h 187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89" h="1876633">
                  <a:moveTo>
                    <a:pt x="510690" y="52165"/>
                  </a:moveTo>
                  <a:cubicBezTo>
                    <a:pt x="510690" y="23366"/>
                    <a:pt x="487343" y="0"/>
                    <a:pt x="458525" y="0"/>
                  </a:cubicBezTo>
                  <a:lnTo>
                    <a:pt x="52165" y="0"/>
                  </a:lnTo>
                  <a:cubicBezTo>
                    <a:pt x="23365" y="0"/>
                    <a:pt x="0" y="23347"/>
                    <a:pt x="0" y="52165"/>
                  </a:cubicBezTo>
                  <a:lnTo>
                    <a:pt x="0" y="1824468"/>
                  </a:lnTo>
                  <a:cubicBezTo>
                    <a:pt x="0" y="1853268"/>
                    <a:pt x="23347" y="1876633"/>
                    <a:pt x="52165" y="1876633"/>
                  </a:cubicBezTo>
                  <a:lnTo>
                    <a:pt x="458525" y="1876633"/>
                  </a:lnTo>
                  <a:cubicBezTo>
                    <a:pt x="487325" y="1876633"/>
                    <a:pt x="510690" y="1853287"/>
                    <a:pt x="510690" y="1824468"/>
                  </a:cubicBezTo>
                  <a:lnTo>
                    <a:pt x="510690" y="52165"/>
                  </a:lnTo>
                  <a:close/>
                </a:path>
              </a:pathLst>
            </a:custGeom>
            <a:solidFill>
              <a:schemeClr val="accent1">
                <a:lumMod val="40000"/>
                <a:lumOff val="60000"/>
              </a:schemeClr>
            </a:solidFill>
            <a:ln w="1849" cap="flat">
              <a:noFill/>
              <a:prstDash val="solid"/>
              <a:miter/>
            </a:ln>
          </p:spPr>
          <p:txBody>
            <a:bodyPr rtlCol="0" anchor="ctr"/>
            <a:lstStyle/>
            <a:p>
              <a:endParaRPr lang="en-US"/>
            </a:p>
          </p:txBody>
        </p:sp>
        <p:sp>
          <p:nvSpPr>
            <p:cNvPr id="227" name="任意多边形: 形状 226">
              <a:extLst>
                <a:ext uri="{FF2B5EF4-FFF2-40B4-BE49-F238E27FC236}">
                  <a16:creationId xmlns:a16="http://schemas.microsoft.com/office/drawing/2014/main" id="{DB197780-784E-C71C-E71B-4A3E47EBBA60}"/>
                </a:ext>
              </a:extLst>
            </p:cNvPr>
            <p:cNvSpPr/>
            <p:nvPr/>
          </p:nvSpPr>
          <p:spPr>
            <a:xfrm>
              <a:off x="3556284" y="5011867"/>
              <a:ext cx="523001" cy="892149"/>
            </a:xfrm>
            <a:custGeom>
              <a:avLst/>
              <a:gdLst>
                <a:gd name="connsiteX0" fmla="*/ 523001 w 523001"/>
                <a:gd name="connsiteY0" fmla="*/ 26878 h 892149"/>
                <a:gd name="connsiteX1" fmla="*/ 465882 w 523001"/>
                <a:gd name="connsiteY1" fmla="*/ 0 h 892149"/>
                <a:gd name="connsiteX2" fmla="*/ 54494 w 523001"/>
                <a:gd name="connsiteY2" fmla="*/ 0 h 892149"/>
                <a:gd name="connsiteX3" fmla="*/ 0 w 523001"/>
                <a:gd name="connsiteY3" fmla="*/ 26878 h 892149"/>
                <a:gd name="connsiteX4" fmla="*/ 0 w 523001"/>
                <a:gd name="connsiteY4" fmla="*/ 860540 h 892149"/>
                <a:gd name="connsiteX5" fmla="*/ 54494 w 523001"/>
                <a:gd name="connsiteY5" fmla="*/ 892150 h 892149"/>
                <a:gd name="connsiteX6" fmla="*/ 465863 w 523001"/>
                <a:gd name="connsiteY6" fmla="*/ 892150 h 892149"/>
                <a:gd name="connsiteX7" fmla="*/ 522983 w 523001"/>
                <a:gd name="connsiteY7" fmla="*/ 860540 h 892149"/>
                <a:gd name="connsiteX8" fmla="*/ 522983 w 523001"/>
                <a:gd name="connsiteY8" fmla="*/ 26878 h 8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01" h="892149">
                  <a:moveTo>
                    <a:pt x="523001" y="26878"/>
                  </a:moveTo>
                  <a:cubicBezTo>
                    <a:pt x="523001" y="13309"/>
                    <a:pt x="494682" y="0"/>
                    <a:pt x="465882" y="0"/>
                  </a:cubicBezTo>
                  <a:lnTo>
                    <a:pt x="54494" y="0"/>
                  </a:lnTo>
                  <a:cubicBezTo>
                    <a:pt x="25694" y="0"/>
                    <a:pt x="0" y="13309"/>
                    <a:pt x="0" y="26878"/>
                  </a:cubicBezTo>
                  <a:lnTo>
                    <a:pt x="0" y="860540"/>
                  </a:lnTo>
                  <a:cubicBezTo>
                    <a:pt x="0" y="874108"/>
                    <a:pt x="25694" y="892150"/>
                    <a:pt x="54494" y="892150"/>
                  </a:cubicBezTo>
                  <a:lnTo>
                    <a:pt x="465863" y="892150"/>
                  </a:lnTo>
                  <a:cubicBezTo>
                    <a:pt x="494663" y="892150"/>
                    <a:pt x="522983" y="874108"/>
                    <a:pt x="522983" y="860540"/>
                  </a:cubicBezTo>
                  <a:lnTo>
                    <a:pt x="522983" y="26878"/>
                  </a:lnTo>
                  <a:close/>
                </a:path>
              </a:pathLst>
            </a:custGeom>
            <a:solidFill>
              <a:schemeClr val="accent1">
                <a:lumMod val="40000"/>
                <a:lumOff val="60000"/>
              </a:schemeClr>
            </a:solidFill>
            <a:ln w="1849" cap="flat">
              <a:noFill/>
              <a:prstDash val="solid"/>
              <a:miter/>
            </a:ln>
          </p:spPr>
          <p:txBody>
            <a:bodyPr rtlCol="0" anchor="ctr"/>
            <a:lstStyle/>
            <a:p>
              <a:endParaRPr lang="en-US"/>
            </a:p>
          </p:txBody>
        </p:sp>
        <p:sp>
          <p:nvSpPr>
            <p:cNvPr id="228" name="任意多边形: 形状 227">
              <a:extLst>
                <a:ext uri="{FF2B5EF4-FFF2-40B4-BE49-F238E27FC236}">
                  <a16:creationId xmlns:a16="http://schemas.microsoft.com/office/drawing/2014/main" id="{4A81D870-AF96-839F-0318-1149C4617E0F}"/>
                </a:ext>
              </a:extLst>
            </p:cNvPr>
            <p:cNvSpPr/>
            <p:nvPr/>
          </p:nvSpPr>
          <p:spPr>
            <a:xfrm>
              <a:off x="5562111" y="3861276"/>
              <a:ext cx="529138" cy="2048896"/>
            </a:xfrm>
            <a:custGeom>
              <a:avLst/>
              <a:gdLst>
                <a:gd name="connsiteX0" fmla="*/ 463774 w 529138"/>
                <a:gd name="connsiteY0" fmla="*/ 0 h 2048896"/>
                <a:gd name="connsiteX1" fmla="*/ 52757 w 529138"/>
                <a:gd name="connsiteY1" fmla="*/ 0 h 2048896"/>
                <a:gd name="connsiteX2" fmla="*/ 0 w 529138"/>
                <a:gd name="connsiteY2" fmla="*/ 57581 h 2048896"/>
                <a:gd name="connsiteX3" fmla="*/ 0 w 529138"/>
                <a:gd name="connsiteY3" fmla="*/ 1984310 h 2048896"/>
                <a:gd name="connsiteX4" fmla="*/ 52757 w 529138"/>
                <a:gd name="connsiteY4" fmla="*/ 2048897 h 2048896"/>
                <a:gd name="connsiteX5" fmla="*/ 463774 w 529138"/>
                <a:gd name="connsiteY5" fmla="*/ 2048897 h 2048896"/>
                <a:gd name="connsiteX6" fmla="*/ 529138 w 529138"/>
                <a:gd name="connsiteY6" fmla="*/ 1984310 h 2048896"/>
                <a:gd name="connsiteX7" fmla="*/ 529138 w 529138"/>
                <a:gd name="connsiteY7" fmla="*/ 57581 h 2048896"/>
                <a:gd name="connsiteX8" fmla="*/ 463774 w 529138"/>
                <a:gd name="connsiteY8" fmla="*/ 0 h 204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8" h="2048896">
                  <a:moveTo>
                    <a:pt x="463774" y="0"/>
                  </a:moveTo>
                  <a:lnTo>
                    <a:pt x="52757" y="0"/>
                  </a:lnTo>
                  <a:cubicBezTo>
                    <a:pt x="23957" y="0"/>
                    <a:pt x="0" y="26138"/>
                    <a:pt x="0" y="57581"/>
                  </a:cubicBezTo>
                  <a:lnTo>
                    <a:pt x="0" y="1984310"/>
                  </a:lnTo>
                  <a:cubicBezTo>
                    <a:pt x="0" y="2015753"/>
                    <a:pt x="23938" y="2048897"/>
                    <a:pt x="52757" y="2048897"/>
                  </a:cubicBezTo>
                  <a:lnTo>
                    <a:pt x="463774" y="2048897"/>
                  </a:lnTo>
                  <a:cubicBezTo>
                    <a:pt x="492574" y="2048897"/>
                    <a:pt x="529138" y="2015753"/>
                    <a:pt x="529138" y="1984310"/>
                  </a:cubicBezTo>
                  <a:lnTo>
                    <a:pt x="529138" y="57581"/>
                  </a:lnTo>
                  <a:cubicBezTo>
                    <a:pt x="529156" y="26138"/>
                    <a:pt x="492593" y="0"/>
                    <a:pt x="463774" y="0"/>
                  </a:cubicBezTo>
                  <a:close/>
                </a:path>
              </a:pathLst>
            </a:custGeom>
            <a:solidFill>
              <a:schemeClr val="accent1">
                <a:lumMod val="40000"/>
                <a:lumOff val="60000"/>
              </a:schemeClr>
            </a:solidFill>
            <a:ln w="1849" cap="flat">
              <a:noFill/>
              <a:prstDash val="solid"/>
              <a:miter/>
            </a:ln>
          </p:spPr>
          <p:txBody>
            <a:bodyPr rtlCol="0" anchor="ctr"/>
            <a:lstStyle/>
            <a:p>
              <a:endParaRPr lang="en-US"/>
            </a:p>
          </p:txBody>
        </p:sp>
        <p:sp>
          <p:nvSpPr>
            <p:cNvPr id="229" name="任意多边形: 形状 228">
              <a:extLst>
                <a:ext uri="{FF2B5EF4-FFF2-40B4-BE49-F238E27FC236}">
                  <a16:creationId xmlns:a16="http://schemas.microsoft.com/office/drawing/2014/main" id="{4313788A-275C-8071-A0F6-8ED837142C5A}"/>
                </a:ext>
              </a:extLst>
            </p:cNvPr>
            <p:cNvSpPr/>
            <p:nvPr/>
          </p:nvSpPr>
          <p:spPr>
            <a:xfrm>
              <a:off x="4891450" y="3449037"/>
              <a:ext cx="510689" cy="2454979"/>
            </a:xfrm>
            <a:custGeom>
              <a:avLst/>
              <a:gdLst>
                <a:gd name="connsiteX0" fmla="*/ 510690 w 510689"/>
                <a:gd name="connsiteY0" fmla="*/ 52165 h 2454979"/>
                <a:gd name="connsiteX1" fmla="*/ 458525 w 510689"/>
                <a:gd name="connsiteY1" fmla="*/ 0 h 2454979"/>
                <a:gd name="connsiteX2" fmla="*/ 52165 w 510689"/>
                <a:gd name="connsiteY2" fmla="*/ 0 h 2454979"/>
                <a:gd name="connsiteX3" fmla="*/ 0 w 510689"/>
                <a:gd name="connsiteY3" fmla="*/ 52165 h 2454979"/>
                <a:gd name="connsiteX4" fmla="*/ 0 w 510689"/>
                <a:gd name="connsiteY4" fmla="*/ 2402814 h 2454979"/>
                <a:gd name="connsiteX5" fmla="*/ 52165 w 510689"/>
                <a:gd name="connsiteY5" fmla="*/ 2454979 h 2454979"/>
                <a:gd name="connsiteX6" fmla="*/ 458525 w 510689"/>
                <a:gd name="connsiteY6" fmla="*/ 2454979 h 2454979"/>
                <a:gd name="connsiteX7" fmla="*/ 510690 w 510689"/>
                <a:gd name="connsiteY7" fmla="*/ 2402814 h 2454979"/>
                <a:gd name="connsiteX8" fmla="*/ 510690 w 510689"/>
                <a:gd name="connsiteY8" fmla="*/ 52165 h 245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89" h="2454979">
                  <a:moveTo>
                    <a:pt x="510690" y="52165"/>
                  </a:moveTo>
                  <a:cubicBezTo>
                    <a:pt x="510690" y="23365"/>
                    <a:pt x="487343" y="0"/>
                    <a:pt x="458525" y="0"/>
                  </a:cubicBezTo>
                  <a:lnTo>
                    <a:pt x="52165" y="0"/>
                  </a:lnTo>
                  <a:cubicBezTo>
                    <a:pt x="23365" y="0"/>
                    <a:pt x="0" y="23347"/>
                    <a:pt x="0" y="52165"/>
                  </a:cubicBezTo>
                  <a:lnTo>
                    <a:pt x="0" y="2402814"/>
                  </a:lnTo>
                  <a:cubicBezTo>
                    <a:pt x="0" y="2431614"/>
                    <a:pt x="23347" y="2454979"/>
                    <a:pt x="52165" y="2454979"/>
                  </a:cubicBezTo>
                  <a:lnTo>
                    <a:pt x="458525" y="2454979"/>
                  </a:lnTo>
                  <a:cubicBezTo>
                    <a:pt x="487325" y="2454979"/>
                    <a:pt x="510690" y="2431633"/>
                    <a:pt x="510690" y="2402814"/>
                  </a:cubicBezTo>
                  <a:lnTo>
                    <a:pt x="510690" y="52165"/>
                  </a:lnTo>
                  <a:close/>
                </a:path>
              </a:pathLst>
            </a:custGeom>
            <a:solidFill>
              <a:schemeClr val="accent1">
                <a:lumMod val="40000"/>
                <a:lumOff val="60000"/>
              </a:schemeClr>
            </a:solidFill>
            <a:ln w="1849" cap="flat">
              <a:noFill/>
              <a:prstDash val="solid"/>
              <a:miter/>
            </a:ln>
          </p:spPr>
          <p:txBody>
            <a:bodyPr rtlCol="0" anchor="ctr"/>
            <a:lstStyle/>
            <a:p>
              <a:endParaRPr lang="en-US"/>
            </a:p>
          </p:txBody>
        </p:sp>
        <p:sp>
          <p:nvSpPr>
            <p:cNvPr id="230" name="任意多边形: 形状 229">
              <a:extLst>
                <a:ext uri="{FF2B5EF4-FFF2-40B4-BE49-F238E27FC236}">
                  <a16:creationId xmlns:a16="http://schemas.microsoft.com/office/drawing/2014/main" id="{3879B82A-7206-1D97-8D72-BE12ED282618}"/>
                </a:ext>
              </a:extLst>
            </p:cNvPr>
            <p:cNvSpPr/>
            <p:nvPr/>
          </p:nvSpPr>
          <p:spPr>
            <a:xfrm>
              <a:off x="7838652" y="2433813"/>
              <a:ext cx="523000" cy="3470203"/>
            </a:xfrm>
            <a:custGeom>
              <a:avLst/>
              <a:gdLst>
                <a:gd name="connsiteX0" fmla="*/ 523001 w 523000"/>
                <a:gd name="connsiteY0" fmla="*/ 55067 h 3470203"/>
                <a:gd name="connsiteX1" fmla="*/ 465032 w 523000"/>
                <a:gd name="connsiteY1" fmla="*/ 0 h 3470203"/>
                <a:gd name="connsiteX2" fmla="*/ 53663 w 523000"/>
                <a:gd name="connsiteY2" fmla="*/ 0 h 3470203"/>
                <a:gd name="connsiteX3" fmla="*/ 0 w 523000"/>
                <a:gd name="connsiteY3" fmla="*/ 55067 h 3470203"/>
                <a:gd name="connsiteX4" fmla="*/ 0 w 523000"/>
                <a:gd name="connsiteY4" fmla="*/ 3410293 h 3470203"/>
                <a:gd name="connsiteX5" fmla="*/ 53663 w 523000"/>
                <a:gd name="connsiteY5" fmla="*/ 3470203 h 3470203"/>
                <a:gd name="connsiteX6" fmla="*/ 465032 w 523000"/>
                <a:gd name="connsiteY6" fmla="*/ 3470203 h 3470203"/>
                <a:gd name="connsiteX7" fmla="*/ 523001 w 523000"/>
                <a:gd name="connsiteY7" fmla="*/ 3410293 h 3470203"/>
                <a:gd name="connsiteX8" fmla="*/ 523001 w 523000"/>
                <a:gd name="connsiteY8" fmla="*/ 55067 h 347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00" h="3470203">
                  <a:moveTo>
                    <a:pt x="523001" y="55067"/>
                  </a:moveTo>
                  <a:cubicBezTo>
                    <a:pt x="523001" y="24770"/>
                    <a:pt x="493850" y="0"/>
                    <a:pt x="465032" y="0"/>
                  </a:cubicBezTo>
                  <a:lnTo>
                    <a:pt x="53663" y="0"/>
                  </a:lnTo>
                  <a:cubicBezTo>
                    <a:pt x="24862" y="0"/>
                    <a:pt x="0" y="24770"/>
                    <a:pt x="0" y="55067"/>
                  </a:cubicBezTo>
                  <a:lnTo>
                    <a:pt x="0" y="3410293"/>
                  </a:lnTo>
                  <a:cubicBezTo>
                    <a:pt x="0" y="3440590"/>
                    <a:pt x="24844" y="3470203"/>
                    <a:pt x="53663" y="3470203"/>
                  </a:cubicBezTo>
                  <a:lnTo>
                    <a:pt x="465032" y="3470203"/>
                  </a:lnTo>
                  <a:cubicBezTo>
                    <a:pt x="493831" y="3470203"/>
                    <a:pt x="523001" y="3440572"/>
                    <a:pt x="523001" y="3410293"/>
                  </a:cubicBezTo>
                  <a:lnTo>
                    <a:pt x="523001" y="55067"/>
                  </a:lnTo>
                  <a:close/>
                </a:path>
              </a:pathLst>
            </a:custGeom>
            <a:solidFill>
              <a:schemeClr val="accent1">
                <a:lumMod val="40000"/>
                <a:lumOff val="60000"/>
              </a:schemeClr>
            </a:solidFill>
            <a:ln w="1849" cap="flat">
              <a:noFill/>
              <a:prstDash val="solid"/>
              <a:miter/>
            </a:ln>
          </p:spPr>
          <p:txBody>
            <a:bodyPr rtlCol="0" anchor="ctr"/>
            <a:lstStyle/>
            <a:p>
              <a:endParaRPr lang="en-US"/>
            </a:p>
          </p:txBody>
        </p:sp>
        <p:sp>
          <p:nvSpPr>
            <p:cNvPr id="231" name="任意多边形: 形状 230">
              <a:extLst>
                <a:ext uri="{FF2B5EF4-FFF2-40B4-BE49-F238E27FC236}">
                  <a16:creationId xmlns:a16="http://schemas.microsoft.com/office/drawing/2014/main" id="{1AB528D5-FB6B-EEB0-571E-E8423CD830A5}"/>
                </a:ext>
              </a:extLst>
            </p:cNvPr>
            <p:cNvSpPr/>
            <p:nvPr/>
          </p:nvSpPr>
          <p:spPr>
            <a:xfrm>
              <a:off x="6355827" y="3061403"/>
              <a:ext cx="510689" cy="2842613"/>
            </a:xfrm>
            <a:custGeom>
              <a:avLst/>
              <a:gdLst>
                <a:gd name="connsiteX0" fmla="*/ 510690 w 510689"/>
                <a:gd name="connsiteY0" fmla="*/ 52165 h 2842613"/>
                <a:gd name="connsiteX1" fmla="*/ 458525 w 510689"/>
                <a:gd name="connsiteY1" fmla="*/ 0 h 2842613"/>
                <a:gd name="connsiteX2" fmla="*/ 52165 w 510689"/>
                <a:gd name="connsiteY2" fmla="*/ 0 h 2842613"/>
                <a:gd name="connsiteX3" fmla="*/ 0 w 510689"/>
                <a:gd name="connsiteY3" fmla="*/ 52165 h 2842613"/>
                <a:gd name="connsiteX4" fmla="*/ 0 w 510689"/>
                <a:gd name="connsiteY4" fmla="*/ 2790448 h 2842613"/>
                <a:gd name="connsiteX5" fmla="*/ 52165 w 510689"/>
                <a:gd name="connsiteY5" fmla="*/ 2842613 h 2842613"/>
                <a:gd name="connsiteX6" fmla="*/ 458525 w 510689"/>
                <a:gd name="connsiteY6" fmla="*/ 2842613 h 2842613"/>
                <a:gd name="connsiteX7" fmla="*/ 510690 w 510689"/>
                <a:gd name="connsiteY7" fmla="*/ 2790448 h 2842613"/>
                <a:gd name="connsiteX8" fmla="*/ 510690 w 510689"/>
                <a:gd name="connsiteY8" fmla="*/ 52165 h 28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89" h="2842613">
                  <a:moveTo>
                    <a:pt x="510690" y="52165"/>
                  </a:moveTo>
                  <a:cubicBezTo>
                    <a:pt x="510690" y="23365"/>
                    <a:pt x="487343" y="0"/>
                    <a:pt x="458525" y="0"/>
                  </a:cubicBezTo>
                  <a:lnTo>
                    <a:pt x="52165" y="0"/>
                  </a:lnTo>
                  <a:cubicBezTo>
                    <a:pt x="23365" y="0"/>
                    <a:pt x="0" y="23347"/>
                    <a:pt x="0" y="52165"/>
                  </a:cubicBezTo>
                  <a:lnTo>
                    <a:pt x="0" y="2790448"/>
                  </a:lnTo>
                  <a:cubicBezTo>
                    <a:pt x="0" y="2819248"/>
                    <a:pt x="23347" y="2842613"/>
                    <a:pt x="52165" y="2842613"/>
                  </a:cubicBezTo>
                  <a:lnTo>
                    <a:pt x="458525" y="2842613"/>
                  </a:lnTo>
                  <a:cubicBezTo>
                    <a:pt x="487324" y="2842613"/>
                    <a:pt x="510690" y="2819267"/>
                    <a:pt x="510690" y="2790448"/>
                  </a:cubicBezTo>
                  <a:lnTo>
                    <a:pt x="510690" y="52165"/>
                  </a:lnTo>
                  <a:close/>
                </a:path>
              </a:pathLst>
            </a:custGeom>
            <a:solidFill>
              <a:schemeClr val="accent1">
                <a:lumMod val="40000"/>
                <a:lumOff val="60000"/>
              </a:schemeClr>
            </a:solidFill>
            <a:ln w="1849" cap="flat">
              <a:noFill/>
              <a:prstDash val="solid"/>
              <a:miter/>
            </a:ln>
          </p:spPr>
          <p:txBody>
            <a:bodyPr rtlCol="0" anchor="ctr"/>
            <a:lstStyle/>
            <a:p>
              <a:endParaRPr lang="en-US"/>
            </a:p>
          </p:txBody>
        </p:sp>
        <p:sp>
          <p:nvSpPr>
            <p:cNvPr id="232" name="任意多边形: 形状 231">
              <a:extLst>
                <a:ext uri="{FF2B5EF4-FFF2-40B4-BE49-F238E27FC236}">
                  <a16:creationId xmlns:a16="http://schemas.microsoft.com/office/drawing/2014/main" id="{A36DE533-BCF9-A8E3-96DA-C21BB95013AA}"/>
                </a:ext>
              </a:extLst>
            </p:cNvPr>
            <p:cNvSpPr/>
            <p:nvPr/>
          </p:nvSpPr>
          <p:spPr>
            <a:xfrm>
              <a:off x="7124940" y="2612251"/>
              <a:ext cx="510689" cy="3297940"/>
            </a:xfrm>
            <a:custGeom>
              <a:avLst/>
              <a:gdLst>
                <a:gd name="connsiteX0" fmla="*/ 510690 w 510689"/>
                <a:gd name="connsiteY0" fmla="*/ 52165 h 3297940"/>
                <a:gd name="connsiteX1" fmla="*/ 458525 w 510689"/>
                <a:gd name="connsiteY1" fmla="*/ 0 h 3297940"/>
                <a:gd name="connsiteX2" fmla="*/ 52166 w 510689"/>
                <a:gd name="connsiteY2" fmla="*/ 0 h 3297940"/>
                <a:gd name="connsiteX3" fmla="*/ 0 w 510689"/>
                <a:gd name="connsiteY3" fmla="*/ 52165 h 3297940"/>
                <a:gd name="connsiteX4" fmla="*/ 0 w 510689"/>
                <a:gd name="connsiteY4" fmla="*/ 3245775 h 3297940"/>
                <a:gd name="connsiteX5" fmla="*/ 52166 w 510689"/>
                <a:gd name="connsiteY5" fmla="*/ 3297940 h 3297940"/>
                <a:gd name="connsiteX6" fmla="*/ 458525 w 510689"/>
                <a:gd name="connsiteY6" fmla="*/ 3297940 h 3297940"/>
                <a:gd name="connsiteX7" fmla="*/ 510690 w 510689"/>
                <a:gd name="connsiteY7" fmla="*/ 3245775 h 3297940"/>
                <a:gd name="connsiteX8" fmla="*/ 510690 w 510689"/>
                <a:gd name="connsiteY8" fmla="*/ 52165 h 329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89" h="3297940">
                  <a:moveTo>
                    <a:pt x="510690" y="52165"/>
                  </a:moveTo>
                  <a:cubicBezTo>
                    <a:pt x="510690" y="23365"/>
                    <a:pt x="487343" y="0"/>
                    <a:pt x="458525" y="0"/>
                  </a:cubicBezTo>
                  <a:lnTo>
                    <a:pt x="52166" y="0"/>
                  </a:lnTo>
                  <a:cubicBezTo>
                    <a:pt x="23366" y="0"/>
                    <a:pt x="0" y="23347"/>
                    <a:pt x="0" y="52165"/>
                  </a:cubicBezTo>
                  <a:lnTo>
                    <a:pt x="0" y="3245775"/>
                  </a:lnTo>
                  <a:cubicBezTo>
                    <a:pt x="0" y="3274575"/>
                    <a:pt x="23347" y="3297940"/>
                    <a:pt x="52166" y="3297940"/>
                  </a:cubicBezTo>
                  <a:lnTo>
                    <a:pt x="458525" y="3297940"/>
                  </a:lnTo>
                  <a:cubicBezTo>
                    <a:pt x="487325" y="3297940"/>
                    <a:pt x="510690" y="3274593"/>
                    <a:pt x="510690" y="3245775"/>
                  </a:cubicBezTo>
                  <a:lnTo>
                    <a:pt x="510690" y="52165"/>
                  </a:lnTo>
                  <a:close/>
                </a:path>
              </a:pathLst>
            </a:custGeom>
            <a:solidFill>
              <a:schemeClr val="accent1">
                <a:lumMod val="40000"/>
                <a:lumOff val="60000"/>
              </a:schemeClr>
            </a:solidFill>
            <a:ln w="1849" cap="flat">
              <a:noFill/>
              <a:prstDash val="solid"/>
              <a:miter/>
            </a:ln>
          </p:spPr>
          <p:txBody>
            <a:bodyPr rtlCol="0" anchor="ctr"/>
            <a:lstStyle/>
            <a:p>
              <a:endParaRPr lang="en-US"/>
            </a:p>
          </p:txBody>
        </p:sp>
      </p:grpSp>
      <p:grpSp>
        <p:nvGrpSpPr>
          <p:cNvPr id="186" name="图形 27">
            <a:extLst>
              <a:ext uri="{FF2B5EF4-FFF2-40B4-BE49-F238E27FC236}">
                <a16:creationId xmlns:a16="http://schemas.microsoft.com/office/drawing/2014/main" id="{7ED9548A-78EC-F74F-F583-4798C7BF96D3}"/>
              </a:ext>
            </a:extLst>
          </p:cNvPr>
          <p:cNvGrpSpPr/>
          <p:nvPr/>
        </p:nvGrpSpPr>
        <p:grpSpPr>
          <a:xfrm>
            <a:off x="10757072" y="4927209"/>
            <a:ext cx="1301645" cy="566686"/>
            <a:chOff x="5196289" y="1221944"/>
            <a:chExt cx="3076949" cy="1339583"/>
          </a:xfrm>
        </p:grpSpPr>
        <p:sp>
          <p:nvSpPr>
            <p:cNvPr id="220" name="任意多边形: 形状 219">
              <a:extLst>
                <a:ext uri="{FF2B5EF4-FFF2-40B4-BE49-F238E27FC236}">
                  <a16:creationId xmlns:a16="http://schemas.microsoft.com/office/drawing/2014/main" id="{00C8F54D-C666-936B-FA25-59CACA7890F7}"/>
                </a:ext>
              </a:extLst>
            </p:cNvPr>
            <p:cNvSpPr/>
            <p:nvPr/>
          </p:nvSpPr>
          <p:spPr>
            <a:xfrm>
              <a:off x="5277125" y="1299248"/>
              <a:ext cx="2915555" cy="1185121"/>
            </a:xfrm>
            <a:custGeom>
              <a:avLst/>
              <a:gdLst>
                <a:gd name="connsiteX0" fmla="*/ 8836 w 2915555"/>
                <a:gd name="connsiteY0" fmla="*/ 1185122 h 1185121"/>
                <a:gd name="connsiteX1" fmla="*/ 0 w 2915555"/>
                <a:gd name="connsiteY1" fmla="*/ 1168929 h 1185121"/>
                <a:gd name="connsiteX2" fmla="*/ 791480 w 2915555"/>
                <a:gd name="connsiteY2" fmla="*/ 736468 h 1185121"/>
                <a:gd name="connsiteX3" fmla="*/ 1528687 w 2915555"/>
                <a:gd name="connsiteY3" fmla="*/ 1060531 h 1185121"/>
                <a:gd name="connsiteX4" fmla="*/ 2162341 w 2915555"/>
                <a:gd name="connsiteY4" fmla="*/ 438986 h 1185121"/>
                <a:gd name="connsiteX5" fmla="*/ 2906165 w 2915555"/>
                <a:gd name="connsiteY5" fmla="*/ 0 h 1185121"/>
                <a:gd name="connsiteX6" fmla="*/ 2915556 w 2915555"/>
                <a:gd name="connsiteY6" fmla="*/ 15916 h 1185121"/>
                <a:gd name="connsiteX7" fmla="*/ 2173672 w 2915555"/>
                <a:gd name="connsiteY7" fmla="*/ 453737 h 1185121"/>
                <a:gd name="connsiteX8" fmla="*/ 1532717 w 2915555"/>
                <a:gd name="connsiteY8" fmla="*/ 1082455 h 1185121"/>
                <a:gd name="connsiteX9" fmla="*/ 1526987 w 2915555"/>
                <a:gd name="connsiteY9" fmla="*/ 1079941 h 1185121"/>
                <a:gd name="connsiteX10" fmla="*/ 792349 w 2915555"/>
                <a:gd name="connsiteY10" fmla="*/ 757023 h 118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5555" h="1185121">
                  <a:moveTo>
                    <a:pt x="8836" y="1185122"/>
                  </a:moveTo>
                  <a:lnTo>
                    <a:pt x="0" y="1168929"/>
                  </a:lnTo>
                  <a:lnTo>
                    <a:pt x="791480" y="736468"/>
                  </a:lnTo>
                  <a:lnTo>
                    <a:pt x="1528687" y="1060531"/>
                  </a:lnTo>
                  <a:lnTo>
                    <a:pt x="2162341" y="438986"/>
                  </a:lnTo>
                  <a:lnTo>
                    <a:pt x="2906165" y="0"/>
                  </a:lnTo>
                  <a:lnTo>
                    <a:pt x="2915556" y="15916"/>
                  </a:lnTo>
                  <a:lnTo>
                    <a:pt x="2173672" y="453737"/>
                  </a:lnTo>
                  <a:lnTo>
                    <a:pt x="1532717" y="1082455"/>
                  </a:lnTo>
                  <a:lnTo>
                    <a:pt x="1526987" y="1079941"/>
                  </a:lnTo>
                  <a:lnTo>
                    <a:pt x="792349" y="757023"/>
                  </a:lnTo>
                  <a:close/>
                </a:path>
              </a:pathLst>
            </a:custGeom>
            <a:solidFill>
              <a:srgbClr val="2B3582"/>
            </a:solidFill>
            <a:ln w="1849" cap="flat">
              <a:noFill/>
              <a:prstDash val="solid"/>
              <a:miter/>
            </a:ln>
          </p:spPr>
          <p:txBody>
            <a:bodyPr rtlCol="0" anchor="ctr">
              <a:noAutofit/>
            </a:bodyPr>
            <a:lstStyle/>
            <a:p>
              <a:endParaRPr lang="en-US"/>
            </a:p>
          </p:txBody>
        </p:sp>
        <p:sp>
          <p:nvSpPr>
            <p:cNvPr id="221" name="任意多边形: 形状 220">
              <a:extLst>
                <a:ext uri="{FF2B5EF4-FFF2-40B4-BE49-F238E27FC236}">
                  <a16:creationId xmlns:a16="http://schemas.microsoft.com/office/drawing/2014/main" id="{FA22A098-BB03-4A87-FC94-D80D0E57B870}"/>
                </a:ext>
              </a:extLst>
            </p:cNvPr>
            <p:cNvSpPr/>
            <p:nvPr/>
          </p:nvSpPr>
          <p:spPr>
            <a:xfrm>
              <a:off x="5196289" y="2391020"/>
              <a:ext cx="170507" cy="170507"/>
            </a:xfrm>
            <a:custGeom>
              <a:avLst/>
              <a:gdLst>
                <a:gd name="connsiteX0" fmla="*/ 170507 w 170507"/>
                <a:gd name="connsiteY0" fmla="*/ 85254 h 170507"/>
                <a:gd name="connsiteX1" fmla="*/ 85254 w 170507"/>
                <a:gd name="connsiteY1" fmla="*/ 170507 h 170507"/>
                <a:gd name="connsiteX2" fmla="*/ 0 w 170507"/>
                <a:gd name="connsiteY2" fmla="*/ 85254 h 170507"/>
                <a:gd name="connsiteX3" fmla="*/ 85254 w 170507"/>
                <a:gd name="connsiteY3" fmla="*/ 0 h 170507"/>
                <a:gd name="connsiteX4" fmla="*/ 170507 w 170507"/>
                <a:gd name="connsiteY4" fmla="*/ 85254 h 17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07" h="170507">
                  <a:moveTo>
                    <a:pt x="170507" y="85254"/>
                  </a:moveTo>
                  <a:cubicBezTo>
                    <a:pt x="170507" y="132338"/>
                    <a:pt x="132338" y="170507"/>
                    <a:pt x="85254" y="170507"/>
                  </a:cubicBezTo>
                  <a:cubicBezTo>
                    <a:pt x="38170" y="170507"/>
                    <a:pt x="0" y="132338"/>
                    <a:pt x="0" y="85254"/>
                  </a:cubicBezTo>
                  <a:cubicBezTo>
                    <a:pt x="0" y="38169"/>
                    <a:pt x="38170" y="0"/>
                    <a:pt x="85254" y="0"/>
                  </a:cubicBezTo>
                  <a:cubicBezTo>
                    <a:pt x="132338" y="0"/>
                    <a:pt x="170507" y="38169"/>
                    <a:pt x="170507" y="85254"/>
                  </a:cubicBezTo>
                  <a:close/>
                </a:path>
              </a:pathLst>
            </a:custGeom>
            <a:solidFill>
              <a:schemeClr val="accent1"/>
            </a:solidFill>
            <a:ln w="1849" cap="flat">
              <a:noFill/>
              <a:prstDash val="solid"/>
              <a:miter/>
            </a:ln>
          </p:spPr>
          <p:txBody>
            <a:bodyPr rtlCol="0" anchor="ctr">
              <a:noAutofit/>
            </a:bodyPr>
            <a:lstStyle/>
            <a:p>
              <a:endParaRPr lang="en-US"/>
            </a:p>
          </p:txBody>
        </p:sp>
        <p:sp>
          <p:nvSpPr>
            <p:cNvPr id="222" name="任意多边形: 形状 221">
              <a:extLst>
                <a:ext uri="{FF2B5EF4-FFF2-40B4-BE49-F238E27FC236}">
                  <a16:creationId xmlns:a16="http://schemas.microsoft.com/office/drawing/2014/main" id="{2AA38F85-1053-B2A0-2BE7-7C5785C1EB22}"/>
                </a:ext>
              </a:extLst>
            </p:cNvPr>
            <p:cNvSpPr/>
            <p:nvPr/>
          </p:nvSpPr>
          <p:spPr>
            <a:xfrm>
              <a:off x="5983794" y="1960741"/>
              <a:ext cx="170507" cy="170507"/>
            </a:xfrm>
            <a:custGeom>
              <a:avLst/>
              <a:gdLst>
                <a:gd name="connsiteX0" fmla="*/ 170507 w 170507"/>
                <a:gd name="connsiteY0" fmla="*/ 85254 h 170507"/>
                <a:gd name="connsiteX1" fmla="*/ 85254 w 170507"/>
                <a:gd name="connsiteY1" fmla="*/ 170507 h 170507"/>
                <a:gd name="connsiteX2" fmla="*/ 0 w 170507"/>
                <a:gd name="connsiteY2" fmla="*/ 85254 h 170507"/>
                <a:gd name="connsiteX3" fmla="*/ 85254 w 170507"/>
                <a:gd name="connsiteY3" fmla="*/ 0 h 170507"/>
                <a:gd name="connsiteX4" fmla="*/ 170507 w 170507"/>
                <a:gd name="connsiteY4" fmla="*/ 85254 h 17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07" h="170507">
                  <a:moveTo>
                    <a:pt x="170507" y="85254"/>
                  </a:moveTo>
                  <a:cubicBezTo>
                    <a:pt x="170507" y="132338"/>
                    <a:pt x="132338" y="170507"/>
                    <a:pt x="85254" y="170507"/>
                  </a:cubicBezTo>
                  <a:cubicBezTo>
                    <a:pt x="38170" y="170507"/>
                    <a:pt x="0" y="132338"/>
                    <a:pt x="0" y="85254"/>
                  </a:cubicBezTo>
                  <a:cubicBezTo>
                    <a:pt x="0" y="38169"/>
                    <a:pt x="38170" y="0"/>
                    <a:pt x="85254" y="0"/>
                  </a:cubicBezTo>
                  <a:cubicBezTo>
                    <a:pt x="132338" y="0"/>
                    <a:pt x="170507" y="38169"/>
                    <a:pt x="170507" y="85254"/>
                  </a:cubicBezTo>
                  <a:close/>
                </a:path>
              </a:pathLst>
            </a:custGeom>
            <a:solidFill>
              <a:schemeClr val="accent1"/>
            </a:solidFill>
            <a:ln w="1849" cap="flat">
              <a:noFill/>
              <a:prstDash val="solid"/>
              <a:miter/>
            </a:ln>
          </p:spPr>
          <p:txBody>
            <a:bodyPr rtlCol="0" anchor="ctr">
              <a:noAutofit/>
            </a:bodyPr>
            <a:lstStyle/>
            <a:p>
              <a:endParaRPr lang="en-US"/>
            </a:p>
          </p:txBody>
        </p:sp>
        <p:sp>
          <p:nvSpPr>
            <p:cNvPr id="223" name="任意多边形: 形状 222">
              <a:extLst>
                <a:ext uri="{FF2B5EF4-FFF2-40B4-BE49-F238E27FC236}">
                  <a16:creationId xmlns:a16="http://schemas.microsoft.com/office/drawing/2014/main" id="{61ED555A-AA9E-B339-E95B-2EB5CB8E07E9}"/>
                </a:ext>
              </a:extLst>
            </p:cNvPr>
            <p:cNvSpPr/>
            <p:nvPr/>
          </p:nvSpPr>
          <p:spPr>
            <a:xfrm>
              <a:off x="6722573" y="2269240"/>
              <a:ext cx="170507" cy="170507"/>
            </a:xfrm>
            <a:custGeom>
              <a:avLst/>
              <a:gdLst>
                <a:gd name="connsiteX0" fmla="*/ 170507 w 170507"/>
                <a:gd name="connsiteY0" fmla="*/ 85254 h 170507"/>
                <a:gd name="connsiteX1" fmla="*/ 85253 w 170507"/>
                <a:gd name="connsiteY1" fmla="*/ 170507 h 170507"/>
                <a:gd name="connsiteX2" fmla="*/ -1 w 170507"/>
                <a:gd name="connsiteY2" fmla="*/ 85254 h 170507"/>
                <a:gd name="connsiteX3" fmla="*/ 85253 w 170507"/>
                <a:gd name="connsiteY3" fmla="*/ 0 h 170507"/>
                <a:gd name="connsiteX4" fmla="*/ 170507 w 170507"/>
                <a:gd name="connsiteY4" fmla="*/ 85254 h 17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07" h="170507">
                  <a:moveTo>
                    <a:pt x="170507" y="85254"/>
                  </a:moveTo>
                  <a:cubicBezTo>
                    <a:pt x="170507" y="132338"/>
                    <a:pt x="132338" y="170507"/>
                    <a:pt x="85253" y="170507"/>
                  </a:cubicBezTo>
                  <a:cubicBezTo>
                    <a:pt x="38169" y="170507"/>
                    <a:pt x="-1" y="132338"/>
                    <a:pt x="-1" y="85254"/>
                  </a:cubicBezTo>
                  <a:cubicBezTo>
                    <a:pt x="-1" y="38169"/>
                    <a:pt x="38169" y="0"/>
                    <a:pt x="85253" y="0"/>
                  </a:cubicBezTo>
                  <a:cubicBezTo>
                    <a:pt x="132338" y="0"/>
                    <a:pt x="170507" y="38169"/>
                    <a:pt x="170507" y="85254"/>
                  </a:cubicBezTo>
                  <a:close/>
                </a:path>
              </a:pathLst>
            </a:custGeom>
            <a:solidFill>
              <a:schemeClr val="accent1"/>
            </a:solidFill>
            <a:ln w="1849" cap="flat">
              <a:noFill/>
              <a:prstDash val="solid"/>
              <a:miter/>
            </a:ln>
          </p:spPr>
          <p:txBody>
            <a:bodyPr rtlCol="0" anchor="ctr">
              <a:noAutofit/>
            </a:bodyPr>
            <a:lstStyle/>
            <a:p>
              <a:endParaRPr lang="en-US"/>
            </a:p>
          </p:txBody>
        </p:sp>
        <p:sp>
          <p:nvSpPr>
            <p:cNvPr id="224" name="任意多边形: 形状 223">
              <a:extLst>
                <a:ext uri="{FF2B5EF4-FFF2-40B4-BE49-F238E27FC236}">
                  <a16:creationId xmlns:a16="http://schemas.microsoft.com/office/drawing/2014/main" id="{85B6D7FD-0DDD-2E30-A4BD-04B6AF7CDB97}"/>
                </a:ext>
              </a:extLst>
            </p:cNvPr>
            <p:cNvSpPr/>
            <p:nvPr/>
          </p:nvSpPr>
          <p:spPr>
            <a:xfrm>
              <a:off x="7339590" y="1660356"/>
              <a:ext cx="170507" cy="170507"/>
            </a:xfrm>
            <a:custGeom>
              <a:avLst/>
              <a:gdLst>
                <a:gd name="connsiteX0" fmla="*/ 170507 w 170507"/>
                <a:gd name="connsiteY0" fmla="*/ 85254 h 170507"/>
                <a:gd name="connsiteX1" fmla="*/ 85253 w 170507"/>
                <a:gd name="connsiteY1" fmla="*/ 170507 h 170507"/>
                <a:gd name="connsiteX2" fmla="*/ 0 w 170507"/>
                <a:gd name="connsiteY2" fmla="*/ 85254 h 170507"/>
                <a:gd name="connsiteX3" fmla="*/ 85253 w 170507"/>
                <a:gd name="connsiteY3" fmla="*/ 0 h 170507"/>
                <a:gd name="connsiteX4" fmla="*/ 170507 w 170507"/>
                <a:gd name="connsiteY4" fmla="*/ 85254 h 17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07" h="170507">
                  <a:moveTo>
                    <a:pt x="170507" y="85254"/>
                  </a:moveTo>
                  <a:cubicBezTo>
                    <a:pt x="170507" y="132338"/>
                    <a:pt x="132338" y="170507"/>
                    <a:pt x="85253" y="170507"/>
                  </a:cubicBezTo>
                  <a:cubicBezTo>
                    <a:pt x="38169" y="170507"/>
                    <a:pt x="0" y="132338"/>
                    <a:pt x="0" y="85254"/>
                  </a:cubicBezTo>
                  <a:cubicBezTo>
                    <a:pt x="0" y="38169"/>
                    <a:pt x="38169" y="0"/>
                    <a:pt x="85253" y="0"/>
                  </a:cubicBezTo>
                  <a:cubicBezTo>
                    <a:pt x="132338" y="0"/>
                    <a:pt x="170507" y="38169"/>
                    <a:pt x="170507" y="85254"/>
                  </a:cubicBezTo>
                  <a:close/>
                </a:path>
              </a:pathLst>
            </a:custGeom>
            <a:solidFill>
              <a:schemeClr val="accent1"/>
            </a:solidFill>
            <a:ln w="1849" cap="flat">
              <a:noFill/>
              <a:prstDash val="solid"/>
              <a:miter/>
            </a:ln>
          </p:spPr>
          <p:txBody>
            <a:bodyPr rtlCol="0" anchor="ctr">
              <a:noAutofit/>
            </a:bodyPr>
            <a:lstStyle/>
            <a:p>
              <a:endParaRPr lang="en-US"/>
            </a:p>
          </p:txBody>
        </p:sp>
        <p:sp>
          <p:nvSpPr>
            <p:cNvPr id="225" name="任意多边形: 形状 224">
              <a:extLst>
                <a:ext uri="{FF2B5EF4-FFF2-40B4-BE49-F238E27FC236}">
                  <a16:creationId xmlns:a16="http://schemas.microsoft.com/office/drawing/2014/main" id="{FE26D3E7-9310-5D3C-84DF-AB10618ACE9A}"/>
                </a:ext>
              </a:extLst>
            </p:cNvPr>
            <p:cNvSpPr/>
            <p:nvPr/>
          </p:nvSpPr>
          <p:spPr>
            <a:xfrm>
              <a:off x="8102732" y="1221944"/>
              <a:ext cx="170507" cy="170507"/>
            </a:xfrm>
            <a:custGeom>
              <a:avLst/>
              <a:gdLst>
                <a:gd name="connsiteX0" fmla="*/ 170507 w 170507"/>
                <a:gd name="connsiteY0" fmla="*/ 85254 h 170507"/>
                <a:gd name="connsiteX1" fmla="*/ 85254 w 170507"/>
                <a:gd name="connsiteY1" fmla="*/ 170507 h 170507"/>
                <a:gd name="connsiteX2" fmla="*/ 0 w 170507"/>
                <a:gd name="connsiteY2" fmla="*/ 85254 h 170507"/>
                <a:gd name="connsiteX3" fmla="*/ 85254 w 170507"/>
                <a:gd name="connsiteY3" fmla="*/ 0 h 170507"/>
                <a:gd name="connsiteX4" fmla="*/ 170507 w 170507"/>
                <a:gd name="connsiteY4" fmla="*/ 85254 h 17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07" h="170507">
                  <a:moveTo>
                    <a:pt x="170507" y="85254"/>
                  </a:moveTo>
                  <a:cubicBezTo>
                    <a:pt x="170507" y="132338"/>
                    <a:pt x="132338" y="170507"/>
                    <a:pt x="85254" y="170507"/>
                  </a:cubicBezTo>
                  <a:cubicBezTo>
                    <a:pt x="38169" y="170507"/>
                    <a:pt x="0" y="132338"/>
                    <a:pt x="0" y="85254"/>
                  </a:cubicBezTo>
                  <a:cubicBezTo>
                    <a:pt x="0" y="38169"/>
                    <a:pt x="38169" y="0"/>
                    <a:pt x="85254" y="0"/>
                  </a:cubicBezTo>
                  <a:cubicBezTo>
                    <a:pt x="132338" y="0"/>
                    <a:pt x="170507" y="38169"/>
                    <a:pt x="170507" y="85254"/>
                  </a:cubicBezTo>
                  <a:close/>
                </a:path>
              </a:pathLst>
            </a:custGeom>
            <a:solidFill>
              <a:schemeClr val="accent1"/>
            </a:solidFill>
            <a:ln w="1849" cap="flat">
              <a:noFill/>
              <a:prstDash val="solid"/>
              <a:miter/>
            </a:ln>
          </p:spPr>
          <p:txBody>
            <a:bodyPr rtlCol="0" anchor="ctr">
              <a:noAutofit/>
            </a:bodyPr>
            <a:lstStyle/>
            <a:p>
              <a:endParaRPr lang="en-US"/>
            </a:p>
          </p:txBody>
        </p:sp>
      </p:grpSp>
      <p:sp>
        <p:nvSpPr>
          <p:cNvPr id="187" name="任意多边形: 形状 186">
            <a:extLst>
              <a:ext uri="{FF2B5EF4-FFF2-40B4-BE49-F238E27FC236}">
                <a16:creationId xmlns:a16="http://schemas.microsoft.com/office/drawing/2014/main" id="{FF1A910A-343E-5511-4A6A-DBE82DA9AEF6}"/>
              </a:ext>
            </a:extLst>
          </p:cNvPr>
          <p:cNvSpPr/>
          <p:nvPr/>
        </p:nvSpPr>
        <p:spPr>
          <a:xfrm>
            <a:off x="11430850" y="5433260"/>
            <a:ext cx="783291" cy="1476074"/>
          </a:xfrm>
          <a:custGeom>
            <a:avLst/>
            <a:gdLst>
              <a:gd name="connsiteX0" fmla="*/ 0 w 1851613"/>
              <a:gd name="connsiteY0" fmla="*/ 3132851 h 3489281"/>
              <a:gd name="connsiteX1" fmla="*/ 944889 w 1851613"/>
              <a:gd name="connsiteY1" fmla="*/ 1322653 h 3489281"/>
              <a:gd name="connsiteX2" fmla="*/ 751293 w 1851613"/>
              <a:gd name="connsiteY2" fmla="*/ 1322653 h 3489281"/>
              <a:gd name="connsiteX3" fmla="*/ 718611 w 1851613"/>
              <a:gd name="connsiteY3" fmla="*/ 1253555 h 3489281"/>
              <a:gd name="connsiteX4" fmla="*/ 1725665 w 1851613"/>
              <a:gd name="connsiteY4" fmla="*/ 26158 h 3489281"/>
              <a:gd name="connsiteX5" fmla="*/ 1851475 w 1851613"/>
              <a:gd name="connsiteY5" fmla="*/ 75384 h 3489281"/>
              <a:gd name="connsiteX6" fmla="*/ 1780677 w 1851613"/>
              <a:gd name="connsiteY6" fmla="*/ 1275627 h 3489281"/>
              <a:gd name="connsiteX7" fmla="*/ 1647325 w 1851613"/>
              <a:gd name="connsiteY7" fmla="*/ 1387721 h 3489281"/>
              <a:gd name="connsiteX8" fmla="*/ 1512346 w 1851613"/>
              <a:gd name="connsiteY8" fmla="*/ 1372267 h 3489281"/>
              <a:gd name="connsiteX9" fmla="*/ 574833 w 1851613"/>
              <a:gd name="connsiteY9" fmla="*/ 3402586 h 3489281"/>
              <a:gd name="connsiteX10" fmla="*/ 439300 w 1851613"/>
              <a:gd name="connsiteY10" fmla="*/ 3489282 h 3489281"/>
              <a:gd name="connsiteX11" fmla="*/ 114368 w 1851613"/>
              <a:gd name="connsiteY11" fmla="*/ 3489282 h 3489281"/>
              <a:gd name="connsiteX12" fmla="*/ 0 w 1851613"/>
              <a:gd name="connsiteY12" fmla="*/ 3132851 h 348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13" h="3489281">
                <a:moveTo>
                  <a:pt x="0" y="3132851"/>
                </a:moveTo>
                <a:lnTo>
                  <a:pt x="944889" y="1322653"/>
                </a:lnTo>
                <a:lnTo>
                  <a:pt x="751293" y="1322653"/>
                </a:lnTo>
                <a:cubicBezTo>
                  <a:pt x="715598" y="1322653"/>
                  <a:pt x="695967" y="1281154"/>
                  <a:pt x="718611" y="1253555"/>
                </a:cubicBezTo>
                <a:lnTo>
                  <a:pt x="1725665" y="26158"/>
                </a:lnTo>
                <a:cubicBezTo>
                  <a:pt x="1769309" y="-27042"/>
                  <a:pt x="1855524" y="6693"/>
                  <a:pt x="1851475" y="75384"/>
                </a:cubicBezTo>
                <a:lnTo>
                  <a:pt x="1780677" y="1275627"/>
                </a:lnTo>
                <a:cubicBezTo>
                  <a:pt x="1776629" y="1344336"/>
                  <a:pt x="1715702" y="1395540"/>
                  <a:pt x="1647325" y="1387721"/>
                </a:cubicBezTo>
                <a:lnTo>
                  <a:pt x="1512346" y="1372267"/>
                </a:lnTo>
                <a:lnTo>
                  <a:pt x="574833" y="3402586"/>
                </a:lnTo>
                <a:cubicBezTo>
                  <a:pt x="550433" y="3455435"/>
                  <a:pt x="497529" y="3489282"/>
                  <a:pt x="439300" y="3489282"/>
                </a:cubicBezTo>
                <a:lnTo>
                  <a:pt x="114368" y="3489282"/>
                </a:lnTo>
                <a:lnTo>
                  <a:pt x="0" y="3132851"/>
                </a:lnTo>
                <a:close/>
              </a:path>
            </a:pathLst>
          </a:custGeom>
          <a:solidFill>
            <a:schemeClr val="accent2"/>
          </a:solidFill>
          <a:ln w="1849" cap="flat">
            <a:noFill/>
            <a:prstDash val="solid"/>
            <a:miter/>
          </a:ln>
        </p:spPr>
        <p:txBody>
          <a:bodyPr rtlCol="0" anchor="ctr"/>
          <a:lstStyle/>
          <a:p>
            <a:endParaRPr lang="en-US"/>
          </a:p>
        </p:txBody>
      </p:sp>
      <p:sp>
        <p:nvSpPr>
          <p:cNvPr id="190" name="任意多边形: 形状 189">
            <a:extLst>
              <a:ext uri="{FF2B5EF4-FFF2-40B4-BE49-F238E27FC236}">
                <a16:creationId xmlns:a16="http://schemas.microsoft.com/office/drawing/2014/main" id="{79150B97-66C0-B6D6-8D55-B279475C89FA}"/>
              </a:ext>
            </a:extLst>
          </p:cNvPr>
          <p:cNvSpPr/>
          <p:nvPr/>
        </p:nvSpPr>
        <p:spPr>
          <a:xfrm>
            <a:off x="11806486" y="5469431"/>
            <a:ext cx="378943" cy="469168"/>
          </a:xfrm>
          <a:custGeom>
            <a:avLst/>
            <a:gdLst>
              <a:gd name="connsiteX0" fmla="*/ 9214 w 895783"/>
              <a:gd name="connsiteY0" fmla="*/ 1109063 h 1109063"/>
              <a:gd name="connsiteX1" fmla="*/ 3595 w 895783"/>
              <a:gd name="connsiteY1" fmla="*/ 1107141 h 1109063"/>
              <a:gd name="connsiteX2" fmla="*/ 1913 w 895783"/>
              <a:gd name="connsiteY2" fmla="*/ 1094201 h 1109063"/>
              <a:gd name="connsiteX3" fmla="*/ 833487 w 895783"/>
              <a:gd name="connsiteY3" fmla="*/ 13687 h 1109063"/>
              <a:gd name="connsiteX4" fmla="*/ 874043 w 895783"/>
              <a:gd name="connsiteY4" fmla="*/ 2670 h 1109063"/>
              <a:gd name="connsiteX5" fmla="*/ 895541 w 895783"/>
              <a:gd name="connsiteY5" fmla="*/ 38808 h 1109063"/>
              <a:gd name="connsiteX6" fmla="*/ 880864 w 895783"/>
              <a:gd name="connsiteY6" fmla="*/ 168316 h 1109063"/>
              <a:gd name="connsiteX7" fmla="*/ 870660 w 895783"/>
              <a:gd name="connsiteY7" fmla="*/ 176449 h 1109063"/>
              <a:gd name="connsiteX8" fmla="*/ 862527 w 895783"/>
              <a:gd name="connsiteY8" fmla="*/ 166245 h 1109063"/>
              <a:gd name="connsiteX9" fmla="*/ 877204 w 895783"/>
              <a:gd name="connsiteY9" fmla="*/ 36738 h 1109063"/>
              <a:gd name="connsiteX10" fmla="*/ 867130 w 895783"/>
              <a:gd name="connsiteY10" fmla="*/ 19806 h 1109063"/>
              <a:gd name="connsiteX11" fmla="*/ 848109 w 895783"/>
              <a:gd name="connsiteY11" fmla="*/ 24981 h 1109063"/>
              <a:gd name="connsiteX12" fmla="*/ 16534 w 895783"/>
              <a:gd name="connsiteY12" fmla="*/ 1105495 h 1109063"/>
              <a:gd name="connsiteX13" fmla="*/ 9214 w 895783"/>
              <a:gd name="connsiteY13" fmla="*/ 1109063 h 110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5783" h="1109063">
                <a:moveTo>
                  <a:pt x="9214" y="1109063"/>
                </a:moveTo>
                <a:cubicBezTo>
                  <a:pt x="7255" y="1109063"/>
                  <a:pt x="5259" y="1108435"/>
                  <a:pt x="3595" y="1107141"/>
                </a:cubicBezTo>
                <a:cubicBezTo>
                  <a:pt x="-435" y="1104035"/>
                  <a:pt x="-1193" y="1098231"/>
                  <a:pt x="1913" y="1094201"/>
                </a:cubicBezTo>
                <a:lnTo>
                  <a:pt x="833487" y="13687"/>
                </a:lnTo>
                <a:cubicBezTo>
                  <a:pt x="843265" y="988"/>
                  <a:pt x="859200" y="-3338"/>
                  <a:pt x="874043" y="2670"/>
                </a:cubicBezTo>
                <a:cubicBezTo>
                  <a:pt x="888905" y="8678"/>
                  <a:pt x="897353" y="22856"/>
                  <a:pt x="895541" y="38808"/>
                </a:cubicBezTo>
                <a:lnTo>
                  <a:pt x="880864" y="168316"/>
                </a:lnTo>
                <a:cubicBezTo>
                  <a:pt x="880291" y="173380"/>
                  <a:pt x="875725" y="177059"/>
                  <a:pt x="870660" y="176449"/>
                </a:cubicBezTo>
                <a:cubicBezTo>
                  <a:pt x="865596" y="175876"/>
                  <a:pt x="861954" y="171310"/>
                  <a:pt x="862527" y="166245"/>
                </a:cubicBezTo>
                <a:lnTo>
                  <a:pt x="877204" y="36738"/>
                </a:lnTo>
                <a:cubicBezTo>
                  <a:pt x="878239" y="27662"/>
                  <a:pt x="872675" y="22042"/>
                  <a:pt x="867130" y="19806"/>
                </a:cubicBezTo>
                <a:cubicBezTo>
                  <a:pt x="861584" y="17551"/>
                  <a:pt x="853673" y="17754"/>
                  <a:pt x="848109" y="24981"/>
                </a:cubicBezTo>
                <a:lnTo>
                  <a:pt x="16534" y="1105495"/>
                </a:lnTo>
                <a:cubicBezTo>
                  <a:pt x="14723" y="1107825"/>
                  <a:pt x="11969" y="1109063"/>
                  <a:pt x="9214" y="1109063"/>
                </a:cubicBezTo>
                <a:close/>
              </a:path>
            </a:pathLst>
          </a:custGeom>
          <a:solidFill>
            <a:srgbClr val="FFFFFF">
              <a:alpha val="63000"/>
            </a:srgbClr>
          </a:solidFill>
          <a:ln w="1849" cap="flat">
            <a:noFill/>
            <a:prstDash val="solid"/>
            <a:miter/>
          </a:ln>
        </p:spPr>
        <p:txBody>
          <a:bodyPr rtlCol="0" anchor="ctr">
            <a:noAutofit/>
          </a:bodyPr>
          <a:lstStyle/>
          <a:p>
            <a:endParaRPr lang="en-US"/>
          </a:p>
        </p:txBody>
      </p:sp>
      <p:grpSp>
        <p:nvGrpSpPr>
          <p:cNvPr id="192" name="图形 27">
            <a:extLst>
              <a:ext uri="{FF2B5EF4-FFF2-40B4-BE49-F238E27FC236}">
                <a16:creationId xmlns:a16="http://schemas.microsoft.com/office/drawing/2014/main" id="{5270FA83-E3FD-1E1B-A5C3-E7287FC8EC8F}"/>
              </a:ext>
            </a:extLst>
          </p:cNvPr>
          <p:cNvGrpSpPr/>
          <p:nvPr/>
        </p:nvGrpSpPr>
        <p:grpSpPr>
          <a:xfrm>
            <a:off x="11608845" y="6148727"/>
            <a:ext cx="587492" cy="733426"/>
            <a:chOff x="7209787" y="4043532"/>
            <a:chExt cx="1441596" cy="1799690"/>
          </a:xfrm>
        </p:grpSpPr>
        <p:sp>
          <p:nvSpPr>
            <p:cNvPr id="218" name="任意多边形: 形状 217">
              <a:extLst>
                <a:ext uri="{FF2B5EF4-FFF2-40B4-BE49-F238E27FC236}">
                  <a16:creationId xmlns:a16="http://schemas.microsoft.com/office/drawing/2014/main" id="{28B2AE7E-3699-6215-F2BF-4954122712CA}"/>
                </a:ext>
              </a:extLst>
            </p:cNvPr>
            <p:cNvSpPr/>
            <p:nvPr/>
          </p:nvSpPr>
          <p:spPr>
            <a:xfrm>
              <a:off x="7209787" y="4043532"/>
              <a:ext cx="1441596" cy="1799690"/>
            </a:xfrm>
            <a:custGeom>
              <a:avLst/>
              <a:gdLst>
                <a:gd name="connsiteX0" fmla="*/ 1412563 w 1441596"/>
                <a:gd name="connsiteY0" fmla="*/ 1911 h 1799690"/>
                <a:gd name="connsiteX1" fmla="*/ 0 w 1441596"/>
                <a:gd name="connsiteY1" fmla="*/ 1799687 h 1799690"/>
                <a:gd name="connsiteX2" fmla="*/ 796341 w 1441596"/>
                <a:gd name="connsiteY2" fmla="*/ 1077656 h 1799690"/>
                <a:gd name="connsiteX3" fmla="*/ 1434912 w 1441596"/>
                <a:gd name="connsiteY3" fmla="*/ 35591 h 1799690"/>
                <a:gd name="connsiteX4" fmla="*/ 1412563 w 1441596"/>
                <a:gd name="connsiteY4" fmla="*/ 1911 h 17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596" h="1799690">
                  <a:moveTo>
                    <a:pt x="1412563" y="1911"/>
                  </a:moveTo>
                  <a:cubicBezTo>
                    <a:pt x="1118464" y="132306"/>
                    <a:pt x="337280" y="583492"/>
                    <a:pt x="0" y="1799687"/>
                  </a:cubicBezTo>
                  <a:cubicBezTo>
                    <a:pt x="0" y="1799687"/>
                    <a:pt x="454975" y="1807321"/>
                    <a:pt x="796341" y="1077656"/>
                  </a:cubicBezTo>
                  <a:cubicBezTo>
                    <a:pt x="1088259" y="453652"/>
                    <a:pt x="1256160" y="201570"/>
                    <a:pt x="1434912" y="35591"/>
                  </a:cubicBezTo>
                  <a:cubicBezTo>
                    <a:pt x="1451863" y="19860"/>
                    <a:pt x="1433692" y="-7461"/>
                    <a:pt x="1412563" y="1911"/>
                  </a:cubicBezTo>
                  <a:close/>
                </a:path>
              </a:pathLst>
            </a:custGeom>
            <a:solidFill>
              <a:schemeClr val="accent1">
                <a:lumMod val="60000"/>
                <a:lumOff val="40000"/>
              </a:schemeClr>
            </a:solidFill>
            <a:ln w="1849" cap="flat">
              <a:noFill/>
              <a:prstDash val="solid"/>
              <a:miter/>
            </a:ln>
          </p:spPr>
          <p:txBody>
            <a:bodyPr rtlCol="0" anchor="ctr"/>
            <a:lstStyle/>
            <a:p>
              <a:endParaRPr lang="en-US"/>
            </a:p>
          </p:txBody>
        </p:sp>
        <p:sp>
          <p:nvSpPr>
            <p:cNvPr id="219" name="任意多边形: 形状 218">
              <a:extLst>
                <a:ext uri="{FF2B5EF4-FFF2-40B4-BE49-F238E27FC236}">
                  <a16:creationId xmlns:a16="http://schemas.microsoft.com/office/drawing/2014/main" id="{57F467BC-53A4-EF35-6E20-7EA2EC79E0D3}"/>
                </a:ext>
              </a:extLst>
            </p:cNvPr>
            <p:cNvSpPr/>
            <p:nvPr/>
          </p:nvSpPr>
          <p:spPr>
            <a:xfrm>
              <a:off x="7263975" y="4276437"/>
              <a:ext cx="1068092" cy="1504216"/>
            </a:xfrm>
            <a:custGeom>
              <a:avLst/>
              <a:gdLst>
                <a:gd name="connsiteX0" fmla="*/ 214 w 1068092"/>
                <a:gd name="connsiteY0" fmla="*/ 1497869 h 1504216"/>
                <a:gd name="connsiteX1" fmla="*/ 1785 w 1068092"/>
                <a:gd name="connsiteY1" fmla="*/ 1492767 h 1504216"/>
                <a:gd name="connsiteX2" fmla="*/ 6591 w 1068092"/>
                <a:gd name="connsiteY2" fmla="*/ 1477942 h 1504216"/>
                <a:gd name="connsiteX3" fmla="*/ 26148 w 1068092"/>
                <a:gd name="connsiteY3" fmla="*/ 1422228 h 1504216"/>
                <a:gd name="connsiteX4" fmla="*/ 59329 w 1068092"/>
                <a:gd name="connsiteY4" fmla="*/ 1336734 h 1504216"/>
                <a:gd name="connsiteX5" fmla="*/ 106374 w 1068092"/>
                <a:gd name="connsiteY5" fmla="*/ 1227486 h 1504216"/>
                <a:gd name="connsiteX6" fmla="*/ 167098 w 1068092"/>
                <a:gd name="connsiteY6" fmla="*/ 1100493 h 1504216"/>
                <a:gd name="connsiteX7" fmla="*/ 240817 w 1068092"/>
                <a:gd name="connsiteY7" fmla="*/ 961669 h 1504216"/>
                <a:gd name="connsiteX8" fmla="*/ 261021 w 1068092"/>
                <a:gd name="connsiteY8" fmla="*/ 925734 h 1504216"/>
                <a:gd name="connsiteX9" fmla="*/ 282168 w 1068092"/>
                <a:gd name="connsiteY9" fmla="*/ 889651 h 1504216"/>
                <a:gd name="connsiteX10" fmla="*/ 326255 w 1068092"/>
                <a:gd name="connsiteY10" fmla="*/ 816838 h 1504216"/>
                <a:gd name="connsiteX11" fmla="*/ 372764 w 1068092"/>
                <a:gd name="connsiteY11" fmla="*/ 743896 h 1504216"/>
                <a:gd name="connsiteX12" fmla="*/ 421213 w 1068092"/>
                <a:gd name="connsiteY12" fmla="*/ 671396 h 1504216"/>
                <a:gd name="connsiteX13" fmla="*/ 471382 w 1068092"/>
                <a:gd name="connsiteY13" fmla="*/ 600044 h 1504216"/>
                <a:gd name="connsiteX14" fmla="*/ 496966 w 1068092"/>
                <a:gd name="connsiteY14" fmla="*/ 564978 h 1504216"/>
                <a:gd name="connsiteX15" fmla="*/ 523011 w 1068092"/>
                <a:gd name="connsiteY15" fmla="*/ 530577 h 1504216"/>
                <a:gd name="connsiteX16" fmla="*/ 549002 w 1068092"/>
                <a:gd name="connsiteY16" fmla="*/ 496545 h 1504216"/>
                <a:gd name="connsiteX17" fmla="*/ 575417 w 1068092"/>
                <a:gd name="connsiteY17" fmla="*/ 463383 h 1504216"/>
                <a:gd name="connsiteX18" fmla="*/ 628469 w 1068092"/>
                <a:gd name="connsiteY18" fmla="*/ 399332 h 1504216"/>
                <a:gd name="connsiteX19" fmla="*/ 681448 w 1068092"/>
                <a:gd name="connsiteY19" fmla="*/ 338811 h 1504216"/>
                <a:gd name="connsiteX20" fmla="*/ 733798 w 1068092"/>
                <a:gd name="connsiteY20" fmla="*/ 282302 h 1504216"/>
                <a:gd name="connsiteX21" fmla="*/ 759455 w 1068092"/>
                <a:gd name="connsiteY21" fmla="*/ 255628 h 1504216"/>
                <a:gd name="connsiteX22" fmla="*/ 785002 w 1068092"/>
                <a:gd name="connsiteY22" fmla="*/ 230377 h 1504216"/>
                <a:gd name="connsiteX23" fmla="*/ 809698 w 1068092"/>
                <a:gd name="connsiteY23" fmla="*/ 205995 h 1504216"/>
                <a:gd name="connsiteX24" fmla="*/ 834099 w 1068092"/>
                <a:gd name="connsiteY24" fmla="*/ 183129 h 1504216"/>
                <a:gd name="connsiteX25" fmla="*/ 880552 w 1068092"/>
                <a:gd name="connsiteY25" fmla="*/ 141075 h 1504216"/>
                <a:gd name="connsiteX26" fmla="*/ 923474 w 1068092"/>
                <a:gd name="connsiteY26" fmla="*/ 104345 h 1504216"/>
                <a:gd name="connsiteX27" fmla="*/ 933438 w 1068092"/>
                <a:gd name="connsiteY27" fmla="*/ 95879 h 1504216"/>
                <a:gd name="connsiteX28" fmla="*/ 943401 w 1068092"/>
                <a:gd name="connsiteY28" fmla="*/ 88060 h 1504216"/>
                <a:gd name="connsiteX29" fmla="*/ 962237 w 1068092"/>
                <a:gd name="connsiteY29" fmla="*/ 73290 h 1504216"/>
                <a:gd name="connsiteX30" fmla="*/ 995382 w 1068092"/>
                <a:gd name="connsiteY30" fmla="*/ 47300 h 1504216"/>
                <a:gd name="connsiteX31" fmla="*/ 1060431 w 1068092"/>
                <a:gd name="connsiteY31" fmla="*/ 902 h 1504216"/>
                <a:gd name="connsiteX32" fmla="*/ 1067196 w 1068092"/>
                <a:gd name="connsiteY32" fmla="*/ 2030 h 1504216"/>
                <a:gd name="connsiteX33" fmla="*/ 1066420 w 1068092"/>
                <a:gd name="connsiteY33" fmla="*/ 8518 h 1504216"/>
                <a:gd name="connsiteX34" fmla="*/ 1066254 w 1068092"/>
                <a:gd name="connsiteY34" fmla="*/ 8666 h 1504216"/>
                <a:gd name="connsiteX35" fmla="*/ 1006085 w 1068092"/>
                <a:gd name="connsiteY35" fmla="*/ 60424 h 1504216"/>
                <a:gd name="connsiteX36" fmla="*/ 975270 w 1068092"/>
                <a:gd name="connsiteY36" fmla="*/ 88651 h 1504216"/>
                <a:gd name="connsiteX37" fmla="*/ 957801 w 1068092"/>
                <a:gd name="connsiteY37" fmla="*/ 104660 h 1504216"/>
                <a:gd name="connsiteX38" fmla="*/ 948577 w 1068092"/>
                <a:gd name="connsiteY38" fmla="*/ 113107 h 1504216"/>
                <a:gd name="connsiteX39" fmla="*/ 939298 w 1068092"/>
                <a:gd name="connsiteY39" fmla="*/ 122165 h 1504216"/>
                <a:gd name="connsiteX40" fmla="*/ 899222 w 1068092"/>
                <a:gd name="connsiteY40" fmla="*/ 161095 h 1504216"/>
                <a:gd name="connsiteX41" fmla="*/ 856040 w 1068092"/>
                <a:gd name="connsiteY41" fmla="*/ 205459 h 1504216"/>
                <a:gd name="connsiteX42" fmla="*/ 833119 w 1068092"/>
                <a:gd name="connsiteY42" fmla="*/ 229194 h 1504216"/>
                <a:gd name="connsiteX43" fmla="*/ 809957 w 1068092"/>
                <a:gd name="connsiteY43" fmla="*/ 254464 h 1504216"/>
                <a:gd name="connsiteX44" fmla="*/ 786019 w 1068092"/>
                <a:gd name="connsiteY44" fmla="*/ 280583 h 1504216"/>
                <a:gd name="connsiteX45" fmla="*/ 762025 w 1068092"/>
                <a:gd name="connsiteY45" fmla="*/ 308144 h 1504216"/>
                <a:gd name="connsiteX46" fmla="*/ 737384 w 1068092"/>
                <a:gd name="connsiteY46" fmla="*/ 336445 h 1504216"/>
                <a:gd name="connsiteX47" fmla="*/ 712633 w 1068092"/>
                <a:gd name="connsiteY47" fmla="*/ 365874 h 1504216"/>
                <a:gd name="connsiteX48" fmla="*/ 662519 w 1068092"/>
                <a:gd name="connsiteY48" fmla="*/ 427411 h 1504216"/>
                <a:gd name="connsiteX49" fmla="*/ 637305 w 1068092"/>
                <a:gd name="connsiteY49" fmla="*/ 459390 h 1504216"/>
                <a:gd name="connsiteX50" fmla="*/ 612202 w 1068092"/>
                <a:gd name="connsiteY50" fmla="*/ 492220 h 1504216"/>
                <a:gd name="connsiteX51" fmla="*/ 586859 w 1068092"/>
                <a:gd name="connsiteY51" fmla="*/ 525475 h 1504216"/>
                <a:gd name="connsiteX52" fmla="*/ 561960 w 1068092"/>
                <a:gd name="connsiteY52" fmla="*/ 559598 h 1504216"/>
                <a:gd name="connsiteX53" fmla="*/ 536986 w 1068092"/>
                <a:gd name="connsiteY53" fmla="*/ 594092 h 1504216"/>
                <a:gd name="connsiteX54" fmla="*/ 512475 w 1068092"/>
                <a:gd name="connsiteY54" fmla="*/ 629251 h 1504216"/>
                <a:gd name="connsiteX55" fmla="*/ 463840 w 1068092"/>
                <a:gd name="connsiteY55" fmla="*/ 700308 h 1504216"/>
                <a:gd name="connsiteX56" fmla="*/ 416500 w 1068092"/>
                <a:gd name="connsiteY56" fmla="*/ 772252 h 1504216"/>
                <a:gd name="connsiteX57" fmla="*/ 371063 w 1068092"/>
                <a:gd name="connsiteY57" fmla="*/ 844658 h 1504216"/>
                <a:gd name="connsiteX58" fmla="*/ 285606 w 1068092"/>
                <a:gd name="connsiteY58" fmla="*/ 987308 h 1504216"/>
                <a:gd name="connsiteX59" fmla="*/ 245771 w 1068092"/>
                <a:gd name="connsiteY59" fmla="*/ 1056092 h 1504216"/>
                <a:gd name="connsiteX60" fmla="*/ 208468 w 1068092"/>
                <a:gd name="connsiteY60" fmla="*/ 1122453 h 1504216"/>
                <a:gd name="connsiteX61" fmla="*/ 141681 w 1068092"/>
                <a:gd name="connsiteY61" fmla="*/ 1244973 h 1504216"/>
                <a:gd name="connsiteX62" fmla="*/ 86484 w 1068092"/>
                <a:gd name="connsiteY62" fmla="*/ 1349359 h 1504216"/>
                <a:gd name="connsiteX63" fmla="*/ 44800 w 1068092"/>
                <a:gd name="connsiteY63" fmla="*/ 1430416 h 1504216"/>
                <a:gd name="connsiteX64" fmla="*/ 9179 w 1068092"/>
                <a:gd name="connsiteY64" fmla="*/ 1501473 h 1504216"/>
                <a:gd name="connsiteX65" fmla="*/ 9161 w 1068092"/>
                <a:gd name="connsiteY65" fmla="*/ 1501529 h 1504216"/>
                <a:gd name="connsiteX66" fmla="*/ 2635 w 1068092"/>
                <a:gd name="connsiteY66" fmla="*/ 1503691 h 1504216"/>
                <a:gd name="connsiteX67" fmla="*/ 214 w 1068092"/>
                <a:gd name="connsiteY67" fmla="*/ 1497869 h 150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68092" h="1504216">
                  <a:moveTo>
                    <a:pt x="214" y="1497869"/>
                  </a:moveTo>
                  <a:cubicBezTo>
                    <a:pt x="214" y="1497869"/>
                    <a:pt x="750" y="1496131"/>
                    <a:pt x="1785" y="1492767"/>
                  </a:cubicBezTo>
                  <a:cubicBezTo>
                    <a:pt x="2820" y="1489384"/>
                    <a:pt x="4428" y="1484393"/>
                    <a:pt x="6591" y="1477942"/>
                  </a:cubicBezTo>
                  <a:cubicBezTo>
                    <a:pt x="10824" y="1464984"/>
                    <a:pt x="17331" y="1446073"/>
                    <a:pt x="26148" y="1422228"/>
                  </a:cubicBezTo>
                  <a:cubicBezTo>
                    <a:pt x="34744" y="1398289"/>
                    <a:pt x="46131" y="1369600"/>
                    <a:pt x="59329" y="1336734"/>
                  </a:cubicBezTo>
                  <a:cubicBezTo>
                    <a:pt x="72731" y="1303960"/>
                    <a:pt x="88554" y="1267266"/>
                    <a:pt x="106374" y="1227486"/>
                  </a:cubicBezTo>
                  <a:cubicBezTo>
                    <a:pt x="124526" y="1187854"/>
                    <a:pt x="144749" y="1145172"/>
                    <a:pt x="167098" y="1100493"/>
                  </a:cubicBezTo>
                  <a:cubicBezTo>
                    <a:pt x="189983" y="1056092"/>
                    <a:pt x="213995" y="1009158"/>
                    <a:pt x="240817" y="961669"/>
                  </a:cubicBezTo>
                  <a:cubicBezTo>
                    <a:pt x="247490" y="949783"/>
                    <a:pt x="254237" y="937805"/>
                    <a:pt x="261021" y="925734"/>
                  </a:cubicBezTo>
                  <a:cubicBezTo>
                    <a:pt x="268027" y="913793"/>
                    <a:pt x="275070" y="901759"/>
                    <a:pt x="282168" y="889651"/>
                  </a:cubicBezTo>
                  <a:cubicBezTo>
                    <a:pt x="296217" y="865343"/>
                    <a:pt x="311245" y="841220"/>
                    <a:pt x="326255" y="816838"/>
                  </a:cubicBezTo>
                  <a:cubicBezTo>
                    <a:pt x="341432" y="792548"/>
                    <a:pt x="357107" y="768296"/>
                    <a:pt x="372764" y="743896"/>
                  </a:cubicBezTo>
                  <a:cubicBezTo>
                    <a:pt x="388901" y="719809"/>
                    <a:pt x="404632" y="695317"/>
                    <a:pt x="421213" y="671396"/>
                  </a:cubicBezTo>
                  <a:cubicBezTo>
                    <a:pt x="437813" y="647477"/>
                    <a:pt x="453988" y="623280"/>
                    <a:pt x="471382" y="600044"/>
                  </a:cubicBezTo>
                  <a:cubicBezTo>
                    <a:pt x="479922" y="588324"/>
                    <a:pt x="488463" y="576641"/>
                    <a:pt x="496966" y="564978"/>
                  </a:cubicBezTo>
                  <a:cubicBezTo>
                    <a:pt x="505525" y="553350"/>
                    <a:pt x="514379" y="542000"/>
                    <a:pt x="523011" y="530577"/>
                  </a:cubicBezTo>
                  <a:cubicBezTo>
                    <a:pt x="531718" y="519190"/>
                    <a:pt x="540369" y="507840"/>
                    <a:pt x="549002" y="496545"/>
                  </a:cubicBezTo>
                  <a:cubicBezTo>
                    <a:pt x="557856" y="485436"/>
                    <a:pt x="566673" y="474382"/>
                    <a:pt x="575417" y="463383"/>
                  </a:cubicBezTo>
                  <a:cubicBezTo>
                    <a:pt x="592663" y="441201"/>
                    <a:pt x="610798" y="420146"/>
                    <a:pt x="628469" y="399332"/>
                  </a:cubicBezTo>
                  <a:cubicBezTo>
                    <a:pt x="645919" y="378333"/>
                    <a:pt x="663961" y="358424"/>
                    <a:pt x="681448" y="338811"/>
                  </a:cubicBezTo>
                  <a:cubicBezTo>
                    <a:pt x="698769" y="319051"/>
                    <a:pt x="716422" y="300344"/>
                    <a:pt x="733798" y="282302"/>
                  </a:cubicBezTo>
                  <a:cubicBezTo>
                    <a:pt x="742486" y="273281"/>
                    <a:pt x="750878" y="264242"/>
                    <a:pt x="759455" y="255628"/>
                  </a:cubicBezTo>
                  <a:cubicBezTo>
                    <a:pt x="768107" y="247070"/>
                    <a:pt x="776628" y="238659"/>
                    <a:pt x="785002" y="230377"/>
                  </a:cubicBezTo>
                  <a:cubicBezTo>
                    <a:pt x="793376" y="222096"/>
                    <a:pt x="801601" y="213962"/>
                    <a:pt x="809698" y="205995"/>
                  </a:cubicBezTo>
                  <a:cubicBezTo>
                    <a:pt x="817794" y="198028"/>
                    <a:pt x="826131" y="190616"/>
                    <a:pt x="834099" y="183129"/>
                  </a:cubicBezTo>
                  <a:cubicBezTo>
                    <a:pt x="850329" y="168489"/>
                    <a:pt x="865394" y="153997"/>
                    <a:pt x="880552" y="141075"/>
                  </a:cubicBezTo>
                  <a:cubicBezTo>
                    <a:pt x="895672" y="128136"/>
                    <a:pt x="909998" y="115862"/>
                    <a:pt x="923474" y="104345"/>
                  </a:cubicBezTo>
                  <a:cubicBezTo>
                    <a:pt x="926857" y="101480"/>
                    <a:pt x="930166" y="98652"/>
                    <a:pt x="933438" y="95879"/>
                  </a:cubicBezTo>
                  <a:cubicBezTo>
                    <a:pt x="936820" y="93236"/>
                    <a:pt x="940129" y="90629"/>
                    <a:pt x="943401" y="88060"/>
                  </a:cubicBezTo>
                  <a:cubicBezTo>
                    <a:pt x="949908" y="82940"/>
                    <a:pt x="956193" y="78022"/>
                    <a:pt x="962237" y="73290"/>
                  </a:cubicBezTo>
                  <a:cubicBezTo>
                    <a:pt x="974290" y="63826"/>
                    <a:pt x="985362" y="55138"/>
                    <a:pt x="995382" y="47300"/>
                  </a:cubicBezTo>
                  <a:cubicBezTo>
                    <a:pt x="1036788" y="17779"/>
                    <a:pt x="1060431" y="902"/>
                    <a:pt x="1060431" y="902"/>
                  </a:cubicBezTo>
                  <a:cubicBezTo>
                    <a:pt x="1062612" y="-650"/>
                    <a:pt x="1065644" y="-151"/>
                    <a:pt x="1067196" y="2030"/>
                  </a:cubicBezTo>
                  <a:cubicBezTo>
                    <a:pt x="1068657" y="4082"/>
                    <a:pt x="1068287" y="6891"/>
                    <a:pt x="1066420" y="8518"/>
                  </a:cubicBezTo>
                  <a:lnTo>
                    <a:pt x="1066254" y="8666"/>
                  </a:lnTo>
                  <a:cubicBezTo>
                    <a:pt x="1066254" y="8666"/>
                    <a:pt x="1044367" y="27484"/>
                    <a:pt x="1006085" y="60424"/>
                  </a:cubicBezTo>
                  <a:cubicBezTo>
                    <a:pt x="996787" y="68946"/>
                    <a:pt x="986490" y="78374"/>
                    <a:pt x="975270" y="88651"/>
                  </a:cubicBezTo>
                  <a:cubicBezTo>
                    <a:pt x="969669" y="93772"/>
                    <a:pt x="963846" y="99114"/>
                    <a:pt x="957801" y="104660"/>
                  </a:cubicBezTo>
                  <a:cubicBezTo>
                    <a:pt x="954770" y="107432"/>
                    <a:pt x="951701" y="110242"/>
                    <a:pt x="948577" y="113107"/>
                  </a:cubicBezTo>
                  <a:cubicBezTo>
                    <a:pt x="945546" y="116065"/>
                    <a:pt x="942440" y="119097"/>
                    <a:pt x="939298" y="122165"/>
                  </a:cubicBezTo>
                  <a:cubicBezTo>
                    <a:pt x="926728" y="134384"/>
                    <a:pt x="913326" y="147397"/>
                    <a:pt x="899222" y="161095"/>
                  </a:cubicBezTo>
                  <a:cubicBezTo>
                    <a:pt x="885080" y="174755"/>
                    <a:pt x="871087" y="190043"/>
                    <a:pt x="856040" y="205459"/>
                  </a:cubicBezTo>
                  <a:cubicBezTo>
                    <a:pt x="848572" y="213223"/>
                    <a:pt x="840716" y="220931"/>
                    <a:pt x="833119" y="229194"/>
                  </a:cubicBezTo>
                  <a:cubicBezTo>
                    <a:pt x="825540" y="237457"/>
                    <a:pt x="817813" y="245886"/>
                    <a:pt x="809957" y="254464"/>
                  </a:cubicBezTo>
                  <a:cubicBezTo>
                    <a:pt x="802101" y="263022"/>
                    <a:pt x="794115" y="271729"/>
                    <a:pt x="786019" y="280583"/>
                  </a:cubicBezTo>
                  <a:cubicBezTo>
                    <a:pt x="777996" y="289493"/>
                    <a:pt x="770158" y="298847"/>
                    <a:pt x="762025" y="308144"/>
                  </a:cubicBezTo>
                  <a:cubicBezTo>
                    <a:pt x="753910" y="317461"/>
                    <a:pt x="745702" y="326907"/>
                    <a:pt x="737384" y="336445"/>
                  </a:cubicBezTo>
                  <a:cubicBezTo>
                    <a:pt x="728918" y="345873"/>
                    <a:pt x="720987" y="355984"/>
                    <a:pt x="712633" y="365874"/>
                  </a:cubicBezTo>
                  <a:cubicBezTo>
                    <a:pt x="696069" y="385819"/>
                    <a:pt x="678989" y="406061"/>
                    <a:pt x="662519" y="427411"/>
                  </a:cubicBezTo>
                  <a:cubicBezTo>
                    <a:pt x="654182" y="437984"/>
                    <a:pt x="645771" y="448650"/>
                    <a:pt x="637305" y="459390"/>
                  </a:cubicBezTo>
                  <a:cubicBezTo>
                    <a:pt x="628839" y="470130"/>
                    <a:pt x="620687" y="481240"/>
                    <a:pt x="612202" y="492220"/>
                  </a:cubicBezTo>
                  <a:cubicBezTo>
                    <a:pt x="603810" y="503237"/>
                    <a:pt x="595344" y="514328"/>
                    <a:pt x="586859" y="525475"/>
                  </a:cubicBezTo>
                  <a:cubicBezTo>
                    <a:pt x="578597" y="536806"/>
                    <a:pt x="570297" y="548174"/>
                    <a:pt x="561960" y="559598"/>
                  </a:cubicBezTo>
                  <a:cubicBezTo>
                    <a:pt x="553679" y="571059"/>
                    <a:pt x="545194" y="582446"/>
                    <a:pt x="536986" y="594092"/>
                  </a:cubicBezTo>
                  <a:cubicBezTo>
                    <a:pt x="528834" y="605774"/>
                    <a:pt x="520682" y="617494"/>
                    <a:pt x="512475" y="629251"/>
                  </a:cubicBezTo>
                  <a:cubicBezTo>
                    <a:pt x="495967" y="652634"/>
                    <a:pt x="480052" y="676572"/>
                    <a:pt x="463840" y="700308"/>
                  </a:cubicBezTo>
                  <a:cubicBezTo>
                    <a:pt x="447629" y="724042"/>
                    <a:pt x="432268" y="748350"/>
                    <a:pt x="416500" y="772252"/>
                  </a:cubicBezTo>
                  <a:cubicBezTo>
                    <a:pt x="401194" y="796467"/>
                    <a:pt x="385889" y="820535"/>
                    <a:pt x="371063" y="844658"/>
                  </a:cubicBezTo>
                  <a:cubicBezTo>
                    <a:pt x="341561" y="892978"/>
                    <a:pt x="312632" y="940615"/>
                    <a:pt x="285606" y="987308"/>
                  </a:cubicBezTo>
                  <a:cubicBezTo>
                    <a:pt x="272094" y="1010655"/>
                    <a:pt x="258784" y="1033614"/>
                    <a:pt x="245771" y="1056092"/>
                  </a:cubicBezTo>
                  <a:cubicBezTo>
                    <a:pt x="232831" y="1078606"/>
                    <a:pt x="220538" y="1100863"/>
                    <a:pt x="208468" y="1122453"/>
                  </a:cubicBezTo>
                  <a:cubicBezTo>
                    <a:pt x="184603" y="1165801"/>
                    <a:pt x="161682" y="1206653"/>
                    <a:pt x="141681" y="1244973"/>
                  </a:cubicBezTo>
                  <a:cubicBezTo>
                    <a:pt x="120959" y="1282942"/>
                    <a:pt x="102788" y="1318175"/>
                    <a:pt x="86484" y="1349359"/>
                  </a:cubicBezTo>
                  <a:cubicBezTo>
                    <a:pt x="70125" y="1380506"/>
                    <a:pt x="56390" y="1407939"/>
                    <a:pt x="44800" y="1430416"/>
                  </a:cubicBezTo>
                  <a:cubicBezTo>
                    <a:pt x="22137" y="1475631"/>
                    <a:pt x="9179" y="1501473"/>
                    <a:pt x="9179" y="1501473"/>
                  </a:cubicBezTo>
                  <a:lnTo>
                    <a:pt x="9161" y="1501529"/>
                  </a:lnTo>
                  <a:cubicBezTo>
                    <a:pt x="7959" y="1503932"/>
                    <a:pt x="5038" y="1504912"/>
                    <a:pt x="2635" y="1503691"/>
                  </a:cubicBezTo>
                  <a:cubicBezTo>
                    <a:pt x="528" y="1502583"/>
                    <a:pt x="-470" y="1500105"/>
                    <a:pt x="214" y="1497869"/>
                  </a:cubicBezTo>
                  <a:close/>
                </a:path>
              </a:pathLst>
            </a:custGeom>
            <a:solidFill>
              <a:srgbClr val="FFFFFF">
                <a:alpha val="51000"/>
              </a:srgbClr>
            </a:solidFill>
            <a:ln w="1849" cap="flat">
              <a:noFill/>
              <a:prstDash val="solid"/>
              <a:miter/>
            </a:ln>
          </p:spPr>
          <p:txBody>
            <a:bodyPr rtlCol="0" anchor="ctr"/>
            <a:lstStyle/>
            <a:p>
              <a:endParaRPr lang="en-US"/>
            </a:p>
          </p:txBody>
        </p:sp>
      </p:grpSp>
      <p:sp>
        <p:nvSpPr>
          <p:cNvPr id="108" name="任意多边形: 形状 107">
            <a:extLst>
              <a:ext uri="{FF2B5EF4-FFF2-40B4-BE49-F238E27FC236}">
                <a16:creationId xmlns:a16="http://schemas.microsoft.com/office/drawing/2014/main" id="{F3C6070C-B92A-DE68-D548-6743EEBDC69B}"/>
              </a:ext>
            </a:extLst>
          </p:cNvPr>
          <p:cNvSpPr/>
          <p:nvPr/>
        </p:nvSpPr>
        <p:spPr>
          <a:xfrm>
            <a:off x="11670260" y="6529918"/>
            <a:ext cx="521741" cy="328083"/>
          </a:xfrm>
          <a:custGeom>
            <a:avLst/>
            <a:gdLst>
              <a:gd name="connsiteX0" fmla="*/ 521741 w 521741"/>
              <a:gd name="connsiteY0" fmla="*/ 0 h 328083"/>
              <a:gd name="connsiteX1" fmla="*/ 521741 w 521741"/>
              <a:gd name="connsiteY1" fmla="*/ 257886 h 328083"/>
              <a:gd name="connsiteX2" fmla="*/ 497769 w 521741"/>
              <a:gd name="connsiteY2" fmla="*/ 266055 h 328083"/>
              <a:gd name="connsiteX3" fmla="*/ 96659 w 521741"/>
              <a:gd name="connsiteY3" fmla="*/ 314766 h 328083"/>
              <a:gd name="connsiteX4" fmla="*/ 51953 w 521741"/>
              <a:gd name="connsiteY4" fmla="*/ 328083 h 328083"/>
              <a:gd name="connsiteX5" fmla="*/ 0 w 521741"/>
              <a:gd name="connsiteY5" fmla="*/ 328083 h 328083"/>
              <a:gd name="connsiteX6" fmla="*/ 6392 w 521741"/>
              <a:gd name="connsiteY6" fmla="*/ 312742 h 328083"/>
              <a:gd name="connsiteX7" fmla="*/ 513678 w 521741"/>
              <a:gd name="connsiteY7" fmla="*/ 997 h 32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741" h="328083">
                <a:moveTo>
                  <a:pt x="521741" y="0"/>
                </a:moveTo>
                <a:lnTo>
                  <a:pt x="521741" y="257886"/>
                </a:lnTo>
                <a:lnTo>
                  <a:pt x="497769" y="266055"/>
                </a:lnTo>
                <a:cubicBezTo>
                  <a:pt x="318437" y="315776"/>
                  <a:pt x="195859" y="295739"/>
                  <a:pt x="96659" y="314766"/>
                </a:cubicBezTo>
                <a:lnTo>
                  <a:pt x="51953" y="328083"/>
                </a:lnTo>
                <a:lnTo>
                  <a:pt x="0" y="328083"/>
                </a:lnTo>
                <a:lnTo>
                  <a:pt x="6392" y="312742"/>
                </a:lnTo>
                <a:cubicBezTo>
                  <a:pt x="50185" y="220908"/>
                  <a:pt x="179539" y="33213"/>
                  <a:pt x="513678" y="997"/>
                </a:cubicBezTo>
                <a:close/>
              </a:path>
            </a:pathLst>
          </a:custGeom>
          <a:solidFill>
            <a:schemeClr val="accent1">
              <a:lumMod val="60000"/>
              <a:lumOff val="40000"/>
            </a:schemeClr>
          </a:solidFill>
          <a:ln w="1849" cap="flat">
            <a:noFill/>
            <a:prstDash val="solid"/>
            <a:miter/>
          </a:ln>
        </p:spPr>
        <p:txBody>
          <a:bodyPr wrap="square" rtlCol="0" anchor="ctr">
            <a:noAutofit/>
          </a:bodyPr>
          <a:lstStyle/>
          <a:p>
            <a:endParaRPr lang="en-US"/>
          </a:p>
        </p:txBody>
      </p:sp>
      <p:sp>
        <p:nvSpPr>
          <p:cNvPr id="110" name="任意多边形: 形状 109">
            <a:extLst>
              <a:ext uri="{FF2B5EF4-FFF2-40B4-BE49-F238E27FC236}">
                <a16:creationId xmlns:a16="http://schemas.microsoft.com/office/drawing/2014/main" id="{2340177B-4AA2-30F1-46CD-D2B07AA42513}"/>
              </a:ext>
            </a:extLst>
          </p:cNvPr>
          <p:cNvSpPr/>
          <p:nvPr/>
        </p:nvSpPr>
        <p:spPr>
          <a:xfrm>
            <a:off x="11679332" y="6626876"/>
            <a:ext cx="512668" cy="208147"/>
          </a:xfrm>
          <a:custGeom>
            <a:avLst/>
            <a:gdLst>
              <a:gd name="connsiteX0" fmla="*/ 456408 w 512668"/>
              <a:gd name="connsiteY0" fmla="*/ 0 h 208147"/>
              <a:gd name="connsiteX1" fmla="*/ 478469 w 512668"/>
              <a:gd name="connsiteY1" fmla="*/ 308 h 208147"/>
              <a:gd name="connsiteX2" fmla="*/ 500372 w 512668"/>
              <a:gd name="connsiteY2" fmla="*/ 1612 h 208147"/>
              <a:gd name="connsiteX3" fmla="*/ 512668 w 512668"/>
              <a:gd name="connsiteY3" fmla="*/ 2399 h 208147"/>
              <a:gd name="connsiteX4" fmla="*/ 512668 w 512668"/>
              <a:gd name="connsiteY4" fmla="*/ 35062 h 208147"/>
              <a:gd name="connsiteX5" fmla="*/ 498231 w 512668"/>
              <a:gd name="connsiteY5" fmla="*/ 34564 h 208147"/>
              <a:gd name="connsiteX6" fmla="*/ 415717 w 512668"/>
              <a:gd name="connsiteY6" fmla="*/ 37098 h 208147"/>
              <a:gd name="connsiteX7" fmla="*/ 334151 w 512668"/>
              <a:gd name="connsiteY7" fmla="*/ 51728 h 208147"/>
              <a:gd name="connsiteX8" fmla="*/ 256953 w 512668"/>
              <a:gd name="connsiteY8" fmla="*/ 75266 h 208147"/>
              <a:gd name="connsiteX9" fmla="*/ 125345 w 512668"/>
              <a:gd name="connsiteY9" fmla="*/ 134106 h 208147"/>
              <a:gd name="connsiteX10" fmla="*/ 74724 w 512668"/>
              <a:gd name="connsiteY10" fmla="*/ 162480 h 208147"/>
              <a:gd name="connsiteX11" fmla="*/ 36446 w 512668"/>
              <a:gd name="connsiteY11" fmla="*/ 185981 h 208147"/>
              <a:gd name="connsiteX12" fmla="*/ 12218 w 512668"/>
              <a:gd name="connsiteY12" fmla="*/ 201916 h 208147"/>
              <a:gd name="connsiteX13" fmla="*/ 3765 w 512668"/>
              <a:gd name="connsiteY13" fmla="*/ 207723 h 208147"/>
              <a:gd name="connsiteX14" fmla="*/ 431 w 512668"/>
              <a:gd name="connsiteY14" fmla="*/ 207108 h 208147"/>
              <a:gd name="connsiteX15" fmla="*/ 615 w 512668"/>
              <a:gd name="connsiteY15" fmla="*/ 204118 h 208147"/>
              <a:gd name="connsiteX16" fmla="*/ 7874 w 512668"/>
              <a:gd name="connsiteY16" fmla="*/ 196637 h 208147"/>
              <a:gd name="connsiteX17" fmla="*/ 29333 w 512668"/>
              <a:gd name="connsiteY17" fmla="*/ 176556 h 208147"/>
              <a:gd name="connsiteX18" fmla="*/ 64537 w 512668"/>
              <a:gd name="connsiteY18" fmla="*/ 147456 h 208147"/>
              <a:gd name="connsiteX19" fmla="*/ 112856 w 512668"/>
              <a:gd name="connsiteY19" fmla="*/ 112980 h 208147"/>
              <a:gd name="connsiteX20" fmla="*/ 173443 w 512668"/>
              <a:gd name="connsiteY20" fmla="*/ 77063 h 208147"/>
              <a:gd name="connsiteX21" fmla="*/ 244993 w 512668"/>
              <a:gd name="connsiteY21" fmla="*/ 43779 h 208147"/>
              <a:gd name="connsiteX22" fmla="*/ 325612 w 512668"/>
              <a:gd name="connsiteY22" fmla="*/ 17596 h 208147"/>
              <a:gd name="connsiteX23" fmla="*/ 412185 w 512668"/>
              <a:gd name="connsiteY23" fmla="*/ 2473 h 208147"/>
              <a:gd name="connsiteX24" fmla="*/ 434284 w 512668"/>
              <a:gd name="connsiteY24" fmla="*/ 800 h 208147"/>
              <a:gd name="connsiteX25" fmla="*/ 456408 w 512668"/>
              <a:gd name="connsiteY25" fmla="*/ 0 h 20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2668" h="208147">
                <a:moveTo>
                  <a:pt x="456408" y="0"/>
                </a:moveTo>
                <a:cubicBezTo>
                  <a:pt x="463778" y="99"/>
                  <a:pt x="471136" y="209"/>
                  <a:pt x="478469" y="308"/>
                </a:cubicBezTo>
                <a:cubicBezTo>
                  <a:pt x="485791" y="504"/>
                  <a:pt x="493100" y="1194"/>
                  <a:pt x="500372" y="1612"/>
                </a:cubicBezTo>
                <a:lnTo>
                  <a:pt x="512668" y="2399"/>
                </a:lnTo>
                <a:lnTo>
                  <a:pt x="512668" y="35062"/>
                </a:lnTo>
                <a:lnTo>
                  <a:pt x="498231" y="34564"/>
                </a:lnTo>
                <a:cubicBezTo>
                  <a:pt x="471038" y="33075"/>
                  <a:pt x="443279" y="33997"/>
                  <a:pt x="415717" y="37098"/>
                </a:cubicBezTo>
                <a:cubicBezTo>
                  <a:pt x="388143" y="40076"/>
                  <a:pt x="360765" y="45182"/>
                  <a:pt x="334151" y="51728"/>
                </a:cubicBezTo>
                <a:cubicBezTo>
                  <a:pt x="307536" y="58336"/>
                  <a:pt x="281623" y="66247"/>
                  <a:pt x="256953" y="75266"/>
                </a:cubicBezTo>
                <a:cubicBezTo>
                  <a:pt x="207551" y="93157"/>
                  <a:pt x="162898" y="114345"/>
                  <a:pt x="125345" y="134106"/>
                </a:cubicBezTo>
                <a:cubicBezTo>
                  <a:pt x="106495" y="143888"/>
                  <a:pt x="89736" y="153830"/>
                  <a:pt x="74724" y="162480"/>
                </a:cubicBezTo>
                <a:cubicBezTo>
                  <a:pt x="59800" y="171266"/>
                  <a:pt x="47003" y="179337"/>
                  <a:pt x="36446" y="185981"/>
                </a:cubicBezTo>
                <a:cubicBezTo>
                  <a:pt x="25950" y="192737"/>
                  <a:pt x="17767" y="198163"/>
                  <a:pt x="12218" y="201916"/>
                </a:cubicBezTo>
                <a:cubicBezTo>
                  <a:pt x="6706" y="205706"/>
                  <a:pt x="3765" y="207723"/>
                  <a:pt x="3765" y="207723"/>
                </a:cubicBezTo>
                <a:cubicBezTo>
                  <a:pt x="2670" y="208474"/>
                  <a:pt x="1181" y="208203"/>
                  <a:pt x="431" y="207108"/>
                </a:cubicBezTo>
                <a:cubicBezTo>
                  <a:pt x="-222" y="206148"/>
                  <a:pt x="-111" y="204930"/>
                  <a:pt x="615" y="204118"/>
                </a:cubicBezTo>
                <a:cubicBezTo>
                  <a:pt x="615" y="204118"/>
                  <a:pt x="3063" y="201399"/>
                  <a:pt x="7874" y="196637"/>
                </a:cubicBezTo>
                <a:cubicBezTo>
                  <a:pt x="12686" y="191863"/>
                  <a:pt x="19822" y="184911"/>
                  <a:pt x="29333" y="176556"/>
                </a:cubicBezTo>
                <a:cubicBezTo>
                  <a:pt x="38759" y="168103"/>
                  <a:pt x="50596" y="158284"/>
                  <a:pt x="64537" y="147456"/>
                </a:cubicBezTo>
                <a:cubicBezTo>
                  <a:pt x="78416" y="136518"/>
                  <a:pt x="94720" y="125050"/>
                  <a:pt x="112856" y="112980"/>
                </a:cubicBezTo>
                <a:cubicBezTo>
                  <a:pt x="131029" y="100970"/>
                  <a:pt x="151344" y="88850"/>
                  <a:pt x="173443" y="77063"/>
                </a:cubicBezTo>
                <a:cubicBezTo>
                  <a:pt x="195554" y="65312"/>
                  <a:pt x="219511" y="53980"/>
                  <a:pt x="244993" y="43779"/>
                </a:cubicBezTo>
                <a:cubicBezTo>
                  <a:pt x="270463" y="33566"/>
                  <a:pt x="297533" y="24670"/>
                  <a:pt x="325612" y="17596"/>
                </a:cubicBezTo>
                <a:cubicBezTo>
                  <a:pt x="353690" y="10508"/>
                  <a:pt x="382790" y="5353"/>
                  <a:pt x="412185" y="2473"/>
                </a:cubicBezTo>
                <a:cubicBezTo>
                  <a:pt x="419556" y="1932"/>
                  <a:pt x="426890" y="1059"/>
                  <a:pt x="434284" y="800"/>
                </a:cubicBezTo>
                <a:cubicBezTo>
                  <a:pt x="441667" y="529"/>
                  <a:pt x="449038" y="271"/>
                  <a:pt x="456408" y="0"/>
                </a:cubicBezTo>
                <a:close/>
              </a:path>
            </a:pathLst>
          </a:custGeom>
          <a:solidFill>
            <a:srgbClr val="FFFFFF">
              <a:alpha val="51000"/>
            </a:srgbClr>
          </a:solidFill>
          <a:ln w="1849" cap="flat">
            <a:noFill/>
            <a:prstDash val="solid"/>
            <a:miter/>
          </a:ln>
        </p:spPr>
        <p:txBody>
          <a:bodyPr wrap="square" rtlCol="0" anchor="ctr">
            <a:noAutofit/>
          </a:bodyPr>
          <a:lstStyle/>
          <a:p>
            <a:endParaRPr lang="en-US"/>
          </a:p>
        </p:txBody>
      </p:sp>
      <p:sp>
        <p:nvSpPr>
          <p:cNvPr id="194" name="任意多边形: 形状 193">
            <a:extLst>
              <a:ext uri="{FF2B5EF4-FFF2-40B4-BE49-F238E27FC236}">
                <a16:creationId xmlns:a16="http://schemas.microsoft.com/office/drawing/2014/main" id="{62C0B64D-8894-EFEE-9821-EEFF455E49E7}"/>
              </a:ext>
            </a:extLst>
          </p:cNvPr>
          <p:cNvSpPr/>
          <p:nvPr/>
        </p:nvSpPr>
        <p:spPr>
          <a:xfrm>
            <a:off x="11100370" y="6113285"/>
            <a:ext cx="573652" cy="796048"/>
          </a:xfrm>
          <a:custGeom>
            <a:avLst/>
            <a:gdLst>
              <a:gd name="connsiteX0" fmla="*/ 0 w 1356053"/>
              <a:gd name="connsiteY0" fmla="*/ 255761 h 1881772"/>
              <a:gd name="connsiteX1" fmla="*/ 667074 w 1356053"/>
              <a:gd name="connsiteY1" fmla="*/ 1737570 h 1881772"/>
              <a:gd name="connsiteX2" fmla="*/ 890135 w 1356053"/>
              <a:gd name="connsiteY2" fmla="*/ 1881772 h 1881772"/>
              <a:gd name="connsiteX3" fmla="*/ 1234015 w 1356053"/>
              <a:gd name="connsiteY3" fmla="*/ 1881772 h 1881772"/>
              <a:gd name="connsiteX4" fmla="*/ 1343817 w 1356053"/>
              <a:gd name="connsiteY4" fmla="*/ 1817130 h 1881772"/>
              <a:gd name="connsiteX5" fmla="*/ 1356054 w 1356053"/>
              <a:gd name="connsiteY5" fmla="*/ 1795077 h 1881772"/>
              <a:gd name="connsiteX6" fmla="*/ 1356054 w 1356053"/>
              <a:gd name="connsiteY6" fmla="*/ 1795077 h 1881772"/>
              <a:gd name="connsiteX7" fmla="*/ 1268471 w 1356053"/>
              <a:gd name="connsiteY7" fmla="*/ 1741451 h 1881772"/>
              <a:gd name="connsiteX8" fmla="*/ 379685 w 1356053"/>
              <a:gd name="connsiteY8" fmla="*/ 0 h 1881772"/>
              <a:gd name="connsiteX9" fmla="*/ 0 w 1356053"/>
              <a:gd name="connsiteY9" fmla="*/ 255761 h 188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053" h="1881772">
                <a:moveTo>
                  <a:pt x="0" y="255761"/>
                </a:moveTo>
                <a:lnTo>
                  <a:pt x="667074" y="1737570"/>
                </a:lnTo>
                <a:cubicBezTo>
                  <a:pt x="706577" y="1825337"/>
                  <a:pt x="793883" y="1881772"/>
                  <a:pt x="890135" y="1881772"/>
                </a:cubicBezTo>
                <a:lnTo>
                  <a:pt x="1234015" y="1881772"/>
                </a:lnTo>
                <a:cubicBezTo>
                  <a:pt x="1279636" y="1881772"/>
                  <a:pt x="1321672" y="1857020"/>
                  <a:pt x="1343817" y="1817130"/>
                </a:cubicBezTo>
                <a:lnTo>
                  <a:pt x="1356054" y="1795077"/>
                </a:lnTo>
                <a:lnTo>
                  <a:pt x="1356054" y="1795077"/>
                </a:lnTo>
                <a:cubicBezTo>
                  <a:pt x="1319102" y="1795077"/>
                  <a:pt x="1285274" y="1774355"/>
                  <a:pt x="1268471" y="1741451"/>
                </a:cubicBezTo>
                <a:lnTo>
                  <a:pt x="379685" y="0"/>
                </a:lnTo>
                <a:lnTo>
                  <a:pt x="0" y="255761"/>
                </a:lnTo>
                <a:close/>
              </a:path>
            </a:pathLst>
          </a:custGeom>
          <a:solidFill>
            <a:schemeClr val="accent2"/>
          </a:solidFill>
          <a:ln w="1849" cap="flat">
            <a:noFill/>
            <a:prstDash val="solid"/>
            <a:miter/>
          </a:ln>
        </p:spPr>
        <p:txBody>
          <a:bodyPr rtlCol="0" anchor="ctr"/>
          <a:lstStyle/>
          <a:p>
            <a:endParaRPr lang="en-US"/>
          </a:p>
        </p:txBody>
      </p:sp>
      <p:sp>
        <p:nvSpPr>
          <p:cNvPr id="195" name="任意多边形: 形状 194">
            <a:extLst>
              <a:ext uri="{FF2B5EF4-FFF2-40B4-BE49-F238E27FC236}">
                <a16:creationId xmlns:a16="http://schemas.microsoft.com/office/drawing/2014/main" id="{6026EA12-745A-2AA1-818A-B124DC00A835}"/>
              </a:ext>
            </a:extLst>
          </p:cNvPr>
          <p:cNvSpPr/>
          <p:nvPr/>
        </p:nvSpPr>
        <p:spPr>
          <a:xfrm>
            <a:off x="10539354" y="6040478"/>
            <a:ext cx="759616" cy="864744"/>
          </a:xfrm>
          <a:custGeom>
            <a:avLst/>
            <a:gdLst>
              <a:gd name="connsiteX0" fmla="*/ 1795650 w 1795649"/>
              <a:gd name="connsiteY0" fmla="*/ 348017 h 2044161"/>
              <a:gd name="connsiteX1" fmla="*/ 1795650 w 1795649"/>
              <a:gd name="connsiteY1" fmla="*/ 348017 h 2044161"/>
              <a:gd name="connsiteX2" fmla="*/ 1583791 w 1795649"/>
              <a:gd name="connsiteY2" fmla="*/ 381679 h 2044161"/>
              <a:gd name="connsiteX3" fmla="*/ 603023 w 1795649"/>
              <a:gd name="connsiteY3" fmla="*/ 1855225 h 2044161"/>
              <a:gd name="connsiteX4" fmla="*/ 250326 w 1795649"/>
              <a:gd name="connsiteY4" fmla="*/ 2044162 h 2044161"/>
              <a:gd name="connsiteX5" fmla="*/ 112316 w 1795649"/>
              <a:gd name="connsiteY5" fmla="*/ 2044162 h 2044161"/>
              <a:gd name="connsiteX6" fmla="*/ 0 w 1795649"/>
              <a:gd name="connsiteY6" fmla="*/ 1720615 h 2044161"/>
              <a:gd name="connsiteX7" fmla="*/ 1146783 w 1795649"/>
              <a:gd name="connsiteY7" fmla="*/ 111074 h 2044161"/>
              <a:gd name="connsiteX8" fmla="*/ 1611575 w 1795649"/>
              <a:gd name="connsiteY8" fmla="*/ 59630 h 2044161"/>
              <a:gd name="connsiteX9" fmla="*/ 1747089 w 1795649"/>
              <a:gd name="connsiteY9" fmla="*/ 230396 h 2044161"/>
              <a:gd name="connsiteX10" fmla="*/ 1795650 w 1795649"/>
              <a:gd name="connsiteY10" fmla="*/ 348017 h 204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649" h="2044161">
                <a:moveTo>
                  <a:pt x="1795650" y="348017"/>
                </a:moveTo>
                <a:lnTo>
                  <a:pt x="1795650" y="348017"/>
                </a:lnTo>
                <a:cubicBezTo>
                  <a:pt x="1728752" y="295205"/>
                  <a:pt x="1631021" y="310733"/>
                  <a:pt x="1583791" y="381679"/>
                </a:cubicBezTo>
                <a:lnTo>
                  <a:pt x="603023" y="1855225"/>
                </a:lnTo>
                <a:cubicBezTo>
                  <a:pt x="524480" y="1973234"/>
                  <a:pt x="392089" y="2044162"/>
                  <a:pt x="250326" y="2044162"/>
                </a:cubicBezTo>
                <a:lnTo>
                  <a:pt x="112316" y="2044162"/>
                </a:lnTo>
                <a:lnTo>
                  <a:pt x="0" y="1720615"/>
                </a:lnTo>
                <a:cubicBezTo>
                  <a:pt x="0" y="1720615"/>
                  <a:pt x="911781" y="322563"/>
                  <a:pt x="1146783" y="111074"/>
                </a:cubicBezTo>
                <a:cubicBezTo>
                  <a:pt x="1146783" y="111074"/>
                  <a:pt x="1380824" y="-99860"/>
                  <a:pt x="1611575" y="59630"/>
                </a:cubicBezTo>
                <a:cubicBezTo>
                  <a:pt x="1672539" y="101758"/>
                  <a:pt x="1718826" y="161890"/>
                  <a:pt x="1747089" y="230396"/>
                </a:cubicBezTo>
                <a:lnTo>
                  <a:pt x="1795650" y="348017"/>
                </a:lnTo>
                <a:close/>
              </a:path>
            </a:pathLst>
          </a:custGeom>
          <a:solidFill>
            <a:schemeClr val="accent2"/>
          </a:solidFill>
          <a:ln w="1849" cap="flat">
            <a:noFill/>
            <a:prstDash val="solid"/>
            <a:miter/>
          </a:ln>
        </p:spPr>
        <p:txBody>
          <a:bodyPr rtlCol="0" anchor="ctr"/>
          <a:lstStyle/>
          <a:p>
            <a:endParaRPr lang="en-US"/>
          </a:p>
        </p:txBody>
      </p:sp>
      <p:sp>
        <p:nvSpPr>
          <p:cNvPr id="196" name="任意多边形: 形状 195">
            <a:extLst>
              <a:ext uri="{FF2B5EF4-FFF2-40B4-BE49-F238E27FC236}">
                <a16:creationId xmlns:a16="http://schemas.microsoft.com/office/drawing/2014/main" id="{2CA629DB-127F-BA60-53E4-4427CB81B3FE}"/>
              </a:ext>
            </a:extLst>
          </p:cNvPr>
          <p:cNvSpPr/>
          <p:nvPr/>
        </p:nvSpPr>
        <p:spPr>
          <a:xfrm>
            <a:off x="10088096" y="6299937"/>
            <a:ext cx="706355" cy="611415"/>
          </a:xfrm>
          <a:custGeom>
            <a:avLst/>
            <a:gdLst>
              <a:gd name="connsiteX0" fmla="*/ 0 w 1669747"/>
              <a:gd name="connsiteY0" fmla="*/ 237128 h 1445319"/>
              <a:gd name="connsiteX1" fmla="*/ 482315 w 1669747"/>
              <a:gd name="connsiteY1" fmla="*/ 0 h 1445319"/>
              <a:gd name="connsiteX2" fmla="*/ 934444 w 1669747"/>
              <a:gd name="connsiteY2" fmla="*/ 590878 h 1445319"/>
              <a:gd name="connsiteX3" fmla="*/ 1669747 w 1669747"/>
              <a:gd name="connsiteY3" fmla="*/ 1241908 h 1445319"/>
              <a:gd name="connsiteX4" fmla="*/ 1650338 w 1669747"/>
              <a:gd name="connsiteY4" fmla="*/ 1274146 h 1445319"/>
              <a:gd name="connsiteX5" fmla="*/ 1347440 w 1669747"/>
              <a:gd name="connsiteY5" fmla="*/ 1445319 h 1445319"/>
              <a:gd name="connsiteX6" fmla="*/ 1217766 w 1669747"/>
              <a:gd name="connsiteY6" fmla="*/ 1445319 h 1445319"/>
              <a:gd name="connsiteX7" fmla="*/ 857583 w 1669747"/>
              <a:gd name="connsiteY7" fmla="*/ 1260782 h 1445319"/>
              <a:gd name="connsiteX8" fmla="*/ 0 w 1669747"/>
              <a:gd name="connsiteY8" fmla="*/ 237128 h 1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747" h="1445319">
                <a:moveTo>
                  <a:pt x="0" y="237128"/>
                </a:moveTo>
                <a:cubicBezTo>
                  <a:pt x="0" y="237128"/>
                  <a:pt x="164167" y="31924"/>
                  <a:pt x="482315" y="0"/>
                </a:cubicBezTo>
                <a:cubicBezTo>
                  <a:pt x="482315" y="0"/>
                  <a:pt x="633413" y="51481"/>
                  <a:pt x="934444" y="590878"/>
                </a:cubicBezTo>
                <a:cubicBezTo>
                  <a:pt x="1235475" y="1130276"/>
                  <a:pt x="1435282" y="1376258"/>
                  <a:pt x="1669747" y="1241908"/>
                </a:cubicBezTo>
                <a:lnTo>
                  <a:pt x="1650338" y="1274146"/>
                </a:lnTo>
                <a:cubicBezTo>
                  <a:pt x="1586361" y="1380362"/>
                  <a:pt x="1471439" y="1445319"/>
                  <a:pt x="1347440" y="1445319"/>
                </a:cubicBezTo>
                <a:lnTo>
                  <a:pt x="1217766" y="1445319"/>
                </a:lnTo>
                <a:cubicBezTo>
                  <a:pt x="1074987" y="1445319"/>
                  <a:pt x="940969" y="1376683"/>
                  <a:pt x="857583" y="1260782"/>
                </a:cubicBezTo>
                <a:cubicBezTo>
                  <a:pt x="623283" y="935054"/>
                  <a:pt x="143926" y="287685"/>
                  <a:pt x="0" y="237128"/>
                </a:cubicBezTo>
                <a:close/>
              </a:path>
            </a:pathLst>
          </a:custGeom>
          <a:solidFill>
            <a:schemeClr val="accent2"/>
          </a:solidFill>
          <a:ln w="1849" cap="flat">
            <a:noFill/>
            <a:prstDash val="solid"/>
            <a:miter/>
          </a:ln>
        </p:spPr>
        <p:txBody>
          <a:bodyPr rtlCol="0" anchor="ctr"/>
          <a:lstStyle/>
          <a:p>
            <a:endParaRPr lang="en-US"/>
          </a:p>
        </p:txBody>
      </p:sp>
      <p:sp>
        <p:nvSpPr>
          <p:cNvPr id="197" name="任意多边形: 形状 196">
            <a:extLst>
              <a:ext uri="{FF2B5EF4-FFF2-40B4-BE49-F238E27FC236}">
                <a16:creationId xmlns:a16="http://schemas.microsoft.com/office/drawing/2014/main" id="{D7F7073E-7DC6-A68C-8C8B-A7C7E4328809}"/>
              </a:ext>
            </a:extLst>
          </p:cNvPr>
          <p:cNvSpPr/>
          <p:nvPr/>
        </p:nvSpPr>
        <p:spPr>
          <a:xfrm>
            <a:off x="12162101" y="5593040"/>
            <a:ext cx="10614" cy="32602"/>
          </a:xfrm>
          <a:custGeom>
            <a:avLst/>
            <a:gdLst>
              <a:gd name="connsiteX0" fmla="*/ 9246 w 25092"/>
              <a:gd name="connsiteY0" fmla="*/ 77068 h 77068"/>
              <a:gd name="connsiteX1" fmla="*/ 8193 w 25092"/>
              <a:gd name="connsiteY1" fmla="*/ 77013 h 77068"/>
              <a:gd name="connsiteX2" fmla="*/ 59 w 25092"/>
              <a:gd name="connsiteY2" fmla="*/ 66809 h 77068"/>
              <a:gd name="connsiteX3" fmla="*/ 6695 w 25092"/>
              <a:gd name="connsiteY3" fmla="*/ 8193 h 77068"/>
              <a:gd name="connsiteX4" fmla="*/ 16899 w 25092"/>
              <a:gd name="connsiteY4" fmla="*/ 59 h 77068"/>
              <a:gd name="connsiteX5" fmla="*/ 25033 w 25092"/>
              <a:gd name="connsiteY5" fmla="*/ 10263 h 77068"/>
              <a:gd name="connsiteX6" fmla="*/ 18397 w 25092"/>
              <a:gd name="connsiteY6" fmla="*/ 68880 h 77068"/>
              <a:gd name="connsiteX7" fmla="*/ 9246 w 25092"/>
              <a:gd name="connsiteY7" fmla="*/ 77068 h 7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2" h="77068">
                <a:moveTo>
                  <a:pt x="9246" y="77068"/>
                </a:moveTo>
                <a:cubicBezTo>
                  <a:pt x="8895" y="77068"/>
                  <a:pt x="8544" y="77050"/>
                  <a:pt x="8193" y="77013"/>
                </a:cubicBezTo>
                <a:cubicBezTo>
                  <a:pt x="3128" y="76440"/>
                  <a:pt x="-514" y="71874"/>
                  <a:pt x="59" y="66809"/>
                </a:cubicBezTo>
                <a:lnTo>
                  <a:pt x="6695" y="8193"/>
                </a:lnTo>
                <a:cubicBezTo>
                  <a:pt x="7268" y="3128"/>
                  <a:pt x="11816" y="-514"/>
                  <a:pt x="16899" y="59"/>
                </a:cubicBezTo>
                <a:cubicBezTo>
                  <a:pt x="21964" y="632"/>
                  <a:pt x="25606" y="5198"/>
                  <a:pt x="25033" y="10263"/>
                </a:cubicBezTo>
                <a:lnTo>
                  <a:pt x="18397" y="68880"/>
                </a:lnTo>
                <a:cubicBezTo>
                  <a:pt x="17860" y="73593"/>
                  <a:pt x="13868" y="77068"/>
                  <a:pt x="9246" y="77068"/>
                </a:cubicBezTo>
                <a:close/>
              </a:path>
            </a:pathLst>
          </a:custGeom>
          <a:solidFill>
            <a:srgbClr val="FFFFFF">
              <a:alpha val="63000"/>
            </a:srgbClr>
          </a:solidFill>
          <a:ln w="1849" cap="flat">
            <a:noFill/>
            <a:prstDash val="solid"/>
            <a:miter/>
          </a:ln>
        </p:spPr>
        <p:txBody>
          <a:bodyPr rtlCol="0" anchor="ctr">
            <a:noAutofit/>
          </a:bodyPr>
          <a:lstStyle/>
          <a:p>
            <a:endParaRPr lang="en-US"/>
          </a:p>
        </p:txBody>
      </p:sp>
      <p:grpSp>
        <p:nvGrpSpPr>
          <p:cNvPr id="198" name="图形 27">
            <a:extLst>
              <a:ext uri="{FF2B5EF4-FFF2-40B4-BE49-F238E27FC236}">
                <a16:creationId xmlns:a16="http://schemas.microsoft.com/office/drawing/2014/main" id="{92A5665E-44B3-0BEF-755E-23C0FB849742}"/>
              </a:ext>
            </a:extLst>
          </p:cNvPr>
          <p:cNvGrpSpPr/>
          <p:nvPr/>
        </p:nvGrpSpPr>
        <p:grpSpPr>
          <a:xfrm>
            <a:off x="10774823" y="5541502"/>
            <a:ext cx="643013" cy="1367848"/>
            <a:chOff x="5238252" y="2674065"/>
            <a:chExt cx="1520012" cy="3233445"/>
          </a:xfrm>
        </p:grpSpPr>
        <p:sp>
          <p:nvSpPr>
            <p:cNvPr id="199" name="任意多边形: 形状 198">
              <a:extLst>
                <a:ext uri="{FF2B5EF4-FFF2-40B4-BE49-F238E27FC236}">
                  <a16:creationId xmlns:a16="http://schemas.microsoft.com/office/drawing/2014/main" id="{4ABDFA17-6566-9D01-1155-76AA0173B4EA}"/>
                </a:ext>
              </a:extLst>
            </p:cNvPr>
            <p:cNvSpPr/>
            <p:nvPr/>
          </p:nvSpPr>
          <p:spPr>
            <a:xfrm>
              <a:off x="5929559" y="3096340"/>
              <a:ext cx="512994" cy="727795"/>
            </a:xfrm>
            <a:custGeom>
              <a:avLst/>
              <a:gdLst>
                <a:gd name="connsiteX0" fmla="*/ 99543 w 512994"/>
                <a:gd name="connsiteY0" fmla="*/ 0 h 727795"/>
                <a:gd name="connsiteX1" fmla="*/ 173964 w 512994"/>
                <a:gd name="connsiteY1" fmla="*/ 65696 h 727795"/>
                <a:gd name="connsiteX2" fmla="*/ 259606 w 512994"/>
                <a:gd name="connsiteY2" fmla="*/ 152946 h 727795"/>
                <a:gd name="connsiteX3" fmla="*/ 312825 w 512994"/>
                <a:gd name="connsiteY3" fmla="*/ 208845 h 727795"/>
                <a:gd name="connsiteX4" fmla="*/ 510727 w 512994"/>
                <a:gd name="connsiteY4" fmla="*/ 379833 h 727795"/>
                <a:gd name="connsiteX5" fmla="*/ 425806 w 512994"/>
                <a:gd name="connsiteY5" fmla="*/ 521929 h 727795"/>
                <a:gd name="connsiteX6" fmla="*/ 371755 w 512994"/>
                <a:gd name="connsiteY6" fmla="*/ 604280 h 727795"/>
                <a:gd name="connsiteX7" fmla="*/ 306207 w 512994"/>
                <a:gd name="connsiteY7" fmla="*/ 714193 h 727795"/>
                <a:gd name="connsiteX8" fmla="*/ 28449 w 512994"/>
                <a:gd name="connsiteY8" fmla="*/ 540470 h 727795"/>
                <a:gd name="connsiteX9" fmla="*/ 0 w 512994"/>
                <a:gd name="connsiteY9" fmla="*/ 109081 h 727795"/>
                <a:gd name="connsiteX10" fmla="*/ 99543 w 512994"/>
                <a:gd name="connsiteY10" fmla="*/ 0 h 72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994" h="727795">
                  <a:moveTo>
                    <a:pt x="99543" y="0"/>
                  </a:moveTo>
                  <a:cubicBezTo>
                    <a:pt x="99543" y="0"/>
                    <a:pt x="162411" y="30574"/>
                    <a:pt x="173964" y="65696"/>
                  </a:cubicBezTo>
                  <a:cubicBezTo>
                    <a:pt x="183244" y="93886"/>
                    <a:pt x="252748" y="97509"/>
                    <a:pt x="259606" y="152946"/>
                  </a:cubicBezTo>
                  <a:cubicBezTo>
                    <a:pt x="263155" y="181561"/>
                    <a:pt x="284321" y="204483"/>
                    <a:pt x="312825" y="208845"/>
                  </a:cubicBezTo>
                  <a:cubicBezTo>
                    <a:pt x="383808" y="219733"/>
                    <a:pt x="493222" y="256593"/>
                    <a:pt x="510727" y="379833"/>
                  </a:cubicBezTo>
                  <a:cubicBezTo>
                    <a:pt x="524092" y="473904"/>
                    <a:pt x="476123" y="509581"/>
                    <a:pt x="425806" y="521929"/>
                  </a:cubicBezTo>
                  <a:cubicBezTo>
                    <a:pt x="388836" y="531005"/>
                    <a:pt x="364269" y="566959"/>
                    <a:pt x="371755" y="604280"/>
                  </a:cubicBezTo>
                  <a:cubicBezTo>
                    <a:pt x="378928" y="640086"/>
                    <a:pt x="368225" y="681456"/>
                    <a:pt x="306207" y="714193"/>
                  </a:cubicBezTo>
                  <a:cubicBezTo>
                    <a:pt x="167236" y="787524"/>
                    <a:pt x="28449" y="540470"/>
                    <a:pt x="28449" y="540470"/>
                  </a:cubicBezTo>
                  <a:lnTo>
                    <a:pt x="0" y="109081"/>
                  </a:lnTo>
                  <a:lnTo>
                    <a:pt x="99543" y="0"/>
                  </a:lnTo>
                  <a:close/>
                </a:path>
              </a:pathLst>
            </a:custGeom>
            <a:solidFill>
              <a:schemeClr val="accent1">
                <a:lumMod val="75000"/>
              </a:schemeClr>
            </a:solidFill>
            <a:ln w="1849" cap="flat">
              <a:noFill/>
              <a:prstDash val="solid"/>
              <a:miter/>
            </a:ln>
          </p:spPr>
          <p:txBody>
            <a:bodyPr rtlCol="0" anchor="ctr"/>
            <a:lstStyle/>
            <a:p>
              <a:endParaRPr lang="en-US"/>
            </a:p>
          </p:txBody>
        </p:sp>
        <p:sp>
          <p:nvSpPr>
            <p:cNvPr id="200" name="任意多边形: 形状 199">
              <a:extLst>
                <a:ext uri="{FF2B5EF4-FFF2-40B4-BE49-F238E27FC236}">
                  <a16:creationId xmlns:a16="http://schemas.microsoft.com/office/drawing/2014/main" id="{4E8E512B-65DA-3F5D-7C5A-0570318D991E}"/>
                </a:ext>
              </a:extLst>
            </p:cNvPr>
            <p:cNvSpPr/>
            <p:nvPr/>
          </p:nvSpPr>
          <p:spPr>
            <a:xfrm>
              <a:off x="5345427" y="2868843"/>
              <a:ext cx="513019" cy="815362"/>
            </a:xfrm>
            <a:custGeom>
              <a:avLst/>
              <a:gdLst>
                <a:gd name="connsiteX0" fmla="*/ 29484 w 513019"/>
                <a:gd name="connsiteY0" fmla="*/ 0 h 815362"/>
                <a:gd name="connsiteX1" fmla="*/ 513019 w 513019"/>
                <a:gd name="connsiteY1" fmla="*/ 639846 h 815362"/>
                <a:gd name="connsiteX2" fmla="*/ 358686 w 513019"/>
                <a:gd name="connsiteY2" fmla="*/ 815363 h 815362"/>
                <a:gd name="connsiteX3" fmla="*/ 0 w 513019"/>
                <a:gd name="connsiteY3" fmla="*/ 57452 h 815362"/>
                <a:gd name="connsiteX4" fmla="*/ 29484 w 513019"/>
                <a:gd name="connsiteY4" fmla="*/ 0 h 815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19" h="815362">
                  <a:moveTo>
                    <a:pt x="29484" y="0"/>
                  </a:moveTo>
                  <a:cubicBezTo>
                    <a:pt x="29484" y="0"/>
                    <a:pt x="208310" y="487491"/>
                    <a:pt x="513019" y="639846"/>
                  </a:cubicBezTo>
                  <a:cubicBezTo>
                    <a:pt x="513019" y="639846"/>
                    <a:pt x="411609" y="805325"/>
                    <a:pt x="358686" y="815363"/>
                  </a:cubicBezTo>
                  <a:cubicBezTo>
                    <a:pt x="358686" y="815363"/>
                    <a:pt x="33181" y="398762"/>
                    <a:pt x="0" y="57452"/>
                  </a:cubicBezTo>
                  <a:lnTo>
                    <a:pt x="29484" y="0"/>
                  </a:lnTo>
                  <a:close/>
                </a:path>
              </a:pathLst>
            </a:custGeom>
            <a:solidFill>
              <a:srgbClr val="FEBBBA"/>
            </a:solidFill>
            <a:ln w="1849" cap="flat">
              <a:noFill/>
              <a:prstDash val="solid"/>
              <a:miter/>
            </a:ln>
          </p:spPr>
          <p:txBody>
            <a:bodyPr rtlCol="0" anchor="ctr"/>
            <a:lstStyle/>
            <a:p>
              <a:endParaRPr lang="en-US"/>
            </a:p>
          </p:txBody>
        </p:sp>
        <p:sp>
          <p:nvSpPr>
            <p:cNvPr id="201" name="任意多边形: 形状 200">
              <a:extLst>
                <a:ext uri="{FF2B5EF4-FFF2-40B4-BE49-F238E27FC236}">
                  <a16:creationId xmlns:a16="http://schemas.microsoft.com/office/drawing/2014/main" id="{68A9356A-E556-E6F7-E987-50B5D8E0365C}"/>
                </a:ext>
              </a:extLst>
            </p:cNvPr>
            <p:cNvSpPr/>
            <p:nvPr/>
          </p:nvSpPr>
          <p:spPr>
            <a:xfrm>
              <a:off x="6600143" y="5772920"/>
              <a:ext cx="158121" cy="132478"/>
            </a:xfrm>
            <a:custGeom>
              <a:avLst/>
              <a:gdLst>
                <a:gd name="connsiteX0" fmla="*/ 188 w 158121"/>
                <a:gd name="connsiteY0" fmla="*/ 28338 h 132478"/>
                <a:gd name="connsiteX1" fmla="*/ 9190 w 158121"/>
                <a:gd name="connsiteY1" fmla="*/ 102260 h 132478"/>
                <a:gd name="connsiteX2" fmla="*/ 35975 w 158121"/>
                <a:gd name="connsiteY2" fmla="*/ 128971 h 132478"/>
                <a:gd name="connsiteX3" fmla="*/ 134926 w 158121"/>
                <a:gd name="connsiteY3" fmla="*/ 130524 h 132478"/>
                <a:gd name="connsiteX4" fmla="*/ 156887 w 158121"/>
                <a:gd name="connsiteY4" fmla="*/ 96604 h 132478"/>
                <a:gd name="connsiteX5" fmla="*/ 107291 w 158121"/>
                <a:gd name="connsiteY5" fmla="*/ 0 h 132478"/>
                <a:gd name="connsiteX6" fmla="*/ 25272 w 158121"/>
                <a:gd name="connsiteY6" fmla="*/ 0 h 132478"/>
                <a:gd name="connsiteX7" fmla="*/ 188 w 158121"/>
                <a:gd name="connsiteY7" fmla="*/ 28338 h 1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21" h="132478">
                  <a:moveTo>
                    <a:pt x="188" y="28338"/>
                  </a:moveTo>
                  <a:lnTo>
                    <a:pt x="9190" y="102260"/>
                  </a:lnTo>
                  <a:cubicBezTo>
                    <a:pt x="10891" y="116290"/>
                    <a:pt x="21945" y="127381"/>
                    <a:pt x="35975" y="128971"/>
                  </a:cubicBezTo>
                  <a:cubicBezTo>
                    <a:pt x="59673" y="131670"/>
                    <a:pt x="97716" y="134461"/>
                    <a:pt x="134926" y="130524"/>
                  </a:cubicBezTo>
                  <a:cubicBezTo>
                    <a:pt x="151267" y="128805"/>
                    <a:pt x="161859" y="112260"/>
                    <a:pt x="156887" y="96604"/>
                  </a:cubicBezTo>
                  <a:cubicBezTo>
                    <a:pt x="147810" y="68063"/>
                    <a:pt x="131211" y="25214"/>
                    <a:pt x="107291" y="0"/>
                  </a:cubicBezTo>
                  <a:lnTo>
                    <a:pt x="25272" y="0"/>
                  </a:lnTo>
                  <a:cubicBezTo>
                    <a:pt x="10114" y="19"/>
                    <a:pt x="-1642" y="13272"/>
                    <a:pt x="188" y="28338"/>
                  </a:cubicBezTo>
                  <a:close/>
                </a:path>
              </a:pathLst>
            </a:custGeom>
            <a:solidFill>
              <a:srgbClr val="09005D"/>
            </a:solidFill>
            <a:ln w="1849" cap="flat">
              <a:noFill/>
              <a:prstDash val="solid"/>
              <a:miter/>
            </a:ln>
          </p:spPr>
          <p:txBody>
            <a:bodyPr rtlCol="0" anchor="ctr"/>
            <a:lstStyle/>
            <a:p>
              <a:endParaRPr lang="en-US"/>
            </a:p>
          </p:txBody>
        </p:sp>
        <p:sp>
          <p:nvSpPr>
            <p:cNvPr id="202" name="任意多边形: 形状 201">
              <a:extLst>
                <a:ext uri="{FF2B5EF4-FFF2-40B4-BE49-F238E27FC236}">
                  <a16:creationId xmlns:a16="http://schemas.microsoft.com/office/drawing/2014/main" id="{55F5AFED-6159-3638-DD96-AAF4BD36B32F}"/>
                </a:ext>
              </a:extLst>
            </p:cNvPr>
            <p:cNvSpPr/>
            <p:nvPr/>
          </p:nvSpPr>
          <p:spPr>
            <a:xfrm>
              <a:off x="5896378" y="4935209"/>
              <a:ext cx="219889" cy="953317"/>
            </a:xfrm>
            <a:custGeom>
              <a:avLst/>
              <a:gdLst>
                <a:gd name="connsiteX0" fmla="*/ 61611 w 219889"/>
                <a:gd name="connsiteY0" fmla="*/ 0 h 953317"/>
                <a:gd name="connsiteX1" fmla="*/ 47766 w 219889"/>
                <a:gd name="connsiteY1" fmla="*/ 81427 h 953317"/>
                <a:gd name="connsiteX2" fmla="*/ 102371 w 219889"/>
                <a:gd name="connsiteY2" fmla="*/ 738778 h 953317"/>
                <a:gd name="connsiteX3" fmla="*/ 80595 w 219889"/>
                <a:gd name="connsiteY3" fmla="*/ 822424 h 953317"/>
                <a:gd name="connsiteX4" fmla="*/ 0 w 219889"/>
                <a:gd name="connsiteY4" fmla="*/ 953317 h 953317"/>
                <a:gd name="connsiteX5" fmla="*/ 204853 w 219889"/>
                <a:gd name="connsiteY5" fmla="*/ 832443 h 953317"/>
                <a:gd name="connsiteX6" fmla="*/ 208938 w 219889"/>
                <a:gd name="connsiteY6" fmla="*/ 807451 h 953317"/>
                <a:gd name="connsiteX7" fmla="*/ 175406 w 219889"/>
                <a:gd name="connsiteY7" fmla="*/ 761349 h 953317"/>
                <a:gd name="connsiteX8" fmla="*/ 219327 w 219889"/>
                <a:gd name="connsiteY8" fmla="*/ 235353 h 953317"/>
                <a:gd name="connsiteX9" fmla="*/ 200952 w 219889"/>
                <a:gd name="connsiteY9" fmla="*/ 146088 h 953317"/>
                <a:gd name="connsiteX10" fmla="*/ 158584 w 219889"/>
                <a:gd name="connsiteY10" fmla="*/ 66491 h 953317"/>
                <a:gd name="connsiteX11" fmla="*/ 61611 w 219889"/>
                <a:gd name="connsiteY11" fmla="*/ 0 h 95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889" h="953317">
                  <a:moveTo>
                    <a:pt x="61611" y="0"/>
                  </a:moveTo>
                  <a:lnTo>
                    <a:pt x="47766" y="81427"/>
                  </a:lnTo>
                  <a:cubicBezTo>
                    <a:pt x="47766" y="81427"/>
                    <a:pt x="94127" y="550969"/>
                    <a:pt x="102371" y="738778"/>
                  </a:cubicBezTo>
                  <a:cubicBezTo>
                    <a:pt x="103665" y="768225"/>
                    <a:pt x="96049" y="797321"/>
                    <a:pt x="80595" y="822424"/>
                  </a:cubicBezTo>
                  <a:lnTo>
                    <a:pt x="0" y="953317"/>
                  </a:lnTo>
                  <a:lnTo>
                    <a:pt x="204853" y="832443"/>
                  </a:lnTo>
                  <a:lnTo>
                    <a:pt x="208938" y="807451"/>
                  </a:lnTo>
                  <a:lnTo>
                    <a:pt x="175406" y="761349"/>
                  </a:lnTo>
                  <a:lnTo>
                    <a:pt x="219327" y="235353"/>
                  </a:lnTo>
                  <a:cubicBezTo>
                    <a:pt x="221915" y="204446"/>
                    <a:pt x="215537" y="173465"/>
                    <a:pt x="200952" y="146088"/>
                  </a:cubicBezTo>
                  <a:lnTo>
                    <a:pt x="158584" y="66491"/>
                  </a:lnTo>
                  <a:lnTo>
                    <a:pt x="61611" y="0"/>
                  </a:lnTo>
                  <a:close/>
                </a:path>
              </a:pathLst>
            </a:custGeom>
            <a:solidFill>
              <a:srgbClr val="FEBBBA"/>
            </a:solidFill>
            <a:ln w="1849" cap="flat">
              <a:noFill/>
              <a:prstDash val="solid"/>
              <a:miter/>
            </a:ln>
          </p:spPr>
          <p:txBody>
            <a:bodyPr rtlCol="0" anchor="ctr"/>
            <a:lstStyle/>
            <a:p>
              <a:endParaRPr lang="en-US"/>
            </a:p>
          </p:txBody>
        </p:sp>
        <p:sp>
          <p:nvSpPr>
            <p:cNvPr id="203" name="任意多边形: 形状 202">
              <a:extLst>
                <a:ext uri="{FF2B5EF4-FFF2-40B4-BE49-F238E27FC236}">
                  <a16:creationId xmlns:a16="http://schemas.microsoft.com/office/drawing/2014/main" id="{26524728-BAAE-9A05-D746-C0370E2AFEB4}"/>
                </a:ext>
              </a:extLst>
            </p:cNvPr>
            <p:cNvSpPr/>
            <p:nvPr/>
          </p:nvSpPr>
          <p:spPr>
            <a:xfrm>
              <a:off x="5865574" y="5713157"/>
              <a:ext cx="255824" cy="194353"/>
            </a:xfrm>
            <a:custGeom>
              <a:avLst/>
              <a:gdLst>
                <a:gd name="connsiteX0" fmla="*/ 17291 w 255824"/>
                <a:gd name="connsiteY0" fmla="*/ 194335 h 194353"/>
                <a:gd name="connsiteX1" fmla="*/ 82655 w 255824"/>
                <a:gd name="connsiteY1" fmla="*/ 194335 h 194353"/>
                <a:gd name="connsiteX2" fmla="*/ 113895 w 255824"/>
                <a:gd name="connsiteY2" fmla="*/ 179029 h 194353"/>
                <a:gd name="connsiteX3" fmla="*/ 196690 w 255824"/>
                <a:gd name="connsiteY3" fmla="*/ 99543 h 194353"/>
                <a:gd name="connsiteX4" fmla="*/ 220388 w 255824"/>
                <a:gd name="connsiteY4" fmla="*/ 194353 h 194353"/>
                <a:gd name="connsiteX5" fmla="*/ 235620 w 255824"/>
                <a:gd name="connsiteY5" fmla="*/ 194353 h 194353"/>
                <a:gd name="connsiteX6" fmla="*/ 254918 w 255824"/>
                <a:gd name="connsiteY6" fmla="*/ 74292 h 194353"/>
                <a:gd name="connsiteX7" fmla="*/ 217615 w 255824"/>
                <a:gd name="connsiteY7" fmla="*/ 0 h 194353"/>
                <a:gd name="connsiteX8" fmla="*/ 217615 w 255824"/>
                <a:gd name="connsiteY8" fmla="*/ 0 h 194353"/>
                <a:gd name="connsiteX9" fmla="*/ 177706 w 255824"/>
                <a:gd name="connsiteY9" fmla="*/ 66270 h 194353"/>
                <a:gd name="connsiteX10" fmla="*/ 40620 w 255824"/>
                <a:gd name="connsiteY10" fmla="*/ 159379 h 194353"/>
                <a:gd name="connsiteX11" fmla="*/ 14057 w 255824"/>
                <a:gd name="connsiteY11" fmla="*/ 160082 h 194353"/>
                <a:gd name="connsiteX12" fmla="*/ 17291 w 255824"/>
                <a:gd name="connsiteY12" fmla="*/ 194335 h 19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824" h="194353">
                  <a:moveTo>
                    <a:pt x="17291" y="194335"/>
                  </a:moveTo>
                  <a:lnTo>
                    <a:pt x="82655" y="194335"/>
                  </a:lnTo>
                  <a:cubicBezTo>
                    <a:pt x="94892" y="194335"/>
                    <a:pt x="106427" y="188715"/>
                    <a:pt x="113895" y="179029"/>
                  </a:cubicBezTo>
                  <a:cubicBezTo>
                    <a:pt x="134284" y="152540"/>
                    <a:pt x="176504" y="100892"/>
                    <a:pt x="196690" y="99543"/>
                  </a:cubicBezTo>
                  <a:cubicBezTo>
                    <a:pt x="223863" y="97731"/>
                    <a:pt x="220388" y="194353"/>
                    <a:pt x="220388" y="194353"/>
                  </a:cubicBezTo>
                  <a:lnTo>
                    <a:pt x="235620" y="194353"/>
                  </a:lnTo>
                  <a:lnTo>
                    <a:pt x="254918" y="74292"/>
                  </a:lnTo>
                  <a:cubicBezTo>
                    <a:pt x="259780" y="44087"/>
                    <a:pt x="244752" y="14160"/>
                    <a:pt x="217615" y="0"/>
                  </a:cubicBezTo>
                  <a:lnTo>
                    <a:pt x="217615" y="0"/>
                  </a:lnTo>
                  <a:cubicBezTo>
                    <a:pt x="217615" y="0"/>
                    <a:pt x="211404" y="45954"/>
                    <a:pt x="177706" y="66270"/>
                  </a:cubicBezTo>
                  <a:cubicBezTo>
                    <a:pt x="144007" y="86585"/>
                    <a:pt x="40620" y="159379"/>
                    <a:pt x="40620" y="159379"/>
                  </a:cubicBezTo>
                  <a:cubicBezTo>
                    <a:pt x="40620" y="159379"/>
                    <a:pt x="27957" y="157568"/>
                    <a:pt x="14057" y="160082"/>
                  </a:cubicBezTo>
                  <a:cubicBezTo>
                    <a:pt x="-6554" y="163779"/>
                    <a:pt x="-3671" y="194335"/>
                    <a:pt x="17291" y="194335"/>
                  </a:cubicBezTo>
                  <a:close/>
                </a:path>
              </a:pathLst>
            </a:custGeom>
            <a:solidFill>
              <a:srgbClr val="09005D"/>
            </a:solidFill>
            <a:ln w="1849" cap="flat">
              <a:noFill/>
              <a:prstDash val="solid"/>
              <a:miter/>
            </a:ln>
          </p:spPr>
          <p:txBody>
            <a:bodyPr rtlCol="0" anchor="ctr"/>
            <a:lstStyle/>
            <a:p>
              <a:endParaRPr lang="en-US"/>
            </a:p>
          </p:txBody>
        </p:sp>
        <p:sp>
          <p:nvSpPr>
            <p:cNvPr id="204" name="任意多边形: 形状 203">
              <a:extLst>
                <a:ext uri="{FF2B5EF4-FFF2-40B4-BE49-F238E27FC236}">
                  <a16:creationId xmlns:a16="http://schemas.microsoft.com/office/drawing/2014/main" id="{58B1908E-FE35-95AF-7E20-02A4A777DDFD}"/>
                </a:ext>
              </a:extLst>
            </p:cNvPr>
            <p:cNvSpPr/>
            <p:nvPr/>
          </p:nvSpPr>
          <p:spPr>
            <a:xfrm>
              <a:off x="6238576" y="4940040"/>
              <a:ext cx="490947" cy="920055"/>
            </a:xfrm>
            <a:custGeom>
              <a:avLst/>
              <a:gdLst>
                <a:gd name="connsiteX0" fmla="*/ 0 w 490947"/>
                <a:gd name="connsiteY0" fmla="*/ 33839 h 920055"/>
                <a:gd name="connsiteX1" fmla="*/ 314728 w 490947"/>
                <a:gd name="connsiteY1" fmla="*/ 666587 h 920055"/>
                <a:gd name="connsiteX2" fmla="*/ 373604 w 490947"/>
                <a:gd name="connsiteY2" fmla="*/ 891607 h 920055"/>
                <a:gd name="connsiteX3" fmla="*/ 442332 w 490947"/>
                <a:gd name="connsiteY3" fmla="*/ 920056 h 920055"/>
                <a:gd name="connsiteX4" fmla="*/ 486752 w 490947"/>
                <a:gd name="connsiteY4" fmla="*/ 899796 h 920055"/>
                <a:gd name="connsiteX5" fmla="*/ 487842 w 490947"/>
                <a:gd name="connsiteY5" fmla="*/ 871699 h 920055"/>
                <a:gd name="connsiteX6" fmla="*/ 403827 w 490947"/>
                <a:gd name="connsiteY6" fmla="*/ 692226 h 920055"/>
                <a:gd name="connsiteX7" fmla="*/ 308370 w 490947"/>
                <a:gd name="connsiteY7" fmla="*/ 301191 h 920055"/>
                <a:gd name="connsiteX8" fmla="*/ 139729 w 490947"/>
                <a:gd name="connsiteY8" fmla="*/ 33858 h 920055"/>
                <a:gd name="connsiteX9" fmla="*/ 0 w 490947"/>
                <a:gd name="connsiteY9" fmla="*/ 33839 h 92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947" h="920055">
                  <a:moveTo>
                    <a:pt x="0" y="33839"/>
                  </a:moveTo>
                  <a:cubicBezTo>
                    <a:pt x="0" y="33839"/>
                    <a:pt x="271566" y="548966"/>
                    <a:pt x="314728" y="666587"/>
                  </a:cubicBezTo>
                  <a:cubicBezTo>
                    <a:pt x="357891" y="784208"/>
                    <a:pt x="373012" y="882309"/>
                    <a:pt x="373604" y="891607"/>
                  </a:cubicBezTo>
                  <a:cubicBezTo>
                    <a:pt x="374510" y="906118"/>
                    <a:pt x="392570" y="920056"/>
                    <a:pt x="442332" y="920056"/>
                  </a:cubicBezTo>
                  <a:cubicBezTo>
                    <a:pt x="468026" y="920056"/>
                    <a:pt x="480596" y="909760"/>
                    <a:pt x="486752" y="899796"/>
                  </a:cubicBezTo>
                  <a:cubicBezTo>
                    <a:pt x="492002" y="891293"/>
                    <a:pt x="492279" y="880646"/>
                    <a:pt x="487842" y="871699"/>
                  </a:cubicBezTo>
                  <a:cubicBezTo>
                    <a:pt x="472130" y="839904"/>
                    <a:pt x="422275" y="738310"/>
                    <a:pt x="403827" y="692226"/>
                  </a:cubicBezTo>
                  <a:cubicBezTo>
                    <a:pt x="381774" y="637214"/>
                    <a:pt x="334360" y="387886"/>
                    <a:pt x="308370" y="301191"/>
                  </a:cubicBezTo>
                  <a:cubicBezTo>
                    <a:pt x="282361" y="214495"/>
                    <a:pt x="252970" y="120461"/>
                    <a:pt x="139729" y="33858"/>
                  </a:cubicBezTo>
                  <a:cubicBezTo>
                    <a:pt x="139729" y="33839"/>
                    <a:pt x="61999" y="-42301"/>
                    <a:pt x="0" y="33839"/>
                  </a:cubicBezTo>
                  <a:close/>
                </a:path>
              </a:pathLst>
            </a:custGeom>
            <a:solidFill>
              <a:srgbClr val="FEBBBA"/>
            </a:solidFill>
            <a:ln w="1849" cap="flat">
              <a:noFill/>
              <a:prstDash val="solid"/>
              <a:miter/>
            </a:ln>
          </p:spPr>
          <p:txBody>
            <a:bodyPr rtlCol="0" anchor="ctr"/>
            <a:lstStyle/>
            <a:p>
              <a:endParaRPr lang="en-US"/>
            </a:p>
          </p:txBody>
        </p:sp>
        <p:sp>
          <p:nvSpPr>
            <p:cNvPr id="205" name="任意多边形: 形状 204">
              <a:extLst>
                <a:ext uri="{FF2B5EF4-FFF2-40B4-BE49-F238E27FC236}">
                  <a16:creationId xmlns:a16="http://schemas.microsoft.com/office/drawing/2014/main" id="{777E26C1-6D9C-8CA4-8ACF-9EF111E33E35}"/>
                </a:ext>
              </a:extLst>
            </p:cNvPr>
            <p:cNvSpPr/>
            <p:nvPr/>
          </p:nvSpPr>
          <p:spPr>
            <a:xfrm>
              <a:off x="5684965" y="3508708"/>
              <a:ext cx="489467" cy="663054"/>
            </a:xfrm>
            <a:custGeom>
              <a:avLst/>
              <a:gdLst>
                <a:gd name="connsiteX0" fmla="*/ 382050 w 489467"/>
                <a:gd name="connsiteY0" fmla="*/ 621102 h 663054"/>
                <a:gd name="connsiteX1" fmla="*/ 489468 w 489467"/>
                <a:gd name="connsiteY1" fmla="*/ 156385 h 663054"/>
                <a:gd name="connsiteX2" fmla="*/ 173482 w 489467"/>
                <a:gd name="connsiteY2" fmla="*/ 0 h 663054"/>
                <a:gd name="connsiteX3" fmla="*/ 1903 w 489467"/>
                <a:gd name="connsiteY3" fmla="*/ 253728 h 663054"/>
                <a:gd name="connsiteX4" fmla="*/ 138748 w 489467"/>
                <a:gd name="connsiteY4" fmla="*/ 644818 h 663054"/>
                <a:gd name="connsiteX5" fmla="*/ 382050 w 489467"/>
                <a:gd name="connsiteY5" fmla="*/ 621102 h 66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67" h="663054">
                  <a:moveTo>
                    <a:pt x="382050" y="621102"/>
                  </a:moveTo>
                  <a:cubicBezTo>
                    <a:pt x="311991" y="324267"/>
                    <a:pt x="489468" y="156385"/>
                    <a:pt x="489468" y="156385"/>
                  </a:cubicBezTo>
                  <a:cubicBezTo>
                    <a:pt x="377503" y="48893"/>
                    <a:pt x="173482" y="0"/>
                    <a:pt x="173482" y="0"/>
                  </a:cubicBezTo>
                  <a:cubicBezTo>
                    <a:pt x="173482" y="0"/>
                    <a:pt x="-21185" y="142317"/>
                    <a:pt x="1903" y="253728"/>
                  </a:cubicBezTo>
                  <a:cubicBezTo>
                    <a:pt x="15434" y="319017"/>
                    <a:pt x="138748" y="644818"/>
                    <a:pt x="138748" y="644818"/>
                  </a:cubicBezTo>
                  <a:cubicBezTo>
                    <a:pt x="138748" y="644818"/>
                    <a:pt x="252746" y="698758"/>
                    <a:pt x="382050" y="621102"/>
                  </a:cubicBezTo>
                  <a:close/>
                </a:path>
              </a:pathLst>
            </a:custGeom>
            <a:solidFill>
              <a:schemeClr val="accent1"/>
            </a:solidFill>
            <a:ln w="1849" cap="flat">
              <a:noFill/>
              <a:prstDash val="solid"/>
              <a:miter/>
            </a:ln>
          </p:spPr>
          <p:txBody>
            <a:bodyPr rtlCol="0" anchor="ctr"/>
            <a:lstStyle/>
            <a:p>
              <a:endParaRPr lang="en-US"/>
            </a:p>
          </p:txBody>
        </p:sp>
        <p:sp>
          <p:nvSpPr>
            <p:cNvPr id="206" name="任意多边形: 形状 205">
              <a:extLst>
                <a:ext uri="{FF2B5EF4-FFF2-40B4-BE49-F238E27FC236}">
                  <a16:creationId xmlns:a16="http://schemas.microsoft.com/office/drawing/2014/main" id="{77107542-FE29-0C26-D5E0-0A04818C0AD8}"/>
                </a:ext>
              </a:extLst>
            </p:cNvPr>
            <p:cNvSpPr/>
            <p:nvPr/>
          </p:nvSpPr>
          <p:spPr>
            <a:xfrm>
              <a:off x="5809560" y="4129810"/>
              <a:ext cx="577358" cy="896699"/>
            </a:xfrm>
            <a:custGeom>
              <a:avLst/>
              <a:gdLst>
                <a:gd name="connsiteX0" fmla="*/ 412767 w 577358"/>
                <a:gd name="connsiteY0" fmla="*/ 146957 h 896699"/>
                <a:gd name="connsiteX1" fmla="*/ 257454 w 577358"/>
                <a:gd name="connsiteY1" fmla="*/ 0 h 896699"/>
                <a:gd name="connsiteX2" fmla="*/ 14134 w 577358"/>
                <a:gd name="connsiteY2" fmla="*/ 23698 h 896699"/>
                <a:gd name="connsiteX3" fmla="*/ 6204 w 577358"/>
                <a:gd name="connsiteY3" fmla="*/ 212265 h 896699"/>
                <a:gd name="connsiteX4" fmla="*/ 134583 w 577358"/>
                <a:gd name="connsiteY4" fmla="*/ 886826 h 896699"/>
                <a:gd name="connsiteX5" fmla="*/ 577359 w 577358"/>
                <a:gd name="connsiteY5" fmla="*/ 851260 h 896699"/>
                <a:gd name="connsiteX6" fmla="*/ 412767 w 577358"/>
                <a:gd name="connsiteY6" fmla="*/ 146957 h 8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58" h="896699">
                  <a:moveTo>
                    <a:pt x="412767" y="146957"/>
                  </a:moveTo>
                  <a:cubicBezTo>
                    <a:pt x="384263" y="61075"/>
                    <a:pt x="257454" y="0"/>
                    <a:pt x="257454" y="0"/>
                  </a:cubicBezTo>
                  <a:cubicBezTo>
                    <a:pt x="128151" y="77656"/>
                    <a:pt x="14134" y="23698"/>
                    <a:pt x="14134" y="23698"/>
                  </a:cubicBezTo>
                  <a:cubicBezTo>
                    <a:pt x="14134" y="23698"/>
                    <a:pt x="-11431" y="121429"/>
                    <a:pt x="6204" y="212265"/>
                  </a:cubicBezTo>
                  <a:cubicBezTo>
                    <a:pt x="23857" y="303101"/>
                    <a:pt x="134583" y="886826"/>
                    <a:pt x="134583" y="886826"/>
                  </a:cubicBezTo>
                  <a:cubicBezTo>
                    <a:pt x="309046" y="922170"/>
                    <a:pt x="577359" y="851260"/>
                    <a:pt x="577359" y="851260"/>
                  </a:cubicBezTo>
                  <a:cubicBezTo>
                    <a:pt x="466244" y="653950"/>
                    <a:pt x="441271" y="232839"/>
                    <a:pt x="412767" y="146957"/>
                  </a:cubicBezTo>
                  <a:close/>
                </a:path>
              </a:pathLst>
            </a:custGeom>
            <a:solidFill>
              <a:schemeClr val="accent1">
                <a:lumMod val="75000"/>
              </a:schemeClr>
            </a:solidFill>
            <a:ln w="1849" cap="flat">
              <a:noFill/>
              <a:prstDash val="solid"/>
              <a:miter/>
            </a:ln>
          </p:spPr>
          <p:txBody>
            <a:bodyPr rtlCol="0" anchor="ctr"/>
            <a:lstStyle/>
            <a:p>
              <a:endParaRPr lang="en-US"/>
            </a:p>
          </p:txBody>
        </p:sp>
        <p:sp>
          <p:nvSpPr>
            <p:cNvPr id="207" name="任意多边形: 形状 206">
              <a:extLst>
                <a:ext uri="{FF2B5EF4-FFF2-40B4-BE49-F238E27FC236}">
                  <a16:creationId xmlns:a16="http://schemas.microsoft.com/office/drawing/2014/main" id="{383E898C-F1BB-D266-5EBF-39F93F9CE5D9}"/>
                </a:ext>
              </a:extLst>
            </p:cNvPr>
            <p:cNvSpPr/>
            <p:nvPr/>
          </p:nvSpPr>
          <p:spPr>
            <a:xfrm>
              <a:off x="5875615" y="3288137"/>
              <a:ext cx="167924" cy="298005"/>
            </a:xfrm>
            <a:custGeom>
              <a:avLst/>
              <a:gdLst>
                <a:gd name="connsiteX0" fmla="*/ 110084 w 167924"/>
                <a:gd name="connsiteY0" fmla="*/ 24406 h 298005"/>
                <a:gd name="connsiteX1" fmla="*/ 167037 w 167924"/>
                <a:gd name="connsiteY1" fmla="*/ 280223 h 298005"/>
                <a:gd name="connsiteX2" fmla="*/ 129160 w 167924"/>
                <a:gd name="connsiteY2" fmla="*/ 294770 h 298005"/>
                <a:gd name="connsiteX3" fmla="*/ 27695 w 167924"/>
                <a:gd name="connsiteY3" fmla="*/ 244213 h 298005"/>
                <a:gd name="connsiteX4" fmla="*/ 24775 w 167924"/>
                <a:gd name="connsiteY4" fmla="*/ 234564 h 298005"/>
                <a:gd name="connsiteX5" fmla="*/ 300 w 167924"/>
                <a:gd name="connsiteY5" fmla="*/ 57180 h 298005"/>
                <a:gd name="connsiteX6" fmla="*/ 18952 w 167924"/>
                <a:gd name="connsiteY6" fmla="*/ 23685 h 298005"/>
                <a:gd name="connsiteX7" fmla="*/ 66163 w 167924"/>
                <a:gd name="connsiteY7" fmla="*/ 2742 h 298005"/>
                <a:gd name="connsiteX8" fmla="*/ 110084 w 167924"/>
                <a:gd name="connsiteY8" fmla="*/ 24406 h 29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24" h="298005">
                  <a:moveTo>
                    <a:pt x="110084" y="24406"/>
                  </a:moveTo>
                  <a:lnTo>
                    <a:pt x="167037" y="280223"/>
                  </a:lnTo>
                  <a:cubicBezTo>
                    <a:pt x="172490" y="302756"/>
                    <a:pt x="151953" y="299077"/>
                    <a:pt x="129160" y="294770"/>
                  </a:cubicBezTo>
                  <a:cubicBezTo>
                    <a:pt x="91857" y="287727"/>
                    <a:pt x="43759" y="273254"/>
                    <a:pt x="27695" y="244213"/>
                  </a:cubicBezTo>
                  <a:cubicBezTo>
                    <a:pt x="26050" y="241256"/>
                    <a:pt x="25237" y="237910"/>
                    <a:pt x="24775" y="234564"/>
                  </a:cubicBezTo>
                  <a:lnTo>
                    <a:pt x="300" y="57180"/>
                  </a:lnTo>
                  <a:cubicBezTo>
                    <a:pt x="-1641" y="43113"/>
                    <a:pt x="5975" y="29453"/>
                    <a:pt x="18952" y="23685"/>
                  </a:cubicBezTo>
                  <a:lnTo>
                    <a:pt x="66163" y="2742"/>
                  </a:lnTo>
                  <a:cubicBezTo>
                    <a:pt x="84371" y="-5299"/>
                    <a:pt x="105407" y="5071"/>
                    <a:pt x="110084" y="24406"/>
                  </a:cubicBezTo>
                  <a:close/>
                </a:path>
              </a:pathLst>
            </a:custGeom>
            <a:solidFill>
              <a:srgbClr val="FEBBBA"/>
            </a:solidFill>
            <a:ln w="1849" cap="flat">
              <a:noFill/>
              <a:prstDash val="solid"/>
              <a:miter/>
            </a:ln>
          </p:spPr>
          <p:txBody>
            <a:bodyPr rtlCol="0" anchor="ctr"/>
            <a:lstStyle/>
            <a:p>
              <a:endParaRPr lang="en-US"/>
            </a:p>
          </p:txBody>
        </p:sp>
        <p:sp>
          <p:nvSpPr>
            <p:cNvPr id="208" name="任意多边形: 形状 207">
              <a:extLst>
                <a:ext uri="{FF2B5EF4-FFF2-40B4-BE49-F238E27FC236}">
                  <a16:creationId xmlns:a16="http://schemas.microsoft.com/office/drawing/2014/main" id="{CBE14296-EE7E-25BB-D4D6-880756793076}"/>
                </a:ext>
              </a:extLst>
            </p:cNvPr>
            <p:cNvSpPr/>
            <p:nvPr/>
          </p:nvSpPr>
          <p:spPr>
            <a:xfrm>
              <a:off x="6083266" y="3665092"/>
              <a:ext cx="283918" cy="657432"/>
            </a:xfrm>
            <a:custGeom>
              <a:avLst/>
              <a:gdLst>
                <a:gd name="connsiteX0" fmla="*/ 91166 w 283918"/>
                <a:gd name="connsiteY0" fmla="*/ 0 h 657432"/>
                <a:gd name="connsiteX1" fmla="*/ 142001 w 283918"/>
                <a:gd name="connsiteY1" fmla="*/ 583226 h 657432"/>
                <a:gd name="connsiteX2" fmla="*/ 102775 w 283918"/>
                <a:gd name="connsiteY2" fmla="*/ 605963 h 657432"/>
                <a:gd name="connsiteX3" fmla="*/ 31126 w 283918"/>
                <a:gd name="connsiteY3" fmla="*/ 654597 h 657432"/>
                <a:gd name="connsiteX4" fmla="*/ 11403 w 283918"/>
                <a:gd name="connsiteY4" fmla="*/ 651048 h 657432"/>
                <a:gd name="connsiteX5" fmla="*/ 11403 w 283918"/>
                <a:gd name="connsiteY5" fmla="*/ 651048 h 657432"/>
                <a:gd name="connsiteX6" fmla="*/ 10367 w 283918"/>
                <a:gd name="connsiteY6" fmla="*/ 633376 h 657432"/>
                <a:gd name="connsiteX7" fmla="*/ 59575 w 283918"/>
                <a:gd name="connsiteY7" fmla="*/ 529323 h 657432"/>
                <a:gd name="connsiteX8" fmla="*/ 108875 w 283918"/>
                <a:gd name="connsiteY8" fmla="*/ 527197 h 657432"/>
                <a:gd name="connsiteX9" fmla="*/ 108875 w 283918"/>
                <a:gd name="connsiteY9" fmla="*/ 527197 h 657432"/>
                <a:gd name="connsiteX10" fmla="*/ 137268 w 283918"/>
                <a:gd name="connsiteY10" fmla="*/ 520764 h 657432"/>
                <a:gd name="connsiteX11" fmla="*/ 7558 w 283918"/>
                <a:gd name="connsiteY11" fmla="*/ 124276 h 657432"/>
                <a:gd name="connsiteX12" fmla="*/ 2585 w 283918"/>
                <a:gd name="connsiteY12" fmla="*/ 96992 h 657432"/>
                <a:gd name="connsiteX13" fmla="*/ 91166 w 283918"/>
                <a:gd name="connsiteY13" fmla="*/ 0 h 65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3918" h="657432">
                  <a:moveTo>
                    <a:pt x="91166" y="0"/>
                  </a:moveTo>
                  <a:cubicBezTo>
                    <a:pt x="91166" y="0"/>
                    <a:pt x="488671" y="284395"/>
                    <a:pt x="142001" y="583226"/>
                  </a:cubicBezTo>
                  <a:cubicBezTo>
                    <a:pt x="142001" y="583226"/>
                    <a:pt x="128784" y="598180"/>
                    <a:pt x="102775" y="605963"/>
                  </a:cubicBezTo>
                  <a:cubicBezTo>
                    <a:pt x="89650" y="609881"/>
                    <a:pt x="50813" y="639273"/>
                    <a:pt x="31126" y="654597"/>
                  </a:cubicBezTo>
                  <a:cubicBezTo>
                    <a:pt x="24804" y="659514"/>
                    <a:pt x="15654" y="657851"/>
                    <a:pt x="11403" y="651048"/>
                  </a:cubicBezTo>
                  <a:lnTo>
                    <a:pt x="11403" y="651048"/>
                  </a:lnTo>
                  <a:cubicBezTo>
                    <a:pt x="8075" y="645724"/>
                    <a:pt x="7669" y="639069"/>
                    <a:pt x="10367" y="633376"/>
                  </a:cubicBezTo>
                  <a:lnTo>
                    <a:pt x="59575" y="529323"/>
                  </a:lnTo>
                  <a:cubicBezTo>
                    <a:pt x="73236" y="516568"/>
                    <a:pt x="94161" y="515662"/>
                    <a:pt x="108875" y="527197"/>
                  </a:cubicBezTo>
                  <a:lnTo>
                    <a:pt x="108875" y="527197"/>
                  </a:lnTo>
                  <a:cubicBezTo>
                    <a:pt x="118265" y="534554"/>
                    <a:pt x="132018" y="531467"/>
                    <a:pt x="137268" y="520764"/>
                  </a:cubicBezTo>
                  <a:cubicBezTo>
                    <a:pt x="164072" y="466178"/>
                    <a:pt x="214666" y="305653"/>
                    <a:pt x="7558" y="124276"/>
                  </a:cubicBezTo>
                  <a:cubicBezTo>
                    <a:pt x="-225" y="117455"/>
                    <a:pt x="-2202" y="106179"/>
                    <a:pt x="2585" y="96992"/>
                  </a:cubicBezTo>
                  <a:cubicBezTo>
                    <a:pt x="17115" y="69005"/>
                    <a:pt x="50406" y="13494"/>
                    <a:pt x="91166" y="0"/>
                  </a:cubicBezTo>
                  <a:close/>
                </a:path>
              </a:pathLst>
            </a:custGeom>
            <a:solidFill>
              <a:srgbClr val="FEBBBA"/>
            </a:solidFill>
            <a:ln w="1849" cap="flat">
              <a:noFill/>
              <a:prstDash val="solid"/>
              <a:miter/>
            </a:ln>
          </p:spPr>
          <p:txBody>
            <a:bodyPr rtlCol="0" anchor="ctr"/>
            <a:lstStyle/>
            <a:p>
              <a:endParaRPr lang="en-US"/>
            </a:p>
          </p:txBody>
        </p:sp>
        <p:grpSp>
          <p:nvGrpSpPr>
            <p:cNvPr id="209" name="图形 27">
              <a:extLst>
                <a:ext uri="{FF2B5EF4-FFF2-40B4-BE49-F238E27FC236}">
                  <a16:creationId xmlns:a16="http://schemas.microsoft.com/office/drawing/2014/main" id="{B19DD9C4-D879-E93B-1D7E-1DE642E6898C}"/>
                </a:ext>
              </a:extLst>
            </p:cNvPr>
            <p:cNvGrpSpPr/>
            <p:nvPr/>
          </p:nvGrpSpPr>
          <p:grpSpPr>
            <a:xfrm>
              <a:off x="5783759" y="2978036"/>
              <a:ext cx="329474" cy="368005"/>
              <a:chOff x="5783759" y="2978036"/>
              <a:chExt cx="329474" cy="368005"/>
            </a:xfrm>
          </p:grpSpPr>
          <p:sp>
            <p:nvSpPr>
              <p:cNvPr id="213" name="任意多边形: 形状 212">
                <a:extLst>
                  <a:ext uri="{FF2B5EF4-FFF2-40B4-BE49-F238E27FC236}">
                    <a16:creationId xmlns:a16="http://schemas.microsoft.com/office/drawing/2014/main" id="{5A31B7FA-BBE9-57E6-ED72-0BC3B54D99A6}"/>
                  </a:ext>
                </a:extLst>
              </p:cNvPr>
              <p:cNvSpPr/>
              <p:nvPr/>
            </p:nvSpPr>
            <p:spPr>
              <a:xfrm>
                <a:off x="5783759" y="3064932"/>
                <a:ext cx="255229" cy="281110"/>
              </a:xfrm>
              <a:custGeom>
                <a:avLst/>
                <a:gdLst>
                  <a:gd name="connsiteX0" fmla="*/ 135116 w 255229"/>
                  <a:gd name="connsiteY0" fmla="*/ 4032 h 281110"/>
                  <a:gd name="connsiteX1" fmla="*/ 21801 w 255229"/>
                  <a:gd name="connsiteY1" fmla="*/ 129990 h 281110"/>
                  <a:gd name="connsiteX2" fmla="*/ 53208 w 255229"/>
                  <a:gd name="connsiteY2" fmla="*/ 278648 h 281110"/>
                  <a:gd name="connsiteX3" fmla="*/ 228614 w 255229"/>
                  <a:gd name="connsiteY3" fmla="*/ 220919 h 281110"/>
                  <a:gd name="connsiteX4" fmla="*/ 135116 w 255229"/>
                  <a:gd name="connsiteY4" fmla="*/ 4032 h 28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29" h="281110">
                    <a:moveTo>
                      <a:pt x="135116" y="4032"/>
                    </a:moveTo>
                    <a:cubicBezTo>
                      <a:pt x="135116" y="4032"/>
                      <a:pt x="67663" y="32518"/>
                      <a:pt x="21801" y="129990"/>
                    </a:cubicBezTo>
                    <a:cubicBezTo>
                      <a:pt x="-24060" y="227462"/>
                      <a:pt x="10193" y="272455"/>
                      <a:pt x="53208" y="278648"/>
                    </a:cubicBezTo>
                    <a:cubicBezTo>
                      <a:pt x="96223" y="284822"/>
                      <a:pt x="160570" y="283879"/>
                      <a:pt x="228614" y="220919"/>
                    </a:cubicBezTo>
                    <a:cubicBezTo>
                      <a:pt x="296676" y="157940"/>
                      <a:pt x="222809" y="-29741"/>
                      <a:pt x="135116" y="4032"/>
                    </a:cubicBezTo>
                    <a:close/>
                  </a:path>
                </a:pathLst>
              </a:custGeom>
              <a:solidFill>
                <a:srgbClr val="FEBBBA"/>
              </a:solidFill>
              <a:ln w="1849" cap="flat">
                <a:noFill/>
                <a:prstDash val="solid"/>
                <a:miter/>
              </a:ln>
            </p:spPr>
            <p:txBody>
              <a:bodyPr rtlCol="0" anchor="ctr"/>
              <a:lstStyle/>
              <a:p>
                <a:endParaRPr lang="en-US"/>
              </a:p>
            </p:txBody>
          </p:sp>
          <p:sp>
            <p:nvSpPr>
              <p:cNvPr id="214" name="任意多边形: 形状 213">
                <a:extLst>
                  <a:ext uri="{FF2B5EF4-FFF2-40B4-BE49-F238E27FC236}">
                    <a16:creationId xmlns:a16="http://schemas.microsoft.com/office/drawing/2014/main" id="{7A699C30-4C64-B631-9E2B-A73978BC1F1C}"/>
                  </a:ext>
                </a:extLst>
              </p:cNvPr>
              <p:cNvSpPr/>
              <p:nvPr/>
            </p:nvSpPr>
            <p:spPr>
              <a:xfrm>
                <a:off x="5847349" y="2978036"/>
                <a:ext cx="265884" cy="352021"/>
              </a:xfrm>
              <a:custGeom>
                <a:avLst/>
                <a:gdLst>
                  <a:gd name="connsiteX0" fmla="*/ 119291 w 265884"/>
                  <a:gd name="connsiteY0" fmla="*/ 255760 h 352021"/>
                  <a:gd name="connsiteX1" fmla="*/ 43742 w 265884"/>
                  <a:gd name="connsiteY1" fmla="*/ 111464 h 352021"/>
                  <a:gd name="connsiteX2" fmla="*/ 13999 w 265884"/>
                  <a:gd name="connsiteY2" fmla="*/ 132260 h 352021"/>
                  <a:gd name="connsiteX3" fmla="*/ 43742 w 265884"/>
                  <a:gd name="connsiteY3" fmla="*/ 15453 h 352021"/>
                  <a:gd name="connsiteX4" fmla="*/ 241385 w 265884"/>
                  <a:gd name="connsiteY4" fmla="*/ 111464 h 352021"/>
                  <a:gd name="connsiteX5" fmla="*/ 225414 w 265884"/>
                  <a:gd name="connsiteY5" fmla="*/ 331789 h 352021"/>
                  <a:gd name="connsiteX6" fmla="*/ 149292 w 265884"/>
                  <a:gd name="connsiteY6" fmla="*/ 325227 h 352021"/>
                  <a:gd name="connsiteX7" fmla="*/ 166705 w 265884"/>
                  <a:gd name="connsiteY7" fmla="*/ 254762 h 352021"/>
                  <a:gd name="connsiteX8" fmla="*/ 127184 w 265884"/>
                  <a:gd name="connsiteY8" fmla="*/ 259845 h 352021"/>
                  <a:gd name="connsiteX9" fmla="*/ 119291 w 265884"/>
                  <a:gd name="connsiteY9" fmla="*/ 255760 h 35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884" h="352021">
                    <a:moveTo>
                      <a:pt x="119291" y="255760"/>
                    </a:moveTo>
                    <a:cubicBezTo>
                      <a:pt x="119291" y="255760"/>
                      <a:pt x="170181" y="113165"/>
                      <a:pt x="43742" y="111464"/>
                    </a:cubicBezTo>
                    <a:lnTo>
                      <a:pt x="13999" y="132260"/>
                    </a:lnTo>
                    <a:cubicBezTo>
                      <a:pt x="13999" y="132260"/>
                      <a:pt x="-32399" y="53199"/>
                      <a:pt x="43742" y="15453"/>
                    </a:cubicBezTo>
                    <a:cubicBezTo>
                      <a:pt x="119882" y="-22294"/>
                      <a:pt x="209000" y="8890"/>
                      <a:pt x="241385" y="111464"/>
                    </a:cubicBezTo>
                    <a:cubicBezTo>
                      <a:pt x="273790" y="214039"/>
                      <a:pt x="279317" y="282711"/>
                      <a:pt x="225414" y="331789"/>
                    </a:cubicBezTo>
                    <a:cubicBezTo>
                      <a:pt x="171512" y="380867"/>
                      <a:pt x="149292" y="325227"/>
                      <a:pt x="149292" y="325227"/>
                    </a:cubicBezTo>
                    <a:cubicBezTo>
                      <a:pt x="149292" y="325227"/>
                      <a:pt x="178647" y="279328"/>
                      <a:pt x="166705" y="254762"/>
                    </a:cubicBezTo>
                    <a:cubicBezTo>
                      <a:pt x="154764" y="230195"/>
                      <a:pt x="127184" y="259845"/>
                      <a:pt x="127184" y="259845"/>
                    </a:cubicBezTo>
                    <a:lnTo>
                      <a:pt x="119291" y="255760"/>
                    </a:lnTo>
                    <a:close/>
                  </a:path>
                </a:pathLst>
              </a:custGeom>
              <a:solidFill>
                <a:schemeClr val="accent1">
                  <a:lumMod val="75000"/>
                </a:schemeClr>
              </a:solidFill>
              <a:ln w="1849" cap="flat">
                <a:noFill/>
                <a:prstDash val="solid"/>
                <a:miter/>
              </a:ln>
            </p:spPr>
            <p:txBody>
              <a:bodyPr rtlCol="0" anchor="ctr"/>
              <a:lstStyle/>
              <a:p>
                <a:endParaRPr lang="en-US"/>
              </a:p>
            </p:txBody>
          </p:sp>
          <p:sp>
            <p:nvSpPr>
              <p:cNvPr id="215" name="任意多边形: 形状 214">
                <a:extLst>
                  <a:ext uri="{FF2B5EF4-FFF2-40B4-BE49-F238E27FC236}">
                    <a16:creationId xmlns:a16="http://schemas.microsoft.com/office/drawing/2014/main" id="{A52B93C9-2FAB-DAD5-88C2-94E27DCEDC29}"/>
                  </a:ext>
                </a:extLst>
              </p:cNvPr>
              <p:cNvSpPr/>
              <p:nvPr/>
            </p:nvSpPr>
            <p:spPr>
              <a:xfrm>
                <a:off x="5980818" y="3198590"/>
                <a:ext cx="70156" cy="87241"/>
              </a:xfrm>
              <a:custGeom>
                <a:avLst/>
                <a:gdLst>
                  <a:gd name="connsiteX0" fmla="*/ 0 w 70156"/>
                  <a:gd name="connsiteY0" fmla="*/ 51085 h 87241"/>
                  <a:gd name="connsiteX1" fmla="*/ 60059 w 70156"/>
                  <a:gd name="connsiteY1" fmla="*/ 6887 h 87241"/>
                  <a:gd name="connsiteX2" fmla="*/ 7801 w 70156"/>
                  <a:gd name="connsiteY2" fmla="*/ 87242 h 87241"/>
                  <a:gd name="connsiteX3" fmla="*/ 0 w 70156"/>
                  <a:gd name="connsiteY3" fmla="*/ 51085 h 87241"/>
                </a:gdLst>
                <a:ahLst/>
                <a:cxnLst>
                  <a:cxn ang="0">
                    <a:pos x="connsiteX0" y="connsiteY0"/>
                  </a:cxn>
                  <a:cxn ang="0">
                    <a:pos x="connsiteX1" y="connsiteY1"/>
                  </a:cxn>
                  <a:cxn ang="0">
                    <a:pos x="connsiteX2" y="connsiteY2"/>
                  </a:cxn>
                  <a:cxn ang="0">
                    <a:pos x="connsiteX3" y="connsiteY3"/>
                  </a:cxn>
                </a:cxnLst>
                <a:rect l="l" t="t" r="r" b="b"/>
                <a:pathLst>
                  <a:path w="70156" h="87241">
                    <a:moveTo>
                      <a:pt x="0" y="51085"/>
                    </a:moveTo>
                    <a:cubicBezTo>
                      <a:pt x="0" y="51085"/>
                      <a:pt x="25731" y="-22375"/>
                      <a:pt x="60059" y="6887"/>
                    </a:cubicBezTo>
                    <a:cubicBezTo>
                      <a:pt x="94385" y="36149"/>
                      <a:pt x="32164" y="74746"/>
                      <a:pt x="7801" y="87242"/>
                    </a:cubicBezTo>
                    <a:lnTo>
                      <a:pt x="0" y="51085"/>
                    </a:lnTo>
                    <a:close/>
                  </a:path>
                </a:pathLst>
              </a:custGeom>
              <a:solidFill>
                <a:srgbClr val="FEBBBA"/>
              </a:solidFill>
              <a:ln w="1849" cap="flat">
                <a:noFill/>
                <a:prstDash val="solid"/>
                <a:miter/>
              </a:ln>
            </p:spPr>
            <p:txBody>
              <a:bodyPr rtlCol="0" anchor="ctr"/>
              <a:lstStyle/>
              <a:p>
                <a:endParaRPr lang="en-US"/>
              </a:p>
            </p:txBody>
          </p:sp>
        </p:grpSp>
        <p:grpSp>
          <p:nvGrpSpPr>
            <p:cNvPr id="210" name="图形 27">
              <a:extLst>
                <a:ext uri="{FF2B5EF4-FFF2-40B4-BE49-F238E27FC236}">
                  <a16:creationId xmlns:a16="http://schemas.microsoft.com/office/drawing/2014/main" id="{37FD4E32-308C-DD57-84B2-CCDB43EAB232}"/>
                </a:ext>
              </a:extLst>
            </p:cNvPr>
            <p:cNvGrpSpPr/>
            <p:nvPr/>
          </p:nvGrpSpPr>
          <p:grpSpPr>
            <a:xfrm>
              <a:off x="5238252" y="2674065"/>
              <a:ext cx="172236" cy="293267"/>
              <a:chOff x="5238252" y="2674065"/>
              <a:chExt cx="172236" cy="293267"/>
            </a:xfrm>
            <a:solidFill>
              <a:srgbClr val="FEBBBA"/>
            </a:solidFill>
          </p:grpSpPr>
          <p:sp>
            <p:nvSpPr>
              <p:cNvPr id="211" name="任意多边形: 形状 210">
                <a:extLst>
                  <a:ext uri="{FF2B5EF4-FFF2-40B4-BE49-F238E27FC236}">
                    <a16:creationId xmlns:a16="http://schemas.microsoft.com/office/drawing/2014/main" id="{D7270E34-CC1E-83CF-436C-C35B0E5F70C2}"/>
                  </a:ext>
                </a:extLst>
              </p:cNvPr>
              <p:cNvSpPr/>
              <p:nvPr/>
            </p:nvSpPr>
            <p:spPr>
              <a:xfrm>
                <a:off x="5238252" y="2674065"/>
                <a:ext cx="172236" cy="293267"/>
              </a:xfrm>
              <a:custGeom>
                <a:avLst/>
                <a:gdLst>
                  <a:gd name="connsiteX0" fmla="*/ 119487 w 172236"/>
                  <a:gd name="connsiteY0" fmla="*/ 283507 h 293267"/>
                  <a:gd name="connsiteX1" fmla="*/ 166957 w 172236"/>
                  <a:gd name="connsiteY1" fmla="*/ 269921 h 293267"/>
                  <a:gd name="connsiteX2" fmla="*/ 167789 w 172236"/>
                  <a:gd name="connsiteY2" fmla="*/ 166237 h 293267"/>
                  <a:gd name="connsiteX3" fmla="*/ 8779 w 172236"/>
                  <a:gd name="connsiteY3" fmla="*/ 0 h 293267"/>
                  <a:gd name="connsiteX4" fmla="*/ 5655 w 172236"/>
                  <a:gd name="connsiteY4" fmla="*/ 34678 h 293267"/>
                  <a:gd name="connsiteX5" fmla="*/ 56545 w 172236"/>
                  <a:gd name="connsiteY5" fmla="*/ 87694 h 293267"/>
                  <a:gd name="connsiteX6" fmla="*/ 26839 w 172236"/>
                  <a:gd name="connsiteY6" fmla="*/ 146440 h 293267"/>
                  <a:gd name="connsiteX7" fmla="*/ 33956 w 172236"/>
                  <a:gd name="connsiteY7" fmla="*/ 198919 h 293267"/>
                  <a:gd name="connsiteX8" fmla="*/ 66601 w 172236"/>
                  <a:gd name="connsiteY8" fmla="*/ 252304 h 293267"/>
                  <a:gd name="connsiteX9" fmla="*/ 119487 w 172236"/>
                  <a:gd name="connsiteY9" fmla="*/ 283507 h 29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36" h="293267">
                    <a:moveTo>
                      <a:pt x="119487" y="283507"/>
                    </a:moveTo>
                    <a:cubicBezTo>
                      <a:pt x="116751" y="292177"/>
                      <a:pt x="148361" y="305394"/>
                      <a:pt x="166957" y="269921"/>
                    </a:cubicBezTo>
                    <a:cubicBezTo>
                      <a:pt x="167604" y="252914"/>
                      <a:pt x="177955" y="180083"/>
                      <a:pt x="167789" y="166237"/>
                    </a:cubicBezTo>
                    <a:cubicBezTo>
                      <a:pt x="113682" y="92463"/>
                      <a:pt x="8779" y="0"/>
                      <a:pt x="8779" y="0"/>
                    </a:cubicBezTo>
                    <a:cubicBezTo>
                      <a:pt x="-8948" y="17487"/>
                      <a:pt x="5655" y="34678"/>
                      <a:pt x="5655" y="34678"/>
                    </a:cubicBezTo>
                    <a:lnTo>
                      <a:pt x="56545" y="87694"/>
                    </a:lnTo>
                    <a:cubicBezTo>
                      <a:pt x="45897" y="106937"/>
                      <a:pt x="32921" y="123167"/>
                      <a:pt x="26839" y="146440"/>
                    </a:cubicBezTo>
                    <a:cubicBezTo>
                      <a:pt x="22236" y="164056"/>
                      <a:pt x="25046" y="182892"/>
                      <a:pt x="33956" y="198919"/>
                    </a:cubicBezTo>
                    <a:cubicBezTo>
                      <a:pt x="42884" y="215020"/>
                      <a:pt x="55084" y="235926"/>
                      <a:pt x="66601" y="252304"/>
                    </a:cubicBezTo>
                    <a:cubicBezTo>
                      <a:pt x="88395" y="283267"/>
                      <a:pt x="119487" y="283507"/>
                      <a:pt x="119487" y="283507"/>
                    </a:cubicBezTo>
                    <a:close/>
                  </a:path>
                </a:pathLst>
              </a:custGeom>
              <a:solidFill>
                <a:srgbClr val="FEBBBA"/>
              </a:solidFill>
              <a:ln w="1849" cap="flat">
                <a:noFill/>
                <a:prstDash val="solid"/>
                <a:miter/>
              </a:ln>
            </p:spPr>
            <p:txBody>
              <a:bodyPr rtlCol="0" anchor="ctr"/>
              <a:lstStyle/>
              <a:p>
                <a:endParaRPr lang="en-US"/>
              </a:p>
            </p:txBody>
          </p:sp>
          <p:sp>
            <p:nvSpPr>
              <p:cNvPr id="212" name="任意多边形: 形状 211">
                <a:extLst>
                  <a:ext uri="{FF2B5EF4-FFF2-40B4-BE49-F238E27FC236}">
                    <a16:creationId xmlns:a16="http://schemas.microsoft.com/office/drawing/2014/main" id="{1249A06C-D9D1-BAE4-C59D-BAA2E8296C4B}"/>
                  </a:ext>
                </a:extLst>
              </p:cNvPr>
              <p:cNvSpPr/>
              <p:nvPr/>
            </p:nvSpPr>
            <p:spPr>
              <a:xfrm>
                <a:off x="5302064" y="2790466"/>
                <a:ext cx="80370" cy="130838"/>
              </a:xfrm>
              <a:custGeom>
                <a:avLst/>
                <a:gdLst>
                  <a:gd name="connsiteX0" fmla="*/ 29925 w 80370"/>
                  <a:gd name="connsiteY0" fmla="*/ 130838 h 130838"/>
                  <a:gd name="connsiteX1" fmla="*/ 6319 w 80370"/>
                  <a:gd name="connsiteY1" fmla="*/ 38006 h 130838"/>
                  <a:gd name="connsiteX2" fmla="*/ 681 w 80370"/>
                  <a:gd name="connsiteY2" fmla="*/ 14659 h 130838"/>
                  <a:gd name="connsiteX3" fmla="*/ 12845 w 80370"/>
                  <a:gd name="connsiteY3" fmla="*/ 1442 h 130838"/>
                  <a:gd name="connsiteX4" fmla="*/ 15654 w 80370"/>
                  <a:gd name="connsiteY4" fmla="*/ 0 h 130838"/>
                  <a:gd name="connsiteX5" fmla="*/ 65380 w 80370"/>
                  <a:gd name="connsiteY5" fmla="*/ 42165 h 130838"/>
                  <a:gd name="connsiteX6" fmla="*/ 80371 w 80370"/>
                  <a:gd name="connsiteY6" fmla="*/ 82463 h 130838"/>
                  <a:gd name="connsiteX7" fmla="*/ 71480 w 80370"/>
                  <a:gd name="connsiteY7" fmla="*/ 85771 h 130838"/>
                  <a:gd name="connsiteX8" fmla="*/ 57357 w 80370"/>
                  <a:gd name="connsiteY8" fmla="*/ 47784 h 130838"/>
                  <a:gd name="connsiteX9" fmla="*/ 14490 w 80370"/>
                  <a:gd name="connsiteY9" fmla="*/ 11442 h 130838"/>
                  <a:gd name="connsiteX10" fmla="*/ 9813 w 80370"/>
                  <a:gd name="connsiteY10" fmla="*/ 17210 h 130838"/>
                  <a:gd name="connsiteX11" fmla="*/ 14397 w 80370"/>
                  <a:gd name="connsiteY11" fmla="*/ 33033 h 130838"/>
                  <a:gd name="connsiteX12" fmla="*/ 39260 w 80370"/>
                  <a:gd name="connsiteY12" fmla="*/ 129156 h 130838"/>
                  <a:gd name="connsiteX13" fmla="*/ 29925 w 80370"/>
                  <a:gd name="connsiteY13" fmla="*/ 130838 h 13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70" h="130838">
                    <a:moveTo>
                      <a:pt x="29925" y="130838"/>
                    </a:moveTo>
                    <a:cubicBezTo>
                      <a:pt x="26099" y="109488"/>
                      <a:pt x="14397" y="51167"/>
                      <a:pt x="6319" y="38006"/>
                    </a:cubicBezTo>
                    <a:cubicBezTo>
                      <a:pt x="700" y="28856"/>
                      <a:pt x="-1149" y="21221"/>
                      <a:pt x="681" y="14659"/>
                    </a:cubicBezTo>
                    <a:cubicBezTo>
                      <a:pt x="2216" y="9169"/>
                      <a:pt x="6208" y="4843"/>
                      <a:pt x="12845" y="1442"/>
                    </a:cubicBezTo>
                    <a:lnTo>
                      <a:pt x="15654" y="0"/>
                    </a:lnTo>
                    <a:lnTo>
                      <a:pt x="65380" y="42165"/>
                    </a:lnTo>
                    <a:lnTo>
                      <a:pt x="80371" y="82463"/>
                    </a:lnTo>
                    <a:lnTo>
                      <a:pt x="71480" y="85771"/>
                    </a:lnTo>
                    <a:lnTo>
                      <a:pt x="57357" y="47784"/>
                    </a:lnTo>
                    <a:lnTo>
                      <a:pt x="14490" y="11442"/>
                    </a:lnTo>
                    <a:cubicBezTo>
                      <a:pt x="11957" y="13161"/>
                      <a:pt x="10405" y="15065"/>
                      <a:pt x="9813" y="17210"/>
                    </a:cubicBezTo>
                    <a:cubicBezTo>
                      <a:pt x="8741" y="21018"/>
                      <a:pt x="10275" y="26341"/>
                      <a:pt x="14397" y="33033"/>
                    </a:cubicBezTo>
                    <a:cubicBezTo>
                      <a:pt x="25063" y="50409"/>
                      <a:pt x="38687" y="125940"/>
                      <a:pt x="39260" y="129156"/>
                    </a:cubicBezTo>
                    <a:lnTo>
                      <a:pt x="29925" y="130838"/>
                    </a:lnTo>
                    <a:close/>
                  </a:path>
                </a:pathLst>
              </a:custGeom>
              <a:solidFill>
                <a:srgbClr val="FEBBBA"/>
              </a:solidFill>
              <a:ln w="1849" cap="flat">
                <a:noFill/>
                <a:prstDash val="solid"/>
                <a:miter/>
              </a:ln>
            </p:spPr>
            <p:txBody>
              <a:bodyPr rtlCol="0" anchor="ctr"/>
              <a:lstStyle/>
              <a:p>
                <a:endParaRPr lang="en-US"/>
              </a:p>
            </p:txBody>
          </p:sp>
        </p:grpSp>
      </p:grpSp>
      <p:sp>
        <p:nvSpPr>
          <p:cNvPr id="150" name="弧形 149">
            <a:extLst>
              <a:ext uri="{FF2B5EF4-FFF2-40B4-BE49-F238E27FC236}">
                <a16:creationId xmlns:a16="http://schemas.microsoft.com/office/drawing/2014/main" id="{9A27DBFF-5D14-0EF8-5453-78D3CF52290D}"/>
              </a:ext>
            </a:extLst>
          </p:cNvPr>
          <p:cNvSpPr/>
          <p:nvPr/>
        </p:nvSpPr>
        <p:spPr>
          <a:xfrm>
            <a:off x="8148075" y="3465744"/>
            <a:ext cx="1491850" cy="1491850"/>
          </a:xfrm>
          <a:prstGeom prst="arc">
            <a:avLst>
              <a:gd name="adj1" fmla="val 16200000"/>
              <a:gd name="adj2" fmla="val 8223372"/>
            </a:avLst>
          </a:prstGeom>
          <a:ln w="98425" cap="rnd">
            <a:gradFill>
              <a:gsLst>
                <a:gs pos="0">
                  <a:schemeClr val="accent2">
                    <a:lumMod val="60000"/>
                    <a:lumOff val="40000"/>
                  </a:schemeClr>
                </a:gs>
                <a:gs pos="100000">
                  <a:schemeClr val="accent2"/>
                </a:gs>
              </a:gsLst>
              <a:lin ang="5400000" scaled="1"/>
            </a:gradFill>
            <a:round/>
          </a:ln>
          <a:effectLst>
            <a:outerShdw blurRad="63500" sx="102000" sy="102000" algn="ctr"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151" name="文本框 150">
            <a:extLst>
              <a:ext uri="{FF2B5EF4-FFF2-40B4-BE49-F238E27FC236}">
                <a16:creationId xmlns:a16="http://schemas.microsoft.com/office/drawing/2014/main" id="{D7071959-5459-45E6-F0E3-1D4C51E8A048}"/>
              </a:ext>
            </a:extLst>
          </p:cNvPr>
          <p:cNvSpPr txBox="1"/>
          <p:nvPr/>
        </p:nvSpPr>
        <p:spPr>
          <a:xfrm>
            <a:off x="8352993" y="3828350"/>
            <a:ext cx="1452123" cy="707886"/>
          </a:xfrm>
          <a:prstGeom prst="rect">
            <a:avLst/>
          </a:prstGeom>
          <a:noFill/>
        </p:spPr>
        <p:txBody>
          <a:bodyPr wrap="square" rtlCol="0">
            <a:noAutofit/>
          </a:bodyPr>
          <a:lstStyle/>
          <a:p>
            <a:r>
              <a:rPr lang="en-US" sz="4000" dirty="0">
                <a:latin typeface="+mj-lt"/>
              </a:rPr>
              <a:t>60%</a:t>
            </a:r>
          </a:p>
        </p:txBody>
      </p:sp>
      <p:sp>
        <p:nvSpPr>
          <p:cNvPr id="274" name="文本框 273">
            <a:extLst>
              <a:ext uri="{FF2B5EF4-FFF2-40B4-BE49-F238E27FC236}">
                <a16:creationId xmlns:a16="http://schemas.microsoft.com/office/drawing/2014/main" id="{6BF5EFFB-93BE-02D1-484E-D1206A00E558}"/>
              </a:ext>
            </a:extLst>
          </p:cNvPr>
          <p:cNvSpPr txBox="1"/>
          <p:nvPr/>
        </p:nvSpPr>
        <p:spPr>
          <a:xfrm>
            <a:off x="8159027" y="4389224"/>
            <a:ext cx="1452123" cy="276999"/>
          </a:xfrm>
          <a:prstGeom prst="rect">
            <a:avLst/>
          </a:prstGeom>
          <a:noFill/>
        </p:spPr>
        <p:txBody>
          <a:bodyPr wrap="square" rtlCol="0">
            <a:noAutofit/>
          </a:bodyPr>
          <a:lstStyle/>
          <a:p>
            <a:pPr algn="ctr"/>
            <a:r>
              <a:rPr lang="zh-CN" altLang="en-US" sz="1200" dirty="0">
                <a:solidFill>
                  <a:schemeClr val="accent2">
                    <a:lumMod val="60000"/>
                    <a:lumOff val="40000"/>
                  </a:schemeClr>
                </a:solidFill>
                <a:latin typeface="+mj-lt"/>
              </a:rPr>
              <a:t>转化率</a:t>
            </a:r>
            <a:endParaRPr lang="en-US" sz="1200" dirty="0">
              <a:solidFill>
                <a:schemeClr val="accent2">
                  <a:lumMod val="60000"/>
                  <a:lumOff val="40000"/>
                </a:schemeClr>
              </a:solidFill>
              <a:latin typeface="+mj-lt"/>
            </a:endParaRPr>
          </a:p>
        </p:txBody>
      </p:sp>
    </p:spTree>
    <p:extLst>
      <p:ext uri="{BB962C8B-B14F-4D97-AF65-F5344CB8AC3E}">
        <p14:creationId xmlns:p14="http://schemas.microsoft.com/office/powerpoint/2010/main" val="331572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任意多边形: 形状 216">
            <a:extLst>
              <a:ext uri="{FF2B5EF4-FFF2-40B4-BE49-F238E27FC236}">
                <a16:creationId xmlns:a16="http://schemas.microsoft.com/office/drawing/2014/main" id="{5D740452-9D2A-A75B-CB2E-29E71B7AA184}"/>
              </a:ext>
            </a:extLst>
          </p:cNvPr>
          <p:cNvSpPr/>
          <p:nvPr/>
        </p:nvSpPr>
        <p:spPr>
          <a:xfrm>
            <a:off x="10182956" y="5234573"/>
            <a:ext cx="2009044" cy="1623427"/>
          </a:xfrm>
          <a:custGeom>
            <a:avLst/>
            <a:gdLst>
              <a:gd name="connsiteX0" fmla="*/ 1191615 w 2009044"/>
              <a:gd name="connsiteY0" fmla="*/ 3 h 1623427"/>
              <a:gd name="connsiteX1" fmla="*/ 1956544 w 2009044"/>
              <a:gd name="connsiteY1" fmla="*/ 561504 h 1623427"/>
              <a:gd name="connsiteX2" fmla="*/ 2007721 w 2009044"/>
              <a:gd name="connsiteY2" fmla="*/ 737182 h 1623427"/>
              <a:gd name="connsiteX3" fmla="*/ 2009044 w 2009044"/>
              <a:gd name="connsiteY3" fmla="*/ 739547 h 1623427"/>
              <a:gd name="connsiteX4" fmla="*/ 2009044 w 2009044"/>
              <a:gd name="connsiteY4" fmla="*/ 1623427 h 1623427"/>
              <a:gd name="connsiteX5" fmla="*/ 16347 w 2009044"/>
              <a:gd name="connsiteY5" fmla="*/ 1623427 h 1623427"/>
              <a:gd name="connsiteX6" fmla="*/ 3222 w 2009044"/>
              <a:gd name="connsiteY6" fmla="*/ 1561169 h 1623427"/>
              <a:gd name="connsiteX7" fmla="*/ 263607 w 2009044"/>
              <a:gd name="connsiteY7" fmla="*/ 1022960 h 1623427"/>
              <a:gd name="connsiteX8" fmla="*/ 1191615 w 2009044"/>
              <a:gd name="connsiteY8" fmla="*/ 3 h 162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044" h="1623427">
                <a:moveTo>
                  <a:pt x="1191615" y="3"/>
                </a:moveTo>
                <a:cubicBezTo>
                  <a:pt x="1548356" y="-741"/>
                  <a:pt x="1880000" y="161826"/>
                  <a:pt x="1956544" y="561504"/>
                </a:cubicBezTo>
                <a:cubicBezTo>
                  <a:pt x="1971750" y="640893"/>
                  <a:pt x="1988615" y="696784"/>
                  <a:pt x="2007721" y="737182"/>
                </a:cubicBezTo>
                <a:lnTo>
                  <a:pt x="2009044" y="739547"/>
                </a:lnTo>
                <a:lnTo>
                  <a:pt x="2009044" y="1623427"/>
                </a:lnTo>
                <a:lnTo>
                  <a:pt x="16347" y="1623427"/>
                </a:lnTo>
                <a:lnTo>
                  <a:pt x="3222" y="1561169"/>
                </a:lnTo>
                <a:cubicBezTo>
                  <a:pt x="-43807" y="1195693"/>
                  <a:pt x="442297" y="1329108"/>
                  <a:pt x="263607" y="1022960"/>
                </a:cubicBezTo>
                <a:cubicBezTo>
                  <a:pt x="-67234" y="456120"/>
                  <a:pt x="597047" y="1242"/>
                  <a:pt x="1191615" y="3"/>
                </a:cubicBezTo>
                <a:close/>
              </a:path>
            </a:pathLst>
          </a:custGeom>
          <a:solidFill>
            <a:schemeClr val="accent1">
              <a:lumMod val="20000"/>
              <a:lumOff val="80000"/>
              <a:alpha val="43000"/>
            </a:schemeClr>
          </a:solidFill>
          <a:ln w="2465" cap="flat">
            <a:noFill/>
            <a:prstDash val="solid"/>
            <a:miter/>
          </a:ln>
        </p:spPr>
        <p:txBody>
          <a:bodyPr wrap="square" rtlCol="0" anchor="ctr">
            <a:noAutofit/>
          </a:bodyPr>
          <a:lstStyle/>
          <a:p>
            <a:endParaRPr lang="en-US" dirty="0"/>
          </a:p>
        </p:txBody>
      </p:sp>
      <p:sp>
        <p:nvSpPr>
          <p:cNvPr id="4" name="内容占位符 3">
            <a:extLst>
              <a:ext uri="{FF2B5EF4-FFF2-40B4-BE49-F238E27FC236}">
                <a16:creationId xmlns:a16="http://schemas.microsoft.com/office/drawing/2014/main" id="{E7CF38E5-F24E-85C9-8273-CC67A1D9DD01}"/>
              </a:ext>
            </a:extLst>
          </p:cNvPr>
          <p:cNvSpPr>
            <a:spLocks noGrp="1"/>
          </p:cNvSpPr>
          <p:nvPr>
            <p:ph sz="quarter" idx="13"/>
          </p:nvPr>
        </p:nvSpPr>
        <p:spPr/>
        <p:txBody>
          <a:bodyPr>
            <a:noAutofit/>
          </a:bodyPr>
          <a:lstStyle/>
          <a:p>
            <a:r>
              <a:rPr lang="zh-CN" altLang="en-US" dirty="0"/>
              <a:t>用户分析</a:t>
            </a:r>
            <a:endParaRPr lang="en-US" dirty="0"/>
          </a:p>
        </p:txBody>
      </p:sp>
      <p:sp>
        <p:nvSpPr>
          <p:cNvPr id="5" name="内容占位符 4">
            <a:extLst>
              <a:ext uri="{FF2B5EF4-FFF2-40B4-BE49-F238E27FC236}">
                <a16:creationId xmlns:a16="http://schemas.microsoft.com/office/drawing/2014/main" id="{D6A870E4-2824-BB8A-3D45-07592AE742A8}"/>
              </a:ext>
            </a:extLst>
          </p:cNvPr>
          <p:cNvSpPr>
            <a:spLocks noGrp="1"/>
          </p:cNvSpPr>
          <p:nvPr>
            <p:ph sz="quarter" idx="14"/>
          </p:nvPr>
        </p:nvSpPr>
        <p:spPr/>
        <p:txBody>
          <a:bodyPr/>
          <a:lstStyle/>
          <a:p>
            <a:r>
              <a:rPr lang="en-US" dirty="0"/>
              <a:t>User analysis</a:t>
            </a:r>
          </a:p>
        </p:txBody>
      </p:sp>
      <p:sp>
        <p:nvSpPr>
          <p:cNvPr id="6" name="文本框 5">
            <a:extLst>
              <a:ext uri="{FF2B5EF4-FFF2-40B4-BE49-F238E27FC236}">
                <a16:creationId xmlns:a16="http://schemas.microsoft.com/office/drawing/2014/main" id="{BA5B8330-27FC-925E-DEF3-648BED6CE463}"/>
              </a:ext>
            </a:extLst>
          </p:cNvPr>
          <p:cNvSpPr txBox="1"/>
          <p:nvPr/>
        </p:nvSpPr>
        <p:spPr>
          <a:xfrm>
            <a:off x="554373" y="1203890"/>
            <a:ext cx="3336627" cy="429413"/>
          </a:xfrm>
          <a:prstGeom prst="rect">
            <a:avLst/>
          </a:prstGeom>
          <a:noFill/>
        </p:spPr>
        <p:txBody>
          <a:bodyPr wrap="square">
            <a:noAutofit/>
          </a:bodyPr>
          <a:lstStyle/>
          <a:p>
            <a:pPr>
              <a:lnSpc>
                <a:spcPct val="130000"/>
              </a:lnSpc>
              <a:spcAft>
                <a:spcPts val="1000"/>
              </a:spcAft>
            </a:pPr>
            <a:r>
              <a:rPr lang="zh-CN" altLang="en-US" b="1" spc="120" dirty="0">
                <a:solidFill>
                  <a:schemeClr val="accent1"/>
                </a:solidFill>
                <a:latin typeface="+mj-ea"/>
                <a:ea typeface="+mj-ea"/>
                <a:cs typeface="Times New Roman" panose="02020603050405020304" pitchFamily="18" charset="0"/>
              </a:rPr>
              <a:t>用户主要关注为娱乐性内容</a:t>
            </a:r>
            <a:endParaRPr lang="en-US" altLang="zh-CN" b="1" spc="120" dirty="0">
              <a:solidFill>
                <a:schemeClr val="accent1"/>
              </a:solidFill>
              <a:latin typeface="+mj-ea"/>
              <a:ea typeface="+mj-ea"/>
              <a:cs typeface="Times New Roman" panose="02020603050405020304" pitchFamily="18" charset="0"/>
            </a:endParaRPr>
          </a:p>
        </p:txBody>
      </p:sp>
      <p:sp>
        <p:nvSpPr>
          <p:cNvPr id="7" name="文本框 6">
            <a:extLst>
              <a:ext uri="{FF2B5EF4-FFF2-40B4-BE49-F238E27FC236}">
                <a16:creationId xmlns:a16="http://schemas.microsoft.com/office/drawing/2014/main" id="{8F8048F4-838E-2863-193D-B9543B9E5DF5}"/>
              </a:ext>
            </a:extLst>
          </p:cNvPr>
          <p:cNvSpPr txBox="1"/>
          <p:nvPr/>
        </p:nvSpPr>
        <p:spPr>
          <a:xfrm>
            <a:off x="600715" y="1666376"/>
            <a:ext cx="5350954" cy="557140"/>
          </a:xfrm>
          <a:prstGeom prst="rect">
            <a:avLst/>
          </a:prstGeom>
          <a:noFill/>
          <a:ln>
            <a:noFill/>
          </a:ln>
        </p:spPr>
        <p:txBody>
          <a:bodyPr wrap="square">
            <a:noAutofit/>
          </a:bodyPr>
          <a:lstStyle/>
          <a:p>
            <a:pPr algn="just">
              <a:lnSpc>
                <a:spcPct val="130000"/>
              </a:lnSpc>
            </a:pPr>
            <a:r>
              <a:rPr lang="zh-CN" altLang="en-US"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从图表中可以看出，用户主要关注的再娱乐区，科技区，数码区，针对这三个区域要提高转化。</a:t>
            </a:r>
            <a:endParaRPr lang="en-US" altLang="zh-CN"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9" name="组合 8">
            <a:extLst>
              <a:ext uri="{FF2B5EF4-FFF2-40B4-BE49-F238E27FC236}">
                <a16:creationId xmlns:a16="http://schemas.microsoft.com/office/drawing/2014/main" id="{AD70391B-9FC3-8201-1BF6-B7C09F84765A}"/>
              </a:ext>
            </a:extLst>
          </p:cNvPr>
          <p:cNvGrpSpPr/>
          <p:nvPr/>
        </p:nvGrpSpPr>
        <p:grpSpPr>
          <a:xfrm>
            <a:off x="6666844" y="1578382"/>
            <a:ext cx="841221" cy="682514"/>
            <a:chOff x="5143499" y="2715778"/>
            <a:chExt cx="1905000" cy="1545598"/>
          </a:xfrm>
        </p:grpSpPr>
        <p:sp>
          <p:nvSpPr>
            <p:cNvPr id="10" name="任意多边形: 形状 9">
              <a:extLst>
                <a:ext uri="{FF2B5EF4-FFF2-40B4-BE49-F238E27FC236}">
                  <a16:creationId xmlns:a16="http://schemas.microsoft.com/office/drawing/2014/main" id="{F9C75201-65B3-538B-3DFE-37B25D9D13DE}"/>
                </a:ext>
              </a:extLst>
            </p:cNvPr>
            <p:cNvSpPr/>
            <p:nvPr/>
          </p:nvSpPr>
          <p:spPr>
            <a:xfrm>
              <a:off x="5492053" y="2840150"/>
              <a:ext cx="1207892" cy="1421226"/>
            </a:xfrm>
            <a:custGeom>
              <a:avLst/>
              <a:gdLst>
                <a:gd name="connsiteX0" fmla="*/ 1160396 w 1207892"/>
                <a:gd name="connsiteY0" fmla="*/ 1119162 h 1421226"/>
                <a:gd name="connsiteX1" fmla="*/ 855094 w 1207892"/>
                <a:gd name="connsiteY1" fmla="*/ 804911 h 1421226"/>
                <a:gd name="connsiteX2" fmla="*/ 915835 w 1207892"/>
                <a:gd name="connsiteY2" fmla="*/ 754067 h 1421226"/>
                <a:gd name="connsiteX3" fmla="*/ 915836 w 1207892"/>
                <a:gd name="connsiteY3" fmla="*/ 129378 h 1421226"/>
                <a:gd name="connsiteX4" fmla="*/ 291147 w 1207892"/>
                <a:gd name="connsiteY4" fmla="*/ 129376 h 1421226"/>
                <a:gd name="connsiteX5" fmla="*/ 291145 w 1207892"/>
                <a:gd name="connsiteY5" fmla="*/ 754066 h 1421226"/>
                <a:gd name="connsiteX6" fmla="*/ 352258 w 1207892"/>
                <a:gd name="connsiteY6" fmla="*/ 805151 h 1421226"/>
                <a:gd name="connsiteX7" fmla="*/ 0 w 1207892"/>
                <a:gd name="connsiteY7" fmla="*/ 1354252 h 1421226"/>
                <a:gd name="connsiteX8" fmla="*/ 66973 w 1207892"/>
                <a:gd name="connsiteY8" fmla="*/ 1421225 h 1421226"/>
                <a:gd name="connsiteX9" fmla="*/ 133946 w 1207892"/>
                <a:gd name="connsiteY9" fmla="*/ 1354252 h 1421226"/>
                <a:gd name="connsiteX10" fmla="*/ 603947 w 1207892"/>
                <a:gd name="connsiteY10" fmla="*/ 884273 h 1421226"/>
                <a:gd name="connsiteX11" fmla="*/ 1073946 w 1207892"/>
                <a:gd name="connsiteY11" fmla="*/ 1354254 h 1421226"/>
                <a:gd name="connsiteX12" fmla="*/ 1140919 w 1207892"/>
                <a:gd name="connsiteY12" fmla="*/ 1421227 h 1421226"/>
                <a:gd name="connsiteX13" fmla="*/ 1207891 w 1207892"/>
                <a:gd name="connsiteY13" fmla="*/ 1354254 h 1421226"/>
                <a:gd name="connsiteX14" fmla="*/ 1160396 w 1207892"/>
                <a:gd name="connsiteY14" fmla="*/ 1119162 h 1421226"/>
                <a:gd name="connsiteX15" fmla="*/ 603519 w 1207892"/>
                <a:gd name="connsiteY15" fmla="*/ 133956 h 1421226"/>
                <a:gd name="connsiteX16" fmla="*/ 911277 w 1207892"/>
                <a:gd name="connsiteY16" fmla="*/ 441733 h 1421226"/>
                <a:gd name="connsiteX17" fmla="*/ 603519 w 1207892"/>
                <a:gd name="connsiteY17" fmla="*/ 749491 h 1421226"/>
                <a:gd name="connsiteX18" fmla="*/ 295742 w 1207892"/>
                <a:gd name="connsiteY18" fmla="*/ 441733 h 1421226"/>
                <a:gd name="connsiteX19" fmla="*/ 603519 w 1207892"/>
                <a:gd name="connsiteY19" fmla="*/ 133956 h 142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7892" h="1421226">
                  <a:moveTo>
                    <a:pt x="1160396" y="1119162"/>
                  </a:moveTo>
                  <a:cubicBezTo>
                    <a:pt x="1101401" y="979989"/>
                    <a:pt x="992505" y="867901"/>
                    <a:pt x="855094" y="804911"/>
                  </a:cubicBezTo>
                  <a:cubicBezTo>
                    <a:pt x="876801" y="789788"/>
                    <a:pt x="897127" y="772773"/>
                    <a:pt x="915835" y="754067"/>
                  </a:cubicBezTo>
                  <a:cubicBezTo>
                    <a:pt x="1088337" y="581565"/>
                    <a:pt x="1088339" y="301881"/>
                    <a:pt x="915836" y="129378"/>
                  </a:cubicBezTo>
                  <a:cubicBezTo>
                    <a:pt x="743333" y="-43125"/>
                    <a:pt x="463650" y="-43127"/>
                    <a:pt x="291147" y="129376"/>
                  </a:cubicBezTo>
                  <a:cubicBezTo>
                    <a:pt x="118644" y="301879"/>
                    <a:pt x="118642" y="581563"/>
                    <a:pt x="291145" y="754066"/>
                  </a:cubicBezTo>
                  <a:cubicBezTo>
                    <a:pt x="309957" y="772878"/>
                    <a:pt x="330408" y="789974"/>
                    <a:pt x="352258" y="805151"/>
                  </a:cubicBezTo>
                  <a:cubicBezTo>
                    <a:pt x="137488" y="903463"/>
                    <a:pt x="-175" y="1118049"/>
                    <a:pt x="0" y="1354252"/>
                  </a:cubicBezTo>
                  <a:cubicBezTo>
                    <a:pt x="0" y="1391240"/>
                    <a:pt x="29985" y="1421225"/>
                    <a:pt x="66973" y="1421225"/>
                  </a:cubicBezTo>
                  <a:cubicBezTo>
                    <a:pt x="103960" y="1421225"/>
                    <a:pt x="133946" y="1391240"/>
                    <a:pt x="133946" y="1354252"/>
                  </a:cubicBezTo>
                  <a:cubicBezTo>
                    <a:pt x="133947" y="1095107"/>
                    <a:pt x="344781" y="884273"/>
                    <a:pt x="603947" y="884273"/>
                  </a:cubicBezTo>
                  <a:cubicBezTo>
                    <a:pt x="863112" y="884273"/>
                    <a:pt x="1073946" y="1095107"/>
                    <a:pt x="1073946" y="1354254"/>
                  </a:cubicBezTo>
                  <a:cubicBezTo>
                    <a:pt x="1073946" y="1391242"/>
                    <a:pt x="1103931" y="1421227"/>
                    <a:pt x="1140919" y="1421227"/>
                  </a:cubicBezTo>
                  <a:cubicBezTo>
                    <a:pt x="1177906" y="1421227"/>
                    <a:pt x="1207891" y="1391242"/>
                    <a:pt x="1207891" y="1354254"/>
                  </a:cubicBezTo>
                  <a:cubicBezTo>
                    <a:pt x="1208038" y="1273493"/>
                    <a:pt x="1191883" y="1193533"/>
                    <a:pt x="1160396" y="1119162"/>
                  </a:cubicBezTo>
                  <a:close/>
                  <a:moveTo>
                    <a:pt x="603519" y="133956"/>
                  </a:moveTo>
                  <a:cubicBezTo>
                    <a:pt x="773220" y="133956"/>
                    <a:pt x="911277" y="272032"/>
                    <a:pt x="911277" y="441733"/>
                  </a:cubicBezTo>
                  <a:cubicBezTo>
                    <a:pt x="911277" y="611434"/>
                    <a:pt x="773239" y="749491"/>
                    <a:pt x="603519" y="749491"/>
                  </a:cubicBezTo>
                  <a:cubicBezTo>
                    <a:pt x="433799" y="749491"/>
                    <a:pt x="295742" y="611434"/>
                    <a:pt x="295742" y="441733"/>
                  </a:cubicBezTo>
                  <a:cubicBezTo>
                    <a:pt x="295742" y="272032"/>
                    <a:pt x="433799" y="133956"/>
                    <a:pt x="603519" y="133956"/>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 name="任意多边形: 形状 10">
              <a:extLst>
                <a:ext uri="{FF2B5EF4-FFF2-40B4-BE49-F238E27FC236}">
                  <a16:creationId xmlns:a16="http://schemas.microsoft.com/office/drawing/2014/main" id="{027D3F24-F155-6122-CBD7-9852242E3778}"/>
                </a:ext>
              </a:extLst>
            </p:cNvPr>
            <p:cNvSpPr/>
            <p:nvPr/>
          </p:nvSpPr>
          <p:spPr>
            <a:xfrm>
              <a:off x="5143499" y="2715778"/>
              <a:ext cx="1905000" cy="1375264"/>
            </a:xfrm>
            <a:custGeom>
              <a:avLst/>
              <a:gdLst>
                <a:gd name="connsiteX0" fmla="*/ 603498 w 1905000"/>
                <a:gd name="connsiteY0" fmla="*/ 0 h 1375264"/>
                <a:gd name="connsiteX1" fmla="*/ 161792 w 1905000"/>
                <a:gd name="connsiteY1" fmla="*/ 441813 h 1375264"/>
                <a:gd name="connsiteX2" fmla="*/ 239334 w 1905000"/>
                <a:gd name="connsiteY2" fmla="*/ 691753 h 1375264"/>
                <a:gd name="connsiteX3" fmla="*/ 316074 w 1905000"/>
                <a:gd name="connsiteY3" fmla="*/ 777199 h 1375264"/>
                <a:gd name="connsiteX4" fmla="*/ 0 w 1905000"/>
                <a:gd name="connsiteY4" fmla="*/ 1308292 h 1375264"/>
                <a:gd name="connsiteX5" fmla="*/ 66973 w 1905000"/>
                <a:gd name="connsiteY5" fmla="*/ 1375265 h 1375264"/>
                <a:gd name="connsiteX6" fmla="*/ 133945 w 1905000"/>
                <a:gd name="connsiteY6" fmla="*/ 1308292 h 1375264"/>
                <a:gd name="connsiteX7" fmla="*/ 482464 w 1905000"/>
                <a:gd name="connsiteY7" fmla="*/ 854125 h 1375264"/>
                <a:gd name="connsiteX8" fmla="*/ 529888 w 1905000"/>
                <a:gd name="connsiteY8" fmla="*/ 772139 h 1375264"/>
                <a:gd name="connsiteX9" fmla="*/ 482054 w 1905000"/>
                <a:gd name="connsiteY9" fmla="*/ 724607 h 1375264"/>
                <a:gd name="connsiteX10" fmla="*/ 295796 w 1905000"/>
                <a:gd name="connsiteY10" fmla="*/ 441703 h 1375264"/>
                <a:gd name="connsiteX11" fmla="*/ 603554 w 1905000"/>
                <a:gd name="connsiteY11" fmla="*/ 133945 h 1375264"/>
                <a:gd name="connsiteX12" fmla="*/ 670527 w 1905000"/>
                <a:gd name="connsiteY12" fmla="*/ 66973 h 1375264"/>
                <a:gd name="connsiteX13" fmla="*/ 603554 w 1905000"/>
                <a:gd name="connsiteY13" fmla="*/ 0 h 1375264"/>
                <a:gd name="connsiteX14" fmla="*/ 1588926 w 1905000"/>
                <a:gd name="connsiteY14" fmla="*/ 777199 h 1375264"/>
                <a:gd name="connsiteX15" fmla="*/ 1665666 w 1905000"/>
                <a:gd name="connsiteY15" fmla="*/ 691753 h 1375264"/>
                <a:gd name="connsiteX16" fmla="*/ 1551496 w 1905000"/>
                <a:gd name="connsiteY16" fmla="*/ 77558 h 1375264"/>
                <a:gd name="connsiteX17" fmla="*/ 1301502 w 1905000"/>
                <a:gd name="connsiteY17" fmla="*/ 0 h 1375264"/>
                <a:gd name="connsiteX18" fmla="*/ 1234529 w 1905000"/>
                <a:gd name="connsiteY18" fmla="*/ 66973 h 1375264"/>
                <a:gd name="connsiteX19" fmla="*/ 1301502 w 1905000"/>
                <a:gd name="connsiteY19" fmla="*/ 133945 h 1375264"/>
                <a:gd name="connsiteX20" fmla="*/ 1609260 w 1905000"/>
                <a:gd name="connsiteY20" fmla="*/ 441703 h 1375264"/>
                <a:gd name="connsiteX21" fmla="*/ 1422927 w 1905000"/>
                <a:gd name="connsiteY21" fmla="*/ 724607 h 1375264"/>
                <a:gd name="connsiteX22" fmla="*/ 1374997 w 1905000"/>
                <a:gd name="connsiteY22" fmla="*/ 806299 h 1375264"/>
                <a:gd name="connsiteX23" fmla="*/ 1422536 w 1905000"/>
                <a:gd name="connsiteY23" fmla="*/ 854125 h 1375264"/>
                <a:gd name="connsiteX24" fmla="*/ 1771055 w 1905000"/>
                <a:gd name="connsiteY24" fmla="*/ 1308292 h 1375264"/>
                <a:gd name="connsiteX25" fmla="*/ 1838027 w 1905000"/>
                <a:gd name="connsiteY25" fmla="*/ 1375265 h 1375264"/>
                <a:gd name="connsiteX26" fmla="*/ 1905000 w 1905000"/>
                <a:gd name="connsiteY26" fmla="*/ 1308292 h 1375264"/>
                <a:gd name="connsiteX27" fmla="*/ 1588926 w 1905000"/>
                <a:gd name="connsiteY27" fmla="*/ 777199 h 137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5000" h="1375264">
                  <a:moveTo>
                    <a:pt x="603498" y="0"/>
                  </a:moveTo>
                  <a:cubicBezTo>
                    <a:pt x="359520" y="30"/>
                    <a:pt x="161763" y="197835"/>
                    <a:pt x="161792" y="441813"/>
                  </a:cubicBezTo>
                  <a:cubicBezTo>
                    <a:pt x="161803" y="531045"/>
                    <a:pt x="188837" y="618184"/>
                    <a:pt x="239334" y="691753"/>
                  </a:cubicBezTo>
                  <a:cubicBezTo>
                    <a:pt x="261110" y="723435"/>
                    <a:pt x="286905" y="752157"/>
                    <a:pt x="316074" y="777199"/>
                  </a:cubicBezTo>
                  <a:cubicBezTo>
                    <a:pt x="121424" y="883007"/>
                    <a:pt x="173" y="1086743"/>
                    <a:pt x="0" y="1308292"/>
                  </a:cubicBezTo>
                  <a:cubicBezTo>
                    <a:pt x="0" y="1345280"/>
                    <a:pt x="29985" y="1375265"/>
                    <a:pt x="66973" y="1375265"/>
                  </a:cubicBezTo>
                  <a:cubicBezTo>
                    <a:pt x="103961" y="1375265"/>
                    <a:pt x="133945" y="1345280"/>
                    <a:pt x="133945" y="1308292"/>
                  </a:cubicBezTo>
                  <a:cubicBezTo>
                    <a:pt x="133945" y="1095617"/>
                    <a:pt x="277192" y="908856"/>
                    <a:pt x="482464" y="854125"/>
                  </a:cubicBezTo>
                  <a:cubicBezTo>
                    <a:pt x="518199" y="844581"/>
                    <a:pt x="539431" y="807875"/>
                    <a:pt x="529888" y="772139"/>
                  </a:cubicBezTo>
                  <a:cubicBezTo>
                    <a:pt x="523665" y="748838"/>
                    <a:pt x="505394" y="730683"/>
                    <a:pt x="482054" y="724607"/>
                  </a:cubicBezTo>
                  <a:cubicBezTo>
                    <a:pt x="368774" y="676286"/>
                    <a:pt x="295413" y="564859"/>
                    <a:pt x="295796" y="441703"/>
                  </a:cubicBezTo>
                  <a:cubicBezTo>
                    <a:pt x="295796" y="272002"/>
                    <a:pt x="433853" y="133945"/>
                    <a:pt x="603554" y="133945"/>
                  </a:cubicBezTo>
                  <a:cubicBezTo>
                    <a:pt x="640541" y="133945"/>
                    <a:pt x="670527" y="103960"/>
                    <a:pt x="670527" y="66973"/>
                  </a:cubicBezTo>
                  <a:cubicBezTo>
                    <a:pt x="670527" y="29985"/>
                    <a:pt x="640541" y="0"/>
                    <a:pt x="603554" y="0"/>
                  </a:cubicBezTo>
                  <a:close/>
                  <a:moveTo>
                    <a:pt x="1588926" y="777199"/>
                  </a:moveTo>
                  <a:cubicBezTo>
                    <a:pt x="1618095" y="752157"/>
                    <a:pt x="1643890" y="723435"/>
                    <a:pt x="1665666" y="691753"/>
                  </a:cubicBezTo>
                  <a:cubicBezTo>
                    <a:pt x="1803745" y="490621"/>
                    <a:pt x="1752628" y="215637"/>
                    <a:pt x="1551496" y="77558"/>
                  </a:cubicBezTo>
                  <a:cubicBezTo>
                    <a:pt x="1477914" y="27044"/>
                    <a:pt x="1390756" y="4"/>
                    <a:pt x="1301502" y="0"/>
                  </a:cubicBezTo>
                  <a:cubicBezTo>
                    <a:pt x="1264515" y="0"/>
                    <a:pt x="1234529" y="29985"/>
                    <a:pt x="1234529" y="66973"/>
                  </a:cubicBezTo>
                  <a:cubicBezTo>
                    <a:pt x="1234529" y="103960"/>
                    <a:pt x="1264515" y="133945"/>
                    <a:pt x="1301502" y="133945"/>
                  </a:cubicBezTo>
                  <a:cubicBezTo>
                    <a:pt x="1471203" y="133945"/>
                    <a:pt x="1609260" y="272002"/>
                    <a:pt x="1609260" y="441703"/>
                  </a:cubicBezTo>
                  <a:cubicBezTo>
                    <a:pt x="1609640" y="564879"/>
                    <a:pt x="1536243" y="676316"/>
                    <a:pt x="1422927" y="724607"/>
                  </a:cubicBezTo>
                  <a:cubicBezTo>
                    <a:pt x="1387134" y="733929"/>
                    <a:pt x="1365675" y="770504"/>
                    <a:pt x="1374997" y="806299"/>
                  </a:cubicBezTo>
                  <a:cubicBezTo>
                    <a:pt x="1381077" y="829637"/>
                    <a:pt x="1399236" y="847905"/>
                    <a:pt x="1422536" y="854125"/>
                  </a:cubicBezTo>
                  <a:cubicBezTo>
                    <a:pt x="1627808" y="908856"/>
                    <a:pt x="1771055" y="1095617"/>
                    <a:pt x="1771055" y="1308292"/>
                  </a:cubicBezTo>
                  <a:cubicBezTo>
                    <a:pt x="1771055" y="1345280"/>
                    <a:pt x="1801040" y="1375265"/>
                    <a:pt x="1838027" y="1375265"/>
                  </a:cubicBezTo>
                  <a:cubicBezTo>
                    <a:pt x="1875011" y="1375265"/>
                    <a:pt x="1905000" y="1345280"/>
                    <a:pt x="1905000" y="1308292"/>
                  </a:cubicBezTo>
                  <a:cubicBezTo>
                    <a:pt x="1904833" y="1086743"/>
                    <a:pt x="1783577" y="883007"/>
                    <a:pt x="1588926" y="777199"/>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13" name="矩形 12">
            <a:extLst>
              <a:ext uri="{FF2B5EF4-FFF2-40B4-BE49-F238E27FC236}">
                <a16:creationId xmlns:a16="http://schemas.microsoft.com/office/drawing/2014/main" id="{82FD0119-A079-4DEE-2664-17992F2CE197}"/>
              </a:ext>
            </a:extLst>
          </p:cNvPr>
          <p:cNvSpPr/>
          <p:nvPr/>
        </p:nvSpPr>
        <p:spPr>
          <a:xfrm>
            <a:off x="6446772" y="2151531"/>
            <a:ext cx="5229289" cy="758022"/>
          </a:xfrm>
          <a:prstGeom prst="rect">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TW" altLang="en-US"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14" name="矩形 13">
            <a:extLst>
              <a:ext uri="{FF2B5EF4-FFF2-40B4-BE49-F238E27FC236}">
                <a16:creationId xmlns:a16="http://schemas.microsoft.com/office/drawing/2014/main" id="{264321D2-3562-D585-F110-B9A74E719208}"/>
              </a:ext>
            </a:extLst>
          </p:cNvPr>
          <p:cNvSpPr/>
          <p:nvPr/>
        </p:nvSpPr>
        <p:spPr>
          <a:xfrm>
            <a:off x="6437244" y="1707859"/>
            <a:ext cx="5238817" cy="437418"/>
          </a:xfrm>
          <a:prstGeom prst="rect">
            <a:avLst/>
          </a:prstGeom>
          <a:gradFill>
            <a:gsLst>
              <a:gs pos="0">
                <a:schemeClr val="accent1">
                  <a:lumMod val="60000"/>
                  <a:lumOff val="4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TW" altLang="en-US"/>
          </a:p>
        </p:txBody>
      </p:sp>
      <p:sp>
        <p:nvSpPr>
          <p:cNvPr id="15" name="平行四边形 14">
            <a:extLst>
              <a:ext uri="{FF2B5EF4-FFF2-40B4-BE49-F238E27FC236}">
                <a16:creationId xmlns:a16="http://schemas.microsoft.com/office/drawing/2014/main" id="{786732E0-FBC0-BCF6-7EE4-54D6778FE02F}"/>
              </a:ext>
            </a:extLst>
          </p:cNvPr>
          <p:cNvSpPr/>
          <p:nvPr/>
        </p:nvSpPr>
        <p:spPr>
          <a:xfrm flipH="1">
            <a:off x="6437241" y="1706621"/>
            <a:ext cx="873560" cy="657157"/>
          </a:xfrm>
          <a:prstGeom prst="parallelogram">
            <a:avLst>
              <a:gd name="adj" fmla="val 61215"/>
            </a:avLst>
          </a:prstGeom>
          <a:gradFill>
            <a:gsLst>
              <a:gs pos="72000">
                <a:schemeClr val="accent1">
                  <a:alpha val="0"/>
                </a:schemeClr>
              </a:gs>
              <a:gs pos="0">
                <a:schemeClr val="accent1">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6" name="文本框 15">
            <a:extLst>
              <a:ext uri="{FF2B5EF4-FFF2-40B4-BE49-F238E27FC236}">
                <a16:creationId xmlns:a16="http://schemas.microsoft.com/office/drawing/2014/main" id="{AB9EFFFC-211D-A81B-C686-485AE771B841}"/>
              </a:ext>
            </a:extLst>
          </p:cNvPr>
          <p:cNvSpPr txBox="1"/>
          <p:nvPr/>
        </p:nvSpPr>
        <p:spPr>
          <a:xfrm>
            <a:off x="6559180" y="1768871"/>
            <a:ext cx="2367154" cy="369332"/>
          </a:xfrm>
          <a:prstGeom prst="rect">
            <a:avLst/>
          </a:prstGeom>
          <a:noFill/>
        </p:spPr>
        <p:txBody>
          <a:bodyPr wrap="square">
            <a:noAutofit/>
          </a:bodyPr>
          <a:lstStyle/>
          <a:p>
            <a:pPr>
              <a:spcAft>
                <a:spcPts val="1000"/>
              </a:spcAft>
            </a:pPr>
            <a:r>
              <a:rPr lang="zh-CN" altLang="en-US" spc="200" dirty="0">
                <a:gradFill>
                  <a:gsLst>
                    <a:gs pos="0">
                      <a:schemeClr val="bg1"/>
                    </a:gs>
                    <a:gs pos="100000">
                      <a:schemeClr val="accent1">
                        <a:lumMod val="20000"/>
                        <a:lumOff val="80000"/>
                      </a:schemeClr>
                    </a:gs>
                  </a:gsLst>
                  <a:lin ang="5400000" scaled="1"/>
                </a:gradFill>
                <a:effectLst>
                  <a:outerShdw blurRad="114300" dist="114300" dir="2700000" algn="tl" rotWithShape="0">
                    <a:schemeClr val="accent1">
                      <a:lumMod val="75000"/>
                      <a:alpha val="24000"/>
                    </a:schemeClr>
                  </a:outerShdw>
                </a:effectLst>
                <a:latin typeface="OPPOSans B" panose="00020600040101010101" pitchFamily="18" charset="-122"/>
                <a:ea typeface="OPPOSans B" panose="00020600040101010101" pitchFamily="18" charset="-122"/>
                <a:cs typeface="OPPOSans B" panose="00020600040101010101" pitchFamily="18" charset="-122"/>
              </a:rPr>
              <a:t>青年群体较多</a:t>
            </a:r>
            <a:endParaRPr lang="en-US" altLang="zh-CN" spc="200" dirty="0">
              <a:gradFill>
                <a:gsLst>
                  <a:gs pos="0">
                    <a:schemeClr val="bg1"/>
                  </a:gs>
                  <a:gs pos="100000">
                    <a:schemeClr val="accent1">
                      <a:lumMod val="20000"/>
                      <a:lumOff val="80000"/>
                    </a:schemeClr>
                  </a:gs>
                </a:gsLst>
                <a:lin ang="5400000" scaled="1"/>
              </a:gradFill>
              <a:effectLst>
                <a:outerShdw blurRad="114300" dist="114300" dir="2700000" algn="tl" rotWithShape="0">
                  <a:schemeClr val="accent1">
                    <a:lumMod val="75000"/>
                    <a:alpha val="24000"/>
                  </a:schemeClr>
                </a:outerShdw>
              </a:effectLst>
              <a:latin typeface="OPPOSans B" panose="00020600040101010101" pitchFamily="18" charset="-122"/>
              <a:ea typeface="OPPOSans B" panose="00020600040101010101" pitchFamily="18" charset="-122"/>
              <a:cs typeface="OPPOSans B" panose="00020600040101010101" pitchFamily="18" charset="-122"/>
            </a:endParaRPr>
          </a:p>
        </p:txBody>
      </p:sp>
      <p:sp>
        <p:nvSpPr>
          <p:cNvPr id="17" name="文本框 16">
            <a:extLst>
              <a:ext uri="{FF2B5EF4-FFF2-40B4-BE49-F238E27FC236}">
                <a16:creationId xmlns:a16="http://schemas.microsoft.com/office/drawing/2014/main" id="{0D93F3CD-72DB-D6C5-9479-716A5243E512}"/>
              </a:ext>
            </a:extLst>
          </p:cNvPr>
          <p:cNvSpPr txBox="1"/>
          <p:nvPr/>
        </p:nvSpPr>
        <p:spPr>
          <a:xfrm>
            <a:off x="6568994" y="2232756"/>
            <a:ext cx="4994371" cy="557140"/>
          </a:xfrm>
          <a:prstGeom prst="rect">
            <a:avLst/>
          </a:prstGeom>
          <a:noFill/>
          <a:ln>
            <a:noFill/>
          </a:ln>
        </p:spPr>
        <p:txBody>
          <a:bodyPr wrap="square">
            <a:noAutofit/>
          </a:bodyPr>
          <a:lstStyle/>
          <a:p>
            <a:pPr>
              <a:lnSpc>
                <a:spcPct val="130000"/>
              </a:lnSpc>
            </a:pPr>
            <a:r>
              <a:rPr lang="zh-CN" altLang="en-US"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用户多为</a:t>
            </a:r>
            <a:r>
              <a:rPr lang="en-US" altLang="zh-CN"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20-30</a:t>
            </a:r>
            <a:r>
              <a:rPr lang="zh-CN" altLang="en-US"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岁的青年群体，喜欢科技数码等消费品的相关内容，对于娱乐性的活动，内容版块关注较多。</a:t>
            </a:r>
            <a:endParaRPr lang="en-US" altLang="zh-CN"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endParaRPr>
          </a:p>
        </p:txBody>
      </p:sp>
      <p:graphicFrame>
        <p:nvGraphicFramePr>
          <p:cNvPr id="31" name="图表 30">
            <a:extLst>
              <a:ext uri="{FF2B5EF4-FFF2-40B4-BE49-F238E27FC236}">
                <a16:creationId xmlns:a16="http://schemas.microsoft.com/office/drawing/2014/main" id="{63A0DC31-F5CA-67BB-D93F-C8A1FDD04B09}"/>
              </a:ext>
            </a:extLst>
          </p:cNvPr>
          <p:cNvGraphicFramePr/>
          <p:nvPr>
            <p:extLst>
              <p:ext uri="{D42A27DB-BD31-4B8C-83A1-F6EECF244321}">
                <p14:modId xmlns:p14="http://schemas.microsoft.com/office/powerpoint/2010/main" val="2533515639"/>
              </p:ext>
            </p:extLst>
          </p:nvPr>
        </p:nvGraphicFramePr>
        <p:xfrm>
          <a:off x="575393" y="2395568"/>
          <a:ext cx="5341902" cy="3757636"/>
        </p:xfrm>
        <a:graphic>
          <a:graphicData uri="http://schemas.openxmlformats.org/drawingml/2006/chart">
            <c:chart xmlns:c="http://schemas.openxmlformats.org/drawingml/2006/chart" xmlns:r="http://schemas.openxmlformats.org/officeDocument/2006/relationships" r:id="rId2"/>
          </a:graphicData>
        </a:graphic>
      </p:graphicFrame>
      <p:sp>
        <p:nvSpPr>
          <p:cNvPr id="32" name="文本框 31">
            <a:extLst>
              <a:ext uri="{FF2B5EF4-FFF2-40B4-BE49-F238E27FC236}">
                <a16:creationId xmlns:a16="http://schemas.microsoft.com/office/drawing/2014/main" id="{18FB8190-E0FA-0220-9A05-816511809555}"/>
              </a:ext>
            </a:extLst>
          </p:cNvPr>
          <p:cNvSpPr txBox="1"/>
          <p:nvPr/>
        </p:nvSpPr>
        <p:spPr>
          <a:xfrm>
            <a:off x="6328239" y="1203890"/>
            <a:ext cx="2740179" cy="429413"/>
          </a:xfrm>
          <a:prstGeom prst="rect">
            <a:avLst/>
          </a:prstGeom>
          <a:noFill/>
        </p:spPr>
        <p:txBody>
          <a:bodyPr wrap="square">
            <a:noAutofit/>
          </a:bodyPr>
          <a:lstStyle/>
          <a:p>
            <a:pPr>
              <a:lnSpc>
                <a:spcPct val="130000"/>
              </a:lnSpc>
              <a:spcAft>
                <a:spcPts val="1000"/>
              </a:spcAft>
            </a:pPr>
            <a:r>
              <a:rPr lang="zh-CN" altLang="en-US" b="1" spc="120" dirty="0">
                <a:solidFill>
                  <a:schemeClr val="accent1"/>
                </a:solidFill>
                <a:latin typeface="+mj-ea"/>
                <a:ea typeface="+mj-ea"/>
                <a:cs typeface="Times New Roman" panose="02020603050405020304" pitchFamily="18" charset="0"/>
              </a:rPr>
              <a:t>人群特点</a:t>
            </a:r>
            <a:endParaRPr lang="en-US" altLang="zh-CN" b="1" spc="120" dirty="0">
              <a:solidFill>
                <a:schemeClr val="accent1"/>
              </a:solidFill>
              <a:latin typeface="+mj-ea"/>
              <a:ea typeface="+mj-ea"/>
              <a:cs typeface="Times New Roman" panose="02020603050405020304" pitchFamily="18" charset="0"/>
            </a:endParaRPr>
          </a:p>
        </p:txBody>
      </p:sp>
      <p:sp>
        <p:nvSpPr>
          <p:cNvPr id="34" name="矩形 33">
            <a:extLst>
              <a:ext uri="{FF2B5EF4-FFF2-40B4-BE49-F238E27FC236}">
                <a16:creationId xmlns:a16="http://schemas.microsoft.com/office/drawing/2014/main" id="{032D054A-0FA0-BEAE-F27C-A0CA73C47FE5}"/>
              </a:ext>
            </a:extLst>
          </p:cNvPr>
          <p:cNvSpPr/>
          <p:nvPr/>
        </p:nvSpPr>
        <p:spPr>
          <a:xfrm>
            <a:off x="6457883" y="5045221"/>
            <a:ext cx="5238817" cy="1106323"/>
          </a:xfrm>
          <a:prstGeom prst="rect">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TW" altLang="en-US"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35" name="矩形 34">
            <a:extLst>
              <a:ext uri="{FF2B5EF4-FFF2-40B4-BE49-F238E27FC236}">
                <a16:creationId xmlns:a16="http://schemas.microsoft.com/office/drawing/2014/main" id="{320FAB33-CEF5-3474-4F02-BA0ADE483889}"/>
              </a:ext>
            </a:extLst>
          </p:cNvPr>
          <p:cNvSpPr/>
          <p:nvPr/>
        </p:nvSpPr>
        <p:spPr>
          <a:xfrm>
            <a:off x="6448355" y="4601549"/>
            <a:ext cx="5238817" cy="437418"/>
          </a:xfrm>
          <a:prstGeom prst="rect">
            <a:avLst/>
          </a:prstGeom>
          <a:gradFill>
            <a:gsLst>
              <a:gs pos="0">
                <a:schemeClr val="accent1">
                  <a:lumMod val="60000"/>
                  <a:lumOff val="4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TW" altLang="en-US"/>
          </a:p>
        </p:txBody>
      </p:sp>
      <p:sp>
        <p:nvSpPr>
          <p:cNvPr id="36" name="平行四边形 35">
            <a:extLst>
              <a:ext uri="{FF2B5EF4-FFF2-40B4-BE49-F238E27FC236}">
                <a16:creationId xmlns:a16="http://schemas.microsoft.com/office/drawing/2014/main" id="{1D60C97E-805A-5A48-4741-BD6106A2BEE7}"/>
              </a:ext>
            </a:extLst>
          </p:cNvPr>
          <p:cNvSpPr/>
          <p:nvPr/>
        </p:nvSpPr>
        <p:spPr>
          <a:xfrm flipH="1">
            <a:off x="6448352" y="4600311"/>
            <a:ext cx="873560" cy="657157"/>
          </a:xfrm>
          <a:prstGeom prst="parallelogram">
            <a:avLst>
              <a:gd name="adj" fmla="val 61215"/>
            </a:avLst>
          </a:prstGeom>
          <a:gradFill>
            <a:gsLst>
              <a:gs pos="72000">
                <a:schemeClr val="accent1">
                  <a:alpha val="0"/>
                </a:schemeClr>
              </a:gs>
              <a:gs pos="0">
                <a:schemeClr val="accent1">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7" name="文本框 36">
            <a:extLst>
              <a:ext uri="{FF2B5EF4-FFF2-40B4-BE49-F238E27FC236}">
                <a16:creationId xmlns:a16="http://schemas.microsoft.com/office/drawing/2014/main" id="{E77F4B30-ABF3-59FB-1917-90DA2A518441}"/>
              </a:ext>
            </a:extLst>
          </p:cNvPr>
          <p:cNvSpPr txBox="1"/>
          <p:nvPr/>
        </p:nvSpPr>
        <p:spPr>
          <a:xfrm>
            <a:off x="6570289" y="4662561"/>
            <a:ext cx="3102485" cy="369332"/>
          </a:xfrm>
          <a:prstGeom prst="rect">
            <a:avLst/>
          </a:prstGeom>
          <a:noFill/>
        </p:spPr>
        <p:txBody>
          <a:bodyPr wrap="square">
            <a:noAutofit/>
          </a:bodyPr>
          <a:lstStyle/>
          <a:p>
            <a:pPr>
              <a:spcAft>
                <a:spcPts val="1000"/>
              </a:spcAft>
            </a:pPr>
            <a:r>
              <a:rPr lang="zh-CN" altLang="en-US" spc="200" dirty="0">
                <a:gradFill>
                  <a:gsLst>
                    <a:gs pos="0">
                      <a:schemeClr val="bg1"/>
                    </a:gs>
                    <a:gs pos="100000">
                      <a:schemeClr val="accent1">
                        <a:lumMod val="20000"/>
                        <a:lumOff val="80000"/>
                      </a:schemeClr>
                    </a:gs>
                  </a:gsLst>
                  <a:lin ang="5400000" scaled="1"/>
                </a:gradFill>
                <a:effectLst>
                  <a:outerShdw blurRad="114300" dist="114300" dir="2700000" algn="tl" rotWithShape="0">
                    <a:schemeClr val="accent1">
                      <a:lumMod val="75000"/>
                      <a:alpha val="24000"/>
                    </a:schemeClr>
                  </a:outerShdw>
                </a:effectLst>
                <a:latin typeface="OPPOSans B" panose="00020600040101010101" pitchFamily="18" charset="-122"/>
                <a:ea typeface="OPPOSans B" panose="00020600040101010101" pitchFamily="18" charset="-122"/>
                <a:cs typeface="OPPOSans B" panose="00020600040101010101" pitchFamily="18" charset="-122"/>
              </a:rPr>
              <a:t>用户来源主要分布在南方</a:t>
            </a:r>
          </a:p>
        </p:txBody>
      </p:sp>
      <p:sp>
        <p:nvSpPr>
          <p:cNvPr id="38" name="文本框 37">
            <a:extLst>
              <a:ext uri="{FF2B5EF4-FFF2-40B4-BE49-F238E27FC236}">
                <a16:creationId xmlns:a16="http://schemas.microsoft.com/office/drawing/2014/main" id="{BC7D3182-9EA6-4A6E-48D7-4BCEF027A116}"/>
              </a:ext>
            </a:extLst>
          </p:cNvPr>
          <p:cNvSpPr txBox="1"/>
          <p:nvPr/>
        </p:nvSpPr>
        <p:spPr>
          <a:xfrm>
            <a:off x="6580105" y="5126446"/>
            <a:ext cx="4994372" cy="797206"/>
          </a:xfrm>
          <a:prstGeom prst="rect">
            <a:avLst/>
          </a:prstGeom>
          <a:noFill/>
          <a:ln>
            <a:noFill/>
          </a:ln>
        </p:spPr>
        <p:txBody>
          <a:bodyPr wrap="square">
            <a:noAutofit/>
          </a:bodyPr>
          <a:lstStyle/>
          <a:p>
            <a:pPr>
              <a:lnSpc>
                <a:spcPct val="130000"/>
              </a:lnSpc>
            </a:pPr>
            <a:r>
              <a:rPr lang="zh-CN" altLang="en-US"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平台现存在的用户主要来自南方地区的，一二线城市，以都市白领，高校学生为主。因为需要加大北方的宣传力度，在南方维持现有宣传策略，进行纵向的用户发掘。</a:t>
            </a:r>
          </a:p>
        </p:txBody>
      </p:sp>
      <p:sp>
        <p:nvSpPr>
          <p:cNvPr id="40" name="矩形 39">
            <a:extLst>
              <a:ext uri="{FF2B5EF4-FFF2-40B4-BE49-F238E27FC236}">
                <a16:creationId xmlns:a16="http://schemas.microsoft.com/office/drawing/2014/main" id="{C085F790-B7D2-9A48-6FF6-78F6152E0877}"/>
              </a:ext>
            </a:extLst>
          </p:cNvPr>
          <p:cNvSpPr/>
          <p:nvPr/>
        </p:nvSpPr>
        <p:spPr>
          <a:xfrm>
            <a:off x="6446772" y="3604782"/>
            <a:ext cx="5229289" cy="758022"/>
          </a:xfrm>
          <a:prstGeom prst="rect">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TW" altLang="en-US"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41" name="矩形 40">
            <a:extLst>
              <a:ext uri="{FF2B5EF4-FFF2-40B4-BE49-F238E27FC236}">
                <a16:creationId xmlns:a16="http://schemas.microsoft.com/office/drawing/2014/main" id="{F299AE49-0E1C-2A28-ACDF-00E3D96167B9}"/>
              </a:ext>
            </a:extLst>
          </p:cNvPr>
          <p:cNvSpPr/>
          <p:nvPr/>
        </p:nvSpPr>
        <p:spPr>
          <a:xfrm>
            <a:off x="6437244" y="3161109"/>
            <a:ext cx="5238817" cy="437417"/>
          </a:xfrm>
          <a:prstGeom prst="rect">
            <a:avLst/>
          </a:prstGeom>
          <a:gradFill>
            <a:gsLst>
              <a:gs pos="0">
                <a:schemeClr val="accent1">
                  <a:lumMod val="60000"/>
                  <a:lumOff val="4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TW" altLang="en-US"/>
          </a:p>
        </p:txBody>
      </p:sp>
      <p:sp>
        <p:nvSpPr>
          <p:cNvPr id="42" name="平行四边形 41">
            <a:extLst>
              <a:ext uri="{FF2B5EF4-FFF2-40B4-BE49-F238E27FC236}">
                <a16:creationId xmlns:a16="http://schemas.microsoft.com/office/drawing/2014/main" id="{BE730B65-0009-99A1-2A17-32033ADF5A10}"/>
              </a:ext>
            </a:extLst>
          </p:cNvPr>
          <p:cNvSpPr/>
          <p:nvPr/>
        </p:nvSpPr>
        <p:spPr>
          <a:xfrm flipH="1">
            <a:off x="6437241" y="3159871"/>
            <a:ext cx="873560" cy="657157"/>
          </a:xfrm>
          <a:prstGeom prst="parallelogram">
            <a:avLst>
              <a:gd name="adj" fmla="val 61215"/>
            </a:avLst>
          </a:prstGeom>
          <a:gradFill>
            <a:gsLst>
              <a:gs pos="72000">
                <a:schemeClr val="accent1">
                  <a:alpha val="0"/>
                </a:schemeClr>
              </a:gs>
              <a:gs pos="0">
                <a:schemeClr val="accent1">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3" name="文本框 42">
            <a:extLst>
              <a:ext uri="{FF2B5EF4-FFF2-40B4-BE49-F238E27FC236}">
                <a16:creationId xmlns:a16="http://schemas.microsoft.com/office/drawing/2014/main" id="{A75E27EF-6294-4B07-759F-5AB194D1DCE0}"/>
              </a:ext>
            </a:extLst>
          </p:cNvPr>
          <p:cNvSpPr txBox="1"/>
          <p:nvPr/>
        </p:nvSpPr>
        <p:spPr>
          <a:xfrm>
            <a:off x="6559180" y="3222121"/>
            <a:ext cx="2686820" cy="369332"/>
          </a:xfrm>
          <a:prstGeom prst="rect">
            <a:avLst/>
          </a:prstGeom>
          <a:noFill/>
        </p:spPr>
        <p:txBody>
          <a:bodyPr wrap="square">
            <a:noAutofit/>
          </a:bodyPr>
          <a:lstStyle/>
          <a:p>
            <a:pPr>
              <a:spcAft>
                <a:spcPts val="1000"/>
              </a:spcAft>
            </a:pPr>
            <a:r>
              <a:rPr lang="zh-CN" altLang="en-US" spc="200" dirty="0">
                <a:gradFill>
                  <a:gsLst>
                    <a:gs pos="0">
                      <a:schemeClr val="bg1"/>
                    </a:gs>
                    <a:gs pos="100000">
                      <a:schemeClr val="accent1">
                        <a:lumMod val="20000"/>
                        <a:lumOff val="80000"/>
                      </a:schemeClr>
                    </a:gs>
                  </a:gsLst>
                  <a:lin ang="5400000" scaled="1"/>
                </a:gradFill>
                <a:effectLst>
                  <a:outerShdw blurRad="114300" dist="114300" dir="2700000" algn="tl" rotWithShape="0">
                    <a:schemeClr val="accent1">
                      <a:lumMod val="75000"/>
                      <a:alpha val="24000"/>
                    </a:schemeClr>
                  </a:outerShdw>
                </a:effectLst>
                <a:latin typeface="OPPOSans B" panose="00020600040101010101" pitchFamily="18" charset="-122"/>
                <a:ea typeface="OPPOSans B" panose="00020600040101010101" pitchFamily="18" charset="-122"/>
                <a:cs typeface="OPPOSans B" panose="00020600040101010101" pitchFamily="18" charset="-122"/>
              </a:rPr>
              <a:t>男性与女性分布均衡</a:t>
            </a:r>
          </a:p>
        </p:txBody>
      </p:sp>
      <p:sp>
        <p:nvSpPr>
          <p:cNvPr id="44" name="文本框 43">
            <a:extLst>
              <a:ext uri="{FF2B5EF4-FFF2-40B4-BE49-F238E27FC236}">
                <a16:creationId xmlns:a16="http://schemas.microsoft.com/office/drawing/2014/main" id="{09450AAC-5381-47D9-8FFD-6558BF68E5D8}"/>
              </a:ext>
            </a:extLst>
          </p:cNvPr>
          <p:cNvSpPr txBox="1"/>
          <p:nvPr/>
        </p:nvSpPr>
        <p:spPr>
          <a:xfrm>
            <a:off x="6568994" y="3686006"/>
            <a:ext cx="4994371" cy="557140"/>
          </a:xfrm>
          <a:prstGeom prst="rect">
            <a:avLst/>
          </a:prstGeom>
          <a:noFill/>
          <a:ln>
            <a:noFill/>
          </a:ln>
        </p:spPr>
        <p:txBody>
          <a:bodyPr wrap="square">
            <a:noAutofit/>
          </a:bodyPr>
          <a:lstStyle/>
          <a:p>
            <a:pPr>
              <a:lnSpc>
                <a:spcPct val="130000"/>
              </a:lnSpc>
            </a:pPr>
            <a:r>
              <a:rPr lang="zh-CN" altLang="en-US"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目前用户中的男性群体占</a:t>
            </a:r>
            <a:r>
              <a:rPr lang="en-US" altLang="zh-CN"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56%</a:t>
            </a:r>
            <a:r>
              <a:rPr lang="zh-CN" altLang="en-US"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，女性群体占</a:t>
            </a:r>
            <a:r>
              <a:rPr lang="en-US" altLang="zh-CN"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44%</a:t>
            </a:r>
            <a:r>
              <a:rPr lang="zh-CN" altLang="en-US" sz="12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rPr>
              <a:t>，分布较为均等。对于不同的人群都能再平台找到自己的兴趣。</a:t>
            </a:r>
          </a:p>
        </p:txBody>
      </p:sp>
      <p:grpSp>
        <p:nvGrpSpPr>
          <p:cNvPr id="45" name="组合 44">
            <a:extLst>
              <a:ext uri="{FF2B5EF4-FFF2-40B4-BE49-F238E27FC236}">
                <a16:creationId xmlns:a16="http://schemas.microsoft.com/office/drawing/2014/main" id="{1C625C48-3D5E-721A-2C68-B4A12CA741B1}"/>
              </a:ext>
            </a:extLst>
          </p:cNvPr>
          <p:cNvGrpSpPr/>
          <p:nvPr/>
        </p:nvGrpSpPr>
        <p:grpSpPr>
          <a:xfrm>
            <a:off x="10896705" y="1795825"/>
            <a:ext cx="577228" cy="553881"/>
            <a:chOff x="4002641" y="2763817"/>
            <a:chExt cx="1658773" cy="1591680"/>
          </a:xfrm>
        </p:grpSpPr>
        <p:sp>
          <p:nvSpPr>
            <p:cNvPr id="46" name="任意多边形: 形状 45">
              <a:extLst>
                <a:ext uri="{FF2B5EF4-FFF2-40B4-BE49-F238E27FC236}">
                  <a16:creationId xmlns:a16="http://schemas.microsoft.com/office/drawing/2014/main" id="{BAC3C778-4409-DEC3-803D-E47C2D5D420F}"/>
                </a:ext>
              </a:extLst>
            </p:cNvPr>
            <p:cNvSpPr/>
            <p:nvPr/>
          </p:nvSpPr>
          <p:spPr>
            <a:xfrm>
              <a:off x="4002641" y="2763817"/>
              <a:ext cx="1657899" cy="1579151"/>
            </a:xfrm>
            <a:custGeom>
              <a:avLst/>
              <a:gdLst>
                <a:gd name="connsiteX0" fmla="*/ 741692 w 1657899"/>
                <a:gd name="connsiteY0" fmla="*/ 1173668 h 1579151"/>
                <a:gd name="connsiteX1" fmla="*/ 1466623 w 1657899"/>
                <a:gd name="connsiteY1" fmla="*/ 583062 h 1579151"/>
                <a:gd name="connsiteX2" fmla="*/ 1482804 w 1657899"/>
                <a:gd name="connsiteY2" fmla="*/ 559982 h 1579151"/>
                <a:gd name="connsiteX3" fmla="*/ 1654965 w 1657899"/>
                <a:gd name="connsiteY3" fmla="*/ 69116 h 1579151"/>
                <a:gd name="connsiteX4" fmla="*/ 1643349 w 1657899"/>
                <a:gd name="connsiteY4" fmla="*/ 15854 h 1579151"/>
                <a:gd name="connsiteX5" fmla="*/ 1590595 w 1657899"/>
                <a:gd name="connsiteY5" fmla="*/ 2310 h 1579151"/>
                <a:gd name="connsiteX6" fmla="*/ 1101047 w 1657899"/>
                <a:gd name="connsiteY6" fmla="*/ 154080 h 1579151"/>
                <a:gd name="connsiteX7" fmla="*/ 1078118 w 1657899"/>
                <a:gd name="connsiteY7" fmla="*/ 168587 h 1579151"/>
                <a:gd name="connsiteX8" fmla="*/ 446447 w 1657899"/>
                <a:gd name="connsiteY8" fmla="*/ 858323 h 1579151"/>
                <a:gd name="connsiteX9" fmla="*/ 434217 w 1657899"/>
                <a:gd name="connsiteY9" fmla="*/ 845264 h 1579151"/>
                <a:gd name="connsiteX10" fmla="*/ 289802 w 1657899"/>
                <a:gd name="connsiteY10" fmla="*/ 840445 h 1579151"/>
                <a:gd name="connsiteX11" fmla="*/ 214526 w 1657899"/>
                <a:gd name="connsiteY11" fmla="*/ 910953 h 1579151"/>
                <a:gd name="connsiteX12" fmla="*/ 209760 w 1657899"/>
                <a:gd name="connsiteY12" fmla="*/ 1055316 h 1579151"/>
                <a:gd name="connsiteX13" fmla="*/ 254786 w 1657899"/>
                <a:gd name="connsiteY13" fmla="*/ 1103406 h 1579151"/>
                <a:gd name="connsiteX14" fmla="*/ 30800 w 1657899"/>
                <a:gd name="connsiteY14" fmla="*/ 1313099 h 1579151"/>
                <a:gd name="connsiteX15" fmla="*/ 61 w 1657899"/>
                <a:gd name="connsiteY15" fmla="*/ 1380816 h 1579151"/>
                <a:gd name="connsiteX16" fmla="*/ 26236 w 1657899"/>
                <a:gd name="connsiteY16" fmla="*/ 1450462 h 1579151"/>
                <a:gd name="connsiteX17" fmla="*/ 117896 w 1657899"/>
                <a:gd name="connsiteY17" fmla="*/ 1548413 h 1579151"/>
                <a:gd name="connsiteX18" fmla="*/ 188859 w 1657899"/>
                <a:gd name="connsiteY18" fmla="*/ 1579152 h 1579151"/>
                <a:gd name="connsiteX19" fmla="*/ 255209 w 1657899"/>
                <a:gd name="connsiteY19" fmla="*/ 1552978 h 1579151"/>
                <a:gd name="connsiteX20" fmla="*/ 479292 w 1657899"/>
                <a:gd name="connsiteY20" fmla="*/ 1343189 h 1579151"/>
                <a:gd name="connsiteX21" fmla="*/ 524307 w 1657899"/>
                <a:gd name="connsiteY21" fmla="*/ 1391266 h 1579151"/>
                <a:gd name="connsiteX22" fmla="*/ 598869 w 1657899"/>
                <a:gd name="connsiteY22" fmla="*/ 1423580 h 1579151"/>
                <a:gd name="connsiteX23" fmla="*/ 668670 w 1657899"/>
                <a:gd name="connsiteY23" fmla="*/ 1396036 h 1579151"/>
                <a:gd name="connsiteX24" fmla="*/ 743893 w 1657899"/>
                <a:gd name="connsiteY24" fmla="*/ 1325577 h 1579151"/>
                <a:gd name="connsiteX25" fmla="*/ 776207 w 1657899"/>
                <a:gd name="connsiteY25" fmla="*/ 1254359 h 1579151"/>
                <a:gd name="connsiteX26" fmla="*/ 748711 w 1657899"/>
                <a:gd name="connsiteY26" fmla="*/ 1181163 h 1579151"/>
                <a:gd name="connsiteX27" fmla="*/ 741694 w 1657899"/>
                <a:gd name="connsiteY27" fmla="*/ 1173666 h 1579151"/>
                <a:gd name="connsiteX28" fmla="*/ 1145229 w 1657899"/>
                <a:gd name="connsiteY28" fmla="*/ 249140 h 1579151"/>
                <a:gd name="connsiteX29" fmla="*/ 1522824 w 1657899"/>
                <a:gd name="connsiteY29" fmla="*/ 132068 h 1579151"/>
                <a:gd name="connsiteX30" fmla="*/ 1389623 w 1657899"/>
                <a:gd name="connsiteY30" fmla="*/ 511796 h 1579151"/>
                <a:gd name="connsiteX31" fmla="*/ 670506 w 1657899"/>
                <a:gd name="connsiteY31" fmla="*/ 1097635 h 1579151"/>
                <a:gd name="connsiteX32" fmla="*/ 517667 w 1657899"/>
                <a:gd name="connsiteY32" fmla="*/ 934393 h 1579151"/>
                <a:gd name="connsiteX33" fmla="*/ 1145229 w 1657899"/>
                <a:gd name="connsiteY33" fmla="*/ 249142 h 1579151"/>
                <a:gd name="connsiteX34" fmla="*/ 189060 w 1657899"/>
                <a:gd name="connsiteY34" fmla="*/ 1472580 h 1579151"/>
                <a:gd name="connsiteX35" fmla="*/ 105212 w 1657899"/>
                <a:gd name="connsiteY35" fmla="*/ 1385739 h 1579151"/>
                <a:gd name="connsiteX36" fmla="*/ 324548 w 1657899"/>
                <a:gd name="connsiteY36" fmla="*/ 1177919 h 1579151"/>
                <a:gd name="connsiteX37" fmla="*/ 408286 w 1657899"/>
                <a:gd name="connsiteY37" fmla="*/ 1267355 h 1579151"/>
                <a:gd name="connsiteX38" fmla="*/ 189060 w 1657899"/>
                <a:gd name="connsiteY38" fmla="*/ 1472580 h 1579151"/>
                <a:gd name="connsiteX39" fmla="*/ 598918 w 1657899"/>
                <a:gd name="connsiteY39" fmla="*/ 1318984 h 1579151"/>
                <a:gd name="connsiteX40" fmla="*/ 285540 w 1657899"/>
                <a:gd name="connsiteY40" fmla="*/ 986784 h 1579151"/>
                <a:gd name="connsiteX41" fmla="*/ 358330 w 1657899"/>
                <a:gd name="connsiteY41" fmla="*/ 916225 h 1579151"/>
                <a:gd name="connsiteX42" fmla="*/ 672926 w 1657899"/>
                <a:gd name="connsiteY42" fmla="*/ 1249695 h 1579151"/>
                <a:gd name="connsiteX43" fmla="*/ 598918 w 1657899"/>
                <a:gd name="connsiteY43" fmla="*/ 1318985 h 157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57899" h="1579151">
                  <a:moveTo>
                    <a:pt x="741692" y="1173668"/>
                  </a:moveTo>
                  <a:lnTo>
                    <a:pt x="1466623" y="583062"/>
                  </a:lnTo>
                  <a:cubicBezTo>
                    <a:pt x="1474044" y="577010"/>
                    <a:pt x="1479645" y="569022"/>
                    <a:pt x="1482804" y="559982"/>
                  </a:cubicBezTo>
                  <a:lnTo>
                    <a:pt x="1654965" y="69116"/>
                  </a:lnTo>
                  <a:cubicBezTo>
                    <a:pt x="1661469" y="50594"/>
                    <a:pt x="1656974" y="29987"/>
                    <a:pt x="1643349" y="15854"/>
                  </a:cubicBezTo>
                  <a:cubicBezTo>
                    <a:pt x="1629755" y="1802"/>
                    <a:pt x="1609465" y="-3472"/>
                    <a:pt x="1590595" y="2310"/>
                  </a:cubicBezTo>
                  <a:lnTo>
                    <a:pt x="1101047" y="154080"/>
                  </a:lnTo>
                  <a:cubicBezTo>
                    <a:pt x="1092257" y="156803"/>
                    <a:pt x="1084345" y="161809"/>
                    <a:pt x="1078118" y="168587"/>
                  </a:cubicBezTo>
                  <a:lnTo>
                    <a:pt x="446447" y="858323"/>
                  </a:lnTo>
                  <a:lnTo>
                    <a:pt x="434217" y="845264"/>
                  </a:lnTo>
                  <a:cubicBezTo>
                    <a:pt x="397237" y="805647"/>
                    <a:pt x="329317" y="803415"/>
                    <a:pt x="289802" y="840445"/>
                  </a:cubicBezTo>
                  <a:lnTo>
                    <a:pt x="214526" y="910953"/>
                  </a:lnTo>
                  <a:cubicBezTo>
                    <a:pt x="173439" y="949400"/>
                    <a:pt x="171310" y="1014178"/>
                    <a:pt x="209760" y="1055316"/>
                  </a:cubicBezTo>
                  <a:lnTo>
                    <a:pt x="254786" y="1103406"/>
                  </a:lnTo>
                  <a:lnTo>
                    <a:pt x="30800" y="1313099"/>
                  </a:lnTo>
                  <a:cubicBezTo>
                    <a:pt x="11830" y="1330802"/>
                    <a:pt x="923" y="1354845"/>
                    <a:pt x="61" y="1380816"/>
                  </a:cubicBezTo>
                  <a:cubicBezTo>
                    <a:pt x="-850" y="1406736"/>
                    <a:pt x="8431" y="1431492"/>
                    <a:pt x="26236" y="1450462"/>
                  </a:cubicBezTo>
                  <a:lnTo>
                    <a:pt x="117896" y="1548413"/>
                  </a:lnTo>
                  <a:cubicBezTo>
                    <a:pt x="136206" y="1567943"/>
                    <a:pt x="162077" y="1579152"/>
                    <a:pt x="188859" y="1579152"/>
                  </a:cubicBezTo>
                  <a:cubicBezTo>
                    <a:pt x="213565" y="1579152"/>
                    <a:pt x="237150" y="1569869"/>
                    <a:pt x="255209" y="1552978"/>
                  </a:cubicBezTo>
                  <a:lnTo>
                    <a:pt x="479292" y="1343189"/>
                  </a:lnTo>
                  <a:lnTo>
                    <a:pt x="524307" y="1391266"/>
                  </a:lnTo>
                  <a:cubicBezTo>
                    <a:pt x="543531" y="1411809"/>
                    <a:pt x="570720" y="1423580"/>
                    <a:pt x="598869" y="1423580"/>
                  </a:cubicBezTo>
                  <a:cubicBezTo>
                    <a:pt x="624892" y="1423580"/>
                    <a:pt x="649698" y="1413789"/>
                    <a:pt x="668670" y="1396036"/>
                  </a:cubicBezTo>
                  <a:lnTo>
                    <a:pt x="743893" y="1325577"/>
                  </a:lnTo>
                  <a:cubicBezTo>
                    <a:pt x="763829" y="1306962"/>
                    <a:pt x="775344" y="1281650"/>
                    <a:pt x="776207" y="1254359"/>
                  </a:cubicBezTo>
                  <a:cubicBezTo>
                    <a:pt x="777119" y="1227121"/>
                    <a:pt x="767330" y="1201149"/>
                    <a:pt x="748711" y="1181163"/>
                  </a:cubicBezTo>
                  <a:lnTo>
                    <a:pt x="741694" y="1173666"/>
                  </a:lnTo>
                  <a:close/>
                  <a:moveTo>
                    <a:pt x="1145229" y="249140"/>
                  </a:moveTo>
                  <a:lnTo>
                    <a:pt x="1522824" y="132068"/>
                  </a:lnTo>
                  <a:lnTo>
                    <a:pt x="1389623" y="511796"/>
                  </a:lnTo>
                  <a:lnTo>
                    <a:pt x="670506" y="1097635"/>
                  </a:lnTo>
                  <a:lnTo>
                    <a:pt x="517667" y="934393"/>
                  </a:lnTo>
                  <a:lnTo>
                    <a:pt x="1145229" y="249142"/>
                  </a:lnTo>
                  <a:close/>
                  <a:moveTo>
                    <a:pt x="189060" y="1472580"/>
                  </a:moveTo>
                  <a:lnTo>
                    <a:pt x="105212" y="1385739"/>
                  </a:lnTo>
                  <a:lnTo>
                    <a:pt x="324548" y="1177919"/>
                  </a:lnTo>
                  <a:lnTo>
                    <a:pt x="408286" y="1267355"/>
                  </a:lnTo>
                  <a:lnTo>
                    <a:pt x="189060" y="1472580"/>
                  </a:lnTo>
                  <a:close/>
                  <a:moveTo>
                    <a:pt x="598918" y="1318984"/>
                  </a:moveTo>
                  <a:lnTo>
                    <a:pt x="285540" y="986784"/>
                  </a:lnTo>
                  <a:lnTo>
                    <a:pt x="358330" y="916225"/>
                  </a:lnTo>
                  <a:lnTo>
                    <a:pt x="672926" y="1249695"/>
                  </a:lnTo>
                  <a:lnTo>
                    <a:pt x="598918" y="1318985"/>
                  </a:ln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7" name="任意多边形: 形状 46">
              <a:extLst>
                <a:ext uri="{FF2B5EF4-FFF2-40B4-BE49-F238E27FC236}">
                  <a16:creationId xmlns:a16="http://schemas.microsoft.com/office/drawing/2014/main" id="{D1A1770A-0DA4-8630-7C8D-76F9F12D9E95}"/>
                </a:ext>
              </a:extLst>
            </p:cNvPr>
            <p:cNvSpPr/>
            <p:nvPr/>
          </p:nvSpPr>
          <p:spPr>
            <a:xfrm>
              <a:off x="4003517" y="2776297"/>
              <a:ext cx="1657897" cy="1579200"/>
            </a:xfrm>
            <a:custGeom>
              <a:avLst/>
              <a:gdLst>
                <a:gd name="connsiteX0" fmla="*/ 175046 w 1657897"/>
                <a:gd name="connsiteY0" fmla="*/ 560033 h 1579200"/>
                <a:gd name="connsiteX1" fmla="*/ 191227 w 1657897"/>
                <a:gd name="connsiteY1" fmla="*/ 583114 h 1579200"/>
                <a:gd name="connsiteX2" fmla="*/ 392454 w 1657897"/>
                <a:gd name="connsiteY2" fmla="*/ 747058 h 1579200"/>
                <a:gd name="connsiteX3" fmla="*/ 458095 w 1657897"/>
                <a:gd name="connsiteY3" fmla="*/ 666504 h 1579200"/>
                <a:gd name="connsiteX4" fmla="*/ 268231 w 1657897"/>
                <a:gd name="connsiteY4" fmla="*/ 511844 h 1579200"/>
                <a:gd name="connsiteX5" fmla="*/ 135074 w 1657897"/>
                <a:gd name="connsiteY5" fmla="*/ 132116 h 1579200"/>
                <a:gd name="connsiteX6" fmla="*/ 512672 w 1657897"/>
                <a:gd name="connsiteY6" fmla="*/ 249190 h 1579200"/>
                <a:gd name="connsiteX7" fmla="*/ 688282 w 1657897"/>
                <a:gd name="connsiteY7" fmla="*/ 441033 h 1579200"/>
                <a:gd name="connsiteX8" fmla="*/ 764928 w 1657897"/>
                <a:gd name="connsiteY8" fmla="*/ 370880 h 1579200"/>
                <a:gd name="connsiteX9" fmla="*/ 579780 w 1657897"/>
                <a:gd name="connsiteY9" fmla="*/ 168689 h 1579200"/>
                <a:gd name="connsiteX10" fmla="*/ 556853 w 1657897"/>
                <a:gd name="connsiteY10" fmla="*/ 154130 h 1579200"/>
                <a:gd name="connsiteX11" fmla="*/ 67306 w 1657897"/>
                <a:gd name="connsiteY11" fmla="*/ 2362 h 1579200"/>
                <a:gd name="connsiteX12" fmla="*/ 14552 w 1657897"/>
                <a:gd name="connsiteY12" fmla="*/ 15906 h 1579200"/>
                <a:gd name="connsiteX13" fmla="*/ 2936 w 1657897"/>
                <a:gd name="connsiteY13" fmla="*/ 69166 h 1579200"/>
                <a:gd name="connsiteX14" fmla="*/ 175046 w 1657897"/>
                <a:gd name="connsiteY14" fmla="*/ 560033 h 1579200"/>
                <a:gd name="connsiteX15" fmla="*/ 1657843 w 1657897"/>
                <a:gd name="connsiteY15" fmla="*/ 1380918 h 1579200"/>
                <a:gd name="connsiteX16" fmla="*/ 1627155 w 1657897"/>
                <a:gd name="connsiteY16" fmla="*/ 1313200 h 1579200"/>
                <a:gd name="connsiteX17" fmla="*/ 1403071 w 1657897"/>
                <a:gd name="connsiteY17" fmla="*/ 1103412 h 1579200"/>
                <a:gd name="connsiteX18" fmla="*/ 1448044 w 1657897"/>
                <a:gd name="connsiteY18" fmla="*/ 1055364 h 1579200"/>
                <a:gd name="connsiteX19" fmla="*/ 1475588 w 1657897"/>
                <a:gd name="connsiteY19" fmla="*/ 982167 h 1579200"/>
                <a:gd name="connsiteX20" fmla="*/ 1443326 w 1657897"/>
                <a:gd name="connsiteY20" fmla="*/ 910949 h 1579200"/>
                <a:gd name="connsiteX21" fmla="*/ 1368049 w 1657897"/>
                <a:gd name="connsiteY21" fmla="*/ 840542 h 1579200"/>
                <a:gd name="connsiteX22" fmla="*/ 1223635 w 1657897"/>
                <a:gd name="connsiteY22" fmla="*/ 845260 h 1579200"/>
                <a:gd name="connsiteX23" fmla="*/ 909191 w 1657897"/>
                <a:gd name="connsiteY23" fmla="*/ 1181213 h 1579200"/>
                <a:gd name="connsiteX24" fmla="*/ 881648 w 1657897"/>
                <a:gd name="connsiteY24" fmla="*/ 1254409 h 1579200"/>
                <a:gd name="connsiteX25" fmla="*/ 913909 w 1657897"/>
                <a:gd name="connsiteY25" fmla="*/ 1325627 h 1579200"/>
                <a:gd name="connsiteX26" fmla="*/ 989184 w 1657897"/>
                <a:gd name="connsiteY26" fmla="*/ 1396032 h 1579200"/>
                <a:gd name="connsiteX27" fmla="*/ 1058981 w 1657897"/>
                <a:gd name="connsiteY27" fmla="*/ 1423626 h 1579200"/>
                <a:gd name="connsiteX28" fmla="*/ 1133600 w 1657897"/>
                <a:gd name="connsiteY28" fmla="*/ 1391314 h 1579200"/>
                <a:gd name="connsiteX29" fmla="*/ 1178605 w 1657897"/>
                <a:gd name="connsiteY29" fmla="*/ 1343228 h 1579200"/>
                <a:gd name="connsiteX30" fmla="*/ 1402645 w 1657897"/>
                <a:gd name="connsiteY30" fmla="*/ 1552926 h 1579200"/>
                <a:gd name="connsiteX31" fmla="*/ 1469045 w 1657897"/>
                <a:gd name="connsiteY31" fmla="*/ 1579200 h 1579200"/>
                <a:gd name="connsiteX32" fmla="*/ 1539908 w 1657897"/>
                <a:gd name="connsiteY32" fmla="*/ 1548462 h 1579200"/>
                <a:gd name="connsiteX33" fmla="*/ 1631670 w 1657897"/>
                <a:gd name="connsiteY33" fmla="*/ 1450512 h 1579200"/>
                <a:gd name="connsiteX34" fmla="*/ 1657843 w 1657897"/>
                <a:gd name="connsiteY34" fmla="*/ 1380916 h 1579200"/>
                <a:gd name="connsiteX35" fmla="*/ 1058933 w 1657897"/>
                <a:gd name="connsiteY35" fmla="*/ 1319086 h 1579200"/>
                <a:gd name="connsiteX36" fmla="*/ 985026 w 1657897"/>
                <a:gd name="connsiteY36" fmla="*/ 1252229 h 1579200"/>
                <a:gd name="connsiteX37" fmla="*/ 1297037 w 1657897"/>
                <a:gd name="connsiteY37" fmla="*/ 916379 h 1579200"/>
                <a:gd name="connsiteX38" fmla="*/ 1372210 w 1657897"/>
                <a:gd name="connsiteY38" fmla="*/ 984351 h 1579200"/>
                <a:gd name="connsiteX39" fmla="*/ 1058933 w 1657897"/>
                <a:gd name="connsiteY39" fmla="*/ 1319088 h 1579200"/>
                <a:gd name="connsiteX40" fmla="*/ 1468740 w 1657897"/>
                <a:gd name="connsiteY40" fmla="*/ 1472477 h 1579200"/>
                <a:gd name="connsiteX41" fmla="*/ 1249622 w 1657897"/>
                <a:gd name="connsiteY41" fmla="*/ 1267359 h 1579200"/>
                <a:gd name="connsiteX42" fmla="*/ 1332086 w 1657897"/>
                <a:gd name="connsiteY42" fmla="*/ 1179288 h 1579200"/>
                <a:gd name="connsiteX43" fmla="*/ 1551219 w 1657897"/>
                <a:gd name="connsiteY43" fmla="*/ 1384418 h 1579200"/>
                <a:gd name="connsiteX44" fmla="*/ 1468740 w 1657897"/>
                <a:gd name="connsiteY44" fmla="*/ 1472477 h 15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57897" h="1579200">
                  <a:moveTo>
                    <a:pt x="175046" y="560033"/>
                  </a:moveTo>
                  <a:cubicBezTo>
                    <a:pt x="178205" y="569074"/>
                    <a:pt x="183804" y="577062"/>
                    <a:pt x="191227" y="583114"/>
                  </a:cubicBezTo>
                  <a:lnTo>
                    <a:pt x="392454" y="747058"/>
                  </a:lnTo>
                  <a:lnTo>
                    <a:pt x="458095" y="666504"/>
                  </a:lnTo>
                  <a:lnTo>
                    <a:pt x="268231" y="511844"/>
                  </a:lnTo>
                  <a:lnTo>
                    <a:pt x="135074" y="132116"/>
                  </a:lnTo>
                  <a:lnTo>
                    <a:pt x="512672" y="249190"/>
                  </a:lnTo>
                  <a:lnTo>
                    <a:pt x="688282" y="441033"/>
                  </a:lnTo>
                  <a:lnTo>
                    <a:pt x="764928" y="370880"/>
                  </a:lnTo>
                  <a:lnTo>
                    <a:pt x="579780" y="168689"/>
                  </a:lnTo>
                  <a:cubicBezTo>
                    <a:pt x="573572" y="161880"/>
                    <a:pt x="565657" y="156854"/>
                    <a:pt x="556853" y="154130"/>
                  </a:cubicBezTo>
                  <a:lnTo>
                    <a:pt x="67306" y="2362"/>
                  </a:lnTo>
                  <a:cubicBezTo>
                    <a:pt x="48386" y="-3522"/>
                    <a:pt x="28145" y="1804"/>
                    <a:pt x="14552" y="15906"/>
                  </a:cubicBezTo>
                  <a:cubicBezTo>
                    <a:pt x="925" y="30037"/>
                    <a:pt x="-3570" y="50644"/>
                    <a:pt x="2936" y="69166"/>
                  </a:cubicBezTo>
                  <a:lnTo>
                    <a:pt x="175046" y="560033"/>
                  </a:lnTo>
                  <a:close/>
                  <a:moveTo>
                    <a:pt x="1657843" y="1380918"/>
                  </a:moveTo>
                  <a:cubicBezTo>
                    <a:pt x="1656980" y="1354998"/>
                    <a:pt x="1646074" y="1330953"/>
                    <a:pt x="1627155" y="1313200"/>
                  </a:cubicBezTo>
                  <a:lnTo>
                    <a:pt x="1403071" y="1103412"/>
                  </a:lnTo>
                  <a:lnTo>
                    <a:pt x="1448044" y="1055364"/>
                  </a:lnTo>
                  <a:cubicBezTo>
                    <a:pt x="1466710" y="1035479"/>
                    <a:pt x="1476501" y="1009458"/>
                    <a:pt x="1475588" y="982167"/>
                  </a:cubicBezTo>
                  <a:cubicBezTo>
                    <a:pt x="1474725" y="954876"/>
                    <a:pt x="1463209" y="929564"/>
                    <a:pt x="1443326" y="910949"/>
                  </a:cubicBezTo>
                  <a:lnTo>
                    <a:pt x="1368049" y="840542"/>
                  </a:lnTo>
                  <a:cubicBezTo>
                    <a:pt x="1328535" y="803461"/>
                    <a:pt x="1260714" y="805742"/>
                    <a:pt x="1223635" y="845260"/>
                  </a:cubicBezTo>
                  <a:lnTo>
                    <a:pt x="909191" y="1181213"/>
                  </a:lnTo>
                  <a:cubicBezTo>
                    <a:pt x="890524" y="1201097"/>
                    <a:pt x="880733" y="1227118"/>
                    <a:pt x="881648" y="1254409"/>
                  </a:cubicBezTo>
                  <a:cubicBezTo>
                    <a:pt x="882512" y="1281698"/>
                    <a:pt x="894025" y="1307010"/>
                    <a:pt x="913909" y="1325627"/>
                  </a:cubicBezTo>
                  <a:lnTo>
                    <a:pt x="989184" y="1396032"/>
                  </a:lnTo>
                  <a:cubicBezTo>
                    <a:pt x="1008156" y="1413835"/>
                    <a:pt x="1032960" y="1423626"/>
                    <a:pt x="1058981" y="1423626"/>
                  </a:cubicBezTo>
                  <a:cubicBezTo>
                    <a:pt x="1087135" y="1423626"/>
                    <a:pt x="1114323" y="1411860"/>
                    <a:pt x="1133600" y="1391314"/>
                  </a:cubicBezTo>
                  <a:lnTo>
                    <a:pt x="1178605" y="1343228"/>
                  </a:lnTo>
                  <a:lnTo>
                    <a:pt x="1402645" y="1552926"/>
                  </a:lnTo>
                  <a:cubicBezTo>
                    <a:pt x="1420617" y="1569833"/>
                    <a:pt x="1444371" y="1579232"/>
                    <a:pt x="1469045" y="1579200"/>
                  </a:cubicBezTo>
                  <a:cubicBezTo>
                    <a:pt x="1495827" y="1579200"/>
                    <a:pt x="1521647" y="1567992"/>
                    <a:pt x="1539908" y="1548462"/>
                  </a:cubicBezTo>
                  <a:lnTo>
                    <a:pt x="1631670" y="1450512"/>
                  </a:lnTo>
                  <a:cubicBezTo>
                    <a:pt x="1649373" y="1431542"/>
                    <a:pt x="1658706" y="1406839"/>
                    <a:pt x="1657843" y="1380916"/>
                  </a:cubicBezTo>
                  <a:close/>
                  <a:moveTo>
                    <a:pt x="1058933" y="1319086"/>
                  </a:moveTo>
                  <a:lnTo>
                    <a:pt x="985026" y="1252229"/>
                  </a:lnTo>
                  <a:lnTo>
                    <a:pt x="1297037" y="916379"/>
                  </a:lnTo>
                  <a:lnTo>
                    <a:pt x="1372210" y="984351"/>
                  </a:lnTo>
                  <a:lnTo>
                    <a:pt x="1058933" y="1319088"/>
                  </a:lnTo>
                  <a:close/>
                  <a:moveTo>
                    <a:pt x="1468740" y="1472477"/>
                  </a:moveTo>
                  <a:lnTo>
                    <a:pt x="1249622" y="1267359"/>
                  </a:lnTo>
                  <a:lnTo>
                    <a:pt x="1332086" y="1179288"/>
                  </a:lnTo>
                  <a:lnTo>
                    <a:pt x="1551219" y="1384418"/>
                  </a:lnTo>
                  <a:lnTo>
                    <a:pt x="1468740" y="1472477"/>
                  </a:ln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48" name="组合 47">
            <a:extLst>
              <a:ext uri="{FF2B5EF4-FFF2-40B4-BE49-F238E27FC236}">
                <a16:creationId xmlns:a16="http://schemas.microsoft.com/office/drawing/2014/main" id="{265C14CC-13D0-8D32-FAA0-48A4ECA5ADF3}"/>
              </a:ext>
            </a:extLst>
          </p:cNvPr>
          <p:cNvGrpSpPr/>
          <p:nvPr/>
        </p:nvGrpSpPr>
        <p:grpSpPr>
          <a:xfrm>
            <a:off x="10938654" y="3210379"/>
            <a:ext cx="550062" cy="550062"/>
            <a:chOff x="3253990" y="2611172"/>
            <a:chExt cx="1890117" cy="1890117"/>
          </a:xfrm>
        </p:grpSpPr>
        <p:sp>
          <p:nvSpPr>
            <p:cNvPr id="49" name="任意多边形: 形状 48">
              <a:extLst>
                <a:ext uri="{FF2B5EF4-FFF2-40B4-BE49-F238E27FC236}">
                  <a16:creationId xmlns:a16="http://schemas.microsoft.com/office/drawing/2014/main" id="{507491FD-7548-CD66-B4F1-8871F8F5C70F}"/>
                </a:ext>
              </a:extLst>
            </p:cNvPr>
            <p:cNvSpPr/>
            <p:nvPr/>
          </p:nvSpPr>
          <p:spPr>
            <a:xfrm>
              <a:off x="3253990" y="2611172"/>
              <a:ext cx="1413867" cy="595312"/>
            </a:xfrm>
            <a:custGeom>
              <a:avLst/>
              <a:gdLst>
                <a:gd name="connsiteX0" fmla="*/ 706934 w 1413867"/>
                <a:gd name="connsiteY0" fmla="*/ 595313 h 595312"/>
                <a:gd name="connsiteX1" fmla="*/ 0 w 1413867"/>
                <a:gd name="connsiteY1" fmla="*/ 297656 h 595312"/>
                <a:gd name="connsiteX2" fmla="*/ 706934 w 1413867"/>
                <a:gd name="connsiteY2" fmla="*/ 0 h 595312"/>
                <a:gd name="connsiteX3" fmla="*/ 1413867 w 1413867"/>
                <a:gd name="connsiteY3" fmla="*/ 297656 h 595312"/>
                <a:gd name="connsiteX4" fmla="*/ 706934 w 1413867"/>
                <a:gd name="connsiteY4" fmla="*/ 595313 h 595312"/>
                <a:gd name="connsiteX5" fmla="*/ 706934 w 1413867"/>
                <a:gd name="connsiteY5" fmla="*/ 59531 h 595312"/>
                <a:gd name="connsiteX6" fmla="*/ 59531 w 1413867"/>
                <a:gd name="connsiteY6" fmla="*/ 297656 h 595312"/>
                <a:gd name="connsiteX7" fmla="*/ 706934 w 1413867"/>
                <a:gd name="connsiteY7" fmla="*/ 535781 h 595312"/>
                <a:gd name="connsiteX8" fmla="*/ 1354336 w 1413867"/>
                <a:gd name="connsiteY8" fmla="*/ 297656 h 595312"/>
                <a:gd name="connsiteX9" fmla="*/ 706934 w 1413867"/>
                <a:gd name="connsiteY9" fmla="*/ 59531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3867" h="595312">
                  <a:moveTo>
                    <a:pt x="706934" y="595313"/>
                  </a:moveTo>
                  <a:cubicBezTo>
                    <a:pt x="311051" y="595313"/>
                    <a:pt x="0" y="464344"/>
                    <a:pt x="0" y="297656"/>
                  </a:cubicBezTo>
                  <a:cubicBezTo>
                    <a:pt x="0" y="130969"/>
                    <a:pt x="311051" y="0"/>
                    <a:pt x="706934" y="0"/>
                  </a:cubicBezTo>
                  <a:cubicBezTo>
                    <a:pt x="1102816" y="0"/>
                    <a:pt x="1413867" y="130969"/>
                    <a:pt x="1413867" y="297656"/>
                  </a:cubicBezTo>
                  <a:cubicBezTo>
                    <a:pt x="1413867" y="464344"/>
                    <a:pt x="1102816" y="595313"/>
                    <a:pt x="706934" y="595313"/>
                  </a:cubicBezTo>
                  <a:close/>
                  <a:moveTo>
                    <a:pt x="706934" y="59531"/>
                  </a:moveTo>
                  <a:cubicBezTo>
                    <a:pt x="325934" y="59531"/>
                    <a:pt x="59531" y="184547"/>
                    <a:pt x="59531" y="297656"/>
                  </a:cubicBezTo>
                  <a:cubicBezTo>
                    <a:pt x="59531" y="410766"/>
                    <a:pt x="325934" y="535781"/>
                    <a:pt x="706934" y="535781"/>
                  </a:cubicBezTo>
                  <a:cubicBezTo>
                    <a:pt x="1087934" y="535781"/>
                    <a:pt x="1354336" y="410766"/>
                    <a:pt x="1354336" y="297656"/>
                  </a:cubicBezTo>
                  <a:cubicBezTo>
                    <a:pt x="1354336" y="184547"/>
                    <a:pt x="1087934" y="59531"/>
                    <a:pt x="706934" y="59531"/>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0" name="任意多边形: 形状 49">
              <a:extLst>
                <a:ext uri="{FF2B5EF4-FFF2-40B4-BE49-F238E27FC236}">
                  <a16:creationId xmlns:a16="http://schemas.microsoft.com/office/drawing/2014/main" id="{DAE9EAB0-7A3D-A5A3-E68A-4BA6A308B693}"/>
                </a:ext>
              </a:extLst>
            </p:cNvPr>
            <p:cNvSpPr/>
            <p:nvPr/>
          </p:nvSpPr>
          <p:spPr>
            <a:xfrm>
              <a:off x="3253990" y="2879063"/>
              <a:ext cx="1413867" cy="647402"/>
            </a:xfrm>
            <a:custGeom>
              <a:avLst/>
              <a:gdLst>
                <a:gd name="connsiteX0" fmla="*/ 706934 w 1413867"/>
                <a:gd name="connsiteY0" fmla="*/ 647402 h 647402"/>
                <a:gd name="connsiteX1" fmla="*/ 0 w 1413867"/>
                <a:gd name="connsiteY1" fmla="*/ 349746 h 647402"/>
                <a:gd name="connsiteX2" fmla="*/ 0 w 1413867"/>
                <a:gd name="connsiteY2" fmla="*/ 29766 h 647402"/>
                <a:gd name="connsiteX3" fmla="*/ 29766 w 1413867"/>
                <a:gd name="connsiteY3" fmla="*/ 0 h 647402"/>
                <a:gd name="connsiteX4" fmla="*/ 59531 w 1413867"/>
                <a:gd name="connsiteY4" fmla="*/ 29766 h 647402"/>
                <a:gd name="connsiteX5" fmla="*/ 706934 w 1413867"/>
                <a:gd name="connsiteY5" fmla="*/ 267891 h 647402"/>
                <a:gd name="connsiteX6" fmla="*/ 1354336 w 1413867"/>
                <a:gd name="connsiteY6" fmla="*/ 29766 h 647402"/>
                <a:gd name="connsiteX7" fmla="*/ 1384102 w 1413867"/>
                <a:gd name="connsiteY7" fmla="*/ 0 h 647402"/>
                <a:gd name="connsiteX8" fmla="*/ 1413867 w 1413867"/>
                <a:gd name="connsiteY8" fmla="*/ 29766 h 647402"/>
                <a:gd name="connsiteX9" fmla="*/ 1413867 w 1413867"/>
                <a:gd name="connsiteY9" fmla="*/ 349746 h 647402"/>
                <a:gd name="connsiteX10" fmla="*/ 1407914 w 1413867"/>
                <a:gd name="connsiteY10" fmla="*/ 391418 h 647402"/>
                <a:gd name="connsiteX11" fmla="*/ 1373684 w 1413867"/>
                <a:gd name="connsiteY11" fmla="*/ 412254 h 647402"/>
                <a:gd name="connsiteX12" fmla="*/ 1247180 w 1413867"/>
                <a:gd name="connsiteY12" fmla="*/ 398859 h 647402"/>
                <a:gd name="connsiteX13" fmla="*/ 776883 w 1413867"/>
                <a:gd name="connsiteY13" fmla="*/ 635496 h 647402"/>
                <a:gd name="connsiteX14" fmla="*/ 751582 w 1413867"/>
                <a:gd name="connsiteY14" fmla="*/ 647402 h 647402"/>
                <a:gd name="connsiteX15" fmla="*/ 706934 w 1413867"/>
                <a:gd name="connsiteY15" fmla="*/ 647402 h 647402"/>
                <a:gd name="connsiteX16" fmla="*/ 59531 w 1413867"/>
                <a:gd name="connsiteY16" fmla="*/ 151805 h 647402"/>
                <a:gd name="connsiteX17" fmla="*/ 59531 w 1413867"/>
                <a:gd name="connsiteY17" fmla="*/ 349746 h 647402"/>
                <a:gd name="connsiteX18" fmla="*/ 706934 w 1413867"/>
                <a:gd name="connsiteY18" fmla="*/ 587871 h 647402"/>
                <a:gd name="connsiteX19" fmla="*/ 735211 w 1413867"/>
                <a:gd name="connsiteY19" fmla="*/ 587871 h 647402"/>
                <a:gd name="connsiteX20" fmla="*/ 1245691 w 1413867"/>
                <a:gd name="connsiteY20" fmla="*/ 337840 h 647402"/>
                <a:gd name="connsiteX21" fmla="*/ 1354336 w 1413867"/>
                <a:gd name="connsiteY21" fmla="*/ 346770 h 647402"/>
                <a:gd name="connsiteX22" fmla="*/ 1354336 w 1413867"/>
                <a:gd name="connsiteY22" fmla="*/ 151805 h 647402"/>
                <a:gd name="connsiteX23" fmla="*/ 706934 w 1413867"/>
                <a:gd name="connsiteY23" fmla="*/ 327422 h 647402"/>
                <a:gd name="connsiteX24" fmla="*/ 59531 w 1413867"/>
                <a:gd name="connsiteY24" fmla="*/ 151805 h 6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13867" h="647402">
                  <a:moveTo>
                    <a:pt x="706934" y="647402"/>
                  </a:moveTo>
                  <a:cubicBezTo>
                    <a:pt x="311051" y="647402"/>
                    <a:pt x="0" y="516434"/>
                    <a:pt x="0" y="349746"/>
                  </a:cubicBezTo>
                  <a:lnTo>
                    <a:pt x="0" y="29766"/>
                  </a:lnTo>
                  <a:cubicBezTo>
                    <a:pt x="0" y="13395"/>
                    <a:pt x="13395" y="0"/>
                    <a:pt x="29766" y="0"/>
                  </a:cubicBezTo>
                  <a:cubicBezTo>
                    <a:pt x="46137" y="0"/>
                    <a:pt x="59531" y="13395"/>
                    <a:pt x="59531" y="29766"/>
                  </a:cubicBezTo>
                  <a:cubicBezTo>
                    <a:pt x="59531" y="142875"/>
                    <a:pt x="325934" y="267891"/>
                    <a:pt x="706934" y="267891"/>
                  </a:cubicBezTo>
                  <a:cubicBezTo>
                    <a:pt x="1087934" y="267891"/>
                    <a:pt x="1354336" y="142875"/>
                    <a:pt x="1354336" y="29766"/>
                  </a:cubicBezTo>
                  <a:cubicBezTo>
                    <a:pt x="1354336" y="13395"/>
                    <a:pt x="1367731" y="0"/>
                    <a:pt x="1384102" y="0"/>
                  </a:cubicBezTo>
                  <a:cubicBezTo>
                    <a:pt x="1400473" y="0"/>
                    <a:pt x="1413867" y="13395"/>
                    <a:pt x="1413867" y="29766"/>
                  </a:cubicBezTo>
                  <a:lnTo>
                    <a:pt x="1413867" y="349746"/>
                  </a:lnTo>
                  <a:cubicBezTo>
                    <a:pt x="1413867" y="363141"/>
                    <a:pt x="1412379" y="376535"/>
                    <a:pt x="1407914" y="391418"/>
                  </a:cubicBezTo>
                  <a:cubicBezTo>
                    <a:pt x="1403589" y="406154"/>
                    <a:pt x="1388760" y="415180"/>
                    <a:pt x="1373684" y="412254"/>
                  </a:cubicBezTo>
                  <a:cubicBezTo>
                    <a:pt x="1332012" y="403324"/>
                    <a:pt x="1288852" y="398859"/>
                    <a:pt x="1247180" y="398859"/>
                  </a:cubicBezTo>
                  <a:cubicBezTo>
                    <a:pt x="1062633" y="398859"/>
                    <a:pt x="885527" y="488156"/>
                    <a:pt x="776883" y="635496"/>
                  </a:cubicBezTo>
                  <a:cubicBezTo>
                    <a:pt x="769441" y="642938"/>
                    <a:pt x="760512" y="647402"/>
                    <a:pt x="751582" y="647402"/>
                  </a:cubicBezTo>
                  <a:lnTo>
                    <a:pt x="706934" y="647402"/>
                  </a:lnTo>
                  <a:close/>
                  <a:moveTo>
                    <a:pt x="59531" y="151805"/>
                  </a:moveTo>
                  <a:lnTo>
                    <a:pt x="59531" y="349746"/>
                  </a:lnTo>
                  <a:cubicBezTo>
                    <a:pt x="59531" y="462855"/>
                    <a:pt x="325934" y="587871"/>
                    <a:pt x="706934" y="587871"/>
                  </a:cubicBezTo>
                  <a:lnTo>
                    <a:pt x="735211" y="587871"/>
                  </a:lnTo>
                  <a:cubicBezTo>
                    <a:pt x="857250" y="431602"/>
                    <a:pt x="1046262" y="337840"/>
                    <a:pt x="1245691" y="337840"/>
                  </a:cubicBezTo>
                  <a:cubicBezTo>
                    <a:pt x="1281410" y="337840"/>
                    <a:pt x="1318617" y="340816"/>
                    <a:pt x="1354336" y="346770"/>
                  </a:cubicBezTo>
                  <a:lnTo>
                    <a:pt x="1354336" y="151805"/>
                  </a:lnTo>
                  <a:cubicBezTo>
                    <a:pt x="1245691" y="255984"/>
                    <a:pt x="1000125" y="327422"/>
                    <a:pt x="706934" y="327422"/>
                  </a:cubicBezTo>
                  <a:cubicBezTo>
                    <a:pt x="413742" y="327422"/>
                    <a:pt x="168176" y="255984"/>
                    <a:pt x="59531" y="151805"/>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1" name="任意多边形: 形状 50">
              <a:extLst>
                <a:ext uri="{FF2B5EF4-FFF2-40B4-BE49-F238E27FC236}">
                  <a16:creationId xmlns:a16="http://schemas.microsoft.com/office/drawing/2014/main" id="{C194EACF-4164-EF13-DA27-7731A64F082B}"/>
                </a:ext>
              </a:extLst>
            </p:cNvPr>
            <p:cNvSpPr/>
            <p:nvPr/>
          </p:nvSpPr>
          <p:spPr>
            <a:xfrm>
              <a:off x="3253990" y="3202020"/>
              <a:ext cx="1413867" cy="647402"/>
            </a:xfrm>
            <a:custGeom>
              <a:avLst/>
              <a:gdLst>
                <a:gd name="connsiteX0" fmla="*/ 632520 w 1413867"/>
                <a:gd name="connsiteY0" fmla="*/ 647402 h 647402"/>
                <a:gd name="connsiteX1" fmla="*/ 632520 w 1413867"/>
                <a:gd name="connsiteY1" fmla="*/ 647402 h 647402"/>
                <a:gd name="connsiteX2" fmla="*/ 0 w 1413867"/>
                <a:gd name="connsiteY2" fmla="*/ 351234 h 647402"/>
                <a:gd name="connsiteX3" fmla="*/ 0 w 1413867"/>
                <a:gd name="connsiteY3" fmla="*/ 31254 h 647402"/>
                <a:gd name="connsiteX4" fmla="*/ 29766 w 1413867"/>
                <a:gd name="connsiteY4" fmla="*/ 1488 h 647402"/>
                <a:gd name="connsiteX5" fmla="*/ 59531 w 1413867"/>
                <a:gd name="connsiteY5" fmla="*/ 31254 h 647402"/>
                <a:gd name="connsiteX6" fmla="*/ 706934 w 1413867"/>
                <a:gd name="connsiteY6" fmla="*/ 269379 h 647402"/>
                <a:gd name="connsiteX7" fmla="*/ 747117 w 1413867"/>
                <a:gd name="connsiteY7" fmla="*/ 269379 h 647402"/>
                <a:gd name="connsiteX8" fmla="*/ 773906 w 1413867"/>
                <a:gd name="connsiteY8" fmla="*/ 285750 h 647402"/>
                <a:gd name="connsiteX9" fmla="*/ 770930 w 1413867"/>
                <a:gd name="connsiteY9" fmla="*/ 317004 h 647402"/>
                <a:gd name="connsiteX10" fmla="*/ 662285 w 1413867"/>
                <a:gd name="connsiteY10" fmla="*/ 620613 h 647402"/>
                <a:gd name="connsiteX11" fmla="*/ 632520 w 1413867"/>
                <a:gd name="connsiteY11" fmla="*/ 647402 h 647402"/>
                <a:gd name="connsiteX12" fmla="*/ 59531 w 1413867"/>
                <a:gd name="connsiteY12" fmla="*/ 153293 h 647402"/>
                <a:gd name="connsiteX13" fmla="*/ 59531 w 1413867"/>
                <a:gd name="connsiteY13" fmla="*/ 351234 h 647402"/>
                <a:gd name="connsiteX14" fmla="*/ 605731 w 1413867"/>
                <a:gd name="connsiteY14" fmla="*/ 586383 h 647402"/>
                <a:gd name="connsiteX15" fmla="*/ 692051 w 1413867"/>
                <a:gd name="connsiteY15" fmla="*/ 328910 h 647402"/>
                <a:gd name="connsiteX16" fmla="*/ 59531 w 1413867"/>
                <a:gd name="connsiteY16" fmla="*/ 153293 h 647402"/>
                <a:gd name="connsiteX17" fmla="*/ 1384102 w 1413867"/>
                <a:gd name="connsiteY17" fmla="*/ 90785 h 647402"/>
                <a:gd name="connsiteX18" fmla="*/ 1376660 w 1413867"/>
                <a:gd name="connsiteY18" fmla="*/ 89297 h 647402"/>
                <a:gd name="connsiteX19" fmla="*/ 1373684 w 1413867"/>
                <a:gd name="connsiteY19" fmla="*/ 87809 h 647402"/>
                <a:gd name="connsiteX20" fmla="*/ 1354336 w 1413867"/>
                <a:gd name="connsiteY20" fmla="*/ 74414 h 647402"/>
                <a:gd name="connsiteX21" fmla="*/ 1351359 w 1413867"/>
                <a:gd name="connsiteY21" fmla="*/ 50602 h 647402"/>
                <a:gd name="connsiteX22" fmla="*/ 1354336 w 1413867"/>
                <a:gd name="connsiteY22" fmla="*/ 29766 h 647402"/>
                <a:gd name="connsiteX23" fmla="*/ 1384102 w 1413867"/>
                <a:gd name="connsiteY23" fmla="*/ 0 h 647402"/>
                <a:gd name="connsiteX24" fmla="*/ 1413867 w 1413867"/>
                <a:gd name="connsiteY24" fmla="*/ 29766 h 647402"/>
                <a:gd name="connsiteX25" fmla="*/ 1413867 w 1413867"/>
                <a:gd name="connsiteY25" fmla="*/ 58043 h 647402"/>
                <a:gd name="connsiteX26" fmla="*/ 1401961 w 1413867"/>
                <a:gd name="connsiteY26" fmla="*/ 81855 h 647402"/>
                <a:gd name="connsiteX27" fmla="*/ 1384102 w 1413867"/>
                <a:gd name="connsiteY27" fmla="*/ 90785 h 6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3867" h="647402">
                  <a:moveTo>
                    <a:pt x="632520" y="647402"/>
                  </a:moveTo>
                  <a:cubicBezTo>
                    <a:pt x="632520" y="647402"/>
                    <a:pt x="631031" y="647402"/>
                    <a:pt x="632520" y="647402"/>
                  </a:cubicBezTo>
                  <a:cubicBezTo>
                    <a:pt x="264914" y="632520"/>
                    <a:pt x="0" y="507504"/>
                    <a:pt x="0" y="351234"/>
                  </a:cubicBezTo>
                  <a:lnTo>
                    <a:pt x="0" y="31254"/>
                  </a:lnTo>
                  <a:cubicBezTo>
                    <a:pt x="0" y="14883"/>
                    <a:pt x="13395" y="1488"/>
                    <a:pt x="29766" y="1488"/>
                  </a:cubicBezTo>
                  <a:cubicBezTo>
                    <a:pt x="46137" y="1488"/>
                    <a:pt x="59531" y="14883"/>
                    <a:pt x="59531" y="31254"/>
                  </a:cubicBezTo>
                  <a:cubicBezTo>
                    <a:pt x="59531" y="144363"/>
                    <a:pt x="325934" y="269379"/>
                    <a:pt x="706934" y="269379"/>
                  </a:cubicBezTo>
                  <a:lnTo>
                    <a:pt x="747117" y="269379"/>
                  </a:lnTo>
                  <a:cubicBezTo>
                    <a:pt x="757535" y="269379"/>
                    <a:pt x="767953" y="275332"/>
                    <a:pt x="773906" y="285750"/>
                  </a:cubicBezTo>
                  <a:cubicBezTo>
                    <a:pt x="779859" y="296168"/>
                    <a:pt x="778371" y="308074"/>
                    <a:pt x="770930" y="317004"/>
                  </a:cubicBezTo>
                  <a:cubicBezTo>
                    <a:pt x="706934" y="406301"/>
                    <a:pt x="668238" y="510480"/>
                    <a:pt x="662285" y="620613"/>
                  </a:cubicBezTo>
                  <a:cubicBezTo>
                    <a:pt x="660797" y="635496"/>
                    <a:pt x="647402" y="647402"/>
                    <a:pt x="632520" y="647402"/>
                  </a:cubicBezTo>
                  <a:close/>
                  <a:moveTo>
                    <a:pt x="59531" y="153293"/>
                  </a:moveTo>
                  <a:lnTo>
                    <a:pt x="59531" y="351234"/>
                  </a:lnTo>
                  <a:cubicBezTo>
                    <a:pt x="59531" y="450949"/>
                    <a:pt x="267891" y="565547"/>
                    <a:pt x="605731" y="586383"/>
                  </a:cubicBezTo>
                  <a:cubicBezTo>
                    <a:pt x="616148" y="495598"/>
                    <a:pt x="645914" y="407789"/>
                    <a:pt x="692051" y="328910"/>
                  </a:cubicBezTo>
                  <a:cubicBezTo>
                    <a:pt x="404813" y="327422"/>
                    <a:pt x="166688" y="255984"/>
                    <a:pt x="59531" y="153293"/>
                  </a:cubicBezTo>
                  <a:close/>
                  <a:moveTo>
                    <a:pt x="1384102" y="90785"/>
                  </a:moveTo>
                  <a:cubicBezTo>
                    <a:pt x="1381125" y="90785"/>
                    <a:pt x="1379637" y="90785"/>
                    <a:pt x="1376660" y="89297"/>
                  </a:cubicBezTo>
                  <a:lnTo>
                    <a:pt x="1373684" y="87809"/>
                  </a:lnTo>
                  <a:cubicBezTo>
                    <a:pt x="1366242" y="86320"/>
                    <a:pt x="1358801" y="81855"/>
                    <a:pt x="1354336" y="74414"/>
                  </a:cubicBezTo>
                  <a:cubicBezTo>
                    <a:pt x="1349871" y="66973"/>
                    <a:pt x="1348383" y="59531"/>
                    <a:pt x="1351359" y="50602"/>
                  </a:cubicBezTo>
                  <a:cubicBezTo>
                    <a:pt x="1352848" y="43160"/>
                    <a:pt x="1354336" y="37207"/>
                    <a:pt x="1354336" y="29766"/>
                  </a:cubicBezTo>
                  <a:cubicBezTo>
                    <a:pt x="1354336" y="13394"/>
                    <a:pt x="1367731" y="0"/>
                    <a:pt x="1384102" y="0"/>
                  </a:cubicBezTo>
                  <a:cubicBezTo>
                    <a:pt x="1400473" y="0"/>
                    <a:pt x="1413867" y="13394"/>
                    <a:pt x="1413867" y="29766"/>
                  </a:cubicBezTo>
                  <a:lnTo>
                    <a:pt x="1413867" y="58043"/>
                  </a:lnTo>
                  <a:cubicBezTo>
                    <a:pt x="1413867" y="66973"/>
                    <a:pt x="1409402" y="75902"/>
                    <a:pt x="1401961" y="81855"/>
                  </a:cubicBezTo>
                  <a:cubicBezTo>
                    <a:pt x="1397496" y="87809"/>
                    <a:pt x="1390055" y="90785"/>
                    <a:pt x="1384102" y="90785"/>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2" name="任意多边形: 形状 51">
              <a:extLst>
                <a:ext uri="{FF2B5EF4-FFF2-40B4-BE49-F238E27FC236}">
                  <a16:creationId xmlns:a16="http://schemas.microsoft.com/office/drawing/2014/main" id="{A4617947-2F3C-C8FE-E2AA-D72B56703A46}"/>
                </a:ext>
              </a:extLst>
            </p:cNvPr>
            <p:cNvSpPr/>
            <p:nvPr/>
          </p:nvSpPr>
          <p:spPr>
            <a:xfrm>
              <a:off x="3253990" y="3529441"/>
              <a:ext cx="731118" cy="647402"/>
            </a:xfrm>
            <a:custGeom>
              <a:avLst/>
              <a:gdLst>
                <a:gd name="connsiteX0" fmla="*/ 702469 w 731118"/>
                <a:gd name="connsiteY0" fmla="*/ 647402 h 647402"/>
                <a:gd name="connsiteX1" fmla="*/ 0 w 731118"/>
                <a:gd name="connsiteY1" fmla="*/ 349746 h 647402"/>
                <a:gd name="connsiteX2" fmla="*/ 0 w 731118"/>
                <a:gd name="connsiteY2" fmla="*/ 29766 h 647402"/>
                <a:gd name="connsiteX3" fmla="*/ 29766 w 731118"/>
                <a:gd name="connsiteY3" fmla="*/ 0 h 647402"/>
                <a:gd name="connsiteX4" fmla="*/ 59531 w 731118"/>
                <a:gd name="connsiteY4" fmla="*/ 29766 h 647402"/>
                <a:gd name="connsiteX5" fmla="*/ 632520 w 731118"/>
                <a:gd name="connsiteY5" fmla="*/ 266402 h 647402"/>
                <a:gd name="connsiteX6" fmla="*/ 653356 w 731118"/>
                <a:gd name="connsiteY6" fmla="*/ 276820 h 647402"/>
                <a:gd name="connsiteX7" fmla="*/ 660797 w 731118"/>
                <a:gd name="connsiteY7" fmla="*/ 299145 h 647402"/>
                <a:gd name="connsiteX8" fmla="*/ 659309 w 731118"/>
                <a:gd name="connsiteY8" fmla="*/ 331887 h 647402"/>
                <a:gd name="connsiteX9" fmla="*/ 727770 w 731118"/>
                <a:gd name="connsiteY9" fmla="*/ 605731 h 647402"/>
                <a:gd name="connsiteX10" fmla="*/ 727770 w 731118"/>
                <a:gd name="connsiteY10" fmla="*/ 635496 h 647402"/>
                <a:gd name="connsiteX11" fmla="*/ 702469 w 731118"/>
                <a:gd name="connsiteY11" fmla="*/ 647402 h 647402"/>
                <a:gd name="connsiteX12" fmla="*/ 59531 w 731118"/>
                <a:gd name="connsiteY12" fmla="*/ 151805 h 647402"/>
                <a:gd name="connsiteX13" fmla="*/ 59531 w 731118"/>
                <a:gd name="connsiteY13" fmla="*/ 349746 h 647402"/>
                <a:gd name="connsiteX14" fmla="*/ 654844 w 731118"/>
                <a:gd name="connsiteY14" fmla="*/ 587871 h 647402"/>
                <a:gd name="connsiteX15" fmla="*/ 601266 w 731118"/>
                <a:gd name="connsiteY15" fmla="*/ 330398 h 647402"/>
                <a:gd name="connsiteX16" fmla="*/ 601266 w 731118"/>
                <a:gd name="connsiteY16" fmla="*/ 324445 h 647402"/>
                <a:gd name="connsiteX17" fmla="*/ 59531 w 731118"/>
                <a:gd name="connsiteY17" fmla="*/ 151805 h 6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1118" h="647402">
                  <a:moveTo>
                    <a:pt x="702469" y="647402"/>
                  </a:moveTo>
                  <a:cubicBezTo>
                    <a:pt x="308074" y="645914"/>
                    <a:pt x="0" y="516434"/>
                    <a:pt x="0" y="349746"/>
                  </a:cubicBezTo>
                  <a:lnTo>
                    <a:pt x="0" y="29766"/>
                  </a:lnTo>
                  <a:cubicBezTo>
                    <a:pt x="0" y="13394"/>
                    <a:pt x="13395" y="0"/>
                    <a:pt x="29766" y="0"/>
                  </a:cubicBezTo>
                  <a:cubicBezTo>
                    <a:pt x="46137" y="0"/>
                    <a:pt x="59531" y="13394"/>
                    <a:pt x="59531" y="29766"/>
                  </a:cubicBezTo>
                  <a:cubicBezTo>
                    <a:pt x="59531" y="130969"/>
                    <a:pt x="278309" y="250031"/>
                    <a:pt x="632520" y="266402"/>
                  </a:cubicBezTo>
                  <a:cubicBezTo>
                    <a:pt x="639961" y="266402"/>
                    <a:pt x="647402" y="270867"/>
                    <a:pt x="653356" y="276820"/>
                  </a:cubicBezTo>
                  <a:cubicBezTo>
                    <a:pt x="659309" y="282773"/>
                    <a:pt x="660797" y="290215"/>
                    <a:pt x="660797" y="299145"/>
                  </a:cubicBezTo>
                  <a:cubicBezTo>
                    <a:pt x="660797" y="309563"/>
                    <a:pt x="659309" y="321469"/>
                    <a:pt x="659309" y="331887"/>
                  </a:cubicBezTo>
                  <a:cubicBezTo>
                    <a:pt x="659309" y="427137"/>
                    <a:pt x="683121" y="520898"/>
                    <a:pt x="727770" y="605731"/>
                  </a:cubicBezTo>
                  <a:cubicBezTo>
                    <a:pt x="732234" y="614660"/>
                    <a:pt x="732234" y="626566"/>
                    <a:pt x="727770" y="635496"/>
                  </a:cubicBezTo>
                  <a:cubicBezTo>
                    <a:pt x="723305" y="641449"/>
                    <a:pt x="712887" y="647402"/>
                    <a:pt x="702469" y="647402"/>
                  </a:cubicBezTo>
                  <a:close/>
                  <a:moveTo>
                    <a:pt x="59531" y="151805"/>
                  </a:moveTo>
                  <a:lnTo>
                    <a:pt x="59531" y="349746"/>
                  </a:lnTo>
                  <a:cubicBezTo>
                    <a:pt x="59531" y="459879"/>
                    <a:pt x="296168" y="575965"/>
                    <a:pt x="654844" y="587871"/>
                  </a:cubicBezTo>
                  <a:cubicBezTo>
                    <a:pt x="619125" y="507504"/>
                    <a:pt x="601266" y="419695"/>
                    <a:pt x="601266" y="330398"/>
                  </a:cubicBezTo>
                  <a:lnTo>
                    <a:pt x="601266" y="324445"/>
                  </a:lnTo>
                  <a:cubicBezTo>
                    <a:pt x="352723" y="308074"/>
                    <a:pt x="153293" y="242590"/>
                    <a:pt x="59531" y="151805"/>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3" name="任意多边形: 形状 52">
              <a:extLst>
                <a:ext uri="{FF2B5EF4-FFF2-40B4-BE49-F238E27FC236}">
                  <a16:creationId xmlns:a16="http://schemas.microsoft.com/office/drawing/2014/main" id="{80C39714-9F02-A5E6-4C62-504786BDD8D4}"/>
                </a:ext>
              </a:extLst>
            </p:cNvPr>
            <p:cNvSpPr/>
            <p:nvPr/>
          </p:nvSpPr>
          <p:spPr>
            <a:xfrm>
              <a:off x="3253990" y="3853887"/>
              <a:ext cx="1071724" cy="647402"/>
            </a:xfrm>
            <a:custGeom>
              <a:avLst/>
              <a:gdLst>
                <a:gd name="connsiteX0" fmla="*/ 706934 w 1071724"/>
                <a:gd name="connsiteY0" fmla="*/ 647402 h 647402"/>
                <a:gd name="connsiteX1" fmla="*/ 0 w 1071724"/>
                <a:gd name="connsiteY1" fmla="*/ 349746 h 647402"/>
                <a:gd name="connsiteX2" fmla="*/ 0 w 1071724"/>
                <a:gd name="connsiteY2" fmla="*/ 29766 h 647402"/>
                <a:gd name="connsiteX3" fmla="*/ 29766 w 1071724"/>
                <a:gd name="connsiteY3" fmla="*/ 0 h 647402"/>
                <a:gd name="connsiteX4" fmla="*/ 59531 w 1071724"/>
                <a:gd name="connsiteY4" fmla="*/ 29766 h 647402"/>
                <a:gd name="connsiteX5" fmla="*/ 705445 w 1071724"/>
                <a:gd name="connsiteY5" fmla="*/ 267891 h 647402"/>
                <a:gd name="connsiteX6" fmla="*/ 732234 w 1071724"/>
                <a:gd name="connsiteY6" fmla="*/ 282773 h 647402"/>
                <a:gd name="connsiteX7" fmla="*/ 1052215 w 1071724"/>
                <a:gd name="connsiteY7" fmla="*/ 553641 h 647402"/>
                <a:gd name="connsiteX8" fmla="*/ 1071563 w 1071724"/>
                <a:gd name="connsiteY8" fmla="*/ 583406 h 647402"/>
                <a:gd name="connsiteX9" fmla="*/ 1047750 w 1071724"/>
                <a:gd name="connsiteY9" fmla="*/ 610195 h 647402"/>
                <a:gd name="connsiteX10" fmla="*/ 706934 w 1071724"/>
                <a:gd name="connsiteY10" fmla="*/ 647402 h 647402"/>
                <a:gd name="connsiteX11" fmla="*/ 59531 w 1071724"/>
                <a:gd name="connsiteY11" fmla="*/ 151805 h 647402"/>
                <a:gd name="connsiteX12" fmla="*/ 59531 w 1071724"/>
                <a:gd name="connsiteY12" fmla="*/ 349746 h 647402"/>
                <a:gd name="connsiteX13" fmla="*/ 706934 w 1071724"/>
                <a:gd name="connsiteY13" fmla="*/ 587871 h 647402"/>
                <a:gd name="connsiteX14" fmla="*/ 940594 w 1071724"/>
                <a:gd name="connsiteY14" fmla="*/ 571500 h 647402"/>
                <a:gd name="connsiteX15" fmla="*/ 687586 w 1071724"/>
                <a:gd name="connsiteY15" fmla="*/ 327422 h 647402"/>
                <a:gd name="connsiteX16" fmla="*/ 59531 w 1071724"/>
                <a:gd name="connsiteY16" fmla="*/ 151805 h 6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1724" h="647402">
                  <a:moveTo>
                    <a:pt x="706934" y="647402"/>
                  </a:moveTo>
                  <a:cubicBezTo>
                    <a:pt x="311051" y="647402"/>
                    <a:pt x="0" y="516434"/>
                    <a:pt x="0" y="349746"/>
                  </a:cubicBezTo>
                  <a:lnTo>
                    <a:pt x="0" y="29766"/>
                  </a:lnTo>
                  <a:cubicBezTo>
                    <a:pt x="0" y="13395"/>
                    <a:pt x="13395" y="0"/>
                    <a:pt x="29766" y="0"/>
                  </a:cubicBezTo>
                  <a:cubicBezTo>
                    <a:pt x="46137" y="0"/>
                    <a:pt x="59531" y="13395"/>
                    <a:pt x="59531" y="29766"/>
                  </a:cubicBezTo>
                  <a:cubicBezTo>
                    <a:pt x="59531" y="144363"/>
                    <a:pt x="318492" y="267891"/>
                    <a:pt x="705445" y="267891"/>
                  </a:cubicBezTo>
                  <a:cubicBezTo>
                    <a:pt x="715863" y="267891"/>
                    <a:pt x="726281" y="273844"/>
                    <a:pt x="732234" y="282773"/>
                  </a:cubicBezTo>
                  <a:cubicBezTo>
                    <a:pt x="802184" y="409277"/>
                    <a:pt x="915293" y="506016"/>
                    <a:pt x="1052215" y="553641"/>
                  </a:cubicBezTo>
                  <a:cubicBezTo>
                    <a:pt x="1064121" y="558106"/>
                    <a:pt x="1073051" y="570012"/>
                    <a:pt x="1071563" y="583406"/>
                  </a:cubicBezTo>
                  <a:cubicBezTo>
                    <a:pt x="1070074" y="596801"/>
                    <a:pt x="1061145" y="607219"/>
                    <a:pt x="1047750" y="610195"/>
                  </a:cubicBezTo>
                  <a:cubicBezTo>
                    <a:pt x="943570" y="635496"/>
                    <a:pt x="825996" y="647402"/>
                    <a:pt x="706934" y="647402"/>
                  </a:cubicBezTo>
                  <a:close/>
                  <a:moveTo>
                    <a:pt x="59531" y="151805"/>
                  </a:moveTo>
                  <a:lnTo>
                    <a:pt x="59531" y="349746"/>
                  </a:lnTo>
                  <a:cubicBezTo>
                    <a:pt x="59531" y="462855"/>
                    <a:pt x="325934" y="587871"/>
                    <a:pt x="706934" y="587871"/>
                  </a:cubicBezTo>
                  <a:cubicBezTo>
                    <a:pt x="787301" y="587871"/>
                    <a:pt x="866180" y="581918"/>
                    <a:pt x="940594" y="571500"/>
                  </a:cubicBezTo>
                  <a:cubicBezTo>
                    <a:pt x="836414" y="514945"/>
                    <a:pt x="748605" y="431602"/>
                    <a:pt x="687586" y="327422"/>
                  </a:cubicBezTo>
                  <a:cubicBezTo>
                    <a:pt x="403324" y="324445"/>
                    <a:pt x="165199" y="253008"/>
                    <a:pt x="59531" y="151805"/>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4" name="任意多边形: 形状 53">
              <a:extLst>
                <a:ext uri="{FF2B5EF4-FFF2-40B4-BE49-F238E27FC236}">
                  <a16:creationId xmlns:a16="http://schemas.microsoft.com/office/drawing/2014/main" id="{4F80CFCA-5260-7F7F-8450-A36EC987EA58}"/>
                </a:ext>
              </a:extLst>
            </p:cNvPr>
            <p:cNvSpPr/>
            <p:nvPr/>
          </p:nvSpPr>
          <p:spPr>
            <a:xfrm>
              <a:off x="3253990" y="2611172"/>
              <a:ext cx="1890117" cy="1890117"/>
            </a:xfrm>
            <a:custGeom>
              <a:avLst/>
              <a:gdLst>
                <a:gd name="connsiteX0" fmla="*/ 1245691 w 1890117"/>
                <a:gd name="connsiteY0" fmla="*/ 1890117 h 1890117"/>
                <a:gd name="connsiteX1" fmla="*/ 1031379 w 1890117"/>
                <a:gd name="connsiteY1" fmla="*/ 1852910 h 1890117"/>
                <a:gd name="connsiteX2" fmla="*/ 680145 w 1890117"/>
                <a:gd name="connsiteY2" fmla="*/ 1553766 h 1890117"/>
                <a:gd name="connsiteX3" fmla="*/ 677168 w 1890117"/>
                <a:gd name="connsiteY3" fmla="*/ 1549301 h 1890117"/>
                <a:gd name="connsiteX4" fmla="*/ 601266 w 1890117"/>
                <a:gd name="connsiteY4" fmla="*/ 1247180 h 1890117"/>
                <a:gd name="connsiteX5" fmla="*/ 602754 w 1890117"/>
                <a:gd name="connsiteY5" fmla="*/ 1211461 h 1890117"/>
                <a:gd name="connsiteX6" fmla="*/ 602754 w 1890117"/>
                <a:gd name="connsiteY6" fmla="*/ 1206996 h 1890117"/>
                <a:gd name="connsiteX7" fmla="*/ 723305 w 1890117"/>
                <a:gd name="connsiteY7" fmla="*/ 872133 h 1890117"/>
                <a:gd name="connsiteX8" fmla="*/ 726281 w 1890117"/>
                <a:gd name="connsiteY8" fmla="*/ 867668 h 1890117"/>
                <a:gd name="connsiteX9" fmla="*/ 1245691 w 1890117"/>
                <a:gd name="connsiteY9" fmla="*/ 605731 h 1890117"/>
                <a:gd name="connsiteX10" fmla="*/ 1385590 w 1890117"/>
                <a:gd name="connsiteY10" fmla="*/ 620613 h 1890117"/>
                <a:gd name="connsiteX11" fmla="*/ 1387078 w 1890117"/>
                <a:gd name="connsiteY11" fmla="*/ 620613 h 1890117"/>
                <a:gd name="connsiteX12" fmla="*/ 1390055 w 1890117"/>
                <a:gd name="connsiteY12" fmla="*/ 622102 h 1890117"/>
                <a:gd name="connsiteX13" fmla="*/ 1384102 w 1890117"/>
                <a:gd name="connsiteY13" fmla="*/ 651867 h 1890117"/>
                <a:gd name="connsiteX14" fmla="*/ 1390055 w 1890117"/>
                <a:gd name="connsiteY14" fmla="*/ 623590 h 1890117"/>
                <a:gd name="connsiteX15" fmla="*/ 1890117 w 1890117"/>
                <a:gd name="connsiteY15" fmla="*/ 1248668 h 1890117"/>
                <a:gd name="connsiteX16" fmla="*/ 1245691 w 1890117"/>
                <a:gd name="connsiteY16" fmla="*/ 1890117 h 1890117"/>
                <a:gd name="connsiteX17" fmla="*/ 1245691 w 1890117"/>
                <a:gd name="connsiteY17" fmla="*/ 665262 h 1890117"/>
                <a:gd name="connsiteX18" fmla="*/ 775395 w 1890117"/>
                <a:gd name="connsiteY18" fmla="*/ 901898 h 1890117"/>
                <a:gd name="connsiteX19" fmla="*/ 772418 w 1890117"/>
                <a:gd name="connsiteY19" fmla="*/ 906363 h 1890117"/>
                <a:gd name="connsiteX20" fmla="*/ 663773 w 1890117"/>
                <a:gd name="connsiteY20" fmla="*/ 1209973 h 1890117"/>
                <a:gd name="connsiteX21" fmla="*/ 663773 w 1890117"/>
                <a:gd name="connsiteY21" fmla="*/ 1214438 h 1890117"/>
                <a:gd name="connsiteX22" fmla="*/ 662285 w 1890117"/>
                <a:gd name="connsiteY22" fmla="*/ 1247180 h 1890117"/>
                <a:gd name="connsiteX23" fmla="*/ 730746 w 1890117"/>
                <a:gd name="connsiteY23" fmla="*/ 1521023 h 1890117"/>
                <a:gd name="connsiteX24" fmla="*/ 733723 w 1890117"/>
                <a:gd name="connsiteY24" fmla="*/ 1525488 h 1890117"/>
                <a:gd name="connsiteX25" fmla="*/ 1052215 w 1890117"/>
                <a:gd name="connsiteY25" fmla="*/ 1796355 h 1890117"/>
                <a:gd name="connsiteX26" fmla="*/ 1247180 w 1890117"/>
                <a:gd name="connsiteY26" fmla="*/ 1829098 h 1890117"/>
                <a:gd name="connsiteX27" fmla="*/ 1832074 w 1890117"/>
                <a:gd name="connsiteY27" fmla="*/ 1247180 h 1890117"/>
                <a:gd name="connsiteX28" fmla="*/ 1378148 w 1890117"/>
                <a:gd name="connsiteY28" fmla="*/ 680145 h 1890117"/>
                <a:gd name="connsiteX29" fmla="*/ 1375172 w 1890117"/>
                <a:gd name="connsiteY29" fmla="*/ 680145 h 1890117"/>
                <a:gd name="connsiteX30" fmla="*/ 1245691 w 1890117"/>
                <a:gd name="connsiteY30" fmla="*/ 665262 h 1890117"/>
                <a:gd name="connsiteX31" fmla="*/ 706934 w 1890117"/>
                <a:gd name="connsiteY31" fmla="*/ 595313 h 1890117"/>
                <a:gd name="connsiteX32" fmla="*/ 0 w 1890117"/>
                <a:gd name="connsiteY32" fmla="*/ 297656 h 1890117"/>
                <a:gd name="connsiteX33" fmla="*/ 706934 w 1890117"/>
                <a:gd name="connsiteY33" fmla="*/ 0 h 1890117"/>
                <a:gd name="connsiteX34" fmla="*/ 1413867 w 1890117"/>
                <a:gd name="connsiteY34" fmla="*/ 297656 h 1890117"/>
                <a:gd name="connsiteX35" fmla="*/ 706934 w 1890117"/>
                <a:gd name="connsiteY35" fmla="*/ 595313 h 1890117"/>
                <a:gd name="connsiteX36" fmla="*/ 706934 w 1890117"/>
                <a:gd name="connsiteY36" fmla="*/ 59531 h 1890117"/>
                <a:gd name="connsiteX37" fmla="*/ 59531 w 1890117"/>
                <a:gd name="connsiteY37" fmla="*/ 297656 h 1890117"/>
                <a:gd name="connsiteX38" fmla="*/ 706934 w 1890117"/>
                <a:gd name="connsiteY38" fmla="*/ 535781 h 1890117"/>
                <a:gd name="connsiteX39" fmla="*/ 1354336 w 1890117"/>
                <a:gd name="connsiteY39" fmla="*/ 297656 h 1890117"/>
                <a:gd name="connsiteX40" fmla="*/ 706934 w 1890117"/>
                <a:gd name="connsiteY40" fmla="*/ 59531 h 18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90117" h="1890117">
                  <a:moveTo>
                    <a:pt x="1245691" y="1890117"/>
                  </a:moveTo>
                  <a:cubicBezTo>
                    <a:pt x="1172766" y="1890117"/>
                    <a:pt x="1099840" y="1878211"/>
                    <a:pt x="1031379" y="1852910"/>
                  </a:cubicBezTo>
                  <a:cubicBezTo>
                    <a:pt x="881063" y="1799332"/>
                    <a:pt x="756047" y="1693664"/>
                    <a:pt x="680145" y="1553766"/>
                  </a:cubicBezTo>
                  <a:lnTo>
                    <a:pt x="677168" y="1549301"/>
                  </a:lnTo>
                  <a:cubicBezTo>
                    <a:pt x="628055" y="1457027"/>
                    <a:pt x="601266" y="1352848"/>
                    <a:pt x="601266" y="1247180"/>
                  </a:cubicBezTo>
                  <a:cubicBezTo>
                    <a:pt x="601266" y="1235274"/>
                    <a:pt x="601266" y="1223367"/>
                    <a:pt x="602754" y="1211461"/>
                  </a:cubicBezTo>
                  <a:lnTo>
                    <a:pt x="602754" y="1206996"/>
                  </a:lnTo>
                  <a:cubicBezTo>
                    <a:pt x="610195" y="1086445"/>
                    <a:pt x="651867" y="970359"/>
                    <a:pt x="723305" y="872133"/>
                  </a:cubicBezTo>
                  <a:lnTo>
                    <a:pt x="726281" y="867668"/>
                  </a:lnTo>
                  <a:cubicBezTo>
                    <a:pt x="846832" y="703957"/>
                    <a:pt x="1041797" y="605731"/>
                    <a:pt x="1245691" y="605731"/>
                  </a:cubicBezTo>
                  <a:cubicBezTo>
                    <a:pt x="1291828" y="605731"/>
                    <a:pt x="1339453" y="610195"/>
                    <a:pt x="1385590" y="620613"/>
                  </a:cubicBezTo>
                  <a:lnTo>
                    <a:pt x="1387078" y="620613"/>
                  </a:lnTo>
                  <a:lnTo>
                    <a:pt x="1390055" y="622102"/>
                  </a:lnTo>
                  <a:lnTo>
                    <a:pt x="1384102" y="651867"/>
                  </a:lnTo>
                  <a:lnTo>
                    <a:pt x="1390055" y="623590"/>
                  </a:lnTo>
                  <a:cubicBezTo>
                    <a:pt x="1684734" y="690563"/>
                    <a:pt x="1890117" y="948035"/>
                    <a:pt x="1890117" y="1248668"/>
                  </a:cubicBezTo>
                  <a:cubicBezTo>
                    <a:pt x="1890117" y="1601391"/>
                    <a:pt x="1601391" y="1890117"/>
                    <a:pt x="1245691" y="1890117"/>
                  </a:cubicBezTo>
                  <a:close/>
                  <a:moveTo>
                    <a:pt x="1245691" y="665262"/>
                  </a:moveTo>
                  <a:cubicBezTo>
                    <a:pt x="1061145" y="665262"/>
                    <a:pt x="884039" y="754559"/>
                    <a:pt x="775395" y="901898"/>
                  </a:cubicBezTo>
                  <a:lnTo>
                    <a:pt x="772418" y="906363"/>
                  </a:lnTo>
                  <a:cubicBezTo>
                    <a:pt x="708422" y="995660"/>
                    <a:pt x="669727" y="1099840"/>
                    <a:pt x="663773" y="1209973"/>
                  </a:cubicBezTo>
                  <a:lnTo>
                    <a:pt x="663773" y="1214438"/>
                  </a:lnTo>
                  <a:cubicBezTo>
                    <a:pt x="663773" y="1224856"/>
                    <a:pt x="662285" y="1236762"/>
                    <a:pt x="662285" y="1247180"/>
                  </a:cubicBezTo>
                  <a:cubicBezTo>
                    <a:pt x="662285" y="1342430"/>
                    <a:pt x="686098" y="1436191"/>
                    <a:pt x="730746" y="1521023"/>
                  </a:cubicBezTo>
                  <a:lnTo>
                    <a:pt x="733723" y="1525488"/>
                  </a:lnTo>
                  <a:cubicBezTo>
                    <a:pt x="803672" y="1651992"/>
                    <a:pt x="916781" y="1748731"/>
                    <a:pt x="1052215" y="1796355"/>
                  </a:cubicBezTo>
                  <a:cubicBezTo>
                    <a:pt x="1114723" y="1818680"/>
                    <a:pt x="1180207" y="1829098"/>
                    <a:pt x="1247180" y="1829098"/>
                  </a:cubicBezTo>
                  <a:cubicBezTo>
                    <a:pt x="1570137" y="1829098"/>
                    <a:pt x="1832074" y="1567160"/>
                    <a:pt x="1832074" y="1247180"/>
                  </a:cubicBezTo>
                  <a:cubicBezTo>
                    <a:pt x="1832074" y="974824"/>
                    <a:pt x="1646039" y="741164"/>
                    <a:pt x="1378148" y="680145"/>
                  </a:cubicBezTo>
                  <a:lnTo>
                    <a:pt x="1375172" y="680145"/>
                  </a:lnTo>
                  <a:cubicBezTo>
                    <a:pt x="1330524" y="669727"/>
                    <a:pt x="1287363" y="665262"/>
                    <a:pt x="1245691" y="665262"/>
                  </a:cubicBezTo>
                  <a:close/>
                  <a:moveTo>
                    <a:pt x="706934" y="595313"/>
                  </a:moveTo>
                  <a:cubicBezTo>
                    <a:pt x="311051" y="595313"/>
                    <a:pt x="0" y="464344"/>
                    <a:pt x="0" y="297656"/>
                  </a:cubicBezTo>
                  <a:cubicBezTo>
                    <a:pt x="0" y="130969"/>
                    <a:pt x="311051" y="0"/>
                    <a:pt x="706934" y="0"/>
                  </a:cubicBezTo>
                  <a:cubicBezTo>
                    <a:pt x="1102816" y="0"/>
                    <a:pt x="1413867" y="130969"/>
                    <a:pt x="1413867" y="297656"/>
                  </a:cubicBezTo>
                  <a:cubicBezTo>
                    <a:pt x="1413867" y="464344"/>
                    <a:pt x="1102816" y="595313"/>
                    <a:pt x="706934" y="595313"/>
                  </a:cubicBezTo>
                  <a:close/>
                  <a:moveTo>
                    <a:pt x="706934" y="59531"/>
                  </a:moveTo>
                  <a:cubicBezTo>
                    <a:pt x="325934" y="59531"/>
                    <a:pt x="59531" y="184547"/>
                    <a:pt x="59531" y="297656"/>
                  </a:cubicBezTo>
                  <a:cubicBezTo>
                    <a:pt x="59531" y="410766"/>
                    <a:pt x="325934" y="535781"/>
                    <a:pt x="706934" y="535781"/>
                  </a:cubicBezTo>
                  <a:cubicBezTo>
                    <a:pt x="1087934" y="535781"/>
                    <a:pt x="1354336" y="410766"/>
                    <a:pt x="1354336" y="297656"/>
                  </a:cubicBezTo>
                  <a:cubicBezTo>
                    <a:pt x="1354336" y="184547"/>
                    <a:pt x="1087934" y="59531"/>
                    <a:pt x="706934" y="59531"/>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5" name="任意多边形: 形状 54">
              <a:extLst>
                <a:ext uri="{FF2B5EF4-FFF2-40B4-BE49-F238E27FC236}">
                  <a16:creationId xmlns:a16="http://schemas.microsoft.com/office/drawing/2014/main" id="{BC86152C-EAB6-4CC1-65F8-460E5ADD1DAE}"/>
                </a:ext>
              </a:extLst>
            </p:cNvPr>
            <p:cNvSpPr/>
            <p:nvPr/>
          </p:nvSpPr>
          <p:spPr>
            <a:xfrm>
              <a:off x="3253990" y="2879063"/>
              <a:ext cx="1413867" cy="647402"/>
            </a:xfrm>
            <a:custGeom>
              <a:avLst/>
              <a:gdLst>
                <a:gd name="connsiteX0" fmla="*/ 706934 w 1413867"/>
                <a:gd name="connsiteY0" fmla="*/ 647402 h 647402"/>
                <a:gd name="connsiteX1" fmla="*/ 0 w 1413867"/>
                <a:gd name="connsiteY1" fmla="*/ 349746 h 647402"/>
                <a:gd name="connsiteX2" fmla="*/ 0 w 1413867"/>
                <a:gd name="connsiteY2" fmla="*/ 29766 h 647402"/>
                <a:gd name="connsiteX3" fmla="*/ 29766 w 1413867"/>
                <a:gd name="connsiteY3" fmla="*/ 0 h 647402"/>
                <a:gd name="connsiteX4" fmla="*/ 59531 w 1413867"/>
                <a:gd name="connsiteY4" fmla="*/ 29766 h 647402"/>
                <a:gd name="connsiteX5" fmla="*/ 706934 w 1413867"/>
                <a:gd name="connsiteY5" fmla="*/ 267891 h 647402"/>
                <a:gd name="connsiteX6" fmla="*/ 1354336 w 1413867"/>
                <a:gd name="connsiteY6" fmla="*/ 29766 h 647402"/>
                <a:gd name="connsiteX7" fmla="*/ 1384102 w 1413867"/>
                <a:gd name="connsiteY7" fmla="*/ 0 h 647402"/>
                <a:gd name="connsiteX8" fmla="*/ 1413867 w 1413867"/>
                <a:gd name="connsiteY8" fmla="*/ 29766 h 647402"/>
                <a:gd name="connsiteX9" fmla="*/ 1413867 w 1413867"/>
                <a:gd name="connsiteY9" fmla="*/ 349746 h 647402"/>
                <a:gd name="connsiteX10" fmla="*/ 1407914 w 1413867"/>
                <a:gd name="connsiteY10" fmla="*/ 391418 h 647402"/>
                <a:gd name="connsiteX11" fmla="*/ 1373684 w 1413867"/>
                <a:gd name="connsiteY11" fmla="*/ 412254 h 647402"/>
                <a:gd name="connsiteX12" fmla="*/ 1247180 w 1413867"/>
                <a:gd name="connsiteY12" fmla="*/ 398859 h 647402"/>
                <a:gd name="connsiteX13" fmla="*/ 776883 w 1413867"/>
                <a:gd name="connsiteY13" fmla="*/ 635496 h 647402"/>
                <a:gd name="connsiteX14" fmla="*/ 751582 w 1413867"/>
                <a:gd name="connsiteY14" fmla="*/ 647402 h 647402"/>
                <a:gd name="connsiteX15" fmla="*/ 706934 w 1413867"/>
                <a:gd name="connsiteY15" fmla="*/ 647402 h 647402"/>
                <a:gd name="connsiteX16" fmla="*/ 59531 w 1413867"/>
                <a:gd name="connsiteY16" fmla="*/ 151805 h 647402"/>
                <a:gd name="connsiteX17" fmla="*/ 59531 w 1413867"/>
                <a:gd name="connsiteY17" fmla="*/ 349746 h 647402"/>
                <a:gd name="connsiteX18" fmla="*/ 706934 w 1413867"/>
                <a:gd name="connsiteY18" fmla="*/ 587871 h 647402"/>
                <a:gd name="connsiteX19" fmla="*/ 735211 w 1413867"/>
                <a:gd name="connsiteY19" fmla="*/ 587871 h 647402"/>
                <a:gd name="connsiteX20" fmla="*/ 1245691 w 1413867"/>
                <a:gd name="connsiteY20" fmla="*/ 337840 h 647402"/>
                <a:gd name="connsiteX21" fmla="*/ 1354336 w 1413867"/>
                <a:gd name="connsiteY21" fmla="*/ 346770 h 647402"/>
                <a:gd name="connsiteX22" fmla="*/ 1354336 w 1413867"/>
                <a:gd name="connsiteY22" fmla="*/ 151805 h 647402"/>
                <a:gd name="connsiteX23" fmla="*/ 706934 w 1413867"/>
                <a:gd name="connsiteY23" fmla="*/ 327422 h 647402"/>
                <a:gd name="connsiteX24" fmla="*/ 59531 w 1413867"/>
                <a:gd name="connsiteY24" fmla="*/ 151805 h 6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13867" h="647402">
                  <a:moveTo>
                    <a:pt x="706934" y="647402"/>
                  </a:moveTo>
                  <a:cubicBezTo>
                    <a:pt x="311051" y="647402"/>
                    <a:pt x="0" y="516434"/>
                    <a:pt x="0" y="349746"/>
                  </a:cubicBezTo>
                  <a:lnTo>
                    <a:pt x="0" y="29766"/>
                  </a:lnTo>
                  <a:cubicBezTo>
                    <a:pt x="0" y="13395"/>
                    <a:pt x="13395" y="0"/>
                    <a:pt x="29766" y="0"/>
                  </a:cubicBezTo>
                  <a:cubicBezTo>
                    <a:pt x="46137" y="0"/>
                    <a:pt x="59531" y="13395"/>
                    <a:pt x="59531" y="29766"/>
                  </a:cubicBezTo>
                  <a:cubicBezTo>
                    <a:pt x="59531" y="142875"/>
                    <a:pt x="325934" y="267891"/>
                    <a:pt x="706934" y="267891"/>
                  </a:cubicBezTo>
                  <a:cubicBezTo>
                    <a:pt x="1087934" y="267891"/>
                    <a:pt x="1354336" y="142875"/>
                    <a:pt x="1354336" y="29766"/>
                  </a:cubicBezTo>
                  <a:cubicBezTo>
                    <a:pt x="1354336" y="13395"/>
                    <a:pt x="1367731" y="0"/>
                    <a:pt x="1384102" y="0"/>
                  </a:cubicBezTo>
                  <a:cubicBezTo>
                    <a:pt x="1400473" y="0"/>
                    <a:pt x="1413867" y="13395"/>
                    <a:pt x="1413867" y="29766"/>
                  </a:cubicBezTo>
                  <a:lnTo>
                    <a:pt x="1413867" y="349746"/>
                  </a:lnTo>
                  <a:cubicBezTo>
                    <a:pt x="1413867" y="363141"/>
                    <a:pt x="1412379" y="376535"/>
                    <a:pt x="1407914" y="391418"/>
                  </a:cubicBezTo>
                  <a:cubicBezTo>
                    <a:pt x="1403589" y="406154"/>
                    <a:pt x="1388760" y="415180"/>
                    <a:pt x="1373684" y="412254"/>
                  </a:cubicBezTo>
                  <a:cubicBezTo>
                    <a:pt x="1332012" y="403324"/>
                    <a:pt x="1288852" y="398859"/>
                    <a:pt x="1247180" y="398859"/>
                  </a:cubicBezTo>
                  <a:cubicBezTo>
                    <a:pt x="1062633" y="398859"/>
                    <a:pt x="885527" y="488156"/>
                    <a:pt x="776883" y="635496"/>
                  </a:cubicBezTo>
                  <a:cubicBezTo>
                    <a:pt x="769441" y="642938"/>
                    <a:pt x="760512" y="647402"/>
                    <a:pt x="751582" y="647402"/>
                  </a:cubicBezTo>
                  <a:lnTo>
                    <a:pt x="706934" y="647402"/>
                  </a:lnTo>
                  <a:close/>
                  <a:moveTo>
                    <a:pt x="59531" y="151805"/>
                  </a:moveTo>
                  <a:lnTo>
                    <a:pt x="59531" y="349746"/>
                  </a:lnTo>
                  <a:cubicBezTo>
                    <a:pt x="59531" y="462855"/>
                    <a:pt x="325934" y="587871"/>
                    <a:pt x="706934" y="587871"/>
                  </a:cubicBezTo>
                  <a:lnTo>
                    <a:pt x="735211" y="587871"/>
                  </a:lnTo>
                  <a:cubicBezTo>
                    <a:pt x="857250" y="431602"/>
                    <a:pt x="1046262" y="337840"/>
                    <a:pt x="1245691" y="337840"/>
                  </a:cubicBezTo>
                  <a:cubicBezTo>
                    <a:pt x="1281410" y="337840"/>
                    <a:pt x="1318617" y="340816"/>
                    <a:pt x="1354336" y="346770"/>
                  </a:cubicBezTo>
                  <a:lnTo>
                    <a:pt x="1354336" y="151805"/>
                  </a:lnTo>
                  <a:cubicBezTo>
                    <a:pt x="1245691" y="255984"/>
                    <a:pt x="1000125" y="327422"/>
                    <a:pt x="706934" y="327422"/>
                  </a:cubicBezTo>
                  <a:cubicBezTo>
                    <a:pt x="413742" y="327422"/>
                    <a:pt x="168176" y="255984"/>
                    <a:pt x="59531" y="151805"/>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6" name="任意多边形: 形状 55">
              <a:extLst>
                <a:ext uri="{FF2B5EF4-FFF2-40B4-BE49-F238E27FC236}">
                  <a16:creationId xmlns:a16="http://schemas.microsoft.com/office/drawing/2014/main" id="{131C6A31-4BC8-4E3D-980B-6034894D575C}"/>
                </a:ext>
              </a:extLst>
            </p:cNvPr>
            <p:cNvSpPr/>
            <p:nvPr/>
          </p:nvSpPr>
          <p:spPr>
            <a:xfrm>
              <a:off x="3253990" y="3202020"/>
              <a:ext cx="1413867" cy="647402"/>
            </a:xfrm>
            <a:custGeom>
              <a:avLst/>
              <a:gdLst>
                <a:gd name="connsiteX0" fmla="*/ 632520 w 1413867"/>
                <a:gd name="connsiteY0" fmla="*/ 647402 h 647402"/>
                <a:gd name="connsiteX1" fmla="*/ 632520 w 1413867"/>
                <a:gd name="connsiteY1" fmla="*/ 647402 h 647402"/>
                <a:gd name="connsiteX2" fmla="*/ 0 w 1413867"/>
                <a:gd name="connsiteY2" fmla="*/ 351234 h 647402"/>
                <a:gd name="connsiteX3" fmla="*/ 0 w 1413867"/>
                <a:gd name="connsiteY3" fmla="*/ 31254 h 647402"/>
                <a:gd name="connsiteX4" fmla="*/ 29766 w 1413867"/>
                <a:gd name="connsiteY4" fmla="*/ 1488 h 647402"/>
                <a:gd name="connsiteX5" fmla="*/ 59531 w 1413867"/>
                <a:gd name="connsiteY5" fmla="*/ 31254 h 647402"/>
                <a:gd name="connsiteX6" fmla="*/ 706934 w 1413867"/>
                <a:gd name="connsiteY6" fmla="*/ 269379 h 647402"/>
                <a:gd name="connsiteX7" fmla="*/ 747117 w 1413867"/>
                <a:gd name="connsiteY7" fmla="*/ 269379 h 647402"/>
                <a:gd name="connsiteX8" fmla="*/ 773906 w 1413867"/>
                <a:gd name="connsiteY8" fmla="*/ 285750 h 647402"/>
                <a:gd name="connsiteX9" fmla="*/ 770930 w 1413867"/>
                <a:gd name="connsiteY9" fmla="*/ 317004 h 647402"/>
                <a:gd name="connsiteX10" fmla="*/ 662285 w 1413867"/>
                <a:gd name="connsiteY10" fmla="*/ 620613 h 647402"/>
                <a:gd name="connsiteX11" fmla="*/ 632520 w 1413867"/>
                <a:gd name="connsiteY11" fmla="*/ 647402 h 647402"/>
                <a:gd name="connsiteX12" fmla="*/ 59531 w 1413867"/>
                <a:gd name="connsiteY12" fmla="*/ 153293 h 647402"/>
                <a:gd name="connsiteX13" fmla="*/ 59531 w 1413867"/>
                <a:gd name="connsiteY13" fmla="*/ 351234 h 647402"/>
                <a:gd name="connsiteX14" fmla="*/ 605731 w 1413867"/>
                <a:gd name="connsiteY14" fmla="*/ 586383 h 647402"/>
                <a:gd name="connsiteX15" fmla="*/ 692051 w 1413867"/>
                <a:gd name="connsiteY15" fmla="*/ 328910 h 647402"/>
                <a:gd name="connsiteX16" fmla="*/ 59531 w 1413867"/>
                <a:gd name="connsiteY16" fmla="*/ 153293 h 647402"/>
                <a:gd name="connsiteX17" fmla="*/ 1384102 w 1413867"/>
                <a:gd name="connsiteY17" fmla="*/ 90785 h 647402"/>
                <a:gd name="connsiteX18" fmla="*/ 1376660 w 1413867"/>
                <a:gd name="connsiteY18" fmla="*/ 89297 h 647402"/>
                <a:gd name="connsiteX19" fmla="*/ 1373684 w 1413867"/>
                <a:gd name="connsiteY19" fmla="*/ 87809 h 647402"/>
                <a:gd name="connsiteX20" fmla="*/ 1354336 w 1413867"/>
                <a:gd name="connsiteY20" fmla="*/ 74414 h 647402"/>
                <a:gd name="connsiteX21" fmla="*/ 1351359 w 1413867"/>
                <a:gd name="connsiteY21" fmla="*/ 50602 h 647402"/>
                <a:gd name="connsiteX22" fmla="*/ 1354336 w 1413867"/>
                <a:gd name="connsiteY22" fmla="*/ 29766 h 647402"/>
                <a:gd name="connsiteX23" fmla="*/ 1384102 w 1413867"/>
                <a:gd name="connsiteY23" fmla="*/ 0 h 647402"/>
                <a:gd name="connsiteX24" fmla="*/ 1413867 w 1413867"/>
                <a:gd name="connsiteY24" fmla="*/ 29766 h 647402"/>
                <a:gd name="connsiteX25" fmla="*/ 1413867 w 1413867"/>
                <a:gd name="connsiteY25" fmla="*/ 58043 h 647402"/>
                <a:gd name="connsiteX26" fmla="*/ 1401961 w 1413867"/>
                <a:gd name="connsiteY26" fmla="*/ 81855 h 647402"/>
                <a:gd name="connsiteX27" fmla="*/ 1384102 w 1413867"/>
                <a:gd name="connsiteY27" fmla="*/ 90785 h 6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3867" h="647402">
                  <a:moveTo>
                    <a:pt x="632520" y="647402"/>
                  </a:moveTo>
                  <a:cubicBezTo>
                    <a:pt x="632520" y="647402"/>
                    <a:pt x="631031" y="647402"/>
                    <a:pt x="632520" y="647402"/>
                  </a:cubicBezTo>
                  <a:cubicBezTo>
                    <a:pt x="264914" y="632520"/>
                    <a:pt x="0" y="507504"/>
                    <a:pt x="0" y="351234"/>
                  </a:cubicBezTo>
                  <a:lnTo>
                    <a:pt x="0" y="31254"/>
                  </a:lnTo>
                  <a:cubicBezTo>
                    <a:pt x="0" y="14883"/>
                    <a:pt x="13395" y="1488"/>
                    <a:pt x="29766" y="1488"/>
                  </a:cubicBezTo>
                  <a:cubicBezTo>
                    <a:pt x="46137" y="1488"/>
                    <a:pt x="59531" y="14883"/>
                    <a:pt x="59531" y="31254"/>
                  </a:cubicBezTo>
                  <a:cubicBezTo>
                    <a:pt x="59531" y="144363"/>
                    <a:pt x="325934" y="269379"/>
                    <a:pt x="706934" y="269379"/>
                  </a:cubicBezTo>
                  <a:lnTo>
                    <a:pt x="747117" y="269379"/>
                  </a:lnTo>
                  <a:cubicBezTo>
                    <a:pt x="757535" y="269379"/>
                    <a:pt x="767953" y="275332"/>
                    <a:pt x="773906" y="285750"/>
                  </a:cubicBezTo>
                  <a:cubicBezTo>
                    <a:pt x="779859" y="296168"/>
                    <a:pt x="778371" y="308074"/>
                    <a:pt x="770930" y="317004"/>
                  </a:cubicBezTo>
                  <a:cubicBezTo>
                    <a:pt x="706934" y="406301"/>
                    <a:pt x="668238" y="510480"/>
                    <a:pt x="662285" y="620613"/>
                  </a:cubicBezTo>
                  <a:cubicBezTo>
                    <a:pt x="660797" y="635496"/>
                    <a:pt x="647402" y="647402"/>
                    <a:pt x="632520" y="647402"/>
                  </a:cubicBezTo>
                  <a:close/>
                  <a:moveTo>
                    <a:pt x="59531" y="153293"/>
                  </a:moveTo>
                  <a:lnTo>
                    <a:pt x="59531" y="351234"/>
                  </a:lnTo>
                  <a:cubicBezTo>
                    <a:pt x="59531" y="450949"/>
                    <a:pt x="267891" y="565547"/>
                    <a:pt x="605731" y="586383"/>
                  </a:cubicBezTo>
                  <a:cubicBezTo>
                    <a:pt x="616148" y="495598"/>
                    <a:pt x="645914" y="407789"/>
                    <a:pt x="692051" y="328910"/>
                  </a:cubicBezTo>
                  <a:cubicBezTo>
                    <a:pt x="404813" y="327422"/>
                    <a:pt x="166688" y="255984"/>
                    <a:pt x="59531" y="153293"/>
                  </a:cubicBezTo>
                  <a:close/>
                  <a:moveTo>
                    <a:pt x="1384102" y="90785"/>
                  </a:moveTo>
                  <a:cubicBezTo>
                    <a:pt x="1381125" y="90785"/>
                    <a:pt x="1379637" y="90785"/>
                    <a:pt x="1376660" y="89297"/>
                  </a:cubicBezTo>
                  <a:lnTo>
                    <a:pt x="1373684" y="87809"/>
                  </a:lnTo>
                  <a:cubicBezTo>
                    <a:pt x="1366242" y="86320"/>
                    <a:pt x="1358801" y="81855"/>
                    <a:pt x="1354336" y="74414"/>
                  </a:cubicBezTo>
                  <a:cubicBezTo>
                    <a:pt x="1349871" y="66973"/>
                    <a:pt x="1348383" y="59531"/>
                    <a:pt x="1351359" y="50602"/>
                  </a:cubicBezTo>
                  <a:cubicBezTo>
                    <a:pt x="1352848" y="43160"/>
                    <a:pt x="1354336" y="37207"/>
                    <a:pt x="1354336" y="29766"/>
                  </a:cubicBezTo>
                  <a:cubicBezTo>
                    <a:pt x="1354336" y="13394"/>
                    <a:pt x="1367731" y="0"/>
                    <a:pt x="1384102" y="0"/>
                  </a:cubicBezTo>
                  <a:cubicBezTo>
                    <a:pt x="1400473" y="0"/>
                    <a:pt x="1413867" y="13394"/>
                    <a:pt x="1413867" y="29766"/>
                  </a:cubicBezTo>
                  <a:lnTo>
                    <a:pt x="1413867" y="58043"/>
                  </a:lnTo>
                  <a:cubicBezTo>
                    <a:pt x="1413867" y="66973"/>
                    <a:pt x="1409402" y="75902"/>
                    <a:pt x="1401961" y="81855"/>
                  </a:cubicBezTo>
                  <a:cubicBezTo>
                    <a:pt x="1397496" y="87809"/>
                    <a:pt x="1390055" y="90785"/>
                    <a:pt x="1384102" y="90785"/>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7" name="任意多边形: 形状 56">
              <a:extLst>
                <a:ext uri="{FF2B5EF4-FFF2-40B4-BE49-F238E27FC236}">
                  <a16:creationId xmlns:a16="http://schemas.microsoft.com/office/drawing/2014/main" id="{C1F951D6-A777-DC3D-214E-F8FF27567034}"/>
                </a:ext>
              </a:extLst>
            </p:cNvPr>
            <p:cNvSpPr/>
            <p:nvPr/>
          </p:nvSpPr>
          <p:spPr>
            <a:xfrm>
              <a:off x="3253990" y="3529441"/>
              <a:ext cx="731118" cy="647402"/>
            </a:xfrm>
            <a:custGeom>
              <a:avLst/>
              <a:gdLst>
                <a:gd name="connsiteX0" fmla="*/ 702469 w 731118"/>
                <a:gd name="connsiteY0" fmla="*/ 647402 h 647402"/>
                <a:gd name="connsiteX1" fmla="*/ 0 w 731118"/>
                <a:gd name="connsiteY1" fmla="*/ 349746 h 647402"/>
                <a:gd name="connsiteX2" fmla="*/ 0 w 731118"/>
                <a:gd name="connsiteY2" fmla="*/ 29766 h 647402"/>
                <a:gd name="connsiteX3" fmla="*/ 29766 w 731118"/>
                <a:gd name="connsiteY3" fmla="*/ 0 h 647402"/>
                <a:gd name="connsiteX4" fmla="*/ 59531 w 731118"/>
                <a:gd name="connsiteY4" fmla="*/ 29766 h 647402"/>
                <a:gd name="connsiteX5" fmla="*/ 632520 w 731118"/>
                <a:gd name="connsiteY5" fmla="*/ 266402 h 647402"/>
                <a:gd name="connsiteX6" fmla="*/ 653356 w 731118"/>
                <a:gd name="connsiteY6" fmla="*/ 276820 h 647402"/>
                <a:gd name="connsiteX7" fmla="*/ 660797 w 731118"/>
                <a:gd name="connsiteY7" fmla="*/ 299145 h 647402"/>
                <a:gd name="connsiteX8" fmla="*/ 659309 w 731118"/>
                <a:gd name="connsiteY8" fmla="*/ 331887 h 647402"/>
                <a:gd name="connsiteX9" fmla="*/ 727770 w 731118"/>
                <a:gd name="connsiteY9" fmla="*/ 605731 h 647402"/>
                <a:gd name="connsiteX10" fmla="*/ 727770 w 731118"/>
                <a:gd name="connsiteY10" fmla="*/ 635496 h 647402"/>
                <a:gd name="connsiteX11" fmla="*/ 702469 w 731118"/>
                <a:gd name="connsiteY11" fmla="*/ 647402 h 647402"/>
                <a:gd name="connsiteX12" fmla="*/ 59531 w 731118"/>
                <a:gd name="connsiteY12" fmla="*/ 151805 h 647402"/>
                <a:gd name="connsiteX13" fmla="*/ 59531 w 731118"/>
                <a:gd name="connsiteY13" fmla="*/ 349746 h 647402"/>
                <a:gd name="connsiteX14" fmla="*/ 654844 w 731118"/>
                <a:gd name="connsiteY14" fmla="*/ 587871 h 647402"/>
                <a:gd name="connsiteX15" fmla="*/ 601266 w 731118"/>
                <a:gd name="connsiteY15" fmla="*/ 330398 h 647402"/>
                <a:gd name="connsiteX16" fmla="*/ 601266 w 731118"/>
                <a:gd name="connsiteY16" fmla="*/ 324445 h 647402"/>
                <a:gd name="connsiteX17" fmla="*/ 59531 w 731118"/>
                <a:gd name="connsiteY17" fmla="*/ 151805 h 6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1118" h="647402">
                  <a:moveTo>
                    <a:pt x="702469" y="647402"/>
                  </a:moveTo>
                  <a:cubicBezTo>
                    <a:pt x="308074" y="645914"/>
                    <a:pt x="0" y="516434"/>
                    <a:pt x="0" y="349746"/>
                  </a:cubicBezTo>
                  <a:lnTo>
                    <a:pt x="0" y="29766"/>
                  </a:lnTo>
                  <a:cubicBezTo>
                    <a:pt x="0" y="13394"/>
                    <a:pt x="13395" y="0"/>
                    <a:pt x="29766" y="0"/>
                  </a:cubicBezTo>
                  <a:cubicBezTo>
                    <a:pt x="46137" y="0"/>
                    <a:pt x="59531" y="13394"/>
                    <a:pt x="59531" y="29766"/>
                  </a:cubicBezTo>
                  <a:cubicBezTo>
                    <a:pt x="59531" y="130969"/>
                    <a:pt x="278309" y="250031"/>
                    <a:pt x="632520" y="266402"/>
                  </a:cubicBezTo>
                  <a:cubicBezTo>
                    <a:pt x="639961" y="266402"/>
                    <a:pt x="647402" y="270867"/>
                    <a:pt x="653356" y="276820"/>
                  </a:cubicBezTo>
                  <a:cubicBezTo>
                    <a:pt x="659309" y="282773"/>
                    <a:pt x="660797" y="290215"/>
                    <a:pt x="660797" y="299145"/>
                  </a:cubicBezTo>
                  <a:cubicBezTo>
                    <a:pt x="660797" y="309563"/>
                    <a:pt x="659309" y="321469"/>
                    <a:pt x="659309" y="331887"/>
                  </a:cubicBezTo>
                  <a:cubicBezTo>
                    <a:pt x="659309" y="427137"/>
                    <a:pt x="683121" y="520898"/>
                    <a:pt x="727770" y="605731"/>
                  </a:cubicBezTo>
                  <a:cubicBezTo>
                    <a:pt x="732234" y="614660"/>
                    <a:pt x="732234" y="626566"/>
                    <a:pt x="727770" y="635496"/>
                  </a:cubicBezTo>
                  <a:cubicBezTo>
                    <a:pt x="723305" y="641449"/>
                    <a:pt x="712887" y="647402"/>
                    <a:pt x="702469" y="647402"/>
                  </a:cubicBezTo>
                  <a:close/>
                  <a:moveTo>
                    <a:pt x="59531" y="151805"/>
                  </a:moveTo>
                  <a:lnTo>
                    <a:pt x="59531" y="349746"/>
                  </a:lnTo>
                  <a:cubicBezTo>
                    <a:pt x="59531" y="459879"/>
                    <a:pt x="296168" y="575965"/>
                    <a:pt x="654844" y="587871"/>
                  </a:cubicBezTo>
                  <a:cubicBezTo>
                    <a:pt x="619125" y="507504"/>
                    <a:pt x="601266" y="419695"/>
                    <a:pt x="601266" y="330398"/>
                  </a:cubicBezTo>
                  <a:lnTo>
                    <a:pt x="601266" y="324445"/>
                  </a:lnTo>
                  <a:cubicBezTo>
                    <a:pt x="352723" y="308074"/>
                    <a:pt x="153293" y="242590"/>
                    <a:pt x="59531" y="151805"/>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8" name="任意多边形: 形状 57">
              <a:extLst>
                <a:ext uri="{FF2B5EF4-FFF2-40B4-BE49-F238E27FC236}">
                  <a16:creationId xmlns:a16="http://schemas.microsoft.com/office/drawing/2014/main" id="{27006201-BAF8-D87F-BCA2-443CC1CD329C}"/>
                </a:ext>
              </a:extLst>
            </p:cNvPr>
            <p:cNvSpPr/>
            <p:nvPr/>
          </p:nvSpPr>
          <p:spPr>
            <a:xfrm>
              <a:off x="3253990" y="3853887"/>
              <a:ext cx="1071724" cy="647402"/>
            </a:xfrm>
            <a:custGeom>
              <a:avLst/>
              <a:gdLst>
                <a:gd name="connsiteX0" fmla="*/ 706934 w 1071724"/>
                <a:gd name="connsiteY0" fmla="*/ 647402 h 647402"/>
                <a:gd name="connsiteX1" fmla="*/ 0 w 1071724"/>
                <a:gd name="connsiteY1" fmla="*/ 349746 h 647402"/>
                <a:gd name="connsiteX2" fmla="*/ 0 w 1071724"/>
                <a:gd name="connsiteY2" fmla="*/ 29766 h 647402"/>
                <a:gd name="connsiteX3" fmla="*/ 29766 w 1071724"/>
                <a:gd name="connsiteY3" fmla="*/ 0 h 647402"/>
                <a:gd name="connsiteX4" fmla="*/ 59531 w 1071724"/>
                <a:gd name="connsiteY4" fmla="*/ 29766 h 647402"/>
                <a:gd name="connsiteX5" fmla="*/ 705445 w 1071724"/>
                <a:gd name="connsiteY5" fmla="*/ 267891 h 647402"/>
                <a:gd name="connsiteX6" fmla="*/ 732234 w 1071724"/>
                <a:gd name="connsiteY6" fmla="*/ 282773 h 647402"/>
                <a:gd name="connsiteX7" fmla="*/ 1052215 w 1071724"/>
                <a:gd name="connsiteY7" fmla="*/ 553641 h 647402"/>
                <a:gd name="connsiteX8" fmla="*/ 1071563 w 1071724"/>
                <a:gd name="connsiteY8" fmla="*/ 583406 h 647402"/>
                <a:gd name="connsiteX9" fmla="*/ 1047750 w 1071724"/>
                <a:gd name="connsiteY9" fmla="*/ 610195 h 647402"/>
                <a:gd name="connsiteX10" fmla="*/ 706934 w 1071724"/>
                <a:gd name="connsiteY10" fmla="*/ 647402 h 647402"/>
                <a:gd name="connsiteX11" fmla="*/ 59531 w 1071724"/>
                <a:gd name="connsiteY11" fmla="*/ 151805 h 647402"/>
                <a:gd name="connsiteX12" fmla="*/ 59531 w 1071724"/>
                <a:gd name="connsiteY12" fmla="*/ 349746 h 647402"/>
                <a:gd name="connsiteX13" fmla="*/ 706934 w 1071724"/>
                <a:gd name="connsiteY13" fmla="*/ 587871 h 647402"/>
                <a:gd name="connsiteX14" fmla="*/ 940594 w 1071724"/>
                <a:gd name="connsiteY14" fmla="*/ 571500 h 647402"/>
                <a:gd name="connsiteX15" fmla="*/ 687586 w 1071724"/>
                <a:gd name="connsiteY15" fmla="*/ 327422 h 647402"/>
                <a:gd name="connsiteX16" fmla="*/ 59531 w 1071724"/>
                <a:gd name="connsiteY16" fmla="*/ 151805 h 6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1724" h="647402">
                  <a:moveTo>
                    <a:pt x="706934" y="647402"/>
                  </a:moveTo>
                  <a:cubicBezTo>
                    <a:pt x="311051" y="647402"/>
                    <a:pt x="0" y="516434"/>
                    <a:pt x="0" y="349746"/>
                  </a:cubicBezTo>
                  <a:lnTo>
                    <a:pt x="0" y="29766"/>
                  </a:lnTo>
                  <a:cubicBezTo>
                    <a:pt x="0" y="13395"/>
                    <a:pt x="13395" y="0"/>
                    <a:pt x="29766" y="0"/>
                  </a:cubicBezTo>
                  <a:cubicBezTo>
                    <a:pt x="46137" y="0"/>
                    <a:pt x="59531" y="13395"/>
                    <a:pt x="59531" y="29766"/>
                  </a:cubicBezTo>
                  <a:cubicBezTo>
                    <a:pt x="59531" y="144363"/>
                    <a:pt x="318492" y="267891"/>
                    <a:pt x="705445" y="267891"/>
                  </a:cubicBezTo>
                  <a:cubicBezTo>
                    <a:pt x="715863" y="267891"/>
                    <a:pt x="726281" y="273844"/>
                    <a:pt x="732234" y="282773"/>
                  </a:cubicBezTo>
                  <a:cubicBezTo>
                    <a:pt x="802184" y="409277"/>
                    <a:pt x="915293" y="506016"/>
                    <a:pt x="1052215" y="553641"/>
                  </a:cubicBezTo>
                  <a:cubicBezTo>
                    <a:pt x="1064121" y="558106"/>
                    <a:pt x="1073051" y="570012"/>
                    <a:pt x="1071563" y="583406"/>
                  </a:cubicBezTo>
                  <a:cubicBezTo>
                    <a:pt x="1070074" y="596801"/>
                    <a:pt x="1061145" y="607219"/>
                    <a:pt x="1047750" y="610195"/>
                  </a:cubicBezTo>
                  <a:cubicBezTo>
                    <a:pt x="943570" y="635496"/>
                    <a:pt x="825996" y="647402"/>
                    <a:pt x="706934" y="647402"/>
                  </a:cubicBezTo>
                  <a:close/>
                  <a:moveTo>
                    <a:pt x="59531" y="151805"/>
                  </a:moveTo>
                  <a:lnTo>
                    <a:pt x="59531" y="349746"/>
                  </a:lnTo>
                  <a:cubicBezTo>
                    <a:pt x="59531" y="462855"/>
                    <a:pt x="325934" y="587871"/>
                    <a:pt x="706934" y="587871"/>
                  </a:cubicBezTo>
                  <a:cubicBezTo>
                    <a:pt x="787301" y="587871"/>
                    <a:pt x="866180" y="581918"/>
                    <a:pt x="940594" y="571500"/>
                  </a:cubicBezTo>
                  <a:cubicBezTo>
                    <a:pt x="836414" y="514945"/>
                    <a:pt x="748605" y="431602"/>
                    <a:pt x="687586" y="327422"/>
                  </a:cubicBezTo>
                  <a:cubicBezTo>
                    <a:pt x="403324" y="324445"/>
                    <a:pt x="165199" y="253008"/>
                    <a:pt x="59531" y="151805"/>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9" name="任意多边形: 形状 58">
              <a:extLst>
                <a:ext uri="{FF2B5EF4-FFF2-40B4-BE49-F238E27FC236}">
                  <a16:creationId xmlns:a16="http://schemas.microsoft.com/office/drawing/2014/main" id="{24119076-F223-16B2-6A77-749FBC9E9337}"/>
                </a:ext>
              </a:extLst>
            </p:cNvPr>
            <p:cNvSpPr/>
            <p:nvPr/>
          </p:nvSpPr>
          <p:spPr>
            <a:xfrm>
              <a:off x="3855256" y="3216902"/>
              <a:ext cx="1288851" cy="1284386"/>
            </a:xfrm>
            <a:custGeom>
              <a:avLst/>
              <a:gdLst>
                <a:gd name="connsiteX0" fmla="*/ 644426 w 1288851"/>
                <a:gd name="connsiteY0" fmla="*/ 1284387 h 1284386"/>
                <a:gd name="connsiteX1" fmla="*/ 430113 w 1288851"/>
                <a:gd name="connsiteY1" fmla="*/ 1247180 h 1284386"/>
                <a:gd name="connsiteX2" fmla="*/ 78879 w 1288851"/>
                <a:gd name="connsiteY2" fmla="*/ 948035 h 1284386"/>
                <a:gd name="connsiteX3" fmla="*/ 75902 w 1288851"/>
                <a:gd name="connsiteY3" fmla="*/ 943570 h 1284386"/>
                <a:gd name="connsiteX4" fmla="*/ 0 w 1288851"/>
                <a:gd name="connsiteY4" fmla="*/ 641449 h 1284386"/>
                <a:gd name="connsiteX5" fmla="*/ 1488 w 1288851"/>
                <a:gd name="connsiteY5" fmla="*/ 605731 h 1284386"/>
                <a:gd name="connsiteX6" fmla="*/ 1488 w 1288851"/>
                <a:gd name="connsiteY6" fmla="*/ 601266 h 1284386"/>
                <a:gd name="connsiteX7" fmla="*/ 122039 w 1288851"/>
                <a:gd name="connsiteY7" fmla="*/ 266402 h 1284386"/>
                <a:gd name="connsiteX8" fmla="*/ 125016 w 1288851"/>
                <a:gd name="connsiteY8" fmla="*/ 261937 h 1284386"/>
                <a:gd name="connsiteX9" fmla="*/ 644426 w 1288851"/>
                <a:gd name="connsiteY9" fmla="*/ 0 h 1284386"/>
                <a:gd name="connsiteX10" fmla="*/ 784324 w 1288851"/>
                <a:gd name="connsiteY10" fmla="*/ 14883 h 1284386"/>
                <a:gd name="connsiteX11" fmla="*/ 785812 w 1288851"/>
                <a:gd name="connsiteY11" fmla="*/ 14883 h 1284386"/>
                <a:gd name="connsiteX12" fmla="*/ 788789 w 1288851"/>
                <a:gd name="connsiteY12" fmla="*/ 16371 h 1284386"/>
                <a:gd name="connsiteX13" fmla="*/ 782836 w 1288851"/>
                <a:gd name="connsiteY13" fmla="*/ 46137 h 1284386"/>
                <a:gd name="connsiteX14" fmla="*/ 788789 w 1288851"/>
                <a:gd name="connsiteY14" fmla="*/ 17859 h 1284386"/>
                <a:gd name="connsiteX15" fmla="*/ 1288852 w 1288851"/>
                <a:gd name="connsiteY15" fmla="*/ 642938 h 1284386"/>
                <a:gd name="connsiteX16" fmla="*/ 644426 w 1288851"/>
                <a:gd name="connsiteY16" fmla="*/ 1284387 h 1284386"/>
                <a:gd name="connsiteX17" fmla="*/ 644426 w 1288851"/>
                <a:gd name="connsiteY17" fmla="*/ 59531 h 1284386"/>
                <a:gd name="connsiteX18" fmla="*/ 174129 w 1288851"/>
                <a:gd name="connsiteY18" fmla="*/ 296168 h 1284386"/>
                <a:gd name="connsiteX19" fmla="*/ 171152 w 1288851"/>
                <a:gd name="connsiteY19" fmla="*/ 300633 h 1284386"/>
                <a:gd name="connsiteX20" fmla="*/ 62508 w 1288851"/>
                <a:gd name="connsiteY20" fmla="*/ 604242 h 1284386"/>
                <a:gd name="connsiteX21" fmla="*/ 62508 w 1288851"/>
                <a:gd name="connsiteY21" fmla="*/ 608707 h 1284386"/>
                <a:gd name="connsiteX22" fmla="*/ 61020 w 1288851"/>
                <a:gd name="connsiteY22" fmla="*/ 641449 h 1284386"/>
                <a:gd name="connsiteX23" fmla="*/ 129480 w 1288851"/>
                <a:gd name="connsiteY23" fmla="*/ 915293 h 1284386"/>
                <a:gd name="connsiteX24" fmla="*/ 132457 w 1288851"/>
                <a:gd name="connsiteY24" fmla="*/ 919758 h 1284386"/>
                <a:gd name="connsiteX25" fmla="*/ 450949 w 1288851"/>
                <a:gd name="connsiteY25" fmla="*/ 1190625 h 1284386"/>
                <a:gd name="connsiteX26" fmla="*/ 645914 w 1288851"/>
                <a:gd name="connsiteY26" fmla="*/ 1223367 h 1284386"/>
                <a:gd name="connsiteX27" fmla="*/ 1230809 w 1288851"/>
                <a:gd name="connsiteY27" fmla="*/ 641449 h 1284386"/>
                <a:gd name="connsiteX28" fmla="*/ 776883 w 1288851"/>
                <a:gd name="connsiteY28" fmla="*/ 74414 h 1284386"/>
                <a:gd name="connsiteX29" fmla="*/ 773906 w 1288851"/>
                <a:gd name="connsiteY29" fmla="*/ 74414 h 1284386"/>
                <a:gd name="connsiteX30" fmla="*/ 644426 w 1288851"/>
                <a:gd name="connsiteY30" fmla="*/ 59531 h 128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8851" h="1284386">
                  <a:moveTo>
                    <a:pt x="644426" y="1284387"/>
                  </a:moveTo>
                  <a:cubicBezTo>
                    <a:pt x="571500" y="1284387"/>
                    <a:pt x="498574" y="1272480"/>
                    <a:pt x="430113" y="1247180"/>
                  </a:cubicBezTo>
                  <a:cubicBezTo>
                    <a:pt x="279797" y="1193602"/>
                    <a:pt x="154781" y="1087934"/>
                    <a:pt x="78879" y="948035"/>
                  </a:cubicBezTo>
                  <a:lnTo>
                    <a:pt x="75902" y="943570"/>
                  </a:lnTo>
                  <a:cubicBezTo>
                    <a:pt x="26789" y="851297"/>
                    <a:pt x="0" y="747117"/>
                    <a:pt x="0" y="641449"/>
                  </a:cubicBezTo>
                  <a:cubicBezTo>
                    <a:pt x="0" y="629543"/>
                    <a:pt x="0" y="617637"/>
                    <a:pt x="1488" y="605731"/>
                  </a:cubicBezTo>
                  <a:lnTo>
                    <a:pt x="1488" y="601266"/>
                  </a:lnTo>
                  <a:cubicBezTo>
                    <a:pt x="8930" y="480715"/>
                    <a:pt x="50602" y="364629"/>
                    <a:pt x="122039" y="266402"/>
                  </a:cubicBezTo>
                  <a:lnTo>
                    <a:pt x="125016" y="261937"/>
                  </a:lnTo>
                  <a:cubicBezTo>
                    <a:pt x="245566" y="98227"/>
                    <a:pt x="440531" y="0"/>
                    <a:pt x="644426" y="0"/>
                  </a:cubicBezTo>
                  <a:cubicBezTo>
                    <a:pt x="690563" y="0"/>
                    <a:pt x="738188" y="4465"/>
                    <a:pt x="784324" y="14883"/>
                  </a:cubicBezTo>
                  <a:lnTo>
                    <a:pt x="785812" y="14883"/>
                  </a:lnTo>
                  <a:lnTo>
                    <a:pt x="788789" y="16371"/>
                  </a:lnTo>
                  <a:lnTo>
                    <a:pt x="782836" y="46137"/>
                  </a:lnTo>
                  <a:lnTo>
                    <a:pt x="788789" y="17859"/>
                  </a:lnTo>
                  <a:cubicBezTo>
                    <a:pt x="1083469" y="84832"/>
                    <a:pt x="1288852" y="342305"/>
                    <a:pt x="1288852" y="642938"/>
                  </a:cubicBezTo>
                  <a:cubicBezTo>
                    <a:pt x="1288852" y="995660"/>
                    <a:pt x="1000125" y="1284387"/>
                    <a:pt x="644426" y="1284387"/>
                  </a:cubicBezTo>
                  <a:close/>
                  <a:moveTo>
                    <a:pt x="644426" y="59531"/>
                  </a:moveTo>
                  <a:cubicBezTo>
                    <a:pt x="459879" y="59531"/>
                    <a:pt x="282773" y="148828"/>
                    <a:pt x="174129" y="296168"/>
                  </a:cubicBezTo>
                  <a:lnTo>
                    <a:pt x="171152" y="300633"/>
                  </a:lnTo>
                  <a:cubicBezTo>
                    <a:pt x="107156" y="389930"/>
                    <a:pt x="68461" y="494109"/>
                    <a:pt x="62508" y="604242"/>
                  </a:cubicBezTo>
                  <a:lnTo>
                    <a:pt x="62508" y="608707"/>
                  </a:lnTo>
                  <a:cubicBezTo>
                    <a:pt x="62508" y="619125"/>
                    <a:pt x="61020" y="631031"/>
                    <a:pt x="61020" y="641449"/>
                  </a:cubicBezTo>
                  <a:cubicBezTo>
                    <a:pt x="61020" y="736699"/>
                    <a:pt x="84832" y="830461"/>
                    <a:pt x="129480" y="915293"/>
                  </a:cubicBezTo>
                  <a:lnTo>
                    <a:pt x="132457" y="919758"/>
                  </a:lnTo>
                  <a:cubicBezTo>
                    <a:pt x="202406" y="1046262"/>
                    <a:pt x="315516" y="1143000"/>
                    <a:pt x="450949" y="1190625"/>
                  </a:cubicBezTo>
                  <a:cubicBezTo>
                    <a:pt x="513457" y="1212949"/>
                    <a:pt x="578941" y="1223367"/>
                    <a:pt x="645914" y="1223367"/>
                  </a:cubicBezTo>
                  <a:cubicBezTo>
                    <a:pt x="968871" y="1223367"/>
                    <a:pt x="1230809" y="961430"/>
                    <a:pt x="1230809" y="641449"/>
                  </a:cubicBezTo>
                  <a:cubicBezTo>
                    <a:pt x="1230809" y="369094"/>
                    <a:pt x="1044773" y="135434"/>
                    <a:pt x="776883" y="74414"/>
                  </a:cubicBezTo>
                  <a:lnTo>
                    <a:pt x="773906" y="74414"/>
                  </a:lnTo>
                  <a:cubicBezTo>
                    <a:pt x="729258" y="63996"/>
                    <a:pt x="686098" y="59531"/>
                    <a:pt x="644426" y="59531"/>
                  </a:cubicBez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0" name="任意多边形: 形状 59">
              <a:extLst>
                <a:ext uri="{FF2B5EF4-FFF2-40B4-BE49-F238E27FC236}">
                  <a16:creationId xmlns:a16="http://schemas.microsoft.com/office/drawing/2014/main" id="{43F3851A-377D-7513-D1DD-04EA53CD3101}"/>
                </a:ext>
              </a:extLst>
            </p:cNvPr>
            <p:cNvSpPr/>
            <p:nvPr/>
          </p:nvSpPr>
          <p:spPr>
            <a:xfrm>
              <a:off x="4229671" y="3460980"/>
              <a:ext cx="539389" cy="797718"/>
            </a:xfrm>
            <a:custGeom>
              <a:avLst/>
              <a:gdLst>
                <a:gd name="connsiteX0" fmla="*/ 307218 w 539389"/>
                <a:gd name="connsiteY0" fmla="*/ 797719 h 797718"/>
                <a:gd name="connsiteX1" fmla="*/ 250663 w 539389"/>
                <a:gd name="connsiteY1" fmla="*/ 797719 h 797718"/>
                <a:gd name="connsiteX2" fmla="*/ 219409 w 539389"/>
                <a:gd name="connsiteY2" fmla="*/ 766465 h 797718"/>
                <a:gd name="connsiteX3" fmla="*/ 219409 w 539389"/>
                <a:gd name="connsiteY3" fmla="*/ 729258 h 797718"/>
                <a:gd name="connsiteX4" fmla="*/ 11050 w 539389"/>
                <a:gd name="connsiteY4" fmla="*/ 629543 h 797718"/>
                <a:gd name="connsiteX5" fmla="*/ 8073 w 539389"/>
                <a:gd name="connsiteY5" fmla="*/ 586383 h 797718"/>
                <a:gd name="connsiteX6" fmla="*/ 73558 w 539389"/>
                <a:gd name="connsiteY6" fmla="*/ 508992 h 797718"/>
                <a:gd name="connsiteX7" fmla="*/ 94394 w 539389"/>
                <a:gd name="connsiteY7" fmla="*/ 498574 h 797718"/>
                <a:gd name="connsiteX8" fmla="*/ 97370 w 539389"/>
                <a:gd name="connsiteY8" fmla="*/ 498574 h 797718"/>
                <a:gd name="connsiteX9" fmla="*/ 118206 w 539389"/>
                <a:gd name="connsiteY9" fmla="*/ 506016 h 797718"/>
                <a:gd name="connsiteX10" fmla="*/ 220897 w 539389"/>
                <a:gd name="connsiteY10" fmla="*/ 567035 h 797718"/>
                <a:gd name="connsiteX11" fmla="*/ 220897 w 539389"/>
                <a:gd name="connsiteY11" fmla="*/ 458391 h 797718"/>
                <a:gd name="connsiteX12" fmla="*/ 83976 w 539389"/>
                <a:gd name="connsiteY12" fmla="*/ 394395 h 797718"/>
                <a:gd name="connsiteX13" fmla="*/ 25933 w 539389"/>
                <a:gd name="connsiteY13" fmla="*/ 254496 h 797718"/>
                <a:gd name="connsiteX14" fmla="*/ 89929 w 539389"/>
                <a:gd name="connsiteY14" fmla="*/ 105668 h 797718"/>
                <a:gd name="connsiteX15" fmla="*/ 219409 w 539389"/>
                <a:gd name="connsiteY15" fmla="*/ 47625 h 797718"/>
                <a:gd name="connsiteX16" fmla="*/ 219409 w 539389"/>
                <a:gd name="connsiteY16" fmla="*/ 31254 h 797718"/>
                <a:gd name="connsiteX17" fmla="*/ 250663 w 539389"/>
                <a:gd name="connsiteY17" fmla="*/ 0 h 797718"/>
                <a:gd name="connsiteX18" fmla="*/ 307218 w 539389"/>
                <a:gd name="connsiteY18" fmla="*/ 0 h 797718"/>
                <a:gd name="connsiteX19" fmla="*/ 338472 w 539389"/>
                <a:gd name="connsiteY19" fmla="*/ 31254 h 797718"/>
                <a:gd name="connsiteX20" fmla="*/ 338472 w 539389"/>
                <a:gd name="connsiteY20" fmla="*/ 49113 h 797718"/>
                <a:gd name="connsiteX21" fmla="*/ 509624 w 539389"/>
                <a:gd name="connsiteY21" fmla="*/ 117574 h 797718"/>
                <a:gd name="connsiteX22" fmla="*/ 523019 w 539389"/>
                <a:gd name="connsiteY22" fmla="*/ 136922 h 797718"/>
                <a:gd name="connsiteX23" fmla="*/ 517065 w 539389"/>
                <a:gd name="connsiteY23" fmla="*/ 160734 h 797718"/>
                <a:gd name="connsiteX24" fmla="*/ 460511 w 539389"/>
                <a:gd name="connsiteY24" fmla="*/ 242590 h 797718"/>
                <a:gd name="connsiteX25" fmla="*/ 439675 w 539389"/>
                <a:gd name="connsiteY25" fmla="*/ 255984 h 797718"/>
                <a:gd name="connsiteX26" fmla="*/ 415862 w 539389"/>
                <a:gd name="connsiteY26" fmla="*/ 250031 h 797718"/>
                <a:gd name="connsiteX27" fmla="*/ 336983 w 539389"/>
                <a:gd name="connsiteY27" fmla="*/ 211336 h 797718"/>
                <a:gd name="connsiteX28" fmla="*/ 336983 w 539389"/>
                <a:gd name="connsiteY28" fmla="*/ 315516 h 797718"/>
                <a:gd name="connsiteX29" fmla="*/ 479858 w 539389"/>
                <a:gd name="connsiteY29" fmla="*/ 381000 h 797718"/>
                <a:gd name="connsiteX30" fmla="*/ 539390 w 539389"/>
                <a:gd name="connsiteY30" fmla="*/ 523875 h 797718"/>
                <a:gd name="connsiteX31" fmla="*/ 473905 w 539389"/>
                <a:gd name="connsiteY31" fmla="*/ 674191 h 797718"/>
                <a:gd name="connsiteX32" fmla="*/ 338472 w 539389"/>
                <a:gd name="connsiteY32" fmla="*/ 732234 h 797718"/>
                <a:gd name="connsiteX33" fmla="*/ 338472 w 539389"/>
                <a:gd name="connsiteY33" fmla="*/ 767953 h 797718"/>
                <a:gd name="connsiteX34" fmla="*/ 307218 w 539389"/>
                <a:gd name="connsiteY34" fmla="*/ 797719 h 797718"/>
                <a:gd name="connsiteX35" fmla="*/ 97370 w 539389"/>
                <a:gd name="connsiteY35" fmla="*/ 526852 h 797718"/>
                <a:gd name="connsiteX36" fmla="*/ 95882 w 539389"/>
                <a:gd name="connsiteY36" fmla="*/ 526852 h 797718"/>
                <a:gd name="connsiteX37" fmla="*/ 30397 w 539389"/>
                <a:gd name="connsiteY37" fmla="*/ 604242 h 797718"/>
                <a:gd name="connsiteX38" fmla="*/ 30397 w 539389"/>
                <a:gd name="connsiteY38" fmla="*/ 605731 h 797718"/>
                <a:gd name="connsiteX39" fmla="*/ 235780 w 539389"/>
                <a:gd name="connsiteY39" fmla="*/ 700980 h 797718"/>
                <a:gd name="connsiteX40" fmla="*/ 249175 w 539389"/>
                <a:gd name="connsiteY40" fmla="*/ 715863 h 797718"/>
                <a:gd name="connsiteX41" fmla="*/ 249175 w 539389"/>
                <a:gd name="connsiteY41" fmla="*/ 766465 h 797718"/>
                <a:gd name="connsiteX42" fmla="*/ 250663 w 539389"/>
                <a:gd name="connsiteY42" fmla="*/ 767953 h 797718"/>
                <a:gd name="connsiteX43" fmla="*/ 307218 w 539389"/>
                <a:gd name="connsiteY43" fmla="*/ 767953 h 797718"/>
                <a:gd name="connsiteX44" fmla="*/ 308706 w 539389"/>
                <a:gd name="connsiteY44" fmla="*/ 766465 h 797718"/>
                <a:gd name="connsiteX45" fmla="*/ 308706 w 539389"/>
                <a:gd name="connsiteY45" fmla="*/ 717352 h 797718"/>
                <a:gd name="connsiteX46" fmla="*/ 322101 w 539389"/>
                <a:gd name="connsiteY46" fmla="*/ 702469 h 797718"/>
                <a:gd name="connsiteX47" fmla="*/ 454558 w 539389"/>
                <a:gd name="connsiteY47" fmla="*/ 650379 h 797718"/>
                <a:gd name="connsiteX48" fmla="*/ 509624 w 539389"/>
                <a:gd name="connsiteY48" fmla="*/ 522387 h 797718"/>
                <a:gd name="connsiteX49" fmla="*/ 460511 w 539389"/>
                <a:gd name="connsiteY49" fmla="*/ 403324 h 797718"/>
                <a:gd name="connsiteX50" fmla="*/ 319124 w 539389"/>
                <a:gd name="connsiteY50" fmla="*/ 340816 h 797718"/>
                <a:gd name="connsiteX51" fmla="*/ 307218 w 539389"/>
                <a:gd name="connsiteY51" fmla="*/ 325934 h 797718"/>
                <a:gd name="connsiteX52" fmla="*/ 307218 w 539389"/>
                <a:gd name="connsiteY52" fmla="*/ 191988 h 797718"/>
                <a:gd name="connsiteX53" fmla="*/ 313171 w 539389"/>
                <a:gd name="connsiteY53" fmla="*/ 180082 h 797718"/>
                <a:gd name="connsiteX54" fmla="*/ 325077 w 539389"/>
                <a:gd name="connsiteY54" fmla="*/ 177105 h 797718"/>
                <a:gd name="connsiteX55" fmla="*/ 432233 w 539389"/>
                <a:gd name="connsiteY55" fmla="*/ 224730 h 797718"/>
                <a:gd name="connsiteX56" fmla="*/ 445628 w 539389"/>
                <a:gd name="connsiteY56" fmla="*/ 233660 h 797718"/>
                <a:gd name="connsiteX57" fmla="*/ 433722 w 539389"/>
                <a:gd name="connsiteY57" fmla="*/ 224730 h 797718"/>
                <a:gd name="connsiteX58" fmla="*/ 491765 w 539389"/>
                <a:gd name="connsiteY58" fmla="*/ 142875 h 797718"/>
                <a:gd name="connsiteX59" fmla="*/ 499206 w 539389"/>
                <a:gd name="connsiteY59" fmla="*/ 129481 h 797718"/>
                <a:gd name="connsiteX60" fmla="*/ 490276 w 539389"/>
                <a:gd name="connsiteY60" fmla="*/ 141387 h 797718"/>
                <a:gd name="connsiteX61" fmla="*/ 319124 w 539389"/>
                <a:gd name="connsiteY61" fmla="*/ 75902 h 797718"/>
                <a:gd name="connsiteX62" fmla="*/ 305729 w 539389"/>
                <a:gd name="connsiteY62" fmla="*/ 61020 h 797718"/>
                <a:gd name="connsiteX63" fmla="*/ 305729 w 539389"/>
                <a:gd name="connsiteY63" fmla="*/ 29766 h 797718"/>
                <a:gd name="connsiteX64" fmla="*/ 304241 w 539389"/>
                <a:gd name="connsiteY64" fmla="*/ 28277 h 797718"/>
                <a:gd name="connsiteX65" fmla="*/ 247686 w 539389"/>
                <a:gd name="connsiteY65" fmla="*/ 28277 h 797718"/>
                <a:gd name="connsiteX66" fmla="*/ 246198 w 539389"/>
                <a:gd name="connsiteY66" fmla="*/ 29766 h 797718"/>
                <a:gd name="connsiteX67" fmla="*/ 246198 w 539389"/>
                <a:gd name="connsiteY67" fmla="*/ 59531 h 797718"/>
                <a:gd name="connsiteX68" fmla="*/ 232804 w 539389"/>
                <a:gd name="connsiteY68" fmla="*/ 74414 h 797718"/>
                <a:gd name="connsiteX69" fmla="*/ 106300 w 539389"/>
                <a:gd name="connsiteY69" fmla="*/ 126504 h 797718"/>
                <a:gd name="connsiteX70" fmla="*/ 51233 w 539389"/>
                <a:gd name="connsiteY70" fmla="*/ 253008 h 797718"/>
                <a:gd name="connsiteX71" fmla="*/ 98858 w 539389"/>
                <a:gd name="connsiteY71" fmla="*/ 369094 h 797718"/>
                <a:gd name="connsiteX72" fmla="*/ 234292 w 539389"/>
                <a:gd name="connsiteY72" fmla="*/ 428625 h 797718"/>
                <a:gd name="connsiteX73" fmla="*/ 246198 w 539389"/>
                <a:gd name="connsiteY73" fmla="*/ 443508 h 797718"/>
                <a:gd name="connsiteX74" fmla="*/ 246198 w 539389"/>
                <a:gd name="connsiteY74" fmla="*/ 583406 h 797718"/>
                <a:gd name="connsiteX75" fmla="*/ 240245 w 539389"/>
                <a:gd name="connsiteY75" fmla="*/ 595313 h 797718"/>
                <a:gd name="connsiteX76" fmla="*/ 226851 w 539389"/>
                <a:gd name="connsiteY76" fmla="*/ 598289 h 797718"/>
                <a:gd name="connsiteX77" fmla="*/ 97370 w 539389"/>
                <a:gd name="connsiteY77" fmla="*/ 526852 h 797718"/>
                <a:gd name="connsiteX78" fmla="*/ 323589 w 539389"/>
                <a:gd name="connsiteY78" fmla="*/ 602754 h 797718"/>
                <a:gd name="connsiteX79" fmla="*/ 314659 w 539389"/>
                <a:gd name="connsiteY79" fmla="*/ 599777 h 797718"/>
                <a:gd name="connsiteX80" fmla="*/ 308706 w 539389"/>
                <a:gd name="connsiteY80" fmla="*/ 587871 h 797718"/>
                <a:gd name="connsiteX81" fmla="*/ 308706 w 539389"/>
                <a:gd name="connsiteY81" fmla="*/ 468809 h 797718"/>
                <a:gd name="connsiteX82" fmla="*/ 314659 w 539389"/>
                <a:gd name="connsiteY82" fmla="*/ 456902 h 797718"/>
                <a:gd name="connsiteX83" fmla="*/ 328054 w 539389"/>
                <a:gd name="connsiteY83" fmla="*/ 455414 h 797718"/>
                <a:gd name="connsiteX84" fmla="*/ 378655 w 539389"/>
                <a:gd name="connsiteY84" fmla="*/ 482203 h 797718"/>
                <a:gd name="connsiteX85" fmla="*/ 398003 w 539389"/>
                <a:gd name="connsiteY85" fmla="*/ 531317 h 797718"/>
                <a:gd name="connsiteX86" fmla="*/ 374190 w 539389"/>
                <a:gd name="connsiteY86" fmla="*/ 581918 h 797718"/>
                <a:gd name="connsiteX87" fmla="*/ 326565 w 539389"/>
                <a:gd name="connsiteY87" fmla="*/ 602754 h 797718"/>
                <a:gd name="connsiteX88" fmla="*/ 323589 w 539389"/>
                <a:gd name="connsiteY88" fmla="*/ 602754 h 797718"/>
                <a:gd name="connsiteX89" fmla="*/ 338472 w 539389"/>
                <a:gd name="connsiteY89" fmla="*/ 491133 h 797718"/>
                <a:gd name="connsiteX90" fmla="*/ 338472 w 539389"/>
                <a:gd name="connsiteY90" fmla="*/ 567035 h 797718"/>
                <a:gd name="connsiteX91" fmla="*/ 354843 w 539389"/>
                <a:gd name="connsiteY91" fmla="*/ 556617 h 797718"/>
                <a:gd name="connsiteX92" fmla="*/ 368237 w 539389"/>
                <a:gd name="connsiteY92" fmla="*/ 529828 h 797718"/>
                <a:gd name="connsiteX93" fmla="*/ 357819 w 539389"/>
                <a:gd name="connsiteY93" fmla="*/ 503039 h 797718"/>
                <a:gd name="connsiteX94" fmla="*/ 338472 w 539389"/>
                <a:gd name="connsiteY94" fmla="*/ 491133 h 797718"/>
                <a:gd name="connsiteX95" fmla="*/ 234292 w 539389"/>
                <a:gd name="connsiteY95" fmla="*/ 315516 h 797718"/>
                <a:gd name="connsiteX96" fmla="*/ 228339 w 539389"/>
                <a:gd name="connsiteY96" fmla="*/ 314027 h 797718"/>
                <a:gd name="connsiteX97" fmla="*/ 183690 w 539389"/>
                <a:gd name="connsiteY97" fmla="*/ 288727 h 797718"/>
                <a:gd name="connsiteX98" fmla="*/ 165831 w 539389"/>
                <a:gd name="connsiteY98" fmla="*/ 242590 h 797718"/>
                <a:gd name="connsiteX99" fmla="*/ 188155 w 539389"/>
                <a:gd name="connsiteY99" fmla="*/ 193477 h 797718"/>
                <a:gd name="connsiteX100" fmla="*/ 231315 w 539389"/>
                <a:gd name="connsiteY100" fmla="*/ 172641 h 797718"/>
                <a:gd name="connsiteX101" fmla="*/ 243222 w 539389"/>
                <a:gd name="connsiteY101" fmla="*/ 175617 h 797718"/>
                <a:gd name="connsiteX102" fmla="*/ 249175 w 539389"/>
                <a:gd name="connsiteY102" fmla="*/ 187523 h 797718"/>
                <a:gd name="connsiteX103" fmla="*/ 249175 w 539389"/>
                <a:gd name="connsiteY103" fmla="*/ 299145 h 797718"/>
                <a:gd name="connsiteX104" fmla="*/ 243222 w 539389"/>
                <a:gd name="connsiteY104" fmla="*/ 311051 h 797718"/>
                <a:gd name="connsiteX105" fmla="*/ 234292 w 539389"/>
                <a:gd name="connsiteY105" fmla="*/ 315516 h 797718"/>
                <a:gd name="connsiteX106" fmla="*/ 219409 w 539389"/>
                <a:gd name="connsiteY106" fmla="*/ 209848 h 797718"/>
                <a:gd name="connsiteX107" fmla="*/ 207503 w 539389"/>
                <a:gd name="connsiteY107" fmla="*/ 217289 h 797718"/>
                <a:gd name="connsiteX108" fmla="*/ 195597 w 539389"/>
                <a:gd name="connsiteY108" fmla="*/ 244078 h 797718"/>
                <a:gd name="connsiteX109" fmla="*/ 204526 w 539389"/>
                <a:gd name="connsiteY109" fmla="*/ 269379 h 797718"/>
                <a:gd name="connsiteX110" fmla="*/ 219409 w 539389"/>
                <a:gd name="connsiteY110" fmla="*/ 279797 h 797718"/>
                <a:gd name="connsiteX111" fmla="*/ 219409 w 539389"/>
                <a:gd name="connsiteY111" fmla="*/ 209848 h 7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9389" h="797718">
                  <a:moveTo>
                    <a:pt x="307218" y="797719"/>
                  </a:moveTo>
                  <a:lnTo>
                    <a:pt x="250663" y="797719"/>
                  </a:lnTo>
                  <a:cubicBezTo>
                    <a:pt x="232804" y="797719"/>
                    <a:pt x="219409" y="784324"/>
                    <a:pt x="219409" y="766465"/>
                  </a:cubicBezTo>
                  <a:lnTo>
                    <a:pt x="219409" y="729258"/>
                  </a:lnTo>
                  <a:cubicBezTo>
                    <a:pt x="143507" y="715863"/>
                    <a:pt x="72069" y="683121"/>
                    <a:pt x="11050" y="629543"/>
                  </a:cubicBezTo>
                  <a:cubicBezTo>
                    <a:pt x="-2345" y="619125"/>
                    <a:pt x="-3833" y="599777"/>
                    <a:pt x="8073" y="586383"/>
                  </a:cubicBezTo>
                  <a:lnTo>
                    <a:pt x="73558" y="508992"/>
                  </a:lnTo>
                  <a:cubicBezTo>
                    <a:pt x="79511" y="503039"/>
                    <a:pt x="86952" y="498574"/>
                    <a:pt x="94394" y="498574"/>
                  </a:cubicBezTo>
                  <a:lnTo>
                    <a:pt x="97370" y="498574"/>
                  </a:lnTo>
                  <a:cubicBezTo>
                    <a:pt x="104811" y="498574"/>
                    <a:pt x="112253" y="501551"/>
                    <a:pt x="118206" y="506016"/>
                  </a:cubicBezTo>
                  <a:cubicBezTo>
                    <a:pt x="152437" y="535781"/>
                    <a:pt x="186667" y="555129"/>
                    <a:pt x="220897" y="567035"/>
                  </a:cubicBezTo>
                  <a:lnTo>
                    <a:pt x="220897" y="458391"/>
                  </a:lnTo>
                  <a:cubicBezTo>
                    <a:pt x="159878" y="442020"/>
                    <a:pt x="115230" y="421184"/>
                    <a:pt x="83976" y="394395"/>
                  </a:cubicBezTo>
                  <a:cubicBezTo>
                    <a:pt x="45280" y="361652"/>
                    <a:pt x="25933" y="315516"/>
                    <a:pt x="25933" y="254496"/>
                  </a:cubicBezTo>
                  <a:cubicBezTo>
                    <a:pt x="25933" y="194965"/>
                    <a:pt x="46768" y="144363"/>
                    <a:pt x="89929" y="105668"/>
                  </a:cubicBezTo>
                  <a:cubicBezTo>
                    <a:pt x="124159" y="74414"/>
                    <a:pt x="168808" y="55066"/>
                    <a:pt x="219409" y="47625"/>
                  </a:cubicBezTo>
                  <a:lnTo>
                    <a:pt x="219409" y="31254"/>
                  </a:lnTo>
                  <a:cubicBezTo>
                    <a:pt x="219409" y="14883"/>
                    <a:pt x="232804" y="0"/>
                    <a:pt x="250663" y="0"/>
                  </a:cubicBezTo>
                  <a:lnTo>
                    <a:pt x="307218" y="0"/>
                  </a:lnTo>
                  <a:cubicBezTo>
                    <a:pt x="325077" y="0"/>
                    <a:pt x="338472" y="13395"/>
                    <a:pt x="338472" y="31254"/>
                  </a:cubicBezTo>
                  <a:lnTo>
                    <a:pt x="338472" y="49113"/>
                  </a:lnTo>
                  <a:cubicBezTo>
                    <a:pt x="398003" y="58043"/>
                    <a:pt x="456046" y="80367"/>
                    <a:pt x="509624" y="117574"/>
                  </a:cubicBezTo>
                  <a:cubicBezTo>
                    <a:pt x="517065" y="122039"/>
                    <a:pt x="521530" y="129481"/>
                    <a:pt x="523019" y="136922"/>
                  </a:cubicBezTo>
                  <a:cubicBezTo>
                    <a:pt x="524507" y="145852"/>
                    <a:pt x="523019" y="153293"/>
                    <a:pt x="517065" y="160734"/>
                  </a:cubicBezTo>
                  <a:lnTo>
                    <a:pt x="460511" y="242590"/>
                  </a:lnTo>
                  <a:cubicBezTo>
                    <a:pt x="456046" y="248543"/>
                    <a:pt x="448604" y="254496"/>
                    <a:pt x="439675" y="255984"/>
                  </a:cubicBezTo>
                  <a:cubicBezTo>
                    <a:pt x="432233" y="257473"/>
                    <a:pt x="423304" y="255984"/>
                    <a:pt x="415862" y="250031"/>
                  </a:cubicBezTo>
                  <a:cubicBezTo>
                    <a:pt x="390562" y="232172"/>
                    <a:pt x="365261" y="220266"/>
                    <a:pt x="336983" y="211336"/>
                  </a:cubicBezTo>
                  <a:lnTo>
                    <a:pt x="336983" y="315516"/>
                  </a:lnTo>
                  <a:cubicBezTo>
                    <a:pt x="399491" y="331887"/>
                    <a:pt x="447116" y="354211"/>
                    <a:pt x="479858" y="381000"/>
                  </a:cubicBezTo>
                  <a:cubicBezTo>
                    <a:pt x="518554" y="413742"/>
                    <a:pt x="539390" y="462855"/>
                    <a:pt x="539390" y="523875"/>
                  </a:cubicBezTo>
                  <a:cubicBezTo>
                    <a:pt x="539390" y="584895"/>
                    <a:pt x="517065" y="635496"/>
                    <a:pt x="473905" y="674191"/>
                  </a:cubicBezTo>
                  <a:cubicBezTo>
                    <a:pt x="438187" y="705445"/>
                    <a:pt x="392050" y="724793"/>
                    <a:pt x="338472" y="732234"/>
                  </a:cubicBezTo>
                  <a:lnTo>
                    <a:pt x="338472" y="767953"/>
                  </a:lnTo>
                  <a:cubicBezTo>
                    <a:pt x="338472" y="782836"/>
                    <a:pt x="325077" y="797719"/>
                    <a:pt x="307218" y="797719"/>
                  </a:cubicBezTo>
                  <a:close/>
                  <a:moveTo>
                    <a:pt x="97370" y="526852"/>
                  </a:moveTo>
                  <a:lnTo>
                    <a:pt x="95882" y="526852"/>
                  </a:lnTo>
                  <a:lnTo>
                    <a:pt x="30397" y="604242"/>
                  </a:lnTo>
                  <a:lnTo>
                    <a:pt x="30397" y="605731"/>
                  </a:lnTo>
                  <a:cubicBezTo>
                    <a:pt x="91417" y="659309"/>
                    <a:pt x="159878" y="690563"/>
                    <a:pt x="235780" y="700980"/>
                  </a:cubicBezTo>
                  <a:cubicBezTo>
                    <a:pt x="243222" y="702469"/>
                    <a:pt x="249175" y="708422"/>
                    <a:pt x="249175" y="715863"/>
                  </a:cubicBezTo>
                  <a:lnTo>
                    <a:pt x="249175" y="766465"/>
                  </a:lnTo>
                  <a:cubicBezTo>
                    <a:pt x="249175" y="766465"/>
                    <a:pt x="249175" y="767953"/>
                    <a:pt x="250663" y="767953"/>
                  </a:cubicBezTo>
                  <a:lnTo>
                    <a:pt x="307218" y="767953"/>
                  </a:lnTo>
                  <a:cubicBezTo>
                    <a:pt x="307218" y="767953"/>
                    <a:pt x="308706" y="767953"/>
                    <a:pt x="308706" y="766465"/>
                  </a:cubicBezTo>
                  <a:lnTo>
                    <a:pt x="308706" y="717352"/>
                  </a:lnTo>
                  <a:cubicBezTo>
                    <a:pt x="308706" y="709910"/>
                    <a:pt x="314659" y="703957"/>
                    <a:pt x="322101" y="702469"/>
                  </a:cubicBezTo>
                  <a:cubicBezTo>
                    <a:pt x="375679" y="698004"/>
                    <a:pt x="420327" y="680145"/>
                    <a:pt x="454558" y="650379"/>
                  </a:cubicBezTo>
                  <a:cubicBezTo>
                    <a:pt x="491765" y="617637"/>
                    <a:pt x="509624" y="574477"/>
                    <a:pt x="509624" y="522387"/>
                  </a:cubicBezTo>
                  <a:cubicBezTo>
                    <a:pt x="509624" y="470297"/>
                    <a:pt x="493253" y="430113"/>
                    <a:pt x="460511" y="403324"/>
                  </a:cubicBezTo>
                  <a:cubicBezTo>
                    <a:pt x="429257" y="378023"/>
                    <a:pt x="381632" y="355699"/>
                    <a:pt x="319124" y="340816"/>
                  </a:cubicBezTo>
                  <a:cubicBezTo>
                    <a:pt x="313171" y="339328"/>
                    <a:pt x="307218" y="333375"/>
                    <a:pt x="307218" y="325934"/>
                  </a:cubicBezTo>
                  <a:lnTo>
                    <a:pt x="307218" y="191988"/>
                  </a:lnTo>
                  <a:cubicBezTo>
                    <a:pt x="307218" y="187523"/>
                    <a:pt x="308706" y="183059"/>
                    <a:pt x="313171" y="180082"/>
                  </a:cubicBezTo>
                  <a:cubicBezTo>
                    <a:pt x="316148" y="177105"/>
                    <a:pt x="320612" y="175617"/>
                    <a:pt x="325077" y="177105"/>
                  </a:cubicBezTo>
                  <a:cubicBezTo>
                    <a:pt x="363772" y="184547"/>
                    <a:pt x="399491" y="200918"/>
                    <a:pt x="432233" y="224730"/>
                  </a:cubicBezTo>
                  <a:lnTo>
                    <a:pt x="445628" y="233660"/>
                  </a:lnTo>
                  <a:lnTo>
                    <a:pt x="433722" y="224730"/>
                  </a:lnTo>
                  <a:lnTo>
                    <a:pt x="491765" y="142875"/>
                  </a:lnTo>
                  <a:lnTo>
                    <a:pt x="499206" y="129481"/>
                  </a:lnTo>
                  <a:lnTo>
                    <a:pt x="490276" y="141387"/>
                  </a:lnTo>
                  <a:cubicBezTo>
                    <a:pt x="436698" y="104180"/>
                    <a:pt x="378655" y="83344"/>
                    <a:pt x="319124" y="75902"/>
                  </a:cubicBezTo>
                  <a:cubicBezTo>
                    <a:pt x="311683" y="74414"/>
                    <a:pt x="305729" y="68461"/>
                    <a:pt x="305729" y="61020"/>
                  </a:cubicBezTo>
                  <a:lnTo>
                    <a:pt x="305729" y="29766"/>
                  </a:lnTo>
                  <a:cubicBezTo>
                    <a:pt x="305729" y="29766"/>
                    <a:pt x="305729" y="28277"/>
                    <a:pt x="304241" y="28277"/>
                  </a:cubicBezTo>
                  <a:lnTo>
                    <a:pt x="247686" y="28277"/>
                  </a:lnTo>
                  <a:cubicBezTo>
                    <a:pt x="247686" y="28277"/>
                    <a:pt x="246198" y="28277"/>
                    <a:pt x="246198" y="29766"/>
                  </a:cubicBezTo>
                  <a:lnTo>
                    <a:pt x="246198" y="59531"/>
                  </a:lnTo>
                  <a:cubicBezTo>
                    <a:pt x="246198" y="66973"/>
                    <a:pt x="240245" y="72926"/>
                    <a:pt x="232804" y="74414"/>
                  </a:cubicBezTo>
                  <a:cubicBezTo>
                    <a:pt x="182202" y="78879"/>
                    <a:pt x="139042" y="96738"/>
                    <a:pt x="106300" y="126504"/>
                  </a:cubicBezTo>
                  <a:cubicBezTo>
                    <a:pt x="70581" y="159246"/>
                    <a:pt x="51233" y="200918"/>
                    <a:pt x="51233" y="253008"/>
                  </a:cubicBezTo>
                  <a:cubicBezTo>
                    <a:pt x="51233" y="305098"/>
                    <a:pt x="67604" y="343793"/>
                    <a:pt x="98858" y="369094"/>
                  </a:cubicBezTo>
                  <a:cubicBezTo>
                    <a:pt x="128624" y="394395"/>
                    <a:pt x="173272" y="413742"/>
                    <a:pt x="234292" y="428625"/>
                  </a:cubicBezTo>
                  <a:cubicBezTo>
                    <a:pt x="240245" y="430113"/>
                    <a:pt x="246198" y="436066"/>
                    <a:pt x="246198" y="443508"/>
                  </a:cubicBezTo>
                  <a:lnTo>
                    <a:pt x="246198" y="583406"/>
                  </a:lnTo>
                  <a:cubicBezTo>
                    <a:pt x="246198" y="587871"/>
                    <a:pt x="244710" y="592336"/>
                    <a:pt x="240245" y="595313"/>
                  </a:cubicBezTo>
                  <a:cubicBezTo>
                    <a:pt x="237269" y="598289"/>
                    <a:pt x="231315" y="599777"/>
                    <a:pt x="226851" y="598289"/>
                  </a:cubicBezTo>
                  <a:cubicBezTo>
                    <a:pt x="185179" y="587871"/>
                    <a:pt x="140530" y="564059"/>
                    <a:pt x="97370" y="526852"/>
                  </a:cubicBezTo>
                  <a:close/>
                  <a:moveTo>
                    <a:pt x="323589" y="602754"/>
                  </a:moveTo>
                  <a:cubicBezTo>
                    <a:pt x="320612" y="602754"/>
                    <a:pt x="317636" y="601266"/>
                    <a:pt x="314659" y="599777"/>
                  </a:cubicBezTo>
                  <a:cubicBezTo>
                    <a:pt x="311683" y="596801"/>
                    <a:pt x="308706" y="592336"/>
                    <a:pt x="308706" y="587871"/>
                  </a:cubicBezTo>
                  <a:lnTo>
                    <a:pt x="308706" y="468809"/>
                  </a:lnTo>
                  <a:cubicBezTo>
                    <a:pt x="308706" y="464344"/>
                    <a:pt x="311683" y="459879"/>
                    <a:pt x="314659" y="456902"/>
                  </a:cubicBezTo>
                  <a:cubicBezTo>
                    <a:pt x="319124" y="453926"/>
                    <a:pt x="323589" y="453926"/>
                    <a:pt x="328054" y="455414"/>
                  </a:cubicBezTo>
                  <a:cubicBezTo>
                    <a:pt x="351866" y="464344"/>
                    <a:pt x="368237" y="473273"/>
                    <a:pt x="378655" y="482203"/>
                  </a:cubicBezTo>
                  <a:cubicBezTo>
                    <a:pt x="392050" y="494109"/>
                    <a:pt x="398003" y="510481"/>
                    <a:pt x="398003" y="531317"/>
                  </a:cubicBezTo>
                  <a:cubicBezTo>
                    <a:pt x="398003" y="552152"/>
                    <a:pt x="389073" y="568524"/>
                    <a:pt x="374190" y="581918"/>
                  </a:cubicBezTo>
                  <a:cubicBezTo>
                    <a:pt x="362284" y="592336"/>
                    <a:pt x="345913" y="599777"/>
                    <a:pt x="326565" y="602754"/>
                  </a:cubicBezTo>
                  <a:lnTo>
                    <a:pt x="323589" y="602754"/>
                  </a:lnTo>
                  <a:close/>
                  <a:moveTo>
                    <a:pt x="338472" y="491133"/>
                  </a:moveTo>
                  <a:lnTo>
                    <a:pt x="338472" y="567035"/>
                  </a:lnTo>
                  <a:cubicBezTo>
                    <a:pt x="344425" y="564059"/>
                    <a:pt x="350378" y="561082"/>
                    <a:pt x="354843" y="556617"/>
                  </a:cubicBezTo>
                  <a:cubicBezTo>
                    <a:pt x="363772" y="549176"/>
                    <a:pt x="368237" y="540246"/>
                    <a:pt x="368237" y="529828"/>
                  </a:cubicBezTo>
                  <a:cubicBezTo>
                    <a:pt x="368237" y="513457"/>
                    <a:pt x="362284" y="507504"/>
                    <a:pt x="357819" y="503039"/>
                  </a:cubicBezTo>
                  <a:cubicBezTo>
                    <a:pt x="356331" y="501551"/>
                    <a:pt x="350378" y="497086"/>
                    <a:pt x="338472" y="491133"/>
                  </a:cubicBezTo>
                  <a:close/>
                  <a:moveTo>
                    <a:pt x="234292" y="315516"/>
                  </a:moveTo>
                  <a:cubicBezTo>
                    <a:pt x="232804" y="315516"/>
                    <a:pt x="231315" y="315516"/>
                    <a:pt x="228339" y="314027"/>
                  </a:cubicBezTo>
                  <a:cubicBezTo>
                    <a:pt x="207503" y="306586"/>
                    <a:pt x="192620" y="297656"/>
                    <a:pt x="183690" y="288727"/>
                  </a:cubicBezTo>
                  <a:cubicBezTo>
                    <a:pt x="171784" y="276820"/>
                    <a:pt x="165831" y="261937"/>
                    <a:pt x="165831" y="242590"/>
                  </a:cubicBezTo>
                  <a:cubicBezTo>
                    <a:pt x="165831" y="223242"/>
                    <a:pt x="173272" y="206871"/>
                    <a:pt x="188155" y="193477"/>
                  </a:cubicBezTo>
                  <a:cubicBezTo>
                    <a:pt x="198573" y="184547"/>
                    <a:pt x="213456" y="177105"/>
                    <a:pt x="231315" y="172641"/>
                  </a:cubicBezTo>
                  <a:cubicBezTo>
                    <a:pt x="235780" y="171152"/>
                    <a:pt x="240245" y="172641"/>
                    <a:pt x="243222" y="175617"/>
                  </a:cubicBezTo>
                  <a:cubicBezTo>
                    <a:pt x="246198" y="178594"/>
                    <a:pt x="249175" y="183059"/>
                    <a:pt x="249175" y="187523"/>
                  </a:cubicBezTo>
                  <a:lnTo>
                    <a:pt x="249175" y="299145"/>
                  </a:lnTo>
                  <a:cubicBezTo>
                    <a:pt x="249175" y="303609"/>
                    <a:pt x="246198" y="308074"/>
                    <a:pt x="243222" y="311051"/>
                  </a:cubicBezTo>
                  <a:cubicBezTo>
                    <a:pt x="240245" y="314027"/>
                    <a:pt x="237269" y="315516"/>
                    <a:pt x="234292" y="315516"/>
                  </a:cubicBezTo>
                  <a:close/>
                  <a:moveTo>
                    <a:pt x="219409" y="209848"/>
                  </a:moveTo>
                  <a:cubicBezTo>
                    <a:pt x="214944" y="211336"/>
                    <a:pt x="211968" y="214313"/>
                    <a:pt x="207503" y="217289"/>
                  </a:cubicBezTo>
                  <a:cubicBezTo>
                    <a:pt x="198573" y="224730"/>
                    <a:pt x="195597" y="232172"/>
                    <a:pt x="195597" y="244078"/>
                  </a:cubicBezTo>
                  <a:cubicBezTo>
                    <a:pt x="195597" y="258961"/>
                    <a:pt x="200062" y="264914"/>
                    <a:pt x="204526" y="269379"/>
                  </a:cubicBezTo>
                  <a:cubicBezTo>
                    <a:pt x="206015" y="270867"/>
                    <a:pt x="210479" y="275332"/>
                    <a:pt x="219409" y="279797"/>
                  </a:cubicBezTo>
                  <a:lnTo>
                    <a:pt x="219409" y="209848"/>
                  </a:lnTo>
                  <a:close/>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61" name="组合 60">
            <a:extLst>
              <a:ext uri="{FF2B5EF4-FFF2-40B4-BE49-F238E27FC236}">
                <a16:creationId xmlns:a16="http://schemas.microsoft.com/office/drawing/2014/main" id="{0213CA7C-35A2-0D21-20B5-CE194C688DFC}"/>
              </a:ext>
            </a:extLst>
          </p:cNvPr>
          <p:cNvGrpSpPr/>
          <p:nvPr/>
        </p:nvGrpSpPr>
        <p:grpSpPr>
          <a:xfrm>
            <a:off x="10956852" y="4711841"/>
            <a:ext cx="511712" cy="524477"/>
            <a:chOff x="5174233" y="2476518"/>
            <a:chExt cx="1805569" cy="1850609"/>
          </a:xfrm>
        </p:grpSpPr>
        <p:sp>
          <p:nvSpPr>
            <p:cNvPr id="62" name="任意多边形: 形状 61">
              <a:extLst>
                <a:ext uri="{FF2B5EF4-FFF2-40B4-BE49-F238E27FC236}">
                  <a16:creationId xmlns:a16="http://schemas.microsoft.com/office/drawing/2014/main" id="{D158114C-90B4-E504-8566-646460EA2648}"/>
                </a:ext>
              </a:extLst>
            </p:cNvPr>
            <p:cNvSpPr/>
            <p:nvPr/>
          </p:nvSpPr>
          <p:spPr>
            <a:xfrm>
              <a:off x="5174233" y="2476518"/>
              <a:ext cx="1805569" cy="805262"/>
            </a:xfrm>
            <a:custGeom>
              <a:avLst/>
              <a:gdLst>
                <a:gd name="connsiteX0" fmla="*/ 1396794 w 1805569"/>
                <a:gd name="connsiteY0" fmla="*/ 539299 h 805262"/>
                <a:gd name="connsiteX1" fmla="*/ 1397531 w 1805569"/>
                <a:gd name="connsiteY1" fmla="*/ 539299 h 805262"/>
                <a:gd name="connsiteX2" fmla="*/ 1427765 w 1805569"/>
                <a:gd name="connsiteY2" fmla="*/ 539668 h 805262"/>
                <a:gd name="connsiteX3" fmla="*/ 1488173 w 1805569"/>
                <a:gd name="connsiteY3" fmla="*/ 594606 h 805262"/>
                <a:gd name="connsiteX4" fmla="*/ 1584773 w 1805569"/>
                <a:gd name="connsiteY4" fmla="*/ 682359 h 805262"/>
                <a:gd name="connsiteX5" fmla="*/ 1682667 w 1805569"/>
                <a:gd name="connsiteY5" fmla="*/ 584405 h 805262"/>
                <a:gd name="connsiteX6" fmla="*/ 1676891 w 1805569"/>
                <a:gd name="connsiteY6" fmla="*/ 522768 h 805262"/>
                <a:gd name="connsiteX7" fmla="*/ 1573036 w 1805569"/>
                <a:gd name="connsiteY7" fmla="*/ 153506 h 805262"/>
                <a:gd name="connsiteX8" fmla="*/ 1511954 w 1805569"/>
                <a:gd name="connsiteY8" fmla="*/ 122903 h 805262"/>
                <a:gd name="connsiteX9" fmla="*/ 288452 w 1805569"/>
                <a:gd name="connsiteY9" fmla="*/ 122903 h 805262"/>
                <a:gd name="connsiteX10" fmla="*/ 227370 w 1805569"/>
                <a:gd name="connsiteY10" fmla="*/ 153383 h 805262"/>
                <a:gd name="connsiteX11" fmla="*/ 123209 w 1805569"/>
                <a:gd name="connsiteY11" fmla="*/ 514227 h 805262"/>
                <a:gd name="connsiteX12" fmla="*/ 123147 w 1805569"/>
                <a:gd name="connsiteY12" fmla="*/ 570332 h 805262"/>
                <a:gd name="connsiteX13" fmla="*/ 123332 w 1805569"/>
                <a:gd name="connsiteY13" fmla="*/ 584405 h 805262"/>
                <a:gd name="connsiteX14" fmla="*/ 221286 w 1805569"/>
                <a:gd name="connsiteY14" fmla="*/ 682359 h 805262"/>
                <a:gd name="connsiteX15" fmla="*/ 318932 w 1805569"/>
                <a:gd name="connsiteY15" fmla="*/ 586249 h 805262"/>
                <a:gd name="connsiteX16" fmla="*/ 380322 w 1805569"/>
                <a:gd name="connsiteY16" fmla="*/ 525842 h 805262"/>
                <a:gd name="connsiteX17" fmla="*/ 381184 w 1805569"/>
                <a:gd name="connsiteY17" fmla="*/ 525842 h 805262"/>
                <a:gd name="connsiteX18" fmla="*/ 443249 w 1805569"/>
                <a:gd name="connsiteY18" fmla="*/ 526640 h 805262"/>
                <a:gd name="connsiteX19" fmla="*/ 503902 w 1805569"/>
                <a:gd name="connsiteY19" fmla="*/ 586679 h 805262"/>
                <a:gd name="connsiteX20" fmla="*/ 601548 w 1805569"/>
                <a:gd name="connsiteY20" fmla="*/ 682359 h 805262"/>
                <a:gd name="connsiteX21" fmla="*/ 698764 w 1805569"/>
                <a:gd name="connsiteY21" fmla="*/ 589198 h 805262"/>
                <a:gd name="connsiteX22" fmla="*/ 762429 w 1805569"/>
                <a:gd name="connsiteY22" fmla="*/ 530881 h 805262"/>
                <a:gd name="connsiteX23" fmla="*/ 823080 w 1805569"/>
                <a:gd name="connsiteY23" fmla="*/ 589259 h 805262"/>
                <a:gd name="connsiteX24" fmla="*/ 920299 w 1805569"/>
                <a:gd name="connsiteY24" fmla="*/ 682359 h 805262"/>
                <a:gd name="connsiteX25" fmla="*/ 1017206 w 1805569"/>
                <a:gd name="connsiteY25" fmla="*/ 591780 h 805262"/>
                <a:gd name="connsiteX26" fmla="*/ 1080010 w 1805569"/>
                <a:gd name="connsiteY26" fmla="*/ 535060 h 805262"/>
                <a:gd name="connsiteX27" fmla="*/ 1142138 w 1805569"/>
                <a:gd name="connsiteY27" fmla="*/ 591841 h 805262"/>
                <a:gd name="connsiteX28" fmla="*/ 1239048 w 1805569"/>
                <a:gd name="connsiteY28" fmla="*/ 682359 h 805262"/>
                <a:gd name="connsiteX29" fmla="*/ 1335650 w 1805569"/>
                <a:gd name="connsiteY29" fmla="*/ 594422 h 805262"/>
                <a:gd name="connsiteX30" fmla="*/ 1396794 w 1805569"/>
                <a:gd name="connsiteY30" fmla="*/ 539299 h 805262"/>
                <a:gd name="connsiteX31" fmla="*/ 1584773 w 1805569"/>
                <a:gd name="connsiteY31" fmla="*/ 805263 h 805262"/>
                <a:gd name="connsiteX32" fmla="*/ 1411973 w 1805569"/>
                <a:gd name="connsiteY32" fmla="*/ 721320 h 805262"/>
                <a:gd name="connsiteX33" fmla="*/ 1239048 w 1805569"/>
                <a:gd name="connsiteY33" fmla="*/ 805263 h 805262"/>
                <a:gd name="connsiteX34" fmla="*/ 1079641 w 1805569"/>
                <a:gd name="connsiteY34" fmla="*/ 736190 h 805262"/>
                <a:gd name="connsiteX35" fmla="*/ 920299 w 1805569"/>
                <a:gd name="connsiteY35" fmla="*/ 805263 h 805262"/>
                <a:gd name="connsiteX36" fmla="*/ 760892 w 1805569"/>
                <a:gd name="connsiteY36" fmla="*/ 736928 h 805262"/>
                <a:gd name="connsiteX37" fmla="*/ 601548 w 1805569"/>
                <a:gd name="connsiteY37" fmla="*/ 805263 h 805262"/>
                <a:gd name="connsiteX38" fmla="*/ 410986 w 1805569"/>
                <a:gd name="connsiteY38" fmla="*/ 696555 h 805262"/>
                <a:gd name="connsiteX39" fmla="*/ 221286 w 1805569"/>
                <a:gd name="connsiteY39" fmla="*/ 805263 h 805262"/>
                <a:gd name="connsiteX40" fmla="*/ 429 w 1805569"/>
                <a:gd name="connsiteY40" fmla="*/ 584405 h 805262"/>
                <a:gd name="connsiteX41" fmla="*/ 306 w 1805569"/>
                <a:gd name="connsiteY41" fmla="*/ 572360 h 805262"/>
                <a:gd name="connsiteX42" fmla="*/ 5160 w 1805569"/>
                <a:gd name="connsiteY42" fmla="*/ 480122 h 805262"/>
                <a:gd name="connsiteX43" fmla="*/ 109259 w 1805569"/>
                <a:gd name="connsiteY43" fmla="*/ 119278 h 805262"/>
                <a:gd name="connsiteX44" fmla="*/ 288452 w 1805569"/>
                <a:gd name="connsiteY44" fmla="*/ 0 h 805262"/>
                <a:gd name="connsiteX45" fmla="*/ 1511954 w 1805569"/>
                <a:gd name="connsiteY45" fmla="*/ 0 h 805262"/>
                <a:gd name="connsiteX46" fmla="*/ 1691392 w 1805569"/>
                <a:gd name="connsiteY46" fmla="*/ 120261 h 805262"/>
                <a:gd name="connsiteX47" fmla="*/ 1795492 w 1805569"/>
                <a:gd name="connsiteY47" fmla="*/ 490567 h 805262"/>
                <a:gd name="connsiteX48" fmla="*/ 1805569 w 1805569"/>
                <a:gd name="connsiteY48" fmla="*/ 584405 h 805262"/>
                <a:gd name="connsiteX49" fmla="*/ 1584773 w 1805569"/>
                <a:gd name="connsiteY49" fmla="*/ 805263 h 80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05569" h="805262">
                  <a:moveTo>
                    <a:pt x="1396794" y="539299"/>
                  </a:moveTo>
                  <a:lnTo>
                    <a:pt x="1397531" y="539299"/>
                  </a:lnTo>
                  <a:lnTo>
                    <a:pt x="1427765" y="539668"/>
                  </a:lnTo>
                  <a:cubicBezTo>
                    <a:pt x="1458921" y="540036"/>
                    <a:pt x="1484915" y="563635"/>
                    <a:pt x="1488173" y="594606"/>
                  </a:cubicBezTo>
                  <a:cubicBezTo>
                    <a:pt x="1493456" y="644688"/>
                    <a:pt x="1534998" y="682359"/>
                    <a:pt x="1584773" y="682359"/>
                  </a:cubicBezTo>
                  <a:cubicBezTo>
                    <a:pt x="1638791" y="682359"/>
                    <a:pt x="1682667" y="638421"/>
                    <a:pt x="1682667" y="584405"/>
                  </a:cubicBezTo>
                  <a:cubicBezTo>
                    <a:pt x="1682667" y="573160"/>
                    <a:pt x="1678918" y="533155"/>
                    <a:pt x="1676891" y="522768"/>
                  </a:cubicBezTo>
                  <a:lnTo>
                    <a:pt x="1573036" y="153506"/>
                  </a:lnTo>
                  <a:cubicBezTo>
                    <a:pt x="1568919" y="138758"/>
                    <a:pt x="1544400" y="122903"/>
                    <a:pt x="1511954" y="122903"/>
                  </a:cubicBezTo>
                  <a:lnTo>
                    <a:pt x="288452" y="122903"/>
                  </a:lnTo>
                  <a:cubicBezTo>
                    <a:pt x="256129" y="122903"/>
                    <a:pt x="231609" y="138696"/>
                    <a:pt x="227370" y="153383"/>
                  </a:cubicBezTo>
                  <a:lnTo>
                    <a:pt x="123209" y="514227"/>
                  </a:lnTo>
                  <a:cubicBezTo>
                    <a:pt x="122349" y="521170"/>
                    <a:pt x="122963" y="558227"/>
                    <a:pt x="123147" y="570332"/>
                  </a:cubicBezTo>
                  <a:lnTo>
                    <a:pt x="123332" y="584405"/>
                  </a:lnTo>
                  <a:cubicBezTo>
                    <a:pt x="123332" y="638421"/>
                    <a:pt x="167269" y="682359"/>
                    <a:pt x="221286" y="682359"/>
                  </a:cubicBezTo>
                  <a:cubicBezTo>
                    <a:pt x="274195" y="682359"/>
                    <a:pt x="318010" y="639219"/>
                    <a:pt x="318932" y="586249"/>
                  </a:cubicBezTo>
                  <a:cubicBezTo>
                    <a:pt x="319546" y="552696"/>
                    <a:pt x="346955" y="525842"/>
                    <a:pt x="380322" y="525842"/>
                  </a:cubicBezTo>
                  <a:lnTo>
                    <a:pt x="381184" y="525842"/>
                  </a:lnTo>
                  <a:lnTo>
                    <a:pt x="443249" y="526640"/>
                  </a:lnTo>
                  <a:cubicBezTo>
                    <a:pt x="476309" y="527071"/>
                    <a:pt x="503165" y="553555"/>
                    <a:pt x="503902" y="586679"/>
                  </a:cubicBezTo>
                  <a:cubicBezTo>
                    <a:pt x="505193" y="640387"/>
                    <a:pt x="548024" y="682359"/>
                    <a:pt x="601548" y="682359"/>
                  </a:cubicBezTo>
                  <a:cubicBezTo>
                    <a:pt x="653413" y="682359"/>
                    <a:pt x="696122" y="641433"/>
                    <a:pt x="698764" y="589198"/>
                  </a:cubicBezTo>
                  <a:cubicBezTo>
                    <a:pt x="700424" y="555646"/>
                    <a:pt x="729060" y="529345"/>
                    <a:pt x="762429" y="530881"/>
                  </a:cubicBezTo>
                  <a:cubicBezTo>
                    <a:pt x="794260" y="532109"/>
                    <a:pt x="821484" y="557490"/>
                    <a:pt x="823080" y="589259"/>
                  </a:cubicBezTo>
                  <a:cubicBezTo>
                    <a:pt x="825662" y="641494"/>
                    <a:pt x="868371" y="682359"/>
                    <a:pt x="920299" y="682359"/>
                  </a:cubicBezTo>
                  <a:cubicBezTo>
                    <a:pt x="970749" y="682359"/>
                    <a:pt x="1013335" y="642599"/>
                    <a:pt x="1017206" y="591780"/>
                  </a:cubicBezTo>
                  <a:cubicBezTo>
                    <a:pt x="1019666" y="559147"/>
                    <a:pt x="1046090" y="535489"/>
                    <a:pt x="1080010" y="535060"/>
                  </a:cubicBezTo>
                  <a:cubicBezTo>
                    <a:pt x="1111535" y="535796"/>
                    <a:pt x="1139742" y="560439"/>
                    <a:pt x="1142138" y="591841"/>
                  </a:cubicBezTo>
                  <a:cubicBezTo>
                    <a:pt x="1146009" y="642661"/>
                    <a:pt x="1188595" y="682359"/>
                    <a:pt x="1239048" y="682359"/>
                  </a:cubicBezTo>
                  <a:cubicBezTo>
                    <a:pt x="1289007" y="682359"/>
                    <a:pt x="1330487" y="644565"/>
                    <a:pt x="1335650" y="594422"/>
                  </a:cubicBezTo>
                  <a:cubicBezTo>
                    <a:pt x="1338906" y="563080"/>
                    <a:pt x="1365330" y="539299"/>
                    <a:pt x="1396794" y="539299"/>
                  </a:cubicBezTo>
                  <a:moveTo>
                    <a:pt x="1584773" y="805263"/>
                  </a:moveTo>
                  <a:cubicBezTo>
                    <a:pt x="1514966" y="805263"/>
                    <a:pt x="1452346" y="772755"/>
                    <a:pt x="1411973" y="721320"/>
                  </a:cubicBezTo>
                  <a:cubicBezTo>
                    <a:pt x="1371536" y="772816"/>
                    <a:pt x="1308919" y="805263"/>
                    <a:pt x="1239048" y="805263"/>
                  </a:cubicBezTo>
                  <a:cubicBezTo>
                    <a:pt x="1176858" y="805263"/>
                    <a:pt x="1120015" y="778715"/>
                    <a:pt x="1079641" y="736190"/>
                  </a:cubicBezTo>
                  <a:cubicBezTo>
                    <a:pt x="1039329" y="778715"/>
                    <a:pt x="982425" y="805263"/>
                    <a:pt x="920299" y="805263"/>
                  </a:cubicBezTo>
                  <a:cubicBezTo>
                    <a:pt x="857741" y="805263"/>
                    <a:pt x="801082" y="779084"/>
                    <a:pt x="760892" y="736928"/>
                  </a:cubicBezTo>
                  <a:cubicBezTo>
                    <a:pt x="720765" y="779084"/>
                    <a:pt x="664106" y="805263"/>
                    <a:pt x="601548" y="805263"/>
                  </a:cubicBezTo>
                  <a:cubicBezTo>
                    <a:pt x="519817" y="805263"/>
                    <a:pt x="449148" y="761939"/>
                    <a:pt x="410986" y="696555"/>
                  </a:cubicBezTo>
                  <a:cubicBezTo>
                    <a:pt x="372395" y="761448"/>
                    <a:pt x="301480" y="805263"/>
                    <a:pt x="221286" y="805263"/>
                  </a:cubicBezTo>
                  <a:cubicBezTo>
                    <a:pt x="99550" y="805263"/>
                    <a:pt x="429" y="706203"/>
                    <a:pt x="429" y="584405"/>
                  </a:cubicBezTo>
                  <a:lnTo>
                    <a:pt x="306" y="572360"/>
                  </a:lnTo>
                  <a:cubicBezTo>
                    <a:pt x="-493" y="524059"/>
                    <a:pt x="-2" y="497880"/>
                    <a:pt x="5160" y="480122"/>
                  </a:cubicBezTo>
                  <a:lnTo>
                    <a:pt x="109259" y="119278"/>
                  </a:lnTo>
                  <a:cubicBezTo>
                    <a:pt x="129538" y="48977"/>
                    <a:pt x="203280" y="0"/>
                    <a:pt x="288452" y="0"/>
                  </a:cubicBezTo>
                  <a:lnTo>
                    <a:pt x="1511954" y="0"/>
                  </a:lnTo>
                  <a:cubicBezTo>
                    <a:pt x="1597740" y="0"/>
                    <a:pt x="1671483" y="49407"/>
                    <a:pt x="1691392" y="120261"/>
                  </a:cubicBezTo>
                  <a:lnTo>
                    <a:pt x="1795492" y="490567"/>
                  </a:lnTo>
                  <a:cubicBezTo>
                    <a:pt x="1801145" y="510417"/>
                    <a:pt x="1805569" y="568059"/>
                    <a:pt x="1805569" y="584405"/>
                  </a:cubicBezTo>
                  <a:cubicBezTo>
                    <a:pt x="1805569" y="706203"/>
                    <a:pt x="1706509" y="805263"/>
                    <a:pt x="1584773" y="805263"/>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3" name="任意多边形: 形状 62">
              <a:extLst>
                <a:ext uri="{FF2B5EF4-FFF2-40B4-BE49-F238E27FC236}">
                  <a16:creationId xmlns:a16="http://schemas.microsoft.com/office/drawing/2014/main" id="{5AEA5890-2B61-4BFD-CAF5-C2702555F4AB}"/>
                </a:ext>
              </a:extLst>
            </p:cNvPr>
            <p:cNvSpPr/>
            <p:nvPr/>
          </p:nvSpPr>
          <p:spPr>
            <a:xfrm>
              <a:off x="5295070" y="3198556"/>
              <a:ext cx="122903" cy="514656"/>
            </a:xfrm>
            <a:custGeom>
              <a:avLst/>
              <a:gdLst>
                <a:gd name="connsiteX0" fmla="*/ 61451 w 122903"/>
                <a:gd name="connsiteY0" fmla="*/ 514657 h 514656"/>
                <a:gd name="connsiteX1" fmla="*/ 0 w 122903"/>
                <a:gd name="connsiteY1" fmla="*/ 453206 h 514656"/>
                <a:gd name="connsiteX2" fmla="*/ 0 w 122903"/>
                <a:gd name="connsiteY2" fmla="*/ 61451 h 514656"/>
                <a:gd name="connsiteX3" fmla="*/ 61451 w 122903"/>
                <a:gd name="connsiteY3" fmla="*/ 0 h 514656"/>
                <a:gd name="connsiteX4" fmla="*/ 122904 w 122903"/>
                <a:gd name="connsiteY4" fmla="*/ 61451 h 514656"/>
                <a:gd name="connsiteX5" fmla="*/ 122904 w 122903"/>
                <a:gd name="connsiteY5" fmla="*/ 453206 h 514656"/>
                <a:gd name="connsiteX6" fmla="*/ 61451 w 122903"/>
                <a:gd name="connsiteY6" fmla="*/ 514657 h 51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03" h="514656">
                  <a:moveTo>
                    <a:pt x="61451" y="514657"/>
                  </a:moveTo>
                  <a:cubicBezTo>
                    <a:pt x="27530" y="514657"/>
                    <a:pt x="0" y="487189"/>
                    <a:pt x="0" y="453206"/>
                  </a:cubicBezTo>
                  <a:lnTo>
                    <a:pt x="0" y="61451"/>
                  </a:lnTo>
                  <a:cubicBezTo>
                    <a:pt x="0" y="27468"/>
                    <a:pt x="27530" y="0"/>
                    <a:pt x="61451" y="0"/>
                  </a:cubicBezTo>
                  <a:cubicBezTo>
                    <a:pt x="95373" y="0"/>
                    <a:pt x="122904" y="27468"/>
                    <a:pt x="122904" y="61451"/>
                  </a:cubicBezTo>
                  <a:lnTo>
                    <a:pt x="122904" y="453206"/>
                  </a:lnTo>
                  <a:cubicBezTo>
                    <a:pt x="122904" y="487189"/>
                    <a:pt x="95373" y="514657"/>
                    <a:pt x="61451" y="514657"/>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4" name="任意多边形: 形状 63">
              <a:extLst>
                <a:ext uri="{FF2B5EF4-FFF2-40B4-BE49-F238E27FC236}">
                  <a16:creationId xmlns:a16="http://schemas.microsoft.com/office/drawing/2014/main" id="{867DFBEA-A630-6A29-3831-A9C57849B812}"/>
                </a:ext>
              </a:extLst>
            </p:cNvPr>
            <p:cNvSpPr/>
            <p:nvPr/>
          </p:nvSpPr>
          <p:spPr>
            <a:xfrm>
              <a:off x="6716138" y="3198526"/>
              <a:ext cx="122904" cy="477416"/>
            </a:xfrm>
            <a:custGeom>
              <a:avLst/>
              <a:gdLst>
                <a:gd name="connsiteX0" fmla="*/ 61451 w 122904"/>
                <a:gd name="connsiteY0" fmla="*/ 477416 h 477416"/>
                <a:gd name="connsiteX1" fmla="*/ 0 w 122904"/>
                <a:gd name="connsiteY1" fmla="*/ 415965 h 477416"/>
                <a:gd name="connsiteX2" fmla="*/ 0 w 122904"/>
                <a:gd name="connsiteY2" fmla="*/ 61451 h 477416"/>
                <a:gd name="connsiteX3" fmla="*/ 61451 w 122904"/>
                <a:gd name="connsiteY3" fmla="*/ 0 h 477416"/>
                <a:gd name="connsiteX4" fmla="*/ 122904 w 122904"/>
                <a:gd name="connsiteY4" fmla="*/ 61451 h 477416"/>
                <a:gd name="connsiteX5" fmla="*/ 122904 w 122904"/>
                <a:gd name="connsiteY5" fmla="*/ 415965 h 477416"/>
                <a:gd name="connsiteX6" fmla="*/ 61451 w 122904"/>
                <a:gd name="connsiteY6" fmla="*/ 477416 h 47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04" h="477416">
                  <a:moveTo>
                    <a:pt x="61451" y="477416"/>
                  </a:moveTo>
                  <a:cubicBezTo>
                    <a:pt x="27530" y="477416"/>
                    <a:pt x="0" y="449948"/>
                    <a:pt x="0" y="415965"/>
                  </a:cubicBezTo>
                  <a:lnTo>
                    <a:pt x="0" y="61451"/>
                  </a:lnTo>
                  <a:cubicBezTo>
                    <a:pt x="0" y="27529"/>
                    <a:pt x="27530" y="0"/>
                    <a:pt x="61451" y="0"/>
                  </a:cubicBezTo>
                  <a:cubicBezTo>
                    <a:pt x="95373" y="0"/>
                    <a:pt x="122904" y="27529"/>
                    <a:pt x="122904" y="61451"/>
                  </a:cubicBezTo>
                  <a:lnTo>
                    <a:pt x="122904" y="415965"/>
                  </a:lnTo>
                  <a:cubicBezTo>
                    <a:pt x="122904" y="449948"/>
                    <a:pt x="95373" y="477416"/>
                    <a:pt x="61451" y="477416"/>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5" name="任意多边形: 形状 64">
              <a:extLst>
                <a:ext uri="{FF2B5EF4-FFF2-40B4-BE49-F238E27FC236}">
                  <a16:creationId xmlns:a16="http://schemas.microsoft.com/office/drawing/2014/main" id="{A1D67028-B83B-B697-1796-738E528B8565}"/>
                </a:ext>
              </a:extLst>
            </p:cNvPr>
            <p:cNvSpPr/>
            <p:nvPr/>
          </p:nvSpPr>
          <p:spPr>
            <a:xfrm>
              <a:off x="5494788" y="2514907"/>
              <a:ext cx="184355" cy="668286"/>
            </a:xfrm>
            <a:custGeom>
              <a:avLst/>
              <a:gdLst>
                <a:gd name="connsiteX0" fmla="*/ 92177 w 184355"/>
                <a:gd name="connsiteY0" fmla="*/ 668286 h 668286"/>
                <a:gd name="connsiteX1" fmla="*/ 0 w 184355"/>
                <a:gd name="connsiteY1" fmla="*/ 576110 h 668286"/>
                <a:gd name="connsiteX2" fmla="*/ 0 w 184355"/>
                <a:gd name="connsiteY2" fmla="*/ 92177 h 668286"/>
                <a:gd name="connsiteX3" fmla="*/ 92177 w 184355"/>
                <a:gd name="connsiteY3" fmla="*/ 0 h 668286"/>
                <a:gd name="connsiteX4" fmla="*/ 184355 w 184355"/>
                <a:gd name="connsiteY4" fmla="*/ 92177 h 668286"/>
                <a:gd name="connsiteX5" fmla="*/ 184355 w 184355"/>
                <a:gd name="connsiteY5" fmla="*/ 576110 h 668286"/>
                <a:gd name="connsiteX6" fmla="*/ 92177 w 184355"/>
                <a:gd name="connsiteY6" fmla="*/ 668286 h 6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355" h="668286">
                  <a:moveTo>
                    <a:pt x="92177" y="668286"/>
                  </a:moveTo>
                  <a:cubicBezTo>
                    <a:pt x="41235" y="668286"/>
                    <a:pt x="0" y="626990"/>
                    <a:pt x="0" y="576110"/>
                  </a:cubicBezTo>
                  <a:lnTo>
                    <a:pt x="0" y="92177"/>
                  </a:lnTo>
                  <a:cubicBezTo>
                    <a:pt x="0" y="41295"/>
                    <a:pt x="41235" y="0"/>
                    <a:pt x="92177" y="0"/>
                  </a:cubicBezTo>
                  <a:cubicBezTo>
                    <a:pt x="143121" y="0"/>
                    <a:pt x="184355" y="41295"/>
                    <a:pt x="184355" y="92177"/>
                  </a:cubicBezTo>
                  <a:lnTo>
                    <a:pt x="184355" y="576110"/>
                  </a:lnTo>
                  <a:cubicBezTo>
                    <a:pt x="184355" y="626990"/>
                    <a:pt x="143121" y="668286"/>
                    <a:pt x="92177" y="668286"/>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6" name="任意多边形: 形状 65">
              <a:extLst>
                <a:ext uri="{FF2B5EF4-FFF2-40B4-BE49-F238E27FC236}">
                  <a16:creationId xmlns:a16="http://schemas.microsoft.com/office/drawing/2014/main" id="{3EAC52B8-5C86-2AF1-48C9-DBAFB50AAB24}"/>
                </a:ext>
              </a:extLst>
            </p:cNvPr>
            <p:cNvSpPr/>
            <p:nvPr/>
          </p:nvSpPr>
          <p:spPr>
            <a:xfrm>
              <a:off x="5848134" y="2484181"/>
              <a:ext cx="184355" cy="668286"/>
            </a:xfrm>
            <a:custGeom>
              <a:avLst/>
              <a:gdLst>
                <a:gd name="connsiteX0" fmla="*/ 92179 w 184355"/>
                <a:gd name="connsiteY0" fmla="*/ 668287 h 668286"/>
                <a:gd name="connsiteX1" fmla="*/ 0 w 184355"/>
                <a:gd name="connsiteY1" fmla="*/ 576108 h 668286"/>
                <a:gd name="connsiteX2" fmla="*/ 0 w 184355"/>
                <a:gd name="connsiteY2" fmla="*/ 92177 h 668286"/>
                <a:gd name="connsiteX3" fmla="*/ 92179 w 184355"/>
                <a:gd name="connsiteY3" fmla="*/ 0 h 668286"/>
                <a:gd name="connsiteX4" fmla="*/ 184355 w 184355"/>
                <a:gd name="connsiteY4" fmla="*/ 92177 h 668286"/>
                <a:gd name="connsiteX5" fmla="*/ 184355 w 184355"/>
                <a:gd name="connsiteY5" fmla="*/ 576108 h 668286"/>
                <a:gd name="connsiteX6" fmla="*/ 92179 w 184355"/>
                <a:gd name="connsiteY6" fmla="*/ 668287 h 6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355" h="668286">
                  <a:moveTo>
                    <a:pt x="92179" y="668287"/>
                  </a:moveTo>
                  <a:cubicBezTo>
                    <a:pt x="41235" y="668287"/>
                    <a:pt x="0" y="626991"/>
                    <a:pt x="0" y="576108"/>
                  </a:cubicBezTo>
                  <a:lnTo>
                    <a:pt x="0" y="92177"/>
                  </a:lnTo>
                  <a:cubicBezTo>
                    <a:pt x="0" y="41295"/>
                    <a:pt x="41235" y="0"/>
                    <a:pt x="92179" y="0"/>
                  </a:cubicBezTo>
                  <a:cubicBezTo>
                    <a:pt x="143122" y="0"/>
                    <a:pt x="184355" y="41295"/>
                    <a:pt x="184355" y="92177"/>
                  </a:cubicBezTo>
                  <a:lnTo>
                    <a:pt x="184355" y="576108"/>
                  </a:lnTo>
                  <a:cubicBezTo>
                    <a:pt x="184355" y="626991"/>
                    <a:pt x="143122" y="668287"/>
                    <a:pt x="92179" y="668287"/>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7" name="任意多边形: 形状 66">
              <a:extLst>
                <a:ext uri="{FF2B5EF4-FFF2-40B4-BE49-F238E27FC236}">
                  <a16:creationId xmlns:a16="http://schemas.microsoft.com/office/drawing/2014/main" id="{D193EC7C-C411-4517-DFBC-4B51E4F3CC73}"/>
                </a:ext>
              </a:extLst>
            </p:cNvPr>
            <p:cNvSpPr/>
            <p:nvPr/>
          </p:nvSpPr>
          <p:spPr>
            <a:xfrm>
              <a:off x="6170756" y="2484181"/>
              <a:ext cx="184355" cy="668286"/>
            </a:xfrm>
            <a:custGeom>
              <a:avLst/>
              <a:gdLst>
                <a:gd name="connsiteX0" fmla="*/ 92177 w 184355"/>
                <a:gd name="connsiteY0" fmla="*/ 668287 h 668286"/>
                <a:gd name="connsiteX1" fmla="*/ 0 w 184355"/>
                <a:gd name="connsiteY1" fmla="*/ 576108 h 668286"/>
                <a:gd name="connsiteX2" fmla="*/ 0 w 184355"/>
                <a:gd name="connsiteY2" fmla="*/ 92177 h 668286"/>
                <a:gd name="connsiteX3" fmla="*/ 92177 w 184355"/>
                <a:gd name="connsiteY3" fmla="*/ 0 h 668286"/>
                <a:gd name="connsiteX4" fmla="*/ 184355 w 184355"/>
                <a:gd name="connsiteY4" fmla="*/ 92177 h 668286"/>
                <a:gd name="connsiteX5" fmla="*/ 184355 w 184355"/>
                <a:gd name="connsiteY5" fmla="*/ 576108 h 668286"/>
                <a:gd name="connsiteX6" fmla="*/ 92177 w 184355"/>
                <a:gd name="connsiteY6" fmla="*/ 668287 h 6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355" h="668286">
                  <a:moveTo>
                    <a:pt x="92177" y="668287"/>
                  </a:moveTo>
                  <a:cubicBezTo>
                    <a:pt x="41233" y="668287"/>
                    <a:pt x="0" y="626991"/>
                    <a:pt x="0" y="576108"/>
                  </a:cubicBezTo>
                  <a:lnTo>
                    <a:pt x="0" y="92177"/>
                  </a:lnTo>
                  <a:cubicBezTo>
                    <a:pt x="0" y="41295"/>
                    <a:pt x="41233" y="0"/>
                    <a:pt x="92177" y="0"/>
                  </a:cubicBezTo>
                  <a:cubicBezTo>
                    <a:pt x="143121" y="0"/>
                    <a:pt x="184355" y="41295"/>
                    <a:pt x="184355" y="92177"/>
                  </a:cubicBezTo>
                  <a:lnTo>
                    <a:pt x="184355" y="576108"/>
                  </a:lnTo>
                  <a:cubicBezTo>
                    <a:pt x="184355" y="626991"/>
                    <a:pt x="143121" y="668287"/>
                    <a:pt x="92177" y="668287"/>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8" name="任意多边形: 形状 67">
              <a:extLst>
                <a:ext uri="{FF2B5EF4-FFF2-40B4-BE49-F238E27FC236}">
                  <a16:creationId xmlns:a16="http://schemas.microsoft.com/office/drawing/2014/main" id="{8CFBBDA1-D604-F8B5-4332-05C0B086D4C1}"/>
                </a:ext>
              </a:extLst>
            </p:cNvPr>
            <p:cNvSpPr/>
            <p:nvPr/>
          </p:nvSpPr>
          <p:spPr>
            <a:xfrm>
              <a:off x="6507418" y="2484181"/>
              <a:ext cx="184355" cy="668286"/>
            </a:xfrm>
            <a:custGeom>
              <a:avLst/>
              <a:gdLst>
                <a:gd name="connsiteX0" fmla="*/ 92177 w 184355"/>
                <a:gd name="connsiteY0" fmla="*/ 668287 h 668286"/>
                <a:gd name="connsiteX1" fmla="*/ 0 w 184355"/>
                <a:gd name="connsiteY1" fmla="*/ 576108 h 668286"/>
                <a:gd name="connsiteX2" fmla="*/ 0 w 184355"/>
                <a:gd name="connsiteY2" fmla="*/ 92177 h 668286"/>
                <a:gd name="connsiteX3" fmla="*/ 92177 w 184355"/>
                <a:gd name="connsiteY3" fmla="*/ 0 h 668286"/>
                <a:gd name="connsiteX4" fmla="*/ 184355 w 184355"/>
                <a:gd name="connsiteY4" fmla="*/ 92177 h 668286"/>
                <a:gd name="connsiteX5" fmla="*/ 184355 w 184355"/>
                <a:gd name="connsiteY5" fmla="*/ 576108 h 668286"/>
                <a:gd name="connsiteX6" fmla="*/ 92177 w 184355"/>
                <a:gd name="connsiteY6" fmla="*/ 668287 h 6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355" h="668286">
                  <a:moveTo>
                    <a:pt x="92177" y="668287"/>
                  </a:moveTo>
                  <a:cubicBezTo>
                    <a:pt x="41235" y="668287"/>
                    <a:pt x="0" y="626991"/>
                    <a:pt x="0" y="576108"/>
                  </a:cubicBezTo>
                  <a:lnTo>
                    <a:pt x="0" y="92177"/>
                  </a:lnTo>
                  <a:cubicBezTo>
                    <a:pt x="0" y="41295"/>
                    <a:pt x="41235" y="0"/>
                    <a:pt x="92177" y="0"/>
                  </a:cubicBezTo>
                  <a:cubicBezTo>
                    <a:pt x="143121" y="0"/>
                    <a:pt x="184355" y="41295"/>
                    <a:pt x="184355" y="92177"/>
                  </a:cubicBezTo>
                  <a:lnTo>
                    <a:pt x="184355" y="576108"/>
                  </a:lnTo>
                  <a:cubicBezTo>
                    <a:pt x="184355" y="626991"/>
                    <a:pt x="143121" y="668287"/>
                    <a:pt x="92177" y="668287"/>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9" name="任意多边形: 形状 68">
              <a:extLst>
                <a:ext uri="{FF2B5EF4-FFF2-40B4-BE49-F238E27FC236}">
                  <a16:creationId xmlns:a16="http://schemas.microsoft.com/office/drawing/2014/main" id="{72DF1C3E-78BB-E2A4-94EB-97333BA8A28D}"/>
                </a:ext>
              </a:extLst>
            </p:cNvPr>
            <p:cNvSpPr/>
            <p:nvPr/>
          </p:nvSpPr>
          <p:spPr>
            <a:xfrm>
              <a:off x="5599557" y="3330891"/>
              <a:ext cx="906166" cy="905921"/>
            </a:xfrm>
            <a:custGeom>
              <a:avLst/>
              <a:gdLst>
                <a:gd name="connsiteX0" fmla="*/ 453543 w 906166"/>
                <a:gd name="connsiteY0" fmla="*/ 905922 h 905921"/>
                <a:gd name="connsiteX1" fmla="*/ 408991 w 906166"/>
                <a:gd name="connsiteY1" fmla="*/ 903769 h 905921"/>
                <a:gd name="connsiteX2" fmla="*/ 353807 w 906166"/>
                <a:gd name="connsiteY2" fmla="*/ 836603 h 905921"/>
                <a:gd name="connsiteX3" fmla="*/ 420912 w 906166"/>
                <a:gd name="connsiteY3" fmla="*/ 781481 h 905921"/>
                <a:gd name="connsiteX4" fmla="*/ 521140 w 906166"/>
                <a:gd name="connsiteY4" fmla="*/ 776073 h 905921"/>
                <a:gd name="connsiteX5" fmla="*/ 618234 w 906166"/>
                <a:gd name="connsiteY5" fmla="*/ 738773 h 905921"/>
                <a:gd name="connsiteX6" fmla="*/ 739170 w 906166"/>
                <a:gd name="connsiteY6" fmla="*/ 287902 h 905921"/>
                <a:gd name="connsiteX7" fmla="*/ 288299 w 906166"/>
                <a:gd name="connsiteY7" fmla="*/ 166904 h 905921"/>
                <a:gd name="connsiteX8" fmla="*/ 134425 w 906166"/>
                <a:gd name="connsiteY8" fmla="*/ 367236 h 905921"/>
                <a:gd name="connsiteX9" fmla="*/ 167240 w 906166"/>
                <a:gd name="connsiteY9" fmla="*/ 617774 h 905921"/>
                <a:gd name="connsiteX10" fmla="*/ 144748 w 906166"/>
                <a:gd name="connsiteY10" fmla="*/ 701716 h 905921"/>
                <a:gd name="connsiteX11" fmla="*/ 60806 w 906166"/>
                <a:gd name="connsiteY11" fmla="*/ 679227 h 905921"/>
                <a:gd name="connsiteX12" fmla="*/ 15700 w 906166"/>
                <a:gd name="connsiteY12" fmla="*/ 335465 h 905921"/>
                <a:gd name="connsiteX13" fmla="*/ 226909 w 906166"/>
                <a:gd name="connsiteY13" fmla="*/ 60409 h 905921"/>
                <a:gd name="connsiteX14" fmla="*/ 845666 w 906166"/>
                <a:gd name="connsiteY14" fmla="*/ 226450 h 905921"/>
                <a:gd name="connsiteX15" fmla="*/ 679562 w 906166"/>
                <a:gd name="connsiteY15" fmla="*/ 845330 h 905921"/>
                <a:gd name="connsiteX16" fmla="*/ 546519 w 906166"/>
                <a:gd name="connsiteY16" fmla="*/ 896335 h 905921"/>
                <a:gd name="connsiteX17" fmla="*/ 453543 w 906166"/>
                <a:gd name="connsiteY17" fmla="*/ 905922 h 9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6166" h="905921">
                  <a:moveTo>
                    <a:pt x="453543" y="905922"/>
                  </a:moveTo>
                  <a:cubicBezTo>
                    <a:pt x="438732" y="905922"/>
                    <a:pt x="423862" y="905183"/>
                    <a:pt x="408991" y="903769"/>
                  </a:cubicBezTo>
                  <a:cubicBezTo>
                    <a:pt x="375192" y="900452"/>
                    <a:pt x="350488" y="870402"/>
                    <a:pt x="353807" y="836603"/>
                  </a:cubicBezTo>
                  <a:cubicBezTo>
                    <a:pt x="357065" y="802866"/>
                    <a:pt x="386622" y="778039"/>
                    <a:pt x="420912" y="781481"/>
                  </a:cubicBezTo>
                  <a:cubicBezTo>
                    <a:pt x="454649" y="784738"/>
                    <a:pt x="488324" y="782833"/>
                    <a:pt x="521140" y="776073"/>
                  </a:cubicBezTo>
                  <a:cubicBezTo>
                    <a:pt x="555060" y="768884"/>
                    <a:pt x="587815" y="756286"/>
                    <a:pt x="618234" y="738773"/>
                  </a:cubicBezTo>
                  <a:cubicBezTo>
                    <a:pt x="775856" y="647885"/>
                    <a:pt x="830119" y="445587"/>
                    <a:pt x="739170" y="287902"/>
                  </a:cubicBezTo>
                  <a:cubicBezTo>
                    <a:pt x="648221" y="130216"/>
                    <a:pt x="445984" y="75956"/>
                    <a:pt x="288299" y="166904"/>
                  </a:cubicBezTo>
                  <a:cubicBezTo>
                    <a:pt x="211915" y="210904"/>
                    <a:pt x="157285" y="282125"/>
                    <a:pt x="134425" y="367236"/>
                  </a:cubicBezTo>
                  <a:cubicBezTo>
                    <a:pt x="111565" y="452470"/>
                    <a:pt x="123241" y="541389"/>
                    <a:pt x="167240" y="617774"/>
                  </a:cubicBezTo>
                  <a:cubicBezTo>
                    <a:pt x="184201" y="647149"/>
                    <a:pt x="174121" y="684694"/>
                    <a:pt x="144748" y="701716"/>
                  </a:cubicBezTo>
                  <a:cubicBezTo>
                    <a:pt x="115252" y="718554"/>
                    <a:pt x="77705" y="708477"/>
                    <a:pt x="60806" y="679227"/>
                  </a:cubicBezTo>
                  <a:cubicBezTo>
                    <a:pt x="337" y="574327"/>
                    <a:pt x="-15701" y="452284"/>
                    <a:pt x="15700" y="335465"/>
                  </a:cubicBezTo>
                  <a:cubicBezTo>
                    <a:pt x="47041" y="218524"/>
                    <a:pt x="122073" y="120937"/>
                    <a:pt x="226909" y="60409"/>
                  </a:cubicBezTo>
                  <a:cubicBezTo>
                    <a:pt x="443281" y="-64216"/>
                    <a:pt x="720856" y="10201"/>
                    <a:pt x="845666" y="226450"/>
                  </a:cubicBezTo>
                  <a:cubicBezTo>
                    <a:pt x="970475" y="442882"/>
                    <a:pt x="895932" y="720459"/>
                    <a:pt x="679562" y="845330"/>
                  </a:cubicBezTo>
                  <a:cubicBezTo>
                    <a:pt x="637898" y="869295"/>
                    <a:pt x="593160" y="886440"/>
                    <a:pt x="546519" y="896335"/>
                  </a:cubicBezTo>
                  <a:cubicBezTo>
                    <a:pt x="515916" y="902726"/>
                    <a:pt x="484823" y="905922"/>
                    <a:pt x="453543" y="905922"/>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0" name="任意多边形: 形状 69">
              <a:extLst>
                <a:ext uri="{FF2B5EF4-FFF2-40B4-BE49-F238E27FC236}">
                  <a16:creationId xmlns:a16="http://schemas.microsoft.com/office/drawing/2014/main" id="{C37E9BEC-82A1-048E-ECDE-6157D7ECE099}"/>
                </a:ext>
              </a:extLst>
            </p:cNvPr>
            <p:cNvSpPr/>
            <p:nvPr/>
          </p:nvSpPr>
          <p:spPr>
            <a:xfrm>
              <a:off x="6251272" y="4023603"/>
              <a:ext cx="303540" cy="303524"/>
            </a:xfrm>
            <a:custGeom>
              <a:avLst/>
              <a:gdLst>
                <a:gd name="connsiteX0" fmla="*/ 242075 w 303540"/>
                <a:gd name="connsiteY0" fmla="*/ 303524 h 303524"/>
                <a:gd name="connsiteX1" fmla="*/ 198628 w 303540"/>
                <a:gd name="connsiteY1" fmla="*/ 285520 h 303524"/>
                <a:gd name="connsiteX2" fmla="*/ 18021 w 303540"/>
                <a:gd name="connsiteY2" fmla="*/ 104913 h 303524"/>
                <a:gd name="connsiteX3" fmla="*/ 18021 w 303540"/>
                <a:gd name="connsiteY3" fmla="*/ 18020 h 303524"/>
                <a:gd name="connsiteX4" fmla="*/ 104915 w 303540"/>
                <a:gd name="connsiteY4" fmla="*/ 18020 h 303524"/>
                <a:gd name="connsiteX5" fmla="*/ 285519 w 303540"/>
                <a:gd name="connsiteY5" fmla="*/ 198627 h 303524"/>
                <a:gd name="connsiteX6" fmla="*/ 285519 w 303540"/>
                <a:gd name="connsiteY6" fmla="*/ 285520 h 303524"/>
                <a:gd name="connsiteX7" fmla="*/ 242075 w 303540"/>
                <a:gd name="connsiteY7" fmla="*/ 303524 h 30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40" h="303524">
                  <a:moveTo>
                    <a:pt x="242075" y="303524"/>
                  </a:moveTo>
                  <a:cubicBezTo>
                    <a:pt x="226342" y="303524"/>
                    <a:pt x="210610" y="297502"/>
                    <a:pt x="198628" y="285520"/>
                  </a:cubicBezTo>
                  <a:lnTo>
                    <a:pt x="18021" y="104913"/>
                  </a:lnTo>
                  <a:cubicBezTo>
                    <a:pt x="-6007" y="80885"/>
                    <a:pt x="-6007" y="41987"/>
                    <a:pt x="18021" y="18020"/>
                  </a:cubicBezTo>
                  <a:cubicBezTo>
                    <a:pt x="41988" y="-6007"/>
                    <a:pt x="80886" y="-6007"/>
                    <a:pt x="104915" y="18020"/>
                  </a:cubicBezTo>
                  <a:lnTo>
                    <a:pt x="285519" y="198627"/>
                  </a:lnTo>
                  <a:cubicBezTo>
                    <a:pt x="309548" y="222655"/>
                    <a:pt x="309548" y="261492"/>
                    <a:pt x="285519" y="285520"/>
                  </a:cubicBezTo>
                  <a:cubicBezTo>
                    <a:pt x="273537" y="297502"/>
                    <a:pt x="257806" y="303524"/>
                    <a:pt x="242075" y="303524"/>
                  </a:cubicBezTo>
                </a:path>
              </a:pathLst>
            </a:custGeom>
            <a:gradFill>
              <a:gsLst>
                <a:gs pos="81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254" name="任意多边形: 形状 253">
            <a:extLst>
              <a:ext uri="{FF2B5EF4-FFF2-40B4-BE49-F238E27FC236}">
                <a16:creationId xmlns:a16="http://schemas.microsoft.com/office/drawing/2014/main" id="{2680F2FE-05EF-F560-BEB4-5035DB932816}"/>
              </a:ext>
            </a:extLst>
          </p:cNvPr>
          <p:cNvSpPr/>
          <p:nvPr/>
        </p:nvSpPr>
        <p:spPr>
          <a:xfrm>
            <a:off x="10978404" y="6592953"/>
            <a:ext cx="43935" cy="61629"/>
          </a:xfrm>
          <a:custGeom>
            <a:avLst/>
            <a:gdLst>
              <a:gd name="connsiteX0" fmla="*/ 25870 w 114670"/>
              <a:gd name="connsiteY0" fmla="*/ 157584 h 160853"/>
              <a:gd name="connsiteX1" fmla="*/ 13817 w 114670"/>
              <a:gd name="connsiteY1" fmla="*/ 150979 h 160853"/>
              <a:gd name="connsiteX2" fmla="*/ 3269 w 114670"/>
              <a:gd name="connsiteY2" fmla="*/ 114896 h 160853"/>
              <a:gd name="connsiteX3" fmla="*/ 58626 w 114670"/>
              <a:gd name="connsiteY3" fmla="*/ 13817 h 160853"/>
              <a:gd name="connsiteX4" fmla="*/ 94710 w 114670"/>
              <a:gd name="connsiteY4" fmla="*/ 3268 h 160853"/>
              <a:gd name="connsiteX5" fmla="*/ 111963 w 114670"/>
              <a:gd name="connsiteY5" fmla="*/ 12708 h 160853"/>
              <a:gd name="connsiteX6" fmla="*/ 114033 w 114670"/>
              <a:gd name="connsiteY6" fmla="*/ 19782 h 160853"/>
              <a:gd name="connsiteX7" fmla="*/ 106959 w 114670"/>
              <a:gd name="connsiteY7" fmla="*/ 21852 h 160853"/>
              <a:gd name="connsiteX8" fmla="*/ 89706 w 114670"/>
              <a:gd name="connsiteY8" fmla="*/ 12413 h 160853"/>
              <a:gd name="connsiteX9" fmla="*/ 67745 w 114670"/>
              <a:gd name="connsiteY9" fmla="*/ 18846 h 160853"/>
              <a:gd name="connsiteX10" fmla="*/ 12388 w 114670"/>
              <a:gd name="connsiteY10" fmla="*/ 119924 h 160853"/>
              <a:gd name="connsiteX11" fmla="*/ 18821 w 114670"/>
              <a:gd name="connsiteY11" fmla="*/ 141884 h 160853"/>
              <a:gd name="connsiteX12" fmla="*/ 30873 w 114670"/>
              <a:gd name="connsiteY12" fmla="*/ 148490 h 160853"/>
              <a:gd name="connsiteX13" fmla="*/ 52834 w 114670"/>
              <a:gd name="connsiteY13" fmla="*/ 142057 h 160853"/>
              <a:gd name="connsiteX14" fmla="*/ 89583 w 114670"/>
              <a:gd name="connsiteY14" fmla="*/ 74967 h 160853"/>
              <a:gd name="connsiteX15" fmla="*/ 96656 w 114670"/>
              <a:gd name="connsiteY15" fmla="*/ 72897 h 160853"/>
              <a:gd name="connsiteX16" fmla="*/ 98727 w 114670"/>
              <a:gd name="connsiteY16" fmla="*/ 79970 h 160853"/>
              <a:gd name="connsiteX17" fmla="*/ 61978 w 114670"/>
              <a:gd name="connsiteY17" fmla="*/ 147060 h 160853"/>
              <a:gd name="connsiteX18" fmla="*/ 25870 w 114670"/>
              <a:gd name="connsiteY18" fmla="*/ 157584 h 16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70" h="160853">
                <a:moveTo>
                  <a:pt x="25870" y="157584"/>
                </a:moveTo>
                <a:lnTo>
                  <a:pt x="13817" y="150979"/>
                </a:lnTo>
                <a:cubicBezTo>
                  <a:pt x="952" y="143930"/>
                  <a:pt x="-3781" y="127737"/>
                  <a:pt x="3269" y="114896"/>
                </a:cubicBezTo>
                <a:lnTo>
                  <a:pt x="58626" y="13817"/>
                </a:lnTo>
                <a:cubicBezTo>
                  <a:pt x="65675" y="952"/>
                  <a:pt x="81868" y="-3781"/>
                  <a:pt x="94710" y="3268"/>
                </a:cubicBezTo>
                <a:lnTo>
                  <a:pt x="111963" y="12708"/>
                </a:lnTo>
                <a:cubicBezTo>
                  <a:pt x="114477" y="14089"/>
                  <a:pt x="115413" y="17243"/>
                  <a:pt x="114033" y="19782"/>
                </a:cubicBezTo>
                <a:cubicBezTo>
                  <a:pt x="112653" y="22296"/>
                  <a:pt x="109498" y="23233"/>
                  <a:pt x="106959" y="21852"/>
                </a:cubicBezTo>
                <a:lnTo>
                  <a:pt x="89706" y="12413"/>
                </a:lnTo>
                <a:cubicBezTo>
                  <a:pt x="81868" y="8124"/>
                  <a:pt x="72034" y="11008"/>
                  <a:pt x="67745" y="18846"/>
                </a:cubicBezTo>
                <a:lnTo>
                  <a:pt x="12388" y="119924"/>
                </a:lnTo>
                <a:cubicBezTo>
                  <a:pt x="8099" y="127737"/>
                  <a:pt x="10983" y="137595"/>
                  <a:pt x="18821" y="141884"/>
                </a:cubicBezTo>
                <a:lnTo>
                  <a:pt x="30873" y="148490"/>
                </a:lnTo>
                <a:cubicBezTo>
                  <a:pt x="38711" y="152778"/>
                  <a:pt x="48545" y="149894"/>
                  <a:pt x="52834" y="142057"/>
                </a:cubicBezTo>
                <a:lnTo>
                  <a:pt x="89583" y="74967"/>
                </a:lnTo>
                <a:cubicBezTo>
                  <a:pt x="90963" y="72453"/>
                  <a:pt x="94118" y="71517"/>
                  <a:pt x="96656" y="72897"/>
                </a:cubicBezTo>
                <a:cubicBezTo>
                  <a:pt x="99171" y="74277"/>
                  <a:pt x="100107" y="77432"/>
                  <a:pt x="98727" y="79970"/>
                </a:cubicBezTo>
                <a:lnTo>
                  <a:pt x="61978" y="147060"/>
                </a:lnTo>
                <a:cubicBezTo>
                  <a:pt x="54904" y="159901"/>
                  <a:pt x="38736" y="164634"/>
                  <a:pt x="25870" y="157584"/>
                </a:cubicBezTo>
                <a:close/>
              </a:path>
            </a:pathLst>
          </a:custGeom>
          <a:solidFill>
            <a:srgbClr val="AFCDFB"/>
          </a:solidFill>
          <a:ln w="2465" cap="flat">
            <a:noFill/>
            <a:prstDash val="solid"/>
            <a:miter/>
          </a:ln>
        </p:spPr>
        <p:txBody>
          <a:bodyPr rtlCol="0" anchor="ctr"/>
          <a:lstStyle/>
          <a:p>
            <a:endParaRPr lang="en-US"/>
          </a:p>
        </p:txBody>
      </p:sp>
      <p:sp>
        <p:nvSpPr>
          <p:cNvPr id="255" name="任意多边形: 形状 254">
            <a:extLst>
              <a:ext uri="{FF2B5EF4-FFF2-40B4-BE49-F238E27FC236}">
                <a16:creationId xmlns:a16="http://schemas.microsoft.com/office/drawing/2014/main" id="{E6320F95-9EA3-72DD-08FB-7B7D8340718F}"/>
              </a:ext>
            </a:extLst>
          </p:cNvPr>
          <p:cNvSpPr/>
          <p:nvPr/>
        </p:nvSpPr>
        <p:spPr>
          <a:xfrm>
            <a:off x="10952388" y="6597585"/>
            <a:ext cx="76897" cy="98244"/>
          </a:xfrm>
          <a:custGeom>
            <a:avLst/>
            <a:gdLst>
              <a:gd name="connsiteX0" fmla="*/ 42406 w 200702"/>
              <a:gd name="connsiteY0" fmla="*/ 251625 h 256420"/>
              <a:gd name="connsiteX1" fmla="*/ 20815 w 200702"/>
              <a:gd name="connsiteY1" fmla="*/ 239794 h 256420"/>
              <a:gd name="connsiteX2" fmla="*/ 5780 w 200702"/>
              <a:gd name="connsiteY2" fmla="*/ 180937 h 256420"/>
              <a:gd name="connsiteX3" fmla="*/ 88989 w 200702"/>
              <a:gd name="connsiteY3" fmla="*/ 28987 h 256420"/>
              <a:gd name="connsiteX4" fmla="*/ 96063 w 200702"/>
              <a:gd name="connsiteY4" fmla="*/ 26917 h 256420"/>
              <a:gd name="connsiteX5" fmla="*/ 98133 w 200702"/>
              <a:gd name="connsiteY5" fmla="*/ 33990 h 256420"/>
              <a:gd name="connsiteX6" fmla="*/ 14924 w 200702"/>
              <a:gd name="connsiteY6" fmla="*/ 185965 h 256420"/>
              <a:gd name="connsiteX7" fmla="*/ 25818 w 200702"/>
              <a:gd name="connsiteY7" fmla="*/ 230700 h 256420"/>
              <a:gd name="connsiteX8" fmla="*/ 47409 w 200702"/>
              <a:gd name="connsiteY8" fmla="*/ 242530 h 256420"/>
              <a:gd name="connsiteX9" fmla="*/ 90985 w 200702"/>
              <a:gd name="connsiteY9" fmla="*/ 227619 h 256420"/>
              <a:gd name="connsiteX10" fmla="*/ 185779 w 200702"/>
              <a:gd name="connsiteY10" fmla="*/ 54522 h 256420"/>
              <a:gd name="connsiteX11" fmla="*/ 174885 w 200702"/>
              <a:gd name="connsiteY11" fmla="*/ 9787 h 256420"/>
              <a:gd name="connsiteX12" fmla="*/ 172814 w 200702"/>
              <a:gd name="connsiteY12" fmla="*/ 2713 h 256420"/>
              <a:gd name="connsiteX13" fmla="*/ 179888 w 200702"/>
              <a:gd name="connsiteY13" fmla="*/ 643 h 256420"/>
              <a:gd name="connsiteX14" fmla="*/ 194923 w 200702"/>
              <a:gd name="connsiteY14" fmla="*/ 59500 h 256420"/>
              <a:gd name="connsiteX15" fmla="*/ 100154 w 200702"/>
              <a:gd name="connsiteY15" fmla="*/ 232597 h 256420"/>
              <a:gd name="connsiteX16" fmla="*/ 42406 w 200702"/>
              <a:gd name="connsiteY16" fmla="*/ 251625 h 25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702" h="256420">
                <a:moveTo>
                  <a:pt x="42406" y="251625"/>
                </a:moveTo>
                <a:lnTo>
                  <a:pt x="20815" y="239794"/>
                </a:lnTo>
                <a:cubicBezTo>
                  <a:pt x="777" y="228826"/>
                  <a:pt x="-5976" y="202405"/>
                  <a:pt x="5780" y="180937"/>
                </a:cubicBezTo>
                <a:lnTo>
                  <a:pt x="88989" y="28987"/>
                </a:lnTo>
                <a:cubicBezTo>
                  <a:pt x="90369" y="26473"/>
                  <a:pt x="93524" y="25536"/>
                  <a:pt x="96063" y="26917"/>
                </a:cubicBezTo>
                <a:cubicBezTo>
                  <a:pt x="98602" y="28297"/>
                  <a:pt x="99514" y="31452"/>
                  <a:pt x="98133" y="33990"/>
                </a:cubicBezTo>
                <a:lnTo>
                  <a:pt x="14924" y="185965"/>
                </a:lnTo>
                <a:cubicBezTo>
                  <a:pt x="5928" y="202405"/>
                  <a:pt x="10808" y="222492"/>
                  <a:pt x="25818" y="230700"/>
                </a:cubicBezTo>
                <a:lnTo>
                  <a:pt x="47409" y="242530"/>
                </a:lnTo>
                <a:cubicBezTo>
                  <a:pt x="62419" y="250762"/>
                  <a:pt x="81965" y="244058"/>
                  <a:pt x="90985" y="227619"/>
                </a:cubicBezTo>
                <a:lnTo>
                  <a:pt x="185779" y="54522"/>
                </a:lnTo>
                <a:cubicBezTo>
                  <a:pt x="194775" y="38082"/>
                  <a:pt x="189895" y="17994"/>
                  <a:pt x="174885" y="9787"/>
                </a:cubicBezTo>
                <a:cubicBezTo>
                  <a:pt x="172370" y="8407"/>
                  <a:pt x="171434" y="5252"/>
                  <a:pt x="172814" y="2713"/>
                </a:cubicBezTo>
                <a:cubicBezTo>
                  <a:pt x="174194" y="174"/>
                  <a:pt x="177349" y="-737"/>
                  <a:pt x="179888" y="643"/>
                </a:cubicBezTo>
                <a:cubicBezTo>
                  <a:pt x="199926" y="11635"/>
                  <a:pt x="206679" y="38032"/>
                  <a:pt x="194923" y="59500"/>
                </a:cubicBezTo>
                <a:lnTo>
                  <a:pt x="100154" y="232597"/>
                </a:lnTo>
                <a:cubicBezTo>
                  <a:pt x="88348" y="254065"/>
                  <a:pt x="62469" y="262618"/>
                  <a:pt x="42406" y="251625"/>
                </a:cubicBezTo>
                <a:close/>
              </a:path>
            </a:pathLst>
          </a:custGeom>
          <a:solidFill>
            <a:srgbClr val="AFCDFB"/>
          </a:solidFill>
          <a:ln w="2465" cap="flat">
            <a:noFill/>
            <a:prstDash val="solid"/>
            <a:miter/>
          </a:ln>
        </p:spPr>
        <p:txBody>
          <a:bodyPr rtlCol="0" anchor="ctr"/>
          <a:lstStyle/>
          <a:p>
            <a:endParaRPr lang="en-US"/>
          </a:p>
        </p:txBody>
      </p:sp>
      <p:sp>
        <p:nvSpPr>
          <p:cNvPr id="211" name="任意多边形: 形状 210">
            <a:extLst>
              <a:ext uri="{FF2B5EF4-FFF2-40B4-BE49-F238E27FC236}">
                <a16:creationId xmlns:a16="http://schemas.microsoft.com/office/drawing/2014/main" id="{9829D788-38EC-5D5A-6F61-415151A17F8D}"/>
              </a:ext>
            </a:extLst>
          </p:cNvPr>
          <p:cNvSpPr/>
          <p:nvPr/>
        </p:nvSpPr>
        <p:spPr>
          <a:xfrm>
            <a:off x="11572566" y="5480103"/>
            <a:ext cx="250327" cy="153944"/>
          </a:xfrm>
          <a:custGeom>
            <a:avLst/>
            <a:gdLst>
              <a:gd name="connsiteX0" fmla="*/ 651217 w 653357"/>
              <a:gd name="connsiteY0" fmla="*/ 262024 h 401797"/>
              <a:gd name="connsiteX1" fmla="*/ 630785 w 653357"/>
              <a:gd name="connsiteY1" fmla="*/ 401774 h 401797"/>
              <a:gd name="connsiteX2" fmla="*/ 405830 w 653357"/>
              <a:gd name="connsiteY2" fmla="*/ 347328 h 401797"/>
              <a:gd name="connsiteX3" fmla="*/ 24168 w 653357"/>
              <a:gd name="connsiteY3" fmla="*/ 217092 h 401797"/>
              <a:gd name="connsiteX4" fmla="*/ 145999 w 653357"/>
              <a:gd name="connsiteY4" fmla="*/ 0 h 401797"/>
              <a:gd name="connsiteX5" fmla="*/ 651217 w 653357"/>
              <a:gd name="connsiteY5" fmla="*/ 262024 h 401797"/>
              <a:gd name="connsiteX6" fmla="*/ 651217 w 653357"/>
              <a:gd name="connsiteY6" fmla="*/ 262024 h 40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357" h="401797">
                <a:moveTo>
                  <a:pt x="651217" y="262024"/>
                </a:moveTo>
                <a:cubicBezTo>
                  <a:pt x="651217" y="262024"/>
                  <a:pt x="663122" y="403918"/>
                  <a:pt x="630785" y="401774"/>
                </a:cubicBezTo>
                <a:cubicBezTo>
                  <a:pt x="598472" y="399629"/>
                  <a:pt x="534636" y="337173"/>
                  <a:pt x="405830" y="347328"/>
                </a:cubicBezTo>
                <a:cubicBezTo>
                  <a:pt x="277024" y="357483"/>
                  <a:pt x="119430" y="385679"/>
                  <a:pt x="24168" y="217092"/>
                </a:cubicBezTo>
                <a:cubicBezTo>
                  <a:pt x="-71093" y="48506"/>
                  <a:pt x="145999" y="0"/>
                  <a:pt x="145999" y="0"/>
                </a:cubicBezTo>
                <a:lnTo>
                  <a:pt x="651217" y="262024"/>
                </a:lnTo>
                <a:lnTo>
                  <a:pt x="651217" y="262024"/>
                </a:lnTo>
                <a:close/>
              </a:path>
            </a:pathLst>
          </a:custGeom>
          <a:solidFill>
            <a:schemeClr val="accent1">
              <a:lumMod val="75000"/>
            </a:schemeClr>
          </a:solidFill>
          <a:ln w="2465" cap="flat">
            <a:noFill/>
            <a:prstDash val="solid"/>
            <a:miter/>
          </a:ln>
        </p:spPr>
        <p:txBody>
          <a:bodyPr rtlCol="0" anchor="ctr">
            <a:noAutofit/>
          </a:bodyPr>
          <a:lstStyle/>
          <a:p>
            <a:endParaRPr lang="en-US"/>
          </a:p>
        </p:txBody>
      </p:sp>
      <p:sp>
        <p:nvSpPr>
          <p:cNvPr id="212" name="任意多边形: 形状 211">
            <a:extLst>
              <a:ext uri="{FF2B5EF4-FFF2-40B4-BE49-F238E27FC236}">
                <a16:creationId xmlns:a16="http://schemas.microsoft.com/office/drawing/2014/main" id="{7138317D-4734-0183-1234-73BBB4395F68}"/>
              </a:ext>
            </a:extLst>
          </p:cNvPr>
          <p:cNvSpPr/>
          <p:nvPr/>
        </p:nvSpPr>
        <p:spPr>
          <a:xfrm>
            <a:off x="11487166" y="5381780"/>
            <a:ext cx="483837" cy="215175"/>
          </a:xfrm>
          <a:custGeom>
            <a:avLst/>
            <a:gdLst>
              <a:gd name="connsiteX0" fmla="*/ 600307 w 1262823"/>
              <a:gd name="connsiteY0" fmla="*/ 508249 h 561610"/>
              <a:gd name="connsiteX1" fmla="*/ 1249341 w 1262823"/>
              <a:gd name="connsiteY1" fmla="*/ 561611 h 561610"/>
              <a:gd name="connsiteX2" fmla="*/ 1262823 w 1262823"/>
              <a:gd name="connsiteY2" fmla="*/ 532749 h 561610"/>
              <a:gd name="connsiteX3" fmla="*/ 640605 w 1262823"/>
              <a:gd name="connsiteY3" fmla="*/ 73449 h 561610"/>
              <a:gd name="connsiteX4" fmla="*/ 12077 w 1262823"/>
              <a:gd name="connsiteY4" fmla="*/ 0 h 561610"/>
              <a:gd name="connsiteX5" fmla="*/ 0 w 1262823"/>
              <a:gd name="connsiteY5" fmla="*/ 25855 h 561610"/>
              <a:gd name="connsiteX6" fmla="*/ 600307 w 1262823"/>
              <a:gd name="connsiteY6" fmla="*/ 508249 h 5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823" h="561610">
                <a:moveTo>
                  <a:pt x="600307" y="508249"/>
                </a:moveTo>
                <a:lnTo>
                  <a:pt x="1249341" y="561611"/>
                </a:lnTo>
                <a:lnTo>
                  <a:pt x="1262823" y="532749"/>
                </a:lnTo>
                <a:lnTo>
                  <a:pt x="640605" y="73449"/>
                </a:lnTo>
                <a:lnTo>
                  <a:pt x="12077" y="0"/>
                </a:lnTo>
                <a:lnTo>
                  <a:pt x="0" y="25855"/>
                </a:lnTo>
                <a:lnTo>
                  <a:pt x="600307" y="508249"/>
                </a:lnTo>
                <a:close/>
              </a:path>
            </a:pathLst>
          </a:custGeom>
          <a:solidFill>
            <a:schemeClr val="accent1"/>
          </a:solidFill>
          <a:ln w="2465" cap="flat">
            <a:noFill/>
            <a:prstDash val="solid"/>
            <a:miter/>
          </a:ln>
        </p:spPr>
        <p:txBody>
          <a:bodyPr rtlCol="0" anchor="ctr">
            <a:noAutofit/>
          </a:bodyPr>
          <a:lstStyle/>
          <a:p>
            <a:endParaRPr lang="en-US"/>
          </a:p>
        </p:txBody>
      </p:sp>
      <p:grpSp>
        <p:nvGrpSpPr>
          <p:cNvPr id="213" name="图形 17">
            <a:extLst>
              <a:ext uri="{FF2B5EF4-FFF2-40B4-BE49-F238E27FC236}">
                <a16:creationId xmlns:a16="http://schemas.microsoft.com/office/drawing/2014/main" id="{7CA08C3B-4CC5-214C-A81B-945B1FE56E6F}"/>
              </a:ext>
            </a:extLst>
          </p:cNvPr>
          <p:cNvGrpSpPr/>
          <p:nvPr/>
        </p:nvGrpSpPr>
        <p:grpSpPr>
          <a:xfrm>
            <a:off x="11860847" y="5756786"/>
            <a:ext cx="29567" cy="102092"/>
            <a:chOff x="7817100" y="3278555"/>
            <a:chExt cx="77170" cy="266463"/>
          </a:xfrm>
          <a:solidFill>
            <a:srgbClr val="F99746"/>
          </a:solidFill>
        </p:grpSpPr>
        <p:sp>
          <p:nvSpPr>
            <p:cNvPr id="215" name="任意多边形: 形状 214">
              <a:extLst>
                <a:ext uri="{FF2B5EF4-FFF2-40B4-BE49-F238E27FC236}">
                  <a16:creationId xmlns:a16="http://schemas.microsoft.com/office/drawing/2014/main" id="{01499A8E-C7F7-5B54-4D5F-95194CDFE87B}"/>
                </a:ext>
              </a:extLst>
            </p:cNvPr>
            <p:cNvSpPr/>
            <p:nvPr/>
          </p:nvSpPr>
          <p:spPr>
            <a:xfrm>
              <a:off x="7834436" y="3278555"/>
              <a:ext cx="50335" cy="50358"/>
            </a:xfrm>
            <a:custGeom>
              <a:avLst/>
              <a:gdLst>
                <a:gd name="connsiteX0" fmla="*/ 49360 w 50335"/>
                <a:gd name="connsiteY0" fmla="*/ 18253 h 50358"/>
                <a:gd name="connsiteX1" fmla="*/ 18231 w 50335"/>
                <a:gd name="connsiteY1" fmla="*/ 976 h 50358"/>
                <a:gd name="connsiteX2" fmla="*/ 978 w 50335"/>
                <a:gd name="connsiteY2" fmla="*/ 32105 h 50358"/>
                <a:gd name="connsiteX3" fmla="*/ 32082 w 50335"/>
                <a:gd name="connsiteY3" fmla="*/ 49383 h 50358"/>
                <a:gd name="connsiteX4" fmla="*/ 49360 w 50335"/>
                <a:gd name="connsiteY4" fmla="*/ 18253 h 50358"/>
                <a:gd name="connsiteX5" fmla="*/ 49360 w 50335"/>
                <a:gd name="connsiteY5" fmla="*/ 18253 h 5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35" h="50358">
                  <a:moveTo>
                    <a:pt x="49360" y="18253"/>
                  </a:moveTo>
                  <a:cubicBezTo>
                    <a:pt x="45539" y="4894"/>
                    <a:pt x="31589" y="-2845"/>
                    <a:pt x="18231" y="976"/>
                  </a:cubicBezTo>
                  <a:cubicBezTo>
                    <a:pt x="4871" y="4796"/>
                    <a:pt x="-2843" y="18722"/>
                    <a:pt x="978" y="32105"/>
                  </a:cubicBezTo>
                  <a:cubicBezTo>
                    <a:pt x="4797" y="45464"/>
                    <a:pt x="18723" y="53203"/>
                    <a:pt x="32082" y="49383"/>
                  </a:cubicBezTo>
                  <a:cubicBezTo>
                    <a:pt x="45441" y="45538"/>
                    <a:pt x="53180" y="31612"/>
                    <a:pt x="49360" y="18253"/>
                  </a:cubicBezTo>
                  <a:lnTo>
                    <a:pt x="49360" y="18253"/>
                  </a:lnTo>
                  <a:close/>
                </a:path>
              </a:pathLst>
            </a:custGeom>
            <a:solidFill>
              <a:srgbClr val="F99746"/>
            </a:solidFill>
            <a:ln w="2465" cap="flat">
              <a:noFill/>
              <a:prstDash val="solid"/>
              <a:miter/>
            </a:ln>
          </p:spPr>
          <p:txBody>
            <a:bodyPr rtlCol="0" anchor="ctr">
              <a:noAutofit/>
            </a:bodyPr>
            <a:lstStyle/>
            <a:p>
              <a:endParaRPr lang="en-US"/>
            </a:p>
          </p:txBody>
        </p:sp>
        <p:sp>
          <p:nvSpPr>
            <p:cNvPr id="216" name="任意多边形: 形状 215">
              <a:extLst>
                <a:ext uri="{FF2B5EF4-FFF2-40B4-BE49-F238E27FC236}">
                  <a16:creationId xmlns:a16="http://schemas.microsoft.com/office/drawing/2014/main" id="{A921037C-DB33-F63A-66A7-42BF2D654598}"/>
                </a:ext>
              </a:extLst>
            </p:cNvPr>
            <p:cNvSpPr/>
            <p:nvPr/>
          </p:nvSpPr>
          <p:spPr>
            <a:xfrm>
              <a:off x="7817100" y="3303771"/>
              <a:ext cx="77170" cy="241248"/>
            </a:xfrm>
            <a:custGeom>
              <a:avLst/>
              <a:gdLst>
                <a:gd name="connsiteX0" fmla="*/ 45055 w 77170"/>
                <a:gd name="connsiteY0" fmla="*/ 13 h 241248"/>
                <a:gd name="connsiteX1" fmla="*/ 77170 w 77170"/>
                <a:gd name="connsiteY1" fmla="*/ 234851 h 241248"/>
                <a:gd name="connsiteX2" fmla="*/ 51858 w 77170"/>
                <a:gd name="connsiteY2" fmla="*/ 240964 h 241248"/>
                <a:gd name="connsiteX3" fmla="*/ 39263 w 77170"/>
                <a:gd name="connsiteY3" fmla="*/ 207099 h 241248"/>
                <a:gd name="connsiteX4" fmla="*/ 38450 w 77170"/>
                <a:gd name="connsiteY4" fmla="*/ 240643 h 241248"/>
                <a:gd name="connsiteX5" fmla="*/ 0 w 77170"/>
                <a:gd name="connsiteY5" fmla="*/ 234679 h 241248"/>
                <a:gd name="connsiteX6" fmla="*/ 45055 w 77170"/>
                <a:gd name="connsiteY6" fmla="*/ 13 h 241248"/>
                <a:gd name="connsiteX7" fmla="*/ 45055 w 77170"/>
                <a:gd name="connsiteY7" fmla="*/ 13 h 2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70" h="241248">
                  <a:moveTo>
                    <a:pt x="45055" y="13"/>
                  </a:moveTo>
                  <a:cubicBezTo>
                    <a:pt x="71083" y="-2008"/>
                    <a:pt x="77170" y="234851"/>
                    <a:pt x="77170" y="234851"/>
                  </a:cubicBezTo>
                  <a:cubicBezTo>
                    <a:pt x="77170" y="234851"/>
                    <a:pt x="60189" y="242837"/>
                    <a:pt x="51858" y="240964"/>
                  </a:cubicBezTo>
                  <a:cubicBezTo>
                    <a:pt x="43503" y="239091"/>
                    <a:pt x="39263" y="207099"/>
                    <a:pt x="39263" y="207099"/>
                  </a:cubicBezTo>
                  <a:lnTo>
                    <a:pt x="38450" y="240643"/>
                  </a:lnTo>
                  <a:cubicBezTo>
                    <a:pt x="38450" y="240643"/>
                    <a:pt x="9908" y="241629"/>
                    <a:pt x="0" y="234679"/>
                  </a:cubicBezTo>
                  <a:cubicBezTo>
                    <a:pt x="0" y="234679"/>
                    <a:pt x="3870" y="3242"/>
                    <a:pt x="45055" y="13"/>
                  </a:cubicBezTo>
                  <a:lnTo>
                    <a:pt x="45055" y="13"/>
                  </a:lnTo>
                  <a:close/>
                </a:path>
              </a:pathLst>
            </a:custGeom>
            <a:solidFill>
              <a:srgbClr val="F99746"/>
            </a:solidFill>
            <a:ln w="2465" cap="flat">
              <a:noFill/>
              <a:prstDash val="solid"/>
              <a:miter/>
            </a:ln>
          </p:spPr>
          <p:txBody>
            <a:bodyPr rtlCol="0" anchor="ctr">
              <a:noAutofit/>
            </a:bodyPr>
            <a:lstStyle/>
            <a:p>
              <a:endParaRPr lang="en-US"/>
            </a:p>
          </p:txBody>
        </p:sp>
      </p:grpSp>
      <p:sp>
        <p:nvSpPr>
          <p:cNvPr id="214" name="任意多边形: 形状 213">
            <a:extLst>
              <a:ext uri="{FF2B5EF4-FFF2-40B4-BE49-F238E27FC236}">
                <a16:creationId xmlns:a16="http://schemas.microsoft.com/office/drawing/2014/main" id="{E3CF21F2-37E3-83B6-C491-5F5596F1B19E}"/>
              </a:ext>
            </a:extLst>
          </p:cNvPr>
          <p:cNvSpPr/>
          <p:nvPr/>
        </p:nvSpPr>
        <p:spPr>
          <a:xfrm>
            <a:off x="11743721" y="5473191"/>
            <a:ext cx="137636" cy="295310"/>
          </a:xfrm>
          <a:custGeom>
            <a:avLst/>
            <a:gdLst>
              <a:gd name="connsiteX0" fmla="*/ 359232 w 359232"/>
              <a:gd name="connsiteY0" fmla="*/ 770767 h 770766"/>
              <a:gd name="connsiteX1" fmla="*/ 354525 w 359232"/>
              <a:gd name="connsiteY1" fmla="*/ 253274 h 770766"/>
              <a:gd name="connsiteX2" fmla="*/ 351173 w 359232"/>
              <a:gd name="connsiteY2" fmla="*/ 250760 h 770766"/>
              <a:gd name="connsiteX3" fmla="*/ 12176 w 359232"/>
              <a:gd name="connsiteY3" fmla="*/ 0 h 770766"/>
              <a:gd name="connsiteX4" fmla="*/ 0 w 359232"/>
              <a:gd name="connsiteY4" fmla="*/ 16464 h 770766"/>
              <a:gd name="connsiteX5" fmla="*/ 335621 w 359232"/>
              <a:gd name="connsiteY5" fmla="*/ 264760 h 770766"/>
              <a:gd name="connsiteX6" fmla="*/ 343212 w 359232"/>
              <a:gd name="connsiteY6" fmla="*/ 769879 h 77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32" h="770766">
                <a:moveTo>
                  <a:pt x="359232" y="770767"/>
                </a:moveTo>
                <a:lnTo>
                  <a:pt x="354525" y="253274"/>
                </a:lnTo>
                <a:lnTo>
                  <a:pt x="351173" y="250760"/>
                </a:lnTo>
                <a:lnTo>
                  <a:pt x="12176" y="0"/>
                </a:lnTo>
                <a:lnTo>
                  <a:pt x="0" y="16464"/>
                </a:lnTo>
                <a:lnTo>
                  <a:pt x="335621" y="264760"/>
                </a:lnTo>
                <a:lnTo>
                  <a:pt x="343212" y="769879"/>
                </a:lnTo>
                <a:close/>
              </a:path>
            </a:pathLst>
          </a:custGeom>
          <a:solidFill>
            <a:srgbClr val="F99746"/>
          </a:solidFill>
          <a:ln w="2465" cap="flat">
            <a:noFill/>
            <a:prstDash val="solid"/>
            <a:miter/>
          </a:ln>
        </p:spPr>
        <p:txBody>
          <a:bodyPr rtlCol="0" anchor="ctr">
            <a:noAutofit/>
          </a:bodyPr>
          <a:lstStyle/>
          <a:p>
            <a:endParaRPr lang="en-US"/>
          </a:p>
        </p:txBody>
      </p:sp>
      <p:sp>
        <p:nvSpPr>
          <p:cNvPr id="208" name="任意多边形: 形状 207">
            <a:extLst>
              <a:ext uri="{FF2B5EF4-FFF2-40B4-BE49-F238E27FC236}">
                <a16:creationId xmlns:a16="http://schemas.microsoft.com/office/drawing/2014/main" id="{CBA73DEC-C112-07B5-509C-9A71AA564FF4}"/>
              </a:ext>
            </a:extLst>
          </p:cNvPr>
          <p:cNvSpPr/>
          <p:nvPr/>
        </p:nvSpPr>
        <p:spPr>
          <a:xfrm>
            <a:off x="11502664" y="6496354"/>
            <a:ext cx="628310" cy="207554"/>
          </a:xfrm>
          <a:custGeom>
            <a:avLst/>
            <a:gdLst>
              <a:gd name="connsiteX0" fmla="*/ 1425790 w 1639900"/>
              <a:gd name="connsiteY0" fmla="*/ 541720 h 541720"/>
              <a:gd name="connsiteX1" fmla="*/ 0 w 1639900"/>
              <a:gd name="connsiteY1" fmla="*/ 541720 h 541720"/>
              <a:gd name="connsiteX2" fmla="*/ 0 w 1639900"/>
              <a:gd name="connsiteY2" fmla="*/ 0 h 541720"/>
              <a:gd name="connsiteX3" fmla="*/ 1430547 w 1639900"/>
              <a:gd name="connsiteY3" fmla="*/ 0 h 541720"/>
              <a:gd name="connsiteX4" fmla="*/ 1639900 w 1639900"/>
              <a:gd name="connsiteY4" fmla="*/ 209353 h 541720"/>
              <a:gd name="connsiteX5" fmla="*/ 1639900 w 1639900"/>
              <a:gd name="connsiteY5" fmla="*/ 327610 h 541720"/>
              <a:gd name="connsiteX6" fmla="*/ 1425790 w 1639900"/>
              <a:gd name="connsiteY6" fmla="*/ 541720 h 5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900" h="541720">
                <a:moveTo>
                  <a:pt x="1425790" y="541720"/>
                </a:moveTo>
                <a:lnTo>
                  <a:pt x="0" y="541720"/>
                </a:lnTo>
                <a:lnTo>
                  <a:pt x="0" y="0"/>
                </a:lnTo>
                <a:lnTo>
                  <a:pt x="1430547" y="0"/>
                </a:lnTo>
                <a:cubicBezTo>
                  <a:pt x="1546167" y="0"/>
                  <a:pt x="1639900" y="93733"/>
                  <a:pt x="1639900" y="209353"/>
                </a:cubicBezTo>
                <a:lnTo>
                  <a:pt x="1639900" y="327610"/>
                </a:lnTo>
                <a:cubicBezTo>
                  <a:pt x="1639900" y="445868"/>
                  <a:pt x="1544048" y="541720"/>
                  <a:pt x="1425790" y="541720"/>
                </a:cubicBezTo>
                <a:close/>
              </a:path>
            </a:pathLst>
          </a:custGeom>
          <a:solidFill>
            <a:srgbClr val="FCECDB"/>
          </a:solidFill>
          <a:ln w="2465" cap="flat">
            <a:noFill/>
            <a:prstDash val="solid"/>
            <a:miter/>
          </a:ln>
        </p:spPr>
        <p:txBody>
          <a:bodyPr rtlCol="0" anchor="ctr"/>
          <a:lstStyle/>
          <a:p>
            <a:endParaRPr lang="en-US"/>
          </a:p>
        </p:txBody>
      </p:sp>
      <p:sp>
        <p:nvSpPr>
          <p:cNvPr id="221" name="任意多边形: 形状 220">
            <a:extLst>
              <a:ext uri="{FF2B5EF4-FFF2-40B4-BE49-F238E27FC236}">
                <a16:creationId xmlns:a16="http://schemas.microsoft.com/office/drawing/2014/main" id="{456822A9-C1B8-C1AC-8B35-1CE5AC5025D4}"/>
              </a:ext>
            </a:extLst>
          </p:cNvPr>
          <p:cNvSpPr/>
          <p:nvPr/>
        </p:nvSpPr>
        <p:spPr>
          <a:xfrm>
            <a:off x="11473512" y="6496344"/>
            <a:ext cx="718488" cy="207564"/>
          </a:xfrm>
          <a:custGeom>
            <a:avLst/>
            <a:gdLst>
              <a:gd name="connsiteX0" fmla="*/ 12323 w 718488"/>
              <a:gd name="connsiteY0" fmla="*/ 0 h 207564"/>
              <a:gd name="connsiteX1" fmla="*/ 718488 w 718488"/>
              <a:gd name="connsiteY1" fmla="*/ 0 h 207564"/>
              <a:gd name="connsiteX2" fmla="*/ 718488 w 718488"/>
              <a:gd name="connsiteY2" fmla="*/ 207564 h 207564"/>
              <a:gd name="connsiteX3" fmla="*/ 12323 w 718488"/>
              <a:gd name="connsiteY3" fmla="*/ 207564 h 207564"/>
              <a:gd name="connsiteX4" fmla="*/ 0 w 718488"/>
              <a:gd name="connsiteY4" fmla="*/ 194382 h 207564"/>
              <a:gd name="connsiteX5" fmla="*/ 0 w 718488"/>
              <a:gd name="connsiteY5" fmla="*/ 189707 h 207564"/>
              <a:gd name="connsiteX6" fmla="*/ 12323 w 718488"/>
              <a:gd name="connsiteY6" fmla="*/ 176524 h 207564"/>
              <a:gd name="connsiteX7" fmla="*/ 639472 w 718488"/>
              <a:gd name="connsiteY7" fmla="*/ 176524 h 207564"/>
              <a:gd name="connsiteX8" fmla="*/ 648273 w 718488"/>
              <a:gd name="connsiteY8" fmla="*/ 162369 h 207564"/>
              <a:gd name="connsiteX9" fmla="*/ 657461 w 718488"/>
              <a:gd name="connsiteY9" fmla="*/ 122688 h 207564"/>
              <a:gd name="connsiteX10" fmla="*/ 657461 w 718488"/>
              <a:gd name="connsiteY10" fmla="*/ 82997 h 207564"/>
              <a:gd name="connsiteX11" fmla="*/ 654921 w 718488"/>
              <a:gd name="connsiteY11" fmla="*/ 61873 h 207564"/>
              <a:gd name="connsiteX12" fmla="*/ 640378 w 718488"/>
              <a:gd name="connsiteY12" fmla="*/ 31050 h 207564"/>
              <a:gd name="connsiteX13" fmla="*/ 12323 w 718488"/>
              <a:gd name="connsiteY13" fmla="*/ 31050 h 207564"/>
              <a:gd name="connsiteX14" fmla="*/ 0 w 718488"/>
              <a:gd name="connsiteY14" fmla="*/ 17858 h 207564"/>
              <a:gd name="connsiteX15" fmla="*/ 0 w 718488"/>
              <a:gd name="connsiteY15" fmla="*/ 13193 h 207564"/>
              <a:gd name="connsiteX16" fmla="*/ 12323 w 718488"/>
              <a:gd name="connsiteY16" fmla="*/ 0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488" h="207564">
                <a:moveTo>
                  <a:pt x="12323" y="0"/>
                </a:moveTo>
                <a:lnTo>
                  <a:pt x="718488" y="0"/>
                </a:lnTo>
                <a:lnTo>
                  <a:pt x="718488" y="207564"/>
                </a:lnTo>
                <a:lnTo>
                  <a:pt x="12323" y="207564"/>
                </a:lnTo>
                <a:cubicBezTo>
                  <a:pt x="5515" y="207564"/>
                  <a:pt x="0" y="201662"/>
                  <a:pt x="0" y="194382"/>
                </a:cubicBezTo>
                <a:lnTo>
                  <a:pt x="0" y="189707"/>
                </a:lnTo>
                <a:cubicBezTo>
                  <a:pt x="0" y="182436"/>
                  <a:pt x="5515" y="176524"/>
                  <a:pt x="12323" y="176524"/>
                </a:cubicBezTo>
                <a:lnTo>
                  <a:pt x="639472" y="176524"/>
                </a:lnTo>
                <a:cubicBezTo>
                  <a:pt x="642824" y="172152"/>
                  <a:pt x="645780" y="167411"/>
                  <a:pt x="648273" y="162369"/>
                </a:cubicBezTo>
                <a:cubicBezTo>
                  <a:pt x="654147" y="150527"/>
                  <a:pt x="657461" y="137023"/>
                  <a:pt x="657461" y="122688"/>
                </a:cubicBezTo>
                <a:lnTo>
                  <a:pt x="657461" y="82997"/>
                </a:lnTo>
                <a:cubicBezTo>
                  <a:pt x="657461" y="75698"/>
                  <a:pt x="656583" y="68616"/>
                  <a:pt x="654921" y="61873"/>
                </a:cubicBezTo>
                <a:cubicBezTo>
                  <a:pt x="652116" y="50446"/>
                  <a:pt x="647083" y="39983"/>
                  <a:pt x="640378" y="31050"/>
                </a:cubicBezTo>
                <a:lnTo>
                  <a:pt x="12323" y="31050"/>
                </a:lnTo>
                <a:cubicBezTo>
                  <a:pt x="5515" y="31050"/>
                  <a:pt x="0" y="25148"/>
                  <a:pt x="0" y="17858"/>
                </a:cubicBezTo>
                <a:lnTo>
                  <a:pt x="0" y="13193"/>
                </a:lnTo>
                <a:cubicBezTo>
                  <a:pt x="0" y="5902"/>
                  <a:pt x="5515" y="0"/>
                  <a:pt x="12323" y="0"/>
                </a:cubicBezTo>
                <a:close/>
              </a:path>
            </a:pathLst>
          </a:custGeom>
          <a:solidFill>
            <a:schemeClr val="accent1">
              <a:lumMod val="60000"/>
              <a:lumOff val="40000"/>
            </a:schemeClr>
          </a:solidFill>
          <a:ln w="2465" cap="flat">
            <a:noFill/>
            <a:prstDash val="solid"/>
            <a:miter/>
          </a:ln>
        </p:spPr>
        <p:txBody>
          <a:bodyPr wrap="square" rtlCol="0" anchor="ctr">
            <a:noAutofit/>
          </a:bodyPr>
          <a:lstStyle/>
          <a:p>
            <a:endParaRPr lang="en-US"/>
          </a:p>
        </p:txBody>
      </p:sp>
      <p:sp>
        <p:nvSpPr>
          <p:cNvPr id="220" name="任意多边形: 形状 219">
            <a:extLst>
              <a:ext uri="{FF2B5EF4-FFF2-40B4-BE49-F238E27FC236}">
                <a16:creationId xmlns:a16="http://schemas.microsoft.com/office/drawing/2014/main" id="{D395D7C9-9152-AE8A-7D65-B298CE310557}"/>
              </a:ext>
            </a:extLst>
          </p:cNvPr>
          <p:cNvSpPr/>
          <p:nvPr/>
        </p:nvSpPr>
        <p:spPr>
          <a:xfrm>
            <a:off x="11473512" y="6496344"/>
            <a:ext cx="718488" cy="61872"/>
          </a:xfrm>
          <a:custGeom>
            <a:avLst/>
            <a:gdLst>
              <a:gd name="connsiteX0" fmla="*/ 12323 w 718488"/>
              <a:gd name="connsiteY0" fmla="*/ 0 h 61872"/>
              <a:gd name="connsiteX1" fmla="*/ 718488 w 718488"/>
              <a:gd name="connsiteY1" fmla="*/ 0 h 61872"/>
              <a:gd name="connsiteX2" fmla="*/ 718488 w 718488"/>
              <a:gd name="connsiteY2" fmla="*/ 61872 h 61872"/>
              <a:gd name="connsiteX3" fmla="*/ 654921 w 718488"/>
              <a:gd name="connsiteY3" fmla="*/ 61872 h 61872"/>
              <a:gd name="connsiteX4" fmla="*/ 640378 w 718488"/>
              <a:gd name="connsiteY4" fmla="*/ 31050 h 61872"/>
              <a:gd name="connsiteX5" fmla="*/ 12323 w 718488"/>
              <a:gd name="connsiteY5" fmla="*/ 31050 h 61872"/>
              <a:gd name="connsiteX6" fmla="*/ 0 w 718488"/>
              <a:gd name="connsiteY6" fmla="*/ 17857 h 61872"/>
              <a:gd name="connsiteX7" fmla="*/ 0 w 718488"/>
              <a:gd name="connsiteY7" fmla="*/ 13192 h 61872"/>
              <a:gd name="connsiteX8" fmla="*/ 12323 w 718488"/>
              <a:gd name="connsiteY8" fmla="*/ 0 h 6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488" h="61872">
                <a:moveTo>
                  <a:pt x="12323" y="0"/>
                </a:moveTo>
                <a:lnTo>
                  <a:pt x="718488" y="0"/>
                </a:lnTo>
                <a:lnTo>
                  <a:pt x="718488" y="61872"/>
                </a:lnTo>
                <a:lnTo>
                  <a:pt x="654921" y="61872"/>
                </a:lnTo>
                <a:cubicBezTo>
                  <a:pt x="652116" y="50446"/>
                  <a:pt x="647083" y="39983"/>
                  <a:pt x="640378" y="31050"/>
                </a:cubicBezTo>
                <a:lnTo>
                  <a:pt x="12323" y="31050"/>
                </a:lnTo>
                <a:cubicBezTo>
                  <a:pt x="5515" y="31050"/>
                  <a:pt x="0" y="25147"/>
                  <a:pt x="0" y="17857"/>
                </a:cubicBezTo>
                <a:lnTo>
                  <a:pt x="0" y="13192"/>
                </a:lnTo>
                <a:cubicBezTo>
                  <a:pt x="0" y="5902"/>
                  <a:pt x="5515" y="0"/>
                  <a:pt x="12323" y="0"/>
                </a:cubicBezTo>
                <a:close/>
              </a:path>
            </a:pathLst>
          </a:custGeom>
          <a:solidFill>
            <a:schemeClr val="accent1">
              <a:lumMod val="75000"/>
            </a:schemeClr>
          </a:solidFill>
          <a:ln w="2465" cap="flat">
            <a:noFill/>
            <a:prstDash val="solid"/>
            <a:miter/>
          </a:ln>
        </p:spPr>
        <p:txBody>
          <a:bodyPr wrap="square" rtlCol="0" anchor="ctr">
            <a:noAutofit/>
          </a:bodyPr>
          <a:lstStyle/>
          <a:p>
            <a:endParaRPr lang="en-US"/>
          </a:p>
        </p:txBody>
      </p:sp>
      <p:sp>
        <p:nvSpPr>
          <p:cNvPr id="206" name="任意多边形: 形状 205">
            <a:extLst>
              <a:ext uri="{FF2B5EF4-FFF2-40B4-BE49-F238E27FC236}">
                <a16:creationId xmlns:a16="http://schemas.microsoft.com/office/drawing/2014/main" id="{29F9CF5B-36ED-BB71-9779-7505953CEC78}"/>
              </a:ext>
            </a:extLst>
          </p:cNvPr>
          <p:cNvSpPr/>
          <p:nvPr/>
        </p:nvSpPr>
        <p:spPr>
          <a:xfrm>
            <a:off x="11502664" y="6600126"/>
            <a:ext cx="76170" cy="5590"/>
          </a:xfrm>
          <a:custGeom>
            <a:avLst/>
            <a:gdLst>
              <a:gd name="connsiteX0" fmla="*/ 0 w 198804"/>
              <a:gd name="connsiteY0" fmla="*/ 0 h 14591"/>
              <a:gd name="connsiteX1" fmla="*/ 198804 w 198804"/>
              <a:gd name="connsiteY1" fmla="*/ 9120 h 14591"/>
              <a:gd name="connsiteX2" fmla="*/ 0 w 198804"/>
              <a:gd name="connsiteY2" fmla="*/ 14591 h 14591"/>
            </a:gdLst>
            <a:ahLst/>
            <a:cxnLst>
              <a:cxn ang="0">
                <a:pos x="connsiteX0" y="connsiteY0"/>
              </a:cxn>
              <a:cxn ang="0">
                <a:pos x="connsiteX1" y="connsiteY1"/>
              </a:cxn>
              <a:cxn ang="0">
                <a:pos x="connsiteX2" y="connsiteY2"/>
              </a:cxn>
            </a:cxnLst>
            <a:rect l="l" t="t" r="r" b="b"/>
            <a:pathLst>
              <a:path w="198804" h="14591">
                <a:moveTo>
                  <a:pt x="0" y="0"/>
                </a:moveTo>
                <a:lnTo>
                  <a:pt x="198804" y="9120"/>
                </a:lnTo>
                <a:lnTo>
                  <a:pt x="0" y="14591"/>
                </a:lnTo>
                <a:close/>
              </a:path>
            </a:pathLst>
          </a:custGeom>
          <a:solidFill>
            <a:srgbClr val="F4D2B8"/>
          </a:solidFill>
          <a:ln w="2465" cap="flat">
            <a:noFill/>
            <a:prstDash val="solid"/>
            <a:miter/>
          </a:ln>
        </p:spPr>
        <p:txBody>
          <a:bodyPr rtlCol="0" anchor="ctr"/>
          <a:lstStyle/>
          <a:p>
            <a:endParaRPr lang="en-US"/>
          </a:p>
        </p:txBody>
      </p:sp>
      <p:sp>
        <p:nvSpPr>
          <p:cNvPr id="207" name="任意多边形: 形状 206">
            <a:extLst>
              <a:ext uri="{FF2B5EF4-FFF2-40B4-BE49-F238E27FC236}">
                <a16:creationId xmlns:a16="http://schemas.microsoft.com/office/drawing/2014/main" id="{A828619F-7D62-DBFD-992C-82B8C5297070}"/>
              </a:ext>
            </a:extLst>
          </p:cNvPr>
          <p:cNvSpPr/>
          <p:nvPr/>
        </p:nvSpPr>
        <p:spPr>
          <a:xfrm>
            <a:off x="11502664" y="6632696"/>
            <a:ext cx="181226" cy="5590"/>
          </a:xfrm>
          <a:custGeom>
            <a:avLst/>
            <a:gdLst>
              <a:gd name="connsiteX0" fmla="*/ 0 w 473004"/>
              <a:gd name="connsiteY0" fmla="*/ 0 h 14591"/>
              <a:gd name="connsiteX1" fmla="*/ 473004 w 473004"/>
              <a:gd name="connsiteY1" fmla="*/ 9095 h 14591"/>
              <a:gd name="connsiteX2" fmla="*/ 0 w 473004"/>
              <a:gd name="connsiteY2" fmla="*/ 14591 h 14591"/>
            </a:gdLst>
            <a:ahLst/>
            <a:cxnLst>
              <a:cxn ang="0">
                <a:pos x="connsiteX0" y="connsiteY0"/>
              </a:cxn>
              <a:cxn ang="0">
                <a:pos x="connsiteX1" y="connsiteY1"/>
              </a:cxn>
              <a:cxn ang="0">
                <a:pos x="connsiteX2" y="connsiteY2"/>
              </a:cxn>
            </a:cxnLst>
            <a:rect l="l" t="t" r="r" b="b"/>
            <a:pathLst>
              <a:path w="473004" h="14591">
                <a:moveTo>
                  <a:pt x="0" y="0"/>
                </a:moveTo>
                <a:lnTo>
                  <a:pt x="473004" y="9095"/>
                </a:lnTo>
                <a:lnTo>
                  <a:pt x="0" y="14591"/>
                </a:lnTo>
                <a:close/>
              </a:path>
            </a:pathLst>
          </a:custGeom>
          <a:solidFill>
            <a:srgbClr val="F4D2B8"/>
          </a:solidFill>
          <a:ln w="2465" cap="flat">
            <a:noFill/>
            <a:prstDash val="solid"/>
            <a:miter/>
          </a:ln>
        </p:spPr>
        <p:txBody>
          <a:bodyPr rtlCol="0" anchor="ctr"/>
          <a:lstStyle/>
          <a:p>
            <a:endParaRPr lang="en-US"/>
          </a:p>
        </p:txBody>
      </p:sp>
      <p:sp>
        <p:nvSpPr>
          <p:cNvPr id="201" name="任意多边形: 形状 200">
            <a:extLst>
              <a:ext uri="{FF2B5EF4-FFF2-40B4-BE49-F238E27FC236}">
                <a16:creationId xmlns:a16="http://schemas.microsoft.com/office/drawing/2014/main" id="{A73480F5-5CD2-5418-EBC5-E5AB9E9788BA}"/>
              </a:ext>
            </a:extLst>
          </p:cNvPr>
          <p:cNvSpPr/>
          <p:nvPr/>
        </p:nvSpPr>
        <p:spPr>
          <a:xfrm>
            <a:off x="11345357" y="6703465"/>
            <a:ext cx="613739" cy="161443"/>
          </a:xfrm>
          <a:custGeom>
            <a:avLst/>
            <a:gdLst>
              <a:gd name="connsiteX0" fmla="*/ 202230 w 1601869"/>
              <a:gd name="connsiteY0" fmla="*/ 421368 h 421368"/>
              <a:gd name="connsiteX1" fmla="*/ 1601869 w 1601869"/>
              <a:gd name="connsiteY1" fmla="*/ 421368 h 421368"/>
              <a:gd name="connsiteX2" fmla="*/ 1601869 w 1601869"/>
              <a:gd name="connsiteY2" fmla="*/ 0 h 421368"/>
              <a:gd name="connsiteX3" fmla="*/ 189882 w 1601869"/>
              <a:gd name="connsiteY3" fmla="*/ 0 h 421368"/>
              <a:gd name="connsiteX4" fmla="*/ 0 w 1601869"/>
              <a:gd name="connsiteY4" fmla="*/ 189882 h 421368"/>
              <a:gd name="connsiteX5" fmla="*/ 0 w 1601869"/>
              <a:gd name="connsiteY5" fmla="*/ 219163 h 421368"/>
              <a:gd name="connsiteX6" fmla="*/ 202230 w 1601869"/>
              <a:gd name="connsiteY6" fmla="*/ 421368 h 42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69" h="421368">
                <a:moveTo>
                  <a:pt x="202230" y="421368"/>
                </a:moveTo>
                <a:lnTo>
                  <a:pt x="1601869" y="421368"/>
                </a:lnTo>
                <a:lnTo>
                  <a:pt x="1601869" y="0"/>
                </a:lnTo>
                <a:lnTo>
                  <a:pt x="189882" y="0"/>
                </a:lnTo>
                <a:cubicBezTo>
                  <a:pt x="85008" y="0"/>
                  <a:pt x="0" y="85008"/>
                  <a:pt x="0" y="189882"/>
                </a:cubicBezTo>
                <a:lnTo>
                  <a:pt x="0" y="219163"/>
                </a:lnTo>
                <a:cubicBezTo>
                  <a:pt x="24" y="330839"/>
                  <a:pt x="90554" y="421368"/>
                  <a:pt x="202230" y="421368"/>
                </a:cubicBezTo>
                <a:close/>
              </a:path>
            </a:pathLst>
          </a:custGeom>
          <a:solidFill>
            <a:schemeClr val="accent2">
              <a:lumMod val="60000"/>
              <a:lumOff val="40000"/>
            </a:schemeClr>
          </a:solidFill>
          <a:ln w="2465" cap="flat">
            <a:noFill/>
            <a:prstDash val="solid"/>
            <a:miter/>
          </a:ln>
        </p:spPr>
        <p:txBody>
          <a:bodyPr rtlCol="0" anchor="ctr"/>
          <a:lstStyle/>
          <a:p>
            <a:endParaRPr lang="en-US"/>
          </a:p>
        </p:txBody>
      </p:sp>
      <p:sp>
        <p:nvSpPr>
          <p:cNvPr id="225" name="任意多边形: 形状 224">
            <a:extLst>
              <a:ext uri="{FF2B5EF4-FFF2-40B4-BE49-F238E27FC236}">
                <a16:creationId xmlns:a16="http://schemas.microsoft.com/office/drawing/2014/main" id="{DCDE0660-F7FE-ECDF-7348-703B5BA86616}"/>
              </a:ext>
            </a:extLst>
          </p:cNvPr>
          <p:cNvSpPr/>
          <p:nvPr/>
        </p:nvSpPr>
        <p:spPr>
          <a:xfrm>
            <a:off x="11857610" y="6703465"/>
            <a:ext cx="334391" cy="154535"/>
          </a:xfrm>
          <a:custGeom>
            <a:avLst/>
            <a:gdLst>
              <a:gd name="connsiteX0" fmla="*/ 73970 w 334391"/>
              <a:gd name="connsiteY0" fmla="*/ 0 h 154535"/>
              <a:gd name="connsiteX1" fmla="*/ 334391 w 334391"/>
              <a:gd name="connsiteY1" fmla="*/ 0 h 154535"/>
              <a:gd name="connsiteX2" fmla="*/ 334391 w 334391"/>
              <a:gd name="connsiteY2" fmla="*/ 154535 h 154535"/>
              <a:gd name="connsiteX3" fmla="*/ 44777 w 334391"/>
              <a:gd name="connsiteY3" fmla="*/ 154535 h 154535"/>
              <a:gd name="connsiteX4" fmla="*/ 22162 w 334391"/>
              <a:gd name="connsiteY4" fmla="*/ 139289 h 154535"/>
              <a:gd name="connsiteX5" fmla="*/ 0 w 334391"/>
              <a:gd name="connsiteY5" fmla="*/ 85802 h 154535"/>
              <a:gd name="connsiteX6" fmla="*/ 0 w 334391"/>
              <a:gd name="connsiteY6" fmla="*/ 73970 h 154535"/>
              <a:gd name="connsiteX7" fmla="*/ 73970 w 334391"/>
              <a:gd name="connsiteY7" fmla="*/ 0 h 15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391" h="154535">
                <a:moveTo>
                  <a:pt x="73970" y="0"/>
                </a:moveTo>
                <a:lnTo>
                  <a:pt x="334391" y="0"/>
                </a:lnTo>
                <a:lnTo>
                  <a:pt x="334391" y="154535"/>
                </a:lnTo>
                <a:lnTo>
                  <a:pt x="44777" y="154535"/>
                </a:lnTo>
                <a:lnTo>
                  <a:pt x="22162" y="139289"/>
                </a:lnTo>
                <a:cubicBezTo>
                  <a:pt x="8473" y="125601"/>
                  <a:pt x="5" y="106691"/>
                  <a:pt x="0" y="85802"/>
                </a:cubicBezTo>
                <a:lnTo>
                  <a:pt x="0" y="73970"/>
                </a:lnTo>
                <a:cubicBezTo>
                  <a:pt x="0" y="33118"/>
                  <a:pt x="33118" y="0"/>
                  <a:pt x="73970" y="0"/>
                </a:cubicBezTo>
                <a:close/>
              </a:path>
            </a:pathLst>
          </a:custGeom>
          <a:solidFill>
            <a:srgbClr val="FCECDB"/>
          </a:solidFill>
          <a:ln w="2465" cap="flat">
            <a:noFill/>
            <a:prstDash val="solid"/>
            <a:miter/>
          </a:ln>
        </p:spPr>
        <p:txBody>
          <a:bodyPr wrap="square" rtlCol="0" anchor="ctr">
            <a:noAutofit/>
          </a:bodyPr>
          <a:lstStyle/>
          <a:p>
            <a:endParaRPr lang="en-US"/>
          </a:p>
        </p:txBody>
      </p:sp>
      <p:sp>
        <p:nvSpPr>
          <p:cNvPr id="229" name="任意多边形: 形状 228">
            <a:extLst>
              <a:ext uri="{FF2B5EF4-FFF2-40B4-BE49-F238E27FC236}">
                <a16:creationId xmlns:a16="http://schemas.microsoft.com/office/drawing/2014/main" id="{7D9A83CF-D96D-081C-4AF6-97AC6D71F540}"/>
              </a:ext>
            </a:extLst>
          </p:cNvPr>
          <p:cNvSpPr/>
          <p:nvPr/>
        </p:nvSpPr>
        <p:spPr>
          <a:xfrm>
            <a:off x="11806001" y="6840752"/>
            <a:ext cx="385999" cy="17248"/>
          </a:xfrm>
          <a:custGeom>
            <a:avLst/>
            <a:gdLst>
              <a:gd name="connsiteX0" fmla="*/ 11237 w 385999"/>
              <a:gd name="connsiteY0" fmla="*/ 0 h 17248"/>
              <a:gd name="connsiteX1" fmla="*/ 385999 w 385999"/>
              <a:gd name="connsiteY1" fmla="*/ 0 h 17248"/>
              <a:gd name="connsiteX2" fmla="*/ 385999 w 385999"/>
              <a:gd name="connsiteY2" fmla="*/ 17248 h 17248"/>
              <a:gd name="connsiteX3" fmla="*/ 1793 w 385999"/>
              <a:gd name="connsiteY3" fmla="*/ 17248 h 17248"/>
              <a:gd name="connsiteX4" fmla="*/ 0 w 385999"/>
              <a:gd name="connsiteY4" fmla="*/ 12919 h 17248"/>
              <a:gd name="connsiteX5" fmla="*/ 0 w 385999"/>
              <a:gd name="connsiteY5" fmla="*/ 11238 h 17248"/>
              <a:gd name="connsiteX6" fmla="*/ 11237 w 385999"/>
              <a:gd name="connsiteY6" fmla="*/ 0 h 1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99" h="17248">
                <a:moveTo>
                  <a:pt x="11237" y="0"/>
                </a:moveTo>
                <a:lnTo>
                  <a:pt x="385999" y="0"/>
                </a:lnTo>
                <a:lnTo>
                  <a:pt x="385999" y="17248"/>
                </a:lnTo>
                <a:lnTo>
                  <a:pt x="1793" y="17248"/>
                </a:lnTo>
                <a:lnTo>
                  <a:pt x="0" y="12919"/>
                </a:lnTo>
                <a:lnTo>
                  <a:pt x="0" y="11238"/>
                </a:lnTo>
                <a:cubicBezTo>
                  <a:pt x="0" y="5034"/>
                  <a:pt x="5033" y="0"/>
                  <a:pt x="11237" y="0"/>
                </a:cubicBezTo>
                <a:close/>
              </a:path>
            </a:pathLst>
          </a:custGeom>
          <a:solidFill>
            <a:schemeClr val="accent2">
              <a:lumMod val="60000"/>
              <a:lumOff val="40000"/>
            </a:schemeClr>
          </a:solidFill>
          <a:ln w="2465" cap="flat">
            <a:noFill/>
            <a:prstDash val="solid"/>
            <a:miter/>
          </a:ln>
        </p:spPr>
        <p:txBody>
          <a:bodyPr wrap="square" rtlCol="0" anchor="ctr">
            <a:noAutofit/>
          </a:bodyPr>
          <a:lstStyle/>
          <a:p>
            <a:endParaRPr lang="en-US"/>
          </a:p>
        </p:txBody>
      </p:sp>
      <p:sp>
        <p:nvSpPr>
          <p:cNvPr id="223" name="任意多边形: 形状 222">
            <a:extLst>
              <a:ext uri="{FF2B5EF4-FFF2-40B4-BE49-F238E27FC236}">
                <a16:creationId xmlns:a16="http://schemas.microsoft.com/office/drawing/2014/main" id="{73491E6B-996D-D86A-5467-3A822864C48A}"/>
              </a:ext>
            </a:extLst>
          </p:cNvPr>
          <p:cNvSpPr/>
          <p:nvPr/>
        </p:nvSpPr>
        <p:spPr>
          <a:xfrm>
            <a:off x="11806001" y="6703455"/>
            <a:ext cx="385999" cy="24156"/>
          </a:xfrm>
          <a:custGeom>
            <a:avLst/>
            <a:gdLst>
              <a:gd name="connsiteX0" fmla="*/ 11237 w 385999"/>
              <a:gd name="connsiteY0" fmla="*/ 0 h 24156"/>
              <a:gd name="connsiteX1" fmla="*/ 385999 w 385999"/>
              <a:gd name="connsiteY1" fmla="*/ 0 h 24156"/>
              <a:gd name="connsiteX2" fmla="*/ 385999 w 385999"/>
              <a:gd name="connsiteY2" fmla="*/ 24156 h 24156"/>
              <a:gd name="connsiteX3" fmla="*/ 11237 w 385999"/>
              <a:gd name="connsiteY3" fmla="*/ 24156 h 24156"/>
              <a:gd name="connsiteX4" fmla="*/ 0 w 385999"/>
              <a:gd name="connsiteY4" fmla="*/ 12919 h 24156"/>
              <a:gd name="connsiteX5" fmla="*/ 0 w 385999"/>
              <a:gd name="connsiteY5" fmla="*/ 11238 h 24156"/>
              <a:gd name="connsiteX6" fmla="*/ 11237 w 385999"/>
              <a:gd name="connsiteY6" fmla="*/ 0 h 2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99" h="24156">
                <a:moveTo>
                  <a:pt x="11237" y="0"/>
                </a:moveTo>
                <a:lnTo>
                  <a:pt x="385999" y="0"/>
                </a:lnTo>
                <a:lnTo>
                  <a:pt x="385999" y="24156"/>
                </a:lnTo>
                <a:lnTo>
                  <a:pt x="11237" y="24156"/>
                </a:lnTo>
                <a:cubicBezTo>
                  <a:pt x="5033" y="24156"/>
                  <a:pt x="0" y="19132"/>
                  <a:pt x="0" y="12919"/>
                </a:cubicBezTo>
                <a:lnTo>
                  <a:pt x="0" y="11238"/>
                </a:lnTo>
                <a:cubicBezTo>
                  <a:pt x="0" y="5034"/>
                  <a:pt x="5033" y="0"/>
                  <a:pt x="11237" y="0"/>
                </a:cubicBezTo>
                <a:close/>
              </a:path>
            </a:pathLst>
          </a:custGeom>
          <a:solidFill>
            <a:schemeClr val="accent2">
              <a:lumMod val="60000"/>
              <a:lumOff val="40000"/>
            </a:schemeClr>
          </a:solidFill>
          <a:ln w="2465" cap="flat">
            <a:noFill/>
            <a:prstDash val="solid"/>
            <a:miter/>
          </a:ln>
        </p:spPr>
        <p:txBody>
          <a:bodyPr wrap="square" rtlCol="0" anchor="ctr">
            <a:noAutofit/>
          </a:bodyPr>
          <a:lstStyle/>
          <a:p>
            <a:endParaRPr lang="en-US"/>
          </a:p>
        </p:txBody>
      </p:sp>
      <p:sp>
        <p:nvSpPr>
          <p:cNvPr id="191" name="任意多边形: 形状 190">
            <a:extLst>
              <a:ext uri="{FF2B5EF4-FFF2-40B4-BE49-F238E27FC236}">
                <a16:creationId xmlns:a16="http://schemas.microsoft.com/office/drawing/2014/main" id="{4896F6DC-F359-B4D8-A76D-D9BFF10ABE24}"/>
              </a:ext>
            </a:extLst>
          </p:cNvPr>
          <p:cNvSpPr/>
          <p:nvPr/>
        </p:nvSpPr>
        <p:spPr>
          <a:xfrm>
            <a:off x="11364819" y="6259601"/>
            <a:ext cx="614541" cy="237188"/>
          </a:xfrm>
          <a:custGeom>
            <a:avLst/>
            <a:gdLst>
              <a:gd name="connsiteX0" fmla="*/ 1377580 w 1603964"/>
              <a:gd name="connsiteY0" fmla="*/ 619063 h 619063"/>
              <a:gd name="connsiteX1" fmla="*/ 0 w 1603964"/>
              <a:gd name="connsiteY1" fmla="*/ 619063 h 619063"/>
              <a:gd name="connsiteX2" fmla="*/ 0 w 1603964"/>
              <a:gd name="connsiteY2" fmla="*/ 0 h 619063"/>
              <a:gd name="connsiteX3" fmla="*/ 1382608 w 1603964"/>
              <a:gd name="connsiteY3" fmla="*/ 0 h 619063"/>
              <a:gd name="connsiteX4" fmla="*/ 1603964 w 1603964"/>
              <a:gd name="connsiteY4" fmla="*/ 221356 h 619063"/>
              <a:gd name="connsiteX5" fmla="*/ 1603964 w 1603964"/>
              <a:gd name="connsiteY5" fmla="*/ 392728 h 619063"/>
              <a:gd name="connsiteX6" fmla="*/ 1377580 w 1603964"/>
              <a:gd name="connsiteY6" fmla="*/ 619063 h 6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964" h="619063">
                <a:moveTo>
                  <a:pt x="1377580" y="619063"/>
                </a:moveTo>
                <a:lnTo>
                  <a:pt x="0" y="619063"/>
                </a:lnTo>
                <a:lnTo>
                  <a:pt x="0" y="0"/>
                </a:lnTo>
                <a:lnTo>
                  <a:pt x="1382608" y="0"/>
                </a:lnTo>
                <a:cubicBezTo>
                  <a:pt x="1504858" y="0"/>
                  <a:pt x="1603964" y="99106"/>
                  <a:pt x="1603964" y="221356"/>
                </a:cubicBezTo>
                <a:lnTo>
                  <a:pt x="1603964" y="392728"/>
                </a:lnTo>
                <a:cubicBezTo>
                  <a:pt x="1603940" y="517714"/>
                  <a:pt x="1502591" y="619063"/>
                  <a:pt x="1377580" y="619063"/>
                </a:cubicBezTo>
                <a:close/>
              </a:path>
            </a:pathLst>
          </a:custGeom>
          <a:solidFill>
            <a:srgbClr val="FCECDB"/>
          </a:solidFill>
          <a:ln w="2465" cap="flat">
            <a:noFill/>
            <a:prstDash val="solid"/>
            <a:miter/>
          </a:ln>
        </p:spPr>
        <p:txBody>
          <a:bodyPr rtlCol="0" anchor="ctr"/>
          <a:lstStyle/>
          <a:p>
            <a:endParaRPr lang="en-US"/>
          </a:p>
        </p:txBody>
      </p:sp>
      <p:sp>
        <p:nvSpPr>
          <p:cNvPr id="218" name="任意多边形: 形状 217">
            <a:extLst>
              <a:ext uri="{FF2B5EF4-FFF2-40B4-BE49-F238E27FC236}">
                <a16:creationId xmlns:a16="http://schemas.microsoft.com/office/drawing/2014/main" id="{3C7ADAC6-B5AF-6E13-6397-BA331B07BA35}"/>
              </a:ext>
            </a:extLst>
          </p:cNvPr>
          <p:cNvSpPr/>
          <p:nvPr/>
        </p:nvSpPr>
        <p:spPr>
          <a:xfrm>
            <a:off x="11336320" y="6259620"/>
            <a:ext cx="855680" cy="237179"/>
          </a:xfrm>
          <a:custGeom>
            <a:avLst/>
            <a:gdLst>
              <a:gd name="connsiteX0" fmla="*/ 12333 w 855680"/>
              <a:gd name="connsiteY0" fmla="*/ 0 h 237179"/>
              <a:gd name="connsiteX1" fmla="*/ 855680 w 855680"/>
              <a:gd name="connsiteY1" fmla="*/ 0 h 237179"/>
              <a:gd name="connsiteX2" fmla="*/ 855680 w 855680"/>
              <a:gd name="connsiteY2" fmla="*/ 237179 h 237179"/>
              <a:gd name="connsiteX3" fmla="*/ 12333 w 855680"/>
              <a:gd name="connsiteY3" fmla="*/ 237179 h 237179"/>
              <a:gd name="connsiteX4" fmla="*/ 0 w 855680"/>
              <a:gd name="connsiteY4" fmla="*/ 222447 h 237179"/>
              <a:gd name="connsiteX5" fmla="*/ 0 w 855680"/>
              <a:gd name="connsiteY5" fmla="*/ 216422 h 237179"/>
              <a:gd name="connsiteX6" fmla="*/ 12333 w 855680"/>
              <a:gd name="connsiteY6" fmla="*/ 201690 h 237179"/>
              <a:gd name="connsiteX7" fmla="*/ 593521 w 855680"/>
              <a:gd name="connsiteY7" fmla="*/ 201690 h 237179"/>
              <a:gd name="connsiteX8" fmla="*/ 618253 w 855680"/>
              <a:gd name="connsiteY8" fmla="*/ 193890 h 237179"/>
              <a:gd name="connsiteX9" fmla="*/ 643334 w 855680"/>
              <a:gd name="connsiteY9" fmla="*/ 143057 h 237179"/>
              <a:gd name="connsiteX10" fmla="*/ 643334 w 855680"/>
              <a:gd name="connsiteY10" fmla="*/ 92006 h 237179"/>
              <a:gd name="connsiteX11" fmla="*/ 630652 w 855680"/>
              <a:gd name="connsiteY11" fmla="*/ 53884 h 237179"/>
              <a:gd name="connsiteX12" fmla="*/ 595296 w 855680"/>
              <a:gd name="connsiteY12" fmla="*/ 35469 h 237179"/>
              <a:gd name="connsiteX13" fmla="*/ 12333 w 855680"/>
              <a:gd name="connsiteY13" fmla="*/ 35469 h 237179"/>
              <a:gd name="connsiteX14" fmla="*/ 0 w 855680"/>
              <a:gd name="connsiteY14" fmla="*/ 20738 h 237179"/>
              <a:gd name="connsiteX15" fmla="*/ 0 w 855680"/>
              <a:gd name="connsiteY15" fmla="*/ 14713 h 237179"/>
              <a:gd name="connsiteX16" fmla="*/ 12333 w 855680"/>
              <a:gd name="connsiteY16" fmla="*/ 0 h 2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5680" h="237179">
                <a:moveTo>
                  <a:pt x="12333" y="0"/>
                </a:moveTo>
                <a:lnTo>
                  <a:pt x="855680" y="0"/>
                </a:lnTo>
                <a:lnTo>
                  <a:pt x="855680" y="237179"/>
                </a:lnTo>
                <a:lnTo>
                  <a:pt x="12333" y="237179"/>
                </a:lnTo>
                <a:cubicBezTo>
                  <a:pt x="5524" y="237179"/>
                  <a:pt x="0" y="230578"/>
                  <a:pt x="0" y="222447"/>
                </a:cubicBezTo>
                <a:lnTo>
                  <a:pt x="0" y="216422"/>
                </a:lnTo>
                <a:cubicBezTo>
                  <a:pt x="0" y="208282"/>
                  <a:pt x="5524" y="201690"/>
                  <a:pt x="12333" y="201690"/>
                </a:cubicBezTo>
                <a:lnTo>
                  <a:pt x="593521" y="201690"/>
                </a:lnTo>
                <a:cubicBezTo>
                  <a:pt x="602492" y="201690"/>
                  <a:pt x="610944" y="198848"/>
                  <a:pt x="618253" y="193890"/>
                </a:cubicBezTo>
                <a:cubicBezTo>
                  <a:pt x="633097" y="183777"/>
                  <a:pt x="643202" y="164861"/>
                  <a:pt x="643334" y="143057"/>
                </a:cubicBezTo>
                <a:lnTo>
                  <a:pt x="643334" y="92006"/>
                </a:lnTo>
                <a:cubicBezTo>
                  <a:pt x="643259" y="77284"/>
                  <a:pt x="638443" y="63913"/>
                  <a:pt x="630652" y="53884"/>
                </a:cubicBezTo>
                <a:cubicBezTo>
                  <a:pt x="621841" y="42552"/>
                  <a:pt x="609225" y="35469"/>
                  <a:pt x="595296" y="35469"/>
                </a:cubicBezTo>
                <a:lnTo>
                  <a:pt x="12333" y="35469"/>
                </a:lnTo>
                <a:cubicBezTo>
                  <a:pt x="5524" y="35469"/>
                  <a:pt x="0" y="28868"/>
                  <a:pt x="0" y="20738"/>
                </a:cubicBezTo>
                <a:lnTo>
                  <a:pt x="0" y="14713"/>
                </a:lnTo>
                <a:cubicBezTo>
                  <a:pt x="0" y="6582"/>
                  <a:pt x="5524" y="0"/>
                  <a:pt x="12333" y="0"/>
                </a:cubicBezTo>
                <a:close/>
              </a:path>
            </a:pathLst>
          </a:custGeom>
          <a:solidFill>
            <a:srgbClr val="AFCDFB"/>
          </a:solidFill>
          <a:ln w="2465" cap="flat">
            <a:noFill/>
            <a:prstDash val="solid"/>
            <a:miter/>
          </a:ln>
        </p:spPr>
        <p:txBody>
          <a:bodyPr wrap="square" rtlCol="0" anchor="ctr">
            <a:noAutofit/>
          </a:bodyPr>
          <a:lstStyle/>
          <a:p>
            <a:endParaRPr lang="en-US"/>
          </a:p>
        </p:txBody>
      </p:sp>
      <p:sp>
        <p:nvSpPr>
          <p:cNvPr id="219" name="任意多边形: 形状 218">
            <a:extLst>
              <a:ext uri="{FF2B5EF4-FFF2-40B4-BE49-F238E27FC236}">
                <a16:creationId xmlns:a16="http://schemas.microsoft.com/office/drawing/2014/main" id="{F814D61C-9095-055E-FE64-7CA76ABFFC4D}"/>
              </a:ext>
            </a:extLst>
          </p:cNvPr>
          <p:cNvSpPr/>
          <p:nvPr/>
        </p:nvSpPr>
        <p:spPr>
          <a:xfrm>
            <a:off x="11336310" y="6453519"/>
            <a:ext cx="855690" cy="43279"/>
          </a:xfrm>
          <a:custGeom>
            <a:avLst/>
            <a:gdLst>
              <a:gd name="connsiteX0" fmla="*/ 618263 w 855690"/>
              <a:gd name="connsiteY0" fmla="*/ 0 h 43279"/>
              <a:gd name="connsiteX1" fmla="*/ 855690 w 855690"/>
              <a:gd name="connsiteY1" fmla="*/ 0 h 43279"/>
              <a:gd name="connsiteX2" fmla="*/ 855690 w 855690"/>
              <a:gd name="connsiteY2" fmla="*/ 43279 h 43279"/>
              <a:gd name="connsiteX3" fmla="*/ 12333 w 855690"/>
              <a:gd name="connsiteY3" fmla="*/ 43279 h 43279"/>
              <a:gd name="connsiteX4" fmla="*/ 0 w 855690"/>
              <a:gd name="connsiteY4" fmla="*/ 28547 h 43279"/>
              <a:gd name="connsiteX5" fmla="*/ 0 w 855690"/>
              <a:gd name="connsiteY5" fmla="*/ 22523 h 43279"/>
              <a:gd name="connsiteX6" fmla="*/ 12342 w 855690"/>
              <a:gd name="connsiteY6" fmla="*/ 7801 h 43279"/>
              <a:gd name="connsiteX7" fmla="*/ 593531 w 855690"/>
              <a:gd name="connsiteY7" fmla="*/ 7801 h 43279"/>
              <a:gd name="connsiteX8" fmla="*/ 618263 w 855690"/>
              <a:gd name="connsiteY8" fmla="*/ 0 h 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690" h="43279">
                <a:moveTo>
                  <a:pt x="618263" y="0"/>
                </a:moveTo>
                <a:lnTo>
                  <a:pt x="855690" y="0"/>
                </a:lnTo>
                <a:lnTo>
                  <a:pt x="855690" y="43279"/>
                </a:lnTo>
                <a:lnTo>
                  <a:pt x="12333" y="43279"/>
                </a:lnTo>
                <a:cubicBezTo>
                  <a:pt x="5524" y="43279"/>
                  <a:pt x="0" y="36678"/>
                  <a:pt x="0" y="28547"/>
                </a:cubicBezTo>
                <a:lnTo>
                  <a:pt x="0" y="22523"/>
                </a:lnTo>
                <a:cubicBezTo>
                  <a:pt x="0" y="14383"/>
                  <a:pt x="5524" y="7791"/>
                  <a:pt x="12342" y="7801"/>
                </a:cubicBezTo>
                <a:lnTo>
                  <a:pt x="593531" y="7801"/>
                </a:lnTo>
                <a:cubicBezTo>
                  <a:pt x="602502" y="7801"/>
                  <a:pt x="610953" y="4958"/>
                  <a:pt x="618263" y="0"/>
                </a:cubicBezTo>
                <a:close/>
              </a:path>
            </a:pathLst>
          </a:custGeom>
          <a:solidFill>
            <a:srgbClr val="A4C4F4"/>
          </a:solidFill>
          <a:ln w="2465" cap="flat">
            <a:noFill/>
            <a:prstDash val="solid"/>
            <a:miter/>
          </a:ln>
        </p:spPr>
        <p:txBody>
          <a:bodyPr wrap="square" rtlCol="0" anchor="ctr">
            <a:noAutofit/>
          </a:bodyPr>
          <a:lstStyle/>
          <a:p>
            <a:endParaRPr lang="en-US"/>
          </a:p>
        </p:txBody>
      </p:sp>
      <p:sp>
        <p:nvSpPr>
          <p:cNvPr id="189" name="任意多边形: 形状 188">
            <a:extLst>
              <a:ext uri="{FF2B5EF4-FFF2-40B4-BE49-F238E27FC236}">
                <a16:creationId xmlns:a16="http://schemas.microsoft.com/office/drawing/2014/main" id="{F703EDCE-AC5D-9AE8-9B9F-0B1BAAE9358B}"/>
              </a:ext>
            </a:extLst>
          </p:cNvPr>
          <p:cNvSpPr/>
          <p:nvPr/>
        </p:nvSpPr>
        <p:spPr>
          <a:xfrm>
            <a:off x="11364819" y="6378190"/>
            <a:ext cx="74508" cy="6393"/>
          </a:xfrm>
          <a:custGeom>
            <a:avLst/>
            <a:gdLst>
              <a:gd name="connsiteX0" fmla="*/ 0 w 194466"/>
              <a:gd name="connsiteY0" fmla="*/ 0 h 16686"/>
              <a:gd name="connsiteX1" fmla="*/ 194466 w 194466"/>
              <a:gd name="connsiteY1" fmla="*/ 10401 h 16686"/>
              <a:gd name="connsiteX2" fmla="*/ 0 w 194466"/>
              <a:gd name="connsiteY2" fmla="*/ 16686 h 16686"/>
            </a:gdLst>
            <a:ahLst/>
            <a:cxnLst>
              <a:cxn ang="0">
                <a:pos x="connsiteX0" y="connsiteY0"/>
              </a:cxn>
              <a:cxn ang="0">
                <a:pos x="connsiteX1" y="connsiteY1"/>
              </a:cxn>
              <a:cxn ang="0">
                <a:pos x="connsiteX2" y="connsiteY2"/>
              </a:cxn>
            </a:cxnLst>
            <a:rect l="l" t="t" r="r" b="b"/>
            <a:pathLst>
              <a:path w="194466" h="16686">
                <a:moveTo>
                  <a:pt x="0" y="0"/>
                </a:moveTo>
                <a:lnTo>
                  <a:pt x="194466" y="10401"/>
                </a:lnTo>
                <a:lnTo>
                  <a:pt x="0" y="16686"/>
                </a:lnTo>
                <a:close/>
              </a:path>
            </a:pathLst>
          </a:custGeom>
          <a:solidFill>
            <a:srgbClr val="F4D2B8"/>
          </a:solidFill>
          <a:ln w="2465" cap="flat">
            <a:noFill/>
            <a:prstDash val="solid"/>
            <a:miter/>
          </a:ln>
        </p:spPr>
        <p:txBody>
          <a:bodyPr rtlCol="0" anchor="ctr"/>
          <a:lstStyle/>
          <a:p>
            <a:endParaRPr lang="en-US"/>
          </a:p>
        </p:txBody>
      </p:sp>
      <p:sp>
        <p:nvSpPr>
          <p:cNvPr id="190" name="任意多边形: 形状 189">
            <a:extLst>
              <a:ext uri="{FF2B5EF4-FFF2-40B4-BE49-F238E27FC236}">
                <a16:creationId xmlns:a16="http://schemas.microsoft.com/office/drawing/2014/main" id="{6698E87E-7775-40FE-4C7A-9B63745C2FC8}"/>
              </a:ext>
            </a:extLst>
          </p:cNvPr>
          <p:cNvSpPr/>
          <p:nvPr/>
        </p:nvSpPr>
        <p:spPr>
          <a:xfrm>
            <a:off x="11364819" y="6323608"/>
            <a:ext cx="177251" cy="6383"/>
          </a:xfrm>
          <a:custGeom>
            <a:avLst/>
            <a:gdLst>
              <a:gd name="connsiteX0" fmla="*/ 0 w 462627"/>
              <a:gd name="connsiteY0" fmla="*/ 0 h 16661"/>
              <a:gd name="connsiteX1" fmla="*/ 462627 w 462627"/>
              <a:gd name="connsiteY1" fmla="*/ 10401 h 16661"/>
              <a:gd name="connsiteX2" fmla="*/ 0 w 462627"/>
              <a:gd name="connsiteY2" fmla="*/ 16662 h 16661"/>
            </a:gdLst>
            <a:ahLst/>
            <a:cxnLst>
              <a:cxn ang="0">
                <a:pos x="connsiteX0" y="connsiteY0"/>
              </a:cxn>
              <a:cxn ang="0">
                <a:pos x="connsiteX1" y="connsiteY1"/>
              </a:cxn>
              <a:cxn ang="0">
                <a:pos x="connsiteX2" y="connsiteY2"/>
              </a:cxn>
            </a:cxnLst>
            <a:rect l="l" t="t" r="r" b="b"/>
            <a:pathLst>
              <a:path w="462627" h="16661">
                <a:moveTo>
                  <a:pt x="0" y="0"/>
                </a:moveTo>
                <a:lnTo>
                  <a:pt x="462627" y="10401"/>
                </a:lnTo>
                <a:lnTo>
                  <a:pt x="0" y="16662"/>
                </a:lnTo>
                <a:close/>
              </a:path>
            </a:pathLst>
          </a:custGeom>
          <a:solidFill>
            <a:srgbClr val="F4D2B8"/>
          </a:solidFill>
          <a:ln w="2465" cap="flat">
            <a:noFill/>
            <a:prstDash val="solid"/>
            <a:miter/>
          </a:ln>
        </p:spPr>
        <p:txBody>
          <a:bodyPr rtlCol="0" anchor="ctr"/>
          <a:lstStyle/>
          <a:p>
            <a:endParaRPr lang="en-US"/>
          </a:p>
        </p:txBody>
      </p:sp>
      <p:sp>
        <p:nvSpPr>
          <p:cNvPr id="186" name="任意多边形: 形状 185">
            <a:extLst>
              <a:ext uri="{FF2B5EF4-FFF2-40B4-BE49-F238E27FC236}">
                <a16:creationId xmlns:a16="http://schemas.microsoft.com/office/drawing/2014/main" id="{B6B3799B-AD38-5AE6-6203-B18834ED9A07}"/>
              </a:ext>
            </a:extLst>
          </p:cNvPr>
          <p:cNvSpPr/>
          <p:nvPr/>
        </p:nvSpPr>
        <p:spPr>
          <a:xfrm>
            <a:off x="11454474" y="6326800"/>
            <a:ext cx="85773" cy="80400"/>
          </a:xfrm>
          <a:custGeom>
            <a:avLst/>
            <a:gdLst>
              <a:gd name="connsiteX0" fmla="*/ 223870 w 223870"/>
              <a:gd name="connsiteY0" fmla="*/ 0 h 209846"/>
              <a:gd name="connsiteX1" fmla="*/ 183227 w 223870"/>
              <a:gd name="connsiteY1" fmla="*/ 51907 h 209846"/>
              <a:gd name="connsiteX2" fmla="*/ 180048 w 223870"/>
              <a:gd name="connsiteY2" fmla="*/ 69949 h 209846"/>
              <a:gd name="connsiteX3" fmla="*/ 180048 w 223870"/>
              <a:gd name="connsiteY3" fmla="*/ 209846 h 209846"/>
              <a:gd name="connsiteX4" fmla="*/ 89913 w 223870"/>
              <a:gd name="connsiteY4" fmla="*/ 161340 h 209846"/>
              <a:gd name="connsiteX5" fmla="*/ 0 w 223870"/>
              <a:gd name="connsiteY5" fmla="*/ 209846 h 209846"/>
              <a:gd name="connsiteX6" fmla="*/ 0 w 223870"/>
              <a:gd name="connsiteY6" fmla="*/ 78353 h 209846"/>
              <a:gd name="connsiteX7" fmla="*/ 22035 w 223870"/>
              <a:gd name="connsiteY7" fmla="*/ 13457 h 209846"/>
              <a:gd name="connsiteX8" fmla="*/ 46928 w 223870"/>
              <a:gd name="connsiteY8" fmla="*/ 0 h 209846"/>
              <a:gd name="connsiteX9" fmla="*/ 223870 w 223870"/>
              <a:gd name="connsiteY9" fmla="*/ 0 h 20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870" h="209846">
                <a:moveTo>
                  <a:pt x="223870" y="0"/>
                </a:moveTo>
                <a:cubicBezTo>
                  <a:pt x="223870" y="0"/>
                  <a:pt x="193333" y="19619"/>
                  <a:pt x="183227" y="51907"/>
                </a:cubicBezTo>
                <a:cubicBezTo>
                  <a:pt x="181453" y="57551"/>
                  <a:pt x="180294" y="63590"/>
                  <a:pt x="180048" y="69949"/>
                </a:cubicBezTo>
                <a:cubicBezTo>
                  <a:pt x="178372" y="112810"/>
                  <a:pt x="180048" y="209846"/>
                  <a:pt x="180048" y="209846"/>
                </a:cubicBezTo>
                <a:lnTo>
                  <a:pt x="89913" y="161340"/>
                </a:lnTo>
                <a:lnTo>
                  <a:pt x="0" y="209846"/>
                </a:lnTo>
                <a:lnTo>
                  <a:pt x="0" y="78353"/>
                </a:lnTo>
                <a:cubicBezTo>
                  <a:pt x="0" y="53484"/>
                  <a:pt x="7715" y="29306"/>
                  <a:pt x="22035" y="13457"/>
                </a:cubicBezTo>
                <a:cubicBezTo>
                  <a:pt x="28985" y="5792"/>
                  <a:pt x="37415" y="0"/>
                  <a:pt x="46928" y="0"/>
                </a:cubicBezTo>
                <a:lnTo>
                  <a:pt x="223870" y="0"/>
                </a:lnTo>
                <a:close/>
              </a:path>
            </a:pathLst>
          </a:custGeom>
          <a:solidFill>
            <a:srgbClr val="F99746"/>
          </a:solidFill>
          <a:ln w="2465" cap="flat">
            <a:noFill/>
            <a:prstDash val="solid"/>
            <a:miter/>
          </a:ln>
        </p:spPr>
        <p:txBody>
          <a:bodyPr rtlCol="0" anchor="ctr"/>
          <a:lstStyle/>
          <a:p>
            <a:endParaRPr lang="en-US"/>
          </a:p>
        </p:txBody>
      </p:sp>
      <p:sp>
        <p:nvSpPr>
          <p:cNvPr id="187" name="任意多边形: 形状 186">
            <a:extLst>
              <a:ext uri="{FF2B5EF4-FFF2-40B4-BE49-F238E27FC236}">
                <a16:creationId xmlns:a16="http://schemas.microsoft.com/office/drawing/2014/main" id="{6FD3CE6F-8BB3-52EB-22CA-80D95F236236}"/>
              </a:ext>
            </a:extLst>
          </p:cNvPr>
          <p:cNvSpPr/>
          <p:nvPr/>
        </p:nvSpPr>
        <p:spPr>
          <a:xfrm>
            <a:off x="11455466" y="6326800"/>
            <a:ext cx="84781" cy="20624"/>
          </a:xfrm>
          <a:custGeom>
            <a:avLst/>
            <a:gdLst>
              <a:gd name="connsiteX0" fmla="*/ 221282 w 221282"/>
              <a:gd name="connsiteY0" fmla="*/ 0 h 53829"/>
              <a:gd name="connsiteX1" fmla="*/ 180639 w 221282"/>
              <a:gd name="connsiteY1" fmla="*/ 51907 h 53829"/>
              <a:gd name="connsiteX2" fmla="*/ 0 w 221282"/>
              <a:gd name="connsiteY2" fmla="*/ 53829 h 53829"/>
              <a:gd name="connsiteX3" fmla="*/ 44365 w 221282"/>
              <a:gd name="connsiteY3" fmla="*/ 0 h 53829"/>
              <a:gd name="connsiteX4" fmla="*/ 221282 w 221282"/>
              <a:gd name="connsiteY4" fmla="*/ 0 h 5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82" h="53829">
                <a:moveTo>
                  <a:pt x="221282" y="0"/>
                </a:moveTo>
                <a:cubicBezTo>
                  <a:pt x="221282" y="0"/>
                  <a:pt x="190745" y="19619"/>
                  <a:pt x="180639" y="51907"/>
                </a:cubicBezTo>
                <a:lnTo>
                  <a:pt x="0" y="53829"/>
                </a:lnTo>
                <a:cubicBezTo>
                  <a:pt x="0" y="53829"/>
                  <a:pt x="7098" y="7616"/>
                  <a:pt x="44365" y="0"/>
                </a:cubicBezTo>
                <a:lnTo>
                  <a:pt x="221282" y="0"/>
                </a:lnTo>
                <a:close/>
              </a:path>
            </a:pathLst>
          </a:custGeom>
          <a:solidFill>
            <a:srgbClr val="ED7D2B"/>
          </a:solidFill>
          <a:ln w="2465" cap="flat">
            <a:noFill/>
            <a:prstDash val="solid"/>
            <a:miter/>
          </a:ln>
        </p:spPr>
        <p:txBody>
          <a:bodyPr rtlCol="0" anchor="ctr"/>
          <a:lstStyle/>
          <a:p>
            <a:endParaRPr lang="en-US"/>
          </a:p>
        </p:txBody>
      </p:sp>
      <p:sp>
        <p:nvSpPr>
          <p:cNvPr id="156" name="任意多边形: 形状 155">
            <a:extLst>
              <a:ext uri="{FF2B5EF4-FFF2-40B4-BE49-F238E27FC236}">
                <a16:creationId xmlns:a16="http://schemas.microsoft.com/office/drawing/2014/main" id="{DC5C372C-1154-BB0C-EA96-0B39C156928F}"/>
              </a:ext>
            </a:extLst>
          </p:cNvPr>
          <p:cNvSpPr/>
          <p:nvPr/>
        </p:nvSpPr>
        <p:spPr>
          <a:xfrm>
            <a:off x="10635703" y="6475805"/>
            <a:ext cx="290767" cy="87191"/>
          </a:xfrm>
          <a:custGeom>
            <a:avLst/>
            <a:gdLst>
              <a:gd name="connsiteX0" fmla="*/ 58189 w 758908"/>
              <a:gd name="connsiteY0" fmla="*/ 0 h 227569"/>
              <a:gd name="connsiteX1" fmla="*/ 391813 w 758908"/>
              <a:gd name="connsiteY1" fmla="*/ 120796 h 227569"/>
              <a:gd name="connsiteX2" fmla="*/ 758908 w 758908"/>
              <a:gd name="connsiteY2" fmla="*/ 24598 h 227569"/>
              <a:gd name="connsiteX3" fmla="*/ 750873 w 758908"/>
              <a:gd name="connsiteY3" fmla="*/ 78920 h 227569"/>
              <a:gd name="connsiteX4" fmla="*/ 421908 w 758908"/>
              <a:gd name="connsiteY4" fmla="*/ 227050 h 227569"/>
              <a:gd name="connsiteX5" fmla="*/ 23437 w 758908"/>
              <a:gd name="connsiteY5" fmla="*/ 134204 h 227569"/>
              <a:gd name="connsiteX6" fmla="*/ 58189 w 758908"/>
              <a:gd name="connsiteY6" fmla="*/ 0 h 22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908" h="227569">
                <a:moveTo>
                  <a:pt x="58189" y="0"/>
                </a:moveTo>
                <a:cubicBezTo>
                  <a:pt x="58189" y="0"/>
                  <a:pt x="340572" y="123039"/>
                  <a:pt x="391813" y="120796"/>
                </a:cubicBezTo>
                <a:cubicBezTo>
                  <a:pt x="443080" y="118553"/>
                  <a:pt x="758908" y="24598"/>
                  <a:pt x="758908" y="24598"/>
                </a:cubicBezTo>
                <a:lnTo>
                  <a:pt x="750873" y="78920"/>
                </a:lnTo>
                <a:cubicBezTo>
                  <a:pt x="750873" y="78920"/>
                  <a:pt x="507138" y="219113"/>
                  <a:pt x="421908" y="227050"/>
                </a:cubicBezTo>
                <a:cubicBezTo>
                  <a:pt x="338009" y="234888"/>
                  <a:pt x="51140" y="151753"/>
                  <a:pt x="23437" y="134204"/>
                </a:cubicBezTo>
                <a:cubicBezTo>
                  <a:pt x="-4242" y="116680"/>
                  <a:pt x="-22309" y="17771"/>
                  <a:pt x="58189" y="0"/>
                </a:cubicBezTo>
                <a:close/>
              </a:path>
            </a:pathLst>
          </a:custGeom>
          <a:solidFill>
            <a:srgbClr val="ED985F"/>
          </a:solidFill>
          <a:ln w="2465" cap="flat">
            <a:noFill/>
            <a:prstDash val="solid"/>
            <a:miter/>
          </a:ln>
        </p:spPr>
        <p:txBody>
          <a:bodyPr rtlCol="0" anchor="ctr"/>
          <a:lstStyle/>
          <a:p>
            <a:endParaRPr lang="en-US"/>
          </a:p>
        </p:txBody>
      </p:sp>
      <p:sp>
        <p:nvSpPr>
          <p:cNvPr id="157" name="任意多边形: 形状 156">
            <a:extLst>
              <a:ext uri="{FF2B5EF4-FFF2-40B4-BE49-F238E27FC236}">
                <a16:creationId xmlns:a16="http://schemas.microsoft.com/office/drawing/2014/main" id="{5E6AB135-7D47-816A-ABBB-2CC6E2C9E15D}"/>
              </a:ext>
            </a:extLst>
          </p:cNvPr>
          <p:cNvSpPr/>
          <p:nvPr/>
        </p:nvSpPr>
        <p:spPr>
          <a:xfrm>
            <a:off x="10468952" y="6300427"/>
            <a:ext cx="230991" cy="411101"/>
          </a:xfrm>
          <a:custGeom>
            <a:avLst/>
            <a:gdLst>
              <a:gd name="connsiteX0" fmla="*/ 450994 w 602890"/>
              <a:gd name="connsiteY0" fmla="*/ 5167 h 1072981"/>
              <a:gd name="connsiteX1" fmla="*/ 294953 w 602890"/>
              <a:gd name="connsiteY1" fmla="*/ 23259 h 1072981"/>
              <a:gd name="connsiteX2" fmla="*/ 160700 w 602890"/>
              <a:gd name="connsiteY2" fmla="*/ 363759 h 1072981"/>
              <a:gd name="connsiteX3" fmla="*/ 33003 w 602890"/>
              <a:gd name="connsiteY3" fmla="*/ 566359 h 1072981"/>
              <a:gd name="connsiteX4" fmla="*/ 17549 w 602890"/>
              <a:gd name="connsiteY4" fmla="*/ 845390 h 1072981"/>
              <a:gd name="connsiteX5" fmla="*/ 38400 w 602890"/>
              <a:gd name="connsiteY5" fmla="*/ 1008283 h 1072981"/>
              <a:gd name="connsiteX6" fmla="*/ 21985 w 602890"/>
              <a:gd name="connsiteY6" fmla="*/ 930891 h 1072981"/>
              <a:gd name="connsiteX7" fmla="*/ 79413 w 602890"/>
              <a:gd name="connsiteY7" fmla="*/ 1019276 h 1072981"/>
              <a:gd name="connsiteX8" fmla="*/ 138887 w 602890"/>
              <a:gd name="connsiteY8" fmla="*/ 1072982 h 1072981"/>
              <a:gd name="connsiteX9" fmla="*/ 527326 w 602890"/>
              <a:gd name="connsiteY9" fmla="*/ 733147 h 1072981"/>
              <a:gd name="connsiteX10" fmla="*/ 566392 w 602890"/>
              <a:gd name="connsiteY10" fmla="*/ 391315 h 1072981"/>
              <a:gd name="connsiteX11" fmla="*/ 585025 w 602890"/>
              <a:gd name="connsiteY11" fmla="*/ 446549 h 1072981"/>
              <a:gd name="connsiteX12" fmla="*/ 568610 w 602890"/>
              <a:gd name="connsiteY12" fmla="*/ 363784 h 1072981"/>
              <a:gd name="connsiteX13" fmla="*/ 601613 w 602890"/>
              <a:gd name="connsiteY13" fmla="*/ 145656 h 1072981"/>
              <a:gd name="connsiteX14" fmla="*/ 450994 w 602890"/>
              <a:gd name="connsiteY14" fmla="*/ 5167 h 107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890" h="1072981">
                <a:moveTo>
                  <a:pt x="450994" y="5167"/>
                </a:moveTo>
                <a:cubicBezTo>
                  <a:pt x="450994" y="5167"/>
                  <a:pt x="346811" y="-14624"/>
                  <a:pt x="294953" y="23259"/>
                </a:cubicBezTo>
                <a:cubicBezTo>
                  <a:pt x="200973" y="91901"/>
                  <a:pt x="195920" y="328514"/>
                  <a:pt x="160700" y="363759"/>
                </a:cubicBezTo>
                <a:cubicBezTo>
                  <a:pt x="125479" y="399005"/>
                  <a:pt x="40569" y="383970"/>
                  <a:pt x="33003" y="566359"/>
                </a:cubicBezTo>
                <a:cubicBezTo>
                  <a:pt x="25436" y="748748"/>
                  <a:pt x="66794" y="763980"/>
                  <a:pt x="17549" y="845390"/>
                </a:cubicBezTo>
                <a:cubicBezTo>
                  <a:pt x="-31721" y="926800"/>
                  <a:pt x="38400" y="1008283"/>
                  <a:pt x="38400" y="1008283"/>
                </a:cubicBezTo>
                <a:cubicBezTo>
                  <a:pt x="38400" y="1008283"/>
                  <a:pt x="9686" y="963351"/>
                  <a:pt x="21985" y="930891"/>
                </a:cubicBezTo>
                <a:cubicBezTo>
                  <a:pt x="21985" y="930891"/>
                  <a:pt x="33939" y="1002491"/>
                  <a:pt x="79413" y="1019276"/>
                </a:cubicBezTo>
                <a:cubicBezTo>
                  <a:pt x="124887" y="1036060"/>
                  <a:pt x="131616" y="1048359"/>
                  <a:pt x="138887" y="1072982"/>
                </a:cubicBezTo>
                <a:cubicBezTo>
                  <a:pt x="138887" y="1072982"/>
                  <a:pt x="526908" y="874153"/>
                  <a:pt x="527326" y="733147"/>
                </a:cubicBezTo>
                <a:cubicBezTo>
                  <a:pt x="527745" y="592140"/>
                  <a:pt x="603683" y="452440"/>
                  <a:pt x="566392" y="391315"/>
                </a:cubicBezTo>
                <a:cubicBezTo>
                  <a:pt x="566392" y="391315"/>
                  <a:pt x="583005" y="417466"/>
                  <a:pt x="585025" y="446549"/>
                </a:cubicBezTo>
                <a:cubicBezTo>
                  <a:pt x="585025" y="446549"/>
                  <a:pt x="607405" y="403688"/>
                  <a:pt x="568610" y="363784"/>
                </a:cubicBezTo>
                <a:cubicBezTo>
                  <a:pt x="529841" y="323880"/>
                  <a:pt x="614109" y="241288"/>
                  <a:pt x="601613" y="145656"/>
                </a:cubicBezTo>
                <a:cubicBezTo>
                  <a:pt x="593060" y="79972"/>
                  <a:pt x="546995" y="8027"/>
                  <a:pt x="450994" y="5167"/>
                </a:cubicBezTo>
                <a:close/>
              </a:path>
            </a:pathLst>
          </a:custGeom>
          <a:solidFill>
            <a:schemeClr val="accent1">
              <a:lumMod val="75000"/>
            </a:schemeClr>
          </a:solidFill>
          <a:ln w="2465" cap="flat">
            <a:noFill/>
            <a:prstDash val="solid"/>
            <a:miter/>
          </a:ln>
        </p:spPr>
        <p:txBody>
          <a:bodyPr rtlCol="0" anchor="ctr"/>
          <a:lstStyle/>
          <a:p>
            <a:endParaRPr lang="en-US"/>
          </a:p>
        </p:txBody>
      </p:sp>
      <p:sp>
        <p:nvSpPr>
          <p:cNvPr id="158" name="任意多边形: 形状 157">
            <a:extLst>
              <a:ext uri="{FF2B5EF4-FFF2-40B4-BE49-F238E27FC236}">
                <a16:creationId xmlns:a16="http://schemas.microsoft.com/office/drawing/2014/main" id="{3E0269F7-C381-8302-1975-A6035C34155B}"/>
              </a:ext>
            </a:extLst>
          </p:cNvPr>
          <p:cNvSpPr/>
          <p:nvPr/>
        </p:nvSpPr>
        <p:spPr>
          <a:xfrm>
            <a:off x="10549145" y="6413800"/>
            <a:ext cx="121998" cy="131157"/>
          </a:xfrm>
          <a:custGeom>
            <a:avLst/>
            <a:gdLst>
              <a:gd name="connsiteX0" fmla="*/ 318417 w 318416"/>
              <a:gd name="connsiteY0" fmla="*/ 296210 h 342322"/>
              <a:gd name="connsiteX1" fmla="*/ 223476 w 318416"/>
              <a:gd name="connsiteY1" fmla="*/ 336606 h 342322"/>
              <a:gd name="connsiteX2" fmla="*/ 0 w 318416"/>
              <a:gd name="connsiteY2" fmla="*/ 161833 h 342322"/>
              <a:gd name="connsiteX3" fmla="*/ 49566 w 318416"/>
              <a:gd name="connsiteY3" fmla="*/ 146601 h 342322"/>
              <a:gd name="connsiteX4" fmla="*/ 80473 w 318416"/>
              <a:gd name="connsiteY4" fmla="*/ 144063 h 342322"/>
              <a:gd name="connsiteX5" fmla="*/ 126810 w 318416"/>
              <a:gd name="connsiteY5" fmla="*/ 0 h 342322"/>
              <a:gd name="connsiteX6" fmla="*/ 133686 w 318416"/>
              <a:gd name="connsiteY6" fmla="*/ 1849 h 342322"/>
              <a:gd name="connsiteX7" fmla="*/ 249011 w 318416"/>
              <a:gd name="connsiteY7" fmla="*/ 33421 h 342322"/>
              <a:gd name="connsiteX8" fmla="*/ 241148 w 318416"/>
              <a:gd name="connsiteY8" fmla="*/ 104726 h 342322"/>
              <a:gd name="connsiteX9" fmla="*/ 243958 w 318416"/>
              <a:gd name="connsiteY9" fmla="*/ 164101 h 342322"/>
              <a:gd name="connsiteX10" fmla="*/ 258352 w 318416"/>
              <a:gd name="connsiteY10" fmla="*/ 167330 h 342322"/>
              <a:gd name="connsiteX11" fmla="*/ 258401 w 318416"/>
              <a:gd name="connsiteY11" fmla="*/ 167428 h 342322"/>
              <a:gd name="connsiteX12" fmla="*/ 318417 w 318416"/>
              <a:gd name="connsiteY12" fmla="*/ 296210 h 34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416" h="342322">
                <a:moveTo>
                  <a:pt x="318417" y="296210"/>
                </a:moveTo>
                <a:cubicBezTo>
                  <a:pt x="293622" y="313413"/>
                  <a:pt x="262517" y="327610"/>
                  <a:pt x="223476" y="336606"/>
                </a:cubicBezTo>
                <a:cubicBezTo>
                  <a:pt x="77146" y="370422"/>
                  <a:pt x="21073" y="246743"/>
                  <a:pt x="0" y="161833"/>
                </a:cubicBezTo>
                <a:cubicBezTo>
                  <a:pt x="19964" y="150422"/>
                  <a:pt x="38721" y="147908"/>
                  <a:pt x="49566" y="146601"/>
                </a:cubicBezTo>
                <a:cubicBezTo>
                  <a:pt x="60139" y="145344"/>
                  <a:pt x="71255" y="144531"/>
                  <a:pt x="80473" y="144063"/>
                </a:cubicBezTo>
                <a:cubicBezTo>
                  <a:pt x="96913" y="131468"/>
                  <a:pt x="121387" y="79980"/>
                  <a:pt x="126810" y="0"/>
                </a:cubicBezTo>
                <a:lnTo>
                  <a:pt x="133686" y="1849"/>
                </a:lnTo>
                <a:lnTo>
                  <a:pt x="249011" y="33421"/>
                </a:lnTo>
                <a:cubicBezTo>
                  <a:pt x="249011" y="33421"/>
                  <a:pt x="243736" y="70072"/>
                  <a:pt x="241148" y="104726"/>
                </a:cubicBezTo>
                <a:cubicBezTo>
                  <a:pt x="239152" y="131838"/>
                  <a:pt x="238831" y="157742"/>
                  <a:pt x="243958" y="164101"/>
                </a:cubicBezTo>
                <a:cubicBezTo>
                  <a:pt x="252954" y="166048"/>
                  <a:pt x="258352" y="167330"/>
                  <a:pt x="258352" y="167330"/>
                </a:cubicBezTo>
                <a:cubicBezTo>
                  <a:pt x="258352" y="167330"/>
                  <a:pt x="258352" y="167379"/>
                  <a:pt x="258401" y="167428"/>
                </a:cubicBezTo>
                <a:cubicBezTo>
                  <a:pt x="260003" y="169967"/>
                  <a:pt x="293449" y="225004"/>
                  <a:pt x="318417" y="296210"/>
                </a:cubicBezTo>
                <a:close/>
              </a:path>
            </a:pathLst>
          </a:custGeom>
          <a:solidFill>
            <a:srgbClr val="FFB27D"/>
          </a:solidFill>
          <a:ln w="2465" cap="flat">
            <a:noFill/>
            <a:prstDash val="solid"/>
            <a:miter/>
          </a:ln>
        </p:spPr>
        <p:txBody>
          <a:bodyPr rtlCol="0" anchor="ctr"/>
          <a:lstStyle/>
          <a:p>
            <a:endParaRPr lang="en-US"/>
          </a:p>
        </p:txBody>
      </p:sp>
      <p:sp>
        <p:nvSpPr>
          <p:cNvPr id="159" name="任意多边形: 形状 158">
            <a:extLst>
              <a:ext uri="{FF2B5EF4-FFF2-40B4-BE49-F238E27FC236}">
                <a16:creationId xmlns:a16="http://schemas.microsoft.com/office/drawing/2014/main" id="{ACEE9AC1-125D-C186-1D1C-06EBB127D346}"/>
              </a:ext>
            </a:extLst>
          </p:cNvPr>
          <p:cNvSpPr/>
          <p:nvPr/>
        </p:nvSpPr>
        <p:spPr>
          <a:xfrm>
            <a:off x="10600384" y="6414518"/>
            <a:ext cx="44185" cy="39416"/>
          </a:xfrm>
          <a:custGeom>
            <a:avLst/>
            <a:gdLst>
              <a:gd name="connsiteX0" fmla="*/ 115324 w 115324"/>
              <a:gd name="connsiteY0" fmla="*/ 31573 h 102877"/>
              <a:gd name="connsiteX1" fmla="*/ 107462 w 115324"/>
              <a:gd name="connsiteY1" fmla="*/ 102877 h 102877"/>
              <a:gd name="connsiteX2" fmla="*/ 0 w 115324"/>
              <a:gd name="connsiteY2" fmla="*/ 0 h 102877"/>
              <a:gd name="connsiteX3" fmla="*/ 115324 w 115324"/>
              <a:gd name="connsiteY3" fmla="*/ 31573 h 102877"/>
            </a:gdLst>
            <a:ahLst/>
            <a:cxnLst>
              <a:cxn ang="0">
                <a:pos x="connsiteX0" y="connsiteY0"/>
              </a:cxn>
              <a:cxn ang="0">
                <a:pos x="connsiteX1" y="connsiteY1"/>
              </a:cxn>
              <a:cxn ang="0">
                <a:pos x="connsiteX2" y="connsiteY2"/>
              </a:cxn>
              <a:cxn ang="0">
                <a:pos x="connsiteX3" y="connsiteY3"/>
              </a:cxn>
            </a:cxnLst>
            <a:rect l="l" t="t" r="r" b="b"/>
            <a:pathLst>
              <a:path w="115324" h="102877">
                <a:moveTo>
                  <a:pt x="115324" y="31573"/>
                </a:moveTo>
                <a:cubicBezTo>
                  <a:pt x="115324" y="31573"/>
                  <a:pt x="110025" y="68199"/>
                  <a:pt x="107462" y="102877"/>
                </a:cubicBezTo>
                <a:cubicBezTo>
                  <a:pt x="42122" y="96346"/>
                  <a:pt x="11806" y="34136"/>
                  <a:pt x="0" y="0"/>
                </a:cubicBezTo>
                <a:lnTo>
                  <a:pt x="115324" y="31573"/>
                </a:lnTo>
                <a:close/>
              </a:path>
            </a:pathLst>
          </a:custGeom>
          <a:solidFill>
            <a:srgbClr val="ED985F"/>
          </a:solidFill>
          <a:ln w="2465" cap="flat">
            <a:noFill/>
            <a:prstDash val="solid"/>
            <a:miter/>
          </a:ln>
        </p:spPr>
        <p:txBody>
          <a:bodyPr rtlCol="0" anchor="ctr"/>
          <a:lstStyle/>
          <a:p>
            <a:endParaRPr lang="en-US"/>
          </a:p>
        </p:txBody>
      </p:sp>
      <p:sp>
        <p:nvSpPr>
          <p:cNvPr id="160" name="任意多边形: 形状 159">
            <a:extLst>
              <a:ext uri="{FF2B5EF4-FFF2-40B4-BE49-F238E27FC236}">
                <a16:creationId xmlns:a16="http://schemas.microsoft.com/office/drawing/2014/main" id="{DCDDC86F-E82B-8D6E-3CD6-F786A90DB51C}"/>
              </a:ext>
            </a:extLst>
          </p:cNvPr>
          <p:cNvSpPr/>
          <p:nvPr/>
        </p:nvSpPr>
        <p:spPr>
          <a:xfrm>
            <a:off x="10595145" y="6337782"/>
            <a:ext cx="81643" cy="102015"/>
          </a:xfrm>
          <a:custGeom>
            <a:avLst/>
            <a:gdLst>
              <a:gd name="connsiteX0" fmla="*/ 148495 w 213091"/>
              <a:gd name="connsiteY0" fmla="*/ 266261 h 266260"/>
              <a:gd name="connsiteX1" fmla="*/ 217 w 213091"/>
              <a:gd name="connsiteY1" fmla="*/ 161214 h 266260"/>
              <a:gd name="connsiteX2" fmla="*/ 90919 w 213091"/>
              <a:gd name="connsiteY2" fmla="*/ 22 h 266260"/>
              <a:gd name="connsiteX3" fmla="*/ 212405 w 213091"/>
              <a:gd name="connsiteY3" fmla="*/ 72337 h 266260"/>
              <a:gd name="connsiteX4" fmla="*/ 148495 w 213091"/>
              <a:gd name="connsiteY4" fmla="*/ 266261 h 26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91" h="266260">
                <a:moveTo>
                  <a:pt x="148495" y="266261"/>
                </a:moveTo>
                <a:cubicBezTo>
                  <a:pt x="148495" y="266261"/>
                  <a:pt x="-6585" y="257708"/>
                  <a:pt x="217" y="161214"/>
                </a:cubicBezTo>
                <a:cubicBezTo>
                  <a:pt x="7045" y="64721"/>
                  <a:pt x="-8385" y="-1383"/>
                  <a:pt x="90919" y="22"/>
                </a:cubicBezTo>
                <a:cubicBezTo>
                  <a:pt x="190222" y="1402"/>
                  <a:pt x="206835" y="39581"/>
                  <a:pt x="212405" y="72337"/>
                </a:cubicBezTo>
                <a:cubicBezTo>
                  <a:pt x="217975" y="105093"/>
                  <a:pt x="189015" y="265989"/>
                  <a:pt x="148495" y="266261"/>
                </a:cubicBezTo>
                <a:close/>
              </a:path>
            </a:pathLst>
          </a:custGeom>
          <a:solidFill>
            <a:srgbClr val="FFB27D"/>
          </a:solidFill>
          <a:ln w="2465" cap="flat">
            <a:noFill/>
            <a:prstDash val="solid"/>
            <a:miter/>
          </a:ln>
        </p:spPr>
        <p:txBody>
          <a:bodyPr rtlCol="0" anchor="ctr"/>
          <a:lstStyle/>
          <a:p>
            <a:endParaRPr lang="en-US"/>
          </a:p>
        </p:txBody>
      </p:sp>
      <p:sp>
        <p:nvSpPr>
          <p:cNvPr id="161" name="任意多边形: 形状 160">
            <a:extLst>
              <a:ext uri="{FF2B5EF4-FFF2-40B4-BE49-F238E27FC236}">
                <a16:creationId xmlns:a16="http://schemas.microsoft.com/office/drawing/2014/main" id="{670086B4-B03C-C50F-EE5D-21725FF87A66}"/>
              </a:ext>
            </a:extLst>
          </p:cNvPr>
          <p:cNvSpPr/>
          <p:nvPr/>
        </p:nvSpPr>
        <p:spPr>
          <a:xfrm>
            <a:off x="10576587" y="6330160"/>
            <a:ext cx="108531" cy="70390"/>
          </a:xfrm>
          <a:custGeom>
            <a:avLst/>
            <a:gdLst>
              <a:gd name="connsiteX0" fmla="*/ 260077 w 283267"/>
              <a:gd name="connsiteY0" fmla="*/ 38253 h 183720"/>
              <a:gd name="connsiteX1" fmla="*/ 208910 w 283267"/>
              <a:gd name="connsiteY1" fmla="*/ 20580 h 183720"/>
              <a:gd name="connsiteX2" fmla="*/ 68100 w 283267"/>
              <a:gd name="connsiteY2" fmla="*/ 32855 h 183720"/>
              <a:gd name="connsiteX3" fmla="*/ 0 w 283267"/>
              <a:gd name="connsiteY3" fmla="*/ 137433 h 183720"/>
              <a:gd name="connsiteX4" fmla="*/ 93265 w 283267"/>
              <a:gd name="connsiteY4" fmla="*/ 144827 h 183720"/>
              <a:gd name="connsiteX5" fmla="*/ 148598 w 283267"/>
              <a:gd name="connsiteY5" fmla="*/ 112219 h 183720"/>
              <a:gd name="connsiteX6" fmla="*/ 80966 w 283267"/>
              <a:gd name="connsiteY6" fmla="*/ 183720 h 183720"/>
              <a:gd name="connsiteX7" fmla="*/ 204202 w 283267"/>
              <a:gd name="connsiteY7" fmla="*/ 36256 h 183720"/>
              <a:gd name="connsiteX8" fmla="*/ 234740 w 283267"/>
              <a:gd name="connsiteY8" fmla="*/ 83702 h 183720"/>
              <a:gd name="connsiteX9" fmla="*/ 281274 w 283267"/>
              <a:gd name="connsiteY9" fmla="*/ 147440 h 183720"/>
              <a:gd name="connsiteX10" fmla="*/ 260077 w 283267"/>
              <a:gd name="connsiteY10" fmla="*/ 38253 h 18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267" h="183720">
                <a:moveTo>
                  <a:pt x="260077" y="38253"/>
                </a:moveTo>
                <a:cubicBezTo>
                  <a:pt x="238215" y="7518"/>
                  <a:pt x="219656" y="12595"/>
                  <a:pt x="208910" y="20580"/>
                </a:cubicBezTo>
                <a:cubicBezTo>
                  <a:pt x="127574" y="-32041"/>
                  <a:pt x="68100" y="32855"/>
                  <a:pt x="68100" y="32855"/>
                </a:cubicBezTo>
                <a:cubicBezTo>
                  <a:pt x="52770" y="101349"/>
                  <a:pt x="0" y="137433"/>
                  <a:pt x="0" y="137433"/>
                </a:cubicBezTo>
                <a:cubicBezTo>
                  <a:pt x="0" y="137433"/>
                  <a:pt x="26989" y="156904"/>
                  <a:pt x="93265" y="144827"/>
                </a:cubicBezTo>
                <a:cubicBezTo>
                  <a:pt x="113525" y="141130"/>
                  <a:pt x="132282" y="128289"/>
                  <a:pt x="148598" y="112219"/>
                </a:cubicBezTo>
                <a:cubicBezTo>
                  <a:pt x="119095" y="154489"/>
                  <a:pt x="80966" y="183720"/>
                  <a:pt x="80966" y="183720"/>
                </a:cubicBezTo>
                <a:cubicBezTo>
                  <a:pt x="161291" y="153355"/>
                  <a:pt x="200258" y="47471"/>
                  <a:pt x="204202" y="36256"/>
                </a:cubicBezTo>
                <a:cubicBezTo>
                  <a:pt x="213050" y="45425"/>
                  <a:pt x="230377" y="65217"/>
                  <a:pt x="234740" y="83702"/>
                </a:cubicBezTo>
                <a:cubicBezTo>
                  <a:pt x="240704" y="108817"/>
                  <a:pt x="266411" y="148105"/>
                  <a:pt x="281274" y="147440"/>
                </a:cubicBezTo>
                <a:cubicBezTo>
                  <a:pt x="281274" y="147440"/>
                  <a:pt x="292883" y="84343"/>
                  <a:pt x="260077" y="38253"/>
                </a:cubicBezTo>
                <a:close/>
              </a:path>
            </a:pathLst>
          </a:custGeom>
          <a:solidFill>
            <a:srgbClr val="233862"/>
          </a:solidFill>
          <a:ln w="2465" cap="flat">
            <a:noFill/>
            <a:prstDash val="solid"/>
            <a:miter/>
          </a:ln>
        </p:spPr>
        <p:txBody>
          <a:bodyPr rtlCol="0" anchor="ctr"/>
          <a:lstStyle/>
          <a:p>
            <a:endParaRPr lang="en-US"/>
          </a:p>
        </p:txBody>
      </p:sp>
      <p:sp>
        <p:nvSpPr>
          <p:cNvPr id="162" name="任意多边形: 形状 161">
            <a:extLst>
              <a:ext uri="{FF2B5EF4-FFF2-40B4-BE49-F238E27FC236}">
                <a16:creationId xmlns:a16="http://schemas.microsoft.com/office/drawing/2014/main" id="{902A9746-2DF4-A1D9-2954-CBBE87CCF1A3}"/>
              </a:ext>
            </a:extLst>
          </p:cNvPr>
          <p:cNvSpPr/>
          <p:nvPr/>
        </p:nvSpPr>
        <p:spPr>
          <a:xfrm>
            <a:off x="10499381" y="6462784"/>
            <a:ext cx="208033" cy="350719"/>
          </a:xfrm>
          <a:custGeom>
            <a:avLst/>
            <a:gdLst>
              <a:gd name="connsiteX0" fmla="*/ 85742 w 542971"/>
              <a:gd name="connsiteY0" fmla="*/ 483670 h 915384"/>
              <a:gd name="connsiteX1" fmla="*/ 71742 w 542971"/>
              <a:gd name="connsiteY1" fmla="*/ 34007 h 915384"/>
              <a:gd name="connsiteX2" fmla="*/ 223100 w 542971"/>
              <a:gd name="connsiteY2" fmla="*/ 857 h 915384"/>
              <a:gd name="connsiteX3" fmla="*/ 363170 w 542971"/>
              <a:gd name="connsiteY3" fmla="*/ 61957 h 915384"/>
              <a:gd name="connsiteX4" fmla="*/ 365093 w 542971"/>
              <a:gd name="connsiteY4" fmla="*/ 61514 h 915384"/>
              <a:gd name="connsiteX5" fmla="*/ 373892 w 542971"/>
              <a:gd name="connsiteY5" fmla="*/ 36275 h 915384"/>
              <a:gd name="connsiteX6" fmla="*/ 452294 w 542971"/>
              <a:gd name="connsiteY6" fmla="*/ 41081 h 915384"/>
              <a:gd name="connsiteX7" fmla="*/ 542972 w 542971"/>
              <a:gd name="connsiteY7" fmla="*/ 79925 h 915384"/>
              <a:gd name="connsiteX8" fmla="*/ 460527 w 542971"/>
              <a:gd name="connsiteY8" fmla="*/ 160891 h 915384"/>
              <a:gd name="connsiteX9" fmla="*/ 378945 w 542971"/>
              <a:gd name="connsiteY9" fmla="*/ 441179 h 915384"/>
              <a:gd name="connsiteX10" fmla="*/ 387793 w 542971"/>
              <a:gd name="connsiteY10" fmla="*/ 718410 h 915384"/>
              <a:gd name="connsiteX11" fmla="*/ 19 w 542971"/>
              <a:gd name="connsiteY11" fmla="*/ 870582 h 915384"/>
              <a:gd name="connsiteX12" fmla="*/ 85742 w 542971"/>
              <a:gd name="connsiteY12" fmla="*/ 483670 h 9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2971" h="915384">
                <a:moveTo>
                  <a:pt x="85742" y="483670"/>
                </a:moveTo>
                <a:cubicBezTo>
                  <a:pt x="71742" y="412070"/>
                  <a:pt x="26071" y="126040"/>
                  <a:pt x="71742" y="34007"/>
                </a:cubicBezTo>
                <a:cubicBezTo>
                  <a:pt x="88132" y="931"/>
                  <a:pt x="152486" y="-2052"/>
                  <a:pt x="223100" y="857"/>
                </a:cubicBezTo>
                <a:cubicBezTo>
                  <a:pt x="245061" y="15029"/>
                  <a:pt x="328787" y="68637"/>
                  <a:pt x="363170" y="61957"/>
                </a:cubicBezTo>
                <a:cubicBezTo>
                  <a:pt x="363540" y="61883"/>
                  <a:pt x="364205" y="61735"/>
                  <a:pt x="365093" y="61514"/>
                </a:cubicBezTo>
                <a:cubicBezTo>
                  <a:pt x="381286" y="57471"/>
                  <a:pt x="387399" y="46084"/>
                  <a:pt x="373892" y="36275"/>
                </a:cubicBezTo>
                <a:cubicBezTo>
                  <a:pt x="373867" y="36250"/>
                  <a:pt x="408866" y="32898"/>
                  <a:pt x="452294" y="41081"/>
                </a:cubicBezTo>
                <a:cubicBezTo>
                  <a:pt x="476818" y="45690"/>
                  <a:pt x="542972" y="79925"/>
                  <a:pt x="542972" y="79925"/>
                </a:cubicBezTo>
                <a:cubicBezTo>
                  <a:pt x="542972" y="79925"/>
                  <a:pt x="509649" y="140113"/>
                  <a:pt x="460527" y="160891"/>
                </a:cubicBezTo>
                <a:cubicBezTo>
                  <a:pt x="468882" y="235621"/>
                  <a:pt x="456460" y="268575"/>
                  <a:pt x="378945" y="441179"/>
                </a:cubicBezTo>
                <a:cubicBezTo>
                  <a:pt x="313432" y="587065"/>
                  <a:pt x="387793" y="718410"/>
                  <a:pt x="387793" y="718410"/>
                </a:cubicBezTo>
                <a:cubicBezTo>
                  <a:pt x="387793" y="718410"/>
                  <a:pt x="2163" y="1028447"/>
                  <a:pt x="19" y="870582"/>
                </a:cubicBezTo>
                <a:cubicBezTo>
                  <a:pt x="-1608" y="751733"/>
                  <a:pt x="103636" y="575161"/>
                  <a:pt x="85742" y="483670"/>
                </a:cubicBezTo>
                <a:close/>
              </a:path>
            </a:pathLst>
          </a:custGeom>
          <a:solidFill>
            <a:srgbClr val="F9DDBF"/>
          </a:solidFill>
          <a:ln w="2465" cap="flat">
            <a:noFill/>
            <a:prstDash val="solid"/>
            <a:miter/>
          </a:ln>
        </p:spPr>
        <p:txBody>
          <a:bodyPr rtlCol="0" anchor="ctr"/>
          <a:lstStyle/>
          <a:p>
            <a:endParaRPr lang="en-US"/>
          </a:p>
        </p:txBody>
      </p:sp>
      <p:sp>
        <p:nvSpPr>
          <p:cNvPr id="163" name="任意多边形: 形状 162">
            <a:extLst>
              <a:ext uri="{FF2B5EF4-FFF2-40B4-BE49-F238E27FC236}">
                <a16:creationId xmlns:a16="http://schemas.microsoft.com/office/drawing/2014/main" id="{210C5476-0249-C60A-0D09-541B22D05EA6}"/>
              </a:ext>
            </a:extLst>
          </p:cNvPr>
          <p:cNvSpPr/>
          <p:nvPr/>
        </p:nvSpPr>
        <p:spPr>
          <a:xfrm>
            <a:off x="10564656" y="6542230"/>
            <a:ext cx="228848" cy="326477"/>
          </a:xfrm>
          <a:custGeom>
            <a:avLst/>
            <a:gdLst>
              <a:gd name="connsiteX0" fmla="*/ 236526 w 597298"/>
              <a:gd name="connsiteY0" fmla="*/ 848179 h 852111"/>
              <a:gd name="connsiteX1" fmla="*/ 288112 w 597298"/>
              <a:gd name="connsiteY1" fmla="*/ 816778 h 852111"/>
              <a:gd name="connsiteX2" fmla="*/ 294077 w 597298"/>
              <a:gd name="connsiteY2" fmla="*/ 807807 h 852111"/>
              <a:gd name="connsiteX3" fmla="*/ 453791 w 597298"/>
              <a:gd name="connsiteY3" fmla="*/ 321074 h 852111"/>
              <a:gd name="connsiteX4" fmla="*/ 587699 w 597298"/>
              <a:gd name="connsiteY4" fmla="*/ 199144 h 852111"/>
              <a:gd name="connsiteX5" fmla="*/ 476811 w 597298"/>
              <a:gd name="connsiteY5" fmla="*/ 44 h 852111"/>
              <a:gd name="connsiteX6" fmla="*/ 20198 w 597298"/>
              <a:gd name="connsiteY6" fmla="*/ 595151 h 852111"/>
              <a:gd name="connsiteX7" fmla="*/ 236526 w 597298"/>
              <a:gd name="connsiteY7" fmla="*/ 848179 h 85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298" h="852111">
                <a:moveTo>
                  <a:pt x="236526" y="848179"/>
                </a:moveTo>
                <a:cubicBezTo>
                  <a:pt x="257501" y="845812"/>
                  <a:pt x="276380" y="834327"/>
                  <a:pt x="288112" y="816778"/>
                </a:cubicBezTo>
                <a:cubicBezTo>
                  <a:pt x="289961" y="813993"/>
                  <a:pt x="291957" y="811011"/>
                  <a:pt x="294077" y="807807"/>
                </a:cubicBezTo>
                <a:cubicBezTo>
                  <a:pt x="337974" y="741358"/>
                  <a:pt x="355054" y="537871"/>
                  <a:pt x="453791" y="321074"/>
                </a:cubicBezTo>
                <a:cubicBezTo>
                  <a:pt x="477847" y="268305"/>
                  <a:pt x="564161" y="258815"/>
                  <a:pt x="587699" y="199144"/>
                </a:cubicBezTo>
                <a:cubicBezTo>
                  <a:pt x="587699" y="199144"/>
                  <a:pt x="645644" y="5763"/>
                  <a:pt x="476811" y="44"/>
                </a:cubicBezTo>
                <a:cubicBezTo>
                  <a:pt x="307978" y="-5649"/>
                  <a:pt x="24659" y="538117"/>
                  <a:pt x="20198" y="595151"/>
                </a:cubicBezTo>
                <a:cubicBezTo>
                  <a:pt x="15835" y="650385"/>
                  <a:pt x="-91454" y="885174"/>
                  <a:pt x="236526" y="848179"/>
                </a:cubicBezTo>
                <a:close/>
              </a:path>
            </a:pathLst>
          </a:custGeom>
          <a:solidFill>
            <a:srgbClr val="DD6D22"/>
          </a:solidFill>
          <a:ln w="2465" cap="flat">
            <a:noFill/>
            <a:prstDash val="solid"/>
            <a:miter/>
          </a:ln>
        </p:spPr>
        <p:txBody>
          <a:bodyPr rtlCol="0" anchor="ctr"/>
          <a:lstStyle/>
          <a:p>
            <a:endParaRPr lang="en-US"/>
          </a:p>
        </p:txBody>
      </p:sp>
      <p:sp>
        <p:nvSpPr>
          <p:cNvPr id="164" name="任意多边形: 形状 163">
            <a:extLst>
              <a:ext uri="{FF2B5EF4-FFF2-40B4-BE49-F238E27FC236}">
                <a16:creationId xmlns:a16="http://schemas.microsoft.com/office/drawing/2014/main" id="{12B367CC-ECE3-75C1-D07F-EF20616850F5}"/>
              </a:ext>
            </a:extLst>
          </p:cNvPr>
          <p:cNvSpPr/>
          <p:nvPr/>
        </p:nvSpPr>
        <p:spPr>
          <a:xfrm>
            <a:off x="10819322" y="6817727"/>
            <a:ext cx="93040" cy="47764"/>
          </a:xfrm>
          <a:custGeom>
            <a:avLst/>
            <a:gdLst>
              <a:gd name="connsiteX0" fmla="*/ 242836 w 242835"/>
              <a:gd name="connsiteY0" fmla="*/ 124665 h 124665"/>
              <a:gd name="connsiteX1" fmla="*/ 2550 w 242835"/>
              <a:gd name="connsiteY1" fmla="*/ 124665 h 124665"/>
              <a:gd name="connsiteX2" fmla="*/ 9353 w 242835"/>
              <a:gd name="connsiteY2" fmla="*/ 60262 h 124665"/>
              <a:gd name="connsiteX3" fmla="*/ 7628 w 242835"/>
              <a:gd name="connsiteY3" fmla="*/ 4954 h 124665"/>
              <a:gd name="connsiteX4" fmla="*/ 48099 w 242835"/>
              <a:gd name="connsiteY4" fmla="*/ 12570 h 124665"/>
              <a:gd name="connsiteX5" fmla="*/ 83837 w 242835"/>
              <a:gd name="connsiteY5" fmla="*/ 0 h 124665"/>
              <a:gd name="connsiteX6" fmla="*/ 152307 w 242835"/>
              <a:gd name="connsiteY6" fmla="*/ 71920 h 124665"/>
              <a:gd name="connsiteX7" fmla="*/ 242836 w 242835"/>
              <a:gd name="connsiteY7" fmla="*/ 124665 h 1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5" h="124665">
                <a:moveTo>
                  <a:pt x="242836" y="124665"/>
                </a:moveTo>
                <a:lnTo>
                  <a:pt x="2550" y="124665"/>
                </a:lnTo>
                <a:cubicBezTo>
                  <a:pt x="2550" y="124665"/>
                  <a:pt x="-6446" y="86339"/>
                  <a:pt x="9353" y="60262"/>
                </a:cubicBezTo>
                <a:cubicBezTo>
                  <a:pt x="23328" y="37193"/>
                  <a:pt x="17955" y="24031"/>
                  <a:pt x="7628" y="4954"/>
                </a:cubicBezTo>
                <a:cubicBezTo>
                  <a:pt x="18522" y="9415"/>
                  <a:pt x="32595" y="13457"/>
                  <a:pt x="48099" y="12570"/>
                </a:cubicBezTo>
                <a:cubicBezTo>
                  <a:pt x="60077" y="11880"/>
                  <a:pt x="72721" y="6458"/>
                  <a:pt x="83837" y="0"/>
                </a:cubicBezTo>
                <a:cubicBezTo>
                  <a:pt x="94189" y="11781"/>
                  <a:pt x="138455" y="61988"/>
                  <a:pt x="152307" y="71920"/>
                </a:cubicBezTo>
                <a:cubicBezTo>
                  <a:pt x="167983" y="83209"/>
                  <a:pt x="238005" y="79191"/>
                  <a:pt x="242836" y="124665"/>
                </a:cubicBezTo>
                <a:close/>
              </a:path>
            </a:pathLst>
          </a:custGeom>
          <a:solidFill>
            <a:srgbClr val="233862"/>
          </a:solidFill>
          <a:ln w="2465" cap="flat">
            <a:noFill/>
            <a:prstDash val="solid"/>
            <a:miter/>
          </a:ln>
        </p:spPr>
        <p:txBody>
          <a:bodyPr rtlCol="0" anchor="ctr"/>
          <a:lstStyle/>
          <a:p>
            <a:endParaRPr lang="en-US"/>
          </a:p>
        </p:txBody>
      </p:sp>
      <p:sp>
        <p:nvSpPr>
          <p:cNvPr id="165" name="任意多边形: 形状 164">
            <a:extLst>
              <a:ext uri="{FF2B5EF4-FFF2-40B4-BE49-F238E27FC236}">
                <a16:creationId xmlns:a16="http://schemas.microsoft.com/office/drawing/2014/main" id="{0DE64D18-1E9C-B4D9-C0B1-BE3F1AEF9933}"/>
              </a:ext>
            </a:extLst>
          </p:cNvPr>
          <p:cNvSpPr/>
          <p:nvPr/>
        </p:nvSpPr>
        <p:spPr>
          <a:xfrm>
            <a:off x="10712154" y="6539302"/>
            <a:ext cx="147356" cy="293233"/>
          </a:xfrm>
          <a:custGeom>
            <a:avLst/>
            <a:gdLst>
              <a:gd name="connsiteX0" fmla="*/ 208198 w 384602"/>
              <a:gd name="connsiteY0" fmla="*/ 63588 h 765343"/>
              <a:gd name="connsiteX1" fmla="*/ 378855 w 384602"/>
              <a:gd name="connsiteY1" fmla="*/ 681469 h 765343"/>
              <a:gd name="connsiteX2" fmla="*/ 297273 w 384602"/>
              <a:gd name="connsiteY2" fmla="*/ 765343 h 765343"/>
              <a:gd name="connsiteX3" fmla="*/ 245193 w 384602"/>
              <a:gd name="connsiteY3" fmla="*/ 726696 h 765343"/>
              <a:gd name="connsiteX4" fmla="*/ 3 w 384602"/>
              <a:gd name="connsiteY4" fmla="*/ 281716 h 765343"/>
              <a:gd name="connsiteX5" fmla="*/ 57283 w 384602"/>
              <a:gd name="connsiteY5" fmla="*/ 7639 h 765343"/>
              <a:gd name="connsiteX6" fmla="*/ 208198 w 384602"/>
              <a:gd name="connsiteY6" fmla="*/ 63588 h 7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602" h="765343">
                <a:moveTo>
                  <a:pt x="208198" y="63588"/>
                </a:moveTo>
                <a:cubicBezTo>
                  <a:pt x="222666" y="172060"/>
                  <a:pt x="279182" y="514435"/>
                  <a:pt x="378855" y="681469"/>
                </a:cubicBezTo>
                <a:cubicBezTo>
                  <a:pt x="410995" y="735323"/>
                  <a:pt x="297889" y="765515"/>
                  <a:pt x="297273" y="765343"/>
                </a:cubicBezTo>
                <a:cubicBezTo>
                  <a:pt x="282115" y="761374"/>
                  <a:pt x="256827" y="737196"/>
                  <a:pt x="245193" y="726696"/>
                </a:cubicBezTo>
                <a:cubicBezTo>
                  <a:pt x="164276" y="653765"/>
                  <a:pt x="3" y="447271"/>
                  <a:pt x="3" y="281716"/>
                </a:cubicBezTo>
                <a:cubicBezTo>
                  <a:pt x="3" y="200996"/>
                  <a:pt x="-1426" y="46828"/>
                  <a:pt x="57283" y="7639"/>
                </a:cubicBezTo>
                <a:cubicBezTo>
                  <a:pt x="93416" y="-16490"/>
                  <a:pt x="202455" y="20480"/>
                  <a:pt x="208198" y="63588"/>
                </a:cubicBezTo>
                <a:close/>
              </a:path>
            </a:pathLst>
          </a:custGeom>
          <a:solidFill>
            <a:srgbClr val="ED7D2B"/>
          </a:solidFill>
          <a:ln w="2465" cap="flat">
            <a:noFill/>
            <a:prstDash val="solid"/>
            <a:miter/>
          </a:ln>
        </p:spPr>
        <p:txBody>
          <a:bodyPr rtlCol="0" anchor="ctr"/>
          <a:lstStyle/>
          <a:p>
            <a:endParaRPr lang="en-US"/>
          </a:p>
        </p:txBody>
      </p:sp>
      <p:sp>
        <p:nvSpPr>
          <p:cNvPr id="166" name="任意多边形: 形状 165">
            <a:extLst>
              <a:ext uri="{FF2B5EF4-FFF2-40B4-BE49-F238E27FC236}">
                <a16:creationId xmlns:a16="http://schemas.microsoft.com/office/drawing/2014/main" id="{F859E0C2-2264-61E3-BA6F-07B786D78723}"/>
              </a:ext>
            </a:extLst>
          </p:cNvPr>
          <p:cNvSpPr/>
          <p:nvPr/>
        </p:nvSpPr>
        <p:spPr>
          <a:xfrm>
            <a:off x="10494442" y="6537500"/>
            <a:ext cx="244066" cy="331226"/>
          </a:xfrm>
          <a:custGeom>
            <a:avLst/>
            <a:gdLst>
              <a:gd name="connsiteX0" fmla="*/ 276486 w 637017"/>
              <a:gd name="connsiteY0" fmla="*/ 856064 h 864507"/>
              <a:gd name="connsiteX1" fmla="*/ 300911 w 637017"/>
              <a:gd name="connsiteY1" fmla="*/ 820129 h 864507"/>
              <a:gd name="connsiteX2" fmla="*/ 364649 w 637017"/>
              <a:gd name="connsiteY2" fmla="*/ 666454 h 864507"/>
              <a:gd name="connsiteX3" fmla="*/ 460280 w 637017"/>
              <a:gd name="connsiteY3" fmla="*/ 406253 h 864507"/>
              <a:gd name="connsiteX4" fmla="*/ 498335 w 637017"/>
              <a:gd name="connsiteY4" fmla="*/ 317720 h 864507"/>
              <a:gd name="connsiteX5" fmla="*/ 612082 w 637017"/>
              <a:gd name="connsiteY5" fmla="*/ 212576 h 864507"/>
              <a:gd name="connsiteX6" fmla="*/ 535109 w 637017"/>
              <a:gd name="connsiteY6" fmla="*/ 43 h 864507"/>
              <a:gd name="connsiteX7" fmla="*/ 27032 w 637017"/>
              <a:gd name="connsiteY7" fmla="*/ 607498 h 864507"/>
              <a:gd name="connsiteX8" fmla="*/ 276486 w 637017"/>
              <a:gd name="connsiteY8" fmla="*/ 856064 h 86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017" h="864507">
                <a:moveTo>
                  <a:pt x="276486" y="856064"/>
                </a:moveTo>
                <a:cubicBezTo>
                  <a:pt x="276486" y="856064"/>
                  <a:pt x="285383" y="843667"/>
                  <a:pt x="300911" y="820129"/>
                </a:cubicBezTo>
                <a:cubicBezTo>
                  <a:pt x="319396" y="792130"/>
                  <a:pt x="339829" y="737068"/>
                  <a:pt x="364649" y="666454"/>
                </a:cubicBezTo>
                <a:cubicBezTo>
                  <a:pt x="390725" y="592339"/>
                  <a:pt x="421633" y="501145"/>
                  <a:pt x="460280" y="406253"/>
                </a:cubicBezTo>
                <a:cubicBezTo>
                  <a:pt x="472209" y="376972"/>
                  <a:pt x="484878" y="347322"/>
                  <a:pt x="498335" y="317720"/>
                </a:cubicBezTo>
                <a:cubicBezTo>
                  <a:pt x="522391" y="264951"/>
                  <a:pt x="588544" y="272247"/>
                  <a:pt x="612082" y="212576"/>
                </a:cubicBezTo>
                <a:cubicBezTo>
                  <a:pt x="612082" y="212576"/>
                  <a:pt x="703917" y="5737"/>
                  <a:pt x="535109" y="43"/>
                </a:cubicBezTo>
                <a:cubicBezTo>
                  <a:pt x="366275" y="-5650"/>
                  <a:pt x="45468" y="553348"/>
                  <a:pt x="27032" y="607498"/>
                </a:cubicBezTo>
                <a:cubicBezTo>
                  <a:pt x="6845" y="666749"/>
                  <a:pt x="-91620" y="912851"/>
                  <a:pt x="276486" y="856064"/>
                </a:cubicBezTo>
                <a:close/>
              </a:path>
            </a:pathLst>
          </a:custGeom>
          <a:solidFill>
            <a:srgbClr val="F99746"/>
          </a:solidFill>
          <a:ln w="2465" cap="flat">
            <a:noFill/>
            <a:prstDash val="solid"/>
            <a:miter/>
          </a:ln>
        </p:spPr>
        <p:txBody>
          <a:bodyPr rtlCol="0" anchor="ctr"/>
          <a:lstStyle/>
          <a:p>
            <a:endParaRPr lang="en-US"/>
          </a:p>
        </p:txBody>
      </p:sp>
      <p:sp>
        <p:nvSpPr>
          <p:cNvPr id="167" name="任意多边形: 形状 166">
            <a:extLst>
              <a:ext uri="{FF2B5EF4-FFF2-40B4-BE49-F238E27FC236}">
                <a16:creationId xmlns:a16="http://schemas.microsoft.com/office/drawing/2014/main" id="{4782ED60-6628-2FA9-180B-C9728CECB499}"/>
              </a:ext>
            </a:extLst>
          </p:cNvPr>
          <p:cNvSpPr/>
          <p:nvPr/>
        </p:nvSpPr>
        <p:spPr>
          <a:xfrm>
            <a:off x="10751750" y="6817727"/>
            <a:ext cx="93036" cy="47764"/>
          </a:xfrm>
          <a:custGeom>
            <a:avLst/>
            <a:gdLst>
              <a:gd name="connsiteX0" fmla="*/ 242826 w 242826"/>
              <a:gd name="connsiteY0" fmla="*/ 124665 h 124665"/>
              <a:gd name="connsiteX1" fmla="*/ 2541 w 242826"/>
              <a:gd name="connsiteY1" fmla="*/ 124665 h 124665"/>
              <a:gd name="connsiteX2" fmla="*/ 9343 w 242826"/>
              <a:gd name="connsiteY2" fmla="*/ 60262 h 124665"/>
              <a:gd name="connsiteX3" fmla="*/ 7618 w 242826"/>
              <a:gd name="connsiteY3" fmla="*/ 4954 h 124665"/>
              <a:gd name="connsiteX4" fmla="*/ 48089 w 242826"/>
              <a:gd name="connsiteY4" fmla="*/ 12570 h 124665"/>
              <a:gd name="connsiteX5" fmla="*/ 83827 w 242826"/>
              <a:gd name="connsiteY5" fmla="*/ 0 h 124665"/>
              <a:gd name="connsiteX6" fmla="*/ 152297 w 242826"/>
              <a:gd name="connsiteY6" fmla="*/ 71920 h 124665"/>
              <a:gd name="connsiteX7" fmla="*/ 242826 w 242826"/>
              <a:gd name="connsiteY7" fmla="*/ 124665 h 1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26" h="124665">
                <a:moveTo>
                  <a:pt x="242826" y="124665"/>
                </a:moveTo>
                <a:lnTo>
                  <a:pt x="2541" y="124665"/>
                </a:lnTo>
                <a:cubicBezTo>
                  <a:pt x="2541" y="124665"/>
                  <a:pt x="-6431" y="86339"/>
                  <a:pt x="9343" y="60262"/>
                </a:cubicBezTo>
                <a:cubicBezTo>
                  <a:pt x="23318" y="37193"/>
                  <a:pt x="17945" y="24031"/>
                  <a:pt x="7618" y="4954"/>
                </a:cubicBezTo>
                <a:cubicBezTo>
                  <a:pt x="18512" y="9415"/>
                  <a:pt x="32586" y="13457"/>
                  <a:pt x="48089" y="12570"/>
                </a:cubicBezTo>
                <a:cubicBezTo>
                  <a:pt x="60067" y="11880"/>
                  <a:pt x="72711" y="6458"/>
                  <a:pt x="83827" y="0"/>
                </a:cubicBezTo>
                <a:cubicBezTo>
                  <a:pt x="94179" y="11781"/>
                  <a:pt x="138445" y="61988"/>
                  <a:pt x="152297" y="71920"/>
                </a:cubicBezTo>
                <a:cubicBezTo>
                  <a:pt x="167948" y="83209"/>
                  <a:pt x="237971" y="79191"/>
                  <a:pt x="242826" y="124665"/>
                </a:cubicBezTo>
                <a:close/>
              </a:path>
            </a:pathLst>
          </a:custGeom>
          <a:solidFill>
            <a:srgbClr val="2B478B"/>
          </a:solidFill>
          <a:ln w="2465" cap="flat">
            <a:noFill/>
            <a:prstDash val="solid"/>
            <a:miter/>
          </a:ln>
        </p:spPr>
        <p:txBody>
          <a:bodyPr rtlCol="0" anchor="ctr"/>
          <a:lstStyle/>
          <a:p>
            <a:endParaRPr lang="en-US"/>
          </a:p>
        </p:txBody>
      </p:sp>
      <p:sp>
        <p:nvSpPr>
          <p:cNvPr id="168" name="任意多边形: 形状 167">
            <a:extLst>
              <a:ext uri="{FF2B5EF4-FFF2-40B4-BE49-F238E27FC236}">
                <a16:creationId xmlns:a16="http://schemas.microsoft.com/office/drawing/2014/main" id="{5594E30F-1820-D99D-1A16-60FA7D0989CB}"/>
              </a:ext>
            </a:extLst>
          </p:cNvPr>
          <p:cNvSpPr/>
          <p:nvPr/>
        </p:nvSpPr>
        <p:spPr>
          <a:xfrm>
            <a:off x="10625813" y="6631798"/>
            <a:ext cx="44979" cy="161046"/>
          </a:xfrm>
          <a:custGeom>
            <a:avLst/>
            <a:gdLst>
              <a:gd name="connsiteX0" fmla="*/ 21767 w 117397"/>
              <a:gd name="connsiteY0" fmla="*/ 420333 h 420333"/>
              <a:gd name="connsiteX1" fmla="*/ 117398 w 117397"/>
              <a:gd name="connsiteY1" fmla="*/ 160133 h 420333"/>
              <a:gd name="connsiteX2" fmla="*/ 48928 w 117397"/>
              <a:gd name="connsiteY2" fmla="*/ 0 h 420333"/>
              <a:gd name="connsiteX3" fmla="*/ 21767 w 117397"/>
              <a:gd name="connsiteY3" fmla="*/ 420333 h 420333"/>
            </a:gdLst>
            <a:ahLst/>
            <a:cxnLst>
              <a:cxn ang="0">
                <a:pos x="connsiteX0" y="connsiteY0"/>
              </a:cxn>
              <a:cxn ang="0">
                <a:pos x="connsiteX1" y="connsiteY1"/>
              </a:cxn>
              <a:cxn ang="0">
                <a:pos x="connsiteX2" y="connsiteY2"/>
              </a:cxn>
              <a:cxn ang="0">
                <a:pos x="connsiteX3" y="connsiteY3"/>
              </a:cxn>
            </a:cxnLst>
            <a:rect l="l" t="t" r="r" b="b"/>
            <a:pathLst>
              <a:path w="117397" h="420333">
                <a:moveTo>
                  <a:pt x="21767" y="420333"/>
                </a:moveTo>
                <a:cubicBezTo>
                  <a:pt x="47843" y="346219"/>
                  <a:pt x="78751" y="255024"/>
                  <a:pt x="117398" y="160133"/>
                </a:cubicBezTo>
                <a:cubicBezTo>
                  <a:pt x="107317" y="88237"/>
                  <a:pt x="85529" y="25362"/>
                  <a:pt x="48928" y="0"/>
                </a:cubicBezTo>
                <a:cubicBezTo>
                  <a:pt x="48928" y="25"/>
                  <a:pt x="-39851" y="275112"/>
                  <a:pt x="21767" y="420333"/>
                </a:cubicBezTo>
                <a:close/>
              </a:path>
            </a:pathLst>
          </a:custGeom>
          <a:solidFill>
            <a:srgbClr val="ED7D2B"/>
          </a:solidFill>
          <a:ln w="2465" cap="flat">
            <a:noFill/>
            <a:prstDash val="solid"/>
            <a:miter/>
          </a:ln>
        </p:spPr>
        <p:txBody>
          <a:bodyPr rtlCol="0" anchor="ctr"/>
          <a:lstStyle/>
          <a:p>
            <a:endParaRPr lang="en-US"/>
          </a:p>
        </p:txBody>
      </p:sp>
      <p:sp>
        <p:nvSpPr>
          <p:cNvPr id="169" name="任意多边形: 形状 168">
            <a:extLst>
              <a:ext uri="{FF2B5EF4-FFF2-40B4-BE49-F238E27FC236}">
                <a16:creationId xmlns:a16="http://schemas.microsoft.com/office/drawing/2014/main" id="{2C11B466-39A4-340A-FC9F-FD5A0C6B16FC}"/>
              </a:ext>
            </a:extLst>
          </p:cNvPr>
          <p:cNvSpPr/>
          <p:nvPr/>
        </p:nvSpPr>
        <p:spPr>
          <a:xfrm>
            <a:off x="10644569" y="6540944"/>
            <a:ext cx="147355" cy="291590"/>
          </a:xfrm>
          <a:custGeom>
            <a:avLst/>
            <a:gdLst>
              <a:gd name="connsiteX0" fmla="*/ 244328 w 384599"/>
              <a:gd name="connsiteY0" fmla="*/ 51613 h 761057"/>
              <a:gd name="connsiteX1" fmla="*/ 378852 w 384599"/>
              <a:gd name="connsiteY1" fmla="*/ 677183 h 761057"/>
              <a:gd name="connsiteX2" fmla="*/ 297270 w 384599"/>
              <a:gd name="connsiteY2" fmla="*/ 761057 h 761057"/>
              <a:gd name="connsiteX3" fmla="*/ 245190 w 384599"/>
              <a:gd name="connsiteY3" fmla="*/ 722410 h 761057"/>
              <a:gd name="connsiteX4" fmla="*/ 0 w 384599"/>
              <a:gd name="connsiteY4" fmla="*/ 277430 h 761057"/>
              <a:gd name="connsiteX5" fmla="*/ 153429 w 384599"/>
              <a:gd name="connsiteY5" fmla="*/ 9811 h 761057"/>
              <a:gd name="connsiteX6" fmla="*/ 244328 w 384599"/>
              <a:gd name="connsiteY6" fmla="*/ 51613 h 7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599" h="761057">
                <a:moveTo>
                  <a:pt x="244328" y="51613"/>
                </a:moveTo>
                <a:cubicBezTo>
                  <a:pt x="258795" y="160085"/>
                  <a:pt x="279179" y="510149"/>
                  <a:pt x="378852" y="677183"/>
                </a:cubicBezTo>
                <a:cubicBezTo>
                  <a:pt x="410992" y="731037"/>
                  <a:pt x="297886" y="761230"/>
                  <a:pt x="297270" y="761057"/>
                </a:cubicBezTo>
                <a:cubicBezTo>
                  <a:pt x="282112" y="757089"/>
                  <a:pt x="256824" y="732910"/>
                  <a:pt x="245190" y="722410"/>
                </a:cubicBezTo>
                <a:cubicBezTo>
                  <a:pt x="164273" y="649479"/>
                  <a:pt x="0" y="442985"/>
                  <a:pt x="0" y="277430"/>
                </a:cubicBezTo>
                <a:cubicBezTo>
                  <a:pt x="0" y="196711"/>
                  <a:pt x="94744" y="49000"/>
                  <a:pt x="153429" y="9811"/>
                </a:cubicBezTo>
                <a:cubicBezTo>
                  <a:pt x="189586" y="-14319"/>
                  <a:pt x="238585" y="8505"/>
                  <a:pt x="244328" y="51613"/>
                </a:cubicBezTo>
                <a:close/>
              </a:path>
            </a:pathLst>
          </a:custGeom>
          <a:solidFill>
            <a:srgbClr val="F99746"/>
          </a:solidFill>
          <a:ln w="2465" cap="flat">
            <a:noFill/>
            <a:prstDash val="solid"/>
            <a:miter/>
          </a:ln>
        </p:spPr>
        <p:txBody>
          <a:bodyPr rtlCol="0" anchor="ctr"/>
          <a:lstStyle/>
          <a:p>
            <a:endParaRPr lang="en-US"/>
          </a:p>
        </p:txBody>
      </p:sp>
      <p:sp>
        <p:nvSpPr>
          <p:cNvPr id="170" name="任意多边形: 形状 169">
            <a:extLst>
              <a:ext uri="{FF2B5EF4-FFF2-40B4-BE49-F238E27FC236}">
                <a16:creationId xmlns:a16="http://schemas.microsoft.com/office/drawing/2014/main" id="{ED9DE54A-B592-F654-3A3D-E1126BF1AF69}"/>
              </a:ext>
            </a:extLst>
          </p:cNvPr>
          <p:cNvSpPr/>
          <p:nvPr/>
        </p:nvSpPr>
        <p:spPr>
          <a:xfrm>
            <a:off x="10641736" y="6417192"/>
            <a:ext cx="21427" cy="7189"/>
          </a:xfrm>
          <a:custGeom>
            <a:avLst/>
            <a:gdLst>
              <a:gd name="connsiteX0" fmla="*/ 55924 w 55924"/>
              <a:gd name="connsiteY0" fmla="*/ 3496 h 18764"/>
              <a:gd name="connsiteX1" fmla="*/ 0 w 55924"/>
              <a:gd name="connsiteY1" fmla="*/ 1031 h 18764"/>
              <a:gd name="connsiteX2" fmla="*/ 32608 w 55924"/>
              <a:gd name="connsiteY2" fmla="*/ 18727 h 18764"/>
              <a:gd name="connsiteX3" fmla="*/ 55924 w 55924"/>
              <a:gd name="connsiteY3" fmla="*/ 3496 h 18764"/>
            </a:gdLst>
            <a:ahLst/>
            <a:cxnLst>
              <a:cxn ang="0">
                <a:pos x="connsiteX0" y="connsiteY0"/>
              </a:cxn>
              <a:cxn ang="0">
                <a:pos x="connsiteX1" y="connsiteY1"/>
              </a:cxn>
              <a:cxn ang="0">
                <a:pos x="connsiteX2" y="connsiteY2"/>
              </a:cxn>
              <a:cxn ang="0">
                <a:pos x="connsiteX3" y="connsiteY3"/>
              </a:cxn>
            </a:cxnLst>
            <a:rect l="l" t="t" r="r" b="b"/>
            <a:pathLst>
              <a:path w="55924" h="18764">
                <a:moveTo>
                  <a:pt x="55924" y="3496"/>
                </a:moveTo>
                <a:cubicBezTo>
                  <a:pt x="55924" y="3496"/>
                  <a:pt x="41259" y="-2297"/>
                  <a:pt x="0" y="1031"/>
                </a:cubicBezTo>
                <a:cubicBezTo>
                  <a:pt x="0" y="1031"/>
                  <a:pt x="2193" y="17125"/>
                  <a:pt x="32608" y="18727"/>
                </a:cubicBezTo>
                <a:cubicBezTo>
                  <a:pt x="49861" y="19639"/>
                  <a:pt x="55924" y="3496"/>
                  <a:pt x="55924" y="3496"/>
                </a:cubicBezTo>
                <a:close/>
              </a:path>
            </a:pathLst>
          </a:custGeom>
          <a:solidFill>
            <a:srgbClr val="FFFFFF"/>
          </a:solidFill>
          <a:ln w="2465" cap="flat">
            <a:noFill/>
            <a:prstDash val="solid"/>
            <a:miter/>
          </a:ln>
        </p:spPr>
        <p:txBody>
          <a:bodyPr rtlCol="0" anchor="ctr"/>
          <a:lstStyle/>
          <a:p>
            <a:endParaRPr lang="en-US"/>
          </a:p>
        </p:txBody>
      </p:sp>
      <p:grpSp>
        <p:nvGrpSpPr>
          <p:cNvPr id="171" name="图形 17">
            <a:extLst>
              <a:ext uri="{FF2B5EF4-FFF2-40B4-BE49-F238E27FC236}">
                <a16:creationId xmlns:a16="http://schemas.microsoft.com/office/drawing/2014/main" id="{C4862846-F0A1-B4D2-8473-D1632EE5CDC1}"/>
              </a:ext>
            </a:extLst>
          </p:cNvPr>
          <p:cNvGrpSpPr/>
          <p:nvPr/>
        </p:nvGrpSpPr>
        <p:grpSpPr>
          <a:xfrm>
            <a:off x="10799977" y="6407237"/>
            <a:ext cx="138042" cy="164266"/>
            <a:chOff x="5048211" y="4976243"/>
            <a:chExt cx="360292" cy="428737"/>
          </a:xfrm>
        </p:grpSpPr>
        <p:grpSp>
          <p:nvGrpSpPr>
            <p:cNvPr id="175" name="图形 17">
              <a:extLst>
                <a:ext uri="{FF2B5EF4-FFF2-40B4-BE49-F238E27FC236}">
                  <a16:creationId xmlns:a16="http://schemas.microsoft.com/office/drawing/2014/main" id="{4E68151F-B3B8-E475-EB47-F2AA88114604}"/>
                </a:ext>
              </a:extLst>
            </p:cNvPr>
            <p:cNvGrpSpPr/>
            <p:nvPr/>
          </p:nvGrpSpPr>
          <p:grpSpPr>
            <a:xfrm>
              <a:off x="5048211" y="4976243"/>
              <a:ext cx="360292" cy="428737"/>
              <a:chOff x="5048211" y="4976243"/>
              <a:chExt cx="360292" cy="428737"/>
            </a:xfrm>
          </p:grpSpPr>
          <p:sp>
            <p:nvSpPr>
              <p:cNvPr id="177" name="任意多边形: 形状 176">
                <a:extLst>
                  <a:ext uri="{FF2B5EF4-FFF2-40B4-BE49-F238E27FC236}">
                    <a16:creationId xmlns:a16="http://schemas.microsoft.com/office/drawing/2014/main" id="{A16AED0C-3D8F-D49D-BC3A-F9744801F4C1}"/>
                  </a:ext>
                </a:extLst>
              </p:cNvPr>
              <p:cNvSpPr/>
              <p:nvPr/>
            </p:nvSpPr>
            <p:spPr>
              <a:xfrm>
                <a:off x="5250934" y="4976243"/>
                <a:ext cx="157569" cy="368993"/>
              </a:xfrm>
              <a:custGeom>
                <a:avLst/>
                <a:gdLst>
                  <a:gd name="connsiteX0" fmla="*/ 157569 w 157569"/>
                  <a:gd name="connsiteY0" fmla="*/ 89888 h 368993"/>
                  <a:gd name="connsiteX1" fmla="*/ 107757 w 157569"/>
                  <a:gd name="connsiteY1" fmla="*/ 0 h 368993"/>
                  <a:gd name="connsiteX2" fmla="*/ 0 w 157569"/>
                  <a:gd name="connsiteY2" fmla="*/ 300745 h 368993"/>
                  <a:gd name="connsiteX3" fmla="*/ 63565 w 157569"/>
                  <a:gd name="connsiteY3" fmla="*/ 368993 h 368993"/>
                </a:gdLst>
                <a:ahLst/>
                <a:cxnLst>
                  <a:cxn ang="0">
                    <a:pos x="connsiteX0" y="connsiteY0"/>
                  </a:cxn>
                  <a:cxn ang="0">
                    <a:pos x="connsiteX1" y="connsiteY1"/>
                  </a:cxn>
                  <a:cxn ang="0">
                    <a:pos x="connsiteX2" y="connsiteY2"/>
                  </a:cxn>
                  <a:cxn ang="0">
                    <a:pos x="connsiteX3" y="connsiteY3"/>
                  </a:cxn>
                </a:cxnLst>
                <a:rect l="l" t="t" r="r" b="b"/>
                <a:pathLst>
                  <a:path w="157569" h="368993">
                    <a:moveTo>
                      <a:pt x="157569" y="89888"/>
                    </a:moveTo>
                    <a:lnTo>
                      <a:pt x="107757" y="0"/>
                    </a:lnTo>
                    <a:lnTo>
                      <a:pt x="0" y="300745"/>
                    </a:lnTo>
                    <a:lnTo>
                      <a:pt x="63565" y="368993"/>
                    </a:lnTo>
                    <a:close/>
                  </a:path>
                </a:pathLst>
              </a:custGeom>
              <a:solidFill>
                <a:srgbClr val="163560"/>
              </a:solidFill>
              <a:ln w="2465" cap="flat">
                <a:noFill/>
                <a:prstDash val="solid"/>
                <a:miter/>
              </a:ln>
            </p:spPr>
            <p:txBody>
              <a:bodyPr rtlCol="0" anchor="ctr"/>
              <a:lstStyle/>
              <a:p>
                <a:endParaRPr lang="en-US"/>
              </a:p>
            </p:txBody>
          </p:sp>
          <p:sp>
            <p:nvSpPr>
              <p:cNvPr id="178" name="任意多边形: 形状 177">
                <a:extLst>
                  <a:ext uri="{FF2B5EF4-FFF2-40B4-BE49-F238E27FC236}">
                    <a16:creationId xmlns:a16="http://schemas.microsoft.com/office/drawing/2014/main" id="{DEB069D9-4A5B-9CAC-6EEF-5F351B9F00AD}"/>
                  </a:ext>
                </a:extLst>
              </p:cNvPr>
              <p:cNvSpPr/>
              <p:nvPr/>
            </p:nvSpPr>
            <p:spPr>
              <a:xfrm>
                <a:off x="5048211" y="5066131"/>
                <a:ext cx="360292" cy="338849"/>
              </a:xfrm>
              <a:custGeom>
                <a:avLst/>
                <a:gdLst>
                  <a:gd name="connsiteX0" fmla="*/ 100191 w 360292"/>
                  <a:gd name="connsiteY0" fmla="*/ 52647 h 338849"/>
                  <a:gd name="connsiteX1" fmla="*/ 0 w 360292"/>
                  <a:gd name="connsiteY1" fmla="*/ 338850 h 338849"/>
                  <a:gd name="connsiteX2" fmla="*/ 266288 w 360292"/>
                  <a:gd name="connsiteY2" fmla="*/ 279105 h 338849"/>
                  <a:gd name="connsiteX3" fmla="*/ 360292 w 360292"/>
                  <a:gd name="connsiteY3" fmla="*/ 0 h 338849"/>
                </a:gdLst>
                <a:ahLst/>
                <a:cxnLst>
                  <a:cxn ang="0">
                    <a:pos x="connsiteX0" y="connsiteY0"/>
                  </a:cxn>
                  <a:cxn ang="0">
                    <a:pos x="connsiteX1" y="connsiteY1"/>
                  </a:cxn>
                  <a:cxn ang="0">
                    <a:pos x="connsiteX2" y="connsiteY2"/>
                  </a:cxn>
                  <a:cxn ang="0">
                    <a:pos x="connsiteX3" y="connsiteY3"/>
                  </a:cxn>
                </a:cxnLst>
                <a:rect l="l" t="t" r="r" b="b"/>
                <a:pathLst>
                  <a:path w="360292" h="338849">
                    <a:moveTo>
                      <a:pt x="100191" y="52647"/>
                    </a:moveTo>
                    <a:lnTo>
                      <a:pt x="0" y="338850"/>
                    </a:lnTo>
                    <a:lnTo>
                      <a:pt x="266288" y="279105"/>
                    </a:lnTo>
                    <a:lnTo>
                      <a:pt x="360292" y="0"/>
                    </a:lnTo>
                    <a:close/>
                  </a:path>
                </a:pathLst>
              </a:custGeom>
              <a:solidFill>
                <a:srgbClr val="1C468A"/>
              </a:solidFill>
              <a:ln w="2465" cap="flat">
                <a:noFill/>
                <a:prstDash val="solid"/>
                <a:miter/>
              </a:ln>
            </p:spPr>
            <p:txBody>
              <a:bodyPr rtlCol="0" anchor="ctr"/>
              <a:lstStyle/>
              <a:p>
                <a:endParaRPr lang="en-US"/>
              </a:p>
            </p:txBody>
          </p:sp>
          <p:sp>
            <p:nvSpPr>
              <p:cNvPr id="179" name="任意多边形: 形状 178">
                <a:extLst>
                  <a:ext uri="{FF2B5EF4-FFF2-40B4-BE49-F238E27FC236}">
                    <a16:creationId xmlns:a16="http://schemas.microsoft.com/office/drawing/2014/main" id="{6699DB26-3AD4-C3FF-E719-9D7A88C683BD}"/>
                  </a:ext>
                </a:extLst>
              </p:cNvPr>
              <p:cNvSpPr/>
              <p:nvPr/>
            </p:nvSpPr>
            <p:spPr>
              <a:xfrm>
                <a:off x="5048852" y="5111531"/>
                <a:ext cx="99550" cy="279006"/>
              </a:xfrm>
              <a:custGeom>
                <a:avLst/>
                <a:gdLst>
                  <a:gd name="connsiteX0" fmla="*/ 4683 w 99550"/>
                  <a:gd name="connsiteY0" fmla="*/ 279006 h 279006"/>
                  <a:gd name="connsiteX1" fmla="*/ 0 w 99550"/>
                  <a:gd name="connsiteY1" fmla="*/ 270848 h 279006"/>
                  <a:gd name="connsiteX2" fmla="*/ 94793 w 99550"/>
                  <a:gd name="connsiteY2" fmla="*/ 0 h 279006"/>
                  <a:gd name="connsiteX3" fmla="*/ 99550 w 99550"/>
                  <a:gd name="connsiteY3" fmla="*/ 7246 h 279006"/>
                </a:gdLst>
                <a:ahLst/>
                <a:cxnLst>
                  <a:cxn ang="0">
                    <a:pos x="connsiteX0" y="connsiteY0"/>
                  </a:cxn>
                  <a:cxn ang="0">
                    <a:pos x="connsiteX1" y="connsiteY1"/>
                  </a:cxn>
                  <a:cxn ang="0">
                    <a:pos x="connsiteX2" y="connsiteY2"/>
                  </a:cxn>
                  <a:cxn ang="0">
                    <a:pos x="connsiteX3" y="connsiteY3"/>
                  </a:cxn>
                </a:cxnLst>
                <a:rect l="l" t="t" r="r" b="b"/>
                <a:pathLst>
                  <a:path w="99550" h="279006">
                    <a:moveTo>
                      <a:pt x="4683" y="279006"/>
                    </a:moveTo>
                    <a:lnTo>
                      <a:pt x="0" y="270848"/>
                    </a:lnTo>
                    <a:lnTo>
                      <a:pt x="94793" y="0"/>
                    </a:lnTo>
                    <a:lnTo>
                      <a:pt x="99550" y="7246"/>
                    </a:lnTo>
                    <a:close/>
                  </a:path>
                </a:pathLst>
              </a:custGeom>
              <a:solidFill>
                <a:srgbClr val="EFDECE"/>
              </a:solidFill>
              <a:ln w="2465" cap="flat">
                <a:noFill/>
                <a:prstDash val="solid"/>
                <a:miter/>
              </a:ln>
            </p:spPr>
            <p:txBody>
              <a:bodyPr rtlCol="0" anchor="ctr"/>
              <a:lstStyle/>
              <a:p>
                <a:endParaRPr lang="en-US"/>
              </a:p>
            </p:txBody>
          </p:sp>
          <p:sp>
            <p:nvSpPr>
              <p:cNvPr id="180" name="任意多边形: 形状 179">
                <a:extLst>
                  <a:ext uri="{FF2B5EF4-FFF2-40B4-BE49-F238E27FC236}">
                    <a16:creationId xmlns:a16="http://schemas.microsoft.com/office/drawing/2014/main" id="{428AA80A-11FC-75F7-8F90-F9E6FD34C70E}"/>
                  </a:ext>
                </a:extLst>
              </p:cNvPr>
              <p:cNvSpPr/>
              <p:nvPr/>
            </p:nvSpPr>
            <p:spPr>
              <a:xfrm>
                <a:off x="5143645" y="5062409"/>
                <a:ext cx="264858" cy="56368"/>
              </a:xfrm>
              <a:custGeom>
                <a:avLst/>
                <a:gdLst>
                  <a:gd name="connsiteX0" fmla="*/ 0 w 264858"/>
                  <a:gd name="connsiteY0" fmla="*/ 49122 h 56368"/>
                  <a:gd name="connsiteX1" fmla="*/ 252461 w 264858"/>
                  <a:gd name="connsiteY1" fmla="*/ 0 h 56368"/>
                  <a:gd name="connsiteX2" fmla="*/ 264859 w 264858"/>
                  <a:gd name="connsiteY2" fmla="*/ 3721 h 56368"/>
                  <a:gd name="connsiteX3" fmla="*/ 4757 w 264858"/>
                  <a:gd name="connsiteY3" fmla="*/ 56368 h 56368"/>
                </a:gdLst>
                <a:ahLst/>
                <a:cxnLst>
                  <a:cxn ang="0">
                    <a:pos x="connsiteX0" y="connsiteY0"/>
                  </a:cxn>
                  <a:cxn ang="0">
                    <a:pos x="connsiteX1" y="connsiteY1"/>
                  </a:cxn>
                  <a:cxn ang="0">
                    <a:pos x="connsiteX2" y="connsiteY2"/>
                  </a:cxn>
                  <a:cxn ang="0">
                    <a:pos x="connsiteX3" y="connsiteY3"/>
                  </a:cxn>
                </a:cxnLst>
                <a:rect l="l" t="t" r="r" b="b"/>
                <a:pathLst>
                  <a:path w="264858" h="56368">
                    <a:moveTo>
                      <a:pt x="0" y="49122"/>
                    </a:moveTo>
                    <a:lnTo>
                      <a:pt x="252461" y="0"/>
                    </a:lnTo>
                    <a:lnTo>
                      <a:pt x="264859" y="3721"/>
                    </a:lnTo>
                    <a:lnTo>
                      <a:pt x="4757" y="56368"/>
                    </a:lnTo>
                    <a:close/>
                  </a:path>
                </a:pathLst>
              </a:custGeom>
              <a:solidFill>
                <a:srgbClr val="FCECDB"/>
              </a:solidFill>
              <a:ln w="2465" cap="flat">
                <a:noFill/>
                <a:prstDash val="solid"/>
                <a:miter/>
              </a:ln>
            </p:spPr>
            <p:txBody>
              <a:bodyPr rtlCol="0" anchor="ctr"/>
              <a:lstStyle/>
              <a:p>
                <a:endParaRPr lang="en-US"/>
              </a:p>
            </p:txBody>
          </p:sp>
        </p:grpSp>
        <p:sp>
          <p:nvSpPr>
            <p:cNvPr id="176" name="任意多边形: 形状 175">
              <a:extLst>
                <a:ext uri="{FF2B5EF4-FFF2-40B4-BE49-F238E27FC236}">
                  <a16:creationId xmlns:a16="http://schemas.microsoft.com/office/drawing/2014/main" id="{8F04F84B-1E4A-5A48-9DF4-2D56582476D7}"/>
                </a:ext>
              </a:extLst>
            </p:cNvPr>
            <p:cNvSpPr/>
            <p:nvPr/>
          </p:nvSpPr>
          <p:spPr>
            <a:xfrm>
              <a:off x="5320292" y="4980630"/>
              <a:ext cx="88212" cy="96543"/>
            </a:xfrm>
            <a:custGeom>
              <a:avLst/>
              <a:gdLst>
                <a:gd name="connsiteX0" fmla="*/ 88212 w 88212"/>
                <a:gd name="connsiteY0" fmla="*/ 85501 h 96543"/>
                <a:gd name="connsiteX1" fmla="*/ 34358 w 88212"/>
                <a:gd name="connsiteY1" fmla="*/ 0 h 96543"/>
                <a:gd name="connsiteX2" fmla="*/ 0 w 88212"/>
                <a:gd name="connsiteY2" fmla="*/ 96543 h 96543"/>
                <a:gd name="connsiteX3" fmla="*/ 75815 w 88212"/>
                <a:gd name="connsiteY3" fmla="*/ 81779 h 96543"/>
              </a:gdLst>
              <a:ahLst/>
              <a:cxnLst>
                <a:cxn ang="0">
                  <a:pos x="connsiteX0" y="connsiteY0"/>
                </a:cxn>
                <a:cxn ang="0">
                  <a:pos x="connsiteX1" y="connsiteY1"/>
                </a:cxn>
                <a:cxn ang="0">
                  <a:pos x="connsiteX2" y="connsiteY2"/>
                </a:cxn>
                <a:cxn ang="0">
                  <a:pos x="connsiteX3" y="connsiteY3"/>
                </a:cxn>
              </a:cxnLst>
              <a:rect l="l" t="t" r="r" b="b"/>
              <a:pathLst>
                <a:path w="88212" h="96543">
                  <a:moveTo>
                    <a:pt x="88212" y="85501"/>
                  </a:moveTo>
                  <a:lnTo>
                    <a:pt x="34358" y="0"/>
                  </a:lnTo>
                  <a:lnTo>
                    <a:pt x="0" y="96543"/>
                  </a:lnTo>
                  <a:lnTo>
                    <a:pt x="75815" y="81779"/>
                  </a:lnTo>
                  <a:close/>
                </a:path>
              </a:pathLst>
            </a:custGeom>
            <a:solidFill>
              <a:srgbClr val="EFDECE"/>
            </a:solidFill>
            <a:ln w="2465" cap="flat">
              <a:noFill/>
              <a:prstDash val="solid"/>
              <a:miter/>
            </a:ln>
          </p:spPr>
          <p:txBody>
            <a:bodyPr rtlCol="0" anchor="ctr"/>
            <a:lstStyle/>
            <a:p>
              <a:endParaRPr lang="en-US"/>
            </a:p>
          </p:txBody>
        </p:sp>
      </p:grpSp>
      <p:sp>
        <p:nvSpPr>
          <p:cNvPr id="172" name="任意多边形: 形状 171">
            <a:extLst>
              <a:ext uri="{FF2B5EF4-FFF2-40B4-BE49-F238E27FC236}">
                <a16:creationId xmlns:a16="http://schemas.microsoft.com/office/drawing/2014/main" id="{01F61310-B3A8-67EF-51FF-0E6FE336457A}"/>
              </a:ext>
            </a:extLst>
          </p:cNvPr>
          <p:cNvSpPr/>
          <p:nvPr/>
        </p:nvSpPr>
        <p:spPr>
          <a:xfrm>
            <a:off x="10526852" y="6462042"/>
            <a:ext cx="358538" cy="106761"/>
          </a:xfrm>
          <a:custGeom>
            <a:avLst/>
            <a:gdLst>
              <a:gd name="connsiteX0" fmla="*/ 889929 w 935791"/>
              <a:gd name="connsiteY0" fmla="*/ 40948 h 278648"/>
              <a:gd name="connsiteX1" fmla="*/ 843888 w 935791"/>
              <a:gd name="connsiteY1" fmla="*/ 27096 h 278648"/>
              <a:gd name="connsiteX2" fmla="*/ 857493 w 935791"/>
              <a:gd name="connsiteY2" fmla="*/ 11889 h 278648"/>
              <a:gd name="connsiteX3" fmla="*/ 851898 w 935791"/>
              <a:gd name="connsiteY3" fmla="*/ 1241 h 278648"/>
              <a:gd name="connsiteX4" fmla="*/ 801569 w 935791"/>
              <a:gd name="connsiteY4" fmla="*/ 22561 h 278648"/>
              <a:gd name="connsiteX5" fmla="*/ 801667 w 935791"/>
              <a:gd name="connsiteY5" fmla="*/ 22610 h 278648"/>
              <a:gd name="connsiteX6" fmla="*/ 758929 w 935791"/>
              <a:gd name="connsiteY6" fmla="*/ 60542 h 278648"/>
              <a:gd name="connsiteX7" fmla="*/ 450494 w 935791"/>
              <a:gd name="connsiteY7" fmla="*/ 158983 h 278648"/>
              <a:gd name="connsiteX8" fmla="*/ 58185 w 935791"/>
              <a:gd name="connsiteY8" fmla="*/ 35944 h 278648"/>
              <a:gd name="connsiteX9" fmla="*/ 23457 w 935791"/>
              <a:gd name="connsiteY9" fmla="*/ 170148 h 278648"/>
              <a:gd name="connsiteX10" fmla="*/ 442016 w 935791"/>
              <a:gd name="connsiteY10" fmla="*/ 278645 h 278648"/>
              <a:gd name="connsiteX11" fmla="*/ 783650 w 935791"/>
              <a:gd name="connsiteY11" fmla="*/ 107273 h 278648"/>
              <a:gd name="connsiteX12" fmla="*/ 839575 w 935791"/>
              <a:gd name="connsiteY12" fmla="*/ 97439 h 278648"/>
              <a:gd name="connsiteX13" fmla="*/ 933530 w 935791"/>
              <a:gd name="connsiteY13" fmla="*/ 77302 h 278648"/>
              <a:gd name="connsiteX14" fmla="*/ 889929 w 935791"/>
              <a:gd name="connsiteY14" fmla="*/ 40948 h 2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5791" h="278648">
                <a:moveTo>
                  <a:pt x="889929" y="40948"/>
                </a:moveTo>
                <a:cubicBezTo>
                  <a:pt x="881278" y="39272"/>
                  <a:pt x="862694" y="32272"/>
                  <a:pt x="843888" y="27096"/>
                </a:cubicBezTo>
                <a:cubicBezTo>
                  <a:pt x="849508" y="22733"/>
                  <a:pt x="855743" y="17385"/>
                  <a:pt x="857493" y="11889"/>
                </a:cubicBezTo>
                <a:cubicBezTo>
                  <a:pt x="860845" y="1290"/>
                  <a:pt x="863088" y="-2111"/>
                  <a:pt x="851898" y="1241"/>
                </a:cubicBezTo>
                <a:cubicBezTo>
                  <a:pt x="840709" y="4593"/>
                  <a:pt x="801569" y="22561"/>
                  <a:pt x="801569" y="22561"/>
                </a:cubicBezTo>
                <a:cubicBezTo>
                  <a:pt x="801569" y="22561"/>
                  <a:pt x="801643" y="22610"/>
                  <a:pt x="801667" y="22610"/>
                </a:cubicBezTo>
                <a:cubicBezTo>
                  <a:pt x="779436" y="29117"/>
                  <a:pt x="758929" y="60542"/>
                  <a:pt x="758929" y="60542"/>
                </a:cubicBezTo>
                <a:cubicBezTo>
                  <a:pt x="758929" y="60542"/>
                  <a:pt x="483620" y="157332"/>
                  <a:pt x="450494" y="158983"/>
                </a:cubicBezTo>
                <a:cubicBezTo>
                  <a:pt x="399253" y="161546"/>
                  <a:pt x="58185" y="35944"/>
                  <a:pt x="58185" y="35944"/>
                </a:cubicBezTo>
                <a:cubicBezTo>
                  <a:pt x="-22312" y="53715"/>
                  <a:pt x="-4246" y="152600"/>
                  <a:pt x="23457" y="170148"/>
                </a:cubicBezTo>
                <a:cubicBezTo>
                  <a:pt x="51161" y="187697"/>
                  <a:pt x="296573" y="276969"/>
                  <a:pt x="442016" y="278645"/>
                </a:cubicBezTo>
                <a:cubicBezTo>
                  <a:pt x="515686" y="279508"/>
                  <a:pt x="783650" y="107273"/>
                  <a:pt x="783650" y="107273"/>
                </a:cubicBezTo>
                <a:cubicBezTo>
                  <a:pt x="783650" y="107273"/>
                  <a:pt x="814977" y="92953"/>
                  <a:pt x="839575" y="97439"/>
                </a:cubicBezTo>
                <a:cubicBezTo>
                  <a:pt x="864173" y="101925"/>
                  <a:pt x="921231" y="97439"/>
                  <a:pt x="933530" y="77302"/>
                </a:cubicBezTo>
                <a:cubicBezTo>
                  <a:pt x="945854" y="57165"/>
                  <a:pt x="904471" y="43733"/>
                  <a:pt x="889929" y="40948"/>
                </a:cubicBezTo>
                <a:close/>
              </a:path>
            </a:pathLst>
          </a:custGeom>
          <a:solidFill>
            <a:srgbClr val="FFB27D"/>
          </a:solidFill>
          <a:ln w="2465" cap="flat">
            <a:noFill/>
            <a:prstDash val="solid"/>
            <a:miter/>
          </a:ln>
        </p:spPr>
        <p:txBody>
          <a:bodyPr rtlCol="0" anchor="ctr"/>
          <a:lstStyle/>
          <a:p>
            <a:endParaRPr lang="en-US"/>
          </a:p>
        </p:txBody>
      </p:sp>
      <p:sp>
        <p:nvSpPr>
          <p:cNvPr id="173" name="任意多边形: 形状 172">
            <a:extLst>
              <a:ext uri="{FF2B5EF4-FFF2-40B4-BE49-F238E27FC236}">
                <a16:creationId xmlns:a16="http://schemas.microsoft.com/office/drawing/2014/main" id="{7D93475F-6F51-B0C9-2ABC-6BAA3F927B19}"/>
              </a:ext>
            </a:extLst>
          </p:cNvPr>
          <p:cNvSpPr/>
          <p:nvPr/>
        </p:nvSpPr>
        <p:spPr>
          <a:xfrm>
            <a:off x="10522159" y="6472773"/>
            <a:ext cx="94316" cy="72175"/>
          </a:xfrm>
          <a:custGeom>
            <a:avLst/>
            <a:gdLst>
              <a:gd name="connsiteX0" fmla="*/ 246166 w 246166"/>
              <a:gd name="connsiteY0" fmla="*/ 69850 h 188378"/>
              <a:gd name="connsiteX1" fmla="*/ 110902 w 246166"/>
              <a:gd name="connsiteY1" fmla="*/ 188379 h 188378"/>
              <a:gd name="connsiteX2" fmla="*/ 24046 w 246166"/>
              <a:gd name="connsiteY2" fmla="*/ 17228 h 188378"/>
              <a:gd name="connsiteX3" fmla="*/ 246166 w 246166"/>
              <a:gd name="connsiteY3" fmla="*/ 69850 h 188378"/>
            </a:gdLst>
            <a:ahLst/>
            <a:cxnLst>
              <a:cxn ang="0">
                <a:pos x="connsiteX0" y="connsiteY0"/>
              </a:cxn>
              <a:cxn ang="0">
                <a:pos x="connsiteX1" y="connsiteY1"/>
              </a:cxn>
              <a:cxn ang="0">
                <a:pos x="connsiteX2" y="connsiteY2"/>
              </a:cxn>
              <a:cxn ang="0">
                <a:pos x="connsiteX3" y="connsiteY3"/>
              </a:cxn>
            </a:cxnLst>
            <a:rect l="l" t="t" r="r" b="b"/>
            <a:pathLst>
              <a:path w="246166" h="188378">
                <a:moveTo>
                  <a:pt x="246166" y="69850"/>
                </a:moveTo>
                <a:cubicBezTo>
                  <a:pt x="246166" y="69850"/>
                  <a:pt x="215653" y="166418"/>
                  <a:pt x="110902" y="188379"/>
                </a:cubicBezTo>
                <a:cubicBezTo>
                  <a:pt x="110902" y="188379"/>
                  <a:pt x="-62096" y="135091"/>
                  <a:pt x="24046" y="17228"/>
                </a:cubicBezTo>
                <a:cubicBezTo>
                  <a:pt x="24046" y="17253"/>
                  <a:pt x="109202" y="-46041"/>
                  <a:pt x="246166" y="69850"/>
                </a:cubicBezTo>
                <a:close/>
              </a:path>
            </a:pathLst>
          </a:custGeom>
          <a:solidFill>
            <a:srgbClr val="F9DDBF"/>
          </a:solidFill>
          <a:ln w="2465" cap="flat">
            <a:noFill/>
            <a:prstDash val="solid"/>
            <a:miter/>
          </a:ln>
        </p:spPr>
        <p:txBody>
          <a:bodyPr rtlCol="0" anchor="ctr"/>
          <a:lstStyle/>
          <a:p>
            <a:endParaRPr lang="en-US"/>
          </a:p>
        </p:txBody>
      </p:sp>
      <p:sp>
        <p:nvSpPr>
          <p:cNvPr id="174" name="任意多边形: 形状 173">
            <a:extLst>
              <a:ext uri="{FF2B5EF4-FFF2-40B4-BE49-F238E27FC236}">
                <a16:creationId xmlns:a16="http://schemas.microsoft.com/office/drawing/2014/main" id="{2DECD246-3EAC-525A-33C5-96898D5E7FB4}"/>
              </a:ext>
            </a:extLst>
          </p:cNvPr>
          <p:cNvSpPr/>
          <p:nvPr/>
        </p:nvSpPr>
        <p:spPr>
          <a:xfrm>
            <a:off x="10914905" y="6461764"/>
            <a:ext cx="21633" cy="44278"/>
          </a:xfrm>
          <a:custGeom>
            <a:avLst/>
            <a:gdLst>
              <a:gd name="connsiteX0" fmla="*/ 55866 w 56462"/>
              <a:gd name="connsiteY0" fmla="*/ 48945 h 115566"/>
              <a:gd name="connsiteX1" fmla="*/ 55866 w 56462"/>
              <a:gd name="connsiteY1" fmla="*/ 48945 h 115566"/>
              <a:gd name="connsiteX2" fmla="*/ 54930 w 56462"/>
              <a:gd name="connsiteY2" fmla="*/ 41107 h 115566"/>
              <a:gd name="connsiteX3" fmla="*/ 22173 w 56462"/>
              <a:gd name="connsiteY3" fmla="*/ 489 h 115566"/>
              <a:gd name="connsiteX4" fmla="*/ 2776 w 56462"/>
              <a:gd name="connsiteY4" fmla="*/ 48945 h 115566"/>
              <a:gd name="connsiteX5" fmla="*/ 23159 w 56462"/>
              <a:gd name="connsiteY5" fmla="*/ 85029 h 115566"/>
              <a:gd name="connsiteX6" fmla="*/ 23159 w 56462"/>
              <a:gd name="connsiteY6" fmla="*/ 85029 h 115566"/>
              <a:gd name="connsiteX7" fmla="*/ 22173 w 56462"/>
              <a:gd name="connsiteY7" fmla="*/ 115566 h 115566"/>
              <a:gd name="connsiteX8" fmla="*/ 55866 w 56462"/>
              <a:gd name="connsiteY8" fmla="*/ 48945 h 1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2" h="115566">
                <a:moveTo>
                  <a:pt x="55866" y="48945"/>
                </a:moveTo>
                <a:lnTo>
                  <a:pt x="55866" y="48945"/>
                </a:lnTo>
                <a:cubicBezTo>
                  <a:pt x="55916" y="46283"/>
                  <a:pt x="55645" y="43646"/>
                  <a:pt x="54930" y="41107"/>
                </a:cubicBezTo>
                <a:cubicBezTo>
                  <a:pt x="54930" y="41107"/>
                  <a:pt x="30258" y="2066"/>
                  <a:pt x="22173" y="489"/>
                </a:cubicBezTo>
                <a:cubicBezTo>
                  <a:pt x="-2449" y="-4367"/>
                  <a:pt x="-2449" y="28044"/>
                  <a:pt x="2776" y="48945"/>
                </a:cubicBezTo>
                <a:cubicBezTo>
                  <a:pt x="6424" y="63512"/>
                  <a:pt x="15667" y="77487"/>
                  <a:pt x="23159" y="85029"/>
                </a:cubicBezTo>
                <a:lnTo>
                  <a:pt x="23159" y="85029"/>
                </a:lnTo>
                <a:lnTo>
                  <a:pt x="22173" y="115566"/>
                </a:lnTo>
                <a:cubicBezTo>
                  <a:pt x="63753" y="92719"/>
                  <a:pt x="55866" y="48945"/>
                  <a:pt x="55866" y="48945"/>
                </a:cubicBezTo>
                <a:close/>
              </a:path>
            </a:pathLst>
          </a:custGeom>
          <a:solidFill>
            <a:srgbClr val="FFB27D"/>
          </a:solidFill>
          <a:ln w="2465" cap="flat">
            <a:noFill/>
            <a:prstDash val="solid"/>
            <a:miter/>
          </a:ln>
        </p:spPr>
        <p:txBody>
          <a:bodyPr rtlCol="0" anchor="ctr"/>
          <a:lstStyle/>
          <a:p>
            <a:endParaRPr lang="en-US"/>
          </a:p>
        </p:txBody>
      </p:sp>
      <p:sp>
        <p:nvSpPr>
          <p:cNvPr id="149" name="任意多边形: 形状 148">
            <a:extLst>
              <a:ext uri="{FF2B5EF4-FFF2-40B4-BE49-F238E27FC236}">
                <a16:creationId xmlns:a16="http://schemas.microsoft.com/office/drawing/2014/main" id="{9566C22C-6BFC-A683-2879-AD13F59F9F27}"/>
              </a:ext>
            </a:extLst>
          </p:cNvPr>
          <p:cNvSpPr/>
          <p:nvPr/>
        </p:nvSpPr>
        <p:spPr>
          <a:xfrm>
            <a:off x="10211441" y="6223128"/>
            <a:ext cx="228481" cy="215015"/>
          </a:xfrm>
          <a:custGeom>
            <a:avLst/>
            <a:gdLst>
              <a:gd name="connsiteX0" fmla="*/ 858977 w 859318"/>
              <a:gd name="connsiteY0" fmla="*/ 351543 h 808673"/>
              <a:gd name="connsiteX1" fmla="*/ 456217 w 859318"/>
              <a:gd name="connsiteY1" fmla="*/ 0 h 808673"/>
              <a:gd name="connsiteX2" fmla="*/ 959 w 859318"/>
              <a:gd name="connsiteY2" fmla="*/ 377693 h 808673"/>
              <a:gd name="connsiteX3" fmla="*/ 418901 w 859318"/>
              <a:gd name="connsiteY3" fmla="*/ 714029 h 808673"/>
              <a:gd name="connsiteX4" fmla="*/ 674640 w 859318"/>
              <a:gd name="connsiteY4" fmla="*/ 666706 h 808673"/>
              <a:gd name="connsiteX5" fmla="*/ 834403 w 859318"/>
              <a:gd name="connsiteY5" fmla="*/ 808674 h 808673"/>
              <a:gd name="connsiteX6" fmla="*/ 755902 w 859318"/>
              <a:gd name="connsiteY6" fmla="*/ 612433 h 808673"/>
              <a:gd name="connsiteX7" fmla="*/ 858977 w 859318"/>
              <a:gd name="connsiteY7" fmla="*/ 351543 h 8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318" h="808673">
                <a:moveTo>
                  <a:pt x="858977" y="351543"/>
                </a:moveTo>
                <a:cubicBezTo>
                  <a:pt x="868811" y="108152"/>
                  <a:pt x="664806" y="0"/>
                  <a:pt x="456217" y="0"/>
                </a:cubicBezTo>
                <a:cubicBezTo>
                  <a:pt x="247628" y="0"/>
                  <a:pt x="20627" y="54051"/>
                  <a:pt x="959" y="377693"/>
                </a:cubicBezTo>
                <a:cubicBezTo>
                  <a:pt x="-11685" y="585913"/>
                  <a:pt x="99301" y="714029"/>
                  <a:pt x="418901" y="714029"/>
                </a:cubicBezTo>
                <a:cubicBezTo>
                  <a:pt x="526683" y="714029"/>
                  <a:pt x="610459" y="697022"/>
                  <a:pt x="674640" y="666706"/>
                </a:cubicBezTo>
                <a:lnTo>
                  <a:pt x="834403" y="808674"/>
                </a:lnTo>
                <a:lnTo>
                  <a:pt x="755902" y="612433"/>
                </a:lnTo>
                <a:cubicBezTo>
                  <a:pt x="825432" y="547784"/>
                  <a:pt x="854737" y="456589"/>
                  <a:pt x="858977" y="351543"/>
                </a:cubicBezTo>
                <a:close/>
              </a:path>
            </a:pathLst>
          </a:custGeom>
          <a:solidFill>
            <a:schemeClr val="accent1">
              <a:lumMod val="20000"/>
              <a:lumOff val="80000"/>
              <a:alpha val="26000"/>
            </a:schemeClr>
          </a:solidFill>
          <a:ln w="2465" cap="flat">
            <a:noFill/>
            <a:prstDash val="solid"/>
            <a:miter/>
          </a:ln>
        </p:spPr>
        <p:txBody>
          <a:bodyPr rtlCol="0" anchor="ctr"/>
          <a:lstStyle/>
          <a:p>
            <a:endParaRPr lang="en-US"/>
          </a:p>
        </p:txBody>
      </p:sp>
      <p:grpSp>
        <p:nvGrpSpPr>
          <p:cNvPr id="150" name="图形 17">
            <a:extLst>
              <a:ext uri="{FF2B5EF4-FFF2-40B4-BE49-F238E27FC236}">
                <a16:creationId xmlns:a16="http://schemas.microsoft.com/office/drawing/2014/main" id="{016B883D-6AE2-2947-5918-4985164F8B89}"/>
              </a:ext>
            </a:extLst>
          </p:cNvPr>
          <p:cNvGrpSpPr/>
          <p:nvPr/>
        </p:nvGrpSpPr>
        <p:grpSpPr>
          <a:xfrm>
            <a:off x="10271792" y="6286268"/>
            <a:ext cx="112706" cy="52769"/>
            <a:chOff x="3669637" y="4660511"/>
            <a:chExt cx="294164" cy="137728"/>
          </a:xfrm>
          <a:solidFill>
            <a:srgbClr val="91B5F8"/>
          </a:solidFill>
        </p:grpSpPr>
        <p:sp>
          <p:nvSpPr>
            <p:cNvPr id="151" name="任意多边形: 形状 150">
              <a:extLst>
                <a:ext uri="{FF2B5EF4-FFF2-40B4-BE49-F238E27FC236}">
                  <a16:creationId xmlns:a16="http://schemas.microsoft.com/office/drawing/2014/main" id="{68487372-5DF3-24BF-F37F-C563E67F2598}"/>
                </a:ext>
              </a:extLst>
            </p:cNvPr>
            <p:cNvSpPr/>
            <p:nvPr/>
          </p:nvSpPr>
          <p:spPr>
            <a:xfrm>
              <a:off x="3669637" y="4664061"/>
              <a:ext cx="67508" cy="132601"/>
            </a:xfrm>
            <a:custGeom>
              <a:avLst/>
              <a:gdLst>
                <a:gd name="connsiteX0" fmla="*/ 15158 w 67508"/>
                <a:gd name="connsiteY0" fmla="*/ 0 h 132601"/>
                <a:gd name="connsiteX1" fmla="*/ 15158 w 67508"/>
                <a:gd name="connsiteY1" fmla="*/ 56861 h 132601"/>
                <a:gd name="connsiteX2" fmla="*/ 52351 w 67508"/>
                <a:gd name="connsiteY2" fmla="*/ 56861 h 132601"/>
                <a:gd name="connsiteX3" fmla="*/ 52351 w 67508"/>
                <a:gd name="connsiteY3" fmla="*/ 0 h 132601"/>
                <a:gd name="connsiteX4" fmla="*/ 67509 w 67508"/>
                <a:gd name="connsiteY4" fmla="*/ 0 h 132601"/>
                <a:gd name="connsiteX5" fmla="*/ 67509 w 67508"/>
                <a:gd name="connsiteY5" fmla="*/ 132602 h 132601"/>
                <a:gd name="connsiteX6" fmla="*/ 52351 w 67508"/>
                <a:gd name="connsiteY6" fmla="*/ 132602 h 132601"/>
                <a:gd name="connsiteX7" fmla="*/ 52351 w 67508"/>
                <a:gd name="connsiteY7" fmla="*/ 70614 h 132601"/>
                <a:gd name="connsiteX8" fmla="*/ 15158 w 67508"/>
                <a:gd name="connsiteY8" fmla="*/ 70614 h 132601"/>
                <a:gd name="connsiteX9" fmla="*/ 15158 w 67508"/>
                <a:gd name="connsiteY9" fmla="*/ 132602 h 132601"/>
                <a:gd name="connsiteX10" fmla="*/ 0 w 67508"/>
                <a:gd name="connsiteY10" fmla="*/ 132602 h 132601"/>
                <a:gd name="connsiteX11" fmla="*/ 0 w 67508"/>
                <a:gd name="connsiteY11" fmla="*/ 0 h 132601"/>
                <a:gd name="connsiteX12" fmla="*/ 15158 w 67508"/>
                <a:gd name="connsiteY12" fmla="*/ 0 h 13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08" h="132601">
                  <a:moveTo>
                    <a:pt x="15158" y="0"/>
                  </a:moveTo>
                  <a:lnTo>
                    <a:pt x="15158" y="56861"/>
                  </a:lnTo>
                  <a:lnTo>
                    <a:pt x="52351" y="56861"/>
                  </a:lnTo>
                  <a:lnTo>
                    <a:pt x="52351" y="0"/>
                  </a:lnTo>
                  <a:lnTo>
                    <a:pt x="67509" y="0"/>
                  </a:lnTo>
                  <a:lnTo>
                    <a:pt x="67509" y="132602"/>
                  </a:lnTo>
                  <a:lnTo>
                    <a:pt x="52351" y="132602"/>
                  </a:lnTo>
                  <a:lnTo>
                    <a:pt x="52351" y="70614"/>
                  </a:lnTo>
                  <a:lnTo>
                    <a:pt x="15158" y="70614"/>
                  </a:lnTo>
                  <a:lnTo>
                    <a:pt x="15158" y="132602"/>
                  </a:lnTo>
                  <a:lnTo>
                    <a:pt x="0" y="132602"/>
                  </a:lnTo>
                  <a:lnTo>
                    <a:pt x="0" y="0"/>
                  </a:lnTo>
                  <a:lnTo>
                    <a:pt x="15158" y="0"/>
                  </a:lnTo>
                  <a:close/>
                </a:path>
              </a:pathLst>
            </a:custGeom>
            <a:solidFill>
              <a:srgbClr val="91B5F8"/>
            </a:solidFill>
            <a:ln w="2465" cap="flat">
              <a:noFill/>
              <a:prstDash val="solid"/>
              <a:miter/>
            </a:ln>
          </p:spPr>
          <p:txBody>
            <a:bodyPr rtlCol="0" anchor="ctr"/>
            <a:lstStyle/>
            <a:p>
              <a:endParaRPr lang="en-US"/>
            </a:p>
          </p:txBody>
        </p:sp>
        <p:sp>
          <p:nvSpPr>
            <p:cNvPr id="152" name="任意多边形: 形状 151">
              <a:extLst>
                <a:ext uri="{FF2B5EF4-FFF2-40B4-BE49-F238E27FC236}">
                  <a16:creationId xmlns:a16="http://schemas.microsoft.com/office/drawing/2014/main" id="{DBE95F0C-CDE9-34DE-CEF4-9EE692C18BA1}"/>
                </a:ext>
              </a:extLst>
            </p:cNvPr>
            <p:cNvSpPr/>
            <p:nvPr/>
          </p:nvSpPr>
          <p:spPr>
            <a:xfrm>
              <a:off x="3754448" y="4700046"/>
              <a:ext cx="59424" cy="97800"/>
            </a:xfrm>
            <a:custGeom>
              <a:avLst/>
              <a:gdLst>
                <a:gd name="connsiteX0" fmla="*/ 14936 w 59424"/>
                <a:gd name="connsiteY0" fmla="*/ 50379 h 97800"/>
                <a:gd name="connsiteX1" fmla="*/ 37365 w 59424"/>
                <a:gd name="connsiteY1" fmla="*/ 85797 h 97800"/>
                <a:gd name="connsiteX2" fmla="*/ 53115 w 59424"/>
                <a:gd name="connsiteY2" fmla="*/ 82248 h 97800"/>
                <a:gd name="connsiteX3" fmla="*/ 55678 w 59424"/>
                <a:gd name="connsiteY3" fmla="*/ 93265 h 97800"/>
                <a:gd name="connsiteX4" fmla="*/ 34629 w 59424"/>
                <a:gd name="connsiteY4" fmla="*/ 97800 h 97800"/>
                <a:gd name="connsiteX5" fmla="*/ 0 w 59424"/>
                <a:gd name="connsiteY5" fmla="*/ 49985 h 97800"/>
                <a:gd name="connsiteX6" fmla="*/ 32263 w 59424"/>
                <a:gd name="connsiteY6" fmla="*/ 0 h 97800"/>
                <a:gd name="connsiteX7" fmla="*/ 59424 w 59424"/>
                <a:gd name="connsiteY7" fmla="*/ 41703 h 97800"/>
                <a:gd name="connsiteX8" fmla="*/ 59030 w 59424"/>
                <a:gd name="connsiteY8" fmla="*/ 50354 h 97800"/>
                <a:gd name="connsiteX9" fmla="*/ 14936 w 59424"/>
                <a:gd name="connsiteY9" fmla="*/ 50354 h 97800"/>
                <a:gd name="connsiteX10" fmla="*/ 44858 w 59424"/>
                <a:gd name="connsiteY10" fmla="*/ 39164 h 97800"/>
                <a:gd name="connsiteX11" fmla="*/ 30686 w 59424"/>
                <a:gd name="connsiteY11" fmla="*/ 11806 h 97800"/>
                <a:gd name="connsiteX12" fmla="*/ 15133 w 59424"/>
                <a:gd name="connsiteY12" fmla="*/ 39164 h 97800"/>
                <a:gd name="connsiteX13" fmla="*/ 44858 w 59424"/>
                <a:gd name="connsiteY13" fmla="*/ 39164 h 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24" h="97800">
                  <a:moveTo>
                    <a:pt x="14936" y="50379"/>
                  </a:moveTo>
                  <a:cubicBezTo>
                    <a:pt x="14936" y="79709"/>
                    <a:pt x="26545" y="85797"/>
                    <a:pt x="37365" y="85797"/>
                  </a:cubicBezTo>
                  <a:cubicBezTo>
                    <a:pt x="44045" y="85797"/>
                    <a:pt x="49368" y="84220"/>
                    <a:pt x="53115" y="82248"/>
                  </a:cubicBezTo>
                  <a:lnTo>
                    <a:pt x="55678" y="93265"/>
                  </a:lnTo>
                  <a:cubicBezTo>
                    <a:pt x="50354" y="96026"/>
                    <a:pt x="42295" y="97800"/>
                    <a:pt x="34629" y="97800"/>
                  </a:cubicBezTo>
                  <a:cubicBezTo>
                    <a:pt x="11806" y="97800"/>
                    <a:pt x="0" y="79117"/>
                    <a:pt x="0" y="49985"/>
                  </a:cubicBezTo>
                  <a:cubicBezTo>
                    <a:pt x="0" y="19299"/>
                    <a:pt x="13186" y="0"/>
                    <a:pt x="32263" y="0"/>
                  </a:cubicBezTo>
                  <a:cubicBezTo>
                    <a:pt x="51537" y="0"/>
                    <a:pt x="59424" y="20457"/>
                    <a:pt x="59424" y="41703"/>
                  </a:cubicBezTo>
                  <a:cubicBezTo>
                    <a:pt x="59424" y="45450"/>
                    <a:pt x="59227" y="47988"/>
                    <a:pt x="59030" y="50354"/>
                  </a:cubicBezTo>
                  <a:lnTo>
                    <a:pt x="14936" y="50354"/>
                  </a:lnTo>
                  <a:close/>
                  <a:moveTo>
                    <a:pt x="44858" y="39164"/>
                  </a:moveTo>
                  <a:cubicBezTo>
                    <a:pt x="45055" y="20285"/>
                    <a:pt x="37981" y="11806"/>
                    <a:pt x="30686" y="11806"/>
                  </a:cubicBezTo>
                  <a:cubicBezTo>
                    <a:pt x="20654" y="11806"/>
                    <a:pt x="15725" y="26175"/>
                    <a:pt x="15133" y="39164"/>
                  </a:cubicBezTo>
                  <a:lnTo>
                    <a:pt x="44858" y="39164"/>
                  </a:lnTo>
                  <a:close/>
                </a:path>
              </a:pathLst>
            </a:custGeom>
            <a:solidFill>
              <a:srgbClr val="91B5F8"/>
            </a:solidFill>
            <a:ln w="2465" cap="flat">
              <a:noFill/>
              <a:prstDash val="solid"/>
              <a:miter/>
            </a:ln>
          </p:spPr>
          <p:txBody>
            <a:bodyPr rtlCol="0" anchor="ctr"/>
            <a:lstStyle/>
            <a:p>
              <a:endParaRPr lang="en-US"/>
            </a:p>
          </p:txBody>
        </p:sp>
        <p:sp>
          <p:nvSpPr>
            <p:cNvPr id="153" name="任意多边形: 形状 152">
              <a:extLst>
                <a:ext uri="{FF2B5EF4-FFF2-40B4-BE49-F238E27FC236}">
                  <a16:creationId xmlns:a16="http://schemas.microsoft.com/office/drawing/2014/main" id="{F5C2BA9E-A111-DC7F-8C5E-BC421E778B74}"/>
                </a:ext>
              </a:extLst>
            </p:cNvPr>
            <p:cNvSpPr/>
            <p:nvPr/>
          </p:nvSpPr>
          <p:spPr>
            <a:xfrm>
              <a:off x="3830190" y="4660511"/>
              <a:ext cx="15158" cy="136150"/>
            </a:xfrm>
            <a:custGeom>
              <a:avLst/>
              <a:gdLst>
                <a:gd name="connsiteX0" fmla="*/ 0 w 15158"/>
                <a:gd name="connsiteY0" fmla="*/ 0 h 136150"/>
                <a:gd name="connsiteX1" fmla="*/ 15158 w 15158"/>
                <a:gd name="connsiteY1" fmla="*/ 0 h 136150"/>
                <a:gd name="connsiteX2" fmla="*/ 15158 w 15158"/>
                <a:gd name="connsiteY2" fmla="*/ 136151 h 136150"/>
                <a:gd name="connsiteX3" fmla="*/ 0 w 15158"/>
                <a:gd name="connsiteY3" fmla="*/ 136151 h 136150"/>
                <a:gd name="connsiteX4" fmla="*/ 0 w 15158"/>
                <a:gd name="connsiteY4" fmla="*/ 0 h 1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8" h="136150">
                  <a:moveTo>
                    <a:pt x="0" y="0"/>
                  </a:moveTo>
                  <a:lnTo>
                    <a:pt x="15158" y="0"/>
                  </a:lnTo>
                  <a:lnTo>
                    <a:pt x="15158" y="136151"/>
                  </a:lnTo>
                  <a:lnTo>
                    <a:pt x="0" y="136151"/>
                  </a:lnTo>
                  <a:lnTo>
                    <a:pt x="0" y="0"/>
                  </a:lnTo>
                  <a:close/>
                </a:path>
              </a:pathLst>
            </a:custGeom>
            <a:solidFill>
              <a:srgbClr val="91B5F8"/>
            </a:solidFill>
            <a:ln w="2465" cap="flat">
              <a:noFill/>
              <a:prstDash val="solid"/>
              <a:miter/>
            </a:ln>
          </p:spPr>
          <p:txBody>
            <a:bodyPr rtlCol="0" anchor="ctr"/>
            <a:lstStyle/>
            <a:p>
              <a:endParaRPr lang="en-US"/>
            </a:p>
          </p:txBody>
        </p:sp>
        <p:sp>
          <p:nvSpPr>
            <p:cNvPr id="154" name="任意多边形: 形状 153">
              <a:extLst>
                <a:ext uri="{FF2B5EF4-FFF2-40B4-BE49-F238E27FC236}">
                  <a16:creationId xmlns:a16="http://schemas.microsoft.com/office/drawing/2014/main" id="{AB0FCBF2-CEA1-99D4-FB42-E587C6AD38EB}"/>
                </a:ext>
              </a:extLst>
            </p:cNvPr>
            <p:cNvSpPr/>
            <p:nvPr/>
          </p:nvSpPr>
          <p:spPr>
            <a:xfrm>
              <a:off x="3867777" y="4660511"/>
              <a:ext cx="15158" cy="136150"/>
            </a:xfrm>
            <a:custGeom>
              <a:avLst/>
              <a:gdLst>
                <a:gd name="connsiteX0" fmla="*/ 0 w 15158"/>
                <a:gd name="connsiteY0" fmla="*/ 0 h 136150"/>
                <a:gd name="connsiteX1" fmla="*/ 15158 w 15158"/>
                <a:gd name="connsiteY1" fmla="*/ 0 h 136150"/>
                <a:gd name="connsiteX2" fmla="*/ 15158 w 15158"/>
                <a:gd name="connsiteY2" fmla="*/ 136151 h 136150"/>
                <a:gd name="connsiteX3" fmla="*/ 0 w 15158"/>
                <a:gd name="connsiteY3" fmla="*/ 136151 h 136150"/>
                <a:gd name="connsiteX4" fmla="*/ 0 w 15158"/>
                <a:gd name="connsiteY4" fmla="*/ 0 h 1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8" h="136150">
                  <a:moveTo>
                    <a:pt x="0" y="0"/>
                  </a:moveTo>
                  <a:lnTo>
                    <a:pt x="15158" y="0"/>
                  </a:lnTo>
                  <a:lnTo>
                    <a:pt x="15158" y="136151"/>
                  </a:lnTo>
                  <a:lnTo>
                    <a:pt x="0" y="136151"/>
                  </a:lnTo>
                  <a:lnTo>
                    <a:pt x="0" y="0"/>
                  </a:lnTo>
                  <a:close/>
                </a:path>
              </a:pathLst>
            </a:custGeom>
            <a:solidFill>
              <a:srgbClr val="91B5F8"/>
            </a:solidFill>
            <a:ln w="2465" cap="flat">
              <a:noFill/>
              <a:prstDash val="solid"/>
              <a:miter/>
            </a:ln>
          </p:spPr>
          <p:txBody>
            <a:bodyPr rtlCol="0" anchor="ctr"/>
            <a:lstStyle/>
            <a:p>
              <a:endParaRPr lang="en-US"/>
            </a:p>
          </p:txBody>
        </p:sp>
        <p:sp>
          <p:nvSpPr>
            <p:cNvPr id="155" name="任意多边形: 形状 154">
              <a:extLst>
                <a:ext uri="{FF2B5EF4-FFF2-40B4-BE49-F238E27FC236}">
                  <a16:creationId xmlns:a16="http://schemas.microsoft.com/office/drawing/2014/main" id="{80525D62-A66C-BE3E-A724-B1635235F924}"/>
                </a:ext>
              </a:extLst>
            </p:cNvPr>
            <p:cNvSpPr/>
            <p:nvPr/>
          </p:nvSpPr>
          <p:spPr>
            <a:xfrm>
              <a:off x="3901247" y="4700045"/>
              <a:ext cx="62554" cy="98194"/>
            </a:xfrm>
            <a:custGeom>
              <a:avLst/>
              <a:gdLst>
                <a:gd name="connsiteX0" fmla="*/ 62555 w 62554"/>
                <a:gd name="connsiteY0" fmla="*/ 48999 h 98194"/>
                <a:gd name="connsiteX1" fmla="*/ 30883 w 62554"/>
                <a:gd name="connsiteY1" fmla="*/ 98194 h 98194"/>
                <a:gd name="connsiteX2" fmla="*/ 0 w 62554"/>
                <a:gd name="connsiteY2" fmla="*/ 49196 h 98194"/>
                <a:gd name="connsiteX3" fmla="*/ 31869 w 62554"/>
                <a:gd name="connsiteY3" fmla="*/ 0 h 98194"/>
                <a:gd name="connsiteX4" fmla="*/ 62555 w 62554"/>
                <a:gd name="connsiteY4" fmla="*/ 48999 h 98194"/>
                <a:gd name="connsiteX5" fmla="*/ 15133 w 62554"/>
                <a:gd name="connsiteY5" fmla="*/ 48999 h 98194"/>
                <a:gd name="connsiteX6" fmla="*/ 31672 w 62554"/>
                <a:gd name="connsiteY6" fmla="*/ 86191 h 98194"/>
                <a:gd name="connsiteX7" fmla="*/ 47421 w 62554"/>
                <a:gd name="connsiteY7" fmla="*/ 48999 h 98194"/>
                <a:gd name="connsiteX8" fmla="*/ 31277 w 62554"/>
                <a:gd name="connsiteY8" fmla="*/ 12003 h 98194"/>
                <a:gd name="connsiteX9" fmla="*/ 15133 w 62554"/>
                <a:gd name="connsiteY9" fmla="*/ 48999 h 9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54" h="98194">
                  <a:moveTo>
                    <a:pt x="62555" y="48999"/>
                  </a:moveTo>
                  <a:cubicBezTo>
                    <a:pt x="62555" y="85797"/>
                    <a:pt x="45622" y="98194"/>
                    <a:pt x="30883" y="98194"/>
                  </a:cubicBezTo>
                  <a:cubicBezTo>
                    <a:pt x="13753" y="98194"/>
                    <a:pt x="0" y="82642"/>
                    <a:pt x="0" y="49196"/>
                  </a:cubicBezTo>
                  <a:cubicBezTo>
                    <a:pt x="0" y="14567"/>
                    <a:pt x="15552" y="0"/>
                    <a:pt x="31869" y="0"/>
                  </a:cubicBezTo>
                  <a:cubicBezTo>
                    <a:pt x="48974" y="0"/>
                    <a:pt x="62555" y="15947"/>
                    <a:pt x="62555" y="48999"/>
                  </a:cubicBezTo>
                  <a:close/>
                  <a:moveTo>
                    <a:pt x="15133" y="48999"/>
                  </a:moveTo>
                  <a:cubicBezTo>
                    <a:pt x="15133" y="64748"/>
                    <a:pt x="17894" y="86191"/>
                    <a:pt x="31672" y="86191"/>
                  </a:cubicBezTo>
                  <a:cubicBezTo>
                    <a:pt x="44661" y="86191"/>
                    <a:pt x="47421" y="63960"/>
                    <a:pt x="47421" y="48999"/>
                  </a:cubicBezTo>
                  <a:cubicBezTo>
                    <a:pt x="47421" y="34432"/>
                    <a:pt x="44661" y="12003"/>
                    <a:pt x="31277" y="12003"/>
                  </a:cubicBezTo>
                  <a:cubicBezTo>
                    <a:pt x="17672" y="12003"/>
                    <a:pt x="15133" y="34432"/>
                    <a:pt x="15133" y="48999"/>
                  </a:cubicBezTo>
                  <a:close/>
                </a:path>
              </a:pathLst>
            </a:custGeom>
            <a:solidFill>
              <a:srgbClr val="91B5F8"/>
            </a:solidFill>
            <a:ln w="2465" cap="flat">
              <a:noFill/>
              <a:prstDash val="solid"/>
              <a:miter/>
            </a:ln>
          </p:spPr>
          <p:txBody>
            <a:bodyPr rtlCol="0" anchor="ctr"/>
            <a:lstStyle/>
            <a:p>
              <a:endParaRPr lang="en-US"/>
            </a:p>
          </p:txBody>
        </p:sp>
      </p:grpSp>
      <p:sp>
        <p:nvSpPr>
          <p:cNvPr id="140" name="任意多边形: 形状 139">
            <a:extLst>
              <a:ext uri="{FF2B5EF4-FFF2-40B4-BE49-F238E27FC236}">
                <a16:creationId xmlns:a16="http://schemas.microsoft.com/office/drawing/2014/main" id="{A093ADE0-BBFF-31AF-368C-10A4766DC1C3}"/>
              </a:ext>
            </a:extLst>
          </p:cNvPr>
          <p:cNvSpPr/>
          <p:nvPr/>
        </p:nvSpPr>
        <p:spPr>
          <a:xfrm>
            <a:off x="11682505" y="5882218"/>
            <a:ext cx="300998" cy="283252"/>
          </a:xfrm>
          <a:custGeom>
            <a:avLst/>
            <a:gdLst>
              <a:gd name="connsiteX0" fmla="*/ 785298 w 785610"/>
              <a:gd name="connsiteY0" fmla="*/ 321375 h 739292"/>
              <a:gd name="connsiteX1" fmla="*/ 417094 w 785610"/>
              <a:gd name="connsiteY1" fmla="*/ 0 h 739292"/>
              <a:gd name="connsiteX2" fmla="*/ 876 w 785610"/>
              <a:gd name="connsiteY2" fmla="*/ 345282 h 739292"/>
              <a:gd name="connsiteX3" fmla="*/ 382982 w 785610"/>
              <a:gd name="connsiteY3" fmla="*/ 652756 h 739292"/>
              <a:gd name="connsiteX4" fmla="*/ 616785 w 785610"/>
              <a:gd name="connsiteY4" fmla="*/ 609500 h 739292"/>
              <a:gd name="connsiteX5" fmla="*/ 762844 w 785610"/>
              <a:gd name="connsiteY5" fmla="*/ 739292 h 739292"/>
              <a:gd name="connsiteX6" fmla="*/ 691072 w 785610"/>
              <a:gd name="connsiteY6" fmla="*/ 559885 h 739292"/>
              <a:gd name="connsiteX7" fmla="*/ 785298 w 785610"/>
              <a:gd name="connsiteY7" fmla="*/ 321375 h 7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10" h="739292">
                <a:moveTo>
                  <a:pt x="785298" y="321375"/>
                </a:moveTo>
                <a:cubicBezTo>
                  <a:pt x="794294" y="98860"/>
                  <a:pt x="607789" y="0"/>
                  <a:pt x="417094" y="0"/>
                </a:cubicBezTo>
                <a:cubicBezTo>
                  <a:pt x="226398" y="0"/>
                  <a:pt x="18869" y="49418"/>
                  <a:pt x="876" y="345282"/>
                </a:cubicBezTo>
                <a:cubicBezTo>
                  <a:pt x="-10683" y="535633"/>
                  <a:pt x="90790" y="652756"/>
                  <a:pt x="382982" y="652756"/>
                </a:cubicBezTo>
                <a:cubicBezTo>
                  <a:pt x="481521" y="652756"/>
                  <a:pt x="558125" y="637204"/>
                  <a:pt x="616785" y="609500"/>
                </a:cubicBezTo>
                <a:lnTo>
                  <a:pt x="762844" y="739292"/>
                </a:lnTo>
                <a:lnTo>
                  <a:pt x="691072" y="559885"/>
                </a:lnTo>
                <a:cubicBezTo>
                  <a:pt x="754637" y="500781"/>
                  <a:pt x="781428" y="417400"/>
                  <a:pt x="785298" y="321375"/>
                </a:cubicBezTo>
                <a:close/>
              </a:path>
            </a:pathLst>
          </a:custGeom>
          <a:solidFill>
            <a:schemeClr val="accent1">
              <a:lumMod val="20000"/>
              <a:lumOff val="80000"/>
            </a:schemeClr>
          </a:solidFill>
          <a:ln w="2465" cap="flat">
            <a:noFill/>
            <a:prstDash val="solid"/>
            <a:miter/>
          </a:ln>
        </p:spPr>
        <p:txBody>
          <a:bodyPr rtlCol="0" anchor="ctr">
            <a:noAutofit/>
          </a:bodyPr>
          <a:lstStyle/>
          <a:p>
            <a:endParaRPr lang="en-US"/>
          </a:p>
        </p:txBody>
      </p:sp>
      <p:grpSp>
        <p:nvGrpSpPr>
          <p:cNvPr id="141" name="图形 17">
            <a:extLst>
              <a:ext uri="{FF2B5EF4-FFF2-40B4-BE49-F238E27FC236}">
                <a16:creationId xmlns:a16="http://schemas.microsoft.com/office/drawing/2014/main" id="{9A9171AC-9C92-EE25-F08B-8B13AAF1E846}"/>
              </a:ext>
            </a:extLst>
          </p:cNvPr>
          <p:cNvGrpSpPr/>
          <p:nvPr/>
        </p:nvGrpSpPr>
        <p:grpSpPr>
          <a:xfrm>
            <a:off x="11757688" y="5989730"/>
            <a:ext cx="150630" cy="55923"/>
            <a:chOff x="7547854" y="3886541"/>
            <a:chExt cx="393147" cy="145960"/>
          </a:xfrm>
          <a:solidFill>
            <a:srgbClr val="FFFFFF"/>
          </a:solidFill>
        </p:grpSpPr>
        <p:sp>
          <p:nvSpPr>
            <p:cNvPr id="142" name="任意多边形: 形状 141">
              <a:extLst>
                <a:ext uri="{FF2B5EF4-FFF2-40B4-BE49-F238E27FC236}">
                  <a16:creationId xmlns:a16="http://schemas.microsoft.com/office/drawing/2014/main" id="{49CB6F8B-02EE-549D-E8B4-7FDA7A95BA98}"/>
                </a:ext>
              </a:extLst>
            </p:cNvPr>
            <p:cNvSpPr/>
            <p:nvPr/>
          </p:nvSpPr>
          <p:spPr>
            <a:xfrm>
              <a:off x="7547854" y="3886541"/>
              <a:ext cx="54248" cy="113327"/>
            </a:xfrm>
            <a:custGeom>
              <a:avLst/>
              <a:gdLst>
                <a:gd name="connsiteX0" fmla="*/ 0 w 54248"/>
                <a:gd name="connsiteY0" fmla="*/ 2169 h 113327"/>
                <a:gd name="connsiteX1" fmla="*/ 18633 w 54248"/>
                <a:gd name="connsiteY1" fmla="*/ 0 h 113327"/>
                <a:gd name="connsiteX2" fmla="*/ 43428 w 54248"/>
                <a:gd name="connsiteY2" fmla="*/ 7813 h 113327"/>
                <a:gd name="connsiteX3" fmla="*/ 50749 w 54248"/>
                <a:gd name="connsiteY3" fmla="*/ 26964 h 113327"/>
                <a:gd name="connsiteX4" fmla="*/ 33446 w 54248"/>
                <a:gd name="connsiteY4" fmla="*/ 51759 h 113327"/>
                <a:gd name="connsiteX5" fmla="*/ 33446 w 54248"/>
                <a:gd name="connsiteY5" fmla="*/ 52252 h 113327"/>
                <a:gd name="connsiteX6" fmla="*/ 54248 w 54248"/>
                <a:gd name="connsiteY6" fmla="*/ 80867 h 113327"/>
                <a:gd name="connsiteX7" fmla="*/ 46263 w 54248"/>
                <a:gd name="connsiteY7" fmla="*/ 103173 h 113327"/>
                <a:gd name="connsiteX8" fmla="*/ 16637 w 54248"/>
                <a:gd name="connsiteY8" fmla="*/ 113328 h 113327"/>
                <a:gd name="connsiteX9" fmla="*/ 0 w 54248"/>
                <a:gd name="connsiteY9" fmla="*/ 112169 h 113327"/>
                <a:gd name="connsiteX10" fmla="*/ 0 w 54248"/>
                <a:gd name="connsiteY10" fmla="*/ 2169 h 113327"/>
                <a:gd name="connsiteX11" fmla="*/ 12669 w 54248"/>
                <a:gd name="connsiteY11" fmla="*/ 48087 h 113327"/>
                <a:gd name="connsiteX12" fmla="*/ 18485 w 54248"/>
                <a:gd name="connsiteY12" fmla="*/ 48087 h 113327"/>
                <a:gd name="connsiteX13" fmla="*/ 37957 w 54248"/>
                <a:gd name="connsiteY13" fmla="*/ 28270 h 113327"/>
                <a:gd name="connsiteX14" fmla="*/ 19471 w 54248"/>
                <a:gd name="connsiteY14" fmla="*/ 9958 h 113327"/>
                <a:gd name="connsiteX15" fmla="*/ 12644 w 54248"/>
                <a:gd name="connsiteY15" fmla="*/ 10795 h 113327"/>
                <a:gd name="connsiteX16" fmla="*/ 12644 w 54248"/>
                <a:gd name="connsiteY16" fmla="*/ 48087 h 113327"/>
                <a:gd name="connsiteX17" fmla="*/ 12669 w 54248"/>
                <a:gd name="connsiteY17" fmla="*/ 102532 h 113327"/>
                <a:gd name="connsiteX18" fmla="*/ 19151 w 54248"/>
                <a:gd name="connsiteY18" fmla="*/ 103198 h 113327"/>
                <a:gd name="connsiteX19" fmla="*/ 40964 w 54248"/>
                <a:gd name="connsiteY19" fmla="*/ 80892 h 113327"/>
                <a:gd name="connsiteX20" fmla="*/ 18338 w 54248"/>
                <a:gd name="connsiteY20" fmla="*/ 57921 h 113327"/>
                <a:gd name="connsiteX21" fmla="*/ 12669 w 54248"/>
                <a:gd name="connsiteY21" fmla="*/ 57921 h 113327"/>
                <a:gd name="connsiteX22" fmla="*/ 12669 w 54248"/>
                <a:gd name="connsiteY22" fmla="*/ 102532 h 11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48" h="113327">
                  <a:moveTo>
                    <a:pt x="0" y="2169"/>
                  </a:moveTo>
                  <a:cubicBezTo>
                    <a:pt x="5324" y="838"/>
                    <a:pt x="11486" y="0"/>
                    <a:pt x="18633" y="0"/>
                  </a:cubicBezTo>
                  <a:cubicBezTo>
                    <a:pt x="28788" y="0"/>
                    <a:pt x="37439" y="2169"/>
                    <a:pt x="43428" y="7813"/>
                  </a:cubicBezTo>
                  <a:cubicBezTo>
                    <a:pt x="48259" y="12299"/>
                    <a:pt x="50749" y="18954"/>
                    <a:pt x="50749" y="26964"/>
                  </a:cubicBezTo>
                  <a:cubicBezTo>
                    <a:pt x="50749" y="38450"/>
                    <a:pt x="44414" y="47446"/>
                    <a:pt x="33446" y="51759"/>
                  </a:cubicBezTo>
                  <a:lnTo>
                    <a:pt x="33446" y="52252"/>
                  </a:lnTo>
                  <a:cubicBezTo>
                    <a:pt x="46436" y="55752"/>
                    <a:pt x="54248" y="66227"/>
                    <a:pt x="54248" y="80867"/>
                  </a:cubicBezTo>
                  <a:cubicBezTo>
                    <a:pt x="54248" y="90184"/>
                    <a:pt x="51242" y="97677"/>
                    <a:pt x="46263" y="103173"/>
                  </a:cubicBezTo>
                  <a:cubicBezTo>
                    <a:pt x="39929" y="110321"/>
                    <a:pt x="29454" y="113328"/>
                    <a:pt x="16637" y="113328"/>
                  </a:cubicBezTo>
                  <a:cubicBezTo>
                    <a:pt x="8479" y="113328"/>
                    <a:pt x="3500" y="112835"/>
                    <a:pt x="0" y="112169"/>
                  </a:cubicBezTo>
                  <a:lnTo>
                    <a:pt x="0" y="2169"/>
                  </a:lnTo>
                  <a:close/>
                  <a:moveTo>
                    <a:pt x="12669" y="48087"/>
                  </a:moveTo>
                  <a:lnTo>
                    <a:pt x="18485" y="48087"/>
                  </a:lnTo>
                  <a:cubicBezTo>
                    <a:pt x="28960" y="48087"/>
                    <a:pt x="37957" y="40101"/>
                    <a:pt x="37957" y="28270"/>
                  </a:cubicBezTo>
                  <a:cubicBezTo>
                    <a:pt x="37957" y="17943"/>
                    <a:pt x="33126" y="9958"/>
                    <a:pt x="19471" y="9958"/>
                  </a:cubicBezTo>
                  <a:cubicBezTo>
                    <a:pt x="16464" y="9958"/>
                    <a:pt x="14147" y="10278"/>
                    <a:pt x="12644" y="10795"/>
                  </a:cubicBezTo>
                  <a:lnTo>
                    <a:pt x="12644" y="48087"/>
                  </a:lnTo>
                  <a:close/>
                  <a:moveTo>
                    <a:pt x="12669" y="102532"/>
                  </a:moveTo>
                  <a:cubicBezTo>
                    <a:pt x="14172" y="102877"/>
                    <a:pt x="16341" y="103198"/>
                    <a:pt x="19151" y="103198"/>
                  </a:cubicBezTo>
                  <a:cubicBezTo>
                    <a:pt x="32288" y="103198"/>
                    <a:pt x="40964" y="95385"/>
                    <a:pt x="40964" y="80892"/>
                  </a:cubicBezTo>
                  <a:cubicBezTo>
                    <a:pt x="40964" y="65414"/>
                    <a:pt x="30316" y="58093"/>
                    <a:pt x="18338" y="57921"/>
                  </a:cubicBezTo>
                  <a:lnTo>
                    <a:pt x="12669" y="57921"/>
                  </a:lnTo>
                  <a:lnTo>
                    <a:pt x="12669" y="102532"/>
                  </a:lnTo>
                  <a:close/>
                </a:path>
              </a:pathLst>
            </a:custGeom>
            <a:solidFill>
              <a:srgbClr val="FFFFFF"/>
            </a:solidFill>
            <a:ln w="2465" cap="flat">
              <a:noFill/>
              <a:prstDash val="solid"/>
              <a:miter/>
            </a:ln>
          </p:spPr>
          <p:txBody>
            <a:bodyPr rtlCol="0" anchor="ctr">
              <a:noAutofit/>
            </a:bodyPr>
            <a:lstStyle/>
            <a:p>
              <a:endParaRPr lang="en-US"/>
            </a:p>
          </p:txBody>
        </p:sp>
        <p:sp>
          <p:nvSpPr>
            <p:cNvPr id="143" name="任意多边形: 形状 142">
              <a:extLst>
                <a:ext uri="{FF2B5EF4-FFF2-40B4-BE49-F238E27FC236}">
                  <a16:creationId xmlns:a16="http://schemas.microsoft.com/office/drawing/2014/main" id="{A23303BE-179B-B80B-39ED-EEFDC80DDE39}"/>
                </a:ext>
              </a:extLst>
            </p:cNvPr>
            <p:cNvSpPr/>
            <p:nvPr/>
          </p:nvSpPr>
          <p:spPr>
            <a:xfrm>
              <a:off x="7613786" y="3917498"/>
              <a:ext cx="52917" cy="83036"/>
            </a:xfrm>
            <a:custGeom>
              <a:avLst/>
              <a:gdLst>
                <a:gd name="connsiteX0" fmla="*/ 52918 w 52917"/>
                <a:gd name="connsiteY0" fmla="*/ 41432 h 83036"/>
                <a:gd name="connsiteX1" fmla="*/ 26126 w 52917"/>
                <a:gd name="connsiteY1" fmla="*/ 83036 h 83036"/>
                <a:gd name="connsiteX2" fmla="*/ 0 w 52917"/>
                <a:gd name="connsiteY2" fmla="*/ 41604 h 83036"/>
                <a:gd name="connsiteX3" fmla="*/ 26964 w 52917"/>
                <a:gd name="connsiteY3" fmla="*/ 0 h 83036"/>
                <a:gd name="connsiteX4" fmla="*/ 52918 w 52917"/>
                <a:gd name="connsiteY4" fmla="*/ 41432 h 83036"/>
                <a:gd name="connsiteX5" fmla="*/ 12792 w 52917"/>
                <a:gd name="connsiteY5" fmla="*/ 41432 h 83036"/>
                <a:gd name="connsiteX6" fmla="*/ 26767 w 52917"/>
                <a:gd name="connsiteY6" fmla="*/ 72882 h 83036"/>
                <a:gd name="connsiteX7" fmla="*/ 40076 w 52917"/>
                <a:gd name="connsiteY7" fmla="*/ 41432 h 83036"/>
                <a:gd name="connsiteX8" fmla="*/ 26422 w 52917"/>
                <a:gd name="connsiteY8" fmla="*/ 10155 h 83036"/>
                <a:gd name="connsiteX9" fmla="*/ 12792 w 52917"/>
                <a:gd name="connsiteY9" fmla="*/ 41432 h 8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17" h="83036">
                  <a:moveTo>
                    <a:pt x="52918" y="41432"/>
                  </a:moveTo>
                  <a:cubicBezTo>
                    <a:pt x="52918" y="72561"/>
                    <a:pt x="38598" y="83036"/>
                    <a:pt x="26126" y="83036"/>
                  </a:cubicBezTo>
                  <a:cubicBezTo>
                    <a:pt x="11634" y="83036"/>
                    <a:pt x="0" y="69900"/>
                    <a:pt x="0" y="41604"/>
                  </a:cubicBezTo>
                  <a:cubicBezTo>
                    <a:pt x="0" y="12324"/>
                    <a:pt x="13137" y="0"/>
                    <a:pt x="26964" y="0"/>
                  </a:cubicBezTo>
                  <a:cubicBezTo>
                    <a:pt x="41432" y="0"/>
                    <a:pt x="52918" y="13482"/>
                    <a:pt x="52918" y="41432"/>
                  </a:cubicBezTo>
                  <a:close/>
                  <a:moveTo>
                    <a:pt x="12792" y="41432"/>
                  </a:moveTo>
                  <a:cubicBezTo>
                    <a:pt x="12792" y="54741"/>
                    <a:pt x="15133" y="72882"/>
                    <a:pt x="26767" y="72882"/>
                  </a:cubicBezTo>
                  <a:cubicBezTo>
                    <a:pt x="37760" y="72882"/>
                    <a:pt x="40076" y="54076"/>
                    <a:pt x="40076" y="41432"/>
                  </a:cubicBezTo>
                  <a:cubicBezTo>
                    <a:pt x="40076" y="29108"/>
                    <a:pt x="37735" y="10155"/>
                    <a:pt x="26422" y="10155"/>
                  </a:cubicBezTo>
                  <a:cubicBezTo>
                    <a:pt x="14961" y="10155"/>
                    <a:pt x="12792" y="29133"/>
                    <a:pt x="12792" y="41432"/>
                  </a:cubicBezTo>
                  <a:close/>
                </a:path>
              </a:pathLst>
            </a:custGeom>
            <a:solidFill>
              <a:srgbClr val="FFFFFF"/>
            </a:solidFill>
            <a:ln w="2465" cap="flat">
              <a:noFill/>
              <a:prstDash val="solid"/>
              <a:miter/>
            </a:ln>
          </p:spPr>
          <p:txBody>
            <a:bodyPr rtlCol="0" anchor="ctr">
              <a:noAutofit/>
            </a:bodyPr>
            <a:lstStyle/>
            <a:p>
              <a:endParaRPr lang="en-US"/>
            </a:p>
          </p:txBody>
        </p:sp>
        <p:sp>
          <p:nvSpPr>
            <p:cNvPr id="144" name="任意多边形: 形状 143">
              <a:extLst>
                <a:ext uri="{FF2B5EF4-FFF2-40B4-BE49-F238E27FC236}">
                  <a16:creationId xmlns:a16="http://schemas.microsoft.com/office/drawing/2014/main" id="{6C671E17-61ED-9E63-A2D5-FE8C6E316DA7}"/>
                </a:ext>
              </a:extLst>
            </p:cNvPr>
            <p:cNvSpPr/>
            <p:nvPr/>
          </p:nvSpPr>
          <p:spPr>
            <a:xfrm>
              <a:off x="7680358" y="3917474"/>
              <a:ext cx="50083" cy="81729"/>
            </a:xfrm>
            <a:custGeom>
              <a:avLst/>
              <a:gdLst>
                <a:gd name="connsiteX0" fmla="*/ 666 w 50083"/>
                <a:gd name="connsiteY0" fmla="*/ 21985 h 81729"/>
                <a:gd name="connsiteX1" fmla="*/ 0 w 50083"/>
                <a:gd name="connsiteY1" fmla="*/ 1183 h 81729"/>
                <a:gd name="connsiteX2" fmla="*/ 11141 w 50083"/>
                <a:gd name="connsiteY2" fmla="*/ 1183 h 81729"/>
                <a:gd name="connsiteX3" fmla="*/ 11806 w 50083"/>
                <a:gd name="connsiteY3" fmla="*/ 10993 h 81729"/>
                <a:gd name="connsiteX4" fmla="*/ 12127 w 50083"/>
                <a:gd name="connsiteY4" fmla="*/ 10993 h 81729"/>
                <a:gd name="connsiteX5" fmla="*/ 30612 w 50083"/>
                <a:gd name="connsiteY5" fmla="*/ 0 h 81729"/>
                <a:gd name="connsiteX6" fmla="*/ 50083 w 50083"/>
                <a:gd name="connsiteY6" fmla="*/ 27629 h 81729"/>
                <a:gd name="connsiteX7" fmla="*/ 50083 w 50083"/>
                <a:gd name="connsiteY7" fmla="*/ 81730 h 81729"/>
                <a:gd name="connsiteX8" fmla="*/ 37267 w 50083"/>
                <a:gd name="connsiteY8" fmla="*/ 81730 h 81729"/>
                <a:gd name="connsiteX9" fmla="*/ 37267 w 50083"/>
                <a:gd name="connsiteY9" fmla="*/ 29971 h 81729"/>
                <a:gd name="connsiteX10" fmla="*/ 26126 w 50083"/>
                <a:gd name="connsiteY10" fmla="*/ 10820 h 81729"/>
                <a:gd name="connsiteX11" fmla="*/ 14147 w 50083"/>
                <a:gd name="connsiteY11" fmla="*/ 23809 h 81729"/>
                <a:gd name="connsiteX12" fmla="*/ 13482 w 50083"/>
                <a:gd name="connsiteY12" fmla="*/ 31129 h 81729"/>
                <a:gd name="connsiteX13" fmla="*/ 13482 w 50083"/>
                <a:gd name="connsiteY13" fmla="*/ 81730 h 81729"/>
                <a:gd name="connsiteX14" fmla="*/ 666 w 50083"/>
                <a:gd name="connsiteY14" fmla="*/ 81730 h 81729"/>
                <a:gd name="connsiteX15" fmla="*/ 666 w 50083"/>
                <a:gd name="connsiteY15" fmla="*/ 21985 h 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083" h="81729">
                  <a:moveTo>
                    <a:pt x="666" y="21985"/>
                  </a:moveTo>
                  <a:cubicBezTo>
                    <a:pt x="666" y="12496"/>
                    <a:pt x="173" y="7665"/>
                    <a:pt x="0" y="1183"/>
                  </a:cubicBezTo>
                  <a:lnTo>
                    <a:pt x="11141" y="1183"/>
                  </a:lnTo>
                  <a:lnTo>
                    <a:pt x="11806" y="10993"/>
                  </a:lnTo>
                  <a:lnTo>
                    <a:pt x="12127" y="10993"/>
                  </a:lnTo>
                  <a:cubicBezTo>
                    <a:pt x="15627" y="4510"/>
                    <a:pt x="22109" y="0"/>
                    <a:pt x="30612" y="0"/>
                  </a:cubicBezTo>
                  <a:cubicBezTo>
                    <a:pt x="41752" y="0"/>
                    <a:pt x="50083" y="8158"/>
                    <a:pt x="50083" y="27629"/>
                  </a:cubicBezTo>
                  <a:lnTo>
                    <a:pt x="50083" y="81730"/>
                  </a:lnTo>
                  <a:lnTo>
                    <a:pt x="37267" y="81730"/>
                  </a:lnTo>
                  <a:lnTo>
                    <a:pt x="37267" y="29971"/>
                  </a:lnTo>
                  <a:cubicBezTo>
                    <a:pt x="37267" y="20309"/>
                    <a:pt x="35443" y="10820"/>
                    <a:pt x="26126" y="10820"/>
                  </a:cubicBezTo>
                  <a:cubicBezTo>
                    <a:pt x="20802" y="10820"/>
                    <a:pt x="15651" y="15306"/>
                    <a:pt x="14147" y="23809"/>
                  </a:cubicBezTo>
                  <a:cubicBezTo>
                    <a:pt x="13655" y="25806"/>
                    <a:pt x="13482" y="28295"/>
                    <a:pt x="13482" y="31129"/>
                  </a:cubicBezTo>
                  <a:lnTo>
                    <a:pt x="13482" y="81730"/>
                  </a:lnTo>
                  <a:lnTo>
                    <a:pt x="666" y="81730"/>
                  </a:lnTo>
                  <a:lnTo>
                    <a:pt x="666" y="21985"/>
                  </a:lnTo>
                  <a:close/>
                </a:path>
              </a:pathLst>
            </a:custGeom>
            <a:solidFill>
              <a:srgbClr val="FFFFFF"/>
            </a:solidFill>
            <a:ln w="2465" cap="flat">
              <a:noFill/>
              <a:prstDash val="solid"/>
              <a:miter/>
            </a:ln>
          </p:spPr>
          <p:txBody>
            <a:bodyPr rtlCol="0" anchor="ctr">
              <a:noAutofit/>
            </a:bodyPr>
            <a:lstStyle/>
            <a:p>
              <a:endParaRPr lang="en-US"/>
            </a:p>
          </p:txBody>
        </p:sp>
        <p:sp>
          <p:nvSpPr>
            <p:cNvPr id="145" name="任意多边形: 形状 144">
              <a:extLst>
                <a:ext uri="{FF2B5EF4-FFF2-40B4-BE49-F238E27FC236}">
                  <a16:creationId xmlns:a16="http://schemas.microsoft.com/office/drawing/2014/main" id="{E49E6763-E42F-E5E9-91E5-FD59E7CE10D6}"/>
                </a:ext>
              </a:extLst>
            </p:cNvPr>
            <p:cNvSpPr/>
            <p:nvPr/>
          </p:nvSpPr>
          <p:spPr>
            <a:xfrm>
              <a:off x="7734779" y="3889524"/>
              <a:ext cx="28639" cy="142978"/>
            </a:xfrm>
            <a:custGeom>
              <a:avLst/>
              <a:gdLst>
                <a:gd name="connsiteX0" fmla="*/ 0 w 28639"/>
                <a:gd name="connsiteY0" fmla="*/ 132824 h 142978"/>
                <a:gd name="connsiteX1" fmla="*/ 10820 w 28639"/>
                <a:gd name="connsiteY1" fmla="*/ 126489 h 142978"/>
                <a:gd name="connsiteX2" fmla="*/ 14640 w 28639"/>
                <a:gd name="connsiteY2" fmla="*/ 100856 h 142978"/>
                <a:gd name="connsiteX3" fmla="*/ 14640 w 28639"/>
                <a:gd name="connsiteY3" fmla="*/ 29133 h 142978"/>
                <a:gd name="connsiteX4" fmla="*/ 27457 w 28639"/>
                <a:gd name="connsiteY4" fmla="*/ 29133 h 142978"/>
                <a:gd name="connsiteX5" fmla="*/ 27457 w 28639"/>
                <a:gd name="connsiteY5" fmla="*/ 104529 h 142978"/>
                <a:gd name="connsiteX6" fmla="*/ 19299 w 28639"/>
                <a:gd name="connsiteY6" fmla="*/ 135313 h 142978"/>
                <a:gd name="connsiteX7" fmla="*/ 1651 w 28639"/>
                <a:gd name="connsiteY7" fmla="*/ 142978 h 142978"/>
                <a:gd name="connsiteX8" fmla="*/ 0 w 28639"/>
                <a:gd name="connsiteY8" fmla="*/ 132824 h 142978"/>
                <a:gd name="connsiteX9" fmla="*/ 28640 w 28639"/>
                <a:gd name="connsiteY9" fmla="*/ 8331 h 142978"/>
                <a:gd name="connsiteX10" fmla="*/ 20975 w 28639"/>
                <a:gd name="connsiteY10" fmla="*/ 16662 h 142978"/>
                <a:gd name="connsiteX11" fmla="*/ 13482 w 28639"/>
                <a:gd name="connsiteY11" fmla="*/ 8331 h 142978"/>
                <a:gd name="connsiteX12" fmla="*/ 21147 w 28639"/>
                <a:gd name="connsiteY12" fmla="*/ 0 h 142978"/>
                <a:gd name="connsiteX13" fmla="*/ 28640 w 28639"/>
                <a:gd name="connsiteY13" fmla="*/ 8331 h 14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39" h="142978">
                  <a:moveTo>
                    <a:pt x="0" y="132824"/>
                  </a:moveTo>
                  <a:cubicBezTo>
                    <a:pt x="3672" y="131813"/>
                    <a:pt x="8158" y="130482"/>
                    <a:pt x="10820" y="126489"/>
                  </a:cubicBezTo>
                  <a:cubicBezTo>
                    <a:pt x="13655" y="122151"/>
                    <a:pt x="14640" y="116162"/>
                    <a:pt x="14640" y="100856"/>
                  </a:cubicBezTo>
                  <a:lnTo>
                    <a:pt x="14640" y="29133"/>
                  </a:lnTo>
                  <a:lnTo>
                    <a:pt x="27457" y="29133"/>
                  </a:lnTo>
                  <a:lnTo>
                    <a:pt x="27457" y="104529"/>
                  </a:lnTo>
                  <a:cubicBezTo>
                    <a:pt x="27457" y="121511"/>
                    <a:pt x="24967" y="129324"/>
                    <a:pt x="19299" y="135313"/>
                  </a:cubicBezTo>
                  <a:cubicBezTo>
                    <a:pt x="14468" y="140316"/>
                    <a:pt x="6655" y="142806"/>
                    <a:pt x="1651" y="142978"/>
                  </a:cubicBezTo>
                  <a:lnTo>
                    <a:pt x="0" y="132824"/>
                  </a:lnTo>
                  <a:close/>
                  <a:moveTo>
                    <a:pt x="28640" y="8331"/>
                  </a:moveTo>
                  <a:cubicBezTo>
                    <a:pt x="28640" y="13334"/>
                    <a:pt x="25633" y="16662"/>
                    <a:pt x="20975" y="16662"/>
                  </a:cubicBezTo>
                  <a:cubicBezTo>
                    <a:pt x="16637" y="16662"/>
                    <a:pt x="13482" y="13334"/>
                    <a:pt x="13482" y="8331"/>
                  </a:cubicBezTo>
                  <a:cubicBezTo>
                    <a:pt x="13482" y="3327"/>
                    <a:pt x="16810" y="0"/>
                    <a:pt x="21147" y="0"/>
                  </a:cubicBezTo>
                  <a:cubicBezTo>
                    <a:pt x="25633" y="25"/>
                    <a:pt x="28640" y="3352"/>
                    <a:pt x="28640" y="8331"/>
                  </a:cubicBezTo>
                  <a:close/>
                </a:path>
              </a:pathLst>
            </a:custGeom>
            <a:solidFill>
              <a:srgbClr val="FFFFFF"/>
            </a:solidFill>
            <a:ln w="2465" cap="flat">
              <a:noFill/>
              <a:prstDash val="solid"/>
              <a:miter/>
            </a:ln>
          </p:spPr>
          <p:txBody>
            <a:bodyPr rtlCol="0" anchor="ctr">
              <a:noAutofit/>
            </a:bodyPr>
            <a:lstStyle/>
            <a:p>
              <a:endParaRPr lang="en-US"/>
            </a:p>
          </p:txBody>
        </p:sp>
        <p:sp>
          <p:nvSpPr>
            <p:cNvPr id="146" name="任意多边形: 形状 145">
              <a:extLst>
                <a:ext uri="{FF2B5EF4-FFF2-40B4-BE49-F238E27FC236}">
                  <a16:creationId xmlns:a16="http://schemas.microsoft.com/office/drawing/2014/main" id="{55AD5677-4EB0-1FAF-9B0B-89AAFB2B163C}"/>
                </a:ext>
              </a:extLst>
            </p:cNvPr>
            <p:cNvSpPr/>
            <p:nvPr/>
          </p:nvSpPr>
          <p:spPr>
            <a:xfrm>
              <a:off x="7776236" y="3917498"/>
              <a:ext cx="52917" cy="83036"/>
            </a:xfrm>
            <a:custGeom>
              <a:avLst/>
              <a:gdLst>
                <a:gd name="connsiteX0" fmla="*/ 52917 w 52917"/>
                <a:gd name="connsiteY0" fmla="*/ 41432 h 83036"/>
                <a:gd name="connsiteX1" fmla="*/ 26126 w 52917"/>
                <a:gd name="connsiteY1" fmla="*/ 83036 h 83036"/>
                <a:gd name="connsiteX2" fmla="*/ 0 w 52917"/>
                <a:gd name="connsiteY2" fmla="*/ 41604 h 83036"/>
                <a:gd name="connsiteX3" fmla="*/ 26964 w 52917"/>
                <a:gd name="connsiteY3" fmla="*/ 0 h 83036"/>
                <a:gd name="connsiteX4" fmla="*/ 52917 w 52917"/>
                <a:gd name="connsiteY4" fmla="*/ 41432 h 83036"/>
                <a:gd name="connsiteX5" fmla="*/ 12792 w 52917"/>
                <a:gd name="connsiteY5" fmla="*/ 41432 h 83036"/>
                <a:gd name="connsiteX6" fmla="*/ 26767 w 52917"/>
                <a:gd name="connsiteY6" fmla="*/ 72882 h 83036"/>
                <a:gd name="connsiteX7" fmla="*/ 40076 w 52917"/>
                <a:gd name="connsiteY7" fmla="*/ 41432 h 83036"/>
                <a:gd name="connsiteX8" fmla="*/ 26422 w 52917"/>
                <a:gd name="connsiteY8" fmla="*/ 10155 h 83036"/>
                <a:gd name="connsiteX9" fmla="*/ 12792 w 52917"/>
                <a:gd name="connsiteY9" fmla="*/ 41432 h 8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17" h="83036">
                  <a:moveTo>
                    <a:pt x="52917" y="41432"/>
                  </a:moveTo>
                  <a:cubicBezTo>
                    <a:pt x="52917" y="72561"/>
                    <a:pt x="38597" y="83036"/>
                    <a:pt x="26126" y="83036"/>
                  </a:cubicBezTo>
                  <a:cubicBezTo>
                    <a:pt x="11633" y="83036"/>
                    <a:pt x="0" y="69900"/>
                    <a:pt x="0" y="41604"/>
                  </a:cubicBezTo>
                  <a:cubicBezTo>
                    <a:pt x="0" y="12324"/>
                    <a:pt x="13137" y="0"/>
                    <a:pt x="26964" y="0"/>
                  </a:cubicBezTo>
                  <a:cubicBezTo>
                    <a:pt x="41431" y="0"/>
                    <a:pt x="52917" y="13482"/>
                    <a:pt x="52917" y="41432"/>
                  </a:cubicBezTo>
                  <a:close/>
                  <a:moveTo>
                    <a:pt x="12792" y="41432"/>
                  </a:moveTo>
                  <a:cubicBezTo>
                    <a:pt x="12792" y="54741"/>
                    <a:pt x="15108" y="72882"/>
                    <a:pt x="26767" y="72882"/>
                  </a:cubicBezTo>
                  <a:cubicBezTo>
                    <a:pt x="37759" y="72882"/>
                    <a:pt x="40076" y="54076"/>
                    <a:pt x="40076" y="41432"/>
                  </a:cubicBezTo>
                  <a:cubicBezTo>
                    <a:pt x="40076" y="29108"/>
                    <a:pt x="37734" y="10155"/>
                    <a:pt x="26422" y="10155"/>
                  </a:cubicBezTo>
                  <a:cubicBezTo>
                    <a:pt x="14960" y="10155"/>
                    <a:pt x="12792" y="29133"/>
                    <a:pt x="12792" y="41432"/>
                  </a:cubicBezTo>
                  <a:close/>
                </a:path>
              </a:pathLst>
            </a:custGeom>
            <a:solidFill>
              <a:srgbClr val="FFFFFF"/>
            </a:solidFill>
            <a:ln w="2465" cap="flat">
              <a:noFill/>
              <a:prstDash val="solid"/>
              <a:miter/>
            </a:ln>
          </p:spPr>
          <p:txBody>
            <a:bodyPr rtlCol="0" anchor="ctr">
              <a:noAutofit/>
            </a:bodyPr>
            <a:lstStyle/>
            <a:p>
              <a:endParaRPr lang="en-US"/>
            </a:p>
          </p:txBody>
        </p:sp>
        <p:sp>
          <p:nvSpPr>
            <p:cNvPr id="147" name="任意多边形: 形状 146">
              <a:extLst>
                <a:ext uri="{FF2B5EF4-FFF2-40B4-BE49-F238E27FC236}">
                  <a16:creationId xmlns:a16="http://schemas.microsoft.com/office/drawing/2014/main" id="{7AC9243C-ACDB-80FD-1AEB-8EE34728E8CC}"/>
                </a:ext>
              </a:extLst>
            </p:cNvPr>
            <p:cNvSpPr/>
            <p:nvPr/>
          </p:nvSpPr>
          <p:spPr>
            <a:xfrm>
              <a:off x="7843128" y="3918657"/>
              <a:ext cx="49269" cy="81877"/>
            </a:xfrm>
            <a:custGeom>
              <a:avLst/>
              <a:gdLst>
                <a:gd name="connsiteX0" fmla="*/ 48604 w 49269"/>
                <a:gd name="connsiteY0" fmla="*/ 58586 h 81877"/>
                <a:gd name="connsiteX1" fmla="*/ 49270 w 49269"/>
                <a:gd name="connsiteY1" fmla="*/ 80547 h 81877"/>
                <a:gd name="connsiteX2" fmla="*/ 38129 w 49269"/>
                <a:gd name="connsiteY2" fmla="*/ 80547 h 81877"/>
                <a:gd name="connsiteX3" fmla="*/ 37119 w 49269"/>
                <a:gd name="connsiteY3" fmla="*/ 72068 h 81877"/>
                <a:gd name="connsiteX4" fmla="*/ 36798 w 49269"/>
                <a:gd name="connsiteY4" fmla="*/ 72068 h 81877"/>
                <a:gd name="connsiteX5" fmla="*/ 19644 w 49269"/>
                <a:gd name="connsiteY5" fmla="*/ 81878 h 81877"/>
                <a:gd name="connsiteX6" fmla="*/ 0 w 49269"/>
                <a:gd name="connsiteY6" fmla="*/ 50921 h 81877"/>
                <a:gd name="connsiteX7" fmla="*/ 0 w 49269"/>
                <a:gd name="connsiteY7" fmla="*/ 0 h 81877"/>
                <a:gd name="connsiteX8" fmla="*/ 12816 w 49269"/>
                <a:gd name="connsiteY8" fmla="*/ 0 h 81877"/>
                <a:gd name="connsiteX9" fmla="*/ 12816 w 49269"/>
                <a:gd name="connsiteY9" fmla="*/ 49097 h 81877"/>
                <a:gd name="connsiteX10" fmla="*/ 23637 w 49269"/>
                <a:gd name="connsiteY10" fmla="*/ 71058 h 81877"/>
                <a:gd name="connsiteX11" fmla="*/ 35122 w 49269"/>
                <a:gd name="connsiteY11" fmla="*/ 60410 h 81877"/>
                <a:gd name="connsiteX12" fmla="*/ 35788 w 49269"/>
                <a:gd name="connsiteY12" fmla="*/ 53090 h 81877"/>
                <a:gd name="connsiteX13" fmla="*/ 35788 w 49269"/>
                <a:gd name="connsiteY13" fmla="*/ 0 h 81877"/>
                <a:gd name="connsiteX14" fmla="*/ 48604 w 49269"/>
                <a:gd name="connsiteY14" fmla="*/ 0 h 81877"/>
                <a:gd name="connsiteX15" fmla="*/ 48604 w 49269"/>
                <a:gd name="connsiteY15" fmla="*/ 58586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69" h="81877">
                  <a:moveTo>
                    <a:pt x="48604" y="58586"/>
                  </a:moveTo>
                  <a:cubicBezTo>
                    <a:pt x="48604" y="67410"/>
                    <a:pt x="49097" y="74558"/>
                    <a:pt x="49270" y="80547"/>
                  </a:cubicBezTo>
                  <a:lnTo>
                    <a:pt x="38129" y="80547"/>
                  </a:lnTo>
                  <a:lnTo>
                    <a:pt x="37119" y="72068"/>
                  </a:lnTo>
                  <a:lnTo>
                    <a:pt x="36798" y="72068"/>
                  </a:lnTo>
                  <a:cubicBezTo>
                    <a:pt x="34457" y="76061"/>
                    <a:pt x="28320" y="81878"/>
                    <a:pt x="19644" y="81878"/>
                  </a:cubicBezTo>
                  <a:cubicBezTo>
                    <a:pt x="5669" y="81878"/>
                    <a:pt x="0" y="70885"/>
                    <a:pt x="0" y="50921"/>
                  </a:cubicBezTo>
                  <a:lnTo>
                    <a:pt x="0" y="0"/>
                  </a:lnTo>
                  <a:lnTo>
                    <a:pt x="12816" y="0"/>
                  </a:lnTo>
                  <a:lnTo>
                    <a:pt x="12816" y="49097"/>
                  </a:lnTo>
                  <a:cubicBezTo>
                    <a:pt x="12816" y="61741"/>
                    <a:pt x="14813" y="71058"/>
                    <a:pt x="23637" y="71058"/>
                  </a:cubicBezTo>
                  <a:cubicBezTo>
                    <a:pt x="31129" y="71058"/>
                    <a:pt x="34457" y="64058"/>
                    <a:pt x="35122" y="60410"/>
                  </a:cubicBezTo>
                  <a:cubicBezTo>
                    <a:pt x="35615" y="58241"/>
                    <a:pt x="35788" y="55752"/>
                    <a:pt x="35788" y="53090"/>
                  </a:cubicBezTo>
                  <a:lnTo>
                    <a:pt x="35788" y="0"/>
                  </a:lnTo>
                  <a:lnTo>
                    <a:pt x="48604" y="0"/>
                  </a:lnTo>
                  <a:lnTo>
                    <a:pt x="48604" y="58586"/>
                  </a:lnTo>
                  <a:close/>
                </a:path>
              </a:pathLst>
            </a:custGeom>
            <a:solidFill>
              <a:srgbClr val="FFFFFF"/>
            </a:solidFill>
            <a:ln w="2465" cap="flat">
              <a:noFill/>
              <a:prstDash val="solid"/>
              <a:miter/>
            </a:ln>
          </p:spPr>
          <p:txBody>
            <a:bodyPr rtlCol="0" anchor="ctr">
              <a:noAutofit/>
            </a:bodyPr>
            <a:lstStyle/>
            <a:p>
              <a:endParaRPr lang="en-US"/>
            </a:p>
          </p:txBody>
        </p:sp>
        <p:sp>
          <p:nvSpPr>
            <p:cNvPr id="148" name="任意多边形: 形状 147">
              <a:extLst>
                <a:ext uri="{FF2B5EF4-FFF2-40B4-BE49-F238E27FC236}">
                  <a16:creationId xmlns:a16="http://schemas.microsoft.com/office/drawing/2014/main" id="{49128DFF-EB76-9271-708F-E40474263A10}"/>
                </a:ext>
              </a:extLst>
            </p:cNvPr>
            <p:cNvSpPr/>
            <p:nvPr/>
          </p:nvSpPr>
          <p:spPr>
            <a:xfrm>
              <a:off x="7908886" y="3917498"/>
              <a:ext cx="32115" cy="81730"/>
            </a:xfrm>
            <a:custGeom>
              <a:avLst/>
              <a:gdLst>
                <a:gd name="connsiteX0" fmla="*/ 666 w 32115"/>
                <a:gd name="connsiteY0" fmla="*/ 21961 h 81730"/>
                <a:gd name="connsiteX1" fmla="*/ 0 w 32115"/>
                <a:gd name="connsiteY1" fmla="*/ 1158 h 81730"/>
                <a:gd name="connsiteX2" fmla="*/ 11486 w 32115"/>
                <a:gd name="connsiteY2" fmla="*/ 1158 h 81730"/>
                <a:gd name="connsiteX3" fmla="*/ 12151 w 32115"/>
                <a:gd name="connsiteY3" fmla="*/ 13975 h 81730"/>
                <a:gd name="connsiteX4" fmla="*/ 12472 w 32115"/>
                <a:gd name="connsiteY4" fmla="*/ 13975 h 81730"/>
                <a:gd name="connsiteX5" fmla="*/ 29453 w 32115"/>
                <a:gd name="connsiteY5" fmla="*/ 0 h 81730"/>
                <a:gd name="connsiteX6" fmla="*/ 32115 w 32115"/>
                <a:gd name="connsiteY6" fmla="*/ 173 h 81730"/>
                <a:gd name="connsiteX7" fmla="*/ 32115 w 32115"/>
                <a:gd name="connsiteY7" fmla="*/ 13162 h 81730"/>
                <a:gd name="connsiteX8" fmla="*/ 29453 w 32115"/>
                <a:gd name="connsiteY8" fmla="*/ 13162 h 81730"/>
                <a:gd name="connsiteX9" fmla="*/ 13975 w 32115"/>
                <a:gd name="connsiteY9" fmla="*/ 29799 h 81730"/>
                <a:gd name="connsiteX10" fmla="*/ 13482 w 32115"/>
                <a:gd name="connsiteY10" fmla="*/ 37119 h 81730"/>
                <a:gd name="connsiteX11" fmla="*/ 13482 w 32115"/>
                <a:gd name="connsiteY11" fmla="*/ 81730 h 81730"/>
                <a:gd name="connsiteX12" fmla="*/ 666 w 32115"/>
                <a:gd name="connsiteY12" fmla="*/ 81730 h 81730"/>
                <a:gd name="connsiteX13" fmla="*/ 666 w 32115"/>
                <a:gd name="connsiteY13" fmla="*/ 21961 h 8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15" h="81730">
                  <a:moveTo>
                    <a:pt x="666" y="21961"/>
                  </a:moveTo>
                  <a:cubicBezTo>
                    <a:pt x="666" y="15133"/>
                    <a:pt x="173" y="7148"/>
                    <a:pt x="0" y="1158"/>
                  </a:cubicBezTo>
                  <a:lnTo>
                    <a:pt x="11486" y="1158"/>
                  </a:lnTo>
                  <a:lnTo>
                    <a:pt x="12151" y="13975"/>
                  </a:lnTo>
                  <a:lnTo>
                    <a:pt x="12472" y="13975"/>
                  </a:lnTo>
                  <a:cubicBezTo>
                    <a:pt x="15134" y="6310"/>
                    <a:pt x="21961" y="0"/>
                    <a:pt x="29453" y="0"/>
                  </a:cubicBezTo>
                  <a:cubicBezTo>
                    <a:pt x="30464" y="0"/>
                    <a:pt x="31278" y="0"/>
                    <a:pt x="32115" y="173"/>
                  </a:cubicBezTo>
                  <a:lnTo>
                    <a:pt x="32115" y="13162"/>
                  </a:lnTo>
                  <a:cubicBezTo>
                    <a:pt x="31278" y="13162"/>
                    <a:pt x="30440" y="13162"/>
                    <a:pt x="29453" y="13162"/>
                  </a:cubicBezTo>
                  <a:cubicBezTo>
                    <a:pt x="21296" y="13162"/>
                    <a:pt x="15306" y="20654"/>
                    <a:pt x="13975" y="29799"/>
                  </a:cubicBezTo>
                  <a:cubicBezTo>
                    <a:pt x="13630" y="31967"/>
                    <a:pt x="13482" y="34457"/>
                    <a:pt x="13482" y="37119"/>
                  </a:cubicBezTo>
                  <a:lnTo>
                    <a:pt x="13482" y="81730"/>
                  </a:lnTo>
                  <a:lnTo>
                    <a:pt x="666" y="81730"/>
                  </a:lnTo>
                  <a:lnTo>
                    <a:pt x="666" y="21961"/>
                  </a:lnTo>
                  <a:close/>
                </a:path>
              </a:pathLst>
            </a:custGeom>
            <a:solidFill>
              <a:srgbClr val="FFFFFF"/>
            </a:solidFill>
            <a:ln w="2465" cap="flat">
              <a:noFill/>
              <a:prstDash val="solid"/>
              <a:miter/>
            </a:ln>
          </p:spPr>
          <p:txBody>
            <a:bodyPr rtlCol="0" anchor="ctr">
              <a:noAutofit/>
            </a:bodyPr>
            <a:lstStyle/>
            <a:p>
              <a:endParaRPr lang="en-US"/>
            </a:p>
          </p:txBody>
        </p:sp>
      </p:grpSp>
      <p:sp>
        <p:nvSpPr>
          <p:cNvPr id="113" name="任意多边形: 形状 112">
            <a:extLst>
              <a:ext uri="{FF2B5EF4-FFF2-40B4-BE49-F238E27FC236}">
                <a16:creationId xmlns:a16="http://schemas.microsoft.com/office/drawing/2014/main" id="{F27308AE-2C06-3752-A9E1-74CDC3F50DA9}"/>
              </a:ext>
            </a:extLst>
          </p:cNvPr>
          <p:cNvSpPr/>
          <p:nvPr/>
        </p:nvSpPr>
        <p:spPr>
          <a:xfrm>
            <a:off x="11959787" y="6450192"/>
            <a:ext cx="132033" cy="48258"/>
          </a:xfrm>
          <a:custGeom>
            <a:avLst/>
            <a:gdLst>
              <a:gd name="connsiteX0" fmla="*/ 2236 w 344609"/>
              <a:gd name="connsiteY0" fmla="*/ 12997 h 125954"/>
              <a:gd name="connsiteX1" fmla="*/ 104891 w 344609"/>
              <a:gd name="connsiteY1" fmla="*/ 124254 h 125954"/>
              <a:gd name="connsiteX2" fmla="*/ 344609 w 344609"/>
              <a:gd name="connsiteY2" fmla="*/ 125955 h 125954"/>
              <a:gd name="connsiteX3" fmla="*/ 2236 w 344609"/>
              <a:gd name="connsiteY3" fmla="*/ 12997 h 125954"/>
            </a:gdLst>
            <a:ahLst/>
            <a:cxnLst>
              <a:cxn ang="0">
                <a:pos x="connsiteX0" y="connsiteY0"/>
              </a:cxn>
              <a:cxn ang="0">
                <a:pos x="connsiteX1" y="connsiteY1"/>
              </a:cxn>
              <a:cxn ang="0">
                <a:pos x="connsiteX2" y="connsiteY2"/>
              </a:cxn>
              <a:cxn ang="0">
                <a:pos x="connsiteX3" y="connsiteY3"/>
              </a:cxn>
            </a:cxnLst>
            <a:rect l="l" t="t" r="r" b="b"/>
            <a:pathLst>
              <a:path w="344609" h="125954">
                <a:moveTo>
                  <a:pt x="2236" y="12997"/>
                </a:moveTo>
                <a:cubicBezTo>
                  <a:pt x="47487" y="93051"/>
                  <a:pt x="104891" y="124254"/>
                  <a:pt x="104891" y="124254"/>
                </a:cubicBezTo>
                <a:lnTo>
                  <a:pt x="344609" y="125955"/>
                </a:lnTo>
                <a:cubicBezTo>
                  <a:pt x="344634" y="125930"/>
                  <a:pt x="-32295" y="-48079"/>
                  <a:pt x="2236" y="12997"/>
                </a:cubicBezTo>
                <a:close/>
              </a:path>
            </a:pathLst>
          </a:custGeom>
          <a:solidFill>
            <a:srgbClr val="233862"/>
          </a:solidFill>
          <a:ln w="2465" cap="flat">
            <a:noFill/>
            <a:prstDash val="solid"/>
            <a:miter/>
          </a:ln>
        </p:spPr>
        <p:txBody>
          <a:bodyPr rtlCol="0" anchor="ctr"/>
          <a:lstStyle/>
          <a:p>
            <a:endParaRPr lang="en-US"/>
          </a:p>
        </p:txBody>
      </p:sp>
      <p:grpSp>
        <p:nvGrpSpPr>
          <p:cNvPr id="114" name="图形 17">
            <a:extLst>
              <a:ext uri="{FF2B5EF4-FFF2-40B4-BE49-F238E27FC236}">
                <a16:creationId xmlns:a16="http://schemas.microsoft.com/office/drawing/2014/main" id="{BCBD0AEF-822D-6B24-C82A-5E7B4A87DA16}"/>
              </a:ext>
            </a:extLst>
          </p:cNvPr>
          <p:cNvGrpSpPr/>
          <p:nvPr/>
        </p:nvGrpSpPr>
        <p:grpSpPr>
          <a:xfrm>
            <a:off x="11689212" y="6025234"/>
            <a:ext cx="563103" cy="738068"/>
            <a:chOff x="7369130" y="3979208"/>
            <a:chExt cx="1469710" cy="1926370"/>
          </a:xfrm>
        </p:grpSpPr>
        <p:sp>
          <p:nvSpPr>
            <p:cNvPr id="120" name="任意多边形: 形状 119">
              <a:extLst>
                <a:ext uri="{FF2B5EF4-FFF2-40B4-BE49-F238E27FC236}">
                  <a16:creationId xmlns:a16="http://schemas.microsoft.com/office/drawing/2014/main" id="{7F1521FE-A1DE-5075-7F38-2FF289550D00}"/>
                </a:ext>
              </a:extLst>
            </p:cNvPr>
            <p:cNvSpPr/>
            <p:nvPr/>
          </p:nvSpPr>
          <p:spPr>
            <a:xfrm>
              <a:off x="8058741" y="5519910"/>
              <a:ext cx="204208" cy="385667"/>
            </a:xfrm>
            <a:custGeom>
              <a:avLst/>
              <a:gdLst>
                <a:gd name="connsiteX0" fmla="*/ 198607 w 204208"/>
                <a:gd name="connsiteY0" fmla="*/ 199691 h 385667"/>
                <a:gd name="connsiteX1" fmla="*/ 202403 w 204208"/>
                <a:gd name="connsiteY1" fmla="*/ 223426 h 385667"/>
                <a:gd name="connsiteX2" fmla="*/ 202329 w 204208"/>
                <a:gd name="connsiteY2" fmla="*/ 223550 h 385667"/>
                <a:gd name="connsiteX3" fmla="*/ 155425 w 204208"/>
                <a:gd name="connsiteY3" fmla="*/ 274274 h 385667"/>
                <a:gd name="connsiteX4" fmla="*/ 147908 w 204208"/>
                <a:gd name="connsiteY4" fmla="*/ 280460 h 385667"/>
                <a:gd name="connsiteX5" fmla="*/ 146232 w 204208"/>
                <a:gd name="connsiteY5" fmla="*/ 281964 h 385667"/>
                <a:gd name="connsiteX6" fmla="*/ 144926 w 204208"/>
                <a:gd name="connsiteY6" fmla="*/ 283122 h 385667"/>
                <a:gd name="connsiteX7" fmla="*/ 94966 w 204208"/>
                <a:gd name="connsiteY7" fmla="*/ 344222 h 385667"/>
                <a:gd name="connsiteX8" fmla="*/ 15701 w 204208"/>
                <a:gd name="connsiteY8" fmla="*/ 384077 h 385667"/>
                <a:gd name="connsiteX9" fmla="*/ 38869 w 204208"/>
                <a:gd name="connsiteY9" fmla="*/ 331726 h 385667"/>
                <a:gd name="connsiteX10" fmla="*/ 41161 w 204208"/>
                <a:gd name="connsiteY10" fmla="*/ 327955 h 385667"/>
                <a:gd name="connsiteX11" fmla="*/ 47446 w 204208"/>
                <a:gd name="connsiteY11" fmla="*/ 317554 h 385667"/>
                <a:gd name="connsiteX12" fmla="*/ 57379 w 204208"/>
                <a:gd name="connsiteY12" fmla="*/ 225078 h 385667"/>
                <a:gd name="connsiteX13" fmla="*/ 0 w 204208"/>
                <a:gd name="connsiteY13" fmla="*/ 13260 h 385667"/>
                <a:gd name="connsiteX14" fmla="*/ 80424 w 204208"/>
                <a:gd name="connsiteY14" fmla="*/ 0 h 385667"/>
                <a:gd name="connsiteX15" fmla="*/ 130137 w 204208"/>
                <a:gd name="connsiteY15" fmla="*/ 159837 h 385667"/>
                <a:gd name="connsiteX16" fmla="*/ 173911 w 204208"/>
                <a:gd name="connsiteY16" fmla="*/ 180047 h 385667"/>
                <a:gd name="connsiteX17" fmla="*/ 176745 w 204208"/>
                <a:gd name="connsiteY17" fmla="*/ 181871 h 385667"/>
                <a:gd name="connsiteX18" fmla="*/ 198607 w 204208"/>
                <a:gd name="connsiteY18" fmla="*/ 199691 h 38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208" h="385667">
                  <a:moveTo>
                    <a:pt x="198607" y="199691"/>
                  </a:moveTo>
                  <a:cubicBezTo>
                    <a:pt x="204794" y="206888"/>
                    <a:pt x="205533" y="214899"/>
                    <a:pt x="202403" y="223426"/>
                  </a:cubicBezTo>
                  <a:cubicBezTo>
                    <a:pt x="202403" y="223451"/>
                    <a:pt x="202378" y="223525"/>
                    <a:pt x="202329" y="223550"/>
                  </a:cubicBezTo>
                  <a:cubicBezTo>
                    <a:pt x="196487" y="239299"/>
                    <a:pt x="177484" y="256824"/>
                    <a:pt x="155425" y="274274"/>
                  </a:cubicBezTo>
                  <a:cubicBezTo>
                    <a:pt x="152615" y="276517"/>
                    <a:pt x="150101" y="278562"/>
                    <a:pt x="147908" y="280460"/>
                  </a:cubicBezTo>
                  <a:cubicBezTo>
                    <a:pt x="147341" y="280953"/>
                    <a:pt x="146749" y="281446"/>
                    <a:pt x="146232" y="281964"/>
                  </a:cubicBezTo>
                  <a:cubicBezTo>
                    <a:pt x="145788" y="282358"/>
                    <a:pt x="145369" y="282752"/>
                    <a:pt x="144926" y="283122"/>
                  </a:cubicBezTo>
                  <a:cubicBezTo>
                    <a:pt x="124320" y="301829"/>
                    <a:pt x="132010" y="306217"/>
                    <a:pt x="94966" y="344222"/>
                  </a:cubicBezTo>
                  <a:cubicBezTo>
                    <a:pt x="52745" y="387528"/>
                    <a:pt x="23883" y="388119"/>
                    <a:pt x="15701" y="384077"/>
                  </a:cubicBezTo>
                  <a:cubicBezTo>
                    <a:pt x="8775" y="380651"/>
                    <a:pt x="23045" y="357606"/>
                    <a:pt x="38869" y="331726"/>
                  </a:cubicBezTo>
                  <a:cubicBezTo>
                    <a:pt x="39633" y="330469"/>
                    <a:pt x="40397" y="329212"/>
                    <a:pt x="41161" y="327955"/>
                  </a:cubicBezTo>
                  <a:cubicBezTo>
                    <a:pt x="43256" y="324505"/>
                    <a:pt x="45351" y="321030"/>
                    <a:pt x="47446" y="317554"/>
                  </a:cubicBezTo>
                  <a:cubicBezTo>
                    <a:pt x="65981" y="286400"/>
                    <a:pt x="61396" y="271686"/>
                    <a:pt x="57379" y="225078"/>
                  </a:cubicBezTo>
                  <a:cubicBezTo>
                    <a:pt x="54125" y="187220"/>
                    <a:pt x="0" y="13260"/>
                    <a:pt x="0" y="13260"/>
                  </a:cubicBezTo>
                  <a:lnTo>
                    <a:pt x="80424" y="0"/>
                  </a:lnTo>
                  <a:cubicBezTo>
                    <a:pt x="80424" y="0"/>
                    <a:pt x="103642" y="138369"/>
                    <a:pt x="130137" y="159837"/>
                  </a:cubicBezTo>
                  <a:cubicBezTo>
                    <a:pt x="144309" y="171273"/>
                    <a:pt x="160256" y="171544"/>
                    <a:pt x="173911" y="180047"/>
                  </a:cubicBezTo>
                  <a:cubicBezTo>
                    <a:pt x="174872" y="180639"/>
                    <a:pt x="175833" y="181255"/>
                    <a:pt x="176745" y="181871"/>
                  </a:cubicBezTo>
                  <a:cubicBezTo>
                    <a:pt x="184484" y="187097"/>
                    <a:pt x="192396" y="192470"/>
                    <a:pt x="198607" y="199691"/>
                  </a:cubicBezTo>
                  <a:close/>
                </a:path>
              </a:pathLst>
            </a:custGeom>
            <a:solidFill>
              <a:srgbClr val="FFB27D"/>
            </a:solidFill>
            <a:ln w="2465" cap="flat">
              <a:noFill/>
              <a:prstDash val="solid"/>
              <a:miter/>
            </a:ln>
          </p:spPr>
          <p:txBody>
            <a:bodyPr rtlCol="0" anchor="ctr"/>
            <a:lstStyle/>
            <a:p>
              <a:endParaRPr lang="en-US"/>
            </a:p>
          </p:txBody>
        </p:sp>
        <p:sp>
          <p:nvSpPr>
            <p:cNvPr id="121" name="任意多边形: 形状 120">
              <a:extLst>
                <a:ext uri="{FF2B5EF4-FFF2-40B4-BE49-F238E27FC236}">
                  <a16:creationId xmlns:a16="http://schemas.microsoft.com/office/drawing/2014/main" id="{636250D8-21E5-822F-873A-75DD8FABAB86}"/>
                </a:ext>
              </a:extLst>
            </p:cNvPr>
            <p:cNvSpPr/>
            <p:nvPr/>
          </p:nvSpPr>
          <p:spPr>
            <a:xfrm>
              <a:off x="8072647" y="5699982"/>
              <a:ext cx="190302" cy="205595"/>
            </a:xfrm>
            <a:custGeom>
              <a:avLst/>
              <a:gdLst>
                <a:gd name="connsiteX0" fmla="*/ 184701 w 190302"/>
                <a:gd name="connsiteY0" fmla="*/ 19619 h 205595"/>
                <a:gd name="connsiteX1" fmla="*/ 188497 w 190302"/>
                <a:gd name="connsiteY1" fmla="*/ 43354 h 205595"/>
                <a:gd name="connsiteX2" fmla="*/ 188423 w 190302"/>
                <a:gd name="connsiteY2" fmla="*/ 43478 h 205595"/>
                <a:gd name="connsiteX3" fmla="*/ 141445 w 190302"/>
                <a:gd name="connsiteY3" fmla="*/ 94054 h 205595"/>
                <a:gd name="connsiteX4" fmla="*/ 134002 w 190302"/>
                <a:gd name="connsiteY4" fmla="*/ 100388 h 205595"/>
                <a:gd name="connsiteX5" fmla="*/ 132326 w 190302"/>
                <a:gd name="connsiteY5" fmla="*/ 101891 h 205595"/>
                <a:gd name="connsiteX6" fmla="*/ 131019 w 190302"/>
                <a:gd name="connsiteY6" fmla="*/ 103050 h 205595"/>
                <a:gd name="connsiteX7" fmla="*/ 81060 w 190302"/>
                <a:gd name="connsiteY7" fmla="*/ 164150 h 205595"/>
                <a:gd name="connsiteX8" fmla="*/ 1794 w 190302"/>
                <a:gd name="connsiteY8" fmla="*/ 204005 h 205595"/>
                <a:gd name="connsiteX9" fmla="*/ 24963 w 190302"/>
                <a:gd name="connsiteY9" fmla="*/ 151654 h 205595"/>
                <a:gd name="connsiteX10" fmla="*/ 100062 w 190302"/>
                <a:gd name="connsiteY10" fmla="*/ 97135 h 205595"/>
                <a:gd name="connsiteX11" fmla="*/ 160005 w 190302"/>
                <a:gd name="connsiteY11" fmla="*/ 0 h 205595"/>
                <a:gd name="connsiteX12" fmla="*/ 162839 w 190302"/>
                <a:gd name="connsiteY12" fmla="*/ 1824 h 205595"/>
                <a:gd name="connsiteX13" fmla="*/ 184701 w 190302"/>
                <a:gd name="connsiteY13" fmla="*/ 19619 h 2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302" h="205595">
                  <a:moveTo>
                    <a:pt x="184701" y="19619"/>
                  </a:moveTo>
                  <a:cubicBezTo>
                    <a:pt x="190888" y="26816"/>
                    <a:pt x="191627" y="34826"/>
                    <a:pt x="188497" y="43354"/>
                  </a:cubicBezTo>
                  <a:cubicBezTo>
                    <a:pt x="188497" y="43379"/>
                    <a:pt x="188472" y="43453"/>
                    <a:pt x="188423" y="43478"/>
                  </a:cubicBezTo>
                  <a:cubicBezTo>
                    <a:pt x="181299" y="59203"/>
                    <a:pt x="162765" y="76628"/>
                    <a:pt x="141445" y="94054"/>
                  </a:cubicBezTo>
                  <a:cubicBezTo>
                    <a:pt x="138660" y="96346"/>
                    <a:pt x="136195" y="98441"/>
                    <a:pt x="134002" y="100388"/>
                  </a:cubicBezTo>
                  <a:cubicBezTo>
                    <a:pt x="133435" y="100881"/>
                    <a:pt x="132843" y="101374"/>
                    <a:pt x="132326" y="101891"/>
                  </a:cubicBezTo>
                  <a:cubicBezTo>
                    <a:pt x="131882" y="102286"/>
                    <a:pt x="131463" y="102680"/>
                    <a:pt x="131019" y="103050"/>
                  </a:cubicBezTo>
                  <a:cubicBezTo>
                    <a:pt x="110414" y="121757"/>
                    <a:pt x="118104" y="126144"/>
                    <a:pt x="81060" y="164150"/>
                  </a:cubicBezTo>
                  <a:cubicBezTo>
                    <a:pt x="38839" y="207455"/>
                    <a:pt x="9977" y="208047"/>
                    <a:pt x="1794" y="204005"/>
                  </a:cubicBezTo>
                  <a:cubicBezTo>
                    <a:pt x="-5132" y="200579"/>
                    <a:pt x="9139" y="177534"/>
                    <a:pt x="24963" y="151654"/>
                  </a:cubicBezTo>
                  <a:cubicBezTo>
                    <a:pt x="33146" y="148721"/>
                    <a:pt x="71151" y="133588"/>
                    <a:pt x="100062" y="97135"/>
                  </a:cubicBezTo>
                  <a:cubicBezTo>
                    <a:pt x="125523" y="65093"/>
                    <a:pt x="142653" y="23834"/>
                    <a:pt x="160005" y="0"/>
                  </a:cubicBezTo>
                  <a:cubicBezTo>
                    <a:pt x="160966" y="592"/>
                    <a:pt x="161927" y="1208"/>
                    <a:pt x="162839" y="1824"/>
                  </a:cubicBezTo>
                  <a:cubicBezTo>
                    <a:pt x="170578" y="7024"/>
                    <a:pt x="178490" y="12398"/>
                    <a:pt x="184701" y="19619"/>
                  </a:cubicBezTo>
                  <a:close/>
                </a:path>
              </a:pathLst>
            </a:custGeom>
            <a:solidFill>
              <a:srgbClr val="233862"/>
            </a:solidFill>
            <a:ln w="2465" cap="flat">
              <a:noFill/>
              <a:prstDash val="solid"/>
              <a:miter/>
            </a:ln>
          </p:spPr>
          <p:txBody>
            <a:bodyPr rtlCol="0" anchor="ctr"/>
            <a:lstStyle/>
            <a:p>
              <a:endParaRPr lang="en-US"/>
            </a:p>
          </p:txBody>
        </p:sp>
        <p:sp>
          <p:nvSpPr>
            <p:cNvPr id="122" name="任意多边形: 形状 121">
              <a:extLst>
                <a:ext uri="{FF2B5EF4-FFF2-40B4-BE49-F238E27FC236}">
                  <a16:creationId xmlns:a16="http://schemas.microsoft.com/office/drawing/2014/main" id="{0F8221C8-FA04-1209-FE45-E2D281666B2A}"/>
                </a:ext>
              </a:extLst>
            </p:cNvPr>
            <p:cNvSpPr/>
            <p:nvPr/>
          </p:nvSpPr>
          <p:spPr>
            <a:xfrm>
              <a:off x="7369130" y="5491664"/>
              <a:ext cx="306297" cy="191536"/>
            </a:xfrm>
            <a:custGeom>
              <a:avLst/>
              <a:gdLst>
                <a:gd name="connsiteX0" fmla="*/ 240860 w 306297"/>
                <a:gd name="connsiteY0" fmla="*/ 173196 h 191536"/>
                <a:gd name="connsiteX1" fmla="*/ 161003 w 306297"/>
                <a:gd name="connsiteY1" fmla="*/ 183646 h 191536"/>
                <a:gd name="connsiteX2" fmla="*/ 74738 w 306297"/>
                <a:gd name="connsiteY2" fmla="*/ 178643 h 191536"/>
                <a:gd name="connsiteX3" fmla="*/ 57 w 306297"/>
                <a:gd name="connsiteY3" fmla="*/ 142584 h 191536"/>
                <a:gd name="connsiteX4" fmla="*/ 56178 w 306297"/>
                <a:gd name="connsiteY4" fmla="*/ 129521 h 191536"/>
                <a:gd name="connsiteX5" fmla="*/ 67467 w 306297"/>
                <a:gd name="connsiteY5" fmla="*/ 128264 h 191536"/>
                <a:gd name="connsiteX6" fmla="*/ 156566 w 306297"/>
                <a:gd name="connsiteY6" fmla="*/ 85156 h 191536"/>
                <a:gd name="connsiteX7" fmla="*/ 229275 w 306297"/>
                <a:gd name="connsiteY7" fmla="*/ 0 h 191536"/>
                <a:gd name="connsiteX8" fmla="*/ 306298 w 306297"/>
                <a:gd name="connsiteY8" fmla="*/ 6655 h 191536"/>
                <a:gd name="connsiteX9" fmla="*/ 249585 w 306297"/>
                <a:gd name="connsiteY9" fmla="*/ 94399 h 191536"/>
                <a:gd name="connsiteX10" fmla="*/ 241648 w 306297"/>
                <a:gd name="connsiteY10" fmla="*/ 146873 h 191536"/>
                <a:gd name="connsiteX11" fmla="*/ 240860 w 306297"/>
                <a:gd name="connsiteY11" fmla="*/ 173196 h 19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297" h="191536">
                  <a:moveTo>
                    <a:pt x="240860" y="173196"/>
                  </a:moveTo>
                  <a:cubicBezTo>
                    <a:pt x="235733" y="197966"/>
                    <a:pt x="200414" y="193579"/>
                    <a:pt x="161003" y="183646"/>
                  </a:cubicBezTo>
                  <a:cubicBezTo>
                    <a:pt x="121592" y="173713"/>
                    <a:pt x="130884" y="185248"/>
                    <a:pt x="74738" y="178643"/>
                  </a:cubicBezTo>
                  <a:cubicBezTo>
                    <a:pt x="18591" y="172037"/>
                    <a:pt x="1708" y="150964"/>
                    <a:pt x="57" y="142584"/>
                  </a:cubicBezTo>
                  <a:cubicBezTo>
                    <a:pt x="-1422" y="135165"/>
                    <a:pt x="26355" y="132750"/>
                    <a:pt x="56178" y="129521"/>
                  </a:cubicBezTo>
                  <a:cubicBezTo>
                    <a:pt x="59925" y="129127"/>
                    <a:pt x="63696" y="128683"/>
                    <a:pt x="67467" y="128264"/>
                  </a:cubicBezTo>
                  <a:cubicBezTo>
                    <a:pt x="101135" y="124271"/>
                    <a:pt x="125905" y="102754"/>
                    <a:pt x="156566" y="85156"/>
                  </a:cubicBezTo>
                  <a:cubicBezTo>
                    <a:pt x="185625" y="68470"/>
                    <a:pt x="229275" y="0"/>
                    <a:pt x="229275" y="0"/>
                  </a:cubicBezTo>
                  <a:lnTo>
                    <a:pt x="306298" y="6655"/>
                  </a:lnTo>
                  <a:cubicBezTo>
                    <a:pt x="306298" y="6655"/>
                    <a:pt x="265433" y="67804"/>
                    <a:pt x="249585" y="94399"/>
                  </a:cubicBezTo>
                  <a:cubicBezTo>
                    <a:pt x="240268" y="110050"/>
                    <a:pt x="240613" y="130827"/>
                    <a:pt x="241648" y="146873"/>
                  </a:cubicBezTo>
                  <a:cubicBezTo>
                    <a:pt x="242190" y="155573"/>
                    <a:pt x="242684" y="164471"/>
                    <a:pt x="240860" y="173196"/>
                  </a:cubicBezTo>
                  <a:close/>
                </a:path>
              </a:pathLst>
            </a:custGeom>
            <a:solidFill>
              <a:srgbClr val="FFB27D"/>
            </a:solidFill>
            <a:ln w="2465" cap="flat">
              <a:noFill/>
              <a:prstDash val="solid"/>
              <a:miter/>
            </a:ln>
          </p:spPr>
          <p:txBody>
            <a:bodyPr rtlCol="0" anchor="ctr"/>
            <a:lstStyle/>
            <a:p>
              <a:endParaRPr lang="en-US"/>
            </a:p>
          </p:txBody>
        </p:sp>
        <p:sp>
          <p:nvSpPr>
            <p:cNvPr id="123" name="任意多边形: 形状 122">
              <a:extLst>
                <a:ext uri="{FF2B5EF4-FFF2-40B4-BE49-F238E27FC236}">
                  <a16:creationId xmlns:a16="http://schemas.microsoft.com/office/drawing/2014/main" id="{92AED589-CC38-03C9-DB04-479299BE2173}"/>
                </a:ext>
              </a:extLst>
            </p:cNvPr>
            <p:cNvSpPr/>
            <p:nvPr/>
          </p:nvSpPr>
          <p:spPr>
            <a:xfrm>
              <a:off x="7369130" y="5621185"/>
              <a:ext cx="242144" cy="62015"/>
            </a:xfrm>
            <a:custGeom>
              <a:avLst/>
              <a:gdLst>
                <a:gd name="connsiteX0" fmla="*/ 161003 w 242144"/>
                <a:gd name="connsiteY0" fmla="*/ 54125 h 62015"/>
                <a:gd name="connsiteX1" fmla="*/ 74738 w 242144"/>
                <a:gd name="connsiteY1" fmla="*/ 49122 h 62015"/>
                <a:gd name="connsiteX2" fmla="*/ 57 w 242144"/>
                <a:gd name="connsiteY2" fmla="*/ 13063 h 62015"/>
                <a:gd name="connsiteX3" fmla="*/ 56178 w 242144"/>
                <a:gd name="connsiteY3" fmla="*/ 0 h 62015"/>
                <a:gd name="connsiteX4" fmla="*/ 56449 w 242144"/>
                <a:gd name="connsiteY4" fmla="*/ 567 h 62015"/>
                <a:gd name="connsiteX5" fmla="*/ 136750 w 242144"/>
                <a:gd name="connsiteY5" fmla="*/ 26151 h 62015"/>
                <a:gd name="connsiteX6" fmla="*/ 241648 w 242144"/>
                <a:gd name="connsiteY6" fmla="*/ 17327 h 62015"/>
                <a:gd name="connsiteX7" fmla="*/ 240860 w 242144"/>
                <a:gd name="connsiteY7" fmla="*/ 43675 h 62015"/>
                <a:gd name="connsiteX8" fmla="*/ 161003 w 242144"/>
                <a:gd name="connsiteY8" fmla="*/ 54125 h 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44" h="62015">
                  <a:moveTo>
                    <a:pt x="161003" y="54125"/>
                  </a:moveTo>
                  <a:cubicBezTo>
                    <a:pt x="121592" y="44192"/>
                    <a:pt x="130884" y="55727"/>
                    <a:pt x="74738" y="49122"/>
                  </a:cubicBezTo>
                  <a:cubicBezTo>
                    <a:pt x="18591" y="42516"/>
                    <a:pt x="1708" y="21443"/>
                    <a:pt x="57" y="13063"/>
                  </a:cubicBezTo>
                  <a:cubicBezTo>
                    <a:pt x="-1422" y="5644"/>
                    <a:pt x="26355" y="3229"/>
                    <a:pt x="56178" y="0"/>
                  </a:cubicBezTo>
                  <a:lnTo>
                    <a:pt x="56449" y="567"/>
                  </a:lnTo>
                  <a:cubicBezTo>
                    <a:pt x="56449" y="567"/>
                    <a:pt x="89994" y="24697"/>
                    <a:pt x="136750" y="26151"/>
                  </a:cubicBezTo>
                  <a:cubicBezTo>
                    <a:pt x="174879" y="27358"/>
                    <a:pt x="215325" y="16711"/>
                    <a:pt x="241648" y="17327"/>
                  </a:cubicBezTo>
                  <a:cubicBezTo>
                    <a:pt x="242190" y="26052"/>
                    <a:pt x="242684" y="34974"/>
                    <a:pt x="240860" y="43675"/>
                  </a:cubicBezTo>
                  <a:cubicBezTo>
                    <a:pt x="235733" y="68445"/>
                    <a:pt x="200414" y="64058"/>
                    <a:pt x="161003" y="54125"/>
                  </a:cubicBezTo>
                  <a:close/>
                </a:path>
              </a:pathLst>
            </a:custGeom>
            <a:solidFill>
              <a:srgbClr val="233862"/>
            </a:solidFill>
            <a:ln w="2465" cap="flat">
              <a:noFill/>
              <a:prstDash val="solid"/>
              <a:miter/>
            </a:ln>
          </p:spPr>
          <p:txBody>
            <a:bodyPr rtlCol="0" anchor="ctr"/>
            <a:lstStyle/>
            <a:p>
              <a:endParaRPr lang="en-US"/>
            </a:p>
          </p:txBody>
        </p:sp>
        <p:sp>
          <p:nvSpPr>
            <p:cNvPr id="124" name="任意多边形: 形状 123">
              <a:extLst>
                <a:ext uri="{FF2B5EF4-FFF2-40B4-BE49-F238E27FC236}">
                  <a16:creationId xmlns:a16="http://schemas.microsoft.com/office/drawing/2014/main" id="{14A787D7-ADCE-A3A8-A918-C3B451B50C49}"/>
                </a:ext>
              </a:extLst>
            </p:cNvPr>
            <p:cNvSpPr/>
            <p:nvPr/>
          </p:nvSpPr>
          <p:spPr>
            <a:xfrm>
              <a:off x="7908837" y="5051344"/>
              <a:ext cx="261482" cy="571473"/>
            </a:xfrm>
            <a:custGeom>
              <a:avLst/>
              <a:gdLst>
                <a:gd name="connsiteX0" fmla="*/ 0 w 261482"/>
                <a:gd name="connsiteY0" fmla="*/ 122815 h 571473"/>
                <a:gd name="connsiteX1" fmla="*/ 70689 w 261482"/>
                <a:gd name="connsiteY1" fmla="*/ 317183 h 571473"/>
                <a:gd name="connsiteX2" fmla="*/ 162967 w 261482"/>
                <a:gd name="connsiteY2" fmla="*/ 570975 h 571473"/>
                <a:gd name="connsiteX3" fmla="*/ 212977 w 261482"/>
                <a:gd name="connsiteY3" fmla="*/ 566760 h 571473"/>
                <a:gd name="connsiteX4" fmla="*/ 261482 w 261482"/>
                <a:gd name="connsiteY4" fmla="*/ 543567 h 571473"/>
                <a:gd name="connsiteX5" fmla="*/ 189661 w 261482"/>
                <a:gd name="connsiteY5" fmla="*/ 115224 h 571473"/>
                <a:gd name="connsiteX6" fmla="*/ 148377 w 261482"/>
                <a:gd name="connsiteY6" fmla="*/ 24251 h 571473"/>
                <a:gd name="connsiteX7" fmla="*/ 0 w 261482"/>
                <a:gd name="connsiteY7" fmla="*/ 122815 h 57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82" h="571473">
                  <a:moveTo>
                    <a:pt x="0" y="122815"/>
                  </a:moveTo>
                  <a:lnTo>
                    <a:pt x="70689" y="317183"/>
                  </a:lnTo>
                  <a:lnTo>
                    <a:pt x="162967" y="570975"/>
                  </a:lnTo>
                  <a:cubicBezTo>
                    <a:pt x="162967" y="570975"/>
                    <a:pt x="188477" y="573612"/>
                    <a:pt x="212977" y="566760"/>
                  </a:cubicBezTo>
                  <a:cubicBezTo>
                    <a:pt x="235529" y="560426"/>
                    <a:pt x="261482" y="543567"/>
                    <a:pt x="261482" y="543567"/>
                  </a:cubicBezTo>
                  <a:cubicBezTo>
                    <a:pt x="261482" y="543567"/>
                    <a:pt x="237278" y="271586"/>
                    <a:pt x="189661" y="115224"/>
                  </a:cubicBezTo>
                  <a:cubicBezTo>
                    <a:pt x="177460" y="75098"/>
                    <a:pt x="163682" y="42588"/>
                    <a:pt x="148377" y="24251"/>
                  </a:cubicBezTo>
                  <a:cubicBezTo>
                    <a:pt x="73424" y="-65514"/>
                    <a:pt x="0" y="122815"/>
                    <a:pt x="0" y="122815"/>
                  </a:cubicBezTo>
                  <a:close/>
                </a:path>
              </a:pathLst>
            </a:custGeom>
            <a:solidFill>
              <a:srgbClr val="233862"/>
            </a:solidFill>
            <a:ln w="2465" cap="flat">
              <a:noFill/>
              <a:prstDash val="solid"/>
              <a:miter/>
            </a:ln>
          </p:spPr>
          <p:txBody>
            <a:bodyPr rtlCol="0" anchor="ctr"/>
            <a:lstStyle/>
            <a:p>
              <a:endParaRPr lang="en-US"/>
            </a:p>
          </p:txBody>
        </p:sp>
        <p:sp>
          <p:nvSpPr>
            <p:cNvPr id="125" name="任意多边形: 形状 124">
              <a:extLst>
                <a:ext uri="{FF2B5EF4-FFF2-40B4-BE49-F238E27FC236}">
                  <a16:creationId xmlns:a16="http://schemas.microsoft.com/office/drawing/2014/main" id="{8F2D1D1C-6E6A-283A-1D1A-AE538D337633}"/>
                </a:ext>
              </a:extLst>
            </p:cNvPr>
            <p:cNvSpPr/>
            <p:nvPr/>
          </p:nvSpPr>
          <p:spPr>
            <a:xfrm>
              <a:off x="7553499" y="4832550"/>
              <a:ext cx="1126106" cy="725440"/>
            </a:xfrm>
            <a:custGeom>
              <a:avLst/>
              <a:gdLst>
                <a:gd name="connsiteX0" fmla="*/ 430759 w 1126106"/>
                <a:gd name="connsiteY0" fmla="*/ 34235 h 725440"/>
                <a:gd name="connsiteX1" fmla="*/ 747599 w 1126106"/>
                <a:gd name="connsiteY1" fmla="*/ 67262 h 725440"/>
                <a:gd name="connsiteX2" fmla="*/ 776238 w 1126106"/>
                <a:gd name="connsiteY2" fmla="*/ 20753 h 725440"/>
                <a:gd name="connsiteX3" fmla="*/ 1068480 w 1126106"/>
                <a:gd name="connsiteY3" fmla="*/ 0 h 725440"/>
                <a:gd name="connsiteX4" fmla="*/ 1109641 w 1126106"/>
                <a:gd name="connsiteY4" fmla="*/ 350261 h 725440"/>
                <a:gd name="connsiteX5" fmla="*/ 1056206 w 1126106"/>
                <a:gd name="connsiteY5" fmla="*/ 378778 h 725440"/>
                <a:gd name="connsiteX6" fmla="*/ 1056181 w 1126106"/>
                <a:gd name="connsiteY6" fmla="*/ 378827 h 725440"/>
                <a:gd name="connsiteX7" fmla="*/ 825409 w 1126106"/>
                <a:gd name="connsiteY7" fmla="*/ 381464 h 725440"/>
                <a:gd name="connsiteX8" fmla="*/ 497750 w 1126106"/>
                <a:gd name="connsiteY8" fmla="*/ 275087 h 725440"/>
                <a:gd name="connsiteX9" fmla="*/ 414393 w 1126106"/>
                <a:gd name="connsiteY9" fmla="*/ 408404 h 725440"/>
                <a:gd name="connsiteX10" fmla="*/ 89371 w 1126106"/>
                <a:gd name="connsiteY10" fmla="*/ 725440 h 725440"/>
                <a:gd name="connsiteX11" fmla="*/ 26767 w 1126106"/>
                <a:gd name="connsiteY11" fmla="*/ 718564 h 725440"/>
                <a:gd name="connsiteX12" fmla="*/ 0 w 1126106"/>
                <a:gd name="connsiteY12" fmla="*/ 701409 h 725440"/>
                <a:gd name="connsiteX13" fmla="*/ 430759 w 1126106"/>
                <a:gd name="connsiteY13" fmla="*/ 34235 h 7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106" h="725440">
                  <a:moveTo>
                    <a:pt x="430759" y="34235"/>
                  </a:moveTo>
                  <a:cubicBezTo>
                    <a:pt x="478057" y="19348"/>
                    <a:pt x="612556" y="39830"/>
                    <a:pt x="747599" y="67262"/>
                  </a:cubicBezTo>
                  <a:lnTo>
                    <a:pt x="776238" y="20753"/>
                  </a:lnTo>
                  <a:lnTo>
                    <a:pt x="1068480" y="0"/>
                  </a:lnTo>
                  <a:cubicBezTo>
                    <a:pt x="1068480" y="0"/>
                    <a:pt x="1163347" y="214430"/>
                    <a:pt x="1109641" y="350261"/>
                  </a:cubicBezTo>
                  <a:cubicBezTo>
                    <a:pt x="1101754" y="370225"/>
                    <a:pt x="1082479" y="378531"/>
                    <a:pt x="1056206" y="378778"/>
                  </a:cubicBezTo>
                  <a:cubicBezTo>
                    <a:pt x="1056206" y="378802"/>
                    <a:pt x="1056181" y="378802"/>
                    <a:pt x="1056181" y="378827"/>
                  </a:cubicBezTo>
                  <a:cubicBezTo>
                    <a:pt x="1056181" y="378827"/>
                    <a:pt x="881852" y="381859"/>
                    <a:pt x="825409" y="381464"/>
                  </a:cubicBezTo>
                  <a:cubicBezTo>
                    <a:pt x="680139" y="380429"/>
                    <a:pt x="518700" y="279450"/>
                    <a:pt x="497750" y="275087"/>
                  </a:cubicBezTo>
                  <a:cubicBezTo>
                    <a:pt x="463466" y="267989"/>
                    <a:pt x="449244" y="336557"/>
                    <a:pt x="414393" y="408404"/>
                  </a:cubicBezTo>
                  <a:cubicBezTo>
                    <a:pt x="379542" y="480275"/>
                    <a:pt x="89371" y="725440"/>
                    <a:pt x="89371" y="725440"/>
                  </a:cubicBezTo>
                  <a:cubicBezTo>
                    <a:pt x="89371" y="725440"/>
                    <a:pt x="45030" y="725564"/>
                    <a:pt x="26767" y="718564"/>
                  </a:cubicBezTo>
                  <a:cubicBezTo>
                    <a:pt x="7123" y="711047"/>
                    <a:pt x="0" y="701409"/>
                    <a:pt x="0" y="701409"/>
                  </a:cubicBezTo>
                  <a:cubicBezTo>
                    <a:pt x="0" y="701409"/>
                    <a:pt x="324061" y="67829"/>
                    <a:pt x="430759" y="34235"/>
                  </a:cubicBezTo>
                  <a:close/>
                </a:path>
              </a:pathLst>
            </a:custGeom>
            <a:solidFill>
              <a:srgbClr val="2B478B"/>
            </a:solidFill>
            <a:ln w="2465" cap="flat">
              <a:noFill/>
              <a:prstDash val="solid"/>
              <a:miter/>
            </a:ln>
          </p:spPr>
          <p:txBody>
            <a:bodyPr rtlCol="0" anchor="ctr"/>
            <a:lstStyle/>
            <a:p>
              <a:endParaRPr lang="en-US"/>
            </a:p>
          </p:txBody>
        </p:sp>
        <p:sp>
          <p:nvSpPr>
            <p:cNvPr id="126" name="任意多边形: 形状 125">
              <a:extLst>
                <a:ext uri="{FF2B5EF4-FFF2-40B4-BE49-F238E27FC236}">
                  <a16:creationId xmlns:a16="http://schemas.microsoft.com/office/drawing/2014/main" id="{7FC16542-38B7-7913-14AC-8C385DD3EAA3}"/>
                </a:ext>
              </a:extLst>
            </p:cNvPr>
            <p:cNvSpPr/>
            <p:nvPr/>
          </p:nvSpPr>
          <p:spPr>
            <a:xfrm>
              <a:off x="8259305" y="3979208"/>
              <a:ext cx="579535" cy="662828"/>
            </a:xfrm>
            <a:custGeom>
              <a:avLst/>
              <a:gdLst>
                <a:gd name="connsiteX0" fmla="*/ 74967 w 579535"/>
                <a:gd name="connsiteY0" fmla="*/ 471877 h 662828"/>
                <a:gd name="connsiteX1" fmla="*/ 389860 w 579535"/>
                <a:gd name="connsiteY1" fmla="*/ 649337 h 662828"/>
                <a:gd name="connsiteX2" fmla="*/ 511420 w 579535"/>
                <a:gd name="connsiteY2" fmla="*/ 650200 h 662828"/>
                <a:gd name="connsiteX3" fmla="*/ 492022 w 579535"/>
                <a:gd name="connsiteY3" fmla="*/ 357465 h 662828"/>
                <a:gd name="connsiteX4" fmla="*/ 371522 w 579535"/>
                <a:gd name="connsiteY4" fmla="*/ 196839 h 662828"/>
                <a:gd name="connsiteX5" fmla="*/ 191672 w 579535"/>
                <a:gd name="connsiteY5" fmla="*/ 869 h 662828"/>
                <a:gd name="connsiteX6" fmla="*/ 163771 w 579535"/>
                <a:gd name="connsiteY6" fmla="*/ 2496 h 662828"/>
                <a:gd name="connsiteX7" fmla="*/ 107501 w 579535"/>
                <a:gd name="connsiteY7" fmla="*/ 16594 h 662828"/>
                <a:gd name="connsiteX8" fmla="*/ 74967 w 579535"/>
                <a:gd name="connsiteY8" fmla="*/ 471877 h 66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535" h="662828">
                  <a:moveTo>
                    <a:pt x="74967" y="471877"/>
                  </a:moveTo>
                  <a:cubicBezTo>
                    <a:pt x="178584" y="529872"/>
                    <a:pt x="388751" y="650101"/>
                    <a:pt x="389860" y="649337"/>
                  </a:cubicBezTo>
                  <a:cubicBezTo>
                    <a:pt x="389860" y="649337"/>
                    <a:pt x="467202" y="679111"/>
                    <a:pt x="511420" y="650200"/>
                  </a:cubicBezTo>
                  <a:cubicBezTo>
                    <a:pt x="585090" y="602014"/>
                    <a:pt x="625339" y="471212"/>
                    <a:pt x="492022" y="357465"/>
                  </a:cubicBezTo>
                  <a:cubicBezTo>
                    <a:pt x="425524" y="300727"/>
                    <a:pt x="378103" y="286703"/>
                    <a:pt x="371522" y="196839"/>
                  </a:cubicBezTo>
                  <a:cubicBezTo>
                    <a:pt x="367948" y="148087"/>
                    <a:pt x="302461" y="-13229"/>
                    <a:pt x="191672" y="869"/>
                  </a:cubicBezTo>
                  <a:cubicBezTo>
                    <a:pt x="182405" y="2053"/>
                    <a:pt x="173088" y="2866"/>
                    <a:pt x="163771" y="2496"/>
                  </a:cubicBezTo>
                  <a:cubicBezTo>
                    <a:pt x="150856" y="1979"/>
                    <a:pt x="129487" y="3729"/>
                    <a:pt x="107501" y="16594"/>
                  </a:cubicBezTo>
                  <a:cubicBezTo>
                    <a:pt x="44602" y="53442"/>
                    <a:pt x="-80803" y="448610"/>
                    <a:pt x="74967" y="471877"/>
                  </a:cubicBezTo>
                  <a:close/>
                </a:path>
              </a:pathLst>
            </a:custGeom>
            <a:solidFill>
              <a:srgbClr val="233862"/>
            </a:solidFill>
            <a:ln w="2465" cap="flat">
              <a:noFill/>
              <a:prstDash val="solid"/>
              <a:miter/>
            </a:ln>
          </p:spPr>
          <p:txBody>
            <a:bodyPr rtlCol="0" anchor="ctr"/>
            <a:lstStyle/>
            <a:p>
              <a:endParaRPr lang="en-US"/>
            </a:p>
          </p:txBody>
        </p:sp>
        <p:sp>
          <p:nvSpPr>
            <p:cNvPr id="127" name="任意多边形: 形状 126">
              <a:extLst>
                <a:ext uri="{FF2B5EF4-FFF2-40B4-BE49-F238E27FC236}">
                  <a16:creationId xmlns:a16="http://schemas.microsoft.com/office/drawing/2014/main" id="{A02B0967-BB0E-B9D9-DCCD-C1BAB93B4024}"/>
                </a:ext>
              </a:extLst>
            </p:cNvPr>
            <p:cNvSpPr/>
            <p:nvPr/>
          </p:nvSpPr>
          <p:spPr>
            <a:xfrm>
              <a:off x="8409397" y="4240105"/>
              <a:ext cx="155161" cy="172074"/>
            </a:xfrm>
            <a:custGeom>
              <a:avLst/>
              <a:gdLst>
                <a:gd name="connsiteX0" fmla="*/ 12398 w 155161"/>
                <a:gd name="connsiteY0" fmla="*/ 162844 h 172074"/>
                <a:gd name="connsiteX1" fmla="*/ 98071 w 155161"/>
                <a:gd name="connsiteY1" fmla="*/ 166073 h 172074"/>
                <a:gd name="connsiteX2" fmla="*/ 155154 w 155161"/>
                <a:gd name="connsiteY2" fmla="*/ 98662 h 172074"/>
                <a:gd name="connsiteX3" fmla="*/ 112367 w 155161"/>
                <a:gd name="connsiteY3" fmla="*/ 0 h 172074"/>
                <a:gd name="connsiteX4" fmla="*/ 106057 w 155161"/>
                <a:gd name="connsiteY4" fmla="*/ 2218 h 172074"/>
                <a:gd name="connsiteX5" fmla="*/ 0 w 155161"/>
                <a:gd name="connsiteY5" fmla="*/ 39534 h 172074"/>
                <a:gd name="connsiteX6" fmla="*/ 12151 w 155161"/>
                <a:gd name="connsiteY6" fmla="*/ 105884 h 172074"/>
                <a:gd name="connsiteX7" fmla="*/ 12398 w 155161"/>
                <a:gd name="connsiteY7" fmla="*/ 162844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161" h="172074">
                  <a:moveTo>
                    <a:pt x="12398" y="162844"/>
                  </a:moveTo>
                  <a:cubicBezTo>
                    <a:pt x="11929" y="163140"/>
                    <a:pt x="63442" y="181132"/>
                    <a:pt x="98071" y="166073"/>
                  </a:cubicBezTo>
                  <a:cubicBezTo>
                    <a:pt x="130655" y="151950"/>
                    <a:pt x="155647" y="98687"/>
                    <a:pt x="155154" y="98662"/>
                  </a:cubicBezTo>
                  <a:cubicBezTo>
                    <a:pt x="140390" y="97874"/>
                    <a:pt x="124246" y="84835"/>
                    <a:pt x="112367" y="0"/>
                  </a:cubicBezTo>
                  <a:lnTo>
                    <a:pt x="106057" y="2218"/>
                  </a:lnTo>
                  <a:lnTo>
                    <a:pt x="0" y="39534"/>
                  </a:lnTo>
                  <a:cubicBezTo>
                    <a:pt x="0" y="39534"/>
                    <a:pt x="7419" y="73522"/>
                    <a:pt x="12151" y="105884"/>
                  </a:cubicBezTo>
                  <a:cubicBezTo>
                    <a:pt x="16144" y="133021"/>
                    <a:pt x="18214" y="159048"/>
                    <a:pt x="12398" y="162844"/>
                  </a:cubicBezTo>
                  <a:close/>
                </a:path>
              </a:pathLst>
            </a:custGeom>
            <a:solidFill>
              <a:srgbClr val="FFB27D"/>
            </a:solidFill>
            <a:ln w="2465" cap="flat">
              <a:noFill/>
              <a:prstDash val="solid"/>
              <a:miter/>
            </a:ln>
          </p:spPr>
          <p:txBody>
            <a:bodyPr rtlCol="0" anchor="ctr"/>
            <a:lstStyle/>
            <a:p>
              <a:endParaRPr lang="en-US"/>
            </a:p>
          </p:txBody>
        </p:sp>
        <p:sp>
          <p:nvSpPr>
            <p:cNvPr id="128" name="任意多边形: 形状 127">
              <a:extLst>
                <a:ext uri="{FF2B5EF4-FFF2-40B4-BE49-F238E27FC236}">
                  <a16:creationId xmlns:a16="http://schemas.microsoft.com/office/drawing/2014/main" id="{6F858D55-FE6D-8D4B-D842-757284DC8462}"/>
                </a:ext>
              </a:extLst>
            </p:cNvPr>
            <p:cNvSpPr/>
            <p:nvPr/>
          </p:nvSpPr>
          <p:spPr>
            <a:xfrm>
              <a:off x="8409421" y="4242299"/>
              <a:ext cx="106056" cy="95187"/>
            </a:xfrm>
            <a:custGeom>
              <a:avLst/>
              <a:gdLst>
                <a:gd name="connsiteX0" fmla="*/ 0 w 106056"/>
                <a:gd name="connsiteY0" fmla="*/ 37316 h 95187"/>
                <a:gd name="connsiteX1" fmla="*/ 10795 w 106056"/>
                <a:gd name="connsiteY1" fmla="*/ 95188 h 95187"/>
                <a:gd name="connsiteX2" fmla="*/ 106057 w 106056"/>
                <a:gd name="connsiteY2" fmla="*/ 0 h 95187"/>
                <a:gd name="connsiteX3" fmla="*/ 0 w 106056"/>
                <a:gd name="connsiteY3" fmla="*/ 37316 h 95187"/>
              </a:gdLst>
              <a:ahLst/>
              <a:cxnLst>
                <a:cxn ang="0">
                  <a:pos x="connsiteX0" y="connsiteY0"/>
                </a:cxn>
                <a:cxn ang="0">
                  <a:pos x="connsiteX1" y="connsiteY1"/>
                </a:cxn>
                <a:cxn ang="0">
                  <a:pos x="connsiteX2" y="connsiteY2"/>
                </a:cxn>
                <a:cxn ang="0">
                  <a:pos x="connsiteX3" y="connsiteY3"/>
                </a:cxn>
              </a:cxnLst>
              <a:rect l="l" t="t" r="r" b="b"/>
              <a:pathLst>
                <a:path w="106056" h="95187">
                  <a:moveTo>
                    <a:pt x="0" y="37316"/>
                  </a:moveTo>
                  <a:cubicBezTo>
                    <a:pt x="0" y="37316"/>
                    <a:pt x="4511" y="61150"/>
                    <a:pt x="10795" y="95188"/>
                  </a:cubicBezTo>
                  <a:cubicBezTo>
                    <a:pt x="71625" y="84688"/>
                    <a:pt x="97258" y="32781"/>
                    <a:pt x="106057" y="0"/>
                  </a:cubicBezTo>
                  <a:lnTo>
                    <a:pt x="0" y="37316"/>
                  </a:lnTo>
                  <a:close/>
                </a:path>
              </a:pathLst>
            </a:custGeom>
            <a:solidFill>
              <a:srgbClr val="ED975D"/>
            </a:solidFill>
            <a:ln w="2465" cap="flat">
              <a:noFill/>
              <a:prstDash val="solid"/>
              <a:miter/>
            </a:ln>
          </p:spPr>
          <p:txBody>
            <a:bodyPr rtlCol="0" anchor="ctr"/>
            <a:lstStyle/>
            <a:p>
              <a:endParaRPr lang="en-US"/>
            </a:p>
          </p:txBody>
        </p:sp>
        <p:sp>
          <p:nvSpPr>
            <p:cNvPr id="129" name="任意多边形: 形状 128">
              <a:extLst>
                <a:ext uri="{FF2B5EF4-FFF2-40B4-BE49-F238E27FC236}">
                  <a16:creationId xmlns:a16="http://schemas.microsoft.com/office/drawing/2014/main" id="{B4A41A73-E300-AC3D-091E-EDA5AB699ECF}"/>
                </a:ext>
              </a:extLst>
            </p:cNvPr>
            <p:cNvSpPr/>
            <p:nvPr/>
          </p:nvSpPr>
          <p:spPr>
            <a:xfrm>
              <a:off x="8320326" y="4058965"/>
              <a:ext cx="205918" cy="254273"/>
            </a:xfrm>
            <a:custGeom>
              <a:avLst/>
              <a:gdLst>
                <a:gd name="connsiteX0" fmla="*/ 73099 w 205918"/>
                <a:gd name="connsiteY0" fmla="*/ 254244 h 254273"/>
                <a:gd name="connsiteX1" fmla="*/ 205109 w 205918"/>
                <a:gd name="connsiteY1" fmla="*/ 145796 h 254273"/>
                <a:gd name="connsiteX2" fmla="*/ 109256 w 205918"/>
                <a:gd name="connsiteY2" fmla="*/ 674 h 254273"/>
                <a:gd name="connsiteX3" fmla="*/ 168 w 205918"/>
                <a:gd name="connsiteY3" fmla="*/ 76636 h 254273"/>
                <a:gd name="connsiteX4" fmla="*/ 73099 w 205918"/>
                <a:gd name="connsiteY4" fmla="*/ 254244 h 254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18" h="254273">
                  <a:moveTo>
                    <a:pt x="73099" y="254244"/>
                  </a:moveTo>
                  <a:cubicBezTo>
                    <a:pt x="73099" y="254244"/>
                    <a:pt x="217975" y="235832"/>
                    <a:pt x="205109" y="145796"/>
                  </a:cubicBezTo>
                  <a:cubicBezTo>
                    <a:pt x="192268" y="55760"/>
                    <a:pt x="202299" y="-7263"/>
                    <a:pt x="109256" y="674"/>
                  </a:cubicBezTo>
                  <a:cubicBezTo>
                    <a:pt x="16213" y="8610"/>
                    <a:pt x="3175" y="45532"/>
                    <a:pt x="168" y="76636"/>
                  </a:cubicBezTo>
                  <a:cubicBezTo>
                    <a:pt x="-2839" y="107741"/>
                    <a:pt x="35069" y="256708"/>
                    <a:pt x="73099" y="254244"/>
                  </a:cubicBezTo>
                  <a:close/>
                </a:path>
              </a:pathLst>
            </a:custGeom>
            <a:solidFill>
              <a:srgbClr val="FFB27D"/>
            </a:solidFill>
            <a:ln w="2465" cap="flat">
              <a:noFill/>
              <a:prstDash val="solid"/>
              <a:miter/>
            </a:ln>
          </p:spPr>
          <p:txBody>
            <a:bodyPr rtlCol="0" anchor="ctr"/>
            <a:lstStyle/>
            <a:p>
              <a:endParaRPr lang="en-US"/>
            </a:p>
          </p:txBody>
        </p:sp>
        <p:sp>
          <p:nvSpPr>
            <p:cNvPr id="130" name="任意多边形: 形状 129">
              <a:extLst>
                <a:ext uri="{FF2B5EF4-FFF2-40B4-BE49-F238E27FC236}">
                  <a16:creationId xmlns:a16="http://schemas.microsoft.com/office/drawing/2014/main" id="{F3BBFC0D-C85D-D46F-335E-EFF7E0C77E77}"/>
                </a:ext>
              </a:extLst>
            </p:cNvPr>
            <p:cNvSpPr/>
            <p:nvPr/>
          </p:nvSpPr>
          <p:spPr>
            <a:xfrm>
              <a:off x="8326138" y="4050898"/>
              <a:ext cx="242035" cy="124243"/>
            </a:xfrm>
            <a:custGeom>
              <a:avLst/>
              <a:gdLst>
                <a:gd name="connsiteX0" fmla="*/ 0 w 242035"/>
                <a:gd name="connsiteY0" fmla="*/ 35434 h 124243"/>
                <a:gd name="connsiteX1" fmla="*/ 155055 w 242035"/>
                <a:gd name="connsiteY1" fmla="*/ 122808 h 124243"/>
                <a:gd name="connsiteX2" fmla="*/ 242035 w 242035"/>
                <a:gd name="connsiteY2" fmla="*/ 109622 h 124243"/>
                <a:gd name="connsiteX3" fmla="*/ 183104 w 242035"/>
                <a:gd name="connsiteY3" fmla="*/ 28582 h 124243"/>
                <a:gd name="connsiteX4" fmla="*/ 146749 w 242035"/>
                <a:gd name="connsiteY4" fmla="*/ 2210 h 124243"/>
                <a:gd name="connsiteX5" fmla="*/ 0 w 242035"/>
                <a:gd name="connsiteY5" fmla="*/ 35434 h 12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35" h="124243">
                  <a:moveTo>
                    <a:pt x="0" y="35434"/>
                  </a:moveTo>
                  <a:cubicBezTo>
                    <a:pt x="0" y="35434"/>
                    <a:pt x="92082" y="115932"/>
                    <a:pt x="155055" y="122808"/>
                  </a:cubicBezTo>
                  <a:cubicBezTo>
                    <a:pt x="218029" y="129685"/>
                    <a:pt x="242035" y="109622"/>
                    <a:pt x="242035" y="109622"/>
                  </a:cubicBezTo>
                  <a:cubicBezTo>
                    <a:pt x="242035" y="109622"/>
                    <a:pt x="205114" y="78517"/>
                    <a:pt x="183104" y="28582"/>
                  </a:cubicBezTo>
                  <a:cubicBezTo>
                    <a:pt x="176621" y="13868"/>
                    <a:pt x="162770" y="3689"/>
                    <a:pt x="146749" y="2210"/>
                  </a:cubicBezTo>
                  <a:cubicBezTo>
                    <a:pt x="101768" y="-1980"/>
                    <a:pt x="16489" y="-4371"/>
                    <a:pt x="0" y="35434"/>
                  </a:cubicBezTo>
                  <a:close/>
                </a:path>
              </a:pathLst>
            </a:custGeom>
            <a:solidFill>
              <a:srgbClr val="233862"/>
            </a:solidFill>
            <a:ln w="2465" cap="flat">
              <a:noFill/>
              <a:prstDash val="solid"/>
              <a:miter/>
            </a:ln>
          </p:spPr>
          <p:txBody>
            <a:bodyPr rtlCol="0" anchor="ctr"/>
            <a:lstStyle/>
            <a:p>
              <a:endParaRPr lang="en-US"/>
            </a:p>
          </p:txBody>
        </p:sp>
        <p:sp>
          <p:nvSpPr>
            <p:cNvPr id="131" name="任意多边形: 形状 130">
              <a:extLst>
                <a:ext uri="{FF2B5EF4-FFF2-40B4-BE49-F238E27FC236}">
                  <a16:creationId xmlns:a16="http://schemas.microsoft.com/office/drawing/2014/main" id="{10B23D28-FF16-6DA9-8B00-079E7A04C0B8}"/>
                </a:ext>
              </a:extLst>
            </p:cNvPr>
            <p:cNvSpPr/>
            <p:nvPr/>
          </p:nvSpPr>
          <p:spPr>
            <a:xfrm>
              <a:off x="8308966" y="4062024"/>
              <a:ext cx="75142" cy="162553"/>
            </a:xfrm>
            <a:custGeom>
              <a:avLst/>
              <a:gdLst>
                <a:gd name="connsiteX0" fmla="*/ 75142 w 75142"/>
                <a:gd name="connsiteY0" fmla="*/ 17554 h 162553"/>
                <a:gd name="connsiteX1" fmla="*/ 34006 w 75142"/>
                <a:gd name="connsiteY1" fmla="*/ 69461 h 162553"/>
                <a:gd name="connsiteX2" fmla="*/ 28609 w 75142"/>
                <a:gd name="connsiteY2" fmla="*/ 162553 h 162553"/>
                <a:gd name="connsiteX3" fmla="*/ 8644 w 75142"/>
                <a:gd name="connsiteY3" fmla="*/ 22878 h 162553"/>
                <a:gd name="connsiteX4" fmla="*/ 75142 w 75142"/>
                <a:gd name="connsiteY4" fmla="*/ 17554 h 16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42" h="162553">
                  <a:moveTo>
                    <a:pt x="75142" y="17554"/>
                  </a:moveTo>
                  <a:cubicBezTo>
                    <a:pt x="75142" y="17554"/>
                    <a:pt x="43939" y="47303"/>
                    <a:pt x="34006" y="69461"/>
                  </a:cubicBezTo>
                  <a:cubicBezTo>
                    <a:pt x="24443" y="90855"/>
                    <a:pt x="21239" y="142121"/>
                    <a:pt x="28609" y="162553"/>
                  </a:cubicBezTo>
                  <a:cubicBezTo>
                    <a:pt x="28609" y="162553"/>
                    <a:pt x="-19034" y="68303"/>
                    <a:pt x="8644" y="22878"/>
                  </a:cubicBezTo>
                  <a:cubicBezTo>
                    <a:pt x="37974" y="-25283"/>
                    <a:pt x="75142" y="17554"/>
                    <a:pt x="75142" y="17554"/>
                  </a:cubicBezTo>
                  <a:close/>
                </a:path>
              </a:pathLst>
            </a:custGeom>
            <a:solidFill>
              <a:srgbClr val="233862"/>
            </a:solidFill>
            <a:ln w="2465" cap="flat">
              <a:noFill/>
              <a:prstDash val="solid"/>
              <a:miter/>
            </a:ln>
          </p:spPr>
          <p:txBody>
            <a:bodyPr rtlCol="0" anchor="ctr"/>
            <a:lstStyle/>
            <a:p>
              <a:endParaRPr lang="en-US"/>
            </a:p>
          </p:txBody>
        </p:sp>
        <p:sp>
          <p:nvSpPr>
            <p:cNvPr id="132" name="任意多边形: 形状 131">
              <a:extLst>
                <a:ext uri="{FF2B5EF4-FFF2-40B4-BE49-F238E27FC236}">
                  <a16:creationId xmlns:a16="http://schemas.microsoft.com/office/drawing/2014/main" id="{189C5A9E-E341-48CD-969C-1268B5FF8089}"/>
                </a:ext>
              </a:extLst>
            </p:cNvPr>
            <p:cNvSpPr/>
            <p:nvPr/>
          </p:nvSpPr>
          <p:spPr>
            <a:xfrm>
              <a:off x="8298427" y="4335277"/>
              <a:ext cx="388534" cy="554498"/>
            </a:xfrm>
            <a:custGeom>
              <a:avLst/>
              <a:gdLst>
                <a:gd name="connsiteX0" fmla="*/ 8 w 388534"/>
                <a:gd name="connsiteY0" fmla="*/ 280008 h 554498"/>
                <a:gd name="connsiteX1" fmla="*/ 31433 w 388534"/>
                <a:gd name="connsiteY1" fmla="*/ 539814 h 554498"/>
                <a:gd name="connsiteX2" fmla="*/ 89354 w 388534"/>
                <a:gd name="connsiteY2" fmla="*/ 552803 h 554498"/>
                <a:gd name="connsiteX3" fmla="*/ 343294 w 388534"/>
                <a:gd name="connsiteY3" fmla="*/ 529142 h 554498"/>
                <a:gd name="connsiteX4" fmla="*/ 367818 w 388534"/>
                <a:gd name="connsiteY4" fmla="*/ 366076 h 554498"/>
                <a:gd name="connsiteX5" fmla="*/ 374695 w 388534"/>
                <a:gd name="connsiteY5" fmla="*/ 335612 h 554498"/>
                <a:gd name="connsiteX6" fmla="*/ 353252 w 388534"/>
                <a:gd name="connsiteY6" fmla="*/ 157438 h 554498"/>
                <a:gd name="connsiteX7" fmla="*/ 255476 w 388534"/>
                <a:gd name="connsiteY7" fmla="*/ 65 h 554498"/>
                <a:gd name="connsiteX8" fmla="*/ 123170 w 388534"/>
                <a:gd name="connsiteY8" fmla="*/ 10713 h 554498"/>
                <a:gd name="connsiteX9" fmla="*/ 8 w 388534"/>
                <a:gd name="connsiteY9" fmla="*/ 280008 h 55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534" h="554498">
                  <a:moveTo>
                    <a:pt x="8" y="280008"/>
                  </a:moveTo>
                  <a:cubicBezTo>
                    <a:pt x="2325" y="573014"/>
                    <a:pt x="-435" y="511766"/>
                    <a:pt x="31433" y="539814"/>
                  </a:cubicBezTo>
                  <a:cubicBezTo>
                    <a:pt x="39099" y="546568"/>
                    <a:pt x="60788" y="550708"/>
                    <a:pt x="89354" y="552803"/>
                  </a:cubicBezTo>
                  <a:cubicBezTo>
                    <a:pt x="179144" y="559409"/>
                    <a:pt x="337182" y="545705"/>
                    <a:pt x="343294" y="529142"/>
                  </a:cubicBezTo>
                  <a:cubicBezTo>
                    <a:pt x="364417" y="471837"/>
                    <a:pt x="349924" y="453894"/>
                    <a:pt x="367818" y="366076"/>
                  </a:cubicBezTo>
                  <a:cubicBezTo>
                    <a:pt x="369691" y="356735"/>
                    <a:pt x="371983" y="346630"/>
                    <a:pt x="374695" y="335612"/>
                  </a:cubicBezTo>
                  <a:cubicBezTo>
                    <a:pt x="389532" y="275301"/>
                    <a:pt x="403704" y="254868"/>
                    <a:pt x="353252" y="157438"/>
                  </a:cubicBezTo>
                  <a:cubicBezTo>
                    <a:pt x="307482" y="69201"/>
                    <a:pt x="259814" y="-2473"/>
                    <a:pt x="255476" y="65"/>
                  </a:cubicBezTo>
                  <a:cubicBezTo>
                    <a:pt x="132610" y="71838"/>
                    <a:pt x="123170" y="10713"/>
                    <a:pt x="123170" y="10713"/>
                  </a:cubicBezTo>
                  <a:cubicBezTo>
                    <a:pt x="123170" y="10713"/>
                    <a:pt x="-1150" y="137104"/>
                    <a:pt x="8" y="280008"/>
                  </a:cubicBezTo>
                  <a:close/>
                </a:path>
              </a:pathLst>
            </a:custGeom>
            <a:solidFill>
              <a:srgbClr val="F9DDBF"/>
            </a:solidFill>
            <a:ln w="2465" cap="flat">
              <a:noFill/>
              <a:prstDash val="solid"/>
              <a:miter/>
            </a:ln>
          </p:spPr>
          <p:txBody>
            <a:bodyPr rtlCol="0" anchor="ctr"/>
            <a:lstStyle/>
            <a:p>
              <a:endParaRPr lang="en-US"/>
            </a:p>
          </p:txBody>
        </p:sp>
        <p:sp>
          <p:nvSpPr>
            <p:cNvPr id="133" name="任意多边形: 形状 132">
              <a:extLst>
                <a:ext uri="{FF2B5EF4-FFF2-40B4-BE49-F238E27FC236}">
                  <a16:creationId xmlns:a16="http://schemas.microsoft.com/office/drawing/2014/main" id="{452D9BD1-BBCB-7D4C-F79A-F355E77DAC6F}"/>
                </a:ext>
              </a:extLst>
            </p:cNvPr>
            <p:cNvSpPr/>
            <p:nvPr/>
          </p:nvSpPr>
          <p:spPr>
            <a:xfrm>
              <a:off x="7979501" y="5166568"/>
              <a:ext cx="190793" cy="456250"/>
            </a:xfrm>
            <a:custGeom>
              <a:avLst/>
              <a:gdLst>
                <a:gd name="connsiteX0" fmla="*/ 0 w 190793"/>
                <a:gd name="connsiteY0" fmla="*/ 201959 h 456250"/>
                <a:gd name="connsiteX1" fmla="*/ 92279 w 190793"/>
                <a:gd name="connsiteY1" fmla="*/ 455751 h 456250"/>
                <a:gd name="connsiteX2" fmla="*/ 142288 w 190793"/>
                <a:gd name="connsiteY2" fmla="*/ 451537 h 456250"/>
                <a:gd name="connsiteX3" fmla="*/ 190794 w 190793"/>
                <a:gd name="connsiteY3" fmla="*/ 428343 h 456250"/>
                <a:gd name="connsiteX4" fmla="*/ 118972 w 190793"/>
                <a:gd name="connsiteY4" fmla="*/ 0 h 456250"/>
                <a:gd name="connsiteX5" fmla="*/ 0 w 190793"/>
                <a:gd name="connsiteY5" fmla="*/ 201959 h 45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793" h="456250">
                  <a:moveTo>
                    <a:pt x="0" y="201959"/>
                  </a:moveTo>
                  <a:lnTo>
                    <a:pt x="92279" y="455751"/>
                  </a:lnTo>
                  <a:cubicBezTo>
                    <a:pt x="92279" y="455751"/>
                    <a:pt x="117789" y="458389"/>
                    <a:pt x="142288" y="451537"/>
                  </a:cubicBezTo>
                  <a:cubicBezTo>
                    <a:pt x="164840" y="445202"/>
                    <a:pt x="190794" y="428343"/>
                    <a:pt x="190794" y="428343"/>
                  </a:cubicBezTo>
                  <a:cubicBezTo>
                    <a:pt x="190794" y="428343"/>
                    <a:pt x="166590" y="156362"/>
                    <a:pt x="118972" y="0"/>
                  </a:cubicBezTo>
                  <a:lnTo>
                    <a:pt x="0" y="201959"/>
                  </a:lnTo>
                  <a:close/>
                </a:path>
              </a:pathLst>
            </a:custGeom>
            <a:solidFill>
              <a:srgbClr val="2B478B"/>
            </a:solidFill>
            <a:ln w="2465" cap="flat">
              <a:noFill/>
              <a:prstDash val="solid"/>
              <a:miter/>
            </a:ln>
          </p:spPr>
          <p:txBody>
            <a:bodyPr rtlCol="0" anchor="ctr"/>
            <a:lstStyle/>
            <a:p>
              <a:endParaRPr lang="en-US"/>
            </a:p>
          </p:txBody>
        </p:sp>
        <p:sp>
          <p:nvSpPr>
            <p:cNvPr id="134" name="任意多边形: 形状 133">
              <a:extLst>
                <a:ext uri="{FF2B5EF4-FFF2-40B4-BE49-F238E27FC236}">
                  <a16:creationId xmlns:a16="http://schemas.microsoft.com/office/drawing/2014/main" id="{F5DB8CBD-AC5D-2F62-A404-4DA554B0E3F5}"/>
                </a:ext>
              </a:extLst>
            </p:cNvPr>
            <p:cNvSpPr/>
            <p:nvPr/>
          </p:nvSpPr>
          <p:spPr>
            <a:xfrm>
              <a:off x="8175939" y="4345965"/>
              <a:ext cx="245633" cy="449138"/>
            </a:xfrm>
            <a:custGeom>
              <a:avLst/>
              <a:gdLst>
                <a:gd name="connsiteX0" fmla="*/ 245634 w 245633"/>
                <a:gd name="connsiteY0" fmla="*/ 0 h 449138"/>
                <a:gd name="connsiteX1" fmla="*/ 104405 w 245633"/>
                <a:gd name="connsiteY1" fmla="*/ 74558 h 449138"/>
                <a:gd name="connsiteX2" fmla="*/ 0 w 245633"/>
                <a:gd name="connsiteY2" fmla="*/ 446730 h 449138"/>
                <a:gd name="connsiteX3" fmla="*/ 93709 w 245633"/>
                <a:gd name="connsiteY3" fmla="*/ 429329 h 449138"/>
                <a:gd name="connsiteX4" fmla="*/ 198533 w 245633"/>
                <a:gd name="connsiteY4" fmla="*/ 155745 h 449138"/>
                <a:gd name="connsiteX5" fmla="*/ 245634 w 245633"/>
                <a:gd name="connsiteY5" fmla="*/ 0 h 44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33" h="449138">
                  <a:moveTo>
                    <a:pt x="245634" y="0"/>
                  </a:moveTo>
                  <a:cubicBezTo>
                    <a:pt x="245634" y="0"/>
                    <a:pt x="119588" y="20457"/>
                    <a:pt x="104405" y="74558"/>
                  </a:cubicBezTo>
                  <a:cubicBezTo>
                    <a:pt x="89247" y="128658"/>
                    <a:pt x="0" y="446730"/>
                    <a:pt x="0" y="446730"/>
                  </a:cubicBezTo>
                  <a:cubicBezTo>
                    <a:pt x="0" y="446730"/>
                    <a:pt x="63935" y="458684"/>
                    <a:pt x="93709" y="429329"/>
                  </a:cubicBezTo>
                  <a:cubicBezTo>
                    <a:pt x="123482" y="399975"/>
                    <a:pt x="198533" y="155745"/>
                    <a:pt x="198533" y="155745"/>
                  </a:cubicBezTo>
                  <a:lnTo>
                    <a:pt x="245634" y="0"/>
                  </a:lnTo>
                  <a:close/>
                </a:path>
              </a:pathLst>
            </a:custGeom>
            <a:solidFill>
              <a:srgbClr val="F9DDBF"/>
            </a:solidFill>
            <a:ln w="2465" cap="flat">
              <a:noFill/>
              <a:prstDash val="solid"/>
              <a:miter/>
            </a:ln>
          </p:spPr>
          <p:txBody>
            <a:bodyPr rtlCol="0" anchor="ctr"/>
            <a:lstStyle/>
            <a:p>
              <a:endParaRPr lang="en-US"/>
            </a:p>
          </p:txBody>
        </p:sp>
        <p:sp>
          <p:nvSpPr>
            <p:cNvPr id="135" name="任意多边形: 形状 134">
              <a:extLst>
                <a:ext uri="{FF2B5EF4-FFF2-40B4-BE49-F238E27FC236}">
                  <a16:creationId xmlns:a16="http://schemas.microsoft.com/office/drawing/2014/main" id="{99E72CA6-D16F-D0FB-B702-E656D1761CD9}"/>
                </a:ext>
              </a:extLst>
            </p:cNvPr>
            <p:cNvSpPr/>
            <p:nvPr/>
          </p:nvSpPr>
          <p:spPr>
            <a:xfrm>
              <a:off x="8387756" y="4579004"/>
              <a:ext cx="278463" cy="310746"/>
            </a:xfrm>
            <a:custGeom>
              <a:avLst/>
              <a:gdLst>
                <a:gd name="connsiteX0" fmla="*/ 0 w 278463"/>
                <a:gd name="connsiteY0" fmla="*/ 309051 h 310746"/>
                <a:gd name="connsiteX1" fmla="*/ 253940 w 278463"/>
                <a:gd name="connsiteY1" fmla="*/ 285390 h 310746"/>
                <a:gd name="connsiteX2" fmla="*/ 278464 w 278463"/>
                <a:gd name="connsiteY2" fmla="*/ 122324 h 310746"/>
                <a:gd name="connsiteX3" fmla="*/ 235997 w 278463"/>
                <a:gd name="connsiteY3" fmla="*/ 0 h 310746"/>
                <a:gd name="connsiteX4" fmla="*/ 201885 w 278463"/>
                <a:gd name="connsiteY4" fmla="*/ 171372 h 310746"/>
                <a:gd name="connsiteX5" fmla="*/ 17647 w 278463"/>
                <a:gd name="connsiteY5" fmla="*/ 268925 h 310746"/>
                <a:gd name="connsiteX6" fmla="*/ 0 w 278463"/>
                <a:gd name="connsiteY6" fmla="*/ 309051 h 3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63" h="310746">
                  <a:moveTo>
                    <a:pt x="0" y="309051"/>
                  </a:moveTo>
                  <a:cubicBezTo>
                    <a:pt x="89790" y="315656"/>
                    <a:pt x="247828" y="301953"/>
                    <a:pt x="253940" y="285390"/>
                  </a:cubicBezTo>
                  <a:cubicBezTo>
                    <a:pt x="275063" y="228085"/>
                    <a:pt x="260570" y="210142"/>
                    <a:pt x="278464" y="122324"/>
                  </a:cubicBezTo>
                  <a:lnTo>
                    <a:pt x="235997" y="0"/>
                  </a:lnTo>
                  <a:cubicBezTo>
                    <a:pt x="235997" y="0"/>
                    <a:pt x="242208" y="135929"/>
                    <a:pt x="201885" y="171372"/>
                  </a:cubicBezTo>
                  <a:cubicBezTo>
                    <a:pt x="161612" y="206814"/>
                    <a:pt x="37341" y="239201"/>
                    <a:pt x="17647" y="268925"/>
                  </a:cubicBezTo>
                  <a:cubicBezTo>
                    <a:pt x="8158" y="283196"/>
                    <a:pt x="1873" y="297541"/>
                    <a:pt x="0" y="309051"/>
                  </a:cubicBezTo>
                  <a:close/>
                </a:path>
              </a:pathLst>
            </a:custGeom>
            <a:solidFill>
              <a:srgbClr val="F2CCAA"/>
            </a:solidFill>
            <a:ln w="2465" cap="flat">
              <a:noFill/>
              <a:prstDash val="solid"/>
              <a:miter/>
            </a:ln>
          </p:spPr>
          <p:txBody>
            <a:bodyPr rtlCol="0" anchor="ctr"/>
            <a:lstStyle/>
            <a:p>
              <a:endParaRPr lang="en-US"/>
            </a:p>
          </p:txBody>
        </p:sp>
        <p:sp>
          <p:nvSpPr>
            <p:cNvPr id="136" name="任意多边形: 形状 135">
              <a:extLst>
                <a:ext uri="{FF2B5EF4-FFF2-40B4-BE49-F238E27FC236}">
                  <a16:creationId xmlns:a16="http://schemas.microsoft.com/office/drawing/2014/main" id="{DD35460C-7184-3104-6301-83CBCC9AB362}"/>
                </a:ext>
              </a:extLst>
            </p:cNvPr>
            <p:cNvSpPr/>
            <p:nvPr/>
          </p:nvSpPr>
          <p:spPr>
            <a:xfrm>
              <a:off x="8333923" y="4817277"/>
              <a:ext cx="157178" cy="54899"/>
            </a:xfrm>
            <a:custGeom>
              <a:avLst/>
              <a:gdLst>
                <a:gd name="connsiteX0" fmla="*/ 157178 w 157178"/>
                <a:gd name="connsiteY0" fmla="*/ 14360 h 54899"/>
                <a:gd name="connsiteX1" fmla="*/ 54326 w 157178"/>
                <a:gd name="connsiteY1" fmla="*/ 1765 h 54899"/>
                <a:gd name="connsiteX2" fmla="*/ 373 w 157178"/>
                <a:gd name="connsiteY2" fmla="*/ 47856 h 54899"/>
                <a:gd name="connsiteX3" fmla="*/ 44073 w 157178"/>
                <a:gd name="connsiteY3" fmla="*/ 37430 h 54899"/>
                <a:gd name="connsiteX4" fmla="*/ 81660 w 157178"/>
                <a:gd name="connsiteY4" fmla="*/ 45933 h 54899"/>
                <a:gd name="connsiteX5" fmla="*/ 149070 w 157178"/>
                <a:gd name="connsiteY5" fmla="*/ 53180 h 54899"/>
                <a:gd name="connsiteX6" fmla="*/ 157178 w 157178"/>
                <a:gd name="connsiteY6" fmla="*/ 14360 h 5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78" h="54899">
                  <a:moveTo>
                    <a:pt x="157178" y="14360"/>
                  </a:moveTo>
                  <a:cubicBezTo>
                    <a:pt x="157178" y="14360"/>
                    <a:pt x="68695" y="-5998"/>
                    <a:pt x="54326" y="1765"/>
                  </a:cubicBezTo>
                  <a:cubicBezTo>
                    <a:pt x="39982" y="9529"/>
                    <a:pt x="4810" y="37923"/>
                    <a:pt x="373" y="47856"/>
                  </a:cubicBezTo>
                  <a:cubicBezTo>
                    <a:pt x="-4063" y="57789"/>
                    <a:pt x="32267" y="40511"/>
                    <a:pt x="44073" y="37430"/>
                  </a:cubicBezTo>
                  <a:cubicBezTo>
                    <a:pt x="51714" y="35433"/>
                    <a:pt x="71752" y="42557"/>
                    <a:pt x="81660" y="45933"/>
                  </a:cubicBezTo>
                  <a:cubicBezTo>
                    <a:pt x="123387" y="60179"/>
                    <a:pt x="149070" y="53180"/>
                    <a:pt x="149070" y="53180"/>
                  </a:cubicBezTo>
                  <a:lnTo>
                    <a:pt x="157178" y="14360"/>
                  </a:lnTo>
                  <a:close/>
                </a:path>
              </a:pathLst>
            </a:custGeom>
            <a:solidFill>
              <a:srgbClr val="FFB27D"/>
            </a:solidFill>
            <a:ln w="2465" cap="flat">
              <a:noFill/>
              <a:prstDash val="solid"/>
              <a:miter/>
            </a:ln>
          </p:spPr>
          <p:txBody>
            <a:bodyPr rtlCol="0" anchor="ctr"/>
            <a:lstStyle/>
            <a:p>
              <a:endParaRPr lang="en-US"/>
            </a:p>
          </p:txBody>
        </p:sp>
        <p:sp>
          <p:nvSpPr>
            <p:cNvPr id="137" name="任意多边形: 形状 136">
              <a:extLst>
                <a:ext uri="{FF2B5EF4-FFF2-40B4-BE49-F238E27FC236}">
                  <a16:creationId xmlns:a16="http://schemas.microsoft.com/office/drawing/2014/main" id="{A42A3834-3EFC-FB46-42F3-0AA56B68C7A4}"/>
                </a:ext>
              </a:extLst>
            </p:cNvPr>
            <p:cNvSpPr/>
            <p:nvPr/>
          </p:nvSpPr>
          <p:spPr>
            <a:xfrm>
              <a:off x="8476580" y="4335268"/>
              <a:ext cx="361142" cy="564348"/>
            </a:xfrm>
            <a:custGeom>
              <a:avLst/>
              <a:gdLst>
                <a:gd name="connsiteX0" fmla="*/ 77372 w 361142"/>
                <a:gd name="connsiteY0" fmla="*/ 0 h 564348"/>
                <a:gd name="connsiteX1" fmla="*/ 237110 w 361142"/>
                <a:gd name="connsiteY1" fmla="*/ 65931 h 564348"/>
                <a:gd name="connsiteX2" fmla="*/ 340875 w 361142"/>
                <a:gd name="connsiteY2" fmla="*/ 538270 h 564348"/>
                <a:gd name="connsiteX3" fmla="*/ 2839 w 361142"/>
                <a:gd name="connsiteY3" fmla="*/ 549435 h 564348"/>
                <a:gd name="connsiteX4" fmla="*/ 6709 w 361142"/>
                <a:gd name="connsiteY4" fmla="*/ 488606 h 564348"/>
                <a:gd name="connsiteX5" fmla="*/ 226907 w 361142"/>
                <a:gd name="connsiteY5" fmla="*/ 429107 h 564348"/>
                <a:gd name="connsiteX6" fmla="*/ 113899 w 361142"/>
                <a:gd name="connsiteY6" fmla="*/ 222268 h 564348"/>
                <a:gd name="connsiteX7" fmla="*/ 77372 w 361142"/>
                <a:gd name="connsiteY7" fmla="*/ 0 h 56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42" h="564348">
                  <a:moveTo>
                    <a:pt x="77372" y="0"/>
                  </a:moveTo>
                  <a:cubicBezTo>
                    <a:pt x="77372" y="0"/>
                    <a:pt x="196319" y="8183"/>
                    <a:pt x="237110" y="65931"/>
                  </a:cubicBezTo>
                  <a:cubicBezTo>
                    <a:pt x="294538" y="147218"/>
                    <a:pt x="407151" y="492746"/>
                    <a:pt x="340875" y="538270"/>
                  </a:cubicBezTo>
                  <a:cubicBezTo>
                    <a:pt x="266268" y="589511"/>
                    <a:pt x="2839" y="549435"/>
                    <a:pt x="2839" y="549435"/>
                  </a:cubicBezTo>
                  <a:cubicBezTo>
                    <a:pt x="2839" y="549435"/>
                    <a:pt x="-5640" y="508348"/>
                    <a:pt x="6709" y="488606"/>
                  </a:cubicBezTo>
                  <a:cubicBezTo>
                    <a:pt x="19057" y="468863"/>
                    <a:pt x="217689" y="438202"/>
                    <a:pt x="226907" y="429107"/>
                  </a:cubicBezTo>
                  <a:cubicBezTo>
                    <a:pt x="236125" y="420012"/>
                    <a:pt x="113702" y="249750"/>
                    <a:pt x="113899" y="222268"/>
                  </a:cubicBezTo>
                  <a:cubicBezTo>
                    <a:pt x="114121" y="194786"/>
                    <a:pt x="77372" y="0"/>
                    <a:pt x="77372" y="0"/>
                  </a:cubicBezTo>
                  <a:close/>
                </a:path>
              </a:pathLst>
            </a:custGeom>
            <a:solidFill>
              <a:srgbClr val="F9DDBF"/>
            </a:solidFill>
            <a:ln w="2465" cap="flat">
              <a:noFill/>
              <a:prstDash val="solid"/>
              <a:miter/>
            </a:ln>
          </p:spPr>
          <p:txBody>
            <a:bodyPr rtlCol="0" anchor="ctr"/>
            <a:lstStyle/>
            <a:p>
              <a:endParaRPr lang="en-US"/>
            </a:p>
          </p:txBody>
        </p:sp>
        <p:sp>
          <p:nvSpPr>
            <p:cNvPr id="138" name="任意多边形: 形状 137">
              <a:extLst>
                <a:ext uri="{FF2B5EF4-FFF2-40B4-BE49-F238E27FC236}">
                  <a16:creationId xmlns:a16="http://schemas.microsoft.com/office/drawing/2014/main" id="{8000E9FC-AC36-207C-E3CD-2FE1ADFA560F}"/>
                </a:ext>
              </a:extLst>
            </p:cNvPr>
            <p:cNvSpPr/>
            <p:nvPr/>
          </p:nvSpPr>
          <p:spPr>
            <a:xfrm>
              <a:off x="8348912" y="4843690"/>
              <a:ext cx="34876" cy="28801"/>
            </a:xfrm>
            <a:custGeom>
              <a:avLst/>
              <a:gdLst>
                <a:gd name="connsiteX0" fmla="*/ 34876 w 34876"/>
                <a:gd name="connsiteY0" fmla="*/ 0 h 28801"/>
                <a:gd name="connsiteX1" fmla="*/ 10032 w 34876"/>
                <a:gd name="connsiteY1" fmla="*/ 26644 h 28801"/>
                <a:gd name="connsiteX2" fmla="*/ 0 w 34876"/>
                <a:gd name="connsiteY2" fmla="*/ 28714 h 28801"/>
                <a:gd name="connsiteX3" fmla="*/ 12669 w 34876"/>
                <a:gd name="connsiteY3" fmla="*/ 6285 h 28801"/>
                <a:gd name="connsiteX4" fmla="*/ 34876 w 34876"/>
                <a:gd name="connsiteY4" fmla="*/ 0 h 2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6" h="28801">
                  <a:moveTo>
                    <a:pt x="34876" y="0"/>
                  </a:moveTo>
                  <a:cubicBezTo>
                    <a:pt x="34876" y="0"/>
                    <a:pt x="16144" y="23834"/>
                    <a:pt x="10032" y="26644"/>
                  </a:cubicBezTo>
                  <a:cubicBezTo>
                    <a:pt x="3919" y="29454"/>
                    <a:pt x="0" y="28714"/>
                    <a:pt x="0" y="28714"/>
                  </a:cubicBezTo>
                  <a:lnTo>
                    <a:pt x="12669" y="6285"/>
                  </a:lnTo>
                  <a:lnTo>
                    <a:pt x="34876" y="0"/>
                  </a:lnTo>
                  <a:close/>
                </a:path>
              </a:pathLst>
            </a:custGeom>
            <a:solidFill>
              <a:srgbClr val="FFB27D"/>
            </a:solidFill>
            <a:ln w="2465" cap="flat">
              <a:noFill/>
              <a:prstDash val="solid"/>
              <a:miter/>
            </a:ln>
          </p:spPr>
          <p:txBody>
            <a:bodyPr rtlCol="0" anchor="ctr"/>
            <a:lstStyle/>
            <a:p>
              <a:endParaRPr lang="en-US"/>
            </a:p>
          </p:txBody>
        </p:sp>
        <p:sp>
          <p:nvSpPr>
            <p:cNvPr id="139" name="任意多边形: 形状 138">
              <a:extLst>
                <a:ext uri="{FF2B5EF4-FFF2-40B4-BE49-F238E27FC236}">
                  <a16:creationId xmlns:a16="http://schemas.microsoft.com/office/drawing/2014/main" id="{72614B9B-9B60-CCF1-117F-C8505EC5098C}"/>
                </a:ext>
              </a:extLst>
            </p:cNvPr>
            <p:cNvSpPr/>
            <p:nvPr/>
          </p:nvSpPr>
          <p:spPr>
            <a:xfrm>
              <a:off x="8334075" y="4819043"/>
              <a:ext cx="54174" cy="29366"/>
            </a:xfrm>
            <a:custGeom>
              <a:avLst/>
              <a:gdLst>
                <a:gd name="connsiteX0" fmla="*/ 54174 w 54174"/>
                <a:gd name="connsiteY0" fmla="*/ 0 h 29366"/>
                <a:gd name="connsiteX1" fmla="*/ 0 w 54174"/>
                <a:gd name="connsiteY1" fmla="*/ 25830 h 29366"/>
                <a:gd name="connsiteX2" fmla="*/ 8923 w 54174"/>
                <a:gd name="connsiteY2" fmla="*/ 29355 h 29366"/>
                <a:gd name="connsiteX3" fmla="*/ 32387 w 54174"/>
                <a:gd name="connsiteY3" fmla="*/ 23095 h 29366"/>
                <a:gd name="connsiteX4" fmla="*/ 54174 w 54174"/>
                <a:gd name="connsiteY4" fmla="*/ 0 h 2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74" h="29366">
                  <a:moveTo>
                    <a:pt x="54174" y="0"/>
                  </a:moveTo>
                  <a:lnTo>
                    <a:pt x="0" y="25830"/>
                  </a:lnTo>
                  <a:cubicBezTo>
                    <a:pt x="0" y="25830"/>
                    <a:pt x="2268" y="29601"/>
                    <a:pt x="8923" y="29355"/>
                  </a:cubicBezTo>
                  <a:cubicBezTo>
                    <a:pt x="15577" y="29108"/>
                    <a:pt x="32387" y="23095"/>
                    <a:pt x="32387" y="23095"/>
                  </a:cubicBezTo>
                  <a:lnTo>
                    <a:pt x="54174" y="0"/>
                  </a:lnTo>
                  <a:close/>
                </a:path>
              </a:pathLst>
            </a:custGeom>
            <a:solidFill>
              <a:srgbClr val="FFB27D"/>
            </a:solidFill>
            <a:ln w="2465" cap="flat">
              <a:noFill/>
              <a:prstDash val="solid"/>
              <a:miter/>
            </a:ln>
          </p:spPr>
          <p:txBody>
            <a:bodyPr rtlCol="0" anchor="ctr"/>
            <a:lstStyle/>
            <a:p>
              <a:endParaRPr lang="en-US"/>
            </a:p>
          </p:txBody>
        </p:sp>
      </p:grpSp>
      <p:grpSp>
        <p:nvGrpSpPr>
          <p:cNvPr id="115" name="图形 17">
            <a:extLst>
              <a:ext uri="{FF2B5EF4-FFF2-40B4-BE49-F238E27FC236}">
                <a16:creationId xmlns:a16="http://schemas.microsoft.com/office/drawing/2014/main" id="{26661092-607C-485C-6565-89C0DA68A6BD}"/>
              </a:ext>
            </a:extLst>
          </p:cNvPr>
          <p:cNvGrpSpPr/>
          <p:nvPr/>
        </p:nvGrpSpPr>
        <p:grpSpPr>
          <a:xfrm>
            <a:off x="11860875" y="6257561"/>
            <a:ext cx="262561" cy="124264"/>
            <a:chOff x="7817174" y="4585585"/>
            <a:chExt cx="685290" cy="324332"/>
          </a:xfrm>
        </p:grpSpPr>
        <p:grpSp>
          <p:nvGrpSpPr>
            <p:cNvPr id="116" name="图形 17">
              <a:extLst>
                <a:ext uri="{FF2B5EF4-FFF2-40B4-BE49-F238E27FC236}">
                  <a16:creationId xmlns:a16="http://schemas.microsoft.com/office/drawing/2014/main" id="{239C46C5-FD91-6566-01EA-01F35953A7CA}"/>
                </a:ext>
              </a:extLst>
            </p:cNvPr>
            <p:cNvGrpSpPr/>
            <p:nvPr/>
          </p:nvGrpSpPr>
          <p:grpSpPr>
            <a:xfrm>
              <a:off x="7817174" y="4585585"/>
              <a:ext cx="685290" cy="324332"/>
              <a:chOff x="7817174" y="4585585"/>
              <a:chExt cx="685290" cy="324332"/>
            </a:xfrm>
          </p:grpSpPr>
          <p:sp>
            <p:nvSpPr>
              <p:cNvPr id="118" name="任意多边形: 形状 117">
                <a:extLst>
                  <a:ext uri="{FF2B5EF4-FFF2-40B4-BE49-F238E27FC236}">
                    <a16:creationId xmlns:a16="http://schemas.microsoft.com/office/drawing/2014/main" id="{7433AD51-0A96-3574-CA13-74637B784DBF}"/>
                  </a:ext>
                </a:extLst>
              </p:cNvPr>
              <p:cNvSpPr/>
              <p:nvPr/>
            </p:nvSpPr>
            <p:spPr>
              <a:xfrm>
                <a:off x="7817174" y="4585585"/>
                <a:ext cx="553304" cy="323395"/>
              </a:xfrm>
              <a:custGeom>
                <a:avLst/>
                <a:gdLst>
                  <a:gd name="connsiteX0" fmla="*/ 553305 w 553304"/>
                  <a:gd name="connsiteY0" fmla="*/ 323396 h 323395"/>
                  <a:gd name="connsiteX1" fmla="*/ 126218 w 553304"/>
                  <a:gd name="connsiteY1" fmla="*/ 320389 h 323395"/>
                  <a:gd name="connsiteX2" fmla="*/ 0 w 553304"/>
                  <a:gd name="connsiteY2" fmla="*/ 0 h 323395"/>
                  <a:gd name="connsiteX3" fmla="*/ 426421 w 553304"/>
                  <a:gd name="connsiteY3" fmla="*/ 3007 h 323395"/>
                </a:gdLst>
                <a:ahLst/>
                <a:cxnLst>
                  <a:cxn ang="0">
                    <a:pos x="connsiteX0" y="connsiteY0"/>
                  </a:cxn>
                  <a:cxn ang="0">
                    <a:pos x="connsiteX1" y="connsiteY1"/>
                  </a:cxn>
                  <a:cxn ang="0">
                    <a:pos x="connsiteX2" y="connsiteY2"/>
                  </a:cxn>
                  <a:cxn ang="0">
                    <a:pos x="connsiteX3" y="connsiteY3"/>
                  </a:cxn>
                </a:cxnLst>
                <a:rect l="l" t="t" r="r" b="b"/>
                <a:pathLst>
                  <a:path w="553304" h="323395">
                    <a:moveTo>
                      <a:pt x="553305" y="323396"/>
                    </a:moveTo>
                    <a:lnTo>
                      <a:pt x="126218" y="320389"/>
                    </a:lnTo>
                    <a:lnTo>
                      <a:pt x="0" y="0"/>
                    </a:lnTo>
                    <a:lnTo>
                      <a:pt x="426421" y="3007"/>
                    </a:lnTo>
                    <a:close/>
                  </a:path>
                </a:pathLst>
              </a:custGeom>
              <a:solidFill>
                <a:srgbClr val="F99746"/>
              </a:solidFill>
              <a:ln w="2465" cap="flat">
                <a:noFill/>
                <a:prstDash val="solid"/>
                <a:miter/>
              </a:ln>
            </p:spPr>
            <p:txBody>
              <a:bodyPr rtlCol="0" anchor="ctr"/>
              <a:lstStyle/>
              <a:p>
                <a:endParaRPr lang="en-US"/>
              </a:p>
            </p:txBody>
          </p:sp>
          <p:sp>
            <p:nvSpPr>
              <p:cNvPr id="119" name="任意多边形: 形状 118">
                <a:extLst>
                  <a:ext uri="{FF2B5EF4-FFF2-40B4-BE49-F238E27FC236}">
                    <a16:creationId xmlns:a16="http://schemas.microsoft.com/office/drawing/2014/main" id="{C6A24A67-A287-292B-AACE-3CEC06B944FA}"/>
                  </a:ext>
                </a:extLst>
              </p:cNvPr>
              <p:cNvSpPr/>
              <p:nvPr/>
            </p:nvSpPr>
            <p:spPr>
              <a:xfrm>
                <a:off x="7938463" y="4893502"/>
                <a:ext cx="564001" cy="16415"/>
              </a:xfrm>
              <a:custGeom>
                <a:avLst/>
                <a:gdLst>
                  <a:gd name="connsiteX0" fmla="*/ 0 w 564001"/>
                  <a:gd name="connsiteY0" fmla="*/ 0 h 16415"/>
                  <a:gd name="connsiteX1" fmla="*/ 564002 w 564001"/>
                  <a:gd name="connsiteY1" fmla="*/ 3968 h 16415"/>
                  <a:gd name="connsiteX2" fmla="*/ 563903 w 564001"/>
                  <a:gd name="connsiteY2" fmla="*/ 16415 h 16415"/>
                  <a:gd name="connsiteX3" fmla="*/ 4929 w 564001"/>
                  <a:gd name="connsiteY3" fmla="*/ 12471 h 16415"/>
                </a:gdLst>
                <a:ahLst/>
                <a:cxnLst>
                  <a:cxn ang="0">
                    <a:pos x="connsiteX0" y="connsiteY0"/>
                  </a:cxn>
                  <a:cxn ang="0">
                    <a:pos x="connsiteX1" y="connsiteY1"/>
                  </a:cxn>
                  <a:cxn ang="0">
                    <a:pos x="connsiteX2" y="connsiteY2"/>
                  </a:cxn>
                  <a:cxn ang="0">
                    <a:pos x="connsiteX3" y="connsiteY3"/>
                  </a:cxn>
                </a:cxnLst>
                <a:rect l="l" t="t" r="r" b="b"/>
                <a:pathLst>
                  <a:path w="564001" h="16415">
                    <a:moveTo>
                      <a:pt x="0" y="0"/>
                    </a:moveTo>
                    <a:lnTo>
                      <a:pt x="564002" y="3968"/>
                    </a:lnTo>
                    <a:lnTo>
                      <a:pt x="563903" y="16415"/>
                    </a:lnTo>
                    <a:lnTo>
                      <a:pt x="4929" y="12471"/>
                    </a:lnTo>
                    <a:close/>
                  </a:path>
                </a:pathLst>
              </a:custGeom>
              <a:solidFill>
                <a:srgbClr val="ED7D2B"/>
              </a:solidFill>
              <a:ln w="2465" cap="flat">
                <a:noFill/>
                <a:prstDash val="solid"/>
                <a:miter/>
              </a:ln>
            </p:spPr>
            <p:txBody>
              <a:bodyPr rtlCol="0" anchor="ctr"/>
              <a:lstStyle/>
              <a:p>
                <a:endParaRPr lang="en-US"/>
              </a:p>
            </p:txBody>
          </p:sp>
        </p:grpSp>
        <p:sp>
          <p:nvSpPr>
            <p:cNvPr id="117" name="任意多边形: 形状 116">
              <a:extLst>
                <a:ext uri="{FF2B5EF4-FFF2-40B4-BE49-F238E27FC236}">
                  <a16:creationId xmlns:a16="http://schemas.microsoft.com/office/drawing/2014/main" id="{BC7EDA89-4236-7E96-0A94-DEF61BEF035C}"/>
                </a:ext>
              </a:extLst>
            </p:cNvPr>
            <p:cNvSpPr/>
            <p:nvPr/>
          </p:nvSpPr>
          <p:spPr>
            <a:xfrm>
              <a:off x="8051552" y="4726763"/>
              <a:ext cx="42230" cy="40767"/>
            </a:xfrm>
            <a:custGeom>
              <a:avLst/>
              <a:gdLst>
                <a:gd name="connsiteX0" fmla="*/ 781 w 42230"/>
                <a:gd name="connsiteY0" fmla="*/ 20236 h 40767"/>
                <a:gd name="connsiteX1" fmla="*/ 15422 w 42230"/>
                <a:gd name="connsiteY1" fmla="*/ 0 h 40767"/>
                <a:gd name="connsiteX2" fmla="*/ 41449 w 42230"/>
                <a:gd name="connsiteY2" fmla="*/ 20531 h 40767"/>
                <a:gd name="connsiteX3" fmla="*/ 26809 w 42230"/>
                <a:gd name="connsiteY3" fmla="*/ 40767 h 40767"/>
                <a:gd name="connsiteX4" fmla="*/ 781 w 42230"/>
                <a:gd name="connsiteY4" fmla="*/ 20236 h 4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0" h="40767">
                  <a:moveTo>
                    <a:pt x="781" y="20236"/>
                  </a:moveTo>
                  <a:cubicBezTo>
                    <a:pt x="-2349" y="8972"/>
                    <a:pt x="4207" y="-74"/>
                    <a:pt x="15422" y="0"/>
                  </a:cubicBezTo>
                  <a:cubicBezTo>
                    <a:pt x="26661" y="74"/>
                    <a:pt x="38295" y="9268"/>
                    <a:pt x="41449" y="20531"/>
                  </a:cubicBezTo>
                  <a:cubicBezTo>
                    <a:pt x="44579" y="31795"/>
                    <a:pt x="38023" y="40841"/>
                    <a:pt x="26809" y="40767"/>
                  </a:cubicBezTo>
                  <a:cubicBezTo>
                    <a:pt x="15594" y="40693"/>
                    <a:pt x="3911" y="31475"/>
                    <a:pt x="781" y="20236"/>
                  </a:cubicBezTo>
                  <a:close/>
                </a:path>
              </a:pathLst>
            </a:custGeom>
            <a:solidFill>
              <a:srgbClr val="FFFFFF"/>
            </a:solidFill>
            <a:ln w="2465" cap="flat">
              <a:noFill/>
              <a:prstDash val="solid"/>
              <a:miter/>
            </a:ln>
          </p:spPr>
          <p:txBody>
            <a:bodyPr rtlCol="0" anchor="ctr"/>
            <a:lstStyle/>
            <a:p>
              <a:endParaRPr lang="en-US"/>
            </a:p>
          </p:txBody>
        </p:sp>
      </p:grpSp>
      <p:sp>
        <p:nvSpPr>
          <p:cNvPr id="109" name="任意多边形: 形状 108">
            <a:extLst>
              <a:ext uri="{FF2B5EF4-FFF2-40B4-BE49-F238E27FC236}">
                <a16:creationId xmlns:a16="http://schemas.microsoft.com/office/drawing/2014/main" id="{77272AB1-00D3-A9A9-9138-64B6671E2446}"/>
              </a:ext>
            </a:extLst>
          </p:cNvPr>
          <p:cNvSpPr/>
          <p:nvPr/>
        </p:nvSpPr>
        <p:spPr>
          <a:xfrm rot="16200673">
            <a:off x="11277561" y="6568617"/>
            <a:ext cx="98843" cy="497190"/>
          </a:xfrm>
          <a:custGeom>
            <a:avLst/>
            <a:gdLst>
              <a:gd name="connsiteX0" fmla="*/ 0 w 257982"/>
              <a:gd name="connsiteY0" fmla="*/ 0 h 1297674"/>
              <a:gd name="connsiteX1" fmla="*/ 257982 w 257982"/>
              <a:gd name="connsiteY1" fmla="*/ 0 h 1297674"/>
              <a:gd name="connsiteX2" fmla="*/ 257982 w 257982"/>
              <a:gd name="connsiteY2" fmla="*/ 1297674 h 1297674"/>
              <a:gd name="connsiteX3" fmla="*/ 0 w 257982"/>
              <a:gd name="connsiteY3" fmla="*/ 1297674 h 1297674"/>
            </a:gdLst>
            <a:ahLst/>
            <a:cxnLst>
              <a:cxn ang="0">
                <a:pos x="connsiteX0" y="connsiteY0"/>
              </a:cxn>
              <a:cxn ang="0">
                <a:pos x="connsiteX1" y="connsiteY1"/>
              </a:cxn>
              <a:cxn ang="0">
                <a:pos x="connsiteX2" y="connsiteY2"/>
              </a:cxn>
              <a:cxn ang="0">
                <a:pos x="connsiteX3" y="connsiteY3"/>
              </a:cxn>
            </a:cxnLst>
            <a:rect l="l" t="t" r="r" b="b"/>
            <a:pathLst>
              <a:path w="257982" h="1297674">
                <a:moveTo>
                  <a:pt x="0" y="0"/>
                </a:moveTo>
                <a:lnTo>
                  <a:pt x="257982" y="0"/>
                </a:lnTo>
                <a:lnTo>
                  <a:pt x="257982" y="1297674"/>
                </a:lnTo>
                <a:lnTo>
                  <a:pt x="0" y="1297674"/>
                </a:lnTo>
                <a:close/>
              </a:path>
            </a:pathLst>
          </a:custGeom>
          <a:solidFill>
            <a:schemeClr val="accent2">
              <a:lumMod val="75000"/>
            </a:schemeClr>
          </a:solidFill>
          <a:ln w="2465" cap="flat">
            <a:noFill/>
            <a:prstDash val="solid"/>
            <a:miter/>
          </a:ln>
        </p:spPr>
        <p:txBody>
          <a:bodyPr rtlCol="0" anchor="ctr"/>
          <a:lstStyle/>
          <a:p>
            <a:endParaRPr lang="en-US"/>
          </a:p>
        </p:txBody>
      </p:sp>
      <p:sp>
        <p:nvSpPr>
          <p:cNvPr id="110" name="任意多边形: 形状 109">
            <a:extLst>
              <a:ext uri="{FF2B5EF4-FFF2-40B4-BE49-F238E27FC236}">
                <a16:creationId xmlns:a16="http://schemas.microsoft.com/office/drawing/2014/main" id="{8B65F723-8A3A-3C63-7DDC-1A90FD1AFEE8}"/>
              </a:ext>
            </a:extLst>
          </p:cNvPr>
          <p:cNvSpPr/>
          <p:nvPr/>
        </p:nvSpPr>
        <p:spPr>
          <a:xfrm>
            <a:off x="10962799" y="6767744"/>
            <a:ext cx="125373" cy="98843"/>
          </a:xfrm>
          <a:custGeom>
            <a:avLst/>
            <a:gdLst>
              <a:gd name="connsiteX0" fmla="*/ 301657 w 327225"/>
              <a:gd name="connsiteY0" fmla="*/ 257982 h 257982"/>
              <a:gd name="connsiteX1" fmla="*/ 110937 w 327225"/>
              <a:gd name="connsiteY1" fmla="*/ 176400 h 257982"/>
              <a:gd name="connsiteX2" fmla="*/ 0 w 327225"/>
              <a:gd name="connsiteY2" fmla="*/ 128954 h 257982"/>
              <a:gd name="connsiteX3" fmla="*/ 113550 w 327225"/>
              <a:gd name="connsiteY3" fmla="*/ 80424 h 257982"/>
              <a:gd name="connsiteX4" fmla="*/ 301731 w 327225"/>
              <a:gd name="connsiteY4" fmla="*/ 0 h 257982"/>
              <a:gd name="connsiteX5" fmla="*/ 327216 w 327225"/>
              <a:gd name="connsiteY5" fmla="*/ 121880 h 257982"/>
              <a:gd name="connsiteX6" fmla="*/ 301657 w 327225"/>
              <a:gd name="connsiteY6" fmla="*/ 257982 h 2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225" h="257982">
                <a:moveTo>
                  <a:pt x="301657" y="257982"/>
                </a:moveTo>
                <a:lnTo>
                  <a:pt x="110937" y="176400"/>
                </a:lnTo>
                <a:lnTo>
                  <a:pt x="0" y="128954"/>
                </a:lnTo>
                <a:lnTo>
                  <a:pt x="113550" y="80424"/>
                </a:lnTo>
                <a:lnTo>
                  <a:pt x="301731" y="0"/>
                </a:lnTo>
                <a:cubicBezTo>
                  <a:pt x="301731" y="0"/>
                  <a:pt x="326847" y="62826"/>
                  <a:pt x="327216" y="121880"/>
                </a:cubicBezTo>
                <a:cubicBezTo>
                  <a:pt x="327808" y="214579"/>
                  <a:pt x="301657" y="257982"/>
                  <a:pt x="301657" y="257982"/>
                </a:cubicBezTo>
                <a:close/>
              </a:path>
            </a:pathLst>
          </a:custGeom>
          <a:solidFill>
            <a:srgbClr val="FCECDB"/>
          </a:solidFill>
          <a:ln w="2465" cap="flat">
            <a:noFill/>
            <a:prstDash val="solid"/>
            <a:miter/>
          </a:ln>
        </p:spPr>
        <p:txBody>
          <a:bodyPr rtlCol="0" anchor="ctr"/>
          <a:lstStyle/>
          <a:p>
            <a:endParaRPr lang="en-US"/>
          </a:p>
        </p:txBody>
      </p:sp>
      <p:sp>
        <p:nvSpPr>
          <p:cNvPr id="111" name="任意多边形: 形状 110">
            <a:extLst>
              <a:ext uri="{FF2B5EF4-FFF2-40B4-BE49-F238E27FC236}">
                <a16:creationId xmlns:a16="http://schemas.microsoft.com/office/drawing/2014/main" id="{C766C732-33B8-B67F-F9D5-8CE54F5D9804}"/>
              </a:ext>
            </a:extLst>
          </p:cNvPr>
          <p:cNvSpPr/>
          <p:nvPr/>
        </p:nvSpPr>
        <p:spPr>
          <a:xfrm>
            <a:off x="11575565" y="6767839"/>
            <a:ext cx="57812" cy="98843"/>
          </a:xfrm>
          <a:custGeom>
            <a:avLst/>
            <a:gdLst>
              <a:gd name="connsiteX0" fmla="*/ 150890 w 150890"/>
              <a:gd name="connsiteY0" fmla="*/ 85600 h 257982"/>
              <a:gd name="connsiteX1" fmla="*/ 150866 w 150890"/>
              <a:gd name="connsiteY1" fmla="*/ 167157 h 257982"/>
              <a:gd name="connsiteX2" fmla="*/ 60016 w 150890"/>
              <a:gd name="connsiteY2" fmla="*/ 257982 h 257982"/>
              <a:gd name="connsiteX3" fmla="*/ 0 w 150890"/>
              <a:gd name="connsiteY3" fmla="*/ 257982 h 257982"/>
              <a:gd name="connsiteX4" fmla="*/ 49 w 150890"/>
              <a:gd name="connsiteY4" fmla="*/ 0 h 257982"/>
              <a:gd name="connsiteX5" fmla="*/ 65340 w 150890"/>
              <a:gd name="connsiteY5" fmla="*/ 0 h 257982"/>
              <a:gd name="connsiteX6" fmla="*/ 150890 w 150890"/>
              <a:gd name="connsiteY6" fmla="*/ 85600 h 2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90" h="257982">
                <a:moveTo>
                  <a:pt x="150890" y="85600"/>
                </a:moveTo>
                <a:lnTo>
                  <a:pt x="150866" y="167157"/>
                </a:lnTo>
                <a:cubicBezTo>
                  <a:pt x="150866" y="217314"/>
                  <a:pt x="110173" y="257982"/>
                  <a:pt x="60016" y="257982"/>
                </a:cubicBezTo>
                <a:lnTo>
                  <a:pt x="0" y="257982"/>
                </a:lnTo>
                <a:lnTo>
                  <a:pt x="49" y="0"/>
                </a:lnTo>
                <a:lnTo>
                  <a:pt x="65340" y="0"/>
                </a:lnTo>
                <a:cubicBezTo>
                  <a:pt x="112613" y="25"/>
                  <a:pt x="150915" y="38351"/>
                  <a:pt x="150890" y="85600"/>
                </a:cubicBezTo>
                <a:close/>
              </a:path>
            </a:pathLst>
          </a:custGeom>
          <a:solidFill>
            <a:srgbClr val="FCECDB"/>
          </a:solidFill>
          <a:ln w="2465" cap="flat">
            <a:noFill/>
            <a:prstDash val="solid"/>
            <a:miter/>
          </a:ln>
        </p:spPr>
        <p:txBody>
          <a:bodyPr rtlCol="0" anchor="ctr"/>
          <a:lstStyle/>
          <a:p>
            <a:endParaRPr lang="en-US"/>
          </a:p>
        </p:txBody>
      </p:sp>
      <p:sp>
        <p:nvSpPr>
          <p:cNvPr id="112" name="任意多边形: 形状 111">
            <a:extLst>
              <a:ext uri="{FF2B5EF4-FFF2-40B4-BE49-F238E27FC236}">
                <a16:creationId xmlns:a16="http://schemas.microsoft.com/office/drawing/2014/main" id="{BD22030B-7979-2294-CD3D-8DCAB0DCBDDF}"/>
              </a:ext>
            </a:extLst>
          </p:cNvPr>
          <p:cNvSpPr/>
          <p:nvPr/>
        </p:nvSpPr>
        <p:spPr>
          <a:xfrm>
            <a:off x="10962799" y="6798557"/>
            <a:ext cx="45333" cy="36772"/>
          </a:xfrm>
          <a:custGeom>
            <a:avLst/>
            <a:gdLst>
              <a:gd name="connsiteX0" fmla="*/ 113550 w 118319"/>
              <a:gd name="connsiteY0" fmla="*/ 0 h 95976"/>
              <a:gd name="connsiteX1" fmla="*/ 110937 w 118319"/>
              <a:gd name="connsiteY1" fmla="*/ 95976 h 95976"/>
              <a:gd name="connsiteX2" fmla="*/ 0 w 118319"/>
              <a:gd name="connsiteY2" fmla="*/ 48530 h 95976"/>
              <a:gd name="connsiteX3" fmla="*/ 113550 w 118319"/>
              <a:gd name="connsiteY3" fmla="*/ 0 h 95976"/>
            </a:gdLst>
            <a:ahLst/>
            <a:cxnLst>
              <a:cxn ang="0">
                <a:pos x="connsiteX0" y="connsiteY0"/>
              </a:cxn>
              <a:cxn ang="0">
                <a:pos x="connsiteX1" y="connsiteY1"/>
              </a:cxn>
              <a:cxn ang="0">
                <a:pos x="connsiteX2" y="connsiteY2"/>
              </a:cxn>
              <a:cxn ang="0">
                <a:pos x="connsiteX3" y="connsiteY3"/>
              </a:cxn>
            </a:cxnLst>
            <a:rect l="l" t="t" r="r" b="b"/>
            <a:pathLst>
              <a:path w="118319" h="95976">
                <a:moveTo>
                  <a:pt x="113550" y="0"/>
                </a:moveTo>
                <a:cubicBezTo>
                  <a:pt x="118282" y="26077"/>
                  <a:pt x="122373" y="66005"/>
                  <a:pt x="110937" y="95976"/>
                </a:cubicBezTo>
                <a:lnTo>
                  <a:pt x="0" y="48530"/>
                </a:lnTo>
                <a:lnTo>
                  <a:pt x="113550" y="0"/>
                </a:lnTo>
                <a:close/>
              </a:path>
            </a:pathLst>
          </a:custGeom>
          <a:solidFill>
            <a:srgbClr val="2B478B"/>
          </a:solidFill>
          <a:ln w="2465" cap="flat">
            <a:noFill/>
            <a:prstDash val="solid"/>
            <a:miter/>
          </a:ln>
        </p:spPr>
        <p:txBody>
          <a:bodyPr rtlCol="0" anchor="ctr"/>
          <a:lstStyle/>
          <a:p>
            <a:endParaRPr lang="en-US"/>
          </a:p>
        </p:txBody>
      </p:sp>
      <p:sp>
        <p:nvSpPr>
          <p:cNvPr id="85" name="任意多边形: 形状 84">
            <a:extLst>
              <a:ext uri="{FF2B5EF4-FFF2-40B4-BE49-F238E27FC236}">
                <a16:creationId xmlns:a16="http://schemas.microsoft.com/office/drawing/2014/main" id="{622CA121-27CB-1477-9108-24303E7B121E}"/>
              </a:ext>
            </a:extLst>
          </p:cNvPr>
          <p:cNvSpPr/>
          <p:nvPr/>
        </p:nvSpPr>
        <p:spPr>
          <a:xfrm>
            <a:off x="11185273" y="6241470"/>
            <a:ext cx="87643" cy="50295"/>
          </a:xfrm>
          <a:custGeom>
            <a:avLst/>
            <a:gdLst>
              <a:gd name="connsiteX0" fmla="*/ 0 w 228750"/>
              <a:gd name="connsiteY0" fmla="*/ 30415 h 131270"/>
              <a:gd name="connsiteX1" fmla="*/ 90997 w 228750"/>
              <a:gd name="connsiteY1" fmla="*/ 131271 h 131270"/>
              <a:gd name="connsiteX2" fmla="*/ 228750 w 228750"/>
              <a:gd name="connsiteY2" fmla="*/ 0 h 131270"/>
              <a:gd name="connsiteX3" fmla="*/ 0 w 228750"/>
              <a:gd name="connsiteY3" fmla="*/ 30415 h 131270"/>
            </a:gdLst>
            <a:ahLst/>
            <a:cxnLst>
              <a:cxn ang="0">
                <a:pos x="connsiteX0" y="connsiteY0"/>
              </a:cxn>
              <a:cxn ang="0">
                <a:pos x="connsiteX1" y="connsiteY1"/>
              </a:cxn>
              <a:cxn ang="0">
                <a:pos x="connsiteX2" y="connsiteY2"/>
              </a:cxn>
              <a:cxn ang="0">
                <a:pos x="connsiteX3" y="connsiteY3"/>
              </a:cxn>
            </a:cxnLst>
            <a:rect l="l" t="t" r="r" b="b"/>
            <a:pathLst>
              <a:path w="228750" h="131270">
                <a:moveTo>
                  <a:pt x="0" y="30415"/>
                </a:moveTo>
                <a:cubicBezTo>
                  <a:pt x="0" y="30415"/>
                  <a:pt x="23242" y="131271"/>
                  <a:pt x="90997" y="131271"/>
                </a:cubicBezTo>
                <a:cubicBezTo>
                  <a:pt x="149066" y="131271"/>
                  <a:pt x="228750" y="0"/>
                  <a:pt x="228750" y="0"/>
                </a:cubicBezTo>
                <a:lnTo>
                  <a:pt x="0" y="30415"/>
                </a:lnTo>
                <a:close/>
              </a:path>
            </a:pathLst>
          </a:custGeom>
          <a:solidFill>
            <a:srgbClr val="F99746"/>
          </a:solidFill>
          <a:ln w="2465" cap="flat">
            <a:noFill/>
            <a:prstDash val="solid"/>
            <a:miter/>
          </a:ln>
        </p:spPr>
        <p:txBody>
          <a:bodyPr rtlCol="0" anchor="ctr"/>
          <a:lstStyle/>
          <a:p>
            <a:endParaRPr lang="en-US"/>
          </a:p>
        </p:txBody>
      </p:sp>
      <p:sp>
        <p:nvSpPr>
          <p:cNvPr id="86" name="任意多边形: 形状 85">
            <a:extLst>
              <a:ext uri="{FF2B5EF4-FFF2-40B4-BE49-F238E27FC236}">
                <a16:creationId xmlns:a16="http://schemas.microsoft.com/office/drawing/2014/main" id="{5766288A-D629-A512-0399-E50B119F5C79}"/>
              </a:ext>
            </a:extLst>
          </p:cNvPr>
          <p:cNvSpPr/>
          <p:nvPr/>
        </p:nvSpPr>
        <p:spPr>
          <a:xfrm>
            <a:off x="11281925" y="6333428"/>
            <a:ext cx="201388" cy="501901"/>
          </a:xfrm>
          <a:custGeom>
            <a:avLst/>
            <a:gdLst>
              <a:gd name="connsiteX0" fmla="*/ 525626 w 525625"/>
              <a:gd name="connsiteY0" fmla="*/ 1280051 h 1309972"/>
              <a:gd name="connsiteX1" fmla="*/ 482099 w 525625"/>
              <a:gd name="connsiteY1" fmla="*/ 1309973 h 1309972"/>
              <a:gd name="connsiteX2" fmla="*/ 222194 w 525625"/>
              <a:gd name="connsiteY2" fmla="*/ 872929 h 1309972"/>
              <a:gd name="connsiteX3" fmla="*/ 213395 w 525625"/>
              <a:gd name="connsiteY3" fmla="*/ 761327 h 1309972"/>
              <a:gd name="connsiteX4" fmla="*/ 204991 w 525625"/>
              <a:gd name="connsiteY4" fmla="*/ 734510 h 1309972"/>
              <a:gd name="connsiteX5" fmla="*/ 204276 w 525625"/>
              <a:gd name="connsiteY5" fmla="*/ 732218 h 1309972"/>
              <a:gd name="connsiteX6" fmla="*/ 196019 w 525625"/>
              <a:gd name="connsiteY6" fmla="*/ 705846 h 1309972"/>
              <a:gd name="connsiteX7" fmla="*/ 156041 w 525625"/>
              <a:gd name="connsiteY7" fmla="*/ 578937 h 1309972"/>
              <a:gd name="connsiteX8" fmla="*/ 0 w 525625"/>
              <a:gd name="connsiteY8" fmla="*/ 92994 h 1309972"/>
              <a:gd name="connsiteX9" fmla="*/ 257021 w 525625"/>
              <a:gd name="connsiteY9" fmla="*/ 0 h 1309972"/>
              <a:gd name="connsiteX10" fmla="*/ 328153 w 525625"/>
              <a:gd name="connsiteY10" fmla="*/ 247507 h 1309972"/>
              <a:gd name="connsiteX11" fmla="*/ 347131 w 525625"/>
              <a:gd name="connsiteY11" fmla="*/ 325688 h 1309972"/>
              <a:gd name="connsiteX12" fmla="*/ 365715 w 525625"/>
              <a:gd name="connsiteY12" fmla="*/ 431227 h 1309972"/>
              <a:gd name="connsiteX13" fmla="*/ 381119 w 525625"/>
              <a:gd name="connsiteY13" fmla="*/ 647876 h 1309972"/>
              <a:gd name="connsiteX14" fmla="*/ 378556 w 525625"/>
              <a:gd name="connsiteY14" fmla="*/ 748461 h 1309972"/>
              <a:gd name="connsiteX15" fmla="*/ 387996 w 525625"/>
              <a:gd name="connsiteY15" fmla="*/ 846212 h 1309972"/>
              <a:gd name="connsiteX16" fmla="*/ 525626 w 525625"/>
              <a:gd name="connsiteY16" fmla="*/ 1280051 h 13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5625" h="1309972">
                <a:moveTo>
                  <a:pt x="525626" y="1280051"/>
                </a:moveTo>
                <a:lnTo>
                  <a:pt x="482099" y="1309973"/>
                </a:lnTo>
                <a:cubicBezTo>
                  <a:pt x="482099" y="1309973"/>
                  <a:pt x="272746" y="1086817"/>
                  <a:pt x="222194" y="872929"/>
                </a:cubicBezTo>
                <a:cubicBezTo>
                  <a:pt x="213173" y="834726"/>
                  <a:pt x="209526" y="797065"/>
                  <a:pt x="213395" y="761327"/>
                </a:cubicBezTo>
                <a:cubicBezTo>
                  <a:pt x="213395" y="761327"/>
                  <a:pt x="210339" y="751640"/>
                  <a:pt x="204991" y="734510"/>
                </a:cubicBezTo>
                <a:cubicBezTo>
                  <a:pt x="204744" y="733771"/>
                  <a:pt x="204522" y="732982"/>
                  <a:pt x="204276" y="732218"/>
                </a:cubicBezTo>
                <a:cubicBezTo>
                  <a:pt x="201934" y="724701"/>
                  <a:pt x="199125" y="715853"/>
                  <a:pt x="196019" y="705846"/>
                </a:cubicBezTo>
                <a:cubicBezTo>
                  <a:pt x="185864" y="673533"/>
                  <a:pt x="171914" y="629292"/>
                  <a:pt x="156041" y="578937"/>
                </a:cubicBezTo>
                <a:cubicBezTo>
                  <a:pt x="119440" y="463047"/>
                  <a:pt x="35763" y="201688"/>
                  <a:pt x="0" y="92994"/>
                </a:cubicBezTo>
                <a:lnTo>
                  <a:pt x="257021" y="0"/>
                </a:lnTo>
                <a:cubicBezTo>
                  <a:pt x="257021" y="0"/>
                  <a:pt x="286203" y="66572"/>
                  <a:pt x="328153" y="247507"/>
                </a:cubicBezTo>
                <a:cubicBezTo>
                  <a:pt x="334610" y="271119"/>
                  <a:pt x="341092" y="297245"/>
                  <a:pt x="347131" y="325688"/>
                </a:cubicBezTo>
                <a:cubicBezTo>
                  <a:pt x="353983" y="357926"/>
                  <a:pt x="360391" y="393147"/>
                  <a:pt x="365715" y="431227"/>
                </a:cubicBezTo>
                <a:cubicBezTo>
                  <a:pt x="374736" y="495728"/>
                  <a:pt x="380750" y="568290"/>
                  <a:pt x="381119" y="647876"/>
                </a:cubicBezTo>
                <a:cubicBezTo>
                  <a:pt x="381267" y="680262"/>
                  <a:pt x="380479" y="713832"/>
                  <a:pt x="378556" y="748461"/>
                </a:cubicBezTo>
                <a:cubicBezTo>
                  <a:pt x="377151" y="773872"/>
                  <a:pt x="380922" y="807713"/>
                  <a:pt x="387996" y="846212"/>
                </a:cubicBezTo>
                <a:cubicBezTo>
                  <a:pt x="420382" y="1022291"/>
                  <a:pt x="525626" y="1280051"/>
                  <a:pt x="525626" y="1280051"/>
                </a:cubicBezTo>
                <a:close/>
              </a:path>
            </a:pathLst>
          </a:custGeom>
          <a:solidFill>
            <a:srgbClr val="2B478B"/>
          </a:solidFill>
          <a:ln w="2465" cap="flat">
            <a:noFill/>
            <a:prstDash val="solid"/>
            <a:miter/>
          </a:ln>
        </p:spPr>
        <p:txBody>
          <a:bodyPr rtlCol="0" anchor="ctr"/>
          <a:lstStyle/>
          <a:p>
            <a:endParaRPr lang="en-US"/>
          </a:p>
        </p:txBody>
      </p:sp>
      <p:sp>
        <p:nvSpPr>
          <p:cNvPr id="87" name="任意多边形: 形状 86">
            <a:extLst>
              <a:ext uri="{FF2B5EF4-FFF2-40B4-BE49-F238E27FC236}">
                <a16:creationId xmlns:a16="http://schemas.microsoft.com/office/drawing/2014/main" id="{E1B4A95E-167E-EB8A-96E8-4D2B5B2D2289}"/>
              </a:ext>
            </a:extLst>
          </p:cNvPr>
          <p:cNvSpPr/>
          <p:nvPr/>
        </p:nvSpPr>
        <p:spPr>
          <a:xfrm>
            <a:off x="11455320" y="6823753"/>
            <a:ext cx="80460" cy="41314"/>
          </a:xfrm>
          <a:custGeom>
            <a:avLst/>
            <a:gdLst>
              <a:gd name="connsiteX0" fmla="*/ 210002 w 210002"/>
              <a:gd name="connsiteY0" fmla="*/ 107831 h 107831"/>
              <a:gd name="connsiteX1" fmla="*/ 2202 w 210002"/>
              <a:gd name="connsiteY1" fmla="*/ 107831 h 107831"/>
              <a:gd name="connsiteX2" fmla="*/ 8068 w 210002"/>
              <a:gd name="connsiteY2" fmla="*/ 52129 h 107831"/>
              <a:gd name="connsiteX3" fmla="*/ 6564 w 210002"/>
              <a:gd name="connsiteY3" fmla="*/ 4289 h 107831"/>
              <a:gd name="connsiteX4" fmla="*/ 41563 w 210002"/>
              <a:gd name="connsiteY4" fmla="*/ 10869 h 107831"/>
              <a:gd name="connsiteX5" fmla="*/ 72471 w 210002"/>
              <a:gd name="connsiteY5" fmla="*/ 0 h 107831"/>
              <a:gd name="connsiteX6" fmla="*/ 131674 w 210002"/>
              <a:gd name="connsiteY6" fmla="*/ 62185 h 107831"/>
              <a:gd name="connsiteX7" fmla="*/ 210002 w 210002"/>
              <a:gd name="connsiteY7"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002" h="107831">
                <a:moveTo>
                  <a:pt x="210002" y="107831"/>
                </a:moveTo>
                <a:lnTo>
                  <a:pt x="2202" y="107831"/>
                </a:lnTo>
                <a:cubicBezTo>
                  <a:pt x="2202" y="107831"/>
                  <a:pt x="-5562" y="74681"/>
                  <a:pt x="8068" y="52129"/>
                </a:cubicBezTo>
                <a:cubicBezTo>
                  <a:pt x="20145" y="32164"/>
                  <a:pt x="15511" y="20802"/>
                  <a:pt x="6564" y="4289"/>
                </a:cubicBezTo>
                <a:cubicBezTo>
                  <a:pt x="15980" y="8133"/>
                  <a:pt x="28155" y="11658"/>
                  <a:pt x="41563" y="10869"/>
                </a:cubicBezTo>
                <a:cubicBezTo>
                  <a:pt x="51915" y="10278"/>
                  <a:pt x="62859" y="5570"/>
                  <a:pt x="72471" y="0"/>
                </a:cubicBezTo>
                <a:cubicBezTo>
                  <a:pt x="81418" y="10204"/>
                  <a:pt x="119719" y="53608"/>
                  <a:pt x="131674" y="62185"/>
                </a:cubicBezTo>
                <a:cubicBezTo>
                  <a:pt x="145279" y="71994"/>
                  <a:pt x="205812" y="68519"/>
                  <a:pt x="210002" y="107831"/>
                </a:cubicBezTo>
                <a:close/>
              </a:path>
            </a:pathLst>
          </a:custGeom>
          <a:solidFill>
            <a:srgbClr val="233862"/>
          </a:solidFill>
          <a:ln w="2465" cap="flat">
            <a:noFill/>
            <a:prstDash val="solid"/>
            <a:miter/>
          </a:ln>
        </p:spPr>
        <p:txBody>
          <a:bodyPr rtlCol="0" anchor="ctr"/>
          <a:lstStyle/>
          <a:p>
            <a:endParaRPr lang="en-US"/>
          </a:p>
        </p:txBody>
      </p:sp>
      <p:sp>
        <p:nvSpPr>
          <p:cNvPr id="88" name="任意多边形: 形状 87">
            <a:extLst>
              <a:ext uri="{FF2B5EF4-FFF2-40B4-BE49-F238E27FC236}">
                <a16:creationId xmlns:a16="http://schemas.microsoft.com/office/drawing/2014/main" id="{52948800-AC5D-C5C2-B2B8-2BB974B9B7A7}"/>
              </a:ext>
            </a:extLst>
          </p:cNvPr>
          <p:cNvSpPr/>
          <p:nvPr/>
        </p:nvSpPr>
        <p:spPr>
          <a:xfrm>
            <a:off x="11281925" y="6333438"/>
            <a:ext cx="140119" cy="280541"/>
          </a:xfrm>
          <a:custGeom>
            <a:avLst/>
            <a:gdLst>
              <a:gd name="connsiteX0" fmla="*/ 365715 w 365714"/>
              <a:gd name="connsiteY0" fmla="*/ 431252 h 732218"/>
              <a:gd name="connsiteX1" fmla="*/ 204276 w 365714"/>
              <a:gd name="connsiteY1" fmla="*/ 732219 h 732218"/>
              <a:gd name="connsiteX2" fmla="*/ 196019 w 365714"/>
              <a:gd name="connsiteY2" fmla="*/ 705846 h 732218"/>
              <a:gd name="connsiteX3" fmla="*/ 156041 w 365714"/>
              <a:gd name="connsiteY3" fmla="*/ 578938 h 732218"/>
              <a:gd name="connsiteX4" fmla="*/ 0 w 365714"/>
              <a:gd name="connsiteY4" fmla="*/ 92994 h 732218"/>
              <a:gd name="connsiteX5" fmla="*/ 257021 w 365714"/>
              <a:gd name="connsiteY5" fmla="*/ 0 h 732218"/>
              <a:gd name="connsiteX6" fmla="*/ 328153 w 365714"/>
              <a:gd name="connsiteY6" fmla="*/ 247507 h 732218"/>
              <a:gd name="connsiteX7" fmla="*/ 347131 w 365714"/>
              <a:gd name="connsiteY7" fmla="*/ 325688 h 732218"/>
              <a:gd name="connsiteX8" fmla="*/ 365715 w 365714"/>
              <a:gd name="connsiteY8" fmla="*/ 431252 h 73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14" h="732218">
                <a:moveTo>
                  <a:pt x="365715" y="431252"/>
                </a:moveTo>
                <a:lnTo>
                  <a:pt x="204276" y="732219"/>
                </a:lnTo>
                <a:cubicBezTo>
                  <a:pt x="201934" y="724701"/>
                  <a:pt x="199125" y="715853"/>
                  <a:pt x="196019" y="705846"/>
                </a:cubicBezTo>
                <a:cubicBezTo>
                  <a:pt x="185864" y="673534"/>
                  <a:pt x="171914" y="629292"/>
                  <a:pt x="156041" y="578938"/>
                </a:cubicBezTo>
                <a:cubicBezTo>
                  <a:pt x="119440" y="463047"/>
                  <a:pt x="35763" y="201688"/>
                  <a:pt x="0" y="92994"/>
                </a:cubicBezTo>
                <a:lnTo>
                  <a:pt x="257021" y="0"/>
                </a:lnTo>
                <a:cubicBezTo>
                  <a:pt x="257021" y="0"/>
                  <a:pt x="286203" y="66572"/>
                  <a:pt x="328153" y="247507"/>
                </a:cubicBezTo>
                <a:cubicBezTo>
                  <a:pt x="334610" y="271119"/>
                  <a:pt x="341092" y="297245"/>
                  <a:pt x="347131" y="325688"/>
                </a:cubicBezTo>
                <a:cubicBezTo>
                  <a:pt x="354007" y="357927"/>
                  <a:pt x="360391" y="393172"/>
                  <a:pt x="365715" y="431252"/>
                </a:cubicBezTo>
                <a:close/>
              </a:path>
            </a:pathLst>
          </a:custGeom>
          <a:solidFill>
            <a:srgbClr val="233862"/>
          </a:solidFill>
          <a:ln w="2465" cap="flat">
            <a:noFill/>
            <a:prstDash val="solid"/>
            <a:miter/>
          </a:ln>
        </p:spPr>
        <p:txBody>
          <a:bodyPr rtlCol="0" anchor="ctr"/>
          <a:lstStyle/>
          <a:p>
            <a:endParaRPr lang="en-US"/>
          </a:p>
        </p:txBody>
      </p:sp>
      <p:sp>
        <p:nvSpPr>
          <p:cNvPr id="89" name="任意多边形: 形状 88">
            <a:extLst>
              <a:ext uri="{FF2B5EF4-FFF2-40B4-BE49-F238E27FC236}">
                <a16:creationId xmlns:a16="http://schemas.microsoft.com/office/drawing/2014/main" id="{6BCCA006-4A90-30EB-4099-E0FCB3A80C62}"/>
              </a:ext>
            </a:extLst>
          </p:cNvPr>
          <p:cNvSpPr/>
          <p:nvPr/>
        </p:nvSpPr>
        <p:spPr>
          <a:xfrm>
            <a:off x="11277771" y="6838003"/>
            <a:ext cx="45544" cy="27064"/>
          </a:xfrm>
          <a:custGeom>
            <a:avLst/>
            <a:gdLst>
              <a:gd name="connsiteX0" fmla="*/ 6653 w 118871"/>
              <a:gd name="connsiteY0" fmla="*/ 5594 h 70638"/>
              <a:gd name="connsiteX1" fmla="*/ 5815 w 118871"/>
              <a:gd name="connsiteY1" fmla="*/ 70638 h 70638"/>
              <a:gd name="connsiteX2" fmla="*/ 118847 w 118871"/>
              <a:gd name="connsiteY2" fmla="*/ 70638 h 70638"/>
              <a:gd name="connsiteX3" fmla="*/ 80176 w 118871"/>
              <a:gd name="connsiteY3" fmla="*/ 12693 h 70638"/>
              <a:gd name="connsiteX4" fmla="*/ 6653 w 118871"/>
              <a:gd name="connsiteY4" fmla="*/ 5594 h 7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1" h="70638">
                <a:moveTo>
                  <a:pt x="6653" y="5594"/>
                </a:moveTo>
                <a:cubicBezTo>
                  <a:pt x="6653" y="5594"/>
                  <a:pt x="-7741" y="40889"/>
                  <a:pt x="5815" y="70638"/>
                </a:cubicBezTo>
                <a:lnTo>
                  <a:pt x="118847" y="70638"/>
                </a:lnTo>
                <a:cubicBezTo>
                  <a:pt x="118847" y="70638"/>
                  <a:pt x="121189" y="43797"/>
                  <a:pt x="80176" y="12693"/>
                </a:cubicBezTo>
                <a:cubicBezTo>
                  <a:pt x="49120" y="-10870"/>
                  <a:pt x="6653" y="5594"/>
                  <a:pt x="6653" y="5594"/>
                </a:cubicBezTo>
                <a:close/>
              </a:path>
            </a:pathLst>
          </a:custGeom>
          <a:solidFill>
            <a:srgbClr val="233862"/>
          </a:solidFill>
          <a:ln w="2465" cap="flat">
            <a:noFill/>
            <a:prstDash val="solid"/>
            <a:miter/>
          </a:ln>
        </p:spPr>
        <p:txBody>
          <a:bodyPr rtlCol="0" anchor="ctr"/>
          <a:lstStyle/>
          <a:p>
            <a:endParaRPr lang="en-US"/>
          </a:p>
        </p:txBody>
      </p:sp>
      <p:sp>
        <p:nvSpPr>
          <p:cNvPr id="90" name="任意多边形: 形状 89">
            <a:extLst>
              <a:ext uri="{FF2B5EF4-FFF2-40B4-BE49-F238E27FC236}">
                <a16:creationId xmlns:a16="http://schemas.microsoft.com/office/drawing/2014/main" id="{6FBFEC88-7E3D-0A5B-067B-BD0039800DB0}"/>
              </a:ext>
            </a:extLst>
          </p:cNvPr>
          <p:cNvSpPr/>
          <p:nvPr/>
        </p:nvSpPr>
        <p:spPr>
          <a:xfrm>
            <a:off x="11271292" y="5932419"/>
            <a:ext cx="109755" cy="133197"/>
          </a:xfrm>
          <a:custGeom>
            <a:avLst/>
            <a:gdLst>
              <a:gd name="connsiteX0" fmla="*/ 146577 w 286463"/>
              <a:gd name="connsiteY0" fmla="*/ 71674 h 347648"/>
              <a:gd name="connsiteX1" fmla="*/ 241715 w 286463"/>
              <a:gd name="connsiteY1" fmla="*/ 0 h 347648"/>
              <a:gd name="connsiteX2" fmla="*/ 189118 w 286463"/>
              <a:gd name="connsiteY2" fmla="*/ 26644 h 347648"/>
              <a:gd name="connsiteX3" fmla="*/ 244771 w 286463"/>
              <a:gd name="connsiteY3" fmla="*/ 8577 h 347648"/>
              <a:gd name="connsiteX4" fmla="*/ 286449 w 286463"/>
              <a:gd name="connsiteY4" fmla="*/ 74114 h 347648"/>
              <a:gd name="connsiteX5" fmla="*/ 258229 w 286463"/>
              <a:gd name="connsiteY5" fmla="*/ 140021 h 347648"/>
              <a:gd name="connsiteX6" fmla="*/ 238905 w 286463"/>
              <a:gd name="connsiteY6" fmla="*/ 140514 h 347648"/>
              <a:gd name="connsiteX7" fmla="*/ 251820 w 286463"/>
              <a:gd name="connsiteY7" fmla="*/ 162326 h 347648"/>
              <a:gd name="connsiteX8" fmla="*/ 225768 w 286463"/>
              <a:gd name="connsiteY8" fmla="*/ 317554 h 347648"/>
              <a:gd name="connsiteX9" fmla="*/ 193431 w 286463"/>
              <a:gd name="connsiteY9" fmla="*/ 347649 h 347648"/>
              <a:gd name="connsiteX10" fmla="*/ 0 w 286463"/>
              <a:gd name="connsiteY10" fmla="*/ 181305 h 347648"/>
              <a:gd name="connsiteX11" fmla="*/ 146577 w 286463"/>
              <a:gd name="connsiteY11" fmla="*/ 71674 h 34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463" h="347648">
                <a:moveTo>
                  <a:pt x="146577" y="71674"/>
                </a:moveTo>
                <a:cubicBezTo>
                  <a:pt x="146651" y="66055"/>
                  <a:pt x="149535" y="5373"/>
                  <a:pt x="241715" y="0"/>
                </a:cubicBezTo>
                <a:cubicBezTo>
                  <a:pt x="241715" y="0"/>
                  <a:pt x="196487" y="6507"/>
                  <a:pt x="189118" y="26644"/>
                </a:cubicBezTo>
                <a:cubicBezTo>
                  <a:pt x="189118" y="26644"/>
                  <a:pt x="219409" y="1257"/>
                  <a:pt x="244771" y="8577"/>
                </a:cubicBezTo>
                <a:cubicBezTo>
                  <a:pt x="270108" y="15897"/>
                  <a:pt x="285957" y="59622"/>
                  <a:pt x="286449" y="74114"/>
                </a:cubicBezTo>
                <a:cubicBezTo>
                  <a:pt x="286943" y="88607"/>
                  <a:pt x="274101" y="135683"/>
                  <a:pt x="258229" y="140021"/>
                </a:cubicBezTo>
                <a:cubicBezTo>
                  <a:pt x="252215" y="141672"/>
                  <a:pt x="245239" y="141426"/>
                  <a:pt x="238905" y="140514"/>
                </a:cubicBezTo>
                <a:cubicBezTo>
                  <a:pt x="243317" y="147045"/>
                  <a:pt x="247655" y="154267"/>
                  <a:pt x="251820" y="162326"/>
                </a:cubicBezTo>
                <a:cubicBezTo>
                  <a:pt x="290442" y="237007"/>
                  <a:pt x="257119" y="324973"/>
                  <a:pt x="225768" y="317554"/>
                </a:cubicBezTo>
                <a:cubicBezTo>
                  <a:pt x="205656" y="312797"/>
                  <a:pt x="193431" y="347649"/>
                  <a:pt x="193431" y="347649"/>
                </a:cubicBezTo>
                <a:lnTo>
                  <a:pt x="0" y="181305"/>
                </a:lnTo>
                <a:cubicBezTo>
                  <a:pt x="-25" y="181305"/>
                  <a:pt x="67755" y="32017"/>
                  <a:pt x="146577" y="71674"/>
                </a:cubicBezTo>
                <a:close/>
              </a:path>
            </a:pathLst>
          </a:custGeom>
          <a:solidFill>
            <a:srgbClr val="2C3A64"/>
          </a:solidFill>
          <a:ln w="2465" cap="flat">
            <a:noFill/>
            <a:prstDash val="solid"/>
            <a:miter/>
          </a:ln>
        </p:spPr>
        <p:txBody>
          <a:bodyPr rtlCol="0" anchor="ctr">
            <a:noAutofit/>
          </a:bodyPr>
          <a:lstStyle/>
          <a:p>
            <a:endParaRPr lang="en-US"/>
          </a:p>
        </p:txBody>
      </p:sp>
      <p:sp>
        <p:nvSpPr>
          <p:cNvPr id="91" name="任意多边形: 形状 90">
            <a:extLst>
              <a:ext uri="{FF2B5EF4-FFF2-40B4-BE49-F238E27FC236}">
                <a16:creationId xmlns:a16="http://schemas.microsoft.com/office/drawing/2014/main" id="{1D133EAF-7352-4AA2-056E-97CB66137CEE}"/>
              </a:ext>
            </a:extLst>
          </p:cNvPr>
          <p:cNvSpPr/>
          <p:nvPr/>
        </p:nvSpPr>
        <p:spPr>
          <a:xfrm>
            <a:off x="11280868" y="6055380"/>
            <a:ext cx="105500" cy="113418"/>
          </a:xfrm>
          <a:custGeom>
            <a:avLst/>
            <a:gdLst>
              <a:gd name="connsiteX0" fmla="*/ 0 w 275358"/>
              <a:gd name="connsiteY0" fmla="*/ 256158 h 296023"/>
              <a:gd name="connsiteX1" fmla="*/ 82100 w 275358"/>
              <a:gd name="connsiteY1" fmla="*/ 291083 h 296023"/>
              <a:gd name="connsiteX2" fmla="*/ 275358 w 275358"/>
              <a:gd name="connsiteY2" fmla="*/ 139947 h 296023"/>
              <a:gd name="connsiteX3" fmla="*/ 232497 w 275358"/>
              <a:gd name="connsiteY3" fmla="*/ 126785 h 296023"/>
              <a:gd name="connsiteX4" fmla="*/ 205755 w 275358"/>
              <a:gd name="connsiteY4" fmla="*/ 124592 h 296023"/>
              <a:gd name="connsiteX5" fmla="*/ 165703 w 275358"/>
              <a:gd name="connsiteY5" fmla="*/ 0 h 296023"/>
              <a:gd name="connsiteX6" fmla="*/ 159738 w 275358"/>
              <a:gd name="connsiteY6" fmla="*/ 1602 h 296023"/>
              <a:gd name="connsiteX7" fmla="*/ 60016 w 275358"/>
              <a:gd name="connsiteY7" fmla="*/ 28887 h 296023"/>
              <a:gd name="connsiteX8" fmla="*/ 66818 w 275358"/>
              <a:gd name="connsiteY8" fmla="*/ 90554 h 296023"/>
              <a:gd name="connsiteX9" fmla="*/ 64378 w 275358"/>
              <a:gd name="connsiteY9" fmla="*/ 141894 h 296023"/>
              <a:gd name="connsiteX10" fmla="*/ 51931 w 275358"/>
              <a:gd name="connsiteY10" fmla="*/ 144679 h 296023"/>
              <a:gd name="connsiteX11" fmla="*/ 51882 w 275358"/>
              <a:gd name="connsiteY11" fmla="*/ 144778 h 296023"/>
              <a:gd name="connsiteX12" fmla="*/ 0 w 275358"/>
              <a:gd name="connsiteY12" fmla="*/ 256158 h 29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358" h="296023">
                <a:moveTo>
                  <a:pt x="0" y="256158"/>
                </a:moveTo>
                <a:cubicBezTo>
                  <a:pt x="21443" y="271045"/>
                  <a:pt x="48333" y="283295"/>
                  <a:pt x="82100" y="291083"/>
                </a:cubicBezTo>
                <a:cubicBezTo>
                  <a:pt x="208638" y="320315"/>
                  <a:pt x="257144" y="213371"/>
                  <a:pt x="275358" y="139947"/>
                </a:cubicBezTo>
                <a:cubicBezTo>
                  <a:pt x="258105" y="130063"/>
                  <a:pt x="241863" y="127894"/>
                  <a:pt x="232497" y="126785"/>
                </a:cubicBezTo>
                <a:cubicBezTo>
                  <a:pt x="223353" y="125701"/>
                  <a:pt x="213740" y="124986"/>
                  <a:pt x="205755" y="124592"/>
                </a:cubicBezTo>
                <a:cubicBezTo>
                  <a:pt x="191533" y="113697"/>
                  <a:pt x="170361" y="69160"/>
                  <a:pt x="165703" y="0"/>
                </a:cubicBezTo>
                <a:lnTo>
                  <a:pt x="159738" y="1602"/>
                </a:lnTo>
                <a:lnTo>
                  <a:pt x="60016" y="28887"/>
                </a:lnTo>
                <a:cubicBezTo>
                  <a:pt x="60016" y="28887"/>
                  <a:pt x="64575" y="60583"/>
                  <a:pt x="66818" y="90554"/>
                </a:cubicBezTo>
                <a:cubicBezTo>
                  <a:pt x="68544" y="113993"/>
                  <a:pt x="68815" y="136422"/>
                  <a:pt x="64378" y="141894"/>
                </a:cubicBezTo>
                <a:cubicBezTo>
                  <a:pt x="56590" y="143570"/>
                  <a:pt x="51931" y="144679"/>
                  <a:pt x="51931" y="144679"/>
                </a:cubicBezTo>
                <a:cubicBezTo>
                  <a:pt x="51931" y="144679"/>
                  <a:pt x="51931" y="144704"/>
                  <a:pt x="51882" y="144778"/>
                </a:cubicBezTo>
                <a:cubicBezTo>
                  <a:pt x="50502" y="147020"/>
                  <a:pt x="21591" y="194589"/>
                  <a:pt x="0" y="256158"/>
                </a:cubicBezTo>
                <a:close/>
              </a:path>
            </a:pathLst>
          </a:custGeom>
          <a:solidFill>
            <a:srgbClr val="FFB27D"/>
          </a:solidFill>
          <a:ln w="2465" cap="flat">
            <a:noFill/>
            <a:prstDash val="solid"/>
            <a:miter/>
          </a:ln>
        </p:spPr>
        <p:txBody>
          <a:bodyPr rtlCol="0" anchor="ctr">
            <a:noAutofit/>
          </a:bodyPr>
          <a:lstStyle/>
          <a:p>
            <a:endParaRPr lang="en-US"/>
          </a:p>
        </p:txBody>
      </p:sp>
      <p:sp>
        <p:nvSpPr>
          <p:cNvPr id="92" name="任意多边形: 形状 91">
            <a:extLst>
              <a:ext uri="{FF2B5EF4-FFF2-40B4-BE49-F238E27FC236}">
                <a16:creationId xmlns:a16="http://schemas.microsoft.com/office/drawing/2014/main" id="{0C8818EB-D0F4-E621-8678-CB632F620AD7}"/>
              </a:ext>
            </a:extLst>
          </p:cNvPr>
          <p:cNvSpPr/>
          <p:nvPr/>
        </p:nvSpPr>
        <p:spPr>
          <a:xfrm>
            <a:off x="11303853" y="6056013"/>
            <a:ext cx="38207" cy="34081"/>
          </a:xfrm>
          <a:custGeom>
            <a:avLst/>
            <a:gdLst>
              <a:gd name="connsiteX0" fmla="*/ 0 w 99722"/>
              <a:gd name="connsiteY0" fmla="*/ 27284 h 88951"/>
              <a:gd name="connsiteX1" fmla="*/ 6803 w 99722"/>
              <a:gd name="connsiteY1" fmla="*/ 88952 h 88951"/>
              <a:gd name="connsiteX2" fmla="*/ 99722 w 99722"/>
              <a:gd name="connsiteY2" fmla="*/ 0 h 88951"/>
              <a:gd name="connsiteX3" fmla="*/ 0 w 99722"/>
              <a:gd name="connsiteY3" fmla="*/ 27284 h 88951"/>
            </a:gdLst>
            <a:ahLst/>
            <a:cxnLst>
              <a:cxn ang="0">
                <a:pos x="connsiteX0" y="connsiteY0"/>
              </a:cxn>
              <a:cxn ang="0">
                <a:pos x="connsiteX1" y="connsiteY1"/>
              </a:cxn>
              <a:cxn ang="0">
                <a:pos x="connsiteX2" y="connsiteY2"/>
              </a:cxn>
              <a:cxn ang="0">
                <a:pos x="connsiteX3" y="connsiteY3"/>
              </a:cxn>
            </a:cxnLst>
            <a:rect l="l" t="t" r="r" b="b"/>
            <a:pathLst>
              <a:path w="99722" h="88951">
                <a:moveTo>
                  <a:pt x="0" y="27284"/>
                </a:moveTo>
                <a:cubicBezTo>
                  <a:pt x="0" y="27284"/>
                  <a:pt x="4584" y="58956"/>
                  <a:pt x="6803" y="88952"/>
                </a:cubicBezTo>
                <a:cubicBezTo>
                  <a:pt x="63294" y="83308"/>
                  <a:pt x="89519" y="29503"/>
                  <a:pt x="99722" y="0"/>
                </a:cubicBezTo>
                <a:lnTo>
                  <a:pt x="0" y="27284"/>
                </a:lnTo>
                <a:close/>
              </a:path>
            </a:pathLst>
          </a:custGeom>
          <a:solidFill>
            <a:srgbClr val="ED985F"/>
          </a:solidFill>
          <a:ln w="2465" cap="flat">
            <a:noFill/>
            <a:prstDash val="solid"/>
            <a:miter/>
          </a:ln>
        </p:spPr>
        <p:txBody>
          <a:bodyPr rtlCol="0" anchor="ctr">
            <a:noAutofit/>
          </a:bodyPr>
          <a:lstStyle/>
          <a:p>
            <a:endParaRPr lang="en-US"/>
          </a:p>
        </p:txBody>
      </p:sp>
      <p:sp>
        <p:nvSpPr>
          <p:cNvPr id="93" name="任意多边形: 形状 92">
            <a:extLst>
              <a:ext uri="{FF2B5EF4-FFF2-40B4-BE49-F238E27FC236}">
                <a16:creationId xmlns:a16="http://schemas.microsoft.com/office/drawing/2014/main" id="{B5437064-2C68-C807-95A0-CB32B676993E}"/>
              </a:ext>
            </a:extLst>
          </p:cNvPr>
          <p:cNvSpPr/>
          <p:nvPr/>
        </p:nvSpPr>
        <p:spPr>
          <a:xfrm>
            <a:off x="11270082" y="5993218"/>
            <a:ext cx="75681" cy="91576"/>
          </a:xfrm>
          <a:custGeom>
            <a:avLst/>
            <a:gdLst>
              <a:gd name="connsiteX0" fmla="*/ 86983 w 197530"/>
              <a:gd name="connsiteY0" fmla="*/ 238774 h 239014"/>
              <a:gd name="connsiteX1" fmla="*/ 195012 w 197530"/>
              <a:gd name="connsiteY1" fmla="*/ 124658 h 239014"/>
              <a:gd name="connsiteX2" fmla="*/ 90878 w 197530"/>
              <a:gd name="connsiteY2" fmla="*/ 3246 h 239014"/>
              <a:gd name="connsiteX3" fmla="*/ 53 w 197530"/>
              <a:gd name="connsiteY3" fmla="*/ 85074 h 239014"/>
              <a:gd name="connsiteX4" fmla="*/ 86983 w 197530"/>
              <a:gd name="connsiteY4" fmla="*/ 238774 h 23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30" h="239014">
                <a:moveTo>
                  <a:pt x="86983" y="238774"/>
                </a:moveTo>
                <a:cubicBezTo>
                  <a:pt x="86983" y="238774"/>
                  <a:pt x="217071" y="205353"/>
                  <a:pt x="195012" y="124658"/>
                </a:cubicBezTo>
                <a:cubicBezTo>
                  <a:pt x="172953" y="43963"/>
                  <a:pt x="174875" y="-14697"/>
                  <a:pt x="90878" y="3246"/>
                </a:cubicBezTo>
                <a:cubicBezTo>
                  <a:pt x="6880" y="21164"/>
                  <a:pt x="-761" y="56360"/>
                  <a:pt x="53" y="85074"/>
                </a:cubicBezTo>
                <a:cubicBezTo>
                  <a:pt x="866" y="113789"/>
                  <a:pt x="52576" y="245380"/>
                  <a:pt x="86983" y="238774"/>
                </a:cubicBezTo>
                <a:close/>
              </a:path>
            </a:pathLst>
          </a:custGeom>
          <a:solidFill>
            <a:srgbClr val="FFB27D"/>
          </a:solidFill>
          <a:ln w="2465" cap="flat">
            <a:noFill/>
            <a:prstDash val="solid"/>
            <a:miter/>
          </a:ln>
        </p:spPr>
        <p:txBody>
          <a:bodyPr rtlCol="0" anchor="ctr">
            <a:noAutofit/>
          </a:bodyPr>
          <a:lstStyle/>
          <a:p>
            <a:endParaRPr lang="en-US"/>
          </a:p>
        </p:txBody>
      </p:sp>
      <p:sp>
        <p:nvSpPr>
          <p:cNvPr id="94" name="任意多边形: 形状 93">
            <a:extLst>
              <a:ext uri="{FF2B5EF4-FFF2-40B4-BE49-F238E27FC236}">
                <a16:creationId xmlns:a16="http://schemas.microsoft.com/office/drawing/2014/main" id="{F972D891-597F-39BA-BD61-7D11047FFDB0}"/>
              </a:ext>
            </a:extLst>
          </p:cNvPr>
          <p:cNvSpPr/>
          <p:nvPr/>
        </p:nvSpPr>
        <p:spPr>
          <a:xfrm>
            <a:off x="11264867" y="5987712"/>
            <a:ext cx="92916" cy="59442"/>
          </a:xfrm>
          <a:custGeom>
            <a:avLst/>
            <a:gdLst>
              <a:gd name="connsiteX0" fmla="*/ 5186 w 242513"/>
              <a:gd name="connsiteY0" fmla="*/ 53525 h 155145"/>
              <a:gd name="connsiteX1" fmla="*/ 45607 w 242513"/>
              <a:gd name="connsiteY1" fmla="*/ 29913 h 155145"/>
              <a:gd name="connsiteX2" fmla="*/ 167118 w 242513"/>
              <a:gd name="connsiteY2" fmla="*/ 16579 h 155145"/>
              <a:gd name="connsiteX3" fmla="*/ 242514 w 242513"/>
              <a:gd name="connsiteY3" fmla="*/ 93774 h 155145"/>
              <a:gd name="connsiteX4" fmla="*/ 164653 w 242513"/>
              <a:gd name="connsiteY4" fmla="*/ 115784 h 155145"/>
              <a:gd name="connsiteX5" fmla="*/ 112229 w 242513"/>
              <a:gd name="connsiteY5" fmla="*/ 97471 h 155145"/>
              <a:gd name="connsiteX6" fmla="*/ 181660 w 242513"/>
              <a:gd name="connsiteY6" fmla="*/ 146692 h 155145"/>
              <a:gd name="connsiteX7" fmla="*/ 52262 w 242513"/>
              <a:gd name="connsiteY7" fmla="*/ 42409 h 155145"/>
              <a:gd name="connsiteX8" fmla="*/ 34368 w 242513"/>
              <a:gd name="connsiteY8" fmla="*/ 87810 h 155145"/>
              <a:gd name="connsiteX9" fmla="*/ 29538 w 242513"/>
              <a:gd name="connsiteY9" fmla="*/ 155146 h 155145"/>
              <a:gd name="connsiteX10" fmla="*/ 5186 w 242513"/>
              <a:gd name="connsiteY10" fmla="*/ 53525 h 1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513" h="155145">
                <a:moveTo>
                  <a:pt x="5186" y="53525"/>
                </a:moveTo>
                <a:cubicBezTo>
                  <a:pt x="18545" y="23751"/>
                  <a:pt x="35132" y="24935"/>
                  <a:pt x="45607" y="29913"/>
                </a:cubicBezTo>
                <a:cubicBezTo>
                  <a:pt x="105697" y="-28451"/>
                  <a:pt x="167118" y="16579"/>
                  <a:pt x="167118" y="16579"/>
                </a:cubicBezTo>
                <a:cubicBezTo>
                  <a:pt x="191666" y="72085"/>
                  <a:pt x="242514" y="93774"/>
                  <a:pt x="242514" y="93774"/>
                </a:cubicBezTo>
                <a:cubicBezTo>
                  <a:pt x="242514" y="93774"/>
                  <a:pt x="222919" y="114847"/>
                  <a:pt x="164653" y="115784"/>
                </a:cubicBezTo>
                <a:cubicBezTo>
                  <a:pt x="146858" y="116080"/>
                  <a:pt x="128767" y="108341"/>
                  <a:pt x="112229" y="97471"/>
                </a:cubicBezTo>
                <a:cubicBezTo>
                  <a:pt x="144393" y="128330"/>
                  <a:pt x="181660" y="146692"/>
                  <a:pt x="181660" y="146692"/>
                </a:cubicBezTo>
                <a:cubicBezTo>
                  <a:pt x="108408" y="134491"/>
                  <a:pt x="57487" y="51258"/>
                  <a:pt x="52262" y="42409"/>
                </a:cubicBezTo>
                <a:cubicBezTo>
                  <a:pt x="46297" y="51677"/>
                  <a:pt x="34960" y="71370"/>
                  <a:pt x="34368" y="87810"/>
                </a:cubicBezTo>
                <a:cubicBezTo>
                  <a:pt x="33555" y="110115"/>
                  <a:pt x="42255" y="153198"/>
                  <a:pt x="29538" y="155146"/>
                </a:cubicBezTo>
                <a:cubicBezTo>
                  <a:pt x="29538" y="155146"/>
                  <a:pt x="-14827" y="98161"/>
                  <a:pt x="5186" y="53525"/>
                </a:cubicBezTo>
                <a:close/>
              </a:path>
            </a:pathLst>
          </a:custGeom>
          <a:solidFill>
            <a:srgbClr val="2C3A64"/>
          </a:solidFill>
          <a:ln w="2465" cap="flat">
            <a:noFill/>
            <a:prstDash val="solid"/>
            <a:miter/>
          </a:ln>
        </p:spPr>
        <p:txBody>
          <a:bodyPr rtlCol="0" anchor="ctr">
            <a:noAutofit/>
          </a:bodyPr>
          <a:lstStyle/>
          <a:p>
            <a:endParaRPr lang="en-US"/>
          </a:p>
        </p:txBody>
      </p:sp>
      <p:sp>
        <p:nvSpPr>
          <p:cNvPr id="95" name="任意多边形: 形状 94">
            <a:extLst>
              <a:ext uri="{FF2B5EF4-FFF2-40B4-BE49-F238E27FC236}">
                <a16:creationId xmlns:a16="http://schemas.microsoft.com/office/drawing/2014/main" id="{76D20E50-3F4F-BC67-2896-BEFF593EB0BB}"/>
              </a:ext>
            </a:extLst>
          </p:cNvPr>
          <p:cNvSpPr/>
          <p:nvPr/>
        </p:nvSpPr>
        <p:spPr>
          <a:xfrm>
            <a:off x="11227277" y="6101530"/>
            <a:ext cx="181896" cy="270096"/>
          </a:xfrm>
          <a:custGeom>
            <a:avLst/>
            <a:gdLst>
              <a:gd name="connsiteX0" fmla="*/ 161291 w 474753"/>
              <a:gd name="connsiteY0" fmla="*/ 17547 h 704956"/>
              <a:gd name="connsiteX1" fmla="*/ 474754 w 474753"/>
              <a:gd name="connsiteY1" fmla="*/ 42860 h 704956"/>
              <a:gd name="connsiteX2" fmla="*/ 427284 w 474753"/>
              <a:gd name="connsiteY2" fmla="*/ 704957 h 704956"/>
              <a:gd name="connsiteX3" fmla="*/ 0 w 474753"/>
              <a:gd name="connsiteY3" fmla="*/ 601734 h 704956"/>
              <a:gd name="connsiteX4" fmla="*/ 93955 w 474753"/>
              <a:gd name="connsiteY4" fmla="*/ 448429 h 704956"/>
              <a:gd name="connsiteX5" fmla="*/ 161291 w 474753"/>
              <a:gd name="connsiteY5" fmla="*/ 17547 h 7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53" h="704956">
                <a:moveTo>
                  <a:pt x="161291" y="17547"/>
                </a:moveTo>
                <a:cubicBezTo>
                  <a:pt x="161291" y="17547"/>
                  <a:pt x="379764" y="-35494"/>
                  <a:pt x="474754" y="42860"/>
                </a:cubicBezTo>
                <a:lnTo>
                  <a:pt x="427284" y="704957"/>
                </a:lnTo>
                <a:lnTo>
                  <a:pt x="0" y="601734"/>
                </a:lnTo>
                <a:cubicBezTo>
                  <a:pt x="0" y="601734"/>
                  <a:pt x="12028" y="559834"/>
                  <a:pt x="93955" y="448429"/>
                </a:cubicBezTo>
                <a:cubicBezTo>
                  <a:pt x="175882" y="337024"/>
                  <a:pt x="140243" y="173613"/>
                  <a:pt x="161291" y="17547"/>
                </a:cubicBezTo>
                <a:close/>
              </a:path>
            </a:pathLst>
          </a:custGeom>
          <a:solidFill>
            <a:srgbClr val="FFB27D"/>
          </a:solidFill>
          <a:ln w="2465" cap="flat">
            <a:noFill/>
            <a:prstDash val="solid"/>
            <a:miter/>
          </a:ln>
        </p:spPr>
        <p:txBody>
          <a:bodyPr rtlCol="0" anchor="ctr"/>
          <a:lstStyle/>
          <a:p>
            <a:endParaRPr lang="en-US"/>
          </a:p>
        </p:txBody>
      </p:sp>
      <p:sp>
        <p:nvSpPr>
          <p:cNvPr id="96" name="任意多边形: 形状 95">
            <a:extLst>
              <a:ext uri="{FF2B5EF4-FFF2-40B4-BE49-F238E27FC236}">
                <a16:creationId xmlns:a16="http://schemas.microsoft.com/office/drawing/2014/main" id="{4D44266A-8DCD-E3B7-8BF1-E491DE2E3EF2}"/>
              </a:ext>
            </a:extLst>
          </p:cNvPr>
          <p:cNvSpPr/>
          <p:nvPr/>
        </p:nvSpPr>
        <p:spPr>
          <a:xfrm>
            <a:off x="11218312" y="6322613"/>
            <a:ext cx="119556" cy="524126"/>
          </a:xfrm>
          <a:custGeom>
            <a:avLst/>
            <a:gdLst>
              <a:gd name="connsiteX0" fmla="*/ 312043 w 312043"/>
              <a:gd name="connsiteY0" fmla="*/ 54231 h 1367980"/>
              <a:gd name="connsiteX1" fmla="*/ 311353 w 312043"/>
              <a:gd name="connsiteY1" fmla="*/ 60763 h 1367980"/>
              <a:gd name="connsiteX2" fmla="*/ 310638 w 312043"/>
              <a:gd name="connsiteY2" fmla="*/ 67417 h 1367980"/>
              <a:gd name="connsiteX3" fmla="*/ 300829 w 312043"/>
              <a:gd name="connsiteY3" fmla="*/ 160313 h 1367980"/>
              <a:gd name="connsiteX4" fmla="*/ 258164 w 312043"/>
              <a:gd name="connsiteY4" fmla="*/ 595311 h 1367980"/>
              <a:gd name="connsiteX5" fmla="*/ 245496 w 312043"/>
              <a:gd name="connsiteY5" fmla="*/ 808854 h 1367980"/>
              <a:gd name="connsiteX6" fmla="*/ 245496 w 312043"/>
              <a:gd name="connsiteY6" fmla="*/ 1360236 h 1367980"/>
              <a:gd name="connsiteX7" fmla="*/ 154129 w 312043"/>
              <a:gd name="connsiteY7" fmla="*/ 1360236 h 1367980"/>
              <a:gd name="connsiteX8" fmla="*/ 70945 w 312043"/>
              <a:gd name="connsiteY8" fmla="*/ 837987 h 1367980"/>
              <a:gd name="connsiteX9" fmla="*/ 61899 w 312043"/>
              <a:gd name="connsiteY9" fmla="*/ 719853 h 1367980"/>
              <a:gd name="connsiteX10" fmla="*/ 9943 w 312043"/>
              <a:gd name="connsiteY10" fmla="*/ 83413 h 1367980"/>
              <a:gd name="connsiteX11" fmla="*/ 22784 w 312043"/>
              <a:gd name="connsiteY11" fmla="*/ 26749 h 1367980"/>
              <a:gd name="connsiteX12" fmla="*/ 27935 w 312043"/>
              <a:gd name="connsiteY12" fmla="*/ 12824 h 1367980"/>
              <a:gd name="connsiteX13" fmla="*/ 312043 w 312043"/>
              <a:gd name="connsiteY13" fmla="*/ 54231 h 136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043" h="1367980">
                <a:moveTo>
                  <a:pt x="312043" y="54231"/>
                </a:moveTo>
                <a:cubicBezTo>
                  <a:pt x="312043" y="54231"/>
                  <a:pt x="311797" y="56474"/>
                  <a:pt x="311353" y="60763"/>
                </a:cubicBezTo>
                <a:cubicBezTo>
                  <a:pt x="311156" y="62611"/>
                  <a:pt x="310910" y="64829"/>
                  <a:pt x="310638" y="67417"/>
                </a:cubicBezTo>
                <a:cubicBezTo>
                  <a:pt x="308790" y="84572"/>
                  <a:pt x="305315" y="117501"/>
                  <a:pt x="300829" y="160313"/>
                </a:cubicBezTo>
                <a:cubicBezTo>
                  <a:pt x="289097" y="272605"/>
                  <a:pt x="270710" y="452949"/>
                  <a:pt x="258164" y="595311"/>
                </a:cubicBezTo>
                <a:cubicBezTo>
                  <a:pt x="248355" y="706617"/>
                  <a:pt x="242119" y="794706"/>
                  <a:pt x="245496" y="808854"/>
                </a:cubicBezTo>
                <a:cubicBezTo>
                  <a:pt x="255601" y="851420"/>
                  <a:pt x="245496" y="1360236"/>
                  <a:pt x="245496" y="1360236"/>
                </a:cubicBezTo>
                <a:cubicBezTo>
                  <a:pt x="209191" y="1377662"/>
                  <a:pt x="154129" y="1360236"/>
                  <a:pt x="154129" y="1360236"/>
                </a:cubicBezTo>
                <a:cubicBezTo>
                  <a:pt x="154129" y="1360236"/>
                  <a:pt x="57389" y="901700"/>
                  <a:pt x="70945" y="837987"/>
                </a:cubicBezTo>
                <a:cubicBezTo>
                  <a:pt x="84476" y="774249"/>
                  <a:pt x="61899" y="719853"/>
                  <a:pt x="61899" y="719853"/>
                </a:cubicBezTo>
                <a:cubicBezTo>
                  <a:pt x="-13201" y="370085"/>
                  <a:pt x="-4994" y="176210"/>
                  <a:pt x="9943" y="83413"/>
                </a:cubicBezTo>
                <a:cubicBezTo>
                  <a:pt x="14280" y="56425"/>
                  <a:pt x="19185" y="37989"/>
                  <a:pt x="22784" y="26749"/>
                </a:cubicBezTo>
                <a:cubicBezTo>
                  <a:pt x="25815" y="17186"/>
                  <a:pt x="27935" y="12824"/>
                  <a:pt x="27935" y="12824"/>
                </a:cubicBezTo>
                <a:cubicBezTo>
                  <a:pt x="193564" y="-31763"/>
                  <a:pt x="312043" y="54231"/>
                  <a:pt x="312043" y="54231"/>
                </a:cubicBezTo>
                <a:close/>
              </a:path>
            </a:pathLst>
          </a:custGeom>
          <a:solidFill>
            <a:srgbClr val="2B478B"/>
          </a:solidFill>
          <a:ln w="2465" cap="flat">
            <a:noFill/>
            <a:prstDash val="solid"/>
            <a:miter/>
          </a:ln>
        </p:spPr>
        <p:txBody>
          <a:bodyPr rtlCol="0" anchor="ctr"/>
          <a:lstStyle/>
          <a:p>
            <a:endParaRPr lang="en-US"/>
          </a:p>
        </p:txBody>
      </p:sp>
      <p:sp>
        <p:nvSpPr>
          <p:cNvPr id="97" name="任意多边形: 形状 96">
            <a:extLst>
              <a:ext uri="{FF2B5EF4-FFF2-40B4-BE49-F238E27FC236}">
                <a16:creationId xmlns:a16="http://schemas.microsoft.com/office/drawing/2014/main" id="{2AC55852-4D30-0290-CEAF-319166F3C897}"/>
              </a:ext>
            </a:extLst>
          </p:cNvPr>
          <p:cNvSpPr/>
          <p:nvPr/>
        </p:nvSpPr>
        <p:spPr>
          <a:xfrm>
            <a:off x="11211403" y="6103465"/>
            <a:ext cx="210246" cy="273835"/>
          </a:xfrm>
          <a:custGeom>
            <a:avLst/>
            <a:gdLst>
              <a:gd name="connsiteX0" fmla="*/ 545639 w 548746"/>
              <a:gd name="connsiteY0" fmla="*/ 226655 h 714715"/>
              <a:gd name="connsiteX1" fmla="*/ 477835 w 548746"/>
              <a:gd name="connsiteY1" fmla="*/ 456244 h 714715"/>
              <a:gd name="connsiteX2" fmla="*/ 478969 w 548746"/>
              <a:gd name="connsiteY2" fmla="*/ 688420 h 714715"/>
              <a:gd name="connsiteX3" fmla="*/ 468716 w 548746"/>
              <a:gd name="connsiteY3" fmla="*/ 699906 h 714715"/>
              <a:gd name="connsiteX4" fmla="*/ 18017 w 548746"/>
              <a:gd name="connsiteY4" fmla="*/ 589092 h 714715"/>
              <a:gd name="connsiteX5" fmla="*/ 158186 w 548746"/>
              <a:gd name="connsiteY5" fmla="*/ 388020 h 714715"/>
              <a:gd name="connsiteX6" fmla="*/ 148943 w 548746"/>
              <a:gd name="connsiteY6" fmla="*/ 309347 h 714715"/>
              <a:gd name="connsiteX7" fmla="*/ 0 w 548746"/>
              <a:gd name="connsiteY7" fmla="*/ 359528 h 714715"/>
              <a:gd name="connsiteX8" fmla="*/ 92846 w 548746"/>
              <a:gd name="connsiteY8" fmla="*/ 79906 h 714715"/>
              <a:gd name="connsiteX9" fmla="*/ 206445 w 548746"/>
              <a:gd name="connsiteY9" fmla="*/ 11830 h 714715"/>
              <a:gd name="connsiteX10" fmla="*/ 324037 w 548746"/>
              <a:gd name="connsiteY10" fmla="*/ 58660 h 714715"/>
              <a:gd name="connsiteX11" fmla="*/ 422453 w 548746"/>
              <a:gd name="connsiteY11" fmla="*/ 0 h 714715"/>
              <a:gd name="connsiteX12" fmla="*/ 518971 w 548746"/>
              <a:gd name="connsiteY12" fmla="*/ 28147 h 714715"/>
              <a:gd name="connsiteX13" fmla="*/ 545639 w 548746"/>
              <a:gd name="connsiteY13" fmla="*/ 226655 h 7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746" h="714715">
                <a:moveTo>
                  <a:pt x="545639" y="226655"/>
                </a:moveTo>
                <a:cubicBezTo>
                  <a:pt x="535091" y="306315"/>
                  <a:pt x="492894" y="403770"/>
                  <a:pt x="477835" y="456244"/>
                </a:cubicBezTo>
                <a:cubicBezTo>
                  <a:pt x="477835" y="456244"/>
                  <a:pt x="503025" y="638387"/>
                  <a:pt x="478969" y="688420"/>
                </a:cubicBezTo>
                <a:cubicBezTo>
                  <a:pt x="476233" y="694139"/>
                  <a:pt x="472856" y="698107"/>
                  <a:pt x="468716" y="699906"/>
                </a:cubicBezTo>
                <a:cubicBezTo>
                  <a:pt x="379616" y="738725"/>
                  <a:pt x="32658" y="701040"/>
                  <a:pt x="18017" y="589092"/>
                </a:cubicBezTo>
                <a:cubicBezTo>
                  <a:pt x="12693" y="548424"/>
                  <a:pt x="150175" y="405372"/>
                  <a:pt x="158186" y="388020"/>
                </a:cubicBezTo>
                <a:cubicBezTo>
                  <a:pt x="161513" y="380848"/>
                  <a:pt x="165062" y="357557"/>
                  <a:pt x="148943" y="309347"/>
                </a:cubicBezTo>
                <a:cubicBezTo>
                  <a:pt x="126095" y="379788"/>
                  <a:pt x="0" y="359528"/>
                  <a:pt x="0" y="359528"/>
                </a:cubicBezTo>
                <a:cubicBezTo>
                  <a:pt x="14788" y="334191"/>
                  <a:pt x="51685" y="158999"/>
                  <a:pt x="92846" y="79906"/>
                </a:cubicBezTo>
                <a:cubicBezTo>
                  <a:pt x="123803" y="20457"/>
                  <a:pt x="206445" y="11830"/>
                  <a:pt x="206445" y="11830"/>
                </a:cubicBezTo>
                <a:cubicBezTo>
                  <a:pt x="206445" y="11830"/>
                  <a:pt x="240852" y="66399"/>
                  <a:pt x="324037" y="58660"/>
                </a:cubicBezTo>
                <a:cubicBezTo>
                  <a:pt x="407221" y="50921"/>
                  <a:pt x="422453" y="0"/>
                  <a:pt x="422453" y="0"/>
                </a:cubicBezTo>
                <a:cubicBezTo>
                  <a:pt x="422453" y="0"/>
                  <a:pt x="496247" y="9810"/>
                  <a:pt x="518971" y="28147"/>
                </a:cubicBezTo>
                <a:cubicBezTo>
                  <a:pt x="522890" y="31326"/>
                  <a:pt x="559466" y="122299"/>
                  <a:pt x="545639" y="226655"/>
                </a:cubicBezTo>
                <a:close/>
              </a:path>
            </a:pathLst>
          </a:custGeom>
          <a:solidFill>
            <a:srgbClr val="F99746"/>
          </a:solidFill>
          <a:ln w="2465" cap="flat">
            <a:noFill/>
            <a:prstDash val="solid"/>
            <a:miter/>
          </a:ln>
        </p:spPr>
        <p:txBody>
          <a:bodyPr rtlCol="0" anchor="ctr"/>
          <a:lstStyle/>
          <a:p>
            <a:endParaRPr lang="en-US"/>
          </a:p>
        </p:txBody>
      </p:sp>
      <p:sp>
        <p:nvSpPr>
          <p:cNvPr id="98" name="任意多边形: 形状 97">
            <a:extLst>
              <a:ext uri="{FF2B5EF4-FFF2-40B4-BE49-F238E27FC236}">
                <a16:creationId xmlns:a16="http://schemas.microsoft.com/office/drawing/2014/main" id="{FF7D3723-60BE-5B22-D33F-16F6CAF0A415}"/>
              </a:ext>
            </a:extLst>
          </p:cNvPr>
          <p:cNvSpPr/>
          <p:nvPr/>
        </p:nvSpPr>
        <p:spPr>
          <a:xfrm>
            <a:off x="11354316" y="6223128"/>
            <a:ext cx="58178" cy="144097"/>
          </a:xfrm>
          <a:custGeom>
            <a:avLst/>
            <a:gdLst>
              <a:gd name="connsiteX0" fmla="*/ 104827 w 151846"/>
              <a:gd name="connsiteY0" fmla="*/ 143921 h 376097"/>
              <a:gd name="connsiteX1" fmla="*/ 105961 w 151846"/>
              <a:gd name="connsiteY1" fmla="*/ 376097 h 376097"/>
              <a:gd name="connsiteX2" fmla="*/ 1704 w 151846"/>
              <a:gd name="connsiteY2" fmla="*/ 157206 h 376097"/>
              <a:gd name="connsiteX3" fmla="*/ 62237 w 151846"/>
              <a:gd name="connsiteY3" fmla="*/ 26551 h 376097"/>
              <a:gd name="connsiteX4" fmla="*/ 151559 w 151846"/>
              <a:gd name="connsiteY4" fmla="*/ 8830 h 376097"/>
              <a:gd name="connsiteX5" fmla="*/ 104827 w 151846"/>
              <a:gd name="connsiteY5" fmla="*/ 143921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6" h="376097">
                <a:moveTo>
                  <a:pt x="104827" y="143921"/>
                </a:moveTo>
                <a:cubicBezTo>
                  <a:pt x="104827" y="143921"/>
                  <a:pt x="130017" y="326064"/>
                  <a:pt x="105961" y="376097"/>
                </a:cubicBezTo>
                <a:cubicBezTo>
                  <a:pt x="41040" y="343514"/>
                  <a:pt x="-10102" y="255375"/>
                  <a:pt x="1704" y="157206"/>
                </a:cubicBezTo>
                <a:cubicBezTo>
                  <a:pt x="10429" y="84620"/>
                  <a:pt x="23418" y="68081"/>
                  <a:pt x="62237" y="26551"/>
                </a:cubicBezTo>
                <a:cubicBezTo>
                  <a:pt x="90779" y="-3962"/>
                  <a:pt x="156734" y="-5688"/>
                  <a:pt x="151559" y="8830"/>
                </a:cubicBezTo>
                <a:cubicBezTo>
                  <a:pt x="136179" y="52036"/>
                  <a:pt x="112789" y="116218"/>
                  <a:pt x="104827" y="143921"/>
                </a:cubicBezTo>
                <a:close/>
              </a:path>
            </a:pathLst>
          </a:custGeom>
          <a:solidFill>
            <a:srgbClr val="ED7D2B"/>
          </a:solidFill>
          <a:ln w="2465" cap="flat">
            <a:noFill/>
            <a:prstDash val="solid"/>
            <a:miter/>
          </a:ln>
        </p:spPr>
        <p:txBody>
          <a:bodyPr rtlCol="0" anchor="ctr"/>
          <a:lstStyle/>
          <a:p>
            <a:endParaRPr lang="en-US"/>
          </a:p>
        </p:txBody>
      </p:sp>
      <p:sp>
        <p:nvSpPr>
          <p:cNvPr id="105" name="任意多边形: 形状 104">
            <a:extLst>
              <a:ext uri="{FF2B5EF4-FFF2-40B4-BE49-F238E27FC236}">
                <a16:creationId xmlns:a16="http://schemas.microsoft.com/office/drawing/2014/main" id="{0915CABB-F793-374F-DFCB-ACE610D65542}"/>
              </a:ext>
            </a:extLst>
          </p:cNvPr>
          <p:cNvSpPr/>
          <p:nvPr/>
        </p:nvSpPr>
        <p:spPr>
          <a:xfrm>
            <a:off x="11196369" y="6195745"/>
            <a:ext cx="151291" cy="91439"/>
          </a:xfrm>
          <a:custGeom>
            <a:avLst/>
            <a:gdLst>
              <a:gd name="connsiteX0" fmla="*/ 246102 w 394872"/>
              <a:gd name="connsiteY0" fmla="*/ 0 h 238658"/>
              <a:gd name="connsiteX1" fmla="*/ 394872 w 394872"/>
              <a:gd name="connsiteY1" fmla="*/ 238659 h 238658"/>
              <a:gd name="connsiteX2" fmla="*/ 141746 w 394872"/>
              <a:gd name="connsiteY2" fmla="*/ 238659 h 238658"/>
              <a:gd name="connsiteX3" fmla="*/ 0 w 394872"/>
              <a:gd name="connsiteY3" fmla="*/ 5151 h 238658"/>
            </a:gdLst>
            <a:ahLst/>
            <a:cxnLst>
              <a:cxn ang="0">
                <a:pos x="connsiteX0" y="connsiteY0"/>
              </a:cxn>
              <a:cxn ang="0">
                <a:pos x="connsiteX1" y="connsiteY1"/>
              </a:cxn>
              <a:cxn ang="0">
                <a:pos x="connsiteX2" y="connsiteY2"/>
              </a:cxn>
              <a:cxn ang="0">
                <a:pos x="connsiteX3" y="connsiteY3"/>
              </a:cxn>
            </a:cxnLst>
            <a:rect l="l" t="t" r="r" b="b"/>
            <a:pathLst>
              <a:path w="394872" h="238658">
                <a:moveTo>
                  <a:pt x="246102" y="0"/>
                </a:moveTo>
                <a:lnTo>
                  <a:pt x="394872" y="238659"/>
                </a:lnTo>
                <a:lnTo>
                  <a:pt x="141746" y="238659"/>
                </a:lnTo>
                <a:lnTo>
                  <a:pt x="0" y="5151"/>
                </a:lnTo>
                <a:close/>
              </a:path>
            </a:pathLst>
          </a:custGeom>
          <a:solidFill>
            <a:srgbClr val="1C468A"/>
          </a:solidFill>
          <a:ln w="2465" cap="flat">
            <a:noFill/>
            <a:prstDash val="solid"/>
            <a:miter/>
          </a:ln>
        </p:spPr>
        <p:txBody>
          <a:bodyPr rtlCol="0" anchor="ctr"/>
          <a:lstStyle/>
          <a:p>
            <a:endParaRPr lang="en-US"/>
          </a:p>
        </p:txBody>
      </p:sp>
      <p:sp>
        <p:nvSpPr>
          <p:cNvPr id="106" name="任意多边形: 形状 105">
            <a:extLst>
              <a:ext uri="{FF2B5EF4-FFF2-40B4-BE49-F238E27FC236}">
                <a16:creationId xmlns:a16="http://schemas.microsoft.com/office/drawing/2014/main" id="{B86B00FA-2D4D-EB2B-3B81-DF08F8A93255}"/>
              </a:ext>
            </a:extLst>
          </p:cNvPr>
          <p:cNvSpPr/>
          <p:nvPr/>
        </p:nvSpPr>
        <p:spPr>
          <a:xfrm>
            <a:off x="11290660" y="6192865"/>
            <a:ext cx="55016" cy="89730"/>
          </a:xfrm>
          <a:custGeom>
            <a:avLst/>
            <a:gdLst>
              <a:gd name="connsiteX0" fmla="*/ 141031 w 143594"/>
              <a:gd name="connsiteY0" fmla="*/ 234198 h 234197"/>
              <a:gd name="connsiteX1" fmla="*/ 143595 w 143594"/>
              <a:gd name="connsiteY1" fmla="*/ 225867 h 234197"/>
              <a:gd name="connsiteX2" fmla="*/ 2834 w 143594"/>
              <a:gd name="connsiteY2" fmla="*/ 0 h 234197"/>
              <a:gd name="connsiteX3" fmla="*/ 0 w 143594"/>
              <a:gd name="connsiteY3" fmla="*/ 7518 h 234197"/>
            </a:gdLst>
            <a:ahLst/>
            <a:cxnLst>
              <a:cxn ang="0">
                <a:pos x="connsiteX0" y="connsiteY0"/>
              </a:cxn>
              <a:cxn ang="0">
                <a:pos x="connsiteX1" y="connsiteY1"/>
              </a:cxn>
              <a:cxn ang="0">
                <a:pos x="connsiteX2" y="connsiteY2"/>
              </a:cxn>
              <a:cxn ang="0">
                <a:pos x="connsiteX3" y="connsiteY3"/>
              </a:cxn>
            </a:cxnLst>
            <a:rect l="l" t="t" r="r" b="b"/>
            <a:pathLst>
              <a:path w="143594" h="234197">
                <a:moveTo>
                  <a:pt x="141031" y="234198"/>
                </a:moveTo>
                <a:lnTo>
                  <a:pt x="143595" y="225867"/>
                </a:lnTo>
                <a:lnTo>
                  <a:pt x="2834" y="0"/>
                </a:lnTo>
                <a:lnTo>
                  <a:pt x="0" y="7518"/>
                </a:lnTo>
                <a:close/>
              </a:path>
            </a:pathLst>
          </a:custGeom>
          <a:solidFill>
            <a:srgbClr val="EFDECE"/>
          </a:solidFill>
          <a:ln w="2465" cap="flat">
            <a:noFill/>
            <a:prstDash val="solid"/>
            <a:miter/>
          </a:ln>
        </p:spPr>
        <p:txBody>
          <a:bodyPr rtlCol="0" anchor="ctr"/>
          <a:lstStyle/>
          <a:p>
            <a:endParaRPr lang="en-US"/>
          </a:p>
        </p:txBody>
      </p:sp>
      <p:sp>
        <p:nvSpPr>
          <p:cNvPr id="107" name="任意多边形: 形状 106">
            <a:extLst>
              <a:ext uri="{FF2B5EF4-FFF2-40B4-BE49-F238E27FC236}">
                <a16:creationId xmlns:a16="http://schemas.microsoft.com/office/drawing/2014/main" id="{029944DF-2701-1C17-0E97-5793B31F29B8}"/>
              </a:ext>
            </a:extLst>
          </p:cNvPr>
          <p:cNvSpPr/>
          <p:nvPr/>
        </p:nvSpPr>
        <p:spPr>
          <a:xfrm>
            <a:off x="11196369" y="6192865"/>
            <a:ext cx="95377" cy="4854"/>
          </a:xfrm>
          <a:custGeom>
            <a:avLst/>
            <a:gdLst>
              <a:gd name="connsiteX0" fmla="*/ 248937 w 248936"/>
              <a:gd name="connsiteY0" fmla="*/ 0 h 12668"/>
              <a:gd name="connsiteX1" fmla="*/ 10475 w 248936"/>
              <a:gd name="connsiteY1" fmla="*/ 6778 h 12668"/>
              <a:gd name="connsiteX2" fmla="*/ 0 w 248936"/>
              <a:gd name="connsiteY2" fmla="*/ 12669 h 12668"/>
              <a:gd name="connsiteX3" fmla="*/ 246102 w 248936"/>
              <a:gd name="connsiteY3" fmla="*/ 7518 h 12668"/>
            </a:gdLst>
            <a:ahLst/>
            <a:cxnLst>
              <a:cxn ang="0">
                <a:pos x="connsiteX0" y="connsiteY0"/>
              </a:cxn>
              <a:cxn ang="0">
                <a:pos x="connsiteX1" y="connsiteY1"/>
              </a:cxn>
              <a:cxn ang="0">
                <a:pos x="connsiteX2" y="connsiteY2"/>
              </a:cxn>
              <a:cxn ang="0">
                <a:pos x="connsiteX3" y="connsiteY3"/>
              </a:cxn>
            </a:cxnLst>
            <a:rect l="l" t="t" r="r" b="b"/>
            <a:pathLst>
              <a:path w="248936" h="12668">
                <a:moveTo>
                  <a:pt x="248937" y="0"/>
                </a:moveTo>
                <a:lnTo>
                  <a:pt x="10475" y="6778"/>
                </a:lnTo>
                <a:lnTo>
                  <a:pt x="0" y="12669"/>
                </a:lnTo>
                <a:lnTo>
                  <a:pt x="246102" y="7518"/>
                </a:lnTo>
                <a:close/>
              </a:path>
            </a:pathLst>
          </a:custGeom>
          <a:solidFill>
            <a:srgbClr val="FCECDB"/>
          </a:solidFill>
          <a:ln w="2465" cap="flat">
            <a:noFill/>
            <a:prstDash val="solid"/>
            <a:miter/>
          </a:ln>
        </p:spPr>
        <p:txBody>
          <a:bodyPr rtlCol="0" anchor="ctr"/>
          <a:lstStyle/>
          <a:p>
            <a:endParaRPr lang="en-US"/>
          </a:p>
        </p:txBody>
      </p:sp>
      <p:sp>
        <p:nvSpPr>
          <p:cNvPr id="108" name="任意多边形: 形状 107">
            <a:extLst>
              <a:ext uri="{FF2B5EF4-FFF2-40B4-BE49-F238E27FC236}">
                <a16:creationId xmlns:a16="http://schemas.microsoft.com/office/drawing/2014/main" id="{DC085E25-8F41-5E9A-3CFC-AD647796B1DE}"/>
              </a:ext>
            </a:extLst>
          </p:cNvPr>
          <p:cNvSpPr/>
          <p:nvPr/>
        </p:nvSpPr>
        <p:spPr>
          <a:xfrm>
            <a:off x="11145111" y="6169974"/>
            <a:ext cx="105566" cy="117210"/>
          </a:xfrm>
          <a:custGeom>
            <a:avLst/>
            <a:gdLst>
              <a:gd name="connsiteX0" fmla="*/ 133785 w 275530"/>
              <a:gd name="connsiteY0" fmla="*/ 72413 h 305920"/>
              <a:gd name="connsiteX1" fmla="*/ 0 w 275530"/>
              <a:gd name="connsiteY1" fmla="*/ 0 h 305920"/>
              <a:gd name="connsiteX2" fmla="*/ 155943 w 275530"/>
              <a:gd name="connsiteY2" fmla="*/ 244894 h 305920"/>
              <a:gd name="connsiteX3" fmla="*/ 275531 w 275530"/>
              <a:gd name="connsiteY3" fmla="*/ 305921 h 305920"/>
            </a:gdLst>
            <a:ahLst/>
            <a:cxnLst>
              <a:cxn ang="0">
                <a:pos x="connsiteX0" y="connsiteY0"/>
              </a:cxn>
              <a:cxn ang="0">
                <a:pos x="connsiteX1" y="connsiteY1"/>
              </a:cxn>
              <a:cxn ang="0">
                <a:pos x="connsiteX2" y="connsiteY2"/>
              </a:cxn>
              <a:cxn ang="0">
                <a:pos x="connsiteX3" y="connsiteY3"/>
              </a:cxn>
            </a:cxnLst>
            <a:rect l="l" t="t" r="r" b="b"/>
            <a:pathLst>
              <a:path w="275530" h="305920">
                <a:moveTo>
                  <a:pt x="133785" y="72413"/>
                </a:moveTo>
                <a:lnTo>
                  <a:pt x="0" y="0"/>
                </a:lnTo>
                <a:lnTo>
                  <a:pt x="155943" y="244894"/>
                </a:lnTo>
                <a:lnTo>
                  <a:pt x="275531" y="305921"/>
                </a:lnTo>
                <a:close/>
              </a:path>
            </a:pathLst>
          </a:custGeom>
          <a:solidFill>
            <a:srgbClr val="163560"/>
          </a:solidFill>
          <a:ln w="2465" cap="flat">
            <a:noFill/>
            <a:prstDash val="solid"/>
            <a:miter/>
          </a:ln>
        </p:spPr>
        <p:txBody>
          <a:bodyPr rtlCol="0" anchor="ctr"/>
          <a:lstStyle/>
          <a:p>
            <a:endParaRPr lang="en-US"/>
          </a:p>
        </p:txBody>
      </p:sp>
      <p:sp>
        <p:nvSpPr>
          <p:cNvPr id="100" name="任意多边形: 形状 99">
            <a:extLst>
              <a:ext uri="{FF2B5EF4-FFF2-40B4-BE49-F238E27FC236}">
                <a16:creationId xmlns:a16="http://schemas.microsoft.com/office/drawing/2014/main" id="{F967D024-9C96-453B-987B-9CFB37D3B149}"/>
              </a:ext>
            </a:extLst>
          </p:cNvPr>
          <p:cNvSpPr/>
          <p:nvPr/>
        </p:nvSpPr>
        <p:spPr>
          <a:xfrm>
            <a:off x="11324127" y="6234113"/>
            <a:ext cx="143472" cy="50181"/>
          </a:xfrm>
          <a:custGeom>
            <a:avLst/>
            <a:gdLst>
              <a:gd name="connsiteX0" fmla="*/ 374465 w 374464"/>
              <a:gd name="connsiteY0" fmla="*/ 72265 h 130974"/>
              <a:gd name="connsiteX1" fmla="*/ 310234 w 374464"/>
              <a:gd name="connsiteY1" fmla="*/ 126539 h 130974"/>
              <a:gd name="connsiteX2" fmla="*/ 0 w 374464"/>
              <a:gd name="connsiteY2" fmla="*/ 93733 h 130974"/>
              <a:gd name="connsiteX3" fmla="*/ 7789 w 374464"/>
              <a:gd name="connsiteY3" fmla="*/ 49738 h 130974"/>
              <a:gd name="connsiteX4" fmla="*/ 281446 w 374464"/>
              <a:gd name="connsiteY4" fmla="*/ 49023 h 130974"/>
              <a:gd name="connsiteX5" fmla="*/ 323445 w 374464"/>
              <a:gd name="connsiteY5" fmla="*/ 0 h 130974"/>
              <a:gd name="connsiteX6" fmla="*/ 374465 w 374464"/>
              <a:gd name="connsiteY6" fmla="*/ 72265 h 13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64" h="130974">
                <a:moveTo>
                  <a:pt x="374465" y="72265"/>
                </a:moveTo>
                <a:cubicBezTo>
                  <a:pt x="360145" y="78822"/>
                  <a:pt x="323347" y="122127"/>
                  <a:pt x="310234" y="126539"/>
                </a:cubicBezTo>
                <a:cubicBezTo>
                  <a:pt x="251204" y="146281"/>
                  <a:pt x="0" y="93733"/>
                  <a:pt x="0" y="93733"/>
                </a:cubicBezTo>
                <a:lnTo>
                  <a:pt x="7789" y="49738"/>
                </a:lnTo>
                <a:cubicBezTo>
                  <a:pt x="7789" y="49738"/>
                  <a:pt x="254359" y="56294"/>
                  <a:pt x="281446" y="49023"/>
                </a:cubicBezTo>
                <a:cubicBezTo>
                  <a:pt x="286548" y="47643"/>
                  <a:pt x="313192" y="5965"/>
                  <a:pt x="323445" y="0"/>
                </a:cubicBezTo>
                <a:lnTo>
                  <a:pt x="374465" y="72265"/>
                </a:lnTo>
                <a:close/>
              </a:path>
            </a:pathLst>
          </a:custGeom>
          <a:solidFill>
            <a:srgbClr val="FFB27D"/>
          </a:solidFill>
          <a:ln w="2465" cap="flat">
            <a:noFill/>
            <a:prstDash val="solid"/>
            <a:miter/>
          </a:ln>
        </p:spPr>
        <p:txBody>
          <a:bodyPr rtlCol="0" anchor="ctr"/>
          <a:lstStyle/>
          <a:p>
            <a:endParaRPr lang="en-US"/>
          </a:p>
        </p:txBody>
      </p:sp>
      <p:sp>
        <p:nvSpPr>
          <p:cNvPr id="101" name="任意多边形: 形状 100">
            <a:extLst>
              <a:ext uri="{FF2B5EF4-FFF2-40B4-BE49-F238E27FC236}">
                <a16:creationId xmlns:a16="http://schemas.microsoft.com/office/drawing/2014/main" id="{90D3D27A-019A-6B5F-F6A4-2CAD7A17C18E}"/>
              </a:ext>
            </a:extLst>
          </p:cNvPr>
          <p:cNvSpPr/>
          <p:nvPr/>
        </p:nvSpPr>
        <p:spPr>
          <a:xfrm>
            <a:off x="11273352" y="6245675"/>
            <a:ext cx="53759" cy="32239"/>
          </a:xfrm>
          <a:custGeom>
            <a:avLst/>
            <a:gdLst>
              <a:gd name="connsiteX0" fmla="*/ 140312 w 140312"/>
              <a:gd name="connsiteY0" fmla="*/ 19537 h 84144"/>
              <a:gd name="connsiteX1" fmla="*/ 90500 w 140312"/>
              <a:gd name="connsiteY1" fmla="*/ 805 h 84144"/>
              <a:gd name="connsiteX2" fmla="*/ 29868 w 140312"/>
              <a:gd name="connsiteY2" fmla="*/ 37702 h 84144"/>
              <a:gd name="connsiteX3" fmla="*/ 4186 w 140312"/>
              <a:gd name="connsiteY3" fmla="*/ 78247 h 84144"/>
              <a:gd name="connsiteX4" fmla="*/ 85004 w 140312"/>
              <a:gd name="connsiteY4" fmla="*/ 70113 h 84144"/>
              <a:gd name="connsiteX5" fmla="*/ 132548 w 140312"/>
              <a:gd name="connsiteY5" fmla="*/ 63533 h 84144"/>
              <a:gd name="connsiteX6" fmla="*/ 140312 w 140312"/>
              <a:gd name="connsiteY6" fmla="*/ 19537 h 8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12" h="84144">
                <a:moveTo>
                  <a:pt x="140312" y="19537"/>
                </a:moveTo>
                <a:cubicBezTo>
                  <a:pt x="140312" y="19537"/>
                  <a:pt x="110588" y="-4666"/>
                  <a:pt x="90500" y="805"/>
                </a:cubicBezTo>
                <a:cubicBezTo>
                  <a:pt x="70413" y="6277"/>
                  <a:pt x="40836" y="31688"/>
                  <a:pt x="29868" y="37702"/>
                </a:cubicBezTo>
                <a:cubicBezTo>
                  <a:pt x="18900" y="43716"/>
                  <a:pt x="-10923" y="65233"/>
                  <a:pt x="4186" y="78247"/>
                </a:cubicBezTo>
                <a:cubicBezTo>
                  <a:pt x="19295" y="91261"/>
                  <a:pt x="66371" y="80095"/>
                  <a:pt x="85004" y="70113"/>
                </a:cubicBezTo>
                <a:cubicBezTo>
                  <a:pt x="103637" y="60131"/>
                  <a:pt x="132548" y="63533"/>
                  <a:pt x="132548" y="63533"/>
                </a:cubicBezTo>
                <a:lnTo>
                  <a:pt x="140312" y="19537"/>
                </a:lnTo>
                <a:close/>
              </a:path>
            </a:pathLst>
          </a:custGeom>
          <a:solidFill>
            <a:srgbClr val="FFB27D"/>
          </a:solidFill>
          <a:ln w="2465" cap="flat">
            <a:noFill/>
            <a:prstDash val="solid"/>
            <a:miter/>
          </a:ln>
        </p:spPr>
        <p:txBody>
          <a:bodyPr rtlCol="0" anchor="ctr"/>
          <a:lstStyle/>
          <a:p>
            <a:endParaRPr lang="en-US"/>
          </a:p>
        </p:txBody>
      </p:sp>
      <p:sp>
        <p:nvSpPr>
          <p:cNvPr id="102" name="任意多边形: 形状 101">
            <a:extLst>
              <a:ext uri="{FF2B5EF4-FFF2-40B4-BE49-F238E27FC236}">
                <a16:creationId xmlns:a16="http://schemas.microsoft.com/office/drawing/2014/main" id="{E267A980-F9D3-05DA-A7FD-D46FEB849417}"/>
              </a:ext>
            </a:extLst>
          </p:cNvPr>
          <p:cNvSpPr/>
          <p:nvPr/>
        </p:nvSpPr>
        <p:spPr>
          <a:xfrm>
            <a:off x="11290041" y="6244111"/>
            <a:ext cx="20167" cy="9014"/>
          </a:xfrm>
          <a:custGeom>
            <a:avLst/>
            <a:gdLst>
              <a:gd name="connsiteX0" fmla="*/ 52636 w 52635"/>
              <a:gd name="connsiteY0" fmla="*/ 4123 h 23527"/>
              <a:gd name="connsiteX1" fmla="*/ 6620 w 52635"/>
              <a:gd name="connsiteY1" fmla="*/ 7 h 23527"/>
              <a:gd name="connsiteX2" fmla="*/ 4870 w 52635"/>
              <a:gd name="connsiteY2" fmla="*/ 10038 h 23527"/>
              <a:gd name="connsiteX3" fmla="*/ 29985 w 52635"/>
              <a:gd name="connsiteY3" fmla="*/ 23298 h 23527"/>
              <a:gd name="connsiteX4" fmla="*/ 52636 w 52635"/>
              <a:gd name="connsiteY4" fmla="*/ 4123 h 23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5" h="23527">
                <a:moveTo>
                  <a:pt x="52636" y="4123"/>
                </a:moveTo>
                <a:cubicBezTo>
                  <a:pt x="52636" y="4123"/>
                  <a:pt x="16503" y="-191"/>
                  <a:pt x="6620" y="7"/>
                </a:cubicBezTo>
                <a:cubicBezTo>
                  <a:pt x="-3239" y="204"/>
                  <a:pt x="-577" y="2373"/>
                  <a:pt x="4870" y="10038"/>
                </a:cubicBezTo>
                <a:cubicBezTo>
                  <a:pt x="10317" y="17703"/>
                  <a:pt x="29123" y="20612"/>
                  <a:pt x="29985" y="23298"/>
                </a:cubicBezTo>
                <a:cubicBezTo>
                  <a:pt x="30848" y="25985"/>
                  <a:pt x="52636" y="4123"/>
                  <a:pt x="52636" y="4123"/>
                </a:cubicBezTo>
                <a:close/>
              </a:path>
            </a:pathLst>
          </a:custGeom>
          <a:solidFill>
            <a:srgbClr val="FFB27D"/>
          </a:solidFill>
          <a:ln w="2465" cap="flat">
            <a:noFill/>
            <a:prstDash val="solid"/>
            <a:miter/>
          </a:ln>
        </p:spPr>
        <p:txBody>
          <a:bodyPr rtlCol="0" anchor="ctr"/>
          <a:lstStyle/>
          <a:p>
            <a:endParaRPr lang="en-US"/>
          </a:p>
        </p:txBody>
      </p:sp>
      <p:sp>
        <p:nvSpPr>
          <p:cNvPr id="103" name="任意多边形: 形状 102">
            <a:extLst>
              <a:ext uri="{FF2B5EF4-FFF2-40B4-BE49-F238E27FC236}">
                <a16:creationId xmlns:a16="http://schemas.microsoft.com/office/drawing/2014/main" id="{98ED1A48-8EF9-76AE-0E5A-70C0101EEDEF}"/>
              </a:ext>
            </a:extLst>
          </p:cNvPr>
          <p:cNvSpPr/>
          <p:nvPr/>
        </p:nvSpPr>
        <p:spPr>
          <a:xfrm>
            <a:off x="11361150" y="6103465"/>
            <a:ext cx="111433" cy="191720"/>
          </a:xfrm>
          <a:custGeom>
            <a:avLst/>
            <a:gdLst>
              <a:gd name="connsiteX0" fmla="*/ 31586 w 290842"/>
              <a:gd name="connsiteY0" fmla="*/ 0 h 500392"/>
              <a:gd name="connsiteX1" fmla="*/ 168255 w 290842"/>
              <a:gd name="connsiteY1" fmla="*/ 58660 h 500392"/>
              <a:gd name="connsiteX2" fmla="*/ 290776 w 290842"/>
              <a:gd name="connsiteY2" fmla="*/ 406481 h 500392"/>
              <a:gd name="connsiteX3" fmla="*/ 5682 w 290842"/>
              <a:gd name="connsiteY3" fmla="*/ 498489 h 500392"/>
              <a:gd name="connsiteX4" fmla="*/ 29146 w 290842"/>
              <a:gd name="connsiteY4" fmla="*/ 390584 h 500392"/>
              <a:gd name="connsiteX5" fmla="*/ 155586 w 290842"/>
              <a:gd name="connsiteY5" fmla="*/ 358912 h 500392"/>
              <a:gd name="connsiteX6" fmla="*/ 63159 w 290842"/>
              <a:gd name="connsiteY6" fmla="*/ 190917 h 500392"/>
              <a:gd name="connsiteX7" fmla="*/ 31586 w 290842"/>
              <a:gd name="connsiteY7" fmla="*/ 0 h 50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42" h="500392">
                <a:moveTo>
                  <a:pt x="31586" y="0"/>
                </a:moveTo>
                <a:cubicBezTo>
                  <a:pt x="31586" y="0"/>
                  <a:pt x="138752" y="12718"/>
                  <a:pt x="168255" y="58660"/>
                </a:cubicBezTo>
                <a:cubicBezTo>
                  <a:pt x="205570" y="116754"/>
                  <a:pt x="293610" y="348166"/>
                  <a:pt x="290776" y="406481"/>
                </a:cubicBezTo>
                <a:cubicBezTo>
                  <a:pt x="290776" y="406481"/>
                  <a:pt x="226397" y="516038"/>
                  <a:pt x="5682" y="498489"/>
                </a:cubicBezTo>
                <a:cubicBezTo>
                  <a:pt x="5682" y="498489"/>
                  <a:pt x="-17289" y="417375"/>
                  <a:pt x="29146" y="390584"/>
                </a:cubicBezTo>
                <a:cubicBezTo>
                  <a:pt x="29146" y="390584"/>
                  <a:pt x="142523" y="370422"/>
                  <a:pt x="155586" y="358912"/>
                </a:cubicBezTo>
                <a:lnTo>
                  <a:pt x="63159" y="190917"/>
                </a:lnTo>
                <a:lnTo>
                  <a:pt x="31586" y="0"/>
                </a:lnTo>
                <a:close/>
              </a:path>
            </a:pathLst>
          </a:custGeom>
          <a:solidFill>
            <a:srgbClr val="F99746"/>
          </a:solidFill>
          <a:ln w="2465" cap="flat">
            <a:noFill/>
            <a:prstDash val="solid"/>
            <a:miter/>
          </a:ln>
        </p:spPr>
        <p:txBody>
          <a:bodyPr rtlCol="0" anchor="ctr"/>
          <a:lstStyle/>
          <a:p>
            <a:endParaRPr lang="en-US"/>
          </a:p>
        </p:txBody>
      </p:sp>
      <p:sp>
        <p:nvSpPr>
          <p:cNvPr id="104" name="任意多边形: 形状 103">
            <a:extLst>
              <a:ext uri="{FF2B5EF4-FFF2-40B4-BE49-F238E27FC236}">
                <a16:creationId xmlns:a16="http://schemas.microsoft.com/office/drawing/2014/main" id="{6155557C-4506-333C-4633-68FF0978CE0A}"/>
              </a:ext>
            </a:extLst>
          </p:cNvPr>
          <p:cNvSpPr/>
          <p:nvPr/>
        </p:nvSpPr>
        <p:spPr>
          <a:xfrm>
            <a:off x="11184374" y="6228415"/>
            <a:ext cx="25237" cy="31456"/>
          </a:xfrm>
          <a:custGeom>
            <a:avLst/>
            <a:gdLst>
              <a:gd name="connsiteX0" fmla="*/ 65592 w 65869"/>
              <a:gd name="connsiteY0" fmla="*/ 7134 h 82100"/>
              <a:gd name="connsiteX1" fmla="*/ 22903 w 65869"/>
              <a:gd name="connsiteY1" fmla="*/ 9845 h 82100"/>
              <a:gd name="connsiteX2" fmla="*/ 15361 w 65869"/>
              <a:gd name="connsiteY2" fmla="*/ 18718 h 82100"/>
              <a:gd name="connsiteX3" fmla="*/ 14646 w 65869"/>
              <a:gd name="connsiteY3" fmla="*/ 12606 h 82100"/>
              <a:gd name="connsiteX4" fmla="*/ 4861 w 65869"/>
              <a:gd name="connsiteY4" fmla="*/ 3413 h 82100"/>
              <a:gd name="connsiteX5" fmla="*/ 5 w 65869"/>
              <a:gd name="connsiteY5" fmla="*/ 47654 h 82100"/>
              <a:gd name="connsiteX6" fmla="*/ 30026 w 65869"/>
              <a:gd name="connsiteY6" fmla="*/ 78956 h 82100"/>
              <a:gd name="connsiteX7" fmla="*/ 65592 w 65869"/>
              <a:gd name="connsiteY7" fmla="*/ 7134 h 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9" h="82100">
                <a:moveTo>
                  <a:pt x="65592" y="7134"/>
                </a:moveTo>
                <a:cubicBezTo>
                  <a:pt x="62264" y="-6372"/>
                  <a:pt x="32836" y="2057"/>
                  <a:pt x="22903" y="9845"/>
                </a:cubicBezTo>
                <a:cubicBezTo>
                  <a:pt x="20487" y="11743"/>
                  <a:pt x="17899" y="14948"/>
                  <a:pt x="15361" y="18718"/>
                </a:cubicBezTo>
                <a:cubicBezTo>
                  <a:pt x="15040" y="16451"/>
                  <a:pt x="14794" y="14307"/>
                  <a:pt x="14646" y="12606"/>
                </a:cubicBezTo>
                <a:cubicBezTo>
                  <a:pt x="14079" y="6272"/>
                  <a:pt x="6710" y="-5091"/>
                  <a:pt x="4861" y="3413"/>
                </a:cubicBezTo>
                <a:cubicBezTo>
                  <a:pt x="3037" y="11916"/>
                  <a:pt x="5" y="47654"/>
                  <a:pt x="5" y="47654"/>
                </a:cubicBezTo>
                <a:cubicBezTo>
                  <a:pt x="-364" y="76442"/>
                  <a:pt x="18146" y="88322"/>
                  <a:pt x="30026" y="78956"/>
                </a:cubicBezTo>
                <a:cubicBezTo>
                  <a:pt x="41906" y="69590"/>
                  <a:pt x="68895" y="20641"/>
                  <a:pt x="65592" y="7134"/>
                </a:cubicBezTo>
                <a:close/>
              </a:path>
            </a:pathLst>
          </a:custGeom>
          <a:solidFill>
            <a:srgbClr val="FFB27D"/>
          </a:solidFill>
          <a:ln w="2465" cap="flat">
            <a:noFill/>
            <a:prstDash val="solid"/>
            <a:miter/>
          </a:ln>
        </p:spPr>
        <p:txBody>
          <a:bodyPr rtlCol="0" anchor="ctr"/>
          <a:lstStyle/>
          <a:p>
            <a:endParaRPr lang="en-US"/>
          </a:p>
        </p:txBody>
      </p:sp>
    </p:spTree>
    <p:extLst>
      <p:ext uri="{BB962C8B-B14F-4D97-AF65-F5344CB8AC3E}">
        <p14:creationId xmlns:p14="http://schemas.microsoft.com/office/powerpoint/2010/main" val="122370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图形 11">
            <a:extLst>
              <a:ext uri="{FF2B5EF4-FFF2-40B4-BE49-F238E27FC236}">
                <a16:creationId xmlns:a16="http://schemas.microsoft.com/office/drawing/2014/main" id="{C8C27C72-D827-B900-EC4C-7727A059CBB4}"/>
              </a:ext>
            </a:extLst>
          </p:cNvPr>
          <p:cNvGrpSpPr/>
          <p:nvPr/>
        </p:nvGrpSpPr>
        <p:grpSpPr>
          <a:xfrm>
            <a:off x="10633992" y="1636956"/>
            <a:ext cx="321170" cy="314630"/>
            <a:chOff x="11872793" y="2479642"/>
            <a:chExt cx="509607" cy="499230"/>
          </a:xfrm>
          <a:solidFill>
            <a:srgbClr val="D1D6FF"/>
          </a:solidFill>
        </p:grpSpPr>
        <p:grpSp>
          <p:nvGrpSpPr>
            <p:cNvPr id="231" name="图形 11">
              <a:extLst>
                <a:ext uri="{FF2B5EF4-FFF2-40B4-BE49-F238E27FC236}">
                  <a16:creationId xmlns:a16="http://schemas.microsoft.com/office/drawing/2014/main" id="{4ABBE9BF-8FCA-2AEA-8A4E-20F7FD4512AE}"/>
                </a:ext>
              </a:extLst>
            </p:cNvPr>
            <p:cNvGrpSpPr/>
            <p:nvPr/>
          </p:nvGrpSpPr>
          <p:grpSpPr>
            <a:xfrm>
              <a:off x="11872793" y="2479642"/>
              <a:ext cx="509607" cy="167912"/>
              <a:chOff x="11872793" y="2479642"/>
              <a:chExt cx="509607" cy="167912"/>
            </a:xfrm>
            <a:solidFill>
              <a:srgbClr val="D1D6FF"/>
            </a:solidFill>
          </p:grpSpPr>
          <p:sp>
            <p:nvSpPr>
              <p:cNvPr id="248" name="任意多边形: 形状 247">
                <a:extLst>
                  <a:ext uri="{FF2B5EF4-FFF2-40B4-BE49-F238E27FC236}">
                    <a16:creationId xmlns:a16="http://schemas.microsoft.com/office/drawing/2014/main" id="{BADA7B8A-C762-06F0-EB76-F66100D693C8}"/>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9" name="任意多边形: 形状 248">
                <a:extLst>
                  <a:ext uri="{FF2B5EF4-FFF2-40B4-BE49-F238E27FC236}">
                    <a16:creationId xmlns:a16="http://schemas.microsoft.com/office/drawing/2014/main" id="{FCC1655A-B326-958F-3C7E-2D6C459FFC29}"/>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50" name="任意多边形: 形状 249">
                <a:extLst>
                  <a:ext uri="{FF2B5EF4-FFF2-40B4-BE49-F238E27FC236}">
                    <a16:creationId xmlns:a16="http://schemas.microsoft.com/office/drawing/2014/main" id="{06D2881E-0827-E57E-B390-9CA1D29D118C}"/>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251" name="任意多边形: 形状 250">
                <a:extLst>
                  <a:ext uri="{FF2B5EF4-FFF2-40B4-BE49-F238E27FC236}">
                    <a16:creationId xmlns:a16="http://schemas.microsoft.com/office/drawing/2014/main" id="{CEB8D619-199F-D760-5BD0-7E4C561DDE2E}"/>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52" name="任意多边形: 形状 251">
                <a:extLst>
                  <a:ext uri="{FF2B5EF4-FFF2-40B4-BE49-F238E27FC236}">
                    <a16:creationId xmlns:a16="http://schemas.microsoft.com/office/drawing/2014/main" id="{D643D340-17F6-F4D3-9288-F307BA898A28}"/>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53" name="任意多边形: 形状 252">
                <a:extLst>
                  <a:ext uri="{FF2B5EF4-FFF2-40B4-BE49-F238E27FC236}">
                    <a16:creationId xmlns:a16="http://schemas.microsoft.com/office/drawing/2014/main" id="{9C557CED-7361-257E-B502-D92FF3C95ECD}"/>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54" name="任意多边形: 形状 253">
                <a:extLst>
                  <a:ext uri="{FF2B5EF4-FFF2-40B4-BE49-F238E27FC236}">
                    <a16:creationId xmlns:a16="http://schemas.microsoft.com/office/drawing/2014/main" id="{0813B4B8-C7EE-5192-6AB7-4A28FFED5D97}"/>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55" name="任意多边形: 形状 254">
                <a:extLst>
                  <a:ext uri="{FF2B5EF4-FFF2-40B4-BE49-F238E27FC236}">
                    <a16:creationId xmlns:a16="http://schemas.microsoft.com/office/drawing/2014/main" id="{918F04DF-213D-EC1F-18BC-F73C8A59C1AC}"/>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lstStyle/>
              <a:p>
                <a:endParaRPr lang="en-US"/>
              </a:p>
            </p:txBody>
          </p:sp>
          <p:sp>
            <p:nvSpPr>
              <p:cNvPr id="256" name="任意多边形: 形状 255">
                <a:extLst>
                  <a:ext uri="{FF2B5EF4-FFF2-40B4-BE49-F238E27FC236}">
                    <a16:creationId xmlns:a16="http://schemas.microsoft.com/office/drawing/2014/main" id="{78570FDA-0699-F6A9-4FD6-D52204C3CAFF}"/>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57" name="任意多边形: 形状 256">
                <a:extLst>
                  <a:ext uri="{FF2B5EF4-FFF2-40B4-BE49-F238E27FC236}">
                    <a16:creationId xmlns:a16="http://schemas.microsoft.com/office/drawing/2014/main" id="{D690CE7D-1AB6-3B72-84CC-0CDDB8CC186E}"/>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grpSp>
        <p:grpSp>
          <p:nvGrpSpPr>
            <p:cNvPr id="232" name="图形 11">
              <a:extLst>
                <a:ext uri="{FF2B5EF4-FFF2-40B4-BE49-F238E27FC236}">
                  <a16:creationId xmlns:a16="http://schemas.microsoft.com/office/drawing/2014/main" id="{CC0F980B-2C31-B713-0CAC-920D8412261B}"/>
                </a:ext>
              </a:extLst>
            </p:cNvPr>
            <p:cNvGrpSpPr/>
            <p:nvPr/>
          </p:nvGrpSpPr>
          <p:grpSpPr>
            <a:xfrm>
              <a:off x="11872793" y="2697062"/>
              <a:ext cx="509607" cy="281810"/>
              <a:chOff x="11872793" y="2697062"/>
              <a:chExt cx="509607" cy="281810"/>
            </a:xfrm>
            <a:solidFill>
              <a:srgbClr val="D1D6FF"/>
            </a:solidFill>
          </p:grpSpPr>
          <p:sp>
            <p:nvSpPr>
              <p:cNvPr id="233" name="任意多边形: 形状 232">
                <a:extLst>
                  <a:ext uri="{FF2B5EF4-FFF2-40B4-BE49-F238E27FC236}">
                    <a16:creationId xmlns:a16="http://schemas.microsoft.com/office/drawing/2014/main" id="{3C16E819-6FBB-AF6E-6D1D-95E8360BAC86}"/>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34" name="任意多边形: 形状 233">
                <a:extLst>
                  <a:ext uri="{FF2B5EF4-FFF2-40B4-BE49-F238E27FC236}">
                    <a16:creationId xmlns:a16="http://schemas.microsoft.com/office/drawing/2014/main" id="{D7689E93-86D5-F504-7BF1-F99D71E4864F}"/>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35" name="任意多边形: 形状 234">
                <a:extLst>
                  <a:ext uri="{FF2B5EF4-FFF2-40B4-BE49-F238E27FC236}">
                    <a16:creationId xmlns:a16="http://schemas.microsoft.com/office/drawing/2014/main" id="{2779F019-33B6-AADA-8327-8EBAB3580912}"/>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lstStyle/>
              <a:p>
                <a:endParaRPr lang="en-US"/>
              </a:p>
            </p:txBody>
          </p:sp>
          <p:sp>
            <p:nvSpPr>
              <p:cNvPr id="236" name="任意多边形: 形状 235">
                <a:extLst>
                  <a:ext uri="{FF2B5EF4-FFF2-40B4-BE49-F238E27FC236}">
                    <a16:creationId xmlns:a16="http://schemas.microsoft.com/office/drawing/2014/main" id="{8228E3FE-AB08-6C2F-C59D-9225D6C4CF6E}"/>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37" name="任意多边形: 形状 236">
                <a:extLst>
                  <a:ext uri="{FF2B5EF4-FFF2-40B4-BE49-F238E27FC236}">
                    <a16:creationId xmlns:a16="http://schemas.microsoft.com/office/drawing/2014/main" id="{D70F993B-3F6D-E8A0-9E35-5BB6045DFA7B}"/>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38" name="任意多边形: 形状 237">
                <a:extLst>
                  <a:ext uri="{FF2B5EF4-FFF2-40B4-BE49-F238E27FC236}">
                    <a16:creationId xmlns:a16="http://schemas.microsoft.com/office/drawing/2014/main" id="{CFBA0C93-DE18-A94A-5FE2-5891C68A0DA9}"/>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39" name="任意多边形: 形状 238">
                <a:extLst>
                  <a:ext uri="{FF2B5EF4-FFF2-40B4-BE49-F238E27FC236}">
                    <a16:creationId xmlns:a16="http://schemas.microsoft.com/office/drawing/2014/main" id="{772A43A4-93F3-2C34-8645-7E1CD490FA42}"/>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0" name="任意多边形: 形状 239">
                <a:extLst>
                  <a:ext uri="{FF2B5EF4-FFF2-40B4-BE49-F238E27FC236}">
                    <a16:creationId xmlns:a16="http://schemas.microsoft.com/office/drawing/2014/main" id="{23C489ED-6146-34BE-BFF7-7E21B3895FFE}"/>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241" name="任意多边形: 形状 240">
                <a:extLst>
                  <a:ext uri="{FF2B5EF4-FFF2-40B4-BE49-F238E27FC236}">
                    <a16:creationId xmlns:a16="http://schemas.microsoft.com/office/drawing/2014/main" id="{D1407CEF-02B5-CDF0-C682-4ED87EF3767B}"/>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2" name="任意多边形: 形状 241">
                <a:extLst>
                  <a:ext uri="{FF2B5EF4-FFF2-40B4-BE49-F238E27FC236}">
                    <a16:creationId xmlns:a16="http://schemas.microsoft.com/office/drawing/2014/main" id="{CEA144D5-8B94-A8BA-F92A-CE93EB750A0C}"/>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3" name="任意多边形: 形状 242">
                <a:extLst>
                  <a:ext uri="{FF2B5EF4-FFF2-40B4-BE49-F238E27FC236}">
                    <a16:creationId xmlns:a16="http://schemas.microsoft.com/office/drawing/2014/main" id="{C0CB0E9A-E343-6374-444B-AB22178ECC6C}"/>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4" name="任意多边形: 形状 243">
                <a:extLst>
                  <a:ext uri="{FF2B5EF4-FFF2-40B4-BE49-F238E27FC236}">
                    <a16:creationId xmlns:a16="http://schemas.microsoft.com/office/drawing/2014/main" id="{028DA843-C769-9045-F389-56210B180D93}"/>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5" name="任意多边形: 形状 244">
                <a:extLst>
                  <a:ext uri="{FF2B5EF4-FFF2-40B4-BE49-F238E27FC236}">
                    <a16:creationId xmlns:a16="http://schemas.microsoft.com/office/drawing/2014/main" id="{F6E3B1B6-FB43-5804-CFD7-7C5BF1144B2C}"/>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246" name="任意多边形: 形状 245">
                <a:extLst>
                  <a:ext uri="{FF2B5EF4-FFF2-40B4-BE49-F238E27FC236}">
                    <a16:creationId xmlns:a16="http://schemas.microsoft.com/office/drawing/2014/main" id="{F49F7843-E914-5975-C345-768A45EADE6A}"/>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7" name="任意多边形: 形状 246">
                <a:extLst>
                  <a:ext uri="{FF2B5EF4-FFF2-40B4-BE49-F238E27FC236}">
                    <a16:creationId xmlns:a16="http://schemas.microsoft.com/office/drawing/2014/main" id="{38035672-1D63-3B94-7FBE-5D80CC9B66A6}"/>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grpSp>
      </p:grpSp>
      <p:sp>
        <p:nvSpPr>
          <p:cNvPr id="2" name="矩形: 圆角 1">
            <a:extLst>
              <a:ext uri="{FF2B5EF4-FFF2-40B4-BE49-F238E27FC236}">
                <a16:creationId xmlns:a16="http://schemas.microsoft.com/office/drawing/2014/main" id="{FA07BCC1-82E8-F204-FD64-611656006020}"/>
              </a:ext>
            </a:extLst>
          </p:cNvPr>
          <p:cNvSpPr/>
          <p:nvPr/>
        </p:nvSpPr>
        <p:spPr>
          <a:xfrm flipH="1">
            <a:off x="523037" y="1181769"/>
            <a:ext cx="6428623" cy="4813703"/>
          </a:xfrm>
          <a:prstGeom prst="roundRect">
            <a:avLst>
              <a:gd name="adj" fmla="val 1228"/>
            </a:avLst>
          </a:prstGeom>
          <a:solidFill>
            <a:schemeClr val="bg1"/>
          </a:solidFill>
          <a:ln>
            <a:noFill/>
          </a:ln>
          <a:effectLst>
            <a:outerShdw blurRad="1905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4" name="内容占位符 3">
            <a:extLst>
              <a:ext uri="{FF2B5EF4-FFF2-40B4-BE49-F238E27FC236}">
                <a16:creationId xmlns:a16="http://schemas.microsoft.com/office/drawing/2014/main" id="{28ED890D-D841-FD74-0010-3931943BDAD4}"/>
              </a:ext>
            </a:extLst>
          </p:cNvPr>
          <p:cNvSpPr>
            <a:spLocks noGrp="1"/>
          </p:cNvSpPr>
          <p:nvPr>
            <p:ph sz="quarter" idx="13"/>
          </p:nvPr>
        </p:nvSpPr>
        <p:spPr/>
        <p:txBody>
          <a:bodyPr>
            <a:noAutofit/>
          </a:bodyPr>
          <a:lstStyle/>
          <a:p>
            <a:r>
              <a:rPr lang="zh-CN" altLang="en-US" dirty="0"/>
              <a:t>用户画像</a:t>
            </a:r>
            <a:endParaRPr lang="en-US" dirty="0"/>
          </a:p>
        </p:txBody>
      </p:sp>
      <p:sp>
        <p:nvSpPr>
          <p:cNvPr id="5" name="内容占位符 4">
            <a:extLst>
              <a:ext uri="{FF2B5EF4-FFF2-40B4-BE49-F238E27FC236}">
                <a16:creationId xmlns:a16="http://schemas.microsoft.com/office/drawing/2014/main" id="{10E3D1DD-6D92-A045-35BD-F33DCC4CB817}"/>
              </a:ext>
            </a:extLst>
          </p:cNvPr>
          <p:cNvSpPr>
            <a:spLocks noGrp="1"/>
          </p:cNvSpPr>
          <p:nvPr>
            <p:ph sz="quarter" idx="14"/>
          </p:nvPr>
        </p:nvSpPr>
        <p:spPr/>
        <p:txBody>
          <a:bodyPr/>
          <a:lstStyle/>
          <a:p>
            <a:r>
              <a:rPr lang="en-US" altLang="zh-CN" sz="900" dirty="0">
                <a:solidFill>
                  <a:schemeClr val="bg1">
                    <a:lumMod val="75000"/>
                  </a:schemeClr>
                </a:solidFill>
                <a:latin typeface="+mn-ea"/>
              </a:rPr>
              <a:t>User portrait</a:t>
            </a:r>
          </a:p>
        </p:txBody>
      </p:sp>
      <p:grpSp>
        <p:nvGrpSpPr>
          <p:cNvPr id="3" name="组合 2">
            <a:extLst>
              <a:ext uri="{FF2B5EF4-FFF2-40B4-BE49-F238E27FC236}">
                <a16:creationId xmlns:a16="http://schemas.microsoft.com/office/drawing/2014/main" id="{B03E63B6-ECD8-E222-6E75-73BC3A338059}"/>
              </a:ext>
            </a:extLst>
          </p:cNvPr>
          <p:cNvGrpSpPr/>
          <p:nvPr/>
        </p:nvGrpSpPr>
        <p:grpSpPr>
          <a:xfrm>
            <a:off x="973233" y="1370137"/>
            <a:ext cx="5748502" cy="4569439"/>
            <a:chOff x="549340" y="2339994"/>
            <a:chExt cx="5300257" cy="3953421"/>
          </a:xfrm>
        </p:grpSpPr>
        <p:graphicFrame>
          <p:nvGraphicFramePr>
            <p:cNvPr id="24" name="图表 23">
              <a:extLst>
                <a:ext uri="{FF2B5EF4-FFF2-40B4-BE49-F238E27FC236}">
                  <a16:creationId xmlns:a16="http://schemas.microsoft.com/office/drawing/2014/main" id="{D749E76F-C5C4-4B32-47B1-58ADACD83C62}"/>
                </a:ext>
              </a:extLst>
            </p:cNvPr>
            <p:cNvGraphicFramePr/>
            <p:nvPr>
              <p:extLst>
                <p:ext uri="{D42A27DB-BD31-4B8C-83A1-F6EECF244321}">
                  <p14:modId xmlns:p14="http://schemas.microsoft.com/office/powerpoint/2010/main" val="3983459317"/>
                </p:ext>
              </p:extLst>
            </p:nvPr>
          </p:nvGraphicFramePr>
          <p:xfrm>
            <a:off x="549340" y="2339994"/>
            <a:ext cx="5300257" cy="3953421"/>
          </p:xfrm>
          <a:graphic>
            <a:graphicData uri="http://schemas.openxmlformats.org/drawingml/2006/chart">
              <c:chart xmlns:c="http://schemas.openxmlformats.org/drawingml/2006/chart" xmlns:r="http://schemas.openxmlformats.org/officeDocument/2006/relationships" r:id="rId2"/>
            </a:graphicData>
          </a:graphic>
        </p:graphicFrame>
        <p:sp>
          <p:nvSpPr>
            <p:cNvPr id="27" name="任意多边形: 形状 26">
              <a:extLst>
                <a:ext uri="{FF2B5EF4-FFF2-40B4-BE49-F238E27FC236}">
                  <a16:creationId xmlns:a16="http://schemas.microsoft.com/office/drawing/2014/main" id="{C58185CC-D405-4A76-051F-4ADEC75E4F08}"/>
                </a:ext>
              </a:extLst>
            </p:cNvPr>
            <p:cNvSpPr/>
            <p:nvPr/>
          </p:nvSpPr>
          <p:spPr>
            <a:xfrm>
              <a:off x="1495339" y="3147280"/>
              <a:ext cx="3401546" cy="1764926"/>
            </a:xfrm>
            <a:custGeom>
              <a:avLst/>
              <a:gdLst>
                <a:gd name="connsiteX0" fmla="*/ 0 w 2725271"/>
                <a:gd name="connsiteY0" fmla="*/ 1174376 h 1174376"/>
                <a:gd name="connsiteX1" fmla="*/ 2725271 w 2725271"/>
                <a:gd name="connsiteY1" fmla="*/ 0 h 1174376"/>
                <a:gd name="connsiteX0" fmla="*/ 0 w 2725271"/>
                <a:gd name="connsiteY0" fmla="*/ 1174376 h 1174376"/>
                <a:gd name="connsiteX1" fmla="*/ 2725271 w 2725271"/>
                <a:gd name="connsiteY1" fmla="*/ 0 h 1174376"/>
                <a:gd name="connsiteX0" fmla="*/ 0 w 2725271"/>
                <a:gd name="connsiteY0" fmla="*/ 1174376 h 1174376"/>
                <a:gd name="connsiteX1" fmla="*/ 2725271 w 2725271"/>
                <a:gd name="connsiteY1" fmla="*/ 0 h 1174376"/>
                <a:gd name="connsiteX0" fmla="*/ 0 w 2725271"/>
                <a:gd name="connsiteY0" fmla="*/ 1174376 h 1174376"/>
                <a:gd name="connsiteX1" fmla="*/ 2725271 w 2725271"/>
                <a:gd name="connsiteY1" fmla="*/ 0 h 1174376"/>
                <a:gd name="connsiteX0" fmla="*/ 0 w 2725271"/>
                <a:gd name="connsiteY0" fmla="*/ 1174376 h 1174376"/>
                <a:gd name="connsiteX1" fmla="*/ 2725271 w 2725271"/>
                <a:gd name="connsiteY1" fmla="*/ 0 h 1174376"/>
                <a:gd name="connsiteX0" fmla="*/ 0 w 2725271"/>
                <a:gd name="connsiteY0" fmla="*/ 1174376 h 1174376"/>
                <a:gd name="connsiteX1" fmla="*/ 2725271 w 2725271"/>
                <a:gd name="connsiteY1" fmla="*/ 0 h 1174376"/>
                <a:gd name="connsiteX0" fmla="*/ 0 w 2725271"/>
                <a:gd name="connsiteY0" fmla="*/ 1174376 h 1174376"/>
                <a:gd name="connsiteX1" fmla="*/ 2725271 w 2725271"/>
                <a:gd name="connsiteY1" fmla="*/ 0 h 1174376"/>
                <a:gd name="connsiteX0" fmla="*/ 0 w 2725271"/>
                <a:gd name="connsiteY0" fmla="*/ 1174376 h 1174376"/>
                <a:gd name="connsiteX1" fmla="*/ 2725271 w 2725271"/>
                <a:gd name="connsiteY1" fmla="*/ 0 h 1174376"/>
                <a:gd name="connsiteX0" fmla="*/ 0 w 2725271"/>
                <a:gd name="connsiteY0" fmla="*/ 1174376 h 1174376"/>
                <a:gd name="connsiteX1" fmla="*/ 2725271 w 2725271"/>
                <a:gd name="connsiteY1" fmla="*/ 0 h 1174376"/>
                <a:gd name="connsiteX0" fmla="*/ 0 w 3401546"/>
                <a:gd name="connsiteY0" fmla="*/ 1764926 h 1764926"/>
                <a:gd name="connsiteX1" fmla="*/ 3401546 w 3401546"/>
                <a:gd name="connsiteY1" fmla="*/ 0 h 1764926"/>
              </a:gdLst>
              <a:ahLst/>
              <a:cxnLst>
                <a:cxn ang="0">
                  <a:pos x="connsiteX0" y="connsiteY0"/>
                </a:cxn>
                <a:cxn ang="0">
                  <a:pos x="connsiteX1" y="connsiteY1"/>
                </a:cxn>
              </a:cxnLst>
              <a:rect l="l" t="t" r="r" b="b"/>
              <a:pathLst>
                <a:path w="3401546" h="1764926">
                  <a:moveTo>
                    <a:pt x="0" y="1764926"/>
                  </a:moveTo>
                  <a:cubicBezTo>
                    <a:pt x="1401483" y="1490009"/>
                    <a:pt x="2753098" y="499035"/>
                    <a:pt x="3401546" y="0"/>
                  </a:cubicBezTo>
                </a:path>
              </a:pathLst>
            </a:custGeom>
            <a:noFill/>
            <a:ln w="25400">
              <a:gradFill>
                <a:gsLst>
                  <a:gs pos="0">
                    <a:schemeClr val="accent4"/>
                  </a:gs>
                  <a:gs pos="100000">
                    <a:schemeClr val="accent4">
                      <a:alpha val="0"/>
                    </a:schemeClr>
                  </a:gs>
                </a:gsLst>
                <a:lin ang="5400000" scaled="1"/>
              </a:gra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a:extLst>
                <a:ext uri="{FF2B5EF4-FFF2-40B4-BE49-F238E27FC236}">
                  <a16:creationId xmlns:a16="http://schemas.microsoft.com/office/drawing/2014/main" id="{B43EB097-1492-DFD4-CEB9-E89F6AD58AD1}"/>
                </a:ext>
              </a:extLst>
            </p:cNvPr>
            <p:cNvGrpSpPr/>
            <p:nvPr/>
          </p:nvGrpSpPr>
          <p:grpSpPr>
            <a:xfrm>
              <a:off x="2741169" y="3858218"/>
              <a:ext cx="909886" cy="280156"/>
              <a:chOff x="3604951" y="3758106"/>
              <a:chExt cx="909886" cy="280156"/>
            </a:xfrm>
          </p:grpSpPr>
          <p:sp>
            <p:nvSpPr>
              <p:cNvPr id="29" name="椭圆 23">
                <a:extLst>
                  <a:ext uri="{FF2B5EF4-FFF2-40B4-BE49-F238E27FC236}">
                    <a16:creationId xmlns:a16="http://schemas.microsoft.com/office/drawing/2014/main" id="{41418F2E-6B42-06DD-A031-46DC889CBDD1}"/>
                  </a:ext>
                </a:extLst>
              </p:cNvPr>
              <p:cNvSpPr/>
              <p:nvPr/>
            </p:nvSpPr>
            <p:spPr>
              <a:xfrm>
                <a:off x="3629087" y="3758106"/>
                <a:ext cx="885750" cy="280156"/>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600" b="1" dirty="0">
                    <a:ln>
                      <a:noFill/>
                    </a:ln>
                    <a:solidFill>
                      <a:schemeClr val="accent2"/>
                    </a:solidFill>
                    <a:latin typeface="OPPOSans R" panose="00020600040101010101" pitchFamily="18" charset="-122"/>
                    <a:ea typeface="OPPOSans R" panose="00020600040101010101" pitchFamily="18" charset="-122"/>
                  </a:rPr>
                  <a:t>51</a:t>
                </a:r>
                <a:r>
                  <a:rPr lang="en-US" altLang="zh-CN" sz="1600" b="1" dirty="0">
                    <a:ln>
                      <a:noFill/>
                    </a:ln>
                    <a:solidFill>
                      <a:schemeClr val="accent2"/>
                    </a:solidFill>
                  </a:rPr>
                  <a:t>%</a:t>
                </a:r>
                <a:endParaRPr lang="zh-CN" altLang="en-US" sz="1600" b="1" dirty="0">
                  <a:ln>
                    <a:noFill/>
                  </a:ln>
                  <a:solidFill>
                    <a:schemeClr val="accent2"/>
                  </a:solidFill>
                </a:endParaRPr>
              </a:p>
            </p:txBody>
          </p:sp>
          <p:sp>
            <p:nvSpPr>
              <p:cNvPr id="30" name="等腰三角形 29">
                <a:extLst>
                  <a:ext uri="{FF2B5EF4-FFF2-40B4-BE49-F238E27FC236}">
                    <a16:creationId xmlns:a16="http://schemas.microsoft.com/office/drawing/2014/main" id="{98DE0F37-3274-06F0-E8A0-D72F8C382AA3}"/>
                  </a:ext>
                </a:extLst>
              </p:cNvPr>
              <p:cNvSpPr/>
              <p:nvPr/>
            </p:nvSpPr>
            <p:spPr>
              <a:xfrm>
                <a:off x="3604951" y="3831355"/>
                <a:ext cx="155043" cy="1336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grpSp>
      <p:sp>
        <p:nvSpPr>
          <p:cNvPr id="269" name="任意多边形: 形状 268">
            <a:extLst>
              <a:ext uri="{FF2B5EF4-FFF2-40B4-BE49-F238E27FC236}">
                <a16:creationId xmlns:a16="http://schemas.microsoft.com/office/drawing/2014/main" id="{89BD0FBF-F31D-05CA-8A6A-14E2D995AA19}"/>
              </a:ext>
            </a:extLst>
          </p:cNvPr>
          <p:cNvSpPr/>
          <p:nvPr/>
        </p:nvSpPr>
        <p:spPr>
          <a:xfrm>
            <a:off x="7380954" y="2543997"/>
            <a:ext cx="4811047" cy="3793971"/>
          </a:xfrm>
          <a:custGeom>
            <a:avLst/>
            <a:gdLst>
              <a:gd name="connsiteX0" fmla="*/ 2754675 w 4811047"/>
              <a:gd name="connsiteY0" fmla="*/ 6 h 3793971"/>
              <a:gd name="connsiteX1" fmla="*/ 4522973 w 4811047"/>
              <a:gd name="connsiteY1" fmla="*/ 1298036 h 3793971"/>
              <a:gd name="connsiteX2" fmla="*/ 4790669 w 4811047"/>
              <a:gd name="connsiteY2" fmla="*/ 1895361 h 3793971"/>
              <a:gd name="connsiteX3" fmla="*/ 4811047 w 4811047"/>
              <a:gd name="connsiteY3" fmla="*/ 1907695 h 3793971"/>
              <a:gd name="connsiteX4" fmla="*/ 4811047 w 4811047"/>
              <a:gd name="connsiteY4" fmla="*/ 3782936 h 3793971"/>
              <a:gd name="connsiteX5" fmla="*/ 3246866 w 4811047"/>
              <a:gd name="connsiteY5" fmla="*/ 3783361 h 3793971"/>
              <a:gd name="connsiteX6" fmla="*/ 2719884 w 4811047"/>
              <a:gd name="connsiteY6" fmla="*/ 3783514 h 3793971"/>
              <a:gd name="connsiteX7" fmla="*/ 2545635 w 4811047"/>
              <a:gd name="connsiteY7" fmla="*/ 3783580 h 3793971"/>
              <a:gd name="connsiteX8" fmla="*/ 2019658 w 4811047"/>
              <a:gd name="connsiteY8" fmla="*/ 3783732 h 3793971"/>
              <a:gd name="connsiteX9" fmla="*/ 46448 w 4811047"/>
              <a:gd name="connsiteY9" fmla="*/ 3793971 h 3793971"/>
              <a:gd name="connsiteX10" fmla="*/ 609383 w 4811047"/>
              <a:gd name="connsiteY10" fmla="*/ 2364791 h 3793971"/>
              <a:gd name="connsiteX11" fmla="*/ 2754675 w 4811047"/>
              <a:gd name="connsiteY11" fmla="*/ 6 h 379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1047" h="3793971">
                <a:moveTo>
                  <a:pt x="2754675" y="6"/>
                </a:moveTo>
                <a:cubicBezTo>
                  <a:pt x="3579358" y="-1713"/>
                  <a:pt x="4346026" y="374094"/>
                  <a:pt x="4522973" y="1298036"/>
                </a:cubicBezTo>
                <a:cubicBezTo>
                  <a:pt x="4593277" y="1665086"/>
                  <a:pt x="4678918" y="1814857"/>
                  <a:pt x="4790669" y="1895361"/>
                </a:cubicBezTo>
                <a:lnTo>
                  <a:pt x="4811047" y="1907695"/>
                </a:lnTo>
                <a:lnTo>
                  <a:pt x="4811047" y="3782936"/>
                </a:lnTo>
                <a:lnTo>
                  <a:pt x="3246866" y="3783361"/>
                </a:lnTo>
                <a:lnTo>
                  <a:pt x="2719884" y="3783514"/>
                </a:lnTo>
                <a:lnTo>
                  <a:pt x="2545635" y="3783580"/>
                </a:lnTo>
                <a:lnTo>
                  <a:pt x="2019658" y="3783732"/>
                </a:lnTo>
                <a:lnTo>
                  <a:pt x="46448" y="3793971"/>
                </a:lnTo>
                <a:cubicBezTo>
                  <a:pt x="-257932" y="2718462"/>
                  <a:pt x="1050005" y="3119701"/>
                  <a:pt x="609383" y="2364791"/>
                </a:cubicBezTo>
                <a:cubicBezTo>
                  <a:pt x="-155425" y="1054419"/>
                  <a:pt x="1380203" y="2871"/>
                  <a:pt x="2754675" y="6"/>
                </a:cubicBezTo>
                <a:close/>
              </a:path>
            </a:pathLst>
          </a:custGeom>
          <a:solidFill>
            <a:schemeClr val="accent1">
              <a:lumMod val="20000"/>
              <a:lumOff val="80000"/>
              <a:alpha val="43000"/>
            </a:schemeClr>
          </a:solidFill>
          <a:ln w="2465" cap="flat">
            <a:noFill/>
            <a:prstDash val="solid"/>
            <a:miter/>
          </a:ln>
        </p:spPr>
        <p:txBody>
          <a:bodyPr wrap="square" rtlCol="0" anchor="ctr">
            <a:noAutofit/>
          </a:bodyPr>
          <a:lstStyle/>
          <a:p>
            <a:endParaRPr lang="en-US" dirty="0"/>
          </a:p>
        </p:txBody>
      </p:sp>
      <p:sp>
        <p:nvSpPr>
          <p:cNvPr id="224" name="任意多边形: 形状 223">
            <a:extLst>
              <a:ext uri="{FF2B5EF4-FFF2-40B4-BE49-F238E27FC236}">
                <a16:creationId xmlns:a16="http://schemas.microsoft.com/office/drawing/2014/main" id="{039C6572-511E-B442-E1AD-0C1026C74AEB}"/>
              </a:ext>
            </a:extLst>
          </p:cNvPr>
          <p:cNvSpPr/>
          <p:nvPr/>
        </p:nvSpPr>
        <p:spPr>
          <a:xfrm>
            <a:off x="9219800" y="5684183"/>
            <a:ext cx="101564" cy="142469"/>
          </a:xfrm>
          <a:custGeom>
            <a:avLst/>
            <a:gdLst>
              <a:gd name="connsiteX0" fmla="*/ 25870 w 114670"/>
              <a:gd name="connsiteY0" fmla="*/ 157584 h 160853"/>
              <a:gd name="connsiteX1" fmla="*/ 13817 w 114670"/>
              <a:gd name="connsiteY1" fmla="*/ 150979 h 160853"/>
              <a:gd name="connsiteX2" fmla="*/ 3269 w 114670"/>
              <a:gd name="connsiteY2" fmla="*/ 114896 h 160853"/>
              <a:gd name="connsiteX3" fmla="*/ 58626 w 114670"/>
              <a:gd name="connsiteY3" fmla="*/ 13817 h 160853"/>
              <a:gd name="connsiteX4" fmla="*/ 94710 w 114670"/>
              <a:gd name="connsiteY4" fmla="*/ 3268 h 160853"/>
              <a:gd name="connsiteX5" fmla="*/ 111963 w 114670"/>
              <a:gd name="connsiteY5" fmla="*/ 12708 h 160853"/>
              <a:gd name="connsiteX6" fmla="*/ 114033 w 114670"/>
              <a:gd name="connsiteY6" fmla="*/ 19782 h 160853"/>
              <a:gd name="connsiteX7" fmla="*/ 106959 w 114670"/>
              <a:gd name="connsiteY7" fmla="*/ 21852 h 160853"/>
              <a:gd name="connsiteX8" fmla="*/ 89706 w 114670"/>
              <a:gd name="connsiteY8" fmla="*/ 12413 h 160853"/>
              <a:gd name="connsiteX9" fmla="*/ 67745 w 114670"/>
              <a:gd name="connsiteY9" fmla="*/ 18846 h 160853"/>
              <a:gd name="connsiteX10" fmla="*/ 12388 w 114670"/>
              <a:gd name="connsiteY10" fmla="*/ 119924 h 160853"/>
              <a:gd name="connsiteX11" fmla="*/ 18821 w 114670"/>
              <a:gd name="connsiteY11" fmla="*/ 141884 h 160853"/>
              <a:gd name="connsiteX12" fmla="*/ 30873 w 114670"/>
              <a:gd name="connsiteY12" fmla="*/ 148490 h 160853"/>
              <a:gd name="connsiteX13" fmla="*/ 52834 w 114670"/>
              <a:gd name="connsiteY13" fmla="*/ 142057 h 160853"/>
              <a:gd name="connsiteX14" fmla="*/ 89583 w 114670"/>
              <a:gd name="connsiteY14" fmla="*/ 74967 h 160853"/>
              <a:gd name="connsiteX15" fmla="*/ 96656 w 114670"/>
              <a:gd name="connsiteY15" fmla="*/ 72897 h 160853"/>
              <a:gd name="connsiteX16" fmla="*/ 98727 w 114670"/>
              <a:gd name="connsiteY16" fmla="*/ 79970 h 160853"/>
              <a:gd name="connsiteX17" fmla="*/ 61978 w 114670"/>
              <a:gd name="connsiteY17" fmla="*/ 147060 h 160853"/>
              <a:gd name="connsiteX18" fmla="*/ 25870 w 114670"/>
              <a:gd name="connsiteY18" fmla="*/ 157584 h 16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70" h="160853">
                <a:moveTo>
                  <a:pt x="25870" y="157584"/>
                </a:moveTo>
                <a:lnTo>
                  <a:pt x="13817" y="150979"/>
                </a:lnTo>
                <a:cubicBezTo>
                  <a:pt x="952" y="143930"/>
                  <a:pt x="-3781" y="127737"/>
                  <a:pt x="3269" y="114896"/>
                </a:cubicBezTo>
                <a:lnTo>
                  <a:pt x="58626" y="13817"/>
                </a:lnTo>
                <a:cubicBezTo>
                  <a:pt x="65675" y="952"/>
                  <a:pt x="81868" y="-3781"/>
                  <a:pt x="94710" y="3268"/>
                </a:cubicBezTo>
                <a:lnTo>
                  <a:pt x="111963" y="12708"/>
                </a:lnTo>
                <a:cubicBezTo>
                  <a:pt x="114477" y="14089"/>
                  <a:pt x="115413" y="17243"/>
                  <a:pt x="114033" y="19782"/>
                </a:cubicBezTo>
                <a:cubicBezTo>
                  <a:pt x="112653" y="22296"/>
                  <a:pt x="109498" y="23233"/>
                  <a:pt x="106959" y="21852"/>
                </a:cubicBezTo>
                <a:lnTo>
                  <a:pt x="89706" y="12413"/>
                </a:lnTo>
                <a:cubicBezTo>
                  <a:pt x="81868" y="8124"/>
                  <a:pt x="72034" y="11008"/>
                  <a:pt x="67745" y="18846"/>
                </a:cubicBezTo>
                <a:lnTo>
                  <a:pt x="12388" y="119924"/>
                </a:lnTo>
                <a:cubicBezTo>
                  <a:pt x="8099" y="127737"/>
                  <a:pt x="10983" y="137595"/>
                  <a:pt x="18821" y="141884"/>
                </a:cubicBezTo>
                <a:lnTo>
                  <a:pt x="30873" y="148490"/>
                </a:lnTo>
                <a:cubicBezTo>
                  <a:pt x="38711" y="152778"/>
                  <a:pt x="48545" y="149894"/>
                  <a:pt x="52834" y="142057"/>
                </a:cubicBezTo>
                <a:lnTo>
                  <a:pt x="89583" y="74967"/>
                </a:lnTo>
                <a:cubicBezTo>
                  <a:pt x="90963" y="72453"/>
                  <a:pt x="94118" y="71517"/>
                  <a:pt x="96656" y="72897"/>
                </a:cubicBezTo>
                <a:cubicBezTo>
                  <a:pt x="99171" y="74277"/>
                  <a:pt x="100107" y="77432"/>
                  <a:pt x="98727" y="79970"/>
                </a:cubicBezTo>
                <a:lnTo>
                  <a:pt x="61978" y="147060"/>
                </a:lnTo>
                <a:cubicBezTo>
                  <a:pt x="54904" y="159901"/>
                  <a:pt x="38736" y="164634"/>
                  <a:pt x="25870" y="157584"/>
                </a:cubicBezTo>
                <a:close/>
              </a:path>
            </a:pathLst>
          </a:custGeom>
          <a:solidFill>
            <a:srgbClr val="AFCDFB"/>
          </a:solidFill>
          <a:ln w="2465" cap="flat">
            <a:noFill/>
            <a:prstDash val="solid"/>
            <a:miter/>
          </a:ln>
        </p:spPr>
        <p:txBody>
          <a:bodyPr rtlCol="0" anchor="ctr"/>
          <a:lstStyle/>
          <a:p>
            <a:endParaRPr lang="en-US"/>
          </a:p>
        </p:txBody>
      </p:sp>
      <p:sp>
        <p:nvSpPr>
          <p:cNvPr id="225" name="任意多边形: 形状 224">
            <a:extLst>
              <a:ext uri="{FF2B5EF4-FFF2-40B4-BE49-F238E27FC236}">
                <a16:creationId xmlns:a16="http://schemas.microsoft.com/office/drawing/2014/main" id="{5760CAB0-23FE-D90B-DD63-DC40DF791F99}"/>
              </a:ext>
            </a:extLst>
          </p:cNvPr>
          <p:cNvSpPr/>
          <p:nvPr/>
        </p:nvSpPr>
        <p:spPr>
          <a:xfrm>
            <a:off x="9159660" y="5694891"/>
            <a:ext cx="177763" cy="227113"/>
          </a:xfrm>
          <a:custGeom>
            <a:avLst/>
            <a:gdLst>
              <a:gd name="connsiteX0" fmla="*/ 42406 w 200702"/>
              <a:gd name="connsiteY0" fmla="*/ 251625 h 256420"/>
              <a:gd name="connsiteX1" fmla="*/ 20815 w 200702"/>
              <a:gd name="connsiteY1" fmla="*/ 239794 h 256420"/>
              <a:gd name="connsiteX2" fmla="*/ 5780 w 200702"/>
              <a:gd name="connsiteY2" fmla="*/ 180937 h 256420"/>
              <a:gd name="connsiteX3" fmla="*/ 88989 w 200702"/>
              <a:gd name="connsiteY3" fmla="*/ 28987 h 256420"/>
              <a:gd name="connsiteX4" fmla="*/ 96063 w 200702"/>
              <a:gd name="connsiteY4" fmla="*/ 26917 h 256420"/>
              <a:gd name="connsiteX5" fmla="*/ 98133 w 200702"/>
              <a:gd name="connsiteY5" fmla="*/ 33990 h 256420"/>
              <a:gd name="connsiteX6" fmla="*/ 14924 w 200702"/>
              <a:gd name="connsiteY6" fmla="*/ 185965 h 256420"/>
              <a:gd name="connsiteX7" fmla="*/ 25818 w 200702"/>
              <a:gd name="connsiteY7" fmla="*/ 230700 h 256420"/>
              <a:gd name="connsiteX8" fmla="*/ 47409 w 200702"/>
              <a:gd name="connsiteY8" fmla="*/ 242530 h 256420"/>
              <a:gd name="connsiteX9" fmla="*/ 90985 w 200702"/>
              <a:gd name="connsiteY9" fmla="*/ 227619 h 256420"/>
              <a:gd name="connsiteX10" fmla="*/ 185779 w 200702"/>
              <a:gd name="connsiteY10" fmla="*/ 54522 h 256420"/>
              <a:gd name="connsiteX11" fmla="*/ 174885 w 200702"/>
              <a:gd name="connsiteY11" fmla="*/ 9787 h 256420"/>
              <a:gd name="connsiteX12" fmla="*/ 172814 w 200702"/>
              <a:gd name="connsiteY12" fmla="*/ 2713 h 256420"/>
              <a:gd name="connsiteX13" fmla="*/ 179888 w 200702"/>
              <a:gd name="connsiteY13" fmla="*/ 643 h 256420"/>
              <a:gd name="connsiteX14" fmla="*/ 194923 w 200702"/>
              <a:gd name="connsiteY14" fmla="*/ 59500 h 256420"/>
              <a:gd name="connsiteX15" fmla="*/ 100154 w 200702"/>
              <a:gd name="connsiteY15" fmla="*/ 232597 h 256420"/>
              <a:gd name="connsiteX16" fmla="*/ 42406 w 200702"/>
              <a:gd name="connsiteY16" fmla="*/ 251625 h 25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702" h="256420">
                <a:moveTo>
                  <a:pt x="42406" y="251625"/>
                </a:moveTo>
                <a:lnTo>
                  <a:pt x="20815" y="239794"/>
                </a:lnTo>
                <a:cubicBezTo>
                  <a:pt x="777" y="228826"/>
                  <a:pt x="-5976" y="202405"/>
                  <a:pt x="5780" y="180937"/>
                </a:cubicBezTo>
                <a:lnTo>
                  <a:pt x="88989" y="28987"/>
                </a:lnTo>
                <a:cubicBezTo>
                  <a:pt x="90369" y="26473"/>
                  <a:pt x="93524" y="25536"/>
                  <a:pt x="96063" y="26917"/>
                </a:cubicBezTo>
                <a:cubicBezTo>
                  <a:pt x="98602" y="28297"/>
                  <a:pt x="99514" y="31452"/>
                  <a:pt x="98133" y="33990"/>
                </a:cubicBezTo>
                <a:lnTo>
                  <a:pt x="14924" y="185965"/>
                </a:lnTo>
                <a:cubicBezTo>
                  <a:pt x="5928" y="202405"/>
                  <a:pt x="10808" y="222492"/>
                  <a:pt x="25818" y="230700"/>
                </a:cubicBezTo>
                <a:lnTo>
                  <a:pt x="47409" y="242530"/>
                </a:lnTo>
                <a:cubicBezTo>
                  <a:pt x="62419" y="250762"/>
                  <a:pt x="81965" y="244058"/>
                  <a:pt x="90985" y="227619"/>
                </a:cubicBezTo>
                <a:lnTo>
                  <a:pt x="185779" y="54522"/>
                </a:lnTo>
                <a:cubicBezTo>
                  <a:pt x="194775" y="38082"/>
                  <a:pt x="189895" y="17994"/>
                  <a:pt x="174885" y="9787"/>
                </a:cubicBezTo>
                <a:cubicBezTo>
                  <a:pt x="172370" y="8407"/>
                  <a:pt x="171434" y="5252"/>
                  <a:pt x="172814" y="2713"/>
                </a:cubicBezTo>
                <a:cubicBezTo>
                  <a:pt x="174194" y="174"/>
                  <a:pt x="177349" y="-737"/>
                  <a:pt x="179888" y="643"/>
                </a:cubicBezTo>
                <a:cubicBezTo>
                  <a:pt x="199926" y="11635"/>
                  <a:pt x="206679" y="38032"/>
                  <a:pt x="194923" y="59500"/>
                </a:cubicBezTo>
                <a:lnTo>
                  <a:pt x="100154" y="232597"/>
                </a:lnTo>
                <a:cubicBezTo>
                  <a:pt x="88348" y="254065"/>
                  <a:pt x="62469" y="262618"/>
                  <a:pt x="42406" y="251625"/>
                </a:cubicBezTo>
                <a:close/>
              </a:path>
            </a:pathLst>
          </a:custGeom>
          <a:solidFill>
            <a:srgbClr val="AFCDFB"/>
          </a:solidFill>
          <a:ln w="2465" cap="flat">
            <a:noFill/>
            <a:prstDash val="solid"/>
            <a:miter/>
          </a:ln>
        </p:spPr>
        <p:txBody>
          <a:bodyPr rtlCol="0" anchor="ctr"/>
          <a:lstStyle/>
          <a:p>
            <a:endParaRPr lang="en-US"/>
          </a:p>
        </p:txBody>
      </p:sp>
      <p:grpSp>
        <p:nvGrpSpPr>
          <p:cNvPr id="45" name="图形 17">
            <a:extLst>
              <a:ext uri="{FF2B5EF4-FFF2-40B4-BE49-F238E27FC236}">
                <a16:creationId xmlns:a16="http://schemas.microsoft.com/office/drawing/2014/main" id="{383792BF-5BDC-70CA-717F-3A6E4B99A68C}"/>
              </a:ext>
            </a:extLst>
          </p:cNvPr>
          <p:cNvGrpSpPr/>
          <p:nvPr/>
        </p:nvGrpSpPr>
        <p:grpSpPr>
          <a:xfrm>
            <a:off x="8587480" y="3146282"/>
            <a:ext cx="2556841" cy="2179571"/>
            <a:chOff x="4799990" y="2595572"/>
            <a:chExt cx="2886776" cy="2460823"/>
          </a:xfrm>
        </p:grpSpPr>
        <p:sp>
          <p:nvSpPr>
            <p:cNvPr id="187" name="任意多边形: 形状 186">
              <a:extLst>
                <a:ext uri="{FF2B5EF4-FFF2-40B4-BE49-F238E27FC236}">
                  <a16:creationId xmlns:a16="http://schemas.microsoft.com/office/drawing/2014/main" id="{B126C27D-EAD0-CEDE-5F41-37CAB7E78344}"/>
                </a:ext>
              </a:extLst>
            </p:cNvPr>
            <p:cNvSpPr/>
            <p:nvPr/>
          </p:nvSpPr>
          <p:spPr>
            <a:xfrm>
              <a:off x="4799990" y="2595572"/>
              <a:ext cx="2886751" cy="2460823"/>
            </a:xfrm>
            <a:custGeom>
              <a:avLst/>
              <a:gdLst>
                <a:gd name="connsiteX0" fmla="*/ 2768766 w 2886751"/>
                <a:gd name="connsiteY0" fmla="*/ 2460824 h 2460823"/>
                <a:gd name="connsiteX1" fmla="*/ 117986 w 2886751"/>
                <a:gd name="connsiteY1" fmla="*/ 2460824 h 2460823"/>
                <a:gd name="connsiteX2" fmla="*/ 0 w 2886751"/>
                <a:gd name="connsiteY2" fmla="*/ 2342838 h 2460823"/>
                <a:gd name="connsiteX3" fmla="*/ 0 w 2886751"/>
                <a:gd name="connsiteY3" fmla="*/ 117986 h 2460823"/>
                <a:gd name="connsiteX4" fmla="*/ 117986 w 2886751"/>
                <a:gd name="connsiteY4" fmla="*/ 0 h 2460823"/>
                <a:gd name="connsiteX5" fmla="*/ 2768766 w 2886751"/>
                <a:gd name="connsiteY5" fmla="*/ 0 h 2460823"/>
                <a:gd name="connsiteX6" fmla="*/ 2886752 w 2886751"/>
                <a:gd name="connsiteY6" fmla="*/ 117986 h 2460823"/>
                <a:gd name="connsiteX7" fmla="*/ 2886752 w 2886751"/>
                <a:gd name="connsiteY7" fmla="*/ 2342838 h 2460823"/>
                <a:gd name="connsiteX8" fmla="*/ 2768766 w 2886751"/>
                <a:gd name="connsiteY8" fmla="*/ 2460824 h 246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751" h="2460823">
                  <a:moveTo>
                    <a:pt x="2768766" y="2460824"/>
                  </a:moveTo>
                  <a:lnTo>
                    <a:pt x="117986" y="2460824"/>
                  </a:lnTo>
                  <a:cubicBezTo>
                    <a:pt x="52819" y="2460824"/>
                    <a:pt x="0" y="2408005"/>
                    <a:pt x="0" y="2342838"/>
                  </a:cubicBezTo>
                  <a:lnTo>
                    <a:pt x="0" y="117986"/>
                  </a:lnTo>
                  <a:cubicBezTo>
                    <a:pt x="0" y="52819"/>
                    <a:pt x="52819" y="0"/>
                    <a:pt x="117986" y="0"/>
                  </a:cubicBezTo>
                  <a:lnTo>
                    <a:pt x="2768766" y="0"/>
                  </a:lnTo>
                  <a:cubicBezTo>
                    <a:pt x="2833933" y="0"/>
                    <a:pt x="2886752" y="52819"/>
                    <a:pt x="2886752" y="117986"/>
                  </a:cubicBezTo>
                  <a:lnTo>
                    <a:pt x="2886752" y="2342838"/>
                  </a:lnTo>
                  <a:cubicBezTo>
                    <a:pt x="2886777" y="2408005"/>
                    <a:pt x="2833933" y="2460824"/>
                    <a:pt x="2768766" y="2460824"/>
                  </a:cubicBezTo>
                  <a:close/>
                </a:path>
              </a:pathLst>
            </a:custGeom>
            <a:solidFill>
              <a:srgbClr val="FFFFFF">
                <a:alpha val="60000"/>
              </a:srgbClr>
            </a:solidFill>
            <a:ln w="2465" cap="flat">
              <a:noFill/>
              <a:prstDash val="solid"/>
              <a:miter/>
            </a:ln>
          </p:spPr>
          <p:txBody>
            <a:bodyPr rtlCol="0" anchor="ctr"/>
            <a:lstStyle/>
            <a:p>
              <a:endParaRPr lang="en-US"/>
            </a:p>
          </p:txBody>
        </p:sp>
        <p:sp>
          <p:nvSpPr>
            <p:cNvPr id="188" name="任意多边形: 形状 187">
              <a:extLst>
                <a:ext uri="{FF2B5EF4-FFF2-40B4-BE49-F238E27FC236}">
                  <a16:creationId xmlns:a16="http://schemas.microsoft.com/office/drawing/2014/main" id="{A0866E60-7001-ED99-82EB-7DD8B9D3EB9A}"/>
                </a:ext>
              </a:extLst>
            </p:cNvPr>
            <p:cNvSpPr/>
            <p:nvPr/>
          </p:nvSpPr>
          <p:spPr>
            <a:xfrm>
              <a:off x="4799990" y="2595572"/>
              <a:ext cx="2886776" cy="273066"/>
            </a:xfrm>
            <a:custGeom>
              <a:avLst/>
              <a:gdLst>
                <a:gd name="connsiteX0" fmla="*/ 2886777 w 2886776"/>
                <a:gd name="connsiteY0" fmla="*/ 273066 h 273066"/>
                <a:gd name="connsiteX1" fmla="*/ 0 w 2886776"/>
                <a:gd name="connsiteY1" fmla="*/ 273066 h 273066"/>
                <a:gd name="connsiteX2" fmla="*/ 0 w 2886776"/>
                <a:gd name="connsiteY2" fmla="*/ 88089 h 273066"/>
                <a:gd name="connsiteX3" fmla="*/ 88089 w 2886776"/>
                <a:gd name="connsiteY3" fmla="*/ 0 h 273066"/>
                <a:gd name="connsiteX4" fmla="*/ 2798687 w 2886776"/>
                <a:gd name="connsiteY4" fmla="*/ 0 h 273066"/>
                <a:gd name="connsiteX5" fmla="*/ 2886777 w 2886776"/>
                <a:gd name="connsiteY5" fmla="*/ 88089 h 273066"/>
                <a:gd name="connsiteX6" fmla="*/ 2886777 w 2886776"/>
                <a:gd name="connsiteY6" fmla="*/ 273066 h 27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776" h="273066">
                  <a:moveTo>
                    <a:pt x="2886777" y="273066"/>
                  </a:moveTo>
                  <a:lnTo>
                    <a:pt x="0" y="273066"/>
                  </a:lnTo>
                  <a:lnTo>
                    <a:pt x="0" y="88089"/>
                  </a:lnTo>
                  <a:cubicBezTo>
                    <a:pt x="0" y="39435"/>
                    <a:pt x="39435" y="0"/>
                    <a:pt x="88089" y="0"/>
                  </a:cubicBezTo>
                  <a:lnTo>
                    <a:pt x="2798687" y="0"/>
                  </a:lnTo>
                  <a:cubicBezTo>
                    <a:pt x="2847341" y="0"/>
                    <a:pt x="2886777" y="39435"/>
                    <a:pt x="2886777" y="88089"/>
                  </a:cubicBezTo>
                  <a:lnTo>
                    <a:pt x="2886777" y="273066"/>
                  </a:lnTo>
                  <a:close/>
                </a:path>
              </a:pathLst>
            </a:custGeom>
            <a:solidFill>
              <a:schemeClr val="accent1"/>
            </a:solidFill>
            <a:ln w="2465" cap="flat">
              <a:noFill/>
              <a:prstDash val="solid"/>
              <a:miter/>
            </a:ln>
          </p:spPr>
          <p:txBody>
            <a:bodyPr rtlCol="0" anchor="ctr"/>
            <a:lstStyle/>
            <a:p>
              <a:endParaRPr lang="en-US"/>
            </a:p>
          </p:txBody>
        </p:sp>
        <p:grpSp>
          <p:nvGrpSpPr>
            <p:cNvPr id="189" name="图形 17">
              <a:extLst>
                <a:ext uri="{FF2B5EF4-FFF2-40B4-BE49-F238E27FC236}">
                  <a16:creationId xmlns:a16="http://schemas.microsoft.com/office/drawing/2014/main" id="{A8F07220-3652-3020-7777-F6F1F6F6BD59}"/>
                </a:ext>
              </a:extLst>
            </p:cNvPr>
            <p:cNvGrpSpPr/>
            <p:nvPr/>
          </p:nvGrpSpPr>
          <p:grpSpPr>
            <a:xfrm>
              <a:off x="4916719" y="2697808"/>
              <a:ext cx="339367" cy="65315"/>
              <a:chOff x="4916719" y="2697808"/>
              <a:chExt cx="339367" cy="65315"/>
            </a:xfrm>
            <a:solidFill>
              <a:srgbClr val="DDE7FE"/>
            </a:solidFill>
          </p:grpSpPr>
          <p:sp>
            <p:nvSpPr>
              <p:cNvPr id="221" name="任意多边形: 形状 220">
                <a:extLst>
                  <a:ext uri="{FF2B5EF4-FFF2-40B4-BE49-F238E27FC236}">
                    <a16:creationId xmlns:a16="http://schemas.microsoft.com/office/drawing/2014/main" id="{20E0D840-5C5C-244F-793B-72B4F63AB5F3}"/>
                  </a:ext>
                </a:extLst>
              </p:cNvPr>
              <p:cNvSpPr/>
              <p:nvPr/>
            </p:nvSpPr>
            <p:spPr>
              <a:xfrm>
                <a:off x="4916719" y="2697808"/>
                <a:ext cx="65315" cy="65315"/>
              </a:xfrm>
              <a:custGeom>
                <a:avLst/>
                <a:gdLst>
                  <a:gd name="connsiteX0" fmla="*/ 0 w 65315"/>
                  <a:gd name="connsiteY0" fmla="*/ 32658 h 65315"/>
                  <a:gd name="connsiteX1" fmla="*/ 32658 w 65315"/>
                  <a:gd name="connsiteY1" fmla="*/ 0 h 65315"/>
                  <a:gd name="connsiteX2" fmla="*/ 65315 w 65315"/>
                  <a:gd name="connsiteY2" fmla="*/ 32658 h 65315"/>
                  <a:gd name="connsiteX3" fmla="*/ 32658 w 65315"/>
                  <a:gd name="connsiteY3" fmla="*/ 65315 h 65315"/>
                  <a:gd name="connsiteX4" fmla="*/ 0 w 65315"/>
                  <a:gd name="connsiteY4" fmla="*/ 32658 h 65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5" h="65315">
                    <a:moveTo>
                      <a:pt x="0" y="32658"/>
                    </a:moveTo>
                    <a:cubicBezTo>
                      <a:pt x="0" y="14616"/>
                      <a:pt x="14616" y="0"/>
                      <a:pt x="32658" y="0"/>
                    </a:cubicBezTo>
                    <a:cubicBezTo>
                      <a:pt x="50699" y="0"/>
                      <a:pt x="65315" y="14616"/>
                      <a:pt x="65315" y="32658"/>
                    </a:cubicBezTo>
                    <a:cubicBezTo>
                      <a:pt x="65315" y="50699"/>
                      <a:pt x="50699" y="65315"/>
                      <a:pt x="32658" y="65315"/>
                    </a:cubicBezTo>
                    <a:cubicBezTo>
                      <a:pt x="14616" y="65290"/>
                      <a:pt x="0" y="50675"/>
                      <a:pt x="0" y="32658"/>
                    </a:cubicBezTo>
                    <a:close/>
                  </a:path>
                </a:pathLst>
              </a:custGeom>
              <a:solidFill>
                <a:srgbClr val="DDE7FE"/>
              </a:solidFill>
              <a:ln w="2465" cap="flat">
                <a:noFill/>
                <a:prstDash val="solid"/>
                <a:miter/>
              </a:ln>
            </p:spPr>
            <p:txBody>
              <a:bodyPr rtlCol="0" anchor="ctr"/>
              <a:lstStyle/>
              <a:p>
                <a:endParaRPr lang="en-US"/>
              </a:p>
            </p:txBody>
          </p:sp>
          <p:sp>
            <p:nvSpPr>
              <p:cNvPr id="222" name="任意多边形: 形状 221">
                <a:extLst>
                  <a:ext uri="{FF2B5EF4-FFF2-40B4-BE49-F238E27FC236}">
                    <a16:creationId xmlns:a16="http://schemas.microsoft.com/office/drawing/2014/main" id="{BB5EC00F-5FDB-4460-25B8-6E138684607F}"/>
                  </a:ext>
                </a:extLst>
              </p:cNvPr>
              <p:cNvSpPr/>
              <p:nvPr/>
            </p:nvSpPr>
            <p:spPr>
              <a:xfrm>
                <a:off x="5053757" y="2697808"/>
                <a:ext cx="65315" cy="65315"/>
              </a:xfrm>
              <a:custGeom>
                <a:avLst/>
                <a:gdLst>
                  <a:gd name="connsiteX0" fmla="*/ 0 w 65315"/>
                  <a:gd name="connsiteY0" fmla="*/ 32658 h 65315"/>
                  <a:gd name="connsiteX1" fmla="*/ 32658 w 65315"/>
                  <a:gd name="connsiteY1" fmla="*/ 0 h 65315"/>
                  <a:gd name="connsiteX2" fmla="*/ 65315 w 65315"/>
                  <a:gd name="connsiteY2" fmla="*/ 32658 h 65315"/>
                  <a:gd name="connsiteX3" fmla="*/ 32658 w 65315"/>
                  <a:gd name="connsiteY3" fmla="*/ 65315 h 65315"/>
                  <a:gd name="connsiteX4" fmla="*/ 0 w 65315"/>
                  <a:gd name="connsiteY4" fmla="*/ 32658 h 65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5" h="65315">
                    <a:moveTo>
                      <a:pt x="0" y="32658"/>
                    </a:moveTo>
                    <a:cubicBezTo>
                      <a:pt x="0" y="14616"/>
                      <a:pt x="14616" y="0"/>
                      <a:pt x="32658" y="0"/>
                    </a:cubicBezTo>
                    <a:cubicBezTo>
                      <a:pt x="50675" y="0"/>
                      <a:pt x="65315" y="14616"/>
                      <a:pt x="65315" y="32658"/>
                    </a:cubicBezTo>
                    <a:cubicBezTo>
                      <a:pt x="65315" y="50699"/>
                      <a:pt x="50699" y="65315"/>
                      <a:pt x="32658" y="65315"/>
                    </a:cubicBezTo>
                    <a:cubicBezTo>
                      <a:pt x="14616" y="65290"/>
                      <a:pt x="0" y="50675"/>
                      <a:pt x="0" y="32658"/>
                    </a:cubicBezTo>
                    <a:close/>
                  </a:path>
                </a:pathLst>
              </a:custGeom>
              <a:solidFill>
                <a:srgbClr val="DDE7FE"/>
              </a:solidFill>
              <a:ln w="2465" cap="flat">
                <a:noFill/>
                <a:prstDash val="solid"/>
                <a:miter/>
              </a:ln>
            </p:spPr>
            <p:txBody>
              <a:bodyPr rtlCol="0" anchor="ctr"/>
              <a:lstStyle/>
              <a:p>
                <a:endParaRPr lang="en-US"/>
              </a:p>
            </p:txBody>
          </p:sp>
          <p:sp>
            <p:nvSpPr>
              <p:cNvPr id="223" name="任意多边形: 形状 222">
                <a:extLst>
                  <a:ext uri="{FF2B5EF4-FFF2-40B4-BE49-F238E27FC236}">
                    <a16:creationId xmlns:a16="http://schemas.microsoft.com/office/drawing/2014/main" id="{A6960C13-355C-6CDE-B1E9-206236E0D3CF}"/>
                  </a:ext>
                </a:extLst>
              </p:cNvPr>
              <p:cNvSpPr/>
              <p:nvPr/>
            </p:nvSpPr>
            <p:spPr>
              <a:xfrm>
                <a:off x="5190771" y="2697808"/>
                <a:ext cx="65315" cy="65315"/>
              </a:xfrm>
              <a:custGeom>
                <a:avLst/>
                <a:gdLst>
                  <a:gd name="connsiteX0" fmla="*/ 0 w 65315"/>
                  <a:gd name="connsiteY0" fmla="*/ 32658 h 65315"/>
                  <a:gd name="connsiteX1" fmla="*/ 32658 w 65315"/>
                  <a:gd name="connsiteY1" fmla="*/ 0 h 65315"/>
                  <a:gd name="connsiteX2" fmla="*/ 65315 w 65315"/>
                  <a:gd name="connsiteY2" fmla="*/ 32658 h 65315"/>
                  <a:gd name="connsiteX3" fmla="*/ 32658 w 65315"/>
                  <a:gd name="connsiteY3" fmla="*/ 65315 h 65315"/>
                  <a:gd name="connsiteX4" fmla="*/ 0 w 65315"/>
                  <a:gd name="connsiteY4" fmla="*/ 32658 h 65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5" h="65315">
                    <a:moveTo>
                      <a:pt x="0" y="32658"/>
                    </a:moveTo>
                    <a:cubicBezTo>
                      <a:pt x="0" y="14616"/>
                      <a:pt x="14616" y="0"/>
                      <a:pt x="32658" y="0"/>
                    </a:cubicBezTo>
                    <a:cubicBezTo>
                      <a:pt x="50699" y="0"/>
                      <a:pt x="65315" y="14616"/>
                      <a:pt x="65315" y="32658"/>
                    </a:cubicBezTo>
                    <a:cubicBezTo>
                      <a:pt x="65315" y="50699"/>
                      <a:pt x="50699" y="65315"/>
                      <a:pt x="32658" y="65315"/>
                    </a:cubicBezTo>
                    <a:cubicBezTo>
                      <a:pt x="14616" y="65290"/>
                      <a:pt x="0" y="50675"/>
                      <a:pt x="0" y="32658"/>
                    </a:cubicBezTo>
                    <a:close/>
                  </a:path>
                </a:pathLst>
              </a:custGeom>
              <a:solidFill>
                <a:srgbClr val="DDE7FE"/>
              </a:solidFill>
              <a:ln w="2465" cap="flat">
                <a:noFill/>
                <a:prstDash val="solid"/>
                <a:miter/>
              </a:ln>
            </p:spPr>
            <p:txBody>
              <a:bodyPr rtlCol="0" anchor="ctr"/>
              <a:lstStyle/>
              <a:p>
                <a:endParaRPr lang="en-US"/>
              </a:p>
            </p:txBody>
          </p:sp>
        </p:grpSp>
        <p:sp>
          <p:nvSpPr>
            <p:cNvPr id="190" name="任意多边形: 形状 189">
              <a:extLst>
                <a:ext uri="{FF2B5EF4-FFF2-40B4-BE49-F238E27FC236}">
                  <a16:creationId xmlns:a16="http://schemas.microsoft.com/office/drawing/2014/main" id="{48281AF2-E9FB-174E-5661-7E91772E3344}"/>
                </a:ext>
              </a:extLst>
            </p:cNvPr>
            <p:cNvSpPr/>
            <p:nvPr/>
          </p:nvSpPr>
          <p:spPr>
            <a:xfrm>
              <a:off x="5028765" y="3085311"/>
              <a:ext cx="818311" cy="818311"/>
            </a:xfrm>
            <a:custGeom>
              <a:avLst/>
              <a:gdLst>
                <a:gd name="connsiteX0" fmla="*/ 0 w 818311"/>
                <a:gd name="connsiteY0" fmla="*/ 0 h 818311"/>
                <a:gd name="connsiteX1" fmla="*/ 818311 w 818311"/>
                <a:gd name="connsiteY1" fmla="*/ 0 h 818311"/>
                <a:gd name="connsiteX2" fmla="*/ 818311 w 818311"/>
                <a:gd name="connsiteY2" fmla="*/ 818311 h 818311"/>
                <a:gd name="connsiteX3" fmla="*/ 0 w 818311"/>
                <a:gd name="connsiteY3" fmla="*/ 818311 h 818311"/>
              </a:gdLst>
              <a:ahLst/>
              <a:cxnLst>
                <a:cxn ang="0">
                  <a:pos x="connsiteX0" y="connsiteY0"/>
                </a:cxn>
                <a:cxn ang="0">
                  <a:pos x="connsiteX1" y="connsiteY1"/>
                </a:cxn>
                <a:cxn ang="0">
                  <a:pos x="connsiteX2" y="connsiteY2"/>
                </a:cxn>
                <a:cxn ang="0">
                  <a:pos x="connsiteX3" y="connsiteY3"/>
                </a:cxn>
              </a:cxnLst>
              <a:rect l="l" t="t" r="r" b="b"/>
              <a:pathLst>
                <a:path w="818311" h="818311">
                  <a:moveTo>
                    <a:pt x="0" y="0"/>
                  </a:moveTo>
                  <a:lnTo>
                    <a:pt x="818311" y="0"/>
                  </a:lnTo>
                  <a:lnTo>
                    <a:pt x="818311" y="818311"/>
                  </a:lnTo>
                  <a:lnTo>
                    <a:pt x="0" y="818311"/>
                  </a:lnTo>
                  <a:close/>
                </a:path>
              </a:pathLst>
            </a:custGeom>
            <a:solidFill>
              <a:srgbClr val="CDE0FB">
                <a:alpha val="50000"/>
              </a:srgbClr>
            </a:solidFill>
            <a:ln w="2465" cap="flat">
              <a:noFill/>
              <a:prstDash val="solid"/>
              <a:miter/>
            </a:ln>
          </p:spPr>
          <p:txBody>
            <a:bodyPr rtlCol="0" anchor="ctr"/>
            <a:lstStyle/>
            <a:p>
              <a:endParaRPr lang="en-US"/>
            </a:p>
          </p:txBody>
        </p:sp>
        <p:sp>
          <p:nvSpPr>
            <p:cNvPr id="191" name="任意多边形: 形状 190">
              <a:extLst>
                <a:ext uri="{FF2B5EF4-FFF2-40B4-BE49-F238E27FC236}">
                  <a16:creationId xmlns:a16="http://schemas.microsoft.com/office/drawing/2014/main" id="{5280EF19-4F82-22FE-6F76-8166E3CE5EB7}"/>
                </a:ext>
              </a:extLst>
            </p:cNvPr>
            <p:cNvSpPr/>
            <p:nvPr/>
          </p:nvSpPr>
          <p:spPr>
            <a:xfrm>
              <a:off x="6038658" y="3084424"/>
              <a:ext cx="712747" cy="61864"/>
            </a:xfrm>
            <a:custGeom>
              <a:avLst/>
              <a:gdLst>
                <a:gd name="connsiteX0" fmla="*/ 681815 w 712747"/>
                <a:gd name="connsiteY0" fmla="*/ 61865 h 61864"/>
                <a:gd name="connsiteX1" fmla="*/ 30932 w 712747"/>
                <a:gd name="connsiteY1" fmla="*/ 61865 h 61864"/>
                <a:gd name="connsiteX2" fmla="*/ 0 w 712747"/>
                <a:gd name="connsiteY2" fmla="*/ 30932 h 61864"/>
                <a:gd name="connsiteX3" fmla="*/ 0 w 712747"/>
                <a:gd name="connsiteY3" fmla="*/ 30932 h 61864"/>
                <a:gd name="connsiteX4" fmla="*/ 30932 w 712747"/>
                <a:gd name="connsiteY4" fmla="*/ 0 h 61864"/>
                <a:gd name="connsiteX5" fmla="*/ 681815 w 712747"/>
                <a:gd name="connsiteY5" fmla="*/ 0 h 61864"/>
                <a:gd name="connsiteX6" fmla="*/ 712747 w 712747"/>
                <a:gd name="connsiteY6" fmla="*/ 30932 h 61864"/>
                <a:gd name="connsiteX7" fmla="*/ 712747 w 712747"/>
                <a:gd name="connsiteY7" fmla="*/ 30932 h 61864"/>
                <a:gd name="connsiteX8" fmla="*/ 681815 w 712747"/>
                <a:gd name="connsiteY8" fmla="*/ 61865 h 6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747" h="61864">
                  <a:moveTo>
                    <a:pt x="681815" y="61865"/>
                  </a:moveTo>
                  <a:lnTo>
                    <a:pt x="30932" y="61865"/>
                  </a:lnTo>
                  <a:cubicBezTo>
                    <a:pt x="13852" y="61865"/>
                    <a:pt x="0" y="48013"/>
                    <a:pt x="0" y="30932"/>
                  </a:cubicBezTo>
                  <a:lnTo>
                    <a:pt x="0" y="30932"/>
                  </a:lnTo>
                  <a:cubicBezTo>
                    <a:pt x="0" y="13852"/>
                    <a:pt x="13852" y="0"/>
                    <a:pt x="30932" y="0"/>
                  </a:cubicBezTo>
                  <a:lnTo>
                    <a:pt x="681815" y="0"/>
                  </a:lnTo>
                  <a:cubicBezTo>
                    <a:pt x="698895" y="0"/>
                    <a:pt x="712747" y="13852"/>
                    <a:pt x="712747" y="30932"/>
                  </a:cubicBezTo>
                  <a:lnTo>
                    <a:pt x="712747" y="30932"/>
                  </a:lnTo>
                  <a:cubicBezTo>
                    <a:pt x="712723" y="48037"/>
                    <a:pt x="698895" y="61865"/>
                    <a:pt x="681815" y="61865"/>
                  </a:cubicBezTo>
                  <a:close/>
                </a:path>
              </a:pathLst>
            </a:custGeom>
            <a:solidFill>
              <a:schemeClr val="accent1">
                <a:lumMod val="40000"/>
                <a:lumOff val="60000"/>
                <a:alpha val="50000"/>
              </a:schemeClr>
            </a:solidFill>
            <a:ln w="2465" cap="flat">
              <a:noFill/>
              <a:prstDash val="solid"/>
              <a:miter/>
            </a:ln>
          </p:spPr>
          <p:txBody>
            <a:bodyPr rtlCol="0" anchor="ctr"/>
            <a:lstStyle/>
            <a:p>
              <a:endParaRPr lang="en-US"/>
            </a:p>
          </p:txBody>
        </p:sp>
        <p:sp>
          <p:nvSpPr>
            <p:cNvPr id="192" name="任意多边形: 形状 191">
              <a:extLst>
                <a:ext uri="{FF2B5EF4-FFF2-40B4-BE49-F238E27FC236}">
                  <a16:creationId xmlns:a16="http://schemas.microsoft.com/office/drawing/2014/main" id="{30C99DCE-8371-1FBB-7118-E0F5EF68166A}"/>
                </a:ext>
              </a:extLst>
            </p:cNvPr>
            <p:cNvSpPr/>
            <p:nvPr/>
          </p:nvSpPr>
          <p:spPr>
            <a:xfrm>
              <a:off x="6816992" y="3042943"/>
              <a:ext cx="712747" cy="61864"/>
            </a:xfrm>
            <a:custGeom>
              <a:avLst/>
              <a:gdLst>
                <a:gd name="connsiteX0" fmla="*/ 681815 w 712747"/>
                <a:gd name="connsiteY0" fmla="*/ 61864 h 61864"/>
                <a:gd name="connsiteX1" fmla="*/ 30932 w 712747"/>
                <a:gd name="connsiteY1" fmla="*/ 61864 h 61864"/>
                <a:gd name="connsiteX2" fmla="*/ 0 w 712747"/>
                <a:gd name="connsiteY2" fmla="*/ 30932 h 61864"/>
                <a:gd name="connsiteX3" fmla="*/ 0 w 712747"/>
                <a:gd name="connsiteY3" fmla="*/ 30932 h 61864"/>
                <a:gd name="connsiteX4" fmla="*/ 30932 w 712747"/>
                <a:gd name="connsiteY4" fmla="*/ 0 h 61864"/>
                <a:gd name="connsiteX5" fmla="*/ 681815 w 712747"/>
                <a:gd name="connsiteY5" fmla="*/ 0 h 61864"/>
                <a:gd name="connsiteX6" fmla="*/ 712747 w 712747"/>
                <a:gd name="connsiteY6" fmla="*/ 30932 h 61864"/>
                <a:gd name="connsiteX7" fmla="*/ 712747 w 712747"/>
                <a:gd name="connsiteY7" fmla="*/ 30932 h 61864"/>
                <a:gd name="connsiteX8" fmla="*/ 681815 w 712747"/>
                <a:gd name="connsiteY8" fmla="*/ 61864 h 6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747" h="61864">
                  <a:moveTo>
                    <a:pt x="681815" y="61864"/>
                  </a:moveTo>
                  <a:lnTo>
                    <a:pt x="30932" y="61864"/>
                  </a:lnTo>
                  <a:cubicBezTo>
                    <a:pt x="13852" y="61864"/>
                    <a:pt x="0" y="48013"/>
                    <a:pt x="0" y="30932"/>
                  </a:cubicBezTo>
                  <a:lnTo>
                    <a:pt x="0" y="30932"/>
                  </a:lnTo>
                  <a:cubicBezTo>
                    <a:pt x="0" y="13852"/>
                    <a:pt x="13852" y="0"/>
                    <a:pt x="30932" y="0"/>
                  </a:cubicBezTo>
                  <a:lnTo>
                    <a:pt x="681815" y="0"/>
                  </a:lnTo>
                  <a:cubicBezTo>
                    <a:pt x="698895" y="0"/>
                    <a:pt x="712747" y="13852"/>
                    <a:pt x="712747" y="30932"/>
                  </a:cubicBezTo>
                  <a:lnTo>
                    <a:pt x="712747" y="30932"/>
                  </a:lnTo>
                  <a:cubicBezTo>
                    <a:pt x="712747" y="48037"/>
                    <a:pt x="698895" y="61864"/>
                    <a:pt x="681815" y="61864"/>
                  </a:cubicBezTo>
                  <a:close/>
                </a:path>
              </a:pathLst>
            </a:custGeom>
            <a:solidFill>
              <a:schemeClr val="accent1">
                <a:lumMod val="40000"/>
                <a:lumOff val="60000"/>
                <a:alpha val="50000"/>
              </a:schemeClr>
            </a:solidFill>
            <a:ln w="2465" cap="flat">
              <a:noFill/>
              <a:prstDash val="solid"/>
              <a:miter/>
            </a:ln>
          </p:spPr>
          <p:txBody>
            <a:bodyPr rtlCol="0" anchor="ctr"/>
            <a:lstStyle/>
            <a:p>
              <a:endParaRPr lang="en-US"/>
            </a:p>
          </p:txBody>
        </p:sp>
        <p:grpSp>
          <p:nvGrpSpPr>
            <p:cNvPr id="193" name="图形 17">
              <a:extLst>
                <a:ext uri="{FF2B5EF4-FFF2-40B4-BE49-F238E27FC236}">
                  <a16:creationId xmlns:a16="http://schemas.microsoft.com/office/drawing/2014/main" id="{69CDBA92-87FF-697A-12D0-AFFA6D9E3D18}"/>
                </a:ext>
              </a:extLst>
            </p:cNvPr>
            <p:cNvGrpSpPr/>
            <p:nvPr/>
          </p:nvGrpSpPr>
          <p:grpSpPr>
            <a:xfrm>
              <a:off x="6038634" y="3344279"/>
              <a:ext cx="1217817" cy="271883"/>
              <a:chOff x="6038634" y="3344279"/>
              <a:chExt cx="1217817" cy="271883"/>
            </a:xfrm>
            <a:solidFill>
              <a:srgbClr val="BDD1F9"/>
            </a:solidFill>
          </p:grpSpPr>
          <p:sp>
            <p:nvSpPr>
              <p:cNvPr id="214" name="任意多边形: 形状 213">
                <a:extLst>
                  <a:ext uri="{FF2B5EF4-FFF2-40B4-BE49-F238E27FC236}">
                    <a16:creationId xmlns:a16="http://schemas.microsoft.com/office/drawing/2014/main" id="{0572EBA3-0417-5395-69B8-ED19E2EA6C30}"/>
                  </a:ext>
                </a:extLst>
              </p:cNvPr>
              <p:cNvSpPr/>
              <p:nvPr/>
            </p:nvSpPr>
            <p:spPr>
              <a:xfrm>
                <a:off x="6038634" y="3344279"/>
                <a:ext cx="830708" cy="40076"/>
              </a:xfrm>
              <a:custGeom>
                <a:avLst/>
                <a:gdLst>
                  <a:gd name="connsiteX0" fmla="*/ 810671 w 830708"/>
                  <a:gd name="connsiteY0" fmla="*/ 40076 h 40076"/>
                  <a:gd name="connsiteX1" fmla="*/ 20038 w 830708"/>
                  <a:gd name="connsiteY1" fmla="*/ 40076 h 40076"/>
                  <a:gd name="connsiteX2" fmla="*/ 0 w 830708"/>
                  <a:gd name="connsiteY2" fmla="*/ 20038 h 40076"/>
                  <a:gd name="connsiteX3" fmla="*/ 0 w 830708"/>
                  <a:gd name="connsiteY3" fmla="*/ 20038 h 40076"/>
                  <a:gd name="connsiteX4" fmla="*/ 20038 w 830708"/>
                  <a:gd name="connsiteY4" fmla="*/ 0 h 40076"/>
                  <a:gd name="connsiteX5" fmla="*/ 810671 w 830708"/>
                  <a:gd name="connsiteY5" fmla="*/ 0 h 40076"/>
                  <a:gd name="connsiteX6" fmla="*/ 830709 w 830708"/>
                  <a:gd name="connsiteY6" fmla="*/ 20038 h 40076"/>
                  <a:gd name="connsiteX7" fmla="*/ 830709 w 830708"/>
                  <a:gd name="connsiteY7" fmla="*/ 20038 h 40076"/>
                  <a:gd name="connsiteX8" fmla="*/ 810671 w 83070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708" h="40076">
                    <a:moveTo>
                      <a:pt x="810671" y="40076"/>
                    </a:moveTo>
                    <a:lnTo>
                      <a:pt x="20038" y="40076"/>
                    </a:lnTo>
                    <a:cubicBezTo>
                      <a:pt x="8972" y="40076"/>
                      <a:pt x="0" y="31105"/>
                      <a:pt x="0" y="20038"/>
                    </a:cubicBezTo>
                    <a:lnTo>
                      <a:pt x="0" y="20038"/>
                    </a:lnTo>
                    <a:cubicBezTo>
                      <a:pt x="0" y="8971"/>
                      <a:pt x="8972" y="0"/>
                      <a:pt x="20038" y="0"/>
                    </a:cubicBezTo>
                    <a:lnTo>
                      <a:pt x="810671" y="0"/>
                    </a:lnTo>
                    <a:cubicBezTo>
                      <a:pt x="821737" y="0"/>
                      <a:pt x="830709" y="8971"/>
                      <a:pt x="830709" y="20038"/>
                    </a:cubicBezTo>
                    <a:lnTo>
                      <a:pt x="830709" y="20038"/>
                    </a:lnTo>
                    <a:cubicBezTo>
                      <a:pt x="830709" y="31105"/>
                      <a:pt x="821737" y="40076"/>
                      <a:pt x="810671"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15" name="任意多边形: 形状 214">
                <a:extLst>
                  <a:ext uri="{FF2B5EF4-FFF2-40B4-BE49-F238E27FC236}">
                    <a16:creationId xmlns:a16="http://schemas.microsoft.com/office/drawing/2014/main" id="{E1DFB1C0-B4A3-A9C5-3A21-C4762B42CA7A}"/>
                  </a:ext>
                </a:extLst>
              </p:cNvPr>
              <p:cNvSpPr/>
              <p:nvPr/>
            </p:nvSpPr>
            <p:spPr>
              <a:xfrm>
                <a:off x="6921126" y="3344279"/>
                <a:ext cx="248788" cy="40076"/>
              </a:xfrm>
              <a:custGeom>
                <a:avLst/>
                <a:gdLst>
                  <a:gd name="connsiteX0" fmla="*/ 228750 w 248788"/>
                  <a:gd name="connsiteY0" fmla="*/ 40076 h 40076"/>
                  <a:gd name="connsiteX1" fmla="*/ 20038 w 248788"/>
                  <a:gd name="connsiteY1" fmla="*/ 40076 h 40076"/>
                  <a:gd name="connsiteX2" fmla="*/ 0 w 248788"/>
                  <a:gd name="connsiteY2" fmla="*/ 20038 h 40076"/>
                  <a:gd name="connsiteX3" fmla="*/ 0 w 248788"/>
                  <a:gd name="connsiteY3" fmla="*/ 20038 h 40076"/>
                  <a:gd name="connsiteX4" fmla="*/ 20038 w 248788"/>
                  <a:gd name="connsiteY4" fmla="*/ 0 h 40076"/>
                  <a:gd name="connsiteX5" fmla="*/ 228750 w 248788"/>
                  <a:gd name="connsiteY5" fmla="*/ 0 h 40076"/>
                  <a:gd name="connsiteX6" fmla="*/ 248789 w 248788"/>
                  <a:gd name="connsiteY6" fmla="*/ 20038 h 40076"/>
                  <a:gd name="connsiteX7" fmla="*/ 248789 w 248788"/>
                  <a:gd name="connsiteY7" fmla="*/ 20038 h 40076"/>
                  <a:gd name="connsiteX8" fmla="*/ 228750 w 24878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88" h="40076">
                    <a:moveTo>
                      <a:pt x="228750" y="40076"/>
                    </a:moveTo>
                    <a:lnTo>
                      <a:pt x="20038" y="40076"/>
                    </a:lnTo>
                    <a:cubicBezTo>
                      <a:pt x="8972" y="40076"/>
                      <a:pt x="0" y="31105"/>
                      <a:pt x="0" y="20038"/>
                    </a:cubicBezTo>
                    <a:lnTo>
                      <a:pt x="0" y="20038"/>
                    </a:lnTo>
                    <a:cubicBezTo>
                      <a:pt x="0" y="8971"/>
                      <a:pt x="8972" y="0"/>
                      <a:pt x="20038" y="0"/>
                    </a:cubicBezTo>
                    <a:lnTo>
                      <a:pt x="228750" y="0"/>
                    </a:lnTo>
                    <a:cubicBezTo>
                      <a:pt x="239817" y="0"/>
                      <a:pt x="248789" y="8971"/>
                      <a:pt x="248789" y="20038"/>
                    </a:cubicBezTo>
                    <a:lnTo>
                      <a:pt x="248789" y="20038"/>
                    </a:lnTo>
                    <a:cubicBezTo>
                      <a:pt x="248789" y="31105"/>
                      <a:pt x="239817" y="40076"/>
                      <a:pt x="228750"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16" name="任意多边形: 形状 215">
                <a:extLst>
                  <a:ext uri="{FF2B5EF4-FFF2-40B4-BE49-F238E27FC236}">
                    <a16:creationId xmlns:a16="http://schemas.microsoft.com/office/drawing/2014/main" id="{E598991B-F00F-7B77-E061-52301F65A2D4}"/>
                  </a:ext>
                </a:extLst>
              </p:cNvPr>
              <p:cNvSpPr/>
              <p:nvPr/>
            </p:nvSpPr>
            <p:spPr>
              <a:xfrm>
                <a:off x="6038658" y="3468599"/>
                <a:ext cx="338381" cy="40076"/>
              </a:xfrm>
              <a:custGeom>
                <a:avLst/>
                <a:gdLst>
                  <a:gd name="connsiteX0" fmla="*/ 318343 w 338381"/>
                  <a:gd name="connsiteY0" fmla="*/ 40076 h 40076"/>
                  <a:gd name="connsiteX1" fmla="*/ 20038 w 338381"/>
                  <a:gd name="connsiteY1" fmla="*/ 40076 h 40076"/>
                  <a:gd name="connsiteX2" fmla="*/ 0 w 338381"/>
                  <a:gd name="connsiteY2" fmla="*/ 20038 h 40076"/>
                  <a:gd name="connsiteX3" fmla="*/ 0 w 338381"/>
                  <a:gd name="connsiteY3" fmla="*/ 20038 h 40076"/>
                  <a:gd name="connsiteX4" fmla="*/ 20038 w 338381"/>
                  <a:gd name="connsiteY4" fmla="*/ 0 h 40076"/>
                  <a:gd name="connsiteX5" fmla="*/ 318343 w 338381"/>
                  <a:gd name="connsiteY5" fmla="*/ 0 h 40076"/>
                  <a:gd name="connsiteX6" fmla="*/ 338381 w 338381"/>
                  <a:gd name="connsiteY6" fmla="*/ 20038 h 40076"/>
                  <a:gd name="connsiteX7" fmla="*/ 338381 w 338381"/>
                  <a:gd name="connsiteY7" fmla="*/ 20038 h 40076"/>
                  <a:gd name="connsiteX8" fmla="*/ 318343 w 338381"/>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81" h="40076">
                    <a:moveTo>
                      <a:pt x="318343" y="40076"/>
                    </a:moveTo>
                    <a:lnTo>
                      <a:pt x="20038" y="40076"/>
                    </a:lnTo>
                    <a:cubicBezTo>
                      <a:pt x="8972" y="40076"/>
                      <a:pt x="0" y="31105"/>
                      <a:pt x="0" y="20038"/>
                    </a:cubicBezTo>
                    <a:lnTo>
                      <a:pt x="0" y="20038"/>
                    </a:lnTo>
                    <a:cubicBezTo>
                      <a:pt x="0" y="8971"/>
                      <a:pt x="8972" y="0"/>
                      <a:pt x="20038" y="0"/>
                    </a:cubicBezTo>
                    <a:lnTo>
                      <a:pt x="318343" y="0"/>
                    </a:lnTo>
                    <a:cubicBezTo>
                      <a:pt x="329410" y="0"/>
                      <a:pt x="338381" y="8971"/>
                      <a:pt x="338381" y="20038"/>
                    </a:cubicBezTo>
                    <a:lnTo>
                      <a:pt x="338381" y="20038"/>
                    </a:lnTo>
                    <a:cubicBezTo>
                      <a:pt x="338381" y="31105"/>
                      <a:pt x="329410" y="40076"/>
                      <a:pt x="318343"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17" name="任意多边形: 形状 216">
                <a:extLst>
                  <a:ext uri="{FF2B5EF4-FFF2-40B4-BE49-F238E27FC236}">
                    <a16:creationId xmlns:a16="http://schemas.microsoft.com/office/drawing/2014/main" id="{6B0890CE-522E-ECEB-4F7E-5F66F304326A}"/>
                  </a:ext>
                </a:extLst>
              </p:cNvPr>
              <p:cNvSpPr/>
              <p:nvPr/>
            </p:nvSpPr>
            <p:spPr>
              <a:xfrm>
                <a:off x="6411373" y="3468599"/>
                <a:ext cx="448849" cy="40076"/>
              </a:xfrm>
              <a:custGeom>
                <a:avLst/>
                <a:gdLst>
                  <a:gd name="connsiteX0" fmla="*/ 428812 w 448849"/>
                  <a:gd name="connsiteY0" fmla="*/ 40076 h 40076"/>
                  <a:gd name="connsiteX1" fmla="*/ 20038 w 448849"/>
                  <a:gd name="connsiteY1" fmla="*/ 40076 h 40076"/>
                  <a:gd name="connsiteX2" fmla="*/ 0 w 448849"/>
                  <a:gd name="connsiteY2" fmla="*/ 20038 h 40076"/>
                  <a:gd name="connsiteX3" fmla="*/ 0 w 448849"/>
                  <a:gd name="connsiteY3" fmla="*/ 20038 h 40076"/>
                  <a:gd name="connsiteX4" fmla="*/ 20038 w 448849"/>
                  <a:gd name="connsiteY4" fmla="*/ 0 h 40076"/>
                  <a:gd name="connsiteX5" fmla="*/ 428812 w 448849"/>
                  <a:gd name="connsiteY5" fmla="*/ 0 h 40076"/>
                  <a:gd name="connsiteX6" fmla="*/ 448850 w 448849"/>
                  <a:gd name="connsiteY6" fmla="*/ 20038 h 40076"/>
                  <a:gd name="connsiteX7" fmla="*/ 448850 w 448849"/>
                  <a:gd name="connsiteY7" fmla="*/ 20038 h 40076"/>
                  <a:gd name="connsiteX8" fmla="*/ 428812 w 448849"/>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49" h="40076">
                    <a:moveTo>
                      <a:pt x="428812" y="40076"/>
                    </a:moveTo>
                    <a:lnTo>
                      <a:pt x="20038" y="40076"/>
                    </a:lnTo>
                    <a:cubicBezTo>
                      <a:pt x="8972" y="40076"/>
                      <a:pt x="0" y="31105"/>
                      <a:pt x="0" y="20038"/>
                    </a:cubicBezTo>
                    <a:lnTo>
                      <a:pt x="0" y="20038"/>
                    </a:lnTo>
                    <a:cubicBezTo>
                      <a:pt x="0" y="8971"/>
                      <a:pt x="8972" y="0"/>
                      <a:pt x="20038" y="0"/>
                    </a:cubicBezTo>
                    <a:lnTo>
                      <a:pt x="428812" y="0"/>
                    </a:lnTo>
                    <a:cubicBezTo>
                      <a:pt x="439878" y="0"/>
                      <a:pt x="448850" y="8971"/>
                      <a:pt x="448850" y="20038"/>
                    </a:cubicBezTo>
                    <a:lnTo>
                      <a:pt x="448850" y="20038"/>
                    </a:lnTo>
                    <a:cubicBezTo>
                      <a:pt x="448850" y="31105"/>
                      <a:pt x="439878" y="40076"/>
                      <a:pt x="428812"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18" name="任意多边形: 形状 217">
                <a:extLst>
                  <a:ext uri="{FF2B5EF4-FFF2-40B4-BE49-F238E27FC236}">
                    <a16:creationId xmlns:a16="http://schemas.microsoft.com/office/drawing/2014/main" id="{0041311A-E0E4-A87D-B4D6-1012B5E60A2F}"/>
                  </a:ext>
                </a:extLst>
              </p:cNvPr>
              <p:cNvSpPr/>
              <p:nvPr/>
            </p:nvSpPr>
            <p:spPr>
              <a:xfrm>
                <a:off x="6921126" y="3468599"/>
                <a:ext cx="248788" cy="40076"/>
              </a:xfrm>
              <a:custGeom>
                <a:avLst/>
                <a:gdLst>
                  <a:gd name="connsiteX0" fmla="*/ 228750 w 248788"/>
                  <a:gd name="connsiteY0" fmla="*/ 40076 h 40076"/>
                  <a:gd name="connsiteX1" fmla="*/ 20038 w 248788"/>
                  <a:gd name="connsiteY1" fmla="*/ 40076 h 40076"/>
                  <a:gd name="connsiteX2" fmla="*/ 0 w 248788"/>
                  <a:gd name="connsiteY2" fmla="*/ 20038 h 40076"/>
                  <a:gd name="connsiteX3" fmla="*/ 0 w 248788"/>
                  <a:gd name="connsiteY3" fmla="*/ 20038 h 40076"/>
                  <a:gd name="connsiteX4" fmla="*/ 20038 w 248788"/>
                  <a:gd name="connsiteY4" fmla="*/ 0 h 40076"/>
                  <a:gd name="connsiteX5" fmla="*/ 228750 w 248788"/>
                  <a:gd name="connsiteY5" fmla="*/ 0 h 40076"/>
                  <a:gd name="connsiteX6" fmla="*/ 248789 w 248788"/>
                  <a:gd name="connsiteY6" fmla="*/ 20038 h 40076"/>
                  <a:gd name="connsiteX7" fmla="*/ 248789 w 248788"/>
                  <a:gd name="connsiteY7" fmla="*/ 20038 h 40076"/>
                  <a:gd name="connsiteX8" fmla="*/ 228750 w 24878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88" h="40076">
                    <a:moveTo>
                      <a:pt x="228750" y="40076"/>
                    </a:moveTo>
                    <a:lnTo>
                      <a:pt x="20038" y="40076"/>
                    </a:lnTo>
                    <a:cubicBezTo>
                      <a:pt x="8972" y="40076"/>
                      <a:pt x="0" y="31105"/>
                      <a:pt x="0" y="20038"/>
                    </a:cubicBezTo>
                    <a:lnTo>
                      <a:pt x="0" y="20038"/>
                    </a:lnTo>
                    <a:cubicBezTo>
                      <a:pt x="0" y="8971"/>
                      <a:pt x="8972" y="0"/>
                      <a:pt x="20038" y="0"/>
                    </a:cubicBezTo>
                    <a:lnTo>
                      <a:pt x="228750" y="0"/>
                    </a:lnTo>
                    <a:cubicBezTo>
                      <a:pt x="239817" y="0"/>
                      <a:pt x="248789" y="8971"/>
                      <a:pt x="248789" y="20038"/>
                    </a:cubicBezTo>
                    <a:lnTo>
                      <a:pt x="248789" y="20038"/>
                    </a:lnTo>
                    <a:cubicBezTo>
                      <a:pt x="248789" y="31105"/>
                      <a:pt x="239817" y="40076"/>
                      <a:pt x="228750"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19" name="任意多边形: 形状 218">
                <a:extLst>
                  <a:ext uri="{FF2B5EF4-FFF2-40B4-BE49-F238E27FC236}">
                    <a16:creationId xmlns:a16="http://schemas.microsoft.com/office/drawing/2014/main" id="{FC9919F5-9E54-82E9-E8D7-5EC92B59EA68}"/>
                  </a:ext>
                </a:extLst>
              </p:cNvPr>
              <p:cNvSpPr/>
              <p:nvPr/>
            </p:nvSpPr>
            <p:spPr>
              <a:xfrm>
                <a:off x="6038634" y="3576086"/>
                <a:ext cx="444857" cy="40076"/>
              </a:xfrm>
              <a:custGeom>
                <a:avLst/>
                <a:gdLst>
                  <a:gd name="connsiteX0" fmla="*/ 424819 w 444857"/>
                  <a:gd name="connsiteY0" fmla="*/ 40076 h 40076"/>
                  <a:gd name="connsiteX1" fmla="*/ 20038 w 444857"/>
                  <a:gd name="connsiteY1" fmla="*/ 40076 h 40076"/>
                  <a:gd name="connsiteX2" fmla="*/ 0 w 444857"/>
                  <a:gd name="connsiteY2" fmla="*/ 20038 h 40076"/>
                  <a:gd name="connsiteX3" fmla="*/ 0 w 444857"/>
                  <a:gd name="connsiteY3" fmla="*/ 20038 h 40076"/>
                  <a:gd name="connsiteX4" fmla="*/ 20038 w 444857"/>
                  <a:gd name="connsiteY4" fmla="*/ 0 h 40076"/>
                  <a:gd name="connsiteX5" fmla="*/ 424819 w 444857"/>
                  <a:gd name="connsiteY5" fmla="*/ 0 h 40076"/>
                  <a:gd name="connsiteX6" fmla="*/ 444857 w 444857"/>
                  <a:gd name="connsiteY6" fmla="*/ 20038 h 40076"/>
                  <a:gd name="connsiteX7" fmla="*/ 444857 w 444857"/>
                  <a:gd name="connsiteY7" fmla="*/ 20038 h 40076"/>
                  <a:gd name="connsiteX8" fmla="*/ 424819 w 444857"/>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57" h="40076">
                    <a:moveTo>
                      <a:pt x="424819" y="40076"/>
                    </a:moveTo>
                    <a:lnTo>
                      <a:pt x="20038" y="40076"/>
                    </a:lnTo>
                    <a:cubicBezTo>
                      <a:pt x="8972" y="40076"/>
                      <a:pt x="0" y="31105"/>
                      <a:pt x="0" y="20038"/>
                    </a:cubicBezTo>
                    <a:lnTo>
                      <a:pt x="0" y="20038"/>
                    </a:lnTo>
                    <a:cubicBezTo>
                      <a:pt x="0" y="8972"/>
                      <a:pt x="8972" y="0"/>
                      <a:pt x="20038" y="0"/>
                    </a:cubicBezTo>
                    <a:lnTo>
                      <a:pt x="424819" y="0"/>
                    </a:lnTo>
                    <a:cubicBezTo>
                      <a:pt x="435885" y="0"/>
                      <a:pt x="444857" y="8972"/>
                      <a:pt x="444857" y="20038"/>
                    </a:cubicBezTo>
                    <a:lnTo>
                      <a:pt x="444857" y="20038"/>
                    </a:lnTo>
                    <a:cubicBezTo>
                      <a:pt x="444882" y="31105"/>
                      <a:pt x="435910" y="40076"/>
                      <a:pt x="424819"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20" name="任意多边形: 形状 219">
                <a:extLst>
                  <a:ext uri="{FF2B5EF4-FFF2-40B4-BE49-F238E27FC236}">
                    <a16:creationId xmlns:a16="http://schemas.microsoft.com/office/drawing/2014/main" id="{4C03BBEF-8F3D-2158-581D-0B84005AE74D}"/>
                  </a:ext>
                </a:extLst>
              </p:cNvPr>
              <p:cNvSpPr/>
              <p:nvPr/>
            </p:nvSpPr>
            <p:spPr>
              <a:xfrm>
                <a:off x="6554351" y="3576086"/>
                <a:ext cx="702099" cy="40076"/>
              </a:xfrm>
              <a:custGeom>
                <a:avLst/>
                <a:gdLst>
                  <a:gd name="connsiteX0" fmla="*/ 682061 w 702099"/>
                  <a:gd name="connsiteY0" fmla="*/ 40076 h 40076"/>
                  <a:gd name="connsiteX1" fmla="*/ 20038 w 702099"/>
                  <a:gd name="connsiteY1" fmla="*/ 40076 h 40076"/>
                  <a:gd name="connsiteX2" fmla="*/ 0 w 702099"/>
                  <a:gd name="connsiteY2" fmla="*/ 20038 h 40076"/>
                  <a:gd name="connsiteX3" fmla="*/ 0 w 702099"/>
                  <a:gd name="connsiteY3" fmla="*/ 20038 h 40076"/>
                  <a:gd name="connsiteX4" fmla="*/ 20038 w 702099"/>
                  <a:gd name="connsiteY4" fmla="*/ 0 h 40076"/>
                  <a:gd name="connsiteX5" fmla="*/ 682061 w 702099"/>
                  <a:gd name="connsiteY5" fmla="*/ 0 h 40076"/>
                  <a:gd name="connsiteX6" fmla="*/ 702100 w 702099"/>
                  <a:gd name="connsiteY6" fmla="*/ 20038 h 40076"/>
                  <a:gd name="connsiteX7" fmla="*/ 702100 w 702099"/>
                  <a:gd name="connsiteY7" fmla="*/ 20038 h 40076"/>
                  <a:gd name="connsiteX8" fmla="*/ 682061 w 702099"/>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9" h="40076">
                    <a:moveTo>
                      <a:pt x="682061" y="40076"/>
                    </a:moveTo>
                    <a:lnTo>
                      <a:pt x="20038" y="40076"/>
                    </a:lnTo>
                    <a:cubicBezTo>
                      <a:pt x="8972" y="40076"/>
                      <a:pt x="0" y="31105"/>
                      <a:pt x="0" y="20038"/>
                    </a:cubicBezTo>
                    <a:lnTo>
                      <a:pt x="0" y="20038"/>
                    </a:lnTo>
                    <a:cubicBezTo>
                      <a:pt x="0" y="8972"/>
                      <a:pt x="8972" y="0"/>
                      <a:pt x="20038" y="0"/>
                    </a:cubicBezTo>
                    <a:lnTo>
                      <a:pt x="682061" y="0"/>
                    </a:lnTo>
                    <a:cubicBezTo>
                      <a:pt x="693128" y="0"/>
                      <a:pt x="702100" y="8972"/>
                      <a:pt x="702100" y="20038"/>
                    </a:cubicBezTo>
                    <a:lnTo>
                      <a:pt x="702100" y="20038"/>
                    </a:lnTo>
                    <a:cubicBezTo>
                      <a:pt x="702100" y="31105"/>
                      <a:pt x="693128" y="40076"/>
                      <a:pt x="682061"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grpSp>
          <p:nvGrpSpPr>
            <p:cNvPr id="194" name="图形 17">
              <a:extLst>
                <a:ext uri="{FF2B5EF4-FFF2-40B4-BE49-F238E27FC236}">
                  <a16:creationId xmlns:a16="http://schemas.microsoft.com/office/drawing/2014/main" id="{5374692A-A098-114C-33B8-7DCC62DDC4E9}"/>
                </a:ext>
              </a:extLst>
            </p:cNvPr>
            <p:cNvGrpSpPr/>
            <p:nvPr/>
          </p:nvGrpSpPr>
          <p:grpSpPr>
            <a:xfrm>
              <a:off x="6038634" y="3739225"/>
              <a:ext cx="1131280" cy="164372"/>
              <a:chOff x="6038634" y="3739225"/>
              <a:chExt cx="1131280" cy="164372"/>
            </a:xfrm>
            <a:solidFill>
              <a:srgbClr val="BDD1F9"/>
            </a:solidFill>
          </p:grpSpPr>
          <p:sp>
            <p:nvSpPr>
              <p:cNvPr id="210" name="任意多边形: 形状 209">
                <a:extLst>
                  <a:ext uri="{FF2B5EF4-FFF2-40B4-BE49-F238E27FC236}">
                    <a16:creationId xmlns:a16="http://schemas.microsoft.com/office/drawing/2014/main" id="{33FC3FE6-B0A2-F5CC-7C82-FC90B1F52B9F}"/>
                  </a:ext>
                </a:extLst>
              </p:cNvPr>
              <p:cNvSpPr/>
              <p:nvPr/>
            </p:nvSpPr>
            <p:spPr>
              <a:xfrm>
                <a:off x="6038634" y="3739225"/>
                <a:ext cx="830708" cy="40076"/>
              </a:xfrm>
              <a:custGeom>
                <a:avLst/>
                <a:gdLst>
                  <a:gd name="connsiteX0" fmla="*/ 810671 w 830708"/>
                  <a:gd name="connsiteY0" fmla="*/ 40076 h 40076"/>
                  <a:gd name="connsiteX1" fmla="*/ 20038 w 830708"/>
                  <a:gd name="connsiteY1" fmla="*/ 40076 h 40076"/>
                  <a:gd name="connsiteX2" fmla="*/ 0 w 830708"/>
                  <a:gd name="connsiteY2" fmla="*/ 20038 h 40076"/>
                  <a:gd name="connsiteX3" fmla="*/ 0 w 830708"/>
                  <a:gd name="connsiteY3" fmla="*/ 20038 h 40076"/>
                  <a:gd name="connsiteX4" fmla="*/ 20038 w 830708"/>
                  <a:gd name="connsiteY4" fmla="*/ 0 h 40076"/>
                  <a:gd name="connsiteX5" fmla="*/ 810671 w 830708"/>
                  <a:gd name="connsiteY5" fmla="*/ 0 h 40076"/>
                  <a:gd name="connsiteX6" fmla="*/ 830709 w 830708"/>
                  <a:gd name="connsiteY6" fmla="*/ 20038 h 40076"/>
                  <a:gd name="connsiteX7" fmla="*/ 830709 w 830708"/>
                  <a:gd name="connsiteY7" fmla="*/ 20038 h 40076"/>
                  <a:gd name="connsiteX8" fmla="*/ 810671 w 83070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708" h="40076">
                    <a:moveTo>
                      <a:pt x="810671" y="40076"/>
                    </a:moveTo>
                    <a:lnTo>
                      <a:pt x="20038" y="40076"/>
                    </a:lnTo>
                    <a:cubicBezTo>
                      <a:pt x="8972" y="40076"/>
                      <a:pt x="0" y="31105"/>
                      <a:pt x="0" y="20038"/>
                    </a:cubicBezTo>
                    <a:lnTo>
                      <a:pt x="0" y="20038"/>
                    </a:lnTo>
                    <a:cubicBezTo>
                      <a:pt x="0" y="8971"/>
                      <a:pt x="8972" y="0"/>
                      <a:pt x="20038" y="0"/>
                    </a:cubicBezTo>
                    <a:lnTo>
                      <a:pt x="810671" y="0"/>
                    </a:lnTo>
                    <a:cubicBezTo>
                      <a:pt x="821737" y="0"/>
                      <a:pt x="830709" y="8971"/>
                      <a:pt x="830709" y="20038"/>
                    </a:cubicBezTo>
                    <a:lnTo>
                      <a:pt x="830709" y="20038"/>
                    </a:lnTo>
                    <a:cubicBezTo>
                      <a:pt x="830709" y="31080"/>
                      <a:pt x="821737" y="40076"/>
                      <a:pt x="810671"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11" name="任意多边形: 形状 210">
                <a:extLst>
                  <a:ext uri="{FF2B5EF4-FFF2-40B4-BE49-F238E27FC236}">
                    <a16:creationId xmlns:a16="http://schemas.microsoft.com/office/drawing/2014/main" id="{51FB52A3-6AFC-01D3-2E04-B831CC037262}"/>
                  </a:ext>
                </a:extLst>
              </p:cNvPr>
              <p:cNvSpPr/>
              <p:nvPr/>
            </p:nvSpPr>
            <p:spPr>
              <a:xfrm>
                <a:off x="6921126" y="3739225"/>
                <a:ext cx="248788" cy="40076"/>
              </a:xfrm>
              <a:custGeom>
                <a:avLst/>
                <a:gdLst>
                  <a:gd name="connsiteX0" fmla="*/ 228750 w 248788"/>
                  <a:gd name="connsiteY0" fmla="*/ 40076 h 40076"/>
                  <a:gd name="connsiteX1" fmla="*/ 20038 w 248788"/>
                  <a:gd name="connsiteY1" fmla="*/ 40076 h 40076"/>
                  <a:gd name="connsiteX2" fmla="*/ 0 w 248788"/>
                  <a:gd name="connsiteY2" fmla="*/ 20038 h 40076"/>
                  <a:gd name="connsiteX3" fmla="*/ 0 w 248788"/>
                  <a:gd name="connsiteY3" fmla="*/ 20038 h 40076"/>
                  <a:gd name="connsiteX4" fmla="*/ 20038 w 248788"/>
                  <a:gd name="connsiteY4" fmla="*/ 0 h 40076"/>
                  <a:gd name="connsiteX5" fmla="*/ 228750 w 248788"/>
                  <a:gd name="connsiteY5" fmla="*/ 0 h 40076"/>
                  <a:gd name="connsiteX6" fmla="*/ 248789 w 248788"/>
                  <a:gd name="connsiteY6" fmla="*/ 20038 h 40076"/>
                  <a:gd name="connsiteX7" fmla="*/ 248789 w 248788"/>
                  <a:gd name="connsiteY7" fmla="*/ 20038 h 40076"/>
                  <a:gd name="connsiteX8" fmla="*/ 228750 w 248788"/>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88" h="40076">
                    <a:moveTo>
                      <a:pt x="228750" y="40076"/>
                    </a:moveTo>
                    <a:lnTo>
                      <a:pt x="20038" y="40076"/>
                    </a:lnTo>
                    <a:cubicBezTo>
                      <a:pt x="8972" y="40076"/>
                      <a:pt x="0" y="31105"/>
                      <a:pt x="0" y="20038"/>
                    </a:cubicBezTo>
                    <a:lnTo>
                      <a:pt x="0" y="20038"/>
                    </a:lnTo>
                    <a:cubicBezTo>
                      <a:pt x="0" y="8971"/>
                      <a:pt x="8972" y="0"/>
                      <a:pt x="20038" y="0"/>
                    </a:cubicBezTo>
                    <a:lnTo>
                      <a:pt x="228750" y="0"/>
                    </a:lnTo>
                    <a:cubicBezTo>
                      <a:pt x="239817" y="0"/>
                      <a:pt x="248789" y="8971"/>
                      <a:pt x="248789" y="20038"/>
                    </a:cubicBezTo>
                    <a:lnTo>
                      <a:pt x="248789" y="20038"/>
                    </a:lnTo>
                    <a:cubicBezTo>
                      <a:pt x="248789" y="31080"/>
                      <a:pt x="239817" y="40076"/>
                      <a:pt x="228750"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12" name="任意多边形: 形状 211">
                <a:extLst>
                  <a:ext uri="{FF2B5EF4-FFF2-40B4-BE49-F238E27FC236}">
                    <a16:creationId xmlns:a16="http://schemas.microsoft.com/office/drawing/2014/main" id="{D9219C36-FF5F-620F-B787-EAE553461160}"/>
                  </a:ext>
                </a:extLst>
              </p:cNvPr>
              <p:cNvSpPr/>
              <p:nvPr/>
            </p:nvSpPr>
            <p:spPr>
              <a:xfrm>
                <a:off x="6038658" y="3863521"/>
                <a:ext cx="338381" cy="40076"/>
              </a:xfrm>
              <a:custGeom>
                <a:avLst/>
                <a:gdLst>
                  <a:gd name="connsiteX0" fmla="*/ 318343 w 338381"/>
                  <a:gd name="connsiteY0" fmla="*/ 40076 h 40076"/>
                  <a:gd name="connsiteX1" fmla="*/ 20038 w 338381"/>
                  <a:gd name="connsiteY1" fmla="*/ 40076 h 40076"/>
                  <a:gd name="connsiteX2" fmla="*/ 0 w 338381"/>
                  <a:gd name="connsiteY2" fmla="*/ 20038 h 40076"/>
                  <a:gd name="connsiteX3" fmla="*/ 0 w 338381"/>
                  <a:gd name="connsiteY3" fmla="*/ 20038 h 40076"/>
                  <a:gd name="connsiteX4" fmla="*/ 20038 w 338381"/>
                  <a:gd name="connsiteY4" fmla="*/ 0 h 40076"/>
                  <a:gd name="connsiteX5" fmla="*/ 318343 w 338381"/>
                  <a:gd name="connsiteY5" fmla="*/ 0 h 40076"/>
                  <a:gd name="connsiteX6" fmla="*/ 338381 w 338381"/>
                  <a:gd name="connsiteY6" fmla="*/ 20038 h 40076"/>
                  <a:gd name="connsiteX7" fmla="*/ 338381 w 338381"/>
                  <a:gd name="connsiteY7" fmla="*/ 20038 h 40076"/>
                  <a:gd name="connsiteX8" fmla="*/ 318343 w 338381"/>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81" h="40076">
                    <a:moveTo>
                      <a:pt x="318343" y="40076"/>
                    </a:moveTo>
                    <a:lnTo>
                      <a:pt x="20038" y="40076"/>
                    </a:lnTo>
                    <a:cubicBezTo>
                      <a:pt x="8972" y="40076"/>
                      <a:pt x="0" y="31105"/>
                      <a:pt x="0" y="20038"/>
                    </a:cubicBezTo>
                    <a:lnTo>
                      <a:pt x="0" y="20038"/>
                    </a:lnTo>
                    <a:cubicBezTo>
                      <a:pt x="0" y="8972"/>
                      <a:pt x="8972" y="0"/>
                      <a:pt x="20038" y="0"/>
                    </a:cubicBezTo>
                    <a:lnTo>
                      <a:pt x="318343" y="0"/>
                    </a:lnTo>
                    <a:cubicBezTo>
                      <a:pt x="329410" y="0"/>
                      <a:pt x="338381" y="8972"/>
                      <a:pt x="338381" y="20038"/>
                    </a:cubicBezTo>
                    <a:lnTo>
                      <a:pt x="338381" y="20038"/>
                    </a:lnTo>
                    <a:cubicBezTo>
                      <a:pt x="338381" y="31105"/>
                      <a:pt x="329410" y="40076"/>
                      <a:pt x="318343" y="40076"/>
                    </a:cubicBezTo>
                    <a:close/>
                  </a:path>
                </a:pathLst>
              </a:custGeom>
              <a:solidFill>
                <a:srgbClr val="BDD1F9"/>
              </a:solidFill>
              <a:ln w="2465" cap="flat">
                <a:noFill/>
                <a:prstDash val="solid"/>
                <a:miter/>
              </a:ln>
            </p:spPr>
            <p:txBody>
              <a:bodyPr rtlCol="0" anchor="ctr"/>
              <a:lstStyle/>
              <a:p>
                <a:endParaRPr lang="en-US"/>
              </a:p>
            </p:txBody>
          </p:sp>
          <p:sp>
            <p:nvSpPr>
              <p:cNvPr id="213" name="任意多边形: 形状 212">
                <a:extLst>
                  <a:ext uri="{FF2B5EF4-FFF2-40B4-BE49-F238E27FC236}">
                    <a16:creationId xmlns:a16="http://schemas.microsoft.com/office/drawing/2014/main" id="{C599DADC-9C85-00C5-9D9B-0B1CCADFBF3D}"/>
                  </a:ext>
                </a:extLst>
              </p:cNvPr>
              <p:cNvSpPr/>
              <p:nvPr/>
            </p:nvSpPr>
            <p:spPr>
              <a:xfrm>
                <a:off x="6411373" y="3863521"/>
                <a:ext cx="448849" cy="40076"/>
              </a:xfrm>
              <a:custGeom>
                <a:avLst/>
                <a:gdLst>
                  <a:gd name="connsiteX0" fmla="*/ 428812 w 448849"/>
                  <a:gd name="connsiteY0" fmla="*/ 40076 h 40076"/>
                  <a:gd name="connsiteX1" fmla="*/ 20038 w 448849"/>
                  <a:gd name="connsiteY1" fmla="*/ 40076 h 40076"/>
                  <a:gd name="connsiteX2" fmla="*/ 0 w 448849"/>
                  <a:gd name="connsiteY2" fmla="*/ 20038 h 40076"/>
                  <a:gd name="connsiteX3" fmla="*/ 0 w 448849"/>
                  <a:gd name="connsiteY3" fmla="*/ 20038 h 40076"/>
                  <a:gd name="connsiteX4" fmla="*/ 20038 w 448849"/>
                  <a:gd name="connsiteY4" fmla="*/ 0 h 40076"/>
                  <a:gd name="connsiteX5" fmla="*/ 428812 w 448849"/>
                  <a:gd name="connsiteY5" fmla="*/ 0 h 40076"/>
                  <a:gd name="connsiteX6" fmla="*/ 448850 w 448849"/>
                  <a:gd name="connsiteY6" fmla="*/ 20038 h 40076"/>
                  <a:gd name="connsiteX7" fmla="*/ 448850 w 448849"/>
                  <a:gd name="connsiteY7" fmla="*/ 20038 h 40076"/>
                  <a:gd name="connsiteX8" fmla="*/ 428812 w 448849"/>
                  <a:gd name="connsiteY8" fmla="*/ 40076 h 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49" h="40076">
                    <a:moveTo>
                      <a:pt x="428812" y="40076"/>
                    </a:moveTo>
                    <a:lnTo>
                      <a:pt x="20038" y="40076"/>
                    </a:lnTo>
                    <a:cubicBezTo>
                      <a:pt x="8972" y="40076"/>
                      <a:pt x="0" y="31105"/>
                      <a:pt x="0" y="20038"/>
                    </a:cubicBezTo>
                    <a:lnTo>
                      <a:pt x="0" y="20038"/>
                    </a:lnTo>
                    <a:cubicBezTo>
                      <a:pt x="0" y="8972"/>
                      <a:pt x="8972" y="0"/>
                      <a:pt x="20038" y="0"/>
                    </a:cubicBezTo>
                    <a:lnTo>
                      <a:pt x="428812" y="0"/>
                    </a:lnTo>
                    <a:cubicBezTo>
                      <a:pt x="439878" y="0"/>
                      <a:pt x="448850" y="8972"/>
                      <a:pt x="448850" y="20038"/>
                    </a:cubicBezTo>
                    <a:lnTo>
                      <a:pt x="448850" y="20038"/>
                    </a:lnTo>
                    <a:cubicBezTo>
                      <a:pt x="448850" y="31105"/>
                      <a:pt x="439878" y="40076"/>
                      <a:pt x="428812" y="40076"/>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sp>
          <p:nvSpPr>
            <p:cNvPr id="195" name="任意多边形: 形状 194">
              <a:extLst>
                <a:ext uri="{FF2B5EF4-FFF2-40B4-BE49-F238E27FC236}">
                  <a16:creationId xmlns:a16="http://schemas.microsoft.com/office/drawing/2014/main" id="{E8CAD4A5-929B-19B6-E7B2-FB63221EEC0A}"/>
                </a:ext>
              </a:extLst>
            </p:cNvPr>
            <p:cNvSpPr/>
            <p:nvPr/>
          </p:nvSpPr>
          <p:spPr>
            <a:xfrm>
              <a:off x="5167356" y="3207290"/>
              <a:ext cx="541153" cy="522618"/>
            </a:xfrm>
            <a:custGeom>
              <a:avLst/>
              <a:gdLst>
                <a:gd name="connsiteX0" fmla="*/ 228307 w 541153"/>
                <a:gd name="connsiteY0" fmla="*/ 0 h 522618"/>
                <a:gd name="connsiteX1" fmla="*/ 312822 w 541153"/>
                <a:gd name="connsiteY1" fmla="*/ 0 h 522618"/>
                <a:gd name="connsiteX2" fmla="*/ 541154 w 541153"/>
                <a:gd name="connsiteY2" fmla="*/ 522619 h 522618"/>
                <a:gd name="connsiteX3" fmla="*/ 444783 w 541153"/>
                <a:gd name="connsiteY3" fmla="*/ 522619 h 522618"/>
                <a:gd name="connsiteX4" fmla="*/ 392161 w 541153"/>
                <a:gd name="connsiteY4" fmla="*/ 397337 h 522618"/>
                <a:gd name="connsiteX5" fmla="*/ 146799 w 541153"/>
                <a:gd name="connsiteY5" fmla="*/ 397337 h 522618"/>
                <a:gd name="connsiteX6" fmla="*/ 93413 w 541153"/>
                <a:gd name="connsiteY6" fmla="*/ 522619 h 522618"/>
                <a:gd name="connsiteX7" fmla="*/ 0 w 541153"/>
                <a:gd name="connsiteY7" fmla="*/ 522619 h 522618"/>
                <a:gd name="connsiteX8" fmla="*/ 228307 w 541153"/>
                <a:gd name="connsiteY8" fmla="*/ 0 h 522618"/>
                <a:gd name="connsiteX9" fmla="*/ 358765 w 541153"/>
                <a:gd name="connsiteY9" fmla="*/ 316519 h 522618"/>
                <a:gd name="connsiteX10" fmla="*/ 269073 w 541153"/>
                <a:gd name="connsiteY10" fmla="*/ 108965 h 522618"/>
                <a:gd name="connsiteX11" fmla="*/ 180122 w 541153"/>
                <a:gd name="connsiteY11" fmla="*/ 316519 h 522618"/>
                <a:gd name="connsiteX12" fmla="*/ 358765 w 541153"/>
                <a:gd name="connsiteY12" fmla="*/ 316519 h 52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153" h="522618">
                  <a:moveTo>
                    <a:pt x="228307" y="0"/>
                  </a:moveTo>
                  <a:lnTo>
                    <a:pt x="312822" y="0"/>
                  </a:lnTo>
                  <a:lnTo>
                    <a:pt x="541154" y="522619"/>
                  </a:lnTo>
                  <a:lnTo>
                    <a:pt x="444783" y="522619"/>
                  </a:lnTo>
                  <a:lnTo>
                    <a:pt x="392161" y="397337"/>
                  </a:lnTo>
                  <a:lnTo>
                    <a:pt x="146799" y="397337"/>
                  </a:lnTo>
                  <a:lnTo>
                    <a:pt x="93413" y="522619"/>
                  </a:lnTo>
                  <a:lnTo>
                    <a:pt x="0" y="522619"/>
                  </a:lnTo>
                  <a:lnTo>
                    <a:pt x="228307" y="0"/>
                  </a:lnTo>
                  <a:close/>
                  <a:moveTo>
                    <a:pt x="358765" y="316519"/>
                  </a:moveTo>
                  <a:lnTo>
                    <a:pt x="269073" y="108965"/>
                  </a:lnTo>
                  <a:lnTo>
                    <a:pt x="180122" y="316519"/>
                  </a:lnTo>
                  <a:lnTo>
                    <a:pt x="358765" y="316519"/>
                  </a:lnTo>
                  <a:close/>
                </a:path>
              </a:pathLst>
            </a:custGeom>
            <a:solidFill>
              <a:schemeClr val="accent1">
                <a:lumMod val="20000"/>
                <a:lumOff val="80000"/>
              </a:schemeClr>
            </a:solidFill>
            <a:ln w="2465" cap="flat">
              <a:noFill/>
              <a:prstDash val="solid"/>
              <a:miter/>
            </a:ln>
          </p:spPr>
          <p:txBody>
            <a:bodyPr rtlCol="0" anchor="ctr"/>
            <a:lstStyle/>
            <a:p>
              <a:endParaRPr lang="en-US"/>
            </a:p>
          </p:txBody>
        </p:sp>
        <p:grpSp>
          <p:nvGrpSpPr>
            <p:cNvPr id="196" name="图形 17">
              <a:extLst>
                <a:ext uri="{FF2B5EF4-FFF2-40B4-BE49-F238E27FC236}">
                  <a16:creationId xmlns:a16="http://schemas.microsoft.com/office/drawing/2014/main" id="{4CBB11DD-0265-4AD9-F65B-9E9C736B13EB}"/>
                </a:ext>
              </a:extLst>
            </p:cNvPr>
            <p:cNvGrpSpPr/>
            <p:nvPr/>
          </p:nvGrpSpPr>
          <p:grpSpPr>
            <a:xfrm>
              <a:off x="5028765" y="4068438"/>
              <a:ext cx="457106" cy="264735"/>
              <a:chOff x="5028765" y="4068438"/>
              <a:chExt cx="457106" cy="264735"/>
            </a:xfrm>
          </p:grpSpPr>
          <p:sp>
            <p:nvSpPr>
              <p:cNvPr id="207" name="任意多边形: 形状 206">
                <a:extLst>
                  <a:ext uri="{FF2B5EF4-FFF2-40B4-BE49-F238E27FC236}">
                    <a16:creationId xmlns:a16="http://schemas.microsoft.com/office/drawing/2014/main" id="{90451109-7EA1-E091-8C9D-DE224F0323A0}"/>
                  </a:ext>
                </a:extLst>
              </p:cNvPr>
              <p:cNvSpPr/>
              <p:nvPr/>
            </p:nvSpPr>
            <p:spPr>
              <a:xfrm>
                <a:off x="5028765" y="4068438"/>
                <a:ext cx="457106" cy="88236"/>
              </a:xfrm>
              <a:custGeom>
                <a:avLst/>
                <a:gdLst>
                  <a:gd name="connsiteX0" fmla="*/ 0 w 457106"/>
                  <a:gd name="connsiteY0" fmla="*/ 0 h 88236"/>
                  <a:gd name="connsiteX1" fmla="*/ 457107 w 457106"/>
                  <a:gd name="connsiteY1" fmla="*/ 0 h 88236"/>
                  <a:gd name="connsiteX2" fmla="*/ 457107 w 457106"/>
                  <a:gd name="connsiteY2" fmla="*/ 88237 h 88236"/>
                  <a:gd name="connsiteX3" fmla="*/ 0 w 457106"/>
                  <a:gd name="connsiteY3" fmla="*/ 88237 h 88236"/>
                </a:gdLst>
                <a:ahLst/>
                <a:cxnLst>
                  <a:cxn ang="0">
                    <a:pos x="connsiteX0" y="connsiteY0"/>
                  </a:cxn>
                  <a:cxn ang="0">
                    <a:pos x="connsiteX1" y="connsiteY1"/>
                  </a:cxn>
                  <a:cxn ang="0">
                    <a:pos x="connsiteX2" y="connsiteY2"/>
                  </a:cxn>
                  <a:cxn ang="0">
                    <a:pos x="connsiteX3" y="connsiteY3"/>
                  </a:cxn>
                </a:cxnLst>
                <a:rect l="l" t="t" r="r" b="b"/>
                <a:pathLst>
                  <a:path w="457106" h="88236">
                    <a:moveTo>
                      <a:pt x="0" y="0"/>
                    </a:moveTo>
                    <a:lnTo>
                      <a:pt x="457107" y="0"/>
                    </a:lnTo>
                    <a:lnTo>
                      <a:pt x="457107" y="88237"/>
                    </a:lnTo>
                    <a:lnTo>
                      <a:pt x="0" y="88237"/>
                    </a:lnTo>
                    <a:close/>
                  </a:path>
                </a:pathLst>
              </a:custGeom>
              <a:solidFill>
                <a:schemeClr val="accent2">
                  <a:lumMod val="60000"/>
                  <a:lumOff val="40000"/>
                </a:schemeClr>
              </a:solidFill>
              <a:ln w="2465" cap="flat">
                <a:noFill/>
                <a:prstDash val="solid"/>
                <a:miter/>
              </a:ln>
            </p:spPr>
            <p:txBody>
              <a:bodyPr rtlCol="0" anchor="ctr"/>
              <a:lstStyle/>
              <a:p>
                <a:endParaRPr lang="en-US"/>
              </a:p>
            </p:txBody>
          </p:sp>
          <p:sp>
            <p:nvSpPr>
              <p:cNvPr id="208" name="任意多边形: 形状 207">
                <a:extLst>
                  <a:ext uri="{FF2B5EF4-FFF2-40B4-BE49-F238E27FC236}">
                    <a16:creationId xmlns:a16="http://schemas.microsoft.com/office/drawing/2014/main" id="{5E76BB61-9952-15A9-3389-5AB6D52822F7}"/>
                  </a:ext>
                </a:extLst>
              </p:cNvPr>
              <p:cNvSpPr/>
              <p:nvPr/>
            </p:nvSpPr>
            <p:spPr>
              <a:xfrm>
                <a:off x="5028765" y="4156699"/>
                <a:ext cx="457106" cy="88236"/>
              </a:xfrm>
              <a:custGeom>
                <a:avLst/>
                <a:gdLst>
                  <a:gd name="connsiteX0" fmla="*/ 0 w 457106"/>
                  <a:gd name="connsiteY0" fmla="*/ 0 h 88236"/>
                  <a:gd name="connsiteX1" fmla="*/ 457107 w 457106"/>
                  <a:gd name="connsiteY1" fmla="*/ 0 h 88236"/>
                  <a:gd name="connsiteX2" fmla="*/ 457107 w 457106"/>
                  <a:gd name="connsiteY2" fmla="*/ 88237 h 88236"/>
                  <a:gd name="connsiteX3" fmla="*/ 0 w 457106"/>
                  <a:gd name="connsiteY3" fmla="*/ 88237 h 88236"/>
                </a:gdLst>
                <a:ahLst/>
                <a:cxnLst>
                  <a:cxn ang="0">
                    <a:pos x="connsiteX0" y="connsiteY0"/>
                  </a:cxn>
                  <a:cxn ang="0">
                    <a:pos x="connsiteX1" y="connsiteY1"/>
                  </a:cxn>
                  <a:cxn ang="0">
                    <a:pos x="connsiteX2" y="connsiteY2"/>
                  </a:cxn>
                  <a:cxn ang="0">
                    <a:pos x="connsiteX3" y="connsiteY3"/>
                  </a:cxn>
                </a:cxnLst>
                <a:rect l="l" t="t" r="r" b="b"/>
                <a:pathLst>
                  <a:path w="457106" h="88236">
                    <a:moveTo>
                      <a:pt x="0" y="0"/>
                    </a:moveTo>
                    <a:lnTo>
                      <a:pt x="457107" y="0"/>
                    </a:lnTo>
                    <a:lnTo>
                      <a:pt x="457107" y="88237"/>
                    </a:lnTo>
                    <a:lnTo>
                      <a:pt x="0" y="88237"/>
                    </a:lnTo>
                    <a:close/>
                  </a:path>
                </a:pathLst>
              </a:custGeom>
              <a:solidFill>
                <a:schemeClr val="accent2"/>
              </a:solidFill>
              <a:ln w="2465" cap="flat">
                <a:noFill/>
                <a:prstDash val="solid"/>
                <a:miter/>
              </a:ln>
            </p:spPr>
            <p:txBody>
              <a:bodyPr rtlCol="0" anchor="ctr"/>
              <a:lstStyle/>
              <a:p>
                <a:endParaRPr lang="en-US"/>
              </a:p>
            </p:txBody>
          </p:sp>
          <p:sp>
            <p:nvSpPr>
              <p:cNvPr id="209" name="任意多边形: 形状 208">
                <a:extLst>
                  <a:ext uri="{FF2B5EF4-FFF2-40B4-BE49-F238E27FC236}">
                    <a16:creationId xmlns:a16="http://schemas.microsoft.com/office/drawing/2014/main" id="{532F9A53-4505-FEFF-16BE-9883BF573FF1}"/>
                  </a:ext>
                </a:extLst>
              </p:cNvPr>
              <p:cNvSpPr/>
              <p:nvPr/>
            </p:nvSpPr>
            <p:spPr>
              <a:xfrm>
                <a:off x="5028765" y="4244936"/>
                <a:ext cx="457106" cy="88236"/>
              </a:xfrm>
              <a:custGeom>
                <a:avLst/>
                <a:gdLst>
                  <a:gd name="connsiteX0" fmla="*/ 0 w 457106"/>
                  <a:gd name="connsiteY0" fmla="*/ 0 h 88236"/>
                  <a:gd name="connsiteX1" fmla="*/ 457107 w 457106"/>
                  <a:gd name="connsiteY1" fmla="*/ 0 h 88236"/>
                  <a:gd name="connsiteX2" fmla="*/ 457107 w 457106"/>
                  <a:gd name="connsiteY2" fmla="*/ 88237 h 88236"/>
                  <a:gd name="connsiteX3" fmla="*/ 0 w 457106"/>
                  <a:gd name="connsiteY3" fmla="*/ 88237 h 88236"/>
                </a:gdLst>
                <a:ahLst/>
                <a:cxnLst>
                  <a:cxn ang="0">
                    <a:pos x="connsiteX0" y="connsiteY0"/>
                  </a:cxn>
                  <a:cxn ang="0">
                    <a:pos x="connsiteX1" y="connsiteY1"/>
                  </a:cxn>
                  <a:cxn ang="0">
                    <a:pos x="connsiteX2" y="connsiteY2"/>
                  </a:cxn>
                  <a:cxn ang="0">
                    <a:pos x="connsiteX3" y="connsiteY3"/>
                  </a:cxn>
                </a:cxnLst>
                <a:rect l="l" t="t" r="r" b="b"/>
                <a:pathLst>
                  <a:path w="457106" h="88236">
                    <a:moveTo>
                      <a:pt x="0" y="0"/>
                    </a:moveTo>
                    <a:lnTo>
                      <a:pt x="457107" y="0"/>
                    </a:lnTo>
                    <a:lnTo>
                      <a:pt x="457107" y="88237"/>
                    </a:lnTo>
                    <a:lnTo>
                      <a:pt x="0" y="88237"/>
                    </a:lnTo>
                    <a:close/>
                  </a:path>
                </a:pathLst>
              </a:custGeom>
              <a:solidFill>
                <a:schemeClr val="accent1"/>
              </a:solidFill>
              <a:ln w="2465" cap="flat">
                <a:noFill/>
                <a:prstDash val="solid"/>
                <a:miter/>
              </a:ln>
            </p:spPr>
            <p:txBody>
              <a:bodyPr rtlCol="0" anchor="ctr"/>
              <a:lstStyle/>
              <a:p>
                <a:endParaRPr lang="en-US"/>
              </a:p>
            </p:txBody>
          </p:sp>
        </p:grpSp>
        <p:grpSp>
          <p:nvGrpSpPr>
            <p:cNvPr id="197" name="图形 17">
              <a:extLst>
                <a:ext uri="{FF2B5EF4-FFF2-40B4-BE49-F238E27FC236}">
                  <a16:creationId xmlns:a16="http://schemas.microsoft.com/office/drawing/2014/main" id="{178B6769-00A4-CF47-2E53-5079DE421CA8}"/>
                </a:ext>
              </a:extLst>
            </p:cNvPr>
            <p:cNvGrpSpPr/>
            <p:nvPr/>
          </p:nvGrpSpPr>
          <p:grpSpPr>
            <a:xfrm>
              <a:off x="5552098" y="4080293"/>
              <a:ext cx="289629" cy="105268"/>
              <a:chOff x="5552098" y="4080293"/>
              <a:chExt cx="289629" cy="105268"/>
            </a:xfrm>
            <a:solidFill>
              <a:srgbClr val="BDD1F9"/>
            </a:solidFill>
          </p:grpSpPr>
          <p:sp>
            <p:nvSpPr>
              <p:cNvPr id="205" name="任意多边形: 形状 204">
                <a:extLst>
                  <a:ext uri="{FF2B5EF4-FFF2-40B4-BE49-F238E27FC236}">
                    <a16:creationId xmlns:a16="http://schemas.microsoft.com/office/drawing/2014/main" id="{A10A4472-12B7-FE51-E590-2359E5E3513B}"/>
                  </a:ext>
                </a:extLst>
              </p:cNvPr>
              <p:cNvSpPr/>
              <p:nvPr/>
            </p:nvSpPr>
            <p:spPr>
              <a:xfrm>
                <a:off x="5552123" y="4080293"/>
                <a:ext cx="289604" cy="38104"/>
              </a:xfrm>
              <a:custGeom>
                <a:avLst/>
                <a:gdLst>
                  <a:gd name="connsiteX0" fmla="*/ 270552 w 289604"/>
                  <a:gd name="connsiteY0" fmla="*/ 38104 h 38104"/>
                  <a:gd name="connsiteX1" fmla="*/ 19052 w 289604"/>
                  <a:gd name="connsiteY1" fmla="*/ 38104 h 38104"/>
                  <a:gd name="connsiteX2" fmla="*/ 0 w 289604"/>
                  <a:gd name="connsiteY2" fmla="*/ 19052 h 38104"/>
                  <a:gd name="connsiteX3" fmla="*/ 0 w 289604"/>
                  <a:gd name="connsiteY3" fmla="*/ 19052 h 38104"/>
                  <a:gd name="connsiteX4" fmla="*/ 19052 w 289604"/>
                  <a:gd name="connsiteY4" fmla="*/ 0 h 38104"/>
                  <a:gd name="connsiteX5" fmla="*/ 270552 w 289604"/>
                  <a:gd name="connsiteY5" fmla="*/ 0 h 38104"/>
                  <a:gd name="connsiteX6" fmla="*/ 289604 w 289604"/>
                  <a:gd name="connsiteY6" fmla="*/ 19052 h 38104"/>
                  <a:gd name="connsiteX7" fmla="*/ 289604 w 289604"/>
                  <a:gd name="connsiteY7" fmla="*/ 19052 h 38104"/>
                  <a:gd name="connsiteX8" fmla="*/ 270552 w 289604"/>
                  <a:gd name="connsiteY8" fmla="*/ 38104 h 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604" h="38104">
                    <a:moveTo>
                      <a:pt x="270552" y="38104"/>
                    </a:moveTo>
                    <a:lnTo>
                      <a:pt x="19052" y="38104"/>
                    </a:lnTo>
                    <a:cubicBezTo>
                      <a:pt x="8528" y="38104"/>
                      <a:pt x="0" y="29577"/>
                      <a:pt x="0" y="19052"/>
                    </a:cubicBezTo>
                    <a:lnTo>
                      <a:pt x="0" y="19052"/>
                    </a:lnTo>
                    <a:cubicBezTo>
                      <a:pt x="0" y="8528"/>
                      <a:pt x="8528" y="0"/>
                      <a:pt x="19052" y="0"/>
                    </a:cubicBezTo>
                    <a:lnTo>
                      <a:pt x="270552" y="0"/>
                    </a:lnTo>
                    <a:cubicBezTo>
                      <a:pt x="281077" y="0"/>
                      <a:pt x="289604" y="8528"/>
                      <a:pt x="289604" y="19052"/>
                    </a:cubicBezTo>
                    <a:lnTo>
                      <a:pt x="289604" y="19052"/>
                    </a:lnTo>
                    <a:cubicBezTo>
                      <a:pt x="289604" y="29577"/>
                      <a:pt x="281077" y="38104"/>
                      <a:pt x="270552" y="38104"/>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06" name="任意多边形: 形状 205">
                <a:extLst>
                  <a:ext uri="{FF2B5EF4-FFF2-40B4-BE49-F238E27FC236}">
                    <a16:creationId xmlns:a16="http://schemas.microsoft.com/office/drawing/2014/main" id="{86AFFA59-7010-154D-A2CF-53B9516A9D34}"/>
                  </a:ext>
                </a:extLst>
              </p:cNvPr>
              <p:cNvSpPr/>
              <p:nvPr/>
            </p:nvSpPr>
            <p:spPr>
              <a:xfrm>
                <a:off x="5552098" y="4147457"/>
                <a:ext cx="204892" cy="38104"/>
              </a:xfrm>
              <a:custGeom>
                <a:avLst/>
                <a:gdLst>
                  <a:gd name="connsiteX0" fmla="*/ 185840 w 204892"/>
                  <a:gd name="connsiteY0" fmla="*/ 38105 h 38104"/>
                  <a:gd name="connsiteX1" fmla="*/ 19052 w 204892"/>
                  <a:gd name="connsiteY1" fmla="*/ 38105 h 38104"/>
                  <a:gd name="connsiteX2" fmla="*/ 0 w 204892"/>
                  <a:gd name="connsiteY2" fmla="*/ 19052 h 38104"/>
                  <a:gd name="connsiteX3" fmla="*/ 0 w 204892"/>
                  <a:gd name="connsiteY3" fmla="*/ 19052 h 38104"/>
                  <a:gd name="connsiteX4" fmla="*/ 19052 w 204892"/>
                  <a:gd name="connsiteY4" fmla="*/ 0 h 38104"/>
                  <a:gd name="connsiteX5" fmla="*/ 185840 w 204892"/>
                  <a:gd name="connsiteY5" fmla="*/ 0 h 38104"/>
                  <a:gd name="connsiteX6" fmla="*/ 204892 w 204892"/>
                  <a:gd name="connsiteY6" fmla="*/ 19052 h 38104"/>
                  <a:gd name="connsiteX7" fmla="*/ 204892 w 204892"/>
                  <a:gd name="connsiteY7" fmla="*/ 19052 h 38104"/>
                  <a:gd name="connsiteX8" fmla="*/ 185840 w 204892"/>
                  <a:gd name="connsiteY8" fmla="*/ 38105 h 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92" h="38104">
                    <a:moveTo>
                      <a:pt x="185840" y="38105"/>
                    </a:moveTo>
                    <a:lnTo>
                      <a:pt x="19052" y="38105"/>
                    </a:lnTo>
                    <a:cubicBezTo>
                      <a:pt x="8528" y="38105"/>
                      <a:pt x="0" y="29576"/>
                      <a:pt x="0" y="19052"/>
                    </a:cubicBezTo>
                    <a:lnTo>
                      <a:pt x="0" y="19052"/>
                    </a:lnTo>
                    <a:cubicBezTo>
                      <a:pt x="0" y="8528"/>
                      <a:pt x="8528" y="0"/>
                      <a:pt x="19052" y="0"/>
                    </a:cubicBezTo>
                    <a:lnTo>
                      <a:pt x="185840" y="0"/>
                    </a:lnTo>
                    <a:cubicBezTo>
                      <a:pt x="196364" y="0"/>
                      <a:pt x="204892" y="8528"/>
                      <a:pt x="204892" y="19052"/>
                    </a:cubicBezTo>
                    <a:lnTo>
                      <a:pt x="204892" y="19052"/>
                    </a:lnTo>
                    <a:cubicBezTo>
                      <a:pt x="204892" y="29576"/>
                      <a:pt x="196364" y="38105"/>
                      <a:pt x="185840" y="38105"/>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grpSp>
          <p:nvGrpSpPr>
            <p:cNvPr id="198" name="图形 17">
              <a:extLst>
                <a:ext uri="{FF2B5EF4-FFF2-40B4-BE49-F238E27FC236}">
                  <a16:creationId xmlns:a16="http://schemas.microsoft.com/office/drawing/2014/main" id="{A774CDAD-7B83-ACD7-A3EE-F786B74F8683}"/>
                </a:ext>
              </a:extLst>
            </p:cNvPr>
            <p:cNvGrpSpPr/>
            <p:nvPr/>
          </p:nvGrpSpPr>
          <p:grpSpPr>
            <a:xfrm>
              <a:off x="5028765" y="4524706"/>
              <a:ext cx="457106" cy="264760"/>
              <a:chOff x="5028765" y="4524706"/>
              <a:chExt cx="457106" cy="264760"/>
            </a:xfrm>
          </p:grpSpPr>
          <p:sp>
            <p:nvSpPr>
              <p:cNvPr id="202" name="任意多边形: 形状 201">
                <a:extLst>
                  <a:ext uri="{FF2B5EF4-FFF2-40B4-BE49-F238E27FC236}">
                    <a16:creationId xmlns:a16="http://schemas.microsoft.com/office/drawing/2014/main" id="{A125CEBC-B896-0B1A-B082-30A679EAD6C7}"/>
                  </a:ext>
                </a:extLst>
              </p:cNvPr>
              <p:cNvSpPr/>
              <p:nvPr/>
            </p:nvSpPr>
            <p:spPr>
              <a:xfrm>
                <a:off x="5028765" y="4524706"/>
                <a:ext cx="457106" cy="180318"/>
              </a:xfrm>
              <a:custGeom>
                <a:avLst/>
                <a:gdLst>
                  <a:gd name="connsiteX0" fmla="*/ 0 w 457106"/>
                  <a:gd name="connsiteY0" fmla="*/ 0 h 180318"/>
                  <a:gd name="connsiteX1" fmla="*/ 457107 w 457106"/>
                  <a:gd name="connsiteY1" fmla="*/ 0 h 180318"/>
                  <a:gd name="connsiteX2" fmla="*/ 457107 w 457106"/>
                  <a:gd name="connsiteY2" fmla="*/ 180319 h 180318"/>
                  <a:gd name="connsiteX3" fmla="*/ 0 w 457106"/>
                  <a:gd name="connsiteY3" fmla="*/ 180319 h 180318"/>
                </a:gdLst>
                <a:ahLst/>
                <a:cxnLst>
                  <a:cxn ang="0">
                    <a:pos x="connsiteX0" y="connsiteY0"/>
                  </a:cxn>
                  <a:cxn ang="0">
                    <a:pos x="connsiteX1" y="connsiteY1"/>
                  </a:cxn>
                  <a:cxn ang="0">
                    <a:pos x="connsiteX2" y="connsiteY2"/>
                  </a:cxn>
                  <a:cxn ang="0">
                    <a:pos x="connsiteX3" y="connsiteY3"/>
                  </a:cxn>
                </a:cxnLst>
                <a:rect l="l" t="t" r="r" b="b"/>
                <a:pathLst>
                  <a:path w="457106" h="180318">
                    <a:moveTo>
                      <a:pt x="0" y="0"/>
                    </a:moveTo>
                    <a:lnTo>
                      <a:pt x="457107" y="0"/>
                    </a:lnTo>
                    <a:lnTo>
                      <a:pt x="457107" y="180319"/>
                    </a:lnTo>
                    <a:lnTo>
                      <a:pt x="0" y="180319"/>
                    </a:lnTo>
                    <a:close/>
                  </a:path>
                </a:pathLst>
              </a:custGeom>
              <a:solidFill>
                <a:schemeClr val="accent2">
                  <a:lumMod val="60000"/>
                  <a:lumOff val="40000"/>
                </a:schemeClr>
              </a:solidFill>
              <a:ln w="2465" cap="flat">
                <a:noFill/>
                <a:prstDash val="solid"/>
                <a:miter/>
              </a:ln>
            </p:spPr>
            <p:txBody>
              <a:bodyPr rtlCol="0" anchor="ctr"/>
              <a:lstStyle/>
              <a:p>
                <a:endParaRPr lang="en-US"/>
              </a:p>
            </p:txBody>
          </p:sp>
          <p:sp>
            <p:nvSpPr>
              <p:cNvPr id="203" name="任意多边形: 形状 202">
                <a:extLst>
                  <a:ext uri="{FF2B5EF4-FFF2-40B4-BE49-F238E27FC236}">
                    <a16:creationId xmlns:a16="http://schemas.microsoft.com/office/drawing/2014/main" id="{B4414F7B-4FD9-89AD-579C-D12BE37BCF66}"/>
                  </a:ext>
                </a:extLst>
              </p:cNvPr>
              <p:cNvSpPr/>
              <p:nvPr/>
            </p:nvSpPr>
            <p:spPr>
              <a:xfrm>
                <a:off x="5028765" y="4660512"/>
                <a:ext cx="457106" cy="128954"/>
              </a:xfrm>
              <a:custGeom>
                <a:avLst/>
                <a:gdLst>
                  <a:gd name="connsiteX0" fmla="*/ 0 w 457106"/>
                  <a:gd name="connsiteY0" fmla="*/ 0 h 128954"/>
                  <a:gd name="connsiteX1" fmla="*/ 457107 w 457106"/>
                  <a:gd name="connsiteY1" fmla="*/ 0 h 128954"/>
                  <a:gd name="connsiteX2" fmla="*/ 457107 w 457106"/>
                  <a:gd name="connsiteY2" fmla="*/ 128954 h 128954"/>
                  <a:gd name="connsiteX3" fmla="*/ 0 w 457106"/>
                  <a:gd name="connsiteY3" fmla="*/ 128954 h 128954"/>
                </a:gdLst>
                <a:ahLst/>
                <a:cxnLst>
                  <a:cxn ang="0">
                    <a:pos x="connsiteX0" y="connsiteY0"/>
                  </a:cxn>
                  <a:cxn ang="0">
                    <a:pos x="connsiteX1" y="connsiteY1"/>
                  </a:cxn>
                  <a:cxn ang="0">
                    <a:pos x="connsiteX2" y="connsiteY2"/>
                  </a:cxn>
                  <a:cxn ang="0">
                    <a:pos x="connsiteX3" y="connsiteY3"/>
                  </a:cxn>
                </a:cxnLst>
                <a:rect l="l" t="t" r="r" b="b"/>
                <a:pathLst>
                  <a:path w="457106" h="128954">
                    <a:moveTo>
                      <a:pt x="0" y="0"/>
                    </a:moveTo>
                    <a:lnTo>
                      <a:pt x="457107" y="0"/>
                    </a:lnTo>
                    <a:lnTo>
                      <a:pt x="457107" y="128954"/>
                    </a:lnTo>
                    <a:lnTo>
                      <a:pt x="0" y="128954"/>
                    </a:lnTo>
                    <a:close/>
                  </a:path>
                </a:pathLst>
              </a:custGeom>
              <a:solidFill>
                <a:schemeClr val="accent2"/>
              </a:solidFill>
              <a:ln w="2465" cap="flat">
                <a:noFill/>
                <a:prstDash val="solid"/>
                <a:miter/>
              </a:ln>
            </p:spPr>
            <p:txBody>
              <a:bodyPr rtlCol="0" anchor="ctr"/>
              <a:lstStyle/>
              <a:p>
                <a:endParaRPr lang="en-US"/>
              </a:p>
            </p:txBody>
          </p:sp>
          <p:sp>
            <p:nvSpPr>
              <p:cNvPr id="204" name="任意多边形: 形状 203">
                <a:extLst>
                  <a:ext uri="{FF2B5EF4-FFF2-40B4-BE49-F238E27FC236}">
                    <a16:creationId xmlns:a16="http://schemas.microsoft.com/office/drawing/2014/main" id="{F8996E48-A650-0C2A-475C-825D4A604B81}"/>
                  </a:ext>
                </a:extLst>
              </p:cNvPr>
              <p:cNvSpPr/>
              <p:nvPr/>
            </p:nvSpPr>
            <p:spPr>
              <a:xfrm>
                <a:off x="5028765" y="4524706"/>
                <a:ext cx="163977" cy="264759"/>
              </a:xfrm>
              <a:custGeom>
                <a:avLst/>
                <a:gdLst>
                  <a:gd name="connsiteX0" fmla="*/ 0 w 163977"/>
                  <a:gd name="connsiteY0" fmla="*/ 0 h 264759"/>
                  <a:gd name="connsiteX1" fmla="*/ 163978 w 163977"/>
                  <a:gd name="connsiteY1" fmla="*/ 137753 h 264759"/>
                  <a:gd name="connsiteX2" fmla="*/ 0 w 163977"/>
                  <a:gd name="connsiteY2" fmla="*/ 264760 h 264759"/>
                </a:gdLst>
                <a:ahLst/>
                <a:cxnLst>
                  <a:cxn ang="0">
                    <a:pos x="connsiteX0" y="connsiteY0"/>
                  </a:cxn>
                  <a:cxn ang="0">
                    <a:pos x="connsiteX1" y="connsiteY1"/>
                  </a:cxn>
                  <a:cxn ang="0">
                    <a:pos x="connsiteX2" y="connsiteY2"/>
                  </a:cxn>
                </a:cxnLst>
                <a:rect l="l" t="t" r="r" b="b"/>
                <a:pathLst>
                  <a:path w="163977" h="264759">
                    <a:moveTo>
                      <a:pt x="0" y="0"/>
                    </a:moveTo>
                    <a:lnTo>
                      <a:pt x="163978" y="137753"/>
                    </a:lnTo>
                    <a:lnTo>
                      <a:pt x="0" y="264760"/>
                    </a:lnTo>
                    <a:close/>
                  </a:path>
                </a:pathLst>
              </a:custGeom>
              <a:solidFill>
                <a:schemeClr val="accent1"/>
              </a:solidFill>
              <a:ln w="2465" cap="flat">
                <a:noFill/>
                <a:prstDash val="solid"/>
                <a:miter/>
              </a:ln>
            </p:spPr>
            <p:txBody>
              <a:bodyPr rtlCol="0" anchor="ctr"/>
              <a:lstStyle/>
              <a:p>
                <a:endParaRPr lang="en-US"/>
              </a:p>
            </p:txBody>
          </p:sp>
        </p:grpSp>
        <p:grpSp>
          <p:nvGrpSpPr>
            <p:cNvPr id="199" name="图形 17">
              <a:extLst>
                <a:ext uri="{FF2B5EF4-FFF2-40B4-BE49-F238E27FC236}">
                  <a16:creationId xmlns:a16="http://schemas.microsoft.com/office/drawing/2014/main" id="{6E0827A3-68CD-AB91-77BC-8D96B9179A7E}"/>
                </a:ext>
              </a:extLst>
            </p:cNvPr>
            <p:cNvGrpSpPr/>
            <p:nvPr/>
          </p:nvGrpSpPr>
          <p:grpSpPr>
            <a:xfrm>
              <a:off x="5552098" y="4536562"/>
              <a:ext cx="289629" cy="105292"/>
              <a:chOff x="5552098" y="4536562"/>
              <a:chExt cx="289629" cy="105292"/>
            </a:xfrm>
            <a:solidFill>
              <a:srgbClr val="BDD1F9"/>
            </a:solidFill>
          </p:grpSpPr>
          <p:sp>
            <p:nvSpPr>
              <p:cNvPr id="200" name="任意多边形: 形状 199">
                <a:extLst>
                  <a:ext uri="{FF2B5EF4-FFF2-40B4-BE49-F238E27FC236}">
                    <a16:creationId xmlns:a16="http://schemas.microsoft.com/office/drawing/2014/main" id="{2D22E9E4-EC7A-5BB1-8198-7E4820EA2310}"/>
                  </a:ext>
                </a:extLst>
              </p:cNvPr>
              <p:cNvSpPr/>
              <p:nvPr/>
            </p:nvSpPr>
            <p:spPr>
              <a:xfrm>
                <a:off x="5552123" y="4536562"/>
                <a:ext cx="289604" cy="38104"/>
              </a:xfrm>
              <a:custGeom>
                <a:avLst/>
                <a:gdLst>
                  <a:gd name="connsiteX0" fmla="*/ 270552 w 289604"/>
                  <a:gd name="connsiteY0" fmla="*/ 38105 h 38104"/>
                  <a:gd name="connsiteX1" fmla="*/ 19052 w 289604"/>
                  <a:gd name="connsiteY1" fmla="*/ 38105 h 38104"/>
                  <a:gd name="connsiteX2" fmla="*/ 0 w 289604"/>
                  <a:gd name="connsiteY2" fmla="*/ 19053 h 38104"/>
                  <a:gd name="connsiteX3" fmla="*/ 0 w 289604"/>
                  <a:gd name="connsiteY3" fmla="*/ 19053 h 38104"/>
                  <a:gd name="connsiteX4" fmla="*/ 19052 w 289604"/>
                  <a:gd name="connsiteY4" fmla="*/ 0 h 38104"/>
                  <a:gd name="connsiteX5" fmla="*/ 270552 w 289604"/>
                  <a:gd name="connsiteY5" fmla="*/ 0 h 38104"/>
                  <a:gd name="connsiteX6" fmla="*/ 289604 w 289604"/>
                  <a:gd name="connsiteY6" fmla="*/ 19053 h 38104"/>
                  <a:gd name="connsiteX7" fmla="*/ 289604 w 289604"/>
                  <a:gd name="connsiteY7" fmla="*/ 19053 h 38104"/>
                  <a:gd name="connsiteX8" fmla="*/ 270552 w 289604"/>
                  <a:gd name="connsiteY8" fmla="*/ 38105 h 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604" h="38104">
                    <a:moveTo>
                      <a:pt x="270552" y="38105"/>
                    </a:moveTo>
                    <a:lnTo>
                      <a:pt x="19052" y="38105"/>
                    </a:lnTo>
                    <a:cubicBezTo>
                      <a:pt x="8528" y="38105"/>
                      <a:pt x="0" y="29577"/>
                      <a:pt x="0" y="19053"/>
                    </a:cubicBezTo>
                    <a:lnTo>
                      <a:pt x="0" y="19053"/>
                    </a:lnTo>
                    <a:cubicBezTo>
                      <a:pt x="0" y="8528"/>
                      <a:pt x="8528" y="0"/>
                      <a:pt x="19052" y="0"/>
                    </a:cubicBezTo>
                    <a:lnTo>
                      <a:pt x="270552" y="0"/>
                    </a:lnTo>
                    <a:cubicBezTo>
                      <a:pt x="281077" y="0"/>
                      <a:pt x="289604" y="8528"/>
                      <a:pt x="289604" y="19053"/>
                    </a:cubicBezTo>
                    <a:lnTo>
                      <a:pt x="289604" y="19053"/>
                    </a:lnTo>
                    <a:cubicBezTo>
                      <a:pt x="289604" y="29577"/>
                      <a:pt x="281077" y="38105"/>
                      <a:pt x="270552" y="38105"/>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sp>
            <p:nvSpPr>
              <p:cNvPr id="201" name="任意多边形: 形状 200">
                <a:extLst>
                  <a:ext uri="{FF2B5EF4-FFF2-40B4-BE49-F238E27FC236}">
                    <a16:creationId xmlns:a16="http://schemas.microsoft.com/office/drawing/2014/main" id="{A2E13F1B-24C0-1C2F-201D-5BE3889B7727}"/>
                  </a:ext>
                </a:extLst>
              </p:cNvPr>
              <p:cNvSpPr/>
              <p:nvPr/>
            </p:nvSpPr>
            <p:spPr>
              <a:xfrm>
                <a:off x="5552098" y="4603750"/>
                <a:ext cx="204892" cy="38104"/>
              </a:xfrm>
              <a:custGeom>
                <a:avLst/>
                <a:gdLst>
                  <a:gd name="connsiteX0" fmla="*/ 185840 w 204892"/>
                  <a:gd name="connsiteY0" fmla="*/ 38105 h 38104"/>
                  <a:gd name="connsiteX1" fmla="*/ 19052 w 204892"/>
                  <a:gd name="connsiteY1" fmla="*/ 38105 h 38104"/>
                  <a:gd name="connsiteX2" fmla="*/ 0 w 204892"/>
                  <a:gd name="connsiteY2" fmla="*/ 19052 h 38104"/>
                  <a:gd name="connsiteX3" fmla="*/ 0 w 204892"/>
                  <a:gd name="connsiteY3" fmla="*/ 19052 h 38104"/>
                  <a:gd name="connsiteX4" fmla="*/ 19052 w 204892"/>
                  <a:gd name="connsiteY4" fmla="*/ 0 h 38104"/>
                  <a:gd name="connsiteX5" fmla="*/ 185840 w 204892"/>
                  <a:gd name="connsiteY5" fmla="*/ 0 h 38104"/>
                  <a:gd name="connsiteX6" fmla="*/ 204892 w 204892"/>
                  <a:gd name="connsiteY6" fmla="*/ 19052 h 38104"/>
                  <a:gd name="connsiteX7" fmla="*/ 204892 w 204892"/>
                  <a:gd name="connsiteY7" fmla="*/ 19052 h 38104"/>
                  <a:gd name="connsiteX8" fmla="*/ 185840 w 204892"/>
                  <a:gd name="connsiteY8" fmla="*/ 38105 h 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92" h="38104">
                    <a:moveTo>
                      <a:pt x="185840" y="38105"/>
                    </a:moveTo>
                    <a:lnTo>
                      <a:pt x="19052" y="38105"/>
                    </a:lnTo>
                    <a:cubicBezTo>
                      <a:pt x="8528" y="38105"/>
                      <a:pt x="0" y="29577"/>
                      <a:pt x="0" y="19052"/>
                    </a:cubicBezTo>
                    <a:lnTo>
                      <a:pt x="0" y="19052"/>
                    </a:lnTo>
                    <a:cubicBezTo>
                      <a:pt x="0" y="8528"/>
                      <a:pt x="8528" y="0"/>
                      <a:pt x="19052" y="0"/>
                    </a:cubicBezTo>
                    <a:lnTo>
                      <a:pt x="185840" y="0"/>
                    </a:lnTo>
                    <a:cubicBezTo>
                      <a:pt x="196364" y="0"/>
                      <a:pt x="204892" y="8528"/>
                      <a:pt x="204892" y="19052"/>
                    </a:cubicBezTo>
                    <a:lnTo>
                      <a:pt x="204892" y="19052"/>
                    </a:lnTo>
                    <a:cubicBezTo>
                      <a:pt x="204892" y="29577"/>
                      <a:pt x="196364" y="38105"/>
                      <a:pt x="185840" y="38105"/>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grpSp>
      <p:grpSp>
        <p:nvGrpSpPr>
          <p:cNvPr id="46" name="图形 17">
            <a:extLst>
              <a:ext uri="{FF2B5EF4-FFF2-40B4-BE49-F238E27FC236}">
                <a16:creationId xmlns:a16="http://schemas.microsoft.com/office/drawing/2014/main" id="{8965C7F2-7D48-C4B0-097E-10CAB5247861}"/>
              </a:ext>
            </a:extLst>
          </p:cNvPr>
          <p:cNvGrpSpPr/>
          <p:nvPr/>
        </p:nvGrpSpPr>
        <p:grpSpPr>
          <a:xfrm>
            <a:off x="10395916" y="2884298"/>
            <a:ext cx="1118493" cy="1102917"/>
            <a:chOff x="6841787" y="2299781"/>
            <a:chExt cx="1262823" cy="1245238"/>
          </a:xfrm>
        </p:grpSpPr>
        <p:sp>
          <p:nvSpPr>
            <p:cNvPr id="181" name="任意多边形: 形状 180">
              <a:extLst>
                <a:ext uri="{FF2B5EF4-FFF2-40B4-BE49-F238E27FC236}">
                  <a16:creationId xmlns:a16="http://schemas.microsoft.com/office/drawing/2014/main" id="{DF0BA747-AA84-B632-B643-07C9144E94C5}"/>
                </a:ext>
              </a:extLst>
            </p:cNvPr>
            <p:cNvSpPr/>
            <p:nvPr/>
          </p:nvSpPr>
          <p:spPr>
            <a:xfrm>
              <a:off x="7064682" y="2556407"/>
              <a:ext cx="653357" cy="401797"/>
            </a:xfrm>
            <a:custGeom>
              <a:avLst/>
              <a:gdLst>
                <a:gd name="connsiteX0" fmla="*/ 651217 w 653357"/>
                <a:gd name="connsiteY0" fmla="*/ 262024 h 401797"/>
                <a:gd name="connsiteX1" fmla="*/ 630785 w 653357"/>
                <a:gd name="connsiteY1" fmla="*/ 401774 h 401797"/>
                <a:gd name="connsiteX2" fmla="*/ 405830 w 653357"/>
                <a:gd name="connsiteY2" fmla="*/ 347328 h 401797"/>
                <a:gd name="connsiteX3" fmla="*/ 24168 w 653357"/>
                <a:gd name="connsiteY3" fmla="*/ 217092 h 401797"/>
                <a:gd name="connsiteX4" fmla="*/ 145999 w 653357"/>
                <a:gd name="connsiteY4" fmla="*/ 0 h 401797"/>
                <a:gd name="connsiteX5" fmla="*/ 651217 w 653357"/>
                <a:gd name="connsiteY5" fmla="*/ 262024 h 401797"/>
                <a:gd name="connsiteX6" fmla="*/ 651217 w 653357"/>
                <a:gd name="connsiteY6" fmla="*/ 262024 h 40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357" h="401797">
                  <a:moveTo>
                    <a:pt x="651217" y="262024"/>
                  </a:moveTo>
                  <a:cubicBezTo>
                    <a:pt x="651217" y="262024"/>
                    <a:pt x="663122" y="403918"/>
                    <a:pt x="630785" y="401774"/>
                  </a:cubicBezTo>
                  <a:cubicBezTo>
                    <a:pt x="598472" y="399629"/>
                    <a:pt x="534636" y="337173"/>
                    <a:pt x="405830" y="347328"/>
                  </a:cubicBezTo>
                  <a:cubicBezTo>
                    <a:pt x="277024" y="357483"/>
                    <a:pt x="119430" y="385679"/>
                    <a:pt x="24168" y="217092"/>
                  </a:cubicBezTo>
                  <a:cubicBezTo>
                    <a:pt x="-71093" y="48506"/>
                    <a:pt x="145999" y="0"/>
                    <a:pt x="145999" y="0"/>
                  </a:cubicBezTo>
                  <a:lnTo>
                    <a:pt x="651217" y="262024"/>
                  </a:lnTo>
                  <a:lnTo>
                    <a:pt x="651217" y="262024"/>
                  </a:lnTo>
                  <a:close/>
                </a:path>
              </a:pathLst>
            </a:custGeom>
            <a:solidFill>
              <a:schemeClr val="accent1">
                <a:lumMod val="75000"/>
              </a:schemeClr>
            </a:solidFill>
            <a:ln w="2465" cap="flat">
              <a:noFill/>
              <a:prstDash val="solid"/>
              <a:miter/>
            </a:ln>
          </p:spPr>
          <p:txBody>
            <a:bodyPr rtlCol="0" anchor="ctr"/>
            <a:lstStyle/>
            <a:p>
              <a:endParaRPr lang="en-US"/>
            </a:p>
          </p:txBody>
        </p:sp>
        <p:sp>
          <p:nvSpPr>
            <p:cNvPr id="182" name="任意多边形: 形状 181">
              <a:extLst>
                <a:ext uri="{FF2B5EF4-FFF2-40B4-BE49-F238E27FC236}">
                  <a16:creationId xmlns:a16="http://schemas.microsoft.com/office/drawing/2014/main" id="{5478AEBC-566A-0FA8-0CFB-B22B02563006}"/>
                </a:ext>
              </a:extLst>
            </p:cNvPr>
            <p:cNvSpPr/>
            <p:nvPr/>
          </p:nvSpPr>
          <p:spPr>
            <a:xfrm>
              <a:off x="6841787" y="2299781"/>
              <a:ext cx="1262823" cy="561610"/>
            </a:xfrm>
            <a:custGeom>
              <a:avLst/>
              <a:gdLst>
                <a:gd name="connsiteX0" fmla="*/ 600307 w 1262823"/>
                <a:gd name="connsiteY0" fmla="*/ 508249 h 561610"/>
                <a:gd name="connsiteX1" fmla="*/ 1249341 w 1262823"/>
                <a:gd name="connsiteY1" fmla="*/ 561611 h 561610"/>
                <a:gd name="connsiteX2" fmla="*/ 1262823 w 1262823"/>
                <a:gd name="connsiteY2" fmla="*/ 532749 h 561610"/>
                <a:gd name="connsiteX3" fmla="*/ 640605 w 1262823"/>
                <a:gd name="connsiteY3" fmla="*/ 73449 h 561610"/>
                <a:gd name="connsiteX4" fmla="*/ 12077 w 1262823"/>
                <a:gd name="connsiteY4" fmla="*/ 0 h 561610"/>
                <a:gd name="connsiteX5" fmla="*/ 0 w 1262823"/>
                <a:gd name="connsiteY5" fmla="*/ 25855 h 561610"/>
                <a:gd name="connsiteX6" fmla="*/ 600307 w 1262823"/>
                <a:gd name="connsiteY6" fmla="*/ 508249 h 5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823" h="561610">
                  <a:moveTo>
                    <a:pt x="600307" y="508249"/>
                  </a:moveTo>
                  <a:lnTo>
                    <a:pt x="1249341" y="561611"/>
                  </a:lnTo>
                  <a:lnTo>
                    <a:pt x="1262823" y="532749"/>
                  </a:lnTo>
                  <a:lnTo>
                    <a:pt x="640605" y="73449"/>
                  </a:lnTo>
                  <a:lnTo>
                    <a:pt x="12077" y="0"/>
                  </a:lnTo>
                  <a:lnTo>
                    <a:pt x="0" y="25855"/>
                  </a:lnTo>
                  <a:lnTo>
                    <a:pt x="600307" y="508249"/>
                  </a:lnTo>
                  <a:close/>
                </a:path>
              </a:pathLst>
            </a:custGeom>
            <a:solidFill>
              <a:schemeClr val="accent1"/>
            </a:solidFill>
            <a:ln w="2465" cap="flat">
              <a:noFill/>
              <a:prstDash val="solid"/>
              <a:miter/>
            </a:ln>
          </p:spPr>
          <p:txBody>
            <a:bodyPr rtlCol="0" anchor="ctr"/>
            <a:lstStyle/>
            <a:p>
              <a:endParaRPr lang="en-US"/>
            </a:p>
          </p:txBody>
        </p:sp>
        <p:grpSp>
          <p:nvGrpSpPr>
            <p:cNvPr id="183" name="图形 17">
              <a:extLst>
                <a:ext uri="{FF2B5EF4-FFF2-40B4-BE49-F238E27FC236}">
                  <a16:creationId xmlns:a16="http://schemas.microsoft.com/office/drawing/2014/main" id="{CDD04ED9-AD19-F234-E94B-59AFA27ED0A6}"/>
                </a:ext>
              </a:extLst>
            </p:cNvPr>
            <p:cNvGrpSpPr/>
            <p:nvPr/>
          </p:nvGrpSpPr>
          <p:grpSpPr>
            <a:xfrm>
              <a:off x="7817100" y="3278555"/>
              <a:ext cx="77170" cy="266463"/>
              <a:chOff x="7817100" y="3278555"/>
              <a:chExt cx="77170" cy="266463"/>
            </a:xfrm>
            <a:solidFill>
              <a:srgbClr val="F99746"/>
            </a:solidFill>
          </p:grpSpPr>
          <p:sp>
            <p:nvSpPr>
              <p:cNvPr id="185" name="任意多边形: 形状 184">
                <a:extLst>
                  <a:ext uri="{FF2B5EF4-FFF2-40B4-BE49-F238E27FC236}">
                    <a16:creationId xmlns:a16="http://schemas.microsoft.com/office/drawing/2014/main" id="{4739AE5A-32B4-90AF-FA0F-18833E41683D}"/>
                  </a:ext>
                </a:extLst>
              </p:cNvPr>
              <p:cNvSpPr/>
              <p:nvPr/>
            </p:nvSpPr>
            <p:spPr>
              <a:xfrm>
                <a:off x="7834436" y="3278555"/>
                <a:ext cx="50335" cy="50358"/>
              </a:xfrm>
              <a:custGeom>
                <a:avLst/>
                <a:gdLst>
                  <a:gd name="connsiteX0" fmla="*/ 49360 w 50335"/>
                  <a:gd name="connsiteY0" fmla="*/ 18253 h 50358"/>
                  <a:gd name="connsiteX1" fmla="*/ 18231 w 50335"/>
                  <a:gd name="connsiteY1" fmla="*/ 976 h 50358"/>
                  <a:gd name="connsiteX2" fmla="*/ 978 w 50335"/>
                  <a:gd name="connsiteY2" fmla="*/ 32105 h 50358"/>
                  <a:gd name="connsiteX3" fmla="*/ 32082 w 50335"/>
                  <a:gd name="connsiteY3" fmla="*/ 49383 h 50358"/>
                  <a:gd name="connsiteX4" fmla="*/ 49360 w 50335"/>
                  <a:gd name="connsiteY4" fmla="*/ 18253 h 50358"/>
                  <a:gd name="connsiteX5" fmla="*/ 49360 w 50335"/>
                  <a:gd name="connsiteY5" fmla="*/ 18253 h 5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35" h="50358">
                    <a:moveTo>
                      <a:pt x="49360" y="18253"/>
                    </a:moveTo>
                    <a:cubicBezTo>
                      <a:pt x="45539" y="4894"/>
                      <a:pt x="31589" y="-2845"/>
                      <a:pt x="18231" y="976"/>
                    </a:cubicBezTo>
                    <a:cubicBezTo>
                      <a:pt x="4871" y="4796"/>
                      <a:pt x="-2843" y="18722"/>
                      <a:pt x="978" y="32105"/>
                    </a:cubicBezTo>
                    <a:cubicBezTo>
                      <a:pt x="4797" y="45464"/>
                      <a:pt x="18723" y="53203"/>
                      <a:pt x="32082" y="49383"/>
                    </a:cubicBezTo>
                    <a:cubicBezTo>
                      <a:pt x="45441" y="45538"/>
                      <a:pt x="53180" y="31612"/>
                      <a:pt x="49360" y="18253"/>
                    </a:cubicBezTo>
                    <a:lnTo>
                      <a:pt x="49360" y="18253"/>
                    </a:lnTo>
                    <a:close/>
                  </a:path>
                </a:pathLst>
              </a:custGeom>
              <a:solidFill>
                <a:srgbClr val="F99746"/>
              </a:solidFill>
              <a:ln w="2465" cap="flat">
                <a:noFill/>
                <a:prstDash val="solid"/>
                <a:miter/>
              </a:ln>
            </p:spPr>
            <p:txBody>
              <a:bodyPr rtlCol="0" anchor="ctr"/>
              <a:lstStyle/>
              <a:p>
                <a:endParaRPr lang="en-US"/>
              </a:p>
            </p:txBody>
          </p:sp>
          <p:sp>
            <p:nvSpPr>
              <p:cNvPr id="186" name="任意多边形: 形状 185">
                <a:extLst>
                  <a:ext uri="{FF2B5EF4-FFF2-40B4-BE49-F238E27FC236}">
                    <a16:creationId xmlns:a16="http://schemas.microsoft.com/office/drawing/2014/main" id="{A294B89C-940E-5B85-1338-D1A9F69C4C95}"/>
                  </a:ext>
                </a:extLst>
              </p:cNvPr>
              <p:cNvSpPr/>
              <p:nvPr/>
            </p:nvSpPr>
            <p:spPr>
              <a:xfrm>
                <a:off x="7817100" y="3303771"/>
                <a:ext cx="77170" cy="241248"/>
              </a:xfrm>
              <a:custGeom>
                <a:avLst/>
                <a:gdLst>
                  <a:gd name="connsiteX0" fmla="*/ 45055 w 77170"/>
                  <a:gd name="connsiteY0" fmla="*/ 13 h 241248"/>
                  <a:gd name="connsiteX1" fmla="*/ 77170 w 77170"/>
                  <a:gd name="connsiteY1" fmla="*/ 234851 h 241248"/>
                  <a:gd name="connsiteX2" fmla="*/ 51858 w 77170"/>
                  <a:gd name="connsiteY2" fmla="*/ 240964 h 241248"/>
                  <a:gd name="connsiteX3" fmla="*/ 39263 w 77170"/>
                  <a:gd name="connsiteY3" fmla="*/ 207099 h 241248"/>
                  <a:gd name="connsiteX4" fmla="*/ 38450 w 77170"/>
                  <a:gd name="connsiteY4" fmla="*/ 240643 h 241248"/>
                  <a:gd name="connsiteX5" fmla="*/ 0 w 77170"/>
                  <a:gd name="connsiteY5" fmla="*/ 234679 h 241248"/>
                  <a:gd name="connsiteX6" fmla="*/ 45055 w 77170"/>
                  <a:gd name="connsiteY6" fmla="*/ 13 h 241248"/>
                  <a:gd name="connsiteX7" fmla="*/ 45055 w 77170"/>
                  <a:gd name="connsiteY7" fmla="*/ 13 h 2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70" h="241248">
                    <a:moveTo>
                      <a:pt x="45055" y="13"/>
                    </a:moveTo>
                    <a:cubicBezTo>
                      <a:pt x="71083" y="-2008"/>
                      <a:pt x="77170" y="234851"/>
                      <a:pt x="77170" y="234851"/>
                    </a:cubicBezTo>
                    <a:cubicBezTo>
                      <a:pt x="77170" y="234851"/>
                      <a:pt x="60189" y="242837"/>
                      <a:pt x="51858" y="240964"/>
                    </a:cubicBezTo>
                    <a:cubicBezTo>
                      <a:pt x="43503" y="239091"/>
                      <a:pt x="39263" y="207099"/>
                      <a:pt x="39263" y="207099"/>
                    </a:cubicBezTo>
                    <a:lnTo>
                      <a:pt x="38450" y="240643"/>
                    </a:lnTo>
                    <a:cubicBezTo>
                      <a:pt x="38450" y="240643"/>
                      <a:pt x="9908" y="241629"/>
                      <a:pt x="0" y="234679"/>
                    </a:cubicBezTo>
                    <a:cubicBezTo>
                      <a:pt x="0" y="234679"/>
                      <a:pt x="3870" y="3242"/>
                      <a:pt x="45055" y="13"/>
                    </a:cubicBezTo>
                    <a:lnTo>
                      <a:pt x="45055" y="13"/>
                    </a:lnTo>
                    <a:close/>
                  </a:path>
                </a:pathLst>
              </a:custGeom>
              <a:solidFill>
                <a:srgbClr val="F99746"/>
              </a:solidFill>
              <a:ln w="2465" cap="flat">
                <a:noFill/>
                <a:prstDash val="solid"/>
                <a:miter/>
              </a:ln>
            </p:spPr>
            <p:txBody>
              <a:bodyPr rtlCol="0" anchor="ctr"/>
              <a:lstStyle/>
              <a:p>
                <a:endParaRPr lang="en-US"/>
              </a:p>
            </p:txBody>
          </p:sp>
        </p:grpSp>
        <p:sp>
          <p:nvSpPr>
            <p:cNvPr id="184" name="任意多边形: 形状 183">
              <a:extLst>
                <a:ext uri="{FF2B5EF4-FFF2-40B4-BE49-F238E27FC236}">
                  <a16:creationId xmlns:a16="http://schemas.microsoft.com/office/drawing/2014/main" id="{4A13655F-F1CA-2516-8698-ECFADC9B95CC}"/>
                </a:ext>
              </a:extLst>
            </p:cNvPr>
            <p:cNvSpPr/>
            <p:nvPr/>
          </p:nvSpPr>
          <p:spPr>
            <a:xfrm>
              <a:off x="7511401" y="2538365"/>
              <a:ext cx="359232" cy="770766"/>
            </a:xfrm>
            <a:custGeom>
              <a:avLst/>
              <a:gdLst>
                <a:gd name="connsiteX0" fmla="*/ 359232 w 359232"/>
                <a:gd name="connsiteY0" fmla="*/ 770767 h 770766"/>
                <a:gd name="connsiteX1" fmla="*/ 354525 w 359232"/>
                <a:gd name="connsiteY1" fmla="*/ 253274 h 770766"/>
                <a:gd name="connsiteX2" fmla="*/ 351173 w 359232"/>
                <a:gd name="connsiteY2" fmla="*/ 250760 h 770766"/>
                <a:gd name="connsiteX3" fmla="*/ 12176 w 359232"/>
                <a:gd name="connsiteY3" fmla="*/ 0 h 770766"/>
                <a:gd name="connsiteX4" fmla="*/ 0 w 359232"/>
                <a:gd name="connsiteY4" fmla="*/ 16464 h 770766"/>
                <a:gd name="connsiteX5" fmla="*/ 335621 w 359232"/>
                <a:gd name="connsiteY5" fmla="*/ 264760 h 770766"/>
                <a:gd name="connsiteX6" fmla="*/ 343212 w 359232"/>
                <a:gd name="connsiteY6" fmla="*/ 769879 h 77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32" h="770766">
                  <a:moveTo>
                    <a:pt x="359232" y="770767"/>
                  </a:moveTo>
                  <a:lnTo>
                    <a:pt x="354525" y="253274"/>
                  </a:lnTo>
                  <a:lnTo>
                    <a:pt x="351173" y="250760"/>
                  </a:lnTo>
                  <a:lnTo>
                    <a:pt x="12176" y="0"/>
                  </a:lnTo>
                  <a:lnTo>
                    <a:pt x="0" y="16464"/>
                  </a:lnTo>
                  <a:lnTo>
                    <a:pt x="335621" y="264760"/>
                  </a:lnTo>
                  <a:lnTo>
                    <a:pt x="343212" y="769879"/>
                  </a:lnTo>
                  <a:close/>
                </a:path>
              </a:pathLst>
            </a:custGeom>
            <a:solidFill>
              <a:srgbClr val="F99746"/>
            </a:solidFill>
            <a:ln w="2465" cap="flat">
              <a:noFill/>
              <a:prstDash val="solid"/>
              <a:miter/>
            </a:ln>
          </p:spPr>
          <p:txBody>
            <a:bodyPr rtlCol="0" anchor="ctr"/>
            <a:lstStyle/>
            <a:p>
              <a:endParaRPr lang="en-US"/>
            </a:p>
          </p:txBody>
        </p:sp>
      </p:grpSp>
      <p:sp>
        <p:nvSpPr>
          <p:cNvPr id="178" name="任意多边形: 形状 177">
            <a:extLst>
              <a:ext uri="{FF2B5EF4-FFF2-40B4-BE49-F238E27FC236}">
                <a16:creationId xmlns:a16="http://schemas.microsoft.com/office/drawing/2014/main" id="{66CEF7EF-6DFB-AAD4-98DE-680C61AFFE1F}"/>
              </a:ext>
            </a:extLst>
          </p:cNvPr>
          <p:cNvSpPr/>
          <p:nvPr/>
        </p:nvSpPr>
        <p:spPr>
          <a:xfrm>
            <a:off x="10431739" y="5460873"/>
            <a:ext cx="1452473" cy="479806"/>
          </a:xfrm>
          <a:custGeom>
            <a:avLst/>
            <a:gdLst>
              <a:gd name="connsiteX0" fmla="*/ 1425790 w 1639900"/>
              <a:gd name="connsiteY0" fmla="*/ 541720 h 541720"/>
              <a:gd name="connsiteX1" fmla="*/ 0 w 1639900"/>
              <a:gd name="connsiteY1" fmla="*/ 541720 h 541720"/>
              <a:gd name="connsiteX2" fmla="*/ 0 w 1639900"/>
              <a:gd name="connsiteY2" fmla="*/ 0 h 541720"/>
              <a:gd name="connsiteX3" fmla="*/ 1430547 w 1639900"/>
              <a:gd name="connsiteY3" fmla="*/ 0 h 541720"/>
              <a:gd name="connsiteX4" fmla="*/ 1639900 w 1639900"/>
              <a:gd name="connsiteY4" fmla="*/ 209353 h 541720"/>
              <a:gd name="connsiteX5" fmla="*/ 1639900 w 1639900"/>
              <a:gd name="connsiteY5" fmla="*/ 327610 h 541720"/>
              <a:gd name="connsiteX6" fmla="*/ 1425790 w 1639900"/>
              <a:gd name="connsiteY6" fmla="*/ 541720 h 5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900" h="541720">
                <a:moveTo>
                  <a:pt x="1425790" y="541720"/>
                </a:moveTo>
                <a:lnTo>
                  <a:pt x="0" y="541720"/>
                </a:lnTo>
                <a:lnTo>
                  <a:pt x="0" y="0"/>
                </a:lnTo>
                <a:lnTo>
                  <a:pt x="1430547" y="0"/>
                </a:lnTo>
                <a:cubicBezTo>
                  <a:pt x="1546167" y="0"/>
                  <a:pt x="1639900" y="93733"/>
                  <a:pt x="1639900" y="209353"/>
                </a:cubicBezTo>
                <a:lnTo>
                  <a:pt x="1639900" y="327610"/>
                </a:lnTo>
                <a:cubicBezTo>
                  <a:pt x="1639900" y="445868"/>
                  <a:pt x="1544048" y="541720"/>
                  <a:pt x="1425790" y="541720"/>
                </a:cubicBezTo>
                <a:close/>
              </a:path>
            </a:pathLst>
          </a:custGeom>
          <a:solidFill>
            <a:srgbClr val="FCECDB"/>
          </a:solidFill>
          <a:ln w="2465" cap="flat">
            <a:noFill/>
            <a:prstDash val="solid"/>
            <a:miter/>
          </a:ln>
        </p:spPr>
        <p:txBody>
          <a:bodyPr rtlCol="0" anchor="ctr"/>
          <a:lstStyle/>
          <a:p>
            <a:endParaRPr lang="en-US"/>
          </a:p>
        </p:txBody>
      </p:sp>
      <p:sp>
        <p:nvSpPr>
          <p:cNvPr id="275" name="任意多边形: 形状 274">
            <a:extLst>
              <a:ext uri="{FF2B5EF4-FFF2-40B4-BE49-F238E27FC236}">
                <a16:creationId xmlns:a16="http://schemas.microsoft.com/office/drawing/2014/main" id="{0036DC0B-9F42-FF59-72CD-E0D893E8B158}"/>
              </a:ext>
            </a:extLst>
          </p:cNvPr>
          <p:cNvSpPr/>
          <p:nvPr/>
        </p:nvSpPr>
        <p:spPr>
          <a:xfrm>
            <a:off x="10364349" y="5460851"/>
            <a:ext cx="1827651" cy="479828"/>
          </a:xfrm>
          <a:custGeom>
            <a:avLst/>
            <a:gdLst>
              <a:gd name="connsiteX0" fmla="*/ 28488 w 1827651"/>
              <a:gd name="connsiteY0" fmla="*/ 0 h 479828"/>
              <a:gd name="connsiteX1" fmla="*/ 1827651 w 1827651"/>
              <a:gd name="connsiteY1" fmla="*/ 0 h 479828"/>
              <a:gd name="connsiteX2" fmla="*/ 1827651 w 1827651"/>
              <a:gd name="connsiteY2" fmla="*/ 479828 h 479828"/>
              <a:gd name="connsiteX3" fmla="*/ 28488 w 1827651"/>
              <a:gd name="connsiteY3" fmla="*/ 479828 h 479828"/>
              <a:gd name="connsiteX4" fmla="*/ 0 w 1827651"/>
              <a:gd name="connsiteY4" fmla="*/ 449354 h 479828"/>
              <a:gd name="connsiteX5" fmla="*/ 0 w 1827651"/>
              <a:gd name="connsiteY5" fmla="*/ 438547 h 479828"/>
              <a:gd name="connsiteX6" fmla="*/ 28488 w 1827651"/>
              <a:gd name="connsiteY6" fmla="*/ 408073 h 479828"/>
              <a:gd name="connsiteX7" fmla="*/ 1478277 w 1827651"/>
              <a:gd name="connsiteY7" fmla="*/ 408073 h 479828"/>
              <a:gd name="connsiteX8" fmla="*/ 1498622 w 1827651"/>
              <a:gd name="connsiteY8" fmla="*/ 375349 h 479828"/>
              <a:gd name="connsiteX9" fmla="*/ 1519863 w 1827651"/>
              <a:gd name="connsiteY9" fmla="*/ 283618 h 479828"/>
              <a:gd name="connsiteX10" fmla="*/ 1519863 w 1827651"/>
              <a:gd name="connsiteY10" fmla="*/ 191866 h 479828"/>
              <a:gd name="connsiteX11" fmla="*/ 1513991 w 1827651"/>
              <a:gd name="connsiteY11" fmla="*/ 143031 h 479828"/>
              <a:gd name="connsiteX12" fmla="*/ 1480372 w 1827651"/>
              <a:gd name="connsiteY12" fmla="*/ 71778 h 479828"/>
              <a:gd name="connsiteX13" fmla="*/ 28488 w 1827651"/>
              <a:gd name="connsiteY13" fmla="*/ 71778 h 479828"/>
              <a:gd name="connsiteX14" fmla="*/ 0 w 1827651"/>
              <a:gd name="connsiteY14" fmla="*/ 41281 h 479828"/>
              <a:gd name="connsiteX15" fmla="*/ 0 w 1827651"/>
              <a:gd name="connsiteY15" fmla="*/ 30497 h 479828"/>
              <a:gd name="connsiteX16" fmla="*/ 28488 w 1827651"/>
              <a:gd name="connsiteY16" fmla="*/ 0 h 4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7651" h="479828">
                <a:moveTo>
                  <a:pt x="28488" y="0"/>
                </a:moveTo>
                <a:lnTo>
                  <a:pt x="1827651" y="0"/>
                </a:lnTo>
                <a:lnTo>
                  <a:pt x="1827651" y="479828"/>
                </a:lnTo>
                <a:lnTo>
                  <a:pt x="28488" y="479828"/>
                </a:lnTo>
                <a:cubicBezTo>
                  <a:pt x="12749" y="479828"/>
                  <a:pt x="0" y="466185"/>
                  <a:pt x="0" y="449354"/>
                </a:cubicBezTo>
                <a:lnTo>
                  <a:pt x="0" y="438547"/>
                </a:lnTo>
                <a:cubicBezTo>
                  <a:pt x="0" y="421738"/>
                  <a:pt x="12749" y="408073"/>
                  <a:pt x="28488" y="408073"/>
                </a:cubicBezTo>
                <a:lnTo>
                  <a:pt x="1478277" y="408073"/>
                </a:lnTo>
                <a:cubicBezTo>
                  <a:pt x="1486026" y="397965"/>
                  <a:pt x="1492860" y="387006"/>
                  <a:pt x="1498622" y="375349"/>
                </a:cubicBezTo>
                <a:cubicBezTo>
                  <a:pt x="1512201" y="347974"/>
                  <a:pt x="1519863" y="316757"/>
                  <a:pt x="1519863" y="283618"/>
                </a:cubicBezTo>
                <a:lnTo>
                  <a:pt x="1519863" y="191866"/>
                </a:lnTo>
                <a:cubicBezTo>
                  <a:pt x="1519863" y="174991"/>
                  <a:pt x="1517833" y="158619"/>
                  <a:pt x="1513991" y="143031"/>
                </a:cubicBezTo>
                <a:cubicBezTo>
                  <a:pt x="1507507" y="116617"/>
                  <a:pt x="1495872" y="92429"/>
                  <a:pt x="1480372" y="71778"/>
                </a:cubicBezTo>
                <a:lnTo>
                  <a:pt x="28488" y="71778"/>
                </a:lnTo>
                <a:cubicBezTo>
                  <a:pt x="12749" y="71778"/>
                  <a:pt x="0" y="58134"/>
                  <a:pt x="0" y="41281"/>
                </a:cubicBezTo>
                <a:lnTo>
                  <a:pt x="0" y="30497"/>
                </a:lnTo>
                <a:cubicBezTo>
                  <a:pt x="0" y="13644"/>
                  <a:pt x="12749" y="0"/>
                  <a:pt x="28488" y="0"/>
                </a:cubicBezTo>
                <a:close/>
              </a:path>
            </a:pathLst>
          </a:custGeom>
          <a:solidFill>
            <a:schemeClr val="accent1">
              <a:lumMod val="60000"/>
              <a:lumOff val="40000"/>
            </a:schemeClr>
          </a:solidFill>
          <a:ln w="2465" cap="flat">
            <a:noFill/>
            <a:prstDash val="solid"/>
            <a:miter/>
          </a:ln>
        </p:spPr>
        <p:txBody>
          <a:bodyPr wrap="square" rtlCol="0" anchor="ctr">
            <a:noAutofit/>
          </a:bodyPr>
          <a:lstStyle/>
          <a:p>
            <a:endParaRPr lang="en-US"/>
          </a:p>
        </p:txBody>
      </p:sp>
      <p:sp>
        <p:nvSpPr>
          <p:cNvPr id="277" name="任意多边形: 形状 276">
            <a:extLst>
              <a:ext uri="{FF2B5EF4-FFF2-40B4-BE49-F238E27FC236}">
                <a16:creationId xmlns:a16="http://schemas.microsoft.com/office/drawing/2014/main" id="{FE81CA87-7C3A-613E-3CD2-A329674D1D3F}"/>
              </a:ext>
            </a:extLst>
          </p:cNvPr>
          <p:cNvSpPr/>
          <p:nvPr/>
        </p:nvSpPr>
        <p:spPr>
          <a:xfrm>
            <a:off x="10364350" y="5460851"/>
            <a:ext cx="1827651" cy="143031"/>
          </a:xfrm>
          <a:custGeom>
            <a:avLst/>
            <a:gdLst>
              <a:gd name="connsiteX0" fmla="*/ 28488 w 1827651"/>
              <a:gd name="connsiteY0" fmla="*/ 0 h 143031"/>
              <a:gd name="connsiteX1" fmla="*/ 1827651 w 1827651"/>
              <a:gd name="connsiteY1" fmla="*/ 0 h 143031"/>
              <a:gd name="connsiteX2" fmla="*/ 1827651 w 1827651"/>
              <a:gd name="connsiteY2" fmla="*/ 143031 h 143031"/>
              <a:gd name="connsiteX3" fmla="*/ 1513991 w 1827651"/>
              <a:gd name="connsiteY3" fmla="*/ 143031 h 143031"/>
              <a:gd name="connsiteX4" fmla="*/ 1480372 w 1827651"/>
              <a:gd name="connsiteY4" fmla="*/ 71778 h 143031"/>
              <a:gd name="connsiteX5" fmla="*/ 28488 w 1827651"/>
              <a:gd name="connsiteY5" fmla="*/ 71778 h 143031"/>
              <a:gd name="connsiteX6" fmla="*/ 0 w 1827651"/>
              <a:gd name="connsiteY6" fmla="*/ 41281 h 143031"/>
              <a:gd name="connsiteX7" fmla="*/ 0 w 1827651"/>
              <a:gd name="connsiteY7" fmla="*/ 30497 h 143031"/>
              <a:gd name="connsiteX8" fmla="*/ 28488 w 1827651"/>
              <a:gd name="connsiteY8" fmla="*/ 0 h 14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7651" h="143031">
                <a:moveTo>
                  <a:pt x="28488" y="0"/>
                </a:moveTo>
                <a:lnTo>
                  <a:pt x="1827651" y="0"/>
                </a:lnTo>
                <a:lnTo>
                  <a:pt x="1827651" y="143031"/>
                </a:lnTo>
                <a:lnTo>
                  <a:pt x="1513991" y="143031"/>
                </a:lnTo>
                <a:cubicBezTo>
                  <a:pt x="1507507" y="116617"/>
                  <a:pt x="1495872" y="92429"/>
                  <a:pt x="1480372" y="71778"/>
                </a:cubicBezTo>
                <a:lnTo>
                  <a:pt x="28488" y="71778"/>
                </a:lnTo>
                <a:cubicBezTo>
                  <a:pt x="12749" y="71778"/>
                  <a:pt x="0" y="58134"/>
                  <a:pt x="0" y="41281"/>
                </a:cubicBezTo>
                <a:lnTo>
                  <a:pt x="0" y="30497"/>
                </a:lnTo>
                <a:cubicBezTo>
                  <a:pt x="0" y="13644"/>
                  <a:pt x="12749" y="0"/>
                  <a:pt x="28488" y="0"/>
                </a:cubicBezTo>
                <a:close/>
              </a:path>
            </a:pathLst>
          </a:custGeom>
          <a:solidFill>
            <a:schemeClr val="accent1">
              <a:lumMod val="75000"/>
            </a:schemeClr>
          </a:solidFill>
          <a:ln w="2465" cap="flat">
            <a:noFill/>
            <a:prstDash val="solid"/>
            <a:miter/>
          </a:ln>
        </p:spPr>
        <p:txBody>
          <a:bodyPr wrap="square" rtlCol="0" anchor="ctr">
            <a:noAutofit/>
          </a:bodyPr>
          <a:lstStyle/>
          <a:p>
            <a:endParaRPr lang="en-US"/>
          </a:p>
        </p:txBody>
      </p:sp>
      <p:sp>
        <p:nvSpPr>
          <p:cNvPr id="176" name="任意多边形: 形状 175">
            <a:extLst>
              <a:ext uri="{FF2B5EF4-FFF2-40B4-BE49-F238E27FC236}">
                <a16:creationId xmlns:a16="http://schemas.microsoft.com/office/drawing/2014/main" id="{F75EFC88-BF3D-3A22-2B54-BAB3F5746BF1}"/>
              </a:ext>
            </a:extLst>
          </p:cNvPr>
          <p:cNvSpPr/>
          <p:nvPr/>
        </p:nvSpPr>
        <p:spPr>
          <a:xfrm>
            <a:off x="10431739" y="5700765"/>
            <a:ext cx="176082" cy="12923"/>
          </a:xfrm>
          <a:custGeom>
            <a:avLst/>
            <a:gdLst>
              <a:gd name="connsiteX0" fmla="*/ 0 w 198804"/>
              <a:gd name="connsiteY0" fmla="*/ 0 h 14591"/>
              <a:gd name="connsiteX1" fmla="*/ 198804 w 198804"/>
              <a:gd name="connsiteY1" fmla="*/ 9120 h 14591"/>
              <a:gd name="connsiteX2" fmla="*/ 0 w 198804"/>
              <a:gd name="connsiteY2" fmla="*/ 14591 h 14591"/>
            </a:gdLst>
            <a:ahLst/>
            <a:cxnLst>
              <a:cxn ang="0">
                <a:pos x="connsiteX0" y="connsiteY0"/>
              </a:cxn>
              <a:cxn ang="0">
                <a:pos x="connsiteX1" y="connsiteY1"/>
              </a:cxn>
              <a:cxn ang="0">
                <a:pos x="connsiteX2" y="connsiteY2"/>
              </a:cxn>
            </a:cxnLst>
            <a:rect l="l" t="t" r="r" b="b"/>
            <a:pathLst>
              <a:path w="198804" h="14591">
                <a:moveTo>
                  <a:pt x="0" y="0"/>
                </a:moveTo>
                <a:lnTo>
                  <a:pt x="198804" y="9120"/>
                </a:lnTo>
                <a:lnTo>
                  <a:pt x="0" y="14591"/>
                </a:lnTo>
                <a:close/>
              </a:path>
            </a:pathLst>
          </a:custGeom>
          <a:solidFill>
            <a:srgbClr val="F4D2B8"/>
          </a:solidFill>
          <a:ln w="2465" cap="flat">
            <a:noFill/>
            <a:prstDash val="solid"/>
            <a:miter/>
          </a:ln>
        </p:spPr>
        <p:txBody>
          <a:bodyPr rtlCol="0" anchor="ctr"/>
          <a:lstStyle/>
          <a:p>
            <a:endParaRPr lang="en-US"/>
          </a:p>
        </p:txBody>
      </p:sp>
      <p:sp>
        <p:nvSpPr>
          <p:cNvPr id="177" name="任意多边形: 形状 176">
            <a:extLst>
              <a:ext uri="{FF2B5EF4-FFF2-40B4-BE49-F238E27FC236}">
                <a16:creationId xmlns:a16="http://schemas.microsoft.com/office/drawing/2014/main" id="{CDE596F8-BE40-28CE-0333-9A9F1D05194C}"/>
              </a:ext>
            </a:extLst>
          </p:cNvPr>
          <p:cNvSpPr/>
          <p:nvPr/>
        </p:nvSpPr>
        <p:spPr>
          <a:xfrm>
            <a:off x="10431739" y="5776058"/>
            <a:ext cx="418944" cy="12923"/>
          </a:xfrm>
          <a:custGeom>
            <a:avLst/>
            <a:gdLst>
              <a:gd name="connsiteX0" fmla="*/ 0 w 473004"/>
              <a:gd name="connsiteY0" fmla="*/ 0 h 14591"/>
              <a:gd name="connsiteX1" fmla="*/ 473004 w 473004"/>
              <a:gd name="connsiteY1" fmla="*/ 9095 h 14591"/>
              <a:gd name="connsiteX2" fmla="*/ 0 w 473004"/>
              <a:gd name="connsiteY2" fmla="*/ 14591 h 14591"/>
            </a:gdLst>
            <a:ahLst/>
            <a:cxnLst>
              <a:cxn ang="0">
                <a:pos x="connsiteX0" y="connsiteY0"/>
              </a:cxn>
              <a:cxn ang="0">
                <a:pos x="connsiteX1" y="connsiteY1"/>
              </a:cxn>
              <a:cxn ang="0">
                <a:pos x="connsiteX2" y="connsiteY2"/>
              </a:cxn>
            </a:cxnLst>
            <a:rect l="l" t="t" r="r" b="b"/>
            <a:pathLst>
              <a:path w="473004" h="14591">
                <a:moveTo>
                  <a:pt x="0" y="0"/>
                </a:moveTo>
                <a:lnTo>
                  <a:pt x="473004" y="9095"/>
                </a:lnTo>
                <a:lnTo>
                  <a:pt x="0" y="14591"/>
                </a:lnTo>
                <a:close/>
              </a:path>
            </a:pathLst>
          </a:custGeom>
          <a:solidFill>
            <a:srgbClr val="F4D2B8"/>
          </a:solidFill>
          <a:ln w="2465" cap="flat">
            <a:noFill/>
            <a:prstDash val="solid"/>
            <a:miter/>
          </a:ln>
        </p:spPr>
        <p:txBody>
          <a:bodyPr rtlCol="0" anchor="ctr"/>
          <a:lstStyle/>
          <a:p>
            <a:endParaRPr lang="en-US"/>
          </a:p>
        </p:txBody>
      </p:sp>
      <p:sp>
        <p:nvSpPr>
          <p:cNvPr id="171" name="任意多边形: 形状 170">
            <a:extLst>
              <a:ext uri="{FF2B5EF4-FFF2-40B4-BE49-F238E27FC236}">
                <a16:creationId xmlns:a16="http://schemas.microsoft.com/office/drawing/2014/main" id="{D3C755F6-9374-818F-C10B-F9473A38BADB}"/>
              </a:ext>
            </a:extLst>
          </p:cNvPr>
          <p:cNvSpPr/>
          <p:nvPr/>
        </p:nvSpPr>
        <p:spPr>
          <a:xfrm>
            <a:off x="10068091" y="5939653"/>
            <a:ext cx="1418788" cy="373209"/>
          </a:xfrm>
          <a:custGeom>
            <a:avLst/>
            <a:gdLst>
              <a:gd name="connsiteX0" fmla="*/ 202230 w 1601869"/>
              <a:gd name="connsiteY0" fmla="*/ 421368 h 421368"/>
              <a:gd name="connsiteX1" fmla="*/ 1601869 w 1601869"/>
              <a:gd name="connsiteY1" fmla="*/ 421368 h 421368"/>
              <a:gd name="connsiteX2" fmla="*/ 1601869 w 1601869"/>
              <a:gd name="connsiteY2" fmla="*/ 0 h 421368"/>
              <a:gd name="connsiteX3" fmla="*/ 189882 w 1601869"/>
              <a:gd name="connsiteY3" fmla="*/ 0 h 421368"/>
              <a:gd name="connsiteX4" fmla="*/ 0 w 1601869"/>
              <a:gd name="connsiteY4" fmla="*/ 189882 h 421368"/>
              <a:gd name="connsiteX5" fmla="*/ 0 w 1601869"/>
              <a:gd name="connsiteY5" fmla="*/ 219163 h 421368"/>
              <a:gd name="connsiteX6" fmla="*/ 202230 w 1601869"/>
              <a:gd name="connsiteY6" fmla="*/ 421368 h 42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69" h="421368">
                <a:moveTo>
                  <a:pt x="202230" y="421368"/>
                </a:moveTo>
                <a:lnTo>
                  <a:pt x="1601869" y="421368"/>
                </a:lnTo>
                <a:lnTo>
                  <a:pt x="1601869" y="0"/>
                </a:lnTo>
                <a:lnTo>
                  <a:pt x="189882" y="0"/>
                </a:lnTo>
                <a:cubicBezTo>
                  <a:pt x="85008" y="0"/>
                  <a:pt x="0" y="85008"/>
                  <a:pt x="0" y="189882"/>
                </a:cubicBezTo>
                <a:lnTo>
                  <a:pt x="0" y="219163"/>
                </a:lnTo>
                <a:cubicBezTo>
                  <a:pt x="24" y="330839"/>
                  <a:pt x="90554" y="421368"/>
                  <a:pt x="202230" y="421368"/>
                </a:cubicBezTo>
                <a:close/>
              </a:path>
            </a:pathLst>
          </a:custGeom>
          <a:solidFill>
            <a:schemeClr val="accent2">
              <a:lumMod val="60000"/>
              <a:lumOff val="40000"/>
            </a:schemeClr>
          </a:solidFill>
          <a:ln w="2465" cap="flat">
            <a:noFill/>
            <a:prstDash val="solid"/>
            <a:miter/>
          </a:ln>
        </p:spPr>
        <p:txBody>
          <a:bodyPr rtlCol="0" anchor="ctr"/>
          <a:lstStyle/>
          <a:p>
            <a:endParaRPr lang="en-US"/>
          </a:p>
        </p:txBody>
      </p:sp>
      <p:sp>
        <p:nvSpPr>
          <p:cNvPr id="281" name="任意多边形: 形状 280">
            <a:extLst>
              <a:ext uri="{FF2B5EF4-FFF2-40B4-BE49-F238E27FC236}">
                <a16:creationId xmlns:a16="http://schemas.microsoft.com/office/drawing/2014/main" id="{9F4D900F-8766-74DB-5B99-D706A1EF9551}"/>
              </a:ext>
            </a:extLst>
          </p:cNvPr>
          <p:cNvSpPr/>
          <p:nvPr/>
        </p:nvSpPr>
        <p:spPr>
          <a:xfrm>
            <a:off x="11252270" y="5939653"/>
            <a:ext cx="939730" cy="373209"/>
          </a:xfrm>
          <a:custGeom>
            <a:avLst/>
            <a:gdLst>
              <a:gd name="connsiteX0" fmla="*/ 170997 w 939730"/>
              <a:gd name="connsiteY0" fmla="*/ 0 h 373209"/>
              <a:gd name="connsiteX1" fmla="*/ 939730 w 939730"/>
              <a:gd name="connsiteY1" fmla="*/ 0 h 373209"/>
              <a:gd name="connsiteX2" fmla="*/ 939730 w 939730"/>
              <a:gd name="connsiteY2" fmla="*/ 373209 h 373209"/>
              <a:gd name="connsiteX3" fmla="*/ 174882 w 939730"/>
              <a:gd name="connsiteY3" fmla="*/ 373209 h 373209"/>
              <a:gd name="connsiteX4" fmla="*/ 0 w 939730"/>
              <a:gd name="connsiteY4" fmla="*/ 198349 h 373209"/>
              <a:gd name="connsiteX5" fmla="*/ 0 w 939730"/>
              <a:gd name="connsiteY5" fmla="*/ 170996 h 373209"/>
              <a:gd name="connsiteX6" fmla="*/ 170997 w 939730"/>
              <a:gd name="connsiteY6" fmla="*/ 0 h 37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30" h="373209">
                <a:moveTo>
                  <a:pt x="170997" y="0"/>
                </a:moveTo>
                <a:lnTo>
                  <a:pt x="939730" y="0"/>
                </a:lnTo>
                <a:lnTo>
                  <a:pt x="939730" y="373209"/>
                </a:lnTo>
                <a:lnTo>
                  <a:pt x="174882" y="373209"/>
                </a:lnTo>
                <a:cubicBezTo>
                  <a:pt x="78305" y="373209"/>
                  <a:pt x="22" y="294926"/>
                  <a:pt x="0" y="198349"/>
                </a:cubicBezTo>
                <a:lnTo>
                  <a:pt x="0" y="170996"/>
                </a:lnTo>
                <a:cubicBezTo>
                  <a:pt x="0" y="76559"/>
                  <a:pt x="76559" y="0"/>
                  <a:pt x="170997" y="0"/>
                </a:cubicBezTo>
                <a:close/>
              </a:path>
            </a:pathLst>
          </a:custGeom>
          <a:solidFill>
            <a:srgbClr val="FCECDB"/>
          </a:solidFill>
          <a:ln w="2465" cap="flat">
            <a:noFill/>
            <a:prstDash val="solid"/>
            <a:miter/>
          </a:ln>
        </p:spPr>
        <p:txBody>
          <a:bodyPr wrap="square" rtlCol="0" anchor="ctr">
            <a:noAutofit/>
          </a:bodyPr>
          <a:lstStyle/>
          <a:p>
            <a:endParaRPr lang="en-US"/>
          </a:p>
        </p:txBody>
      </p:sp>
      <p:sp>
        <p:nvSpPr>
          <p:cNvPr id="283" name="任意多边形: 形状 282">
            <a:extLst>
              <a:ext uri="{FF2B5EF4-FFF2-40B4-BE49-F238E27FC236}">
                <a16:creationId xmlns:a16="http://schemas.microsoft.com/office/drawing/2014/main" id="{61451E35-B0A4-8B74-86FE-56E7BAC4CB47}"/>
              </a:ext>
            </a:extLst>
          </p:cNvPr>
          <p:cNvSpPr/>
          <p:nvPr/>
        </p:nvSpPr>
        <p:spPr>
          <a:xfrm>
            <a:off x="11132968" y="6257021"/>
            <a:ext cx="1059032" cy="55841"/>
          </a:xfrm>
          <a:custGeom>
            <a:avLst/>
            <a:gdLst>
              <a:gd name="connsiteX0" fmla="*/ 25978 w 1059032"/>
              <a:gd name="connsiteY0" fmla="*/ 0 h 55841"/>
              <a:gd name="connsiteX1" fmla="*/ 1059032 w 1059032"/>
              <a:gd name="connsiteY1" fmla="*/ 0 h 55841"/>
              <a:gd name="connsiteX2" fmla="*/ 1059032 w 1059032"/>
              <a:gd name="connsiteY2" fmla="*/ 55841 h 55841"/>
              <a:gd name="connsiteX3" fmla="*/ 25978 w 1059032"/>
              <a:gd name="connsiteY3" fmla="*/ 55841 h 55841"/>
              <a:gd name="connsiteX4" fmla="*/ 0 w 1059032"/>
              <a:gd name="connsiteY4" fmla="*/ 29864 h 55841"/>
              <a:gd name="connsiteX5" fmla="*/ 0 w 1059032"/>
              <a:gd name="connsiteY5" fmla="*/ 25978 h 55841"/>
              <a:gd name="connsiteX6" fmla="*/ 25978 w 1059032"/>
              <a:gd name="connsiteY6" fmla="*/ 0 h 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32" h="55841">
                <a:moveTo>
                  <a:pt x="25978" y="0"/>
                </a:moveTo>
                <a:lnTo>
                  <a:pt x="1059032" y="0"/>
                </a:lnTo>
                <a:lnTo>
                  <a:pt x="1059032" y="55841"/>
                </a:lnTo>
                <a:lnTo>
                  <a:pt x="25978" y="55841"/>
                </a:lnTo>
                <a:cubicBezTo>
                  <a:pt x="11636" y="55841"/>
                  <a:pt x="0" y="44228"/>
                  <a:pt x="0" y="29864"/>
                </a:cubicBezTo>
                <a:lnTo>
                  <a:pt x="0" y="25978"/>
                </a:lnTo>
                <a:cubicBezTo>
                  <a:pt x="0" y="11636"/>
                  <a:pt x="11636" y="0"/>
                  <a:pt x="25978" y="0"/>
                </a:cubicBezTo>
                <a:close/>
              </a:path>
            </a:pathLst>
          </a:custGeom>
          <a:solidFill>
            <a:schemeClr val="accent2">
              <a:lumMod val="60000"/>
              <a:lumOff val="40000"/>
            </a:schemeClr>
          </a:solidFill>
          <a:ln w="2465" cap="flat">
            <a:noFill/>
            <a:prstDash val="solid"/>
            <a:miter/>
          </a:ln>
        </p:spPr>
        <p:txBody>
          <a:bodyPr wrap="square" rtlCol="0" anchor="ctr">
            <a:noAutofit/>
          </a:bodyPr>
          <a:lstStyle/>
          <a:p>
            <a:endParaRPr lang="en-US"/>
          </a:p>
        </p:txBody>
      </p:sp>
      <p:sp>
        <p:nvSpPr>
          <p:cNvPr id="279" name="任意多边形: 形状 278">
            <a:extLst>
              <a:ext uri="{FF2B5EF4-FFF2-40B4-BE49-F238E27FC236}">
                <a16:creationId xmlns:a16="http://schemas.microsoft.com/office/drawing/2014/main" id="{A42DCF7E-C2DF-55AE-6903-6970E3D00070}"/>
              </a:ext>
            </a:extLst>
          </p:cNvPr>
          <p:cNvSpPr/>
          <p:nvPr/>
        </p:nvSpPr>
        <p:spPr>
          <a:xfrm>
            <a:off x="11132968" y="5939631"/>
            <a:ext cx="1059032" cy="55841"/>
          </a:xfrm>
          <a:custGeom>
            <a:avLst/>
            <a:gdLst>
              <a:gd name="connsiteX0" fmla="*/ 25978 w 1059032"/>
              <a:gd name="connsiteY0" fmla="*/ 0 h 55841"/>
              <a:gd name="connsiteX1" fmla="*/ 1059032 w 1059032"/>
              <a:gd name="connsiteY1" fmla="*/ 0 h 55841"/>
              <a:gd name="connsiteX2" fmla="*/ 1059032 w 1059032"/>
              <a:gd name="connsiteY2" fmla="*/ 55841 h 55841"/>
              <a:gd name="connsiteX3" fmla="*/ 25978 w 1059032"/>
              <a:gd name="connsiteY3" fmla="*/ 55841 h 55841"/>
              <a:gd name="connsiteX4" fmla="*/ 0 w 1059032"/>
              <a:gd name="connsiteY4" fmla="*/ 29864 h 55841"/>
              <a:gd name="connsiteX5" fmla="*/ 0 w 1059032"/>
              <a:gd name="connsiteY5" fmla="*/ 25978 h 55841"/>
              <a:gd name="connsiteX6" fmla="*/ 25978 w 1059032"/>
              <a:gd name="connsiteY6" fmla="*/ 0 h 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32" h="55841">
                <a:moveTo>
                  <a:pt x="25978" y="0"/>
                </a:moveTo>
                <a:lnTo>
                  <a:pt x="1059032" y="0"/>
                </a:lnTo>
                <a:lnTo>
                  <a:pt x="1059032" y="55841"/>
                </a:lnTo>
                <a:lnTo>
                  <a:pt x="25978" y="55841"/>
                </a:lnTo>
                <a:cubicBezTo>
                  <a:pt x="11636" y="55841"/>
                  <a:pt x="0" y="44228"/>
                  <a:pt x="0" y="29864"/>
                </a:cubicBezTo>
                <a:lnTo>
                  <a:pt x="0" y="25978"/>
                </a:lnTo>
                <a:cubicBezTo>
                  <a:pt x="0" y="11636"/>
                  <a:pt x="11636" y="0"/>
                  <a:pt x="25978" y="0"/>
                </a:cubicBezTo>
                <a:close/>
              </a:path>
            </a:pathLst>
          </a:custGeom>
          <a:solidFill>
            <a:schemeClr val="accent2">
              <a:lumMod val="60000"/>
              <a:lumOff val="40000"/>
            </a:schemeClr>
          </a:solidFill>
          <a:ln w="2465" cap="flat">
            <a:noFill/>
            <a:prstDash val="solid"/>
            <a:miter/>
          </a:ln>
        </p:spPr>
        <p:txBody>
          <a:bodyPr wrap="square" rtlCol="0" anchor="ctr">
            <a:noAutofit/>
          </a:bodyPr>
          <a:lstStyle/>
          <a:p>
            <a:endParaRPr lang="en-US"/>
          </a:p>
        </p:txBody>
      </p:sp>
      <p:sp>
        <p:nvSpPr>
          <p:cNvPr id="161" name="任意多边形: 形状 160">
            <a:extLst>
              <a:ext uri="{FF2B5EF4-FFF2-40B4-BE49-F238E27FC236}">
                <a16:creationId xmlns:a16="http://schemas.microsoft.com/office/drawing/2014/main" id="{E17FDE70-C624-CCDF-E316-4A1EE9CA875E}"/>
              </a:ext>
            </a:extLst>
          </p:cNvPr>
          <p:cNvSpPr/>
          <p:nvPr/>
        </p:nvSpPr>
        <p:spPr>
          <a:xfrm>
            <a:off x="10113084" y="4913568"/>
            <a:ext cx="1420644" cy="548309"/>
          </a:xfrm>
          <a:custGeom>
            <a:avLst/>
            <a:gdLst>
              <a:gd name="connsiteX0" fmla="*/ 1377580 w 1603964"/>
              <a:gd name="connsiteY0" fmla="*/ 619063 h 619063"/>
              <a:gd name="connsiteX1" fmla="*/ 0 w 1603964"/>
              <a:gd name="connsiteY1" fmla="*/ 619063 h 619063"/>
              <a:gd name="connsiteX2" fmla="*/ 0 w 1603964"/>
              <a:gd name="connsiteY2" fmla="*/ 0 h 619063"/>
              <a:gd name="connsiteX3" fmla="*/ 1382608 w 1603964"/>
              <a:gd name="connsiteY3" fmla="*/ 0 h 619063"/>
              <a:gd name="connsiteX4" fmla="*/ 1603964 w 1603964"/>
              <a:gd name="connsiteY4" fmla="*/ 221356 h 619063"/>
              <a:gd name="connsiteX5" fmla="*/ 1603964 w 1603964"/>
              <a:gd name="connsiteY5" fmla="*/ 392728 h 619063"/>
              <a:gd name="connsiteX6" fmla="*/ 1377580 w 1603964"/>
              <a:gd name="connsiteY6" fmla="*/ 619063 h 6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964" h="619063">
                <a:moveTo>
                  <a:pt x="1377580" y="619063"/>
                </a:moveTo>
                <a:lnTo>
                  <a:pt x="0" y="619063"/>
                </a:lnTo>
                <a:lnTo>
                  <a:pt x="0" y="0"/>
                </a:lnTo>
                <a:lnTo>
                  <a:pt x="1382608" y="0"/>
                </a:lnTo>
                <a:cubicBezTo>
                  <a:pt x="1504858" y="0"/>
                  <a:pt x="1603964" y="99106"/>
                  <a:pt x="1603964" y="221356"/>
                </a:cubicBezTo>
                <a:lnTo>
                  <a:pt x="1603964" y="392728"/>
                </a:lnTo>
                <a:cubicBezTo>
                  <a:pt x="1603940" y="517714"/>
                  <a:pt x="1502591" y="619063"/>
                  <a:pt x="1377580" y="619063"/>
                </a:cubicBezTo>
                <a:close/>
              </a:path>
            </a:pathLst>
          </a:custGeom>
          <a:solidFill>
            <a:srgbClr val="FCECDB"/>
          </a:solidFill>
          <a:ln w="2465" cap="flat">
            <a:noFill/>
            <a:prstDash val="solid"/>
            <a:miter/>
          </a:ln>
        </p:spPr>
        <p:txBody>
          <a:bodyPr rtlCol="0" anchor="ctr"/>
          <a:lstStyle/>
          <a:p>
            <a:endParaRPr lang="en-US"/>
          </a:p>
        </p:txBody>
      </p:sp>
      <p:sp>
        <p:nvSpPr>
          <p:cNvPr id="271" name="任意多边形: 形状 270">
            <a:extLst>
              <a:ext uri="{FF2B5EF4-FFF2-40B4-BE49-F238E27FC236}">
                <a16:creationId xmlns:a16="http://schemas.microsoft.com/office/drawing/2014/main" id="{B6D913F1-BAAC-8451-7568-C19B11C7E8D2}"/>
              </a:ext>
            </a:extLst>
          </p:cNvPr>
          <p:cNvSpPr/>
          <p:nvPr/>
        </p:nvSpPr>
        <p:spPr>
          <a:xfrm>
            <a:off x="10047200" y="4913610"/>
            <a:ext cx="2144800" cy="548288"/>
          </a:xfrm>
          <a:custGeom>
            <a:avLst/>
            <a:gdLst>
              <a:gd name="connsiteX0" fmla="*/ 28510 w 2144800"/>
              <a:gd name="connsiteY0" fmla="*/ 0 h 548288"/>
              <a:gd name="connsiteX1" fmla="*/ 2144800 w 2144800"/>
              <a:gd name="connsiteY1" fmla="*/ 0 h 548288"/>
              <a:gd name="connsiteX2" fmla="*/ 2144800 w 2144800"/>
              <a:gd name="connsiteY2" fmla="*/ 548288 h 548288"/>
              <a:gd name="connsiteX3" fmla="*/ 28510 w 2144800"/>
              <a:gd name="connsiteY3" fmla="*/ 548288 h 548288"/>
              <a:gd name="connsiteX4" fmla="*/ 0 w 2144800"/>
              <a:gd name="connsiteY4" fmla="*/ 514233 h 548288"/>
              <a:gd name="connsiteX5" fmla="*/ 0 w 2144800"/>
              <a:gd name="connsiteY5" fmla="*/ 500305 h 548288"/>
              <a:gd name="connsiteX6" fmla="*/ 28510 w 2144800"/>
              <a:gd name="connsiteY6" fmla="*/ 466249 h 548288"/>
              <a:gd name="connsiteX7" fmla="*/ 1372051 w 2144800"/>
              <a:gd name="connsiteY7" fmla="*/ 466249 h 548288"/>
              <a:gd name="connsiteX8" fmla="*/ 1429224 w 2144800"/>
              <a:gd name="connsiteY8" fmla="*/ 448218 h 548288"/>
              <a:gd name="connsiteX9" fmla="*/ 1487205 w 2144800"/>
              <a:gd name="connsiteY9" fmla="*/ 330706 h 548288"/>
              <a:gd name="connsiteX10" fmla="*/ 1487205 w 2144800"/>
              <a:gd name="connsiteY10" fmla="*/ 212692 h 548288"/>
              <a:gd name="connsiteX11" fmla="*/ 1457887 w 2144800"/>
              <a:gd name="connsiteY11" fmla="*/ 124564 h 548288"/>
              <a:gd name="connsiteX12" fmla="*/ 1376154 w 2144800"/>
              <a:gd name="connsiteY12" fmla="*/ 81995 h 548288"/>
              <a:gd name="connsiteX13" fmla="*/ 28510 w 2144800"/>
              <a:gd name="connsiteY13" fmla="*/ 81995 h 548288"/>
              <a:gd name="connsiteX14" fmla="*/ 0 w 2144800"/>
              <a:gd name="connsiteY14" fmla="*/ 47939 h 548288"/>
              <a:gd name="connsiteX15" fmla="*/ 0 w 2144800"/>
              <a:gd name="connsiteY15" fmla="*/ 34011 h 548288"/>
              <a:gd name="connsiteX16" fmla="*/ 28510 w 2144800"/>
              <a:gd name="connsiteY16" fmla="*/ 0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44800" h="548288">
                <a:moveTo>
                  <a:pt x="28510" y="0"/>
                </a:moveTo>
                <a:lnTo>
                  <a:pt x="2144800" y="0"/>
                </a:lnTo>
                <a:lnTo>
                  <a:pt x="2144800" y="548288"/>
                </a:lnTo>
                <a:lnTo>
                  <a:pt x="28510" y="548288"/>
                </a:lnTo>
                <a:cubicBezTo>
                  <a:pt x="12771" y="548288"/>
                  <a:pt x="0" y="533028"/>
                  <a:pt x="0" y="514233"/>
                </a:cubicBezTo>
                <a:lnTo>
                  <a:pt x="0" y="500305"/>
                </a:lnTo>
                <a:cubicBezTo>
                  <a:pt x="0" y="481487"/>
                  <a:pt x="12771" y="466249"/>
                  <a:pt x="28510" y="466249"/>
                </a:cubicBezTo>
                <a:lnTo>
                  <a:pt x="1372051" y="466249"/>
                </a:lnTo>
                <a:cubicBezTo>
                  <a:pt x="1392790" y="466249"/>
                  <a:pt x="1412327" y="459679"/>
                  <a:pt x="1429224" y="448218"/>
                </a:cubicBezTo>
                <a:cubicBezTo>
                  <a:pt x="1463541" y="424838"/>
                  <a:pt x="1486900" y="381112"/>
                  <a:pt x="1487205" y="330706"/>
                </a:cubicBezTo>
                <a:lnTo>
                  <a:pt x="1487205" y="212692"/>
                </a:lnTo>
                <a:cubicBezTo>
                  <a:pt x="1487031" y="178658"/>
                  <a:pt x="1475897" y="147747"/>
                  <a:pt x="1457887" y="124564"/>
                </a:cubicBezTo>
                <a:cubicBezTo>
                  <a:pt x="1437520" y="98367"/>
                  <a:pt x="1408354" y="81995"/>
                  <a:pt x="1376154" y="81995"/>
                </a:cubicBezTo>
                <a:lnTo>
                  <a:pt x="28510" y="81995"/>
                </a:lnTo>
                <a:cubicBezTo>
                  <a:pt x="12771" y="81995"/>
                  <a:pt x="0" y="66735"/>
                  <a:pt x="0" y="47939"/>
                </a:cubicBezTo>
                <a:lnTo>
                  <a:pt x="0" y="34011"/>
                </a:lnTo>
                <a:cubicBezTo>
                  <a:pt x="0" y="15216"/>
                  <a:pt x="12771" y="0"/>
                  <a:pt x="28510" y="0"/>
                </a:cubicBezTo>
                <a:close/>
              </a:path>
            </a:pathLst>
          </a:custGeom>
          <a:solidFill>
            <a:srgbClr val="AFCDFB"/>
          </a:solidFill>
          <a:ln w="2465" cap="flat">
            <a:noFill/>
            <a:prstDash val="solid"/>
            <a:miter/>
          </a:ln>
        </p:spPr>
        <p:txBody>
          <a:bodyPr wrap="square" rtlCol="0" anchor="ctr">
            <a:noAutofit/>
          </a:bodyPr>
          <a:lstStyle/>
          <a:p>
            <a:endParaRPr lang="en-US"/>
          </a:p>
        </p:txBody>
      </p:sp>
      <p:sp>
        <p:nvSpPr>
          <p:cNvPr id="273" name="任意多边形: 形状 272">
            <a:extLst>
              <a:ext uri="{FF2B5EF4-FFF2-40B4-BE49-F238E27FC236}">
                <a16:creationId xmlns:a16="http://schemas.microsoft.com/office/drawing/2014/main" id="{ADD3EE6B-A432-5656-76C4-E4182A0833B5}"/>
              </a:ext>
            </a:extLst>
          </p:cNvPr>
          <p:cNvSpPr/>
          <p:nvPr/>
        </p:nvSpPr>
        <p:spPr>
          <a:xfrm>
            <a:off x="10047178" y="5361850"/>
            <a:ext cx="2144822" cy="100048"/>
          </a:xfrm>
          <a:custGeom>
            <a:avLst/>
            <a:gdLst>
              <a:gd name="connsiteX0" fmla="*/ 1429246 w 2144822"/>
              <a:gd name="connsiteY0" fmla="*/ 0 h 100048"/>
              <a:gd name="connsiteX1" fmla="*/ 2144822 w 2144822"/>
              <a:gd name="connsiteY1" fmla="*/ 0 h 100048"/>
              <a:gd name="connsiteX2" fmla="*/ 2144822 w 2144822"/>
              <a:gd name="connsiteY2" fmla="*/ 100048 h 100048"/>
              <a:gd name="connsiteX3" fmla="*/ 28510 w 2144822"/>
              <a:gd name="connsiteY3" fmla="*/ 100048 h 100048"/>
              <a:gd name="connsiteX4" fmla="*/ 0 w 2144822"/>
              <a:gd name="connsiteY4" fmla="*/ 65993 h 100048"/>
              <a:gd name="connsiteX5" fmla="*/ 0 w 2144822"/>
              <a:gd name="connsiteY5" fmla="*/ 52065 h 100048"/>
              <a:gd name="connsiteX6" fmla="*/ 28532 w 2144822"/>
              <a:gd name="connsiteY6" fmla="*/ 18032 h 100048"/>
              <a:gd name="connsiteX7" fmla="*/ 1372073 w 2144822"/>
              <a:gd name="connsiteY7" fmla="*/ 18032 h 100048"/>
              <a:gd name="connsiteX8" fmla="*/ 1429246 w 2144822"/>
              <a:gd name="connsiteY8" fmla="*/ 0 h 10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822" h="100048">
                <a:moveTo>
                  <a:pt x="1429246" y="0"/>
                </a:moveTo>
                <a:lnTo>
                  <a:pt x="2144822" y="0"/>
                </a:lnTo>
                <a:lnTo>
                  <a:pt x="2144822" y="100048"/>
                </a:lnTo>
                <a:lnTo>
                  <a:pt x="28510" y="100048"/>
                </a:lnTo>
                <a:cubicBezTo>
                  <a:pt x="12771" y="100048"/>
                  <a:pt x="0" y="84789"/>
                  <a:pt x="0" y="65993"/>
                </a:cubicBezTo>
                <a:lnTo>
                  <a:pt x="0" y="52065"/>
                </a:lnTo>
                <a:cubicBezTo>
                  <a:pt x="0" y="33248"/>
                  <a:pt x="12771" y="18010"/>
                  <a:pt x="28532" y="18032"/>
                </a:cubicBezTo>
                <a:lnTo>
                  <a:pt x="1372073" y="18032"/>
                </a:lnTo>
                <a:cubicBezTo>
                  <a:pt x="1392812" y="18032"/>
                  <a:pt x="1412350" y="11461"/>
                  <a:pt x="1429246" y="0"/>
                </a:cubicBezTo>
                <a:close/>
              </a:path>
            </a:pathLst>
          </a:custGeom>
          <a:solidFill>
            <a:srgbClr val="A4C4F4"/>
          </a:solidFill>
          <a:ln w="2465" cap="flat">
            <a:noFill/>
            <a:prstDash val="solid"/>
            <a:miter/>
          </a:ln>
        </p:spPr>
        <p:txBody>
          <a:bodyPr wrap="square" rtlCol="0" anchor="ctr">
            <a:noAutofit/>
          </a:bodyPr>
          <a:lstStyle/>
          <a:p>
            <a:endParaRPr lang="en-US"/>
          </a:p>
        </p:txBody>
      </p:sp>
      <p:sp>
        <p:nvSpPr>
          <p:cNvPr id="159" name="任意多边形: 形状 158">
            <a:extLst>
              <a:ext uri="{FF2B5EF4-FFF2-40B4-BE49-F238E27FC236}">
                <a16:creationId xmlns:a16="http://schemas.microsoft.com/office/drawing/2014/main" id="{476D8998-178F-E79A-5799-107D04380109}"/>
              </a:ext>
            </a:extLst>
          </p:cNvPr>
          <p:cNvSpPr/>
          <p:nvPr/>
        </p:nvSpPr>
        <p:spPr>
          <a:xfrm>
            <a:off x="10113084" y="5187711"/>
            <a:ext cx="172240" cy="14779"/>
          </a:xfrm>
          <a:custGeom>
            <a:avLst/>
            <a:gdLst>
              <a:gd name="connsiteX0" fmla="*/ 0 w 194466"/>
              <a:gd name="connsiteY0" fmla="*/ 0 h 16686"/>
              <a:gd name="connsiteX1" fmla="*/ 194466 w 194466"/>
              <a:gd name="connsiteY1" fmla="*/ 10401 h 16686"/>
              <a:gd name="connsiteX2" fmla="*/ 0 w 194466"/>
              <a:gd name="connsiteY2" fmla="*/ 16686 h 16686"/>
            </a:gdLst>
            <a:ahLst/>
            <a:cxnLst>
              <a:cxn ang="0">
                <a:pos x="connsiteX0" y="connsiteY0"/>
              </a:cxn>
              <a:cxn ang="0">
                <a:pos x="connsiteX1" y="connsiteY1"/>
              </a:cxn>
              <a:cxn ang="0">
                <a:pos x="connsiteX2" y="connsiteY2"/>
              </a:cxn>
            </a:cxnLst>
            <a:rect l="l" t="t" r="r" b="b"/>
            <a:pathLst>
              <a:path w="194466" h="16686">
                <a:moveTo>
                  <a:pt x="0" y="0"/>
                </a:moveTo>
                <a:lnTo>
                  <a:pt x="194466" y="10401"/>
                </a:lnTo>
                <a:lnTo>
                  <a:pt x="0" y="16686"/>
                </a:lnTo>
                <a:close/>
              </a:path>
            </a:pathLst>
          </a:custGeom>
          <a:solidFill>
            <a:srgbClr val="F4D2B8"/>
          </a:solidFill>
          <a:ln w="2465" cap="flat">
            <a:noFill/>
            <a:prstDash val="solid"/>
            <a:miter/>
          </a:ln>
        </p:spPr>
        <p:txBody>
          <a:bodyPr rtlCol="0" anchor="ctr"/>
          <a:lstStyle/>
          <a:p>
            <a:endParaRPr lang="en-US"/>
          </a:p>
        </p:txBody>
      </p:sp>
      <p:sp>
        <p:nvSpPr>
          <p:cNvPr id="160" name="任意多边形: 形状 159">
            <a:extLst>
              <a:ext uri="{FF2B5EF4-FFF2-40B4-BE49-F238E27FC236}">
                <a16:creationId xmlns:a16="http://schemas.microsoft.com/office/drawing/2014/main" id="{37169938-B407-0069-F29C-044180CA50CB}"/>
              </a:ext>
            </a:extLst>
          </p:cNvPr>
          <p:cNvSpPr/>
          <p:nvPr/>
        </p:nvSpPr>
        <p:spPr>
          <a:xfrm>
            <a:off x="10113084" y="5061533"/>
            <a:ext cx="409753" cy="14757"/>
          </a:xfrm>
          <a:custGeom>
            <a:avLst/>
            <a:gdLst>
              <a:gd name="connsiteX0" fmla="*/ 0 w 462627"/>
              <a:gd name="connsiteY0" fmla="*/ 0 h 16661"/>
              <a:gd name="connsiteX1" fmla="*/ 462627 w 462627"/>
              <a:gd name="connsiteY1" fmla="*/ 10401 h 16661"/>
              <a:gd name="connsiteX2" fmla="*/ 0 w 462627"/>
              <a:gd name="connsiteY2" fmla="*/ 16662 h 16661"/>
            </a:gdLst>
            <a:ahLst/>
            <a:cxnLst>
              <a:cxn ang="0">
                <a:pos x="connsiteX0" y="connsiteY0"/>
              </a:cxn>
              <a:cxn ang="0">
                <a:pos x="connsiteX1" y="connsiteY1"/>
              </a:cxn>
              <a:cxn ang="0">
                <a:pos x="connsiteX2" y="connsiteY2"/>
              </a:cxn>
            </a:cxnLst>
            <a:rect l="l" t="t" r="r" b="b"/>
            <a:pathLst>
              <a:path w="462627" h="16661">
                <a:moveTo>
                  <a:pt x="0" y="0"/>
                </a:moveTo>
                <a:lnTo>
                  <a:pt x="462627" y="10401"/>
                </a:lnTo>
                <a:lnTo>
                  <a:pt x="0" y="16662"/>
                </a:lnTo>
                <a:close/>
              </a:path>
            </a:pathLst>
          </a:custGeom>
          <a:solidFill>
            <a:srgbClr val="F4D2B8"/>
          </a:solidFill>
          <a:ln w="2465" cap="flat">
            <a:noFill/>
            <a:prstDash val="solid"/>
            <a:miter/>
          </a:ln>
        </p:spPr>
        <p:txBody>
          <a:bodyPr rtlCol="0" anchor="ctr"/>
          <a:lstStyle/>
          <a:p>
            <a:endParaRPr lang="en-US"/>
          </a:p>
        </p:txBody>
      </p:sp>
      <p:sp>
        <p:nvSpPr>
          <p:cNvPr id="156" name="任意多边形: 形状 155">
            <a:extLst>
              <a:ext uri="{FF2B5EF4-FFF2-40B4-BE49-F238E27FC236}">
                <a16:creationId xmlns:a16="http://schemas.microsoft.com/office/drawing/2014/main" id="{CFC95424-3EF0-8F1C-5FB2-4C8104A16B4F}"/>
              </a:ext>
            </a:extLst>
          </p:cNvPr>
          <p:cNvSpPr/>
          <p:nvPr/>
        </p:nvSpPr>
        <p:spPr>
          <a:xfrm>
            <a:off x="10320339" y="5068911"/>
            <a:ext cx="198283" cy="185862"/>
          </a:xfrm>
          <a:custGeom>
            <a:avLst/>
            <a:gdLst>
              <a:gd name="connsiteX0" fmla="*/ 223870 w 223870"/>
              <a:gd name="connsiteY0" fmla="*/ 0 h 209846"/>
              <a:gd name="connsiteX1" fmla="*/ 183227 w 223870"/>
              <a:gd name="connsiteY1" fmla="*/ 51907 h 209846"/>
              <a:gd name="connsiteX2" fmla="*/ 180048 w 223870"/>
              <a:gd name="connsiteY2" fmla="*/ 69949 h 209846"/>
              <a:gd name="connsiteX3" fmla="*/ 180048 w 223870"/>
              <a:gd name="connsiteY3" fmla="*/ 209846 h 209846"/>
              <a:gd name="connsiteX4" fmla="*/ 89913 w 223870"/>
              <a:gd name="connsiteY4" fmla="*/ 161340 h 209846"/>
              <a:gd name="connsiteX5" fmla="*/ 0 w 223870"/>
              <a:gd name="connsiteY5" fmla="*/ 209846 h 209846"/>
              <a:gd name="connsiteX6" fmla="*/ 0 w 223870"/>
              <a:gd name="connsiteY6" fmla="*/ 78353 h 209846"/>
              <a:gd name="connsiteX7" fmla="*/ 22035 w 223870"/>
              <a:gd name="connsiteY7" fmla="*/ 13457 h 209846"/>
              <a:gd name="connsiteX8" fmla="*/ 46928 w 223870"/>
              <a:gd name="connsiteY8" fmla="*/ 0 h 209846"/>
              <a:gd name="connsiteX9" fmla="*/ 223870 w 223870"/>
              <a:gd name="connsiteY9" fmla="*/ 0 h 20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870" h="209846">
                <a:moveTo>
                  <a:pt x="223870" y="0"/>
                </a:moveTo>
                <a:cubicBezTo>
                  <a:pt x="223870" y="0"/>
                  <a:pt x="193333" y="19619"/>
                  <a:pt x="183227" y="51907"/>
                </a:cubicBezTo>
                <a:cubicBezTo>
                  <a:pt x="181453" y="57551"/>
                  <a:pt x="180294" y="63590"/>
                  <a:pt x="180048" y="69949"/>
                </a:cubicBezTo>
                <a:cubicBezTo>
                  <a:pt x="178372" y="112810"/>
                  <a:pt x="180048" y="209846"/>
                  <a:pt x="180048" y="209846"/>
                </a:cubicBezTo>
                <a:lnTo>
                  <a:pt x="89913" y="161340"/>
                </a:lnTo>
                <a:lnTo>
                  <a:pt x="0" y="209846"/>
                </a:lnTo>
                <a:lnTo>
                  <a:pt x="0" y="78353"/>
                </a:lnTo>
                <a:cubicBezTo>
                  <a:pt x="0" y="53484"/>
                  <a:pt x="7715" y="29306"/>
                  <a:pt x="22035" y="13457"/>
                </a:cubicBezTo>
                <a:cubicBezTo>
                  <a:pt x="28985" y="5792"/>
                  <a:pt x="37415" y="0"/>
                  <a:pt x="46928" y="0"/>
                </a:cubicBezTo>
                <a:lnTo>
                  <a:pt x="223870" y="0"/>
                </a:lnTo>
                <a:close/>
              </a:path>
            </a:pathLst>
          </a:custGeom>
          <a:solidFill>
            <a:srgbClr val="F99746"/>
          </a:solidFill>
          <a:ln w="2465" cap="flat">
            <a:noFill/>
            <a:prstDash val="solid"/>
            <a:miter/>
          </a:ln>
        </p:spPr>
        <p:txBody>
          <a:bodyPr rtlCol="0" anchor="ctr"/>
          <a:lstStyle/>
          <a:p>
            <a:endParaRPr lang="en-US"/>
          </a:p>
        </p:txBody>
      </p:sp>
      <p:sp>
        <p:nvSpPr>
          <p:cNvPr id="157" name="任意多边形: 形状 156">
            <a:extLst>
              <a:ext uri="{FF2B5EF4-FFF2-40B4-BE49-F238E27FC236}">
                <a16:creationId xmlns:a16="http://schemas.microsoft.com/office/drawing/2014/main" id="{988D4B7A-4BAB-5111-E780-0F79682E0042}"/>
              </a:ext>
            </a:extLst>
          </p:cNvPr>
          <p:cNvSpPr/>
          <p:nvPr/>
        </p:nvSpPr>
        <p:spPr>
          <a:xfrm>
            <a:off x="10322631" y="5068911"/>
            <a:ext cx="195991" cy="47677"/>
          </a:xfrm>
          <a:custGeom>
            <a:avLst/>
            <a:gdLst>
              <a:gd name="connsiteX0" fmla="*/ 221282 w 221282"/>
              <a:gd name="connsiteY0" fmla="*/ 0 h 53829"/>
              <a:gd name="connsiteX1" fmla="*/ 180639 w 221282"/>
              <a:gd name="connsiteY1" fmla="*/ 51907 h 53829"/>
              <a:gd name="connsiteX2" fmla="*/ 0 w 221282"/>
              <a:gd name="connsiteY2" fmla="*/ 53829 h 53829"/>
              <a:gd name="connsiteX3" fmla="*/ 44365 w 221282"/>
              <a:gd name="connsiteY3" fmla="*/ 0 h 53829"/>
              <a:gd name="connsiteX4" fmla="*/ 221282 w 221282"/>
              <a:gd name="connsiteY4" fmla="*/ 0 h 5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82" h="53829">
                <a:moveTo>
                  <a:pt x="221282" y="0"/>
                </a:moveTo>
                <a:cubicBezTo>
                  <a:pt x="221282" y="0"/>
                  <a:pt x="190745" y="19619"/>
                  <a:pt x="180639" y="51907"/>
                </a:cubicBezTo>
                <a:lnTo>
                  <a:pt x="0" y="53829"/>
                </a:lnTo>
                <a:cubicBezTo>
                  <a:pt x="0" y="53829"/>
                  <a:pt x="7098" y="7616"/>
                  <a:pt x="44365" y="0"/>
                </a:cubicBezTo>
                <a:lnTo>
                  <a:pt x="221282" y="0"/>
                </a:lnTo>
                <a:close/>
              </a:path>
            </a:pathLst>
          </a:custGeom>
          <a:solidFill>
            <a:srgbClr val="ED7D2B"/>
          </a:solidFill>
          <a:ln w="2465" cap="flat">
            <a:noFill/>
            <a:prstDash val="solid"/>
            <a:miter/>
          </a:ln>
        </p:spPr>
        <p:txBody>
          <a:bodyPr rtlCol="0" anchor="ctr"/>
          <a:lstStyle/>
          <a:p>
            <a:endParaRPr lang="en-US"/>
          </a:p>
        </p:txBody>
      </p:sp>
      <p:sp>
        <p:nvSpPr>
          <p:cNvPr id="126" name="任意多边形: 形状 125">
            <a:extLst>
              <a:ext uri="{FF2B5EF4-FFF2-40B4-BE49-F238E27FC236}">
                <a16:creationId xmlns:a16="http://schemas.microsoft.com/office/drawing/2014/main" id="{92633420-9E77-1B57-B885-C6BB60E3FF70}"/>
              </a:ext>
            </a:extLst>
          </p:cNvPr>
          <p:cNvSpPr/>
          <p:nvPr/>
        </p:nvSpPr>
        <p:spPr>
          <a:xfrm>
            <a:off x="8427576" y="5413371"/>
            <a:ext cx="672171" cy="201560"/>
          </a:xfrm>
          <a:custGeom>
            <a:avLst/>
            <a:gdLst>
              <a:gd name="connsiteX0" fmla="*/ 58189 w 758908"/>
              <a:gd name="connsiteY0" fmla="*/ 0 h 227569"/>
              <a:gd name="connsiteX1" fmla="*/ 391813 w 758908"/>
              <a:gd name="connsiteY1" fmla="*/ 120796 h 227569"/>
              <a:gd name="connsiteX2" fmla="*/ 758908 w 758908"/>
              <a:gd name="connsiteY2" fmla="*/ 24598 h 227569"/>
              <a:gd name="connsiteX3" fmla="*/ 750873 w 758908"/>
              <a:gd name="connsiteY3" fmla="*/ 78920 h 227569"/>
              <a:gd name="connsiteX4" fmla="*/ 421908 w 758908"/>
              <a:gd name="connsiteY4" fmla="*/ 227050 h 227569"/>
              <a:gd name="connsiteX5" fmla="*/ 23437 w 758908"/>
              <a:gd name="connsiteY5" fmla="*/ 134204 h 227569"/>
              <a:gd name="connsiteX6" fmla="*/ 58189 w 758908"/>
              <a:gd name="connsiteY6" fmla="*/ 0 h 22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908" h="227569">
                <a:moveTo>
                  <a:pt x="58189" y="0"/>
                </a:moveTo>
                <a:cubicBezTo>
                  <a:pt x="58189" y="0"/>
                  <a:pt x="340572" y="123039"/>
                  <a:pt x="391813" y="120796"/>
                </a:cubicBezTo>
                <a:cubicBezTo>
                  <a:pt x="443080" y="118553"/>
                  <a:pt x="758908" y="24598"/>
                  <a:pt x="758908" y="24598"/>
                </a:cubicBezTo>
                <a:lnTo>
                  <a:pt x="750873" y="78920"/>
                </a:lnTo>
                <a:cubicBezTo>
                  <a:pt x="750873" y="78920"/>
                  <a:pt x="507138" y="219113"/>
                  <a:pt x="421908" y="227050"/>
                </a:cubicBezTo>
                <a:cubicBezTo>
                  <a:pt x="338009" y="234888"/>
                  <a:pt x="51140" y="151753"/>
                  <a:pt x="23437" y="134204"/>
                </a:cubicBezTo>
                <a:cubicBezTo>
                  <a:pt x="-4242" y="116680"/>
                  <a:pt x="-22309" y="17771"/>
                  <a:pt x="58189" y="0"/>
                </a:cubicBezTo>
                <a:close/>
              </a:path>
            </a:pathLst>
          </a:custGeom>
          <a:solidFill>
            <a:srgbClr val="ED985F"/>
          </a:solidFill>
          <a:ln w="2465" cap="flat">
            <a:noFill/>
            <a:prstDash val="solid"/>
            <a:miter/>
          </a:ln>
        </p:spPr>
        <p:txBody>
          <a:bodyPr rtlCol="0" anchor="ctr"/>
          <a:lstStyle/>
          <a:p>
            <a:endParaRPr lang="en-US"/>
          </a:p>
        </p:txBody>
      </p:sp>
      <p:sp>
        <p:nvSpPr>
          <p:cNvPr id="127" name="任意多边形: 形状 126">
            <a:extLst>
              <a:ext uri="{FF2B5EF4-FFF2-40B4-BE49-F238E27FC236}">
                <a16:creationId xmlns:a16="http://schemas.microsoft.com/office/drawing/2014/main" id="{CCD1F9AE-CD17-17A8-59E0-3DB425E6118F}"/>
              </a:ext>
            </a:extLst>
          </p:cNvPr>
          <p:cNvSpPr/>
          <p:nvPr/>
        </p:nvSpPr>
        <p:spPr>
          <a:xfrm>
            <a:off x="8042095" y="5007948"/>
            <a:ext cx="533985" cy="950348"/>
          </a:xfrm>
          <a:custGeom>
            <a:avLst/>
            <a:gdLst>
              <a:gd name="connsiteX0" fmla="*/ 450994 w 602890"/>
              <a:gd name="connsiteY0" fmla="*/ 5167 h 1072981"/>
              <a:gd name="connsiteX1" fmla="*/ 294953 w 602890"/>
              <a:gd name="connsiteY1" fmla="*/ 23259 h 1072981"/>
              <a:gd name="connsiteX2" fmla="*/ 160700 w 602890"/>
              <a:gd name="connsiteY2" fmla="*/ 363759 h 1072981"/>
              <a:gd name="connsiteX3" fmla="*/ 33003 w 602890"/>
              <a:gd name="connsiteY3" fmla="*/ 566359 h 1072981"/>
              <a:gd name="connsiteX4" fmla="*/ 17549 w 602890"/>
              <a:gd name="connsiteY4" fmla="*/ 845390 h 1072981"/>
              <a:gd name="connsiteX5" fmla="*/ 38400 w 602890"/>
              <a:gd name="connsiteY5" fmla="*/ 1008283 h 1072981"/>
              <a:gd name="connsiteX6" fmla="*/ 21985 w 602890"/>
              <a:gd name="connsiteY6" fmla="*/ 930891 h 1072981"/>
              <a:gd name="connsiteX7" fmla="*/ 79413 w 602890"/>
              <a:gd name="connsiteY7" fmla="*/ 1019276 h 1072981"/>
              <a:gd name="connsiteX8" fmla="*/ 138887 w 602890"/>
              <a:gd name="connsiteY8" fmla="*/ 1072982 h 1072981"/>
              <a:gd name="connsiteX9" fmla="*/ 527326 w 602890"/>
              <a:gd name="connsiteY9" fmla="*/ 733147 h 1072981"/>
              <a:gd name="connsiteX10" fmla="*/ 566392 w 602890"/>
              <a:gd name="connsiteY10" fmla="*/ 391315 h 1072981"/>
              <a:gd name="connsiteX11" fmla="*/ 585025 w 602890"/>
              <a:gd name="connsiteY11" fmla="*/ 446549 h 1072981"/>
              <a:gd name="connsiteX12" fmla="*/ 568610 w 602890"/>
              <a:gd name="connsiteY12" fmla="*/ 363784 h 1072981"/>
              <a:gd name="connsiteX13" fmla="*/ 601613 w 602890"/>
              <a:gd name="connsiteY13" fmla="*/ 145656 h 1072981"/>
              <a:gd name="connsiteX14" fmla="*/ 450994 w 602890"/>
              <a:gd name="connsiteY14" fmla="*/ 5167 h 107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890" h="1072981">
                <a:moveTo>
                  <a:pt x="450994" y="5167"/>
                </a:moveTo>
                <a:cubicBezTo>
                  <a:pt x="450994" y="5167"/>
                  <a:pt x="346811" y="-14624"/>
                  <a:pt x="294953" y="23259"/>
                </a:cubicBezTo>
                <a:cubicBezTo>
                  <a:pt x="200973" y="91901"/>
                  <a:pt x="195920" y="328514"/>
                  <a:pt x="160700" y="363759"/>
                </a:cubicBezTo>
                <a:cubicBezTo>
                  <a:pt x="125479" y="399005"/>
                  <a:pt x="40569" y="383970"/>
                  <a:pt x="33003" y="566359"/>
                </a:cubicBezTo>
                <a:cubicBezTo>
                  <a:pt x="25436" y="748748"/>
                  <a:pt x="66794" y="763980"/>
                  <a:pt x="17549" y="845390"/>
                </a:cubicBezTo>
                <a:cubicBezTo>
                  <a:pt x="-31721" y="926800"/>
                  <a:pt x="38400" y="1008283"/>
                  <a:pt x="38400" y="1008283"/>
                </a:cubicBezTo>
                <a:cubicBezTo>
                  <a:pt x="38400" y="1008283"/>
                  <a:pt x="9686" y="963351"/>
                  <a:pt x="21985" y="930891"/>
                </a:cubicBezTo>
                <a:cubicBezTo>
                  <a:pt x="21985" y="930891"/>
                  <a:pt x="33939" y="1002491"/>
                  <a:pt x="79413" y="1019276"/>
                </a:cubicBezTo>
                <a:cubicBezTo>
                  <a:pt x="124887" y="1036060"/>
                  <a:pt x="131616" y="1048359"/>
                  <a:pt x="138887" y="1072982"/>
                </a:cubicBezTo>
                <a:cubicBezTo>
                  <a:pt x="138887" y="1072982"/>
                  <a:pt x="526908" y="874153"/>
                  <a:pt x="527326" y="733147"/>
                </a:cubicBezTo>
                <a:cubicBezTo>
                  <a:pt x="527745" y="592140"/>
                  <a:pt x="603683" y="452440"/>
                  <a:pt x="566392" y="391315"/>
                </a:cubicBezTo>
                <a:cubicBezTo>
                  <a:pt x="566392" y="391315"/>
                  <a:pt x="583005" y="417466"/>
                  <a:pt x="585025" y="446549"/>
                </a:cubicBezTo>
                <a:cubicBezTo>
                  <a:pt x="585025" y="446549"/>
                  <a:pt x="607405" y="403688"/>
                  <a:pt x="568610" y="363784"/>
                </a:cubicBezTo>
                <a:cubicBezTo>
                  <a:pt x="529841" y="323880"/>
                  <a:pt x="614109" y="241288"/>
                  <a:pt x="601613" y="145656"/>
                </a:cubicBezTo>
                <a:cubicBezTo>
                  <a:pt x="593060" y="79972"/>
                  <a:pt x="546995" y="8027"/>
                  <a:pt x="450994" y="5167"/>
                </a:cubicBezTo>
                <a:close/>
              </a:path>
            </a:pathLst>
          </a:custGeom>
          <a:solidFill>
            <a:schemeClr val="accent1">
              <a:lumMod val="75000"/>
            </a:schemeClr>
          </a:solidFill>
          <a:ln w="2465" cap="flat">
            <a:noFill/>
            <a:prstDash val="solid"/>
            <a:miter/>
          </a:ln>
        </p:spPr>
        <p:txBody>
          <a:bodyPr rtlCol="0" anchor="ctr"/>
          <a:lstStyle/>
          <a:p>
            <a:endParaRPr lang="en-US"/>
          </a:p>
        </p:txBody>
      </p:sp>
      <p:sp>
        <p:nvSpPr>
          <p:cNvPr id="128" name="任意多边形: 形状 127">
            <a:extLst>
              <a:ext uri="{FF2B5EF4-FFF2-40B4-BE49-F238E27FC236}">
                <a16:creationId xmlns:a16="http://schemas.microsoft.com/office/drawing/2014/main" id="{4648DE79-2E52-419B-4073-2BD20E4FE1C2}"/>
              </a:ext>
            </a:extLst>
          </p:cNvPr>
          <p:cNvSpPr/>
          <p:nvPr/>
        </p:nvSpPr>
        <p:spPr>
          <a:xfrm>
            <a:off x="8227477" y="5270034"/>
            <a:ext cx="282024" cy="303197"/>
          </a:xfrm>
          <a:custGeom>
            <a:avLst/>
            <a:gdLst>
              <a:gd name="connsiteX0" fmla="*/ 318417 w 318416"/>
              <a:gd name="connsiteY0" fmla="*/ 296210 h 342322"/>
              <a:gd name="connsiteX1" fmla="*/ 223476 w 318416"/>
              <a:gd name="connsiteY1" fmla="*/ 336606 h 342322"/>
              <a:gd name="connsiteX2" fmla="*/ 0 w 318416"/>
              <a:gd name="connsiteY2" fmla="*/ 161833 h 342322"/>
              <a:gd name="connsiteX3" fmla="*/ 49566 w 318416"/>
              <a:gd name="connsiteY3" fmla="*/ 146601 h 342322"/>
              <a:gd name="connsiteX4" fmla="*/ 80473 w 318416"/>
              <a:gd name="connsiteY4" fmla="*/ 144063 h 342322"/>
              <a:gd name="connsiteX5" fmla="*/ 126810 w 318416"/>
              <a:gd name="connsiteY5" fmla="*/ 0 h 342322"/>
              <a:gd name="connsiteX6" fmla="*/ 133686 w 318416"/>
              <a:gd name="connsiteY6" fmla="*/ 1849 h 342322"/>
              <a:gd name="connsiteX7" fmla="*/ 249011 w 318416"/>
              <a:gd name="connsiteY7" fmla="*/ 33421 h 342322"/>
              <a:gd name="connsiteX8" fmla="*/ 241148 w 318416"/>
              <a:gd name="connsiteY8" fmla="*/ 104726 h 342322"/>
              <a:gd name="connsiteX9" fmla="*/ 243958 w 318416"/>
              <a:gd name="connsiteY9" fmla="*/ 164101 h 342322"/>
              <a:gd name="connsiteX10" fmla="*/ 258352 w 318416"/>
              <a:gd name="connsiteY10" fmla="*/ 167330 h 342322"/>
              <a:gd name="connsiteX11" fmla="*/ 258401 w 318416"/>
              <a:gd name="connsiteY11" fmla="*/ 167428 h 342322"/>
              <a:gd name="connsiteX12" fmla="*/ 318417 w 318416"/>
              <a:gd name="connsiteY12" fmla="*/ 296210 h 34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416" h="342322">
                <a:moveTo>
                  <a:pt x="318417" y="296210"/>
                </a:moveTo>
                <a:cubicBezTo>
                  <a:pt x="293622" y="313413"/>
                  <a:pt x="262517" y="327610"/>
                  <a:pt x="223476" y="336606"/>
                </a:cubicBezTo>
                <a:cubicBezTo>
                  <a:pt x="77146" y="370422"/>
                  <a:pt x="21073" y="246743"/>
                  <a:pt x="0" y="161833"/>
                </a:cubicBezTo>
                <a:cubicBezTo>
                  <a:pt x="19964" y="150422"/>
                  <a:pt x="38721" y="147908"/>
                  <a:pt x="49566" y="146601"/>
                </a:cubicBezTo>
                <a:cubicBezTo>
                  <a:pt x="60139" y="145344"/>
                  <a:pt x="71255" y="144531"/>
                  <a:pt x="80473" y="144063"/>
                </a:cubicBezTo>
                <a:cubicBezTo>
                  <a:pt x="96913" y="131468"/>
                  <a:pt x="121387" y="79980"/>
                  <a:pt x="126810" y="0"/>
                </a:cubicBezTo>
                <a:lnTo>
                  <a:pt x="133686" y="1849"/>
                </a:lnTo>
                <a:lnTo>
                  <a:pt x="249011" y="33421"/>
                </a:lnTo>
                <a:cubicBezTo>
                  <a:pt x="249011" y="33421"/>
                  <a:pt x="243736" y="70072"/>
                  <a:pt x="241148" y="104726"/>
                </a:cubicBezTo>
                <a:cubicBezTo>
                  <a:pt x="239152" y="131838"/>
                  <a:pt x="238831" y="157742"/>
                  <a:pt x="243958" y="164101"/>
                </a:cubicBezTo>
                <a:cubicBezTo>
                  <a:pt x="252954" y="166048"/>
                  <a:pt x="258352" y="167330"/>
                  <a:pt x="258352" y="167330"/>
                </a:cubicBezTo>
                <a:cubicBezTo>
                  <a:pt x="258352" y="167330"/>
                  <a:pt x="258352" y="167379"/>
                  <a:pt x="258401" y="167428"/>
                </a:cubicBezTo>
                <a:cubicBezTo>
                  <a:pt x="260003" y="169967"/>
                  <a:pt x="293449" y="225004"/>
                  <a:pt x="318417" y="296210"/>
                </a:cubicBezTo>
                <a:close/>
              </a:path>
            </a:pathLst>
          </a:custGeom>
          <a:solidFill>
            <a:srgbClr val="FFB27D"/>
          </a:solidFill>
          <a:ln w="2465" cap="flat">
            <a:noFill/>
            <a:prstDash val="solid"/>
            <a:miter/>
          </a:ln>
        </p:spPr>
        <p:txBody>
          <a:bodyPr rtlCol="0" anchor="ctr"/>
          <a:lstStyle/>
          <a:p>
            <a:endParaRPr lang="en-US"/>
          </a:p>
        </p:txBody>
      </p:sp>
      <p:sp>
        <p:nvSpPr>
          <p:cNvPr id="129" name="任意多边形: 形状 128">
            <a:extLst>
              <a:ext uri="{FF2B5EF4-FFF2-40B4-BE49-F238E27FC236}">
                <a16:creationId xmlns:a16="http://schemas.microsoft.com/office/drawing/2014/main" id="{65B8A2E8-1398-F1F4-D6A2-23AE1B0B1CF8}"/>
              </a:ext>
            </a:extLst>
          </p:cNvPr>
          <p:cNvSpPr/>
          <p:nvPr/>
        </p:nvSpPr>
        <p:spPr>
          <a:xfrm>
            <a:off x="8345928" y="5271693"/>
            <a:ext cx="102143" cy="91119"/>
          </a:xfrm>
          <a:custGeom>
            <a:avLst/>
            <a:gdLst>
              <a:gd name="connsiteX0" fmla="*/ 115324 w 115324"/>
              <a:gd name="connsiteY0" fmla="*/ 31573 h 102877"/>
              <a:gd name="connsiteX1" fmla="*/ 107462 w 115324"/>
              <a:gd name="connsiteY1" fmla="*/ 102877 h 102877"/>
              <a:gd name="connsiteX2" fmla="*/ 0 w 115324"/>
              <a:gd name="connsiteY2" fmla="*/ 0 h 102877"/>
              <a:gd name="connsiteX3" fmla="*/ 115324 w 115324"/>
              <a:gd name="connsiteY3" fmla="*/ 31573 h 102877"/>
            </a:gdLst>
            <a:ahLst/>
            <a:cxnLst>
              <a:cxn ang="0">
                <a:pos x="connsiteX0" y="connsiteY0"/>
              </a:cxn>
              <a:cxn ang="0">
                <a:pos x="connsiteX1" y="connsiteY1"/>
              </a:cxn>
              <a:cxn ang="0">
                <a:pos x="connsiteX2" y="connsiteY2"/>
              </a:cxn>
              <a:cxn ang="0">
                <a:pos x="connsiteX3" y="connsiteY3"/>
              </a:cxn>
            </a:cxnLst>
            <a:rect l="l" t="t" r="r" b="b"/>
            <a:pathLst>
              <a:path w="115324" h="102877">
                <a:moveTo>
                  <a:pt x="115324" y="31573"/>
                </a:moveTo>
                <a:cubicBezTo>
                  <a:pt x="115324" y="31573"/>
                  <a:pt x="110025" y="68199"/>
                  <a:pt x="107462" y="102877"/>
                </a:cubicBezTo>
                <a:cubicBezTo>
                  <a:pt x="42122" y="96346"/>
                  <a:pt x="11806" y="34136"/>
                  <a:pt x="0" y="0"/>
                </a:cubicBezTo>
                <a:lnTo>
                  <a:pt x="115324" y="31573"/>
                </a:lnTo>
                <a:close/>
              </a:path>
            </a:pathLst>
          </a:custGeom>
          <a:solidFill>
            <a:srgbClr val="ED985F"/>
          </a:solidFill>
          <a:ln w="2465" cap="flat">
            <a:noFill/>
            <a:prstDash val="solid"/>
            <a:miter/>
          </a:ln>
        </p:spPr>
        <p:txBody>
          <a:bodyPr rtlCol="0" anchor="ctr"/>
          <a:lstStyle/>
          <a:p>
            <a:endParaRPr lang="en-US"/>
          </a:p>
        </p:txBody>
      </p:sp>
      <p:sp>
        <p:nvSpPr>
          <p:cNvPr id="130" name="任意多边形: 形状 129">
            <a:extLst>
              <a:ext uri="{FF2B5EF4-FFF2-40B4-BE49-F238E27FC236}">
                <a16:creationId xmlns:a16="http://schemas.microsoft.com/office/drawing/2014/main" id="{C8338318-40BD-8529-1BEF-489657698916}"/>
              </a:ext>
            </a:extLst>
          </p:cNvPr>
          <p:cNvSpPr/>
          <p:nvPr/>
        </p:nvSpPr>
        <p:spPr>
          <a:xfrm>
            <a:off x="8333816" y="5094303"/>
            <a:ext cx="188737" cy="235829"/>
          </a:xfrm>
          <a:custGeom>
            <a:avLst/>
            <a:gdLst>
              <a:gd name="connsiteX0" fmla="*/ 148495 w 213091"/>
              <a:gd name="connsiteY0" fmla="*/ 266261 h 266260"/>
              <a:gd name="connsiteX1" fmla="*/ 217 w 213091"/>
              <a:gd name="connsiteY1" fmla="*/ 161214 h 266260"/>
              <a:gd name="connsiteX2" fmla="*/ 90919 w 213091"/>
              <a:gd name="connsiteY2" fmla="*/ 22 h 266260"/>
              <a:gd name="connsiteX3" fmla="*/ 212405 w 213091"/>
              <a:gd name="connsiteY3" fmla="*/ 72337 h 266260"/>
              <a:gd name="connsiteX4" fmla="*/ 148495 w 213091"/>
              <a:gd name="connsiteY4" fmla="*/ 266261 h 26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91" h="266260">
                <a:moveTo>
                  <a:pt x="148495" y="266261"/>
                </a:moveTo>
                <a:cubicBezTo>
                  <a:pt x="148495" y="266261"/>
                  <a:pt x="-6585" y="257708"/>
                  <a:pt x="217" y="161214"/>
                </a:cubicBezTo>
                <a:cubicBezTo>
                  <a:pt x="7045" y="64721"/>
                  <a:pt x="-8385" y="-1383"/>
                  <a:pt x="90919" y="22"/>
                </a:cubicBezTo>
                <a:cubicBezTo>
                  <a:pt x="190222" y="1402"/>
                  <a:pt x="206835" y="39581"/>
                  <a:pt x="212405" y="72337"/>
                </a:cubicBezTo>
                <a:cubicBezTo>
                  <a:pt x="217975" y="105093"/>
                  <a:pt x="189015" y="265989"/>
                  <a:pt x="148495" y="266261"/>
                </a:cubicBezTo>
                <a:close/>
              </a:path>
            </a:pathLst>
          </a:custGeom>
          <a:solidFill>
            <a:srgbClr val="FFB27D"/>
          </a:solidFill>
          <a:ln w="2465" cap="flat">
            <a:noFill/>
            <a:prstDash val="solid"/>
            <a:miter/>
          </a:ln>
        </p:spPr>
        <p:txBody>
          <a:bodyPr rtlCol="0" anchor="ctr"/>
          <a:lstStyle/>
          <a:p>
            <a:endParaRPr lang="en-US"/>
          </a:p>
        </p:txBody>
      </p:sp>
      <p:sp>
        <p:nvSpPr>
          <p:cNvPr id="131" name="任意多边形: 形状 130">
            <a:extLst>
              <a:ext uri="{FF2B5EF4-FFF2-40B4-BE49-F238E27FC236}">
                <a16:creationId xmlns:a16="http://schemas.microsoft.com/office/drawing/2014/main" id="{BAF998C7-E8FB-8880-08C5-392FA40CD97C}"/>
              </a:ext>
            </a:extLst>
          </p:cNvPr>
          <p:cNvSpPr/>
          <p:nvPr/>
        </p:nvSpPr>
        <p:spPr>
          <a:xfrm>
            <a:off x="8290916" y="5076683"/>
            <a:ext cx="250892" cy="162722"/>
          </a:xfrm>
          <a:custGeom>
            <a:avLst/>
            <a:gdLst>
              <a:gd name="connsiteX0" fmla="*/ 260077 w 283267"/>
              <a:gd name="connsiteY0" fmla="*/ 38253 h 183720"/>
              <a:gd name="connsiteX1" fmla="*/ 208910 w 283267"/>
              <a:gd name="connsiteY1" fmla="*/ 20580 h 183720"/>
              <a:gd name="connsiteX2" fmla="*/ 68100 w 283267"/>
              <a:gd name="connsiteY2" fmla="*/ 32855 h 183720"/>
              <a:gd name="connsiteX3" fmla="*/ 0 w 283267"/>
              <a:gd name="connsiteY3" fmla="*/ 137433 h 183720"/>
              <a:gd name="connsiteX4" fmla="*/ 93265 w 283267"/>
              <a:gd name="connsiteY4" fmla="*/ 144827 h 183720"/>
              <a:gd name="connsiteX5" fmla="*/ 148598 w 283267"/>
              <a:gd name="connsiteY5" fmla="*/ 112219 h 183720"/>
              <a:gd name="connsiteX6" fmla="*/ 80966 w 283267"/>
              <a:gd name="connsiteY6" fmla="*/ 183720 h 183720"/>
              <a:gd name="connsiteX7" fmla="*/ 204202 w 283267"/>
              <a:gd name="connsiteY7" fmla="*/ 36256 h 183720"/>
              <a:gd name="connsiteX8" fmla="*/ 234740 w 283267"/>
              <a:gd name="connsiteY8" fmla="*/ 83702 h 183720"/>
              <a:gd name="connsiteX9" fmla="*/ 281274 w 283267"/>
              <a:gd name="connsiteY9" fmla="*/ 147440 h 183720"/>
              <a:gd name="connsiteX10" fmla="*/ 260077 w 283267"/>
              <a:gd name="connsiteY10" fmla="*/ 38253 h 18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267" h="183720">
                <a:moveTo>
                  <a:pt x="260077" y="38253"/>
                </a:moveTo>
                <a:cubicBezTo>
                  <a:pt x="238215" y="7518"/>
                  <a:pt x="219656" y="12595"/>
                  <a:pt x="208910" y="20580"/>
                </a:cubicBezTo>
                <a:cubicBezTo>
                  <a:pt x="127574" y="-32041"/>
                  <a:pt x="68100" y="32855"/>
                  <a:pt x="68100" y="32855"/>
                </a:cubicBezTo>
                <a:cubicBezTo>
                  <a:pt x="52770" y="101349"/>
                  <a:pt x="0" y="137433"/>
                  <a:pt x="0" y="137433"/>
                </a:cubicBezTo>
                <a:cubicBezTo>
                  <a:pt x="0" y="137433"/>
                  <a:pt x="26989" y="156904"/>
                  <a:pt x="93265" y="144827"/>
                </a:cubicBezTo>
                <a:cubicBezTo>
                  <a:pt x="113525" y="141130"/>
                  <a:pt x="132282" y="128289"/>
                  <a:pt x="148598" y="112219"/>
                </a:cubicBezTo>
                <a:cubicBezTo>
                  <a:pt x="119095" y="154489"/>
                  <a:pt x="80966" y="183720"/>
                  <a:pt x="80966" y="183720"/>
                </a:cubicBezTo>
                <a:cubicBezTo>
                  <a:pt x="161291" y="153355"/>
                  <a:pt x="200258" y="47471"/>
                  <a:pt x="204202" y="36256"/>
                </a:cubicBezTo>
                <a:cubicBezTo>
                  <a:pt x="213050" y="45425"/>
                  <a:pt x="230377" y="65217"/>
                  <a:pt x="234740" y="83702"/>
                </a:cubicBezTo>
                <a:cubicBezTo>
                  <a:pt x="240704" y="108817"/>
                  <a:pt x="266411" y="148105"/>
                  <a:pt x="281274" y="147440"/>
                </a:cubicBezTo>
                <a:cubicBezTo>
                  <a:pt x="281274" y="147440"/>
                  <a:pt x="292883" y="84343"/>
                  <a:pt x="260077" y="38253"/>
                </a:cubicBezTo>
                <a:close/>
              </a:path>
            </a:pathLst>
          </a:custGeom>
          <a:solidFill>
            <a:srgbClr val="233862"/>
          </a:solidFill>
          <a:ln w="2465" cap="flat">
            <a:noFill/>
            <a:prstDash val="solid"/>
            <a:miter/>
          </a:ln>
        </p:spPr>
        <p:txBody>
          <a:bodyPr rtlCol="0" anchor="ctr"/>
          <a:lstStyle/>
          <a:p>
            <a:endParaRPr lang="en-US"/>
          </a:p>
        </p:txBody>
      </p:sp>
      <p:sp>
        <p:nvSpPr>
          <p:cNvPr id="132" name="任意多边形: 形状 131">
            <a:extLst>
              <a:ext uri="{FF2B5EF4-FFF2-40B4-BE49-F238E27FC236}">
                <a16:creationId xmlns:a16="http://schemas.microsoft.com/office/drawing/2014/main" id="{AE825094-F8A9-C02E-928E-A0F2EB31CF37}"/>
              </a:ext>
            </a:extLst>
          </p:cNvPr>
          <p:cNvSpPr/>
          <p:nvPr/>
        </p:nvSpPr>
        <p:spPr>
          <a:xfrm>
            <a:off x="8112437" y="5383272"/>
            <a:ext cx="480914" cy="810763"/>
          </a:xfrm>
          <a:custGeom>
            <a:avLst/>
            <a:gdLst>
              <a:gd name="connsiteX0" fmla="*/ 85742 w 542971"/>
              <a:gd name="connsiteY0" fmla="*/ 483670 h 915384"/>
              <a:gd name="connsiteX1" fmla="*/ 71742 w 542971"/>
              <a:gd name="connsiteY1" fmla="*/ 34007 h 915384"/>
              <a:gd name="connsiteX2" fmla="*/ 223100 w 542971"/>
              <a:gd name="connsiteY2" fmla="*/ 857 h 915384"/>
              <a:gd name="connsiteX3" fmla="*/ 363170 w 542971"/>
              <a:gd name="connsiteY3" fmla="*/ 61957 h 915384"/>
              <a:gd name="connsiteX4" fmla="*/ 365093 w 542971"/>
              <a:gd name="connsiteY4" fmla="*/ 61514 h 915384"/>
              <a:gd name="connsiteX5" fmla="*/ 373892 w 542971"/>
              <a:gd name="connsiteY5" fmla="*/ 36275 h 915384"/>
              <a:gd name="connsiteX6" fmla="*/ 452294 w 542971"/>
              <a:gd name="connsiteY6" fmla="*/ 41081 h 915384"/>
              <a:gd name="connsiteX7" fmla="*/ 542972 w 542971"/>
              <a:gd name="connsiteY7" fmla="*/ 79925 h 915384"/>
              <a:gd name="connsiteX8" fmla="*/ 460527 w 542971"/>
              <a:gd name="connsiteY8" fmla="*/ 160891 h 915384"/>
              <a:gd name="connsiteX9" fmla="*/ 378945 w 542971"/>
              <a:gd name="connsiteY9" fmla="*/ 441179 h 915384"/>
              <a:gd name="connsiteX10" fmla="*/ 387793 w 542971"/>
              <a:gd name="connsiteY10" fmla="*/ 718410 h 915384"/>
              <a:gd name="connsiteX11" fmla="*/ 19 w 542971"/>
              <a:gd name="connsiteY11" fmla="*/ 870582 h 915384"/>
              <a:gd name="connsiteX12" fmla="*/ 85742 w 542971"/>
              <a:gd name="connsiteY12" fmla="*/ 483670 h 9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2971" h="915384">
                <a:moveTo>
                  <a:pt x="85742" y="483670"/>
                </a:moveTo>
                <a:cubicBezTo>
                  <a:pt x="71742" y="412070"/>
                  <a:pt x="26071" y="126040"/>
                  <a:pt x="71742" y="34007"/>
                </a:cubicBezTo>
                <a:cubicBezTo>
                  <a:pt x="88132" y="931"/>
                  <a:pt x="152486" y="-2052"/>
                  <a:pt x="223100" y="857"/>
                </a:cubicBezTo>
                <a:cubicBezTo>
                  <a:pt x="245061" y="15029"/>
                  <a:pt x="328787" y="68637"/>
                  <a:pt x="363170" y="61957"/>
                </a:cubicBezTo>
                <a:cubicBezTo>
                  <a:pt x="363540" y="61883"/>
                  <a:pt x="364205" y="61735"/>
                  <a:pt x="365093" y="61514"/>
                </a:cubicBezTo>
                <a:cubicBezTo>
                  <a:pt x="381286" y="57471"/>
                  <a:pt x="387399" y="46084"/>
                  <a:pt x="373892" y="36275"/>
                </a:cubicBezTo>
                <a:cubicBezTo>
                  <a:pt x="373867" y="36250"/>
                  <a:pt x="408866" y="32898"/>
                  <a:pt x="452294" y="41081"/>
                </a:cubicBezTo>
                <a:cubicBezTo>
                  <a:pt x="476818" y="45690"/>
                  <a:pt x="542972" y="79925"/>
                  <a:pt x="542972" y="79925"/>
                </a:cubicBezTo>
                <a:cubicBezTo>
                  <a:pt x="542972" y="79925"/>
                  <a:pt x="509649" y="140113"/>
                  <a:pt x="460527" y="160891"/>
                </a:cubicBezTo>
                <a:cubicBezTo>
                  <a:pt x="468882" y="235621"/>
                  <a:pt x="456460" y="268575"/>
                  <a:pt x="378945" y="441179"/>
                </a:cubicBezTo>
                <a:cubicBezTo>
                  <a:pt x="313432" y="587065"/>
                  <a:pt x="387793" y="718410"/>
                  <a:pt x="387793" y="718410"/>
                </a:cubicBezTo>
                <a:cubicBezTo>
                  <a:pt x="387793" y="718410"/>
                  <a:pt x="2163" y="1028447"/>
                  <a:pt x="19" y="870582"/>
                </a:cubicBezTo>
                <a:cubicBezTo>
                  <a:pt x="-1608" y="751733"/>
                  <a:pt x="103636" y="575161"/>
                  <a:pt x="85742" y="483670"/>
                </a:cubicBezTo>
                <a:close/>
              </a:path>
            </a:pathLst>
          </a:custGeom>
          <a:solidFill>
            <a:srgbClr val="F9DDBF"/>
          </a:solidFill>
          <a:ln w="2465" cap="flat">
            <a:noFill/>
            <a:prstDash val="solid"/>
            <a:miter/>
          </a:ln>
        </p:spPr>
        <p:txBody>
          <a:bodyPr rtlCol="0" anchor="ctr"/>
          <a:lstStyle/>
          <a:p>
            <a:endParaRPr lang="en-US"/>
          </a:p>
        </p:txBody>
      </p:sp>
      <p:sp>
        <p:nvSpPr>
          <p:cNvPr id="133" name="任意多边形: 形状 132">
            <a:extLst>
              <a:ext uri="{FF2B5EF4-FFF2-40B4-BE49-F238E27FC236}">
                <a16:creationId xmlns:a16="http://schemas.microsoft.com/office/drawing/2014/main" id="{4FC6085F-7EB8-1D3E-0BB2-3E1A4179BC57}"/>
              </a:ext>
            </a:extLst>
          </p:cNvPr>
          <p:cNvSpPr/>
          <p:nvPr/>
        </p:nvSpPr>
        <p:spPr>
          <a:xfrm>
            <a:off x="8263334" y="5566929"/>
            <a:ext cx="529032" cy="754722"/>
          </a:xfrm>
          <a:custGeom>
            <a:avLst/>
            <a:gdLst>
              <a:gd name="connsiteX0" fmla="*/ 236526 w 597298"/>
              <a:gd name="connsiteY0" fmla="*/ 848179 h 852111"/>
              <a:gd name="connsiteX1" fmla="*/ 288112 w 597298"/>
              <a:gd name="connsiteY1" fmla="*/ 816778 h 852111"/>
              <a:gd name="connsiteX2" fmla="*/ 294077 w 597298"/>
              <a:gd name="connsiteY2" fmla="*/ 807807 h 852111"/>
              <a:gd name="connsiteX3" fmla="*/ 453791 w 597298"/>
              <a:gd name="connsiteY3" fmla="*/ 321074 h 852111"/>
              <a:gd name="connsiteX4" fmla="*/ 587699 w 597298"/>
              <a:gd name="connsiteY4" fmla="*/ 199144 h 852111"/>
              <a:gd name="connsiteX5" fmla="*/ 476811 w 597298"/>
              <a:gd name="connsiteY5" fmla="*/ 44 h 852111"/>
              <a:gd name="connsiteX6" fmla="*/ 20198 w 597298"/>
              <a:gd name="connsiteY6" fmla="*/ 595151 h 852111"/>
              <a:gd name="connsiteX7" fmla="*/ 236526 w 597298"/>
              <a:gd name="connsiteY7" fmla="*/ 848179 h 85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298" h="852111">
                <a:moveTo>
                  <a:pt x="236526" y="848179"/>
                </a:moveTo>
                <a:cubicBezTo>
                  <a:pt x="257501" y="845812"/>
                  <a:pt x="276380" y="834327"/>
                  <a:pt x="288112" y="816778"/>
                </a:cubicBezTo>
                <a:cubicBezTo>
                  <a:pt x="289961" y="813993"/>
                  <a:pt x="291957" y="811011"/>
                  <a:pt x="294077" y="807807"/>
                </a:cubicBezTo>
                <a:cubicBezTo>
                  <a:pt x="337974" y="741358"/>
                  <a:pt x="355054" y="537871"/>
                  <a:pt x="453791" y="321074"/>
                </a:cubicBezTo>
                <a:cubicBezTo>
                  <a:pt x="477847" y="268305"/>
                  <a:pt x="564161" y="258815"/>
                  <a:pt x="587699" y="199144"/>
                </a:cubicBezTo>
                <a:cubicBezTo>
                  <a:pt x="587699" y="199144"/>
                  <a:pt x="645644" y="5763"/>
                  <a:pt x="476811" y="44"/>
                </a:cubicBezTo>
                <a:cubicBezTo>
                  <a:pt x="307978" y="-5649"/>
                  <a:pt x="24659" y="538117"/>
                  <a:pt x="20198" y="595151"/>
                </a:cubicBezTo>
                <a:cubicBezTo>
                  <a:pt x="15835" y="650385"/>
                  <a:pt x="-91454" y="885174"/>
                  <a:pt x="236526" y="848179"/>
                </a:cubicBezTo>
                <a:close/>
              </a:path>
            </a:pathLst>
          </a:custGeom>
          <a:solidFill>
            <a:srgbClr val="DD6D22"/>
          </a:solidFill>
          <a:ln w="2465" cap="flat">
            <a:noFill/>
            <a:prstDash val="solid"/>
            <a:miter/>
          </a:ln>
        </p:spPr>
        <p:txBody>
          <a:bodyPr rtlCol="0" anchor="ctr"/>
          <a:lstStyle/>
          <a:p>
            <a:endParaRPr lang="en-US"/>
          </a:p>
        </p:txBody>
      </p:sp>
      <p:sp>
        <p:nvSpPr>
          <p:cNvPr id="134" name="任意多边形: 形状 133">
            <a:extLst>
              <a:ext uri="{FF2B5EF4-FFF2-40B4-BE49-F238E27FC236}">
                <a16:creationId xmlns:a16="http://schemas.microsoft.com/office/drawing/2014/main" id="{91157CFC-03DA-1638-FA0B-87E018D07AD5}"/>
              </a:ext>
            </a:extLst>
          </p:cNvPr>
          <p:cNvSpPr/>
          <p:nvPr/>
        </p:nvSpPr>
        <p:spPr>
          <a:xfrm>
            <a:off x="8852052" y="6203799"/>
            <a:ext cx="215081" cy="110417"/>
          </a:xfrm>
          <a:custGeom>
            <a:avLst/>
            <a:gdLst>
              <a:gd name="connsiteX0" fmla="*/ 242836 w 242835"/>
              <a:gd name="connsiteY0" fmla="*/ 124665 h 124665"/>
              <a:gd name="connsiteX1" fmla="*/ 2550 w 242835"/>
              <a:gd name="connsiteY1" fmla="*/ 124665 h 124665"/>
              <a:gd name="connsiteX2" fmla="*/ 9353 w 242835"/>
              <a:gd name="connsiteY2" fmla="*/ 60262 h 124665"/>
              <a:gd name="connsiteX3" fmla="*/ 7628 w 242835"/>
              <a:gd name="connsiteY3" fmla="*/ 4954 h 124665"/>
              <a:gd name="connsiteX4" fmla="*/ 48099 w 242835"/>
              <a:gd name="connsiteY4" fmla="*/ 12570 h 124665"/>
              <a:gd name="connsiteX5" fmla="*/ 83837 w 242835"/>
              <a:gd name="connsiteY5" fmla="*/ 0 h 124665"/>
              <a:gd name="connsiteX6" fmla="*/ 152307 w 242835"/>
              <a:gd name="connsiteY6" fmla="*/ 71920 h 124665"/>
              <a:gd name="connsiteX7" fmla="*/ 242836 w 242835"/>
              <a:gd name="connsiteY7" fmla="*/ 124665 h 1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5" h="124665">
                <a:moveTo>
                  <a:pt x="242836" y="124665"/>
                </a:moveTo>
                <a:lnTo>
                  <a:pt x="2550" y="124665"/>
                </a:lnTo>
                <a:cubicBezTo>
                  <a:pt x="2550" y="124665"/>
                  <a:pt x="-6446" y="86339"/>
                  <a:pt x="9353" y="60262"/>
                </a:cubicBezTo>
                <a:cubicBezTo>
                  <a:pt x="23328" y="37193"/>
                  <a:pt x="17955" y="24031"/>
                  <a:pt x="7628" y="4954"/>
                </a:cubicBezTo>
                <a:cubicBezTo>
                  <a:pt x="18522" y="9415"/>
                  <a:pt x="32595" y="13457"/>
                  <a:pt x="48099" y="12570"/>
                </a:cubicBezTo>
                <a:cubicBezTo>
                  <a:pt x="60077" y="11880"/>
                  <a:pt x="72721" y="6458"/>
                  <a:pt x="83837" y="0"/>
                </a:cubicBezTo>
                <a:cubicBezTo>
                  <a:pt x="94189" y="11781"/>
                  <a:pt x="138455" y="61988"/>
                  <a:pt x="152307" y="71920"/>
                </a:cubicBezTo>
                <a:cubicBezTo>
                  <a:pt x="167983" y="83209"/>
                  <a:pt x="238005" y="79191"/>
                  <a:pt x="242836" y="124665"/>
                </a:cubicBezTo>
                <a:close/>
              </a:path>
            </a:pathLst>
          </a:custGeom>
          <a:solidFill>
            <a:srgbClr val="233862"/>
          </a:solidFill>
          <a:ln w="2465" cap="flat">
            <a:noFill/>
            <a:prstDash val="solid"/>
            <a:miter/>
          </a:ln>
        </p:spPr>
        <p:txBody>
          <a:bodyPr rtlCol="0" anchor="ctr"/>
          <a:lstStyle/>
          <a:p>
            <a:endParaRPr lang="en-US"/>
          </a:p>
        </p:txBody>
      </p:sp>
      <p:sp>
        <p:nvSpPr>
          <p:cNvPr id="135" name="任意多边形: 形状 134">
            <a:extLst>
              <a:ext uri="{FF2B5EF4-FFF2-40B4-BE49-F238E27FC236}">
                <a16:creationId xmlns:a16="http://schemas.microsoft.com/office/drawing/2014/main" id="{41B24860-BE0D-A451-ED29-359802F71270}"/>
              </a:ext>
            </a:extLst>
          </p:cNvPr>
          <p:cNvSpPr/>
          <p:nvPr/>
        </p:nvSpPr>
        <p:spPr>
          <a:xfrm>
            <a:off x="8604308" y="5560159"/>
            <a:ext cx="340645" cy="677870"/>
          </a:xfrm>
          <a:custGeom>
            <a:avLst/>
            <a:gdLst>
              <a:gd name="connsiteX0" fmla="*/ 208198 w 384602"/>
              <a:gd name="connsiteY0" fmla="*/ 63588 h 765343"/>
              <a:gd name="connsiteX1" fmla="*/ 378855 w 384602"/>
              <a:gd name="connsiteY1" fmla="*/ 681469 h 765343"/>
              <a:gd name="connsiteX2" fmla="*/ 297273 w 384602"/>
              <a:gd name="connsiteY2" fmla="*/ 765343 h 765343"/>
              <a:gd name="connsiteX3" fmla="*/ 245193 w 384602"/>
              <a:gd name="connsiteY3" fmla="*/ 726696 h 765343"/>
              <a:gd name="connsiteX4" fmla="*/ 3 w 384602"/>
              <a:gd name="connsiteY4" fmla="*/ 281716 h 765343"/>
              <a:gd name="connsiteX5" fmla="*/ 57283 w 384602"/>
              <a:gd name="connsiteY5" fmla="*/ 7639 h 765343"/>
              <a:gd name="connsiteX6" fmla="*/ 208198 w 384602"/>
              <a:gd name="connsiteY6" fmla="*/ 63588 h 7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602" h="765343">
                <a:moveTo>
                  <a:pt x="208198" y="63588"/>
                </a:moveTo>
                <a:cubicBezTo>
                  <a:pt x="222666" y="172060"/>
                  <a:pt x="279182" y="514435"/>
                  <a:pt x="378855" y="681469"/>
                </a:cubicBezTo>
                <a:cubicBezTo>
                  <a:pt x="410995" y="735323"/>
                  <a:pt x="297889" y="765515"/>
                  <a:pt x="297273" y="765343"/>
                </a:cubicBezTo>
                <a:cubicBezTo>
                  <a:pt x="282115" y="761374"/>
                  <a:pt x="256827" y="737196"/>
                  <a:pt x="245193" y="726696"/>
                </a:cubicBezTo>
                <a:cubicBezTo>
                  <a:pt x="164276" y="653765"/>
                  <a:pt x="3" y="447271"/>
                  <a:pt x="3" y="281716"/>
                </a:cubicBezTo>
                <a:cubicBezTo>
                  <a:pt x="3" y="200996"/>
                  <a:pt x="-1426" y="46828"/>
                  <a:pt x="57283" y="7639"/>
                </a:cubicBezTo>
                <a:cubicBezTo>
                  <a:pt x="93416" y="-16490"/>
                  <a:pt x="202455" y="20480"/>
                  <a:pt x="208198" y="63588"/>
                </a:cubicBezTo>
                <a:close/>
              </a:path>
            </a:pathLst>
          </a:custGeom>
          <a:solidFill>
            <a:srgbClr val="ED7D2B"/>
          </a:solidFill>
          <a:ln w="2465" cap="flat">
            <a:noFill/>
            <a:prstDash val="solid"/>
            <a:miter/>
          </a:ln>
        </p:spPr>
        <p:txBody>
          <a:bodyPr rtlCol="0" anchor="ctr"/>
          <a:lstStyle/>
          <a:p>
            <a:endParaRPr lang="en-US"/>
          </a:p>
        </p:txBody>
      </p:sp>
      <p:sp>
        <p:nvSpPr>
          <p:cNvPr id="136" name="任意多边形: 形状 135">
            <a:extLst>
              <a:ext uri="{FF2B5EF4-FFF2-40B4-BE49-F238E27FC236}">
                <a16:creationId xmlns:a16="http://schemas.microsoft.com/office/drawing/2014/main" id="{8F40D184-C7BA-163F-E808-F54A6433C83A}"/>
              </a:ext>
            </a:extLst>
          </p:cNvPr>
          <p:cNvSpPr/>
          <p:nvPr/>
        </p:nvSpPr>
        <p:spPr>
          <a:xfrm>
            <a:off x="8101020" y="5555993"/>
            <a:ext cx="564211" cy="765701"/>
          </a:xfrm>
          <a:custGeom>
            <a:avLst/>
            <a:gdLst>
              <a:gd name="connsiteX0" fmla="*/ 276486 w 637017"/>
              <a:gd name="connsiteY0" fmla="*/ 856064 h 864507"/>
              <a:gd name="connsiteX1" fmla="*/ 300911 w 637017"/>
              <a:gd name="connsiteY1" fmla="*/ 820129 h 864507"/>
              <a:gd name="connsiteX2" fmla="*/ 364649 w 637017"/>
              <a:gd name="connsiteY2" fmla="*/ 666454 h 864507"/>
              <a:gd name="connsiteX3" fmla="*/ 460280 w 637017"/>
              <a:gd name="connsiteY3" fmla="*/ 406253 h 864507"/>
              <a:gd name="connsiteX4" fmla="*/ 498335 w 637017"/>
              <a:gd name="connsiteY4" fmla="*/ 317720 h 864507"/>
              <a:gd name="connsiteX5" fmla="*/ 612082 w 637017"/>
              <a:gd name="connsiteY5" fmla="*/ 212576 h 864507"/>
              <a:gd name="connsiteX6" fmla="*/ 535109 w 637017"/>
              <a:gd name="connsiteY6" fmla="*/ 43 h 864507"/>
              <a:gd name="connsiteX7" fmla="*/ 27032 w 637017"/>
              <a:gd name="connsiteY7" fmla="*/ 607498 h 864507"/>
              <a:gd name="connsiteX8" fmla="*/ 276486 w 637017"/>
              <a:gd name="connsiteY8" fmla="*/ 856064 h 86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017" h="864507">
                <a:moveTo>
                  <a:pt x="276486" y="856064"/>
                </a:moveTo>
                <a:cubicBezTo>
                  <a:pt x="276486" y="856064"/>
                  <a:pt x="285383" y="843667"/>
                  <a:pt x="300911" y="820129"/>
                </a:cubicBezTo>
                <a:cubicBezTo>
                  <a:pt x="319396" y="792130"/>
                  <a:pt x="339829" y="737068"/>
                  <a:pt x="364649" y="666454"/>
                </a:cubicBezTo>
                <a:cubicBezTo>
                  <a:pt x="390725" y="592339"/>
                  <a:pt x="421633" y="501145"/>
                  <a:pt x="460280" y="406253"/>
                </a:cubicBezTo>
                <a:cubicBezTo>
                  <a:pt x="472209" y="376972"/>
                  <a:pt x="484878" y="347322"/>
                  <a:pt x="498335" y="317720"/>
                </a:cubicBezTo>
                <a:cubicBezTo>
                  <a:pt x="522391" y="264951"/>
                  <a:pt x="588544" y="272247"/>
                  <a:pt x="612082" y="212576"/>
                </a:cubicBezTo>
                <a:cubicBezTo>
                  <a:pt x="612082" y="212576"/>
                  <a:pt x="703917" y="5737"/>
                  <a:pt x="535109" y="43"/>
                </a:cubicBezTo>
                <a:cubicBezTo>
                  <a:pt x="366275" y="-5650"/>
                  <a:pt x="45468" y="553348"/>
                  <a:pt x="27032" y="607498"/>
                </a:cubicBezTo>
                <a:cubicBezTo>
                  <a:pt x="6845" y="666749"/>
                  <a:pt x="-91620" y="912851"/>
                  <a:pt x="276486" y="856064"/>
                </a:cubicBezTo>
                <a:close/>
              </a:path>
            </a:pathLst>
          </a:custGeom>
          <a:solidFill>
            <a:srgbClr val="F99746"/>
          </a:solidFill>
          <a:ln w="2465" cap="flat">
            <a:noFill/>
            <a:prstDash val="solid"/>
            <a:miter/>
          </a:ln>
        </p:spPr>
        <p:txBody>
          <a:bodyPr rtlCol="0" anchor="ctr"/>
          <a:lstStyle/>
          <a:p>
            <a:endParaRPr lang="en-US"/>
          </a:p>
        </p:txBody>
      </p:sp>
      <p:sp>
        <p:nvSpPr>
          <p:cNvPr id="137" name="任意多边形: 形状 136">
            <a:extLst>
              <a:ext uri="{FF2B5EF4-FFF2-40B4-BE49-F238E27FC236}">
                <a16:creationId xmlns:a16="http://schemas.microsoft.com/office/drawing/2014/main" id="{05B70EBF-73CC-A6BF-A854-491F39F7FD23}"/>
              </a:ext>
            </a:extLst>
          </p:cNvPr>
          <p:cNvSpPr/>
          <p:nvPr/>
        </p:nvSpPr>
        <p:spPr>
          <a:xfrm>
            <a:off x="8695843" y="6203799"/>
            <a:ext cx="215073" cy="110417"/>
          </a:xfrm>
          <a:custGeom>
            <a:avLst/>
            <a:gdLst>
              <a:gd name="connsiteX0" fmla="*/ 242826 w 242826"/>
              <a:gd name="connsiteY0" fmla="*/ 124665 h 124665"/>
              <a:gd name="connsiteX1" fmla="*/ 2541 w 242826"/>
              <a:gd name="connsiteY1" fmla="*/ 124665 h 124665"/>
              <a:gd name="connsiteX2" fmla="*/ 9343 w 242826"/>
              <a:gd name="connsiteY2" fmla="*/ 60262 h 124665"/>
              <a:gd name="connsiteX3" fmla="*/ 7618 w 242826"/>
              <a:gd name="connsiteY3" fmla="*/ 4954 h 124665"/>
              <a:gd name="connsiteX4" fmla="*/ 48089 w 242826"/>
              <a:gd name="connsiteY4" fmla="*/ 12570 h 124665"/>
              <a:gd name="connsiteX5" fmla="*/ 83827 w 242826"/>
              <a:gd name="connsiteY5" fmla="*/ 0 h 124665"/>
              <a:gd name="connsiteX6" fmla="*/ 152297 w 242826"/>
              <a:gd name="connsiteY6" fmla="*/ 71920 h 124665"/>
              <a:gd name="connsiteX7" fmla="*/ 242826 w 242826"/>
              <a:gd name="connsiteY7" fmla="*/ 124665 h 1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26" h="124665">
                <a:moveTo>
                  <a:pt x="242826" y="124665"/>
                </a:moveTo>
                <a:lnTo>
                  <a:pt x="2541" y="124665"/>
                </a:lnTo>
                <a:cubicBezTo>
                  <a:pt x="2541" y="124665"/>
                  <a:pt x="-6431" y="86339"/>
                  <a:pt x="9343" y="60262"/>
                </a:cubicBezTo>
                <a:cubicBezTo>
                  <a:pt x="23318" y="37193"/>
                  <a:pt x="17945" y="24031"/>
                  <a:pt x="7618" y="4954"/>
                </a:cubicBezTo>
                <a:cubicBezTo>
                  <a:pt x="18512" y="9415"/>
                  <a:pt x="32586" y="13457"/>
                  <a:pt x="48089" y="12570"/>
                </a:cubicBezTo>
                <a:cubicBezTo>
                  <a:pt x="60067" y="11880"/>
                  <a:pt x="72711" y="6458"/>
                  <a:pt x="83827" y="0"/>
                </a:cubicBezTo>
                <a:cubicBezTo>
                  <a:pt x="94179" y="11781"/>
                  <a:pt x="138445" y="61988"/>
                  <a:pt x="152297" y="71920"/>
                </a:cubicBezTo>
                <a:cubicBezTo>
                  <a:pt x="167948" y="83209"/>
                  <a:pt x="237971" y="79191"/>
                  <a:pt x="242826" y="124665"/>
                </a:cubicBezTo>
                <a:close/>
              </a:path>
            </a:pathLst>
          </a:custGeom>
          <a:solidFill>
            <a:srgbClr val="2B478B"/>
          </a:solidFill>
          <a:ln w="2465" cap="flat">
            <a:noFill/>
            <a:prstDash val="solid"/>
            <a:miter/>
          </a:ln>
        </p:spPr>
        <p:txBody>
          <a:bodyPr rtlCol="0" anchor="ctr"/>
          <a:lstStyle/>
          <a:p>
            <a:endParaRPr lang="en-US"/>
          </a:p>
        </p:txBody>
      </p:sp>
      <p:sp>
        <p:nvSpPr>
          <p:cNvPr id="138" name="任意多边形: 形状 137">
            <a:extLst>
              <a:ext uri="{FF2B5EF4-FFF2-40B4-BE49-F238E27FC236}">
                <a16:creationId xmlns:a16="http://schemas.microsoft.com/office/drawing/2014/main" id="{9F73E732-E241-85D6-9CC7-79CDCCE8BAEE}"/>
              </a:ext>
            </a:extLst>
          </p:cNvPr>
          <p:cNvSpPr/>
          <p:nvPr/>
        </p:nvSpPr>
        <p:spPr>
          <a:xfrm>
            <a:off x="8404714" y="5773985"/>
            <a:ext cx="103980" cy="372292"/>
          </a:xfrm>
          <a:custGeom>
            <a:avLst/>
            <a:gdLst>
              <a:gd name="connsiteX0" fmla="*/ 21767 w 117397"/>
              <a:gd name="connsiteY0" fmla="*/ 420333 h 420333"/>
              <a:gd name="connsiteX1" fmla="*/ 117398 w 117397"/>
              <a:gd name="connsiteY1" fmla="*/ 160133 h 420333"/>
              <a:gd name="connsiteX2" fmla="*/ 48928 w 117397"/>
              <a:gd name="connsiteY2" fmla="*/ 0 h 420333"/>
              <a:gd name="connsiteX3" fmla="*/ 21767 w 117397"/>
              <a:gd name="connsiteY3" fmla="*/ 420333 h 420333"/>
            </a:gdLst>
            <a:ahLst/>
            <a:cxnLst>
              <a:cxn ang="0">
                <a:pos x="connsiteX0" y="connsiteY0"/>
              </a:cxn>
              <a:cxn ang="0">
                <a:pos x="connsiteX1" y="connsiteY1"/>
              </a:cxn>
              <a:cxn ang="0">
                <a:pos x="connsiteX2" y="connsiteY2"/>
              </a:cxn>
              <a:cxn ang="0">
                <a:pos x="connsiteX3" y="connsiteY3"/>
              </a:cxn>
            </a:cxnLst>
            <a:rect l="l" t="t" r="r" b="b"/>
            <a:pathLst>
              <a:path w="117397" h="420333">
                <a:moveTo>
                  <a:pt x="21767" y="420333"/>
                </a:moveTo>
                <a:cubicBezTo>
                  <a:pt x="47843" y="346219"/>
                  <a:pt x="78751" y="255024"/>
                  <a:pt x="117398" y="160133"/>
                </a:cubicBezTo>
                <a:cubicBezTo>
                  <a:pt x="107317" y="88237"/>
                  <a:pt x="85529" y="25362"/>
                  <a:pt x="48928" y="0"/>
                </a:cubicBezTo>
                <a:cubicBezTo>
                  <a:pt x="48928" y="25"/>
                  <a:pt x="-39851" y="275112"/>
                  <a:pt x="21767" y="420333"/>
                </a:cubicBezTo>
                <a:close/>
              </a:path>
            </a:pathLst>
          </a:custGeom>
          <a:solidFill>
            <a:srgbClr val="ED7D2B"/>
          </a:solidFill>
          <a:ln w="2465" cap="flat">
            <a:noFill/>
            <a:prstDash val="solid"/>
            <a:miter/>
          </a:ln>
        </p:spPr>
        <p:txBody>
          <a:bodyPr rtlCol="0" anchor="ctr"/>
          <a:lstStyle/>
          <a:p>
            <a:endParaRPr lang="en-US"/>
          </a:p>
        </p:txBody>
      </p:sp>
      <p:sp>
        <p:nvSpPr>
          <p:cNvPr id="139" name="任意多边形: 形状 138">
            <a:extLst>
              <a:ext uri="{FF2B5EF4-FFF2-40B4-BE49-F238E27FC236}">
                <a16:creationId xmlns:a16="http://schemas.microsoft.com/office/drawing/2014/main" id="{68D32215-30D4-D9D1-1953-0124C4773081}"/>
              </a:ext>
            </a:extLst>
          </p:cNvPr>
          <p:cNvSpPr/>
          <p:nvPr/>
        </p:nvSpPr>
        <p:spPr>
          <a:xfrm>
            <a:off x="8448072" y="5563955"/>
            <a:ext cx="340643" cy="674074"/>
          </a:xfrm>
          <a:custGeom>
            <a:avLst/>
            <a:gdLst>
              <a:gd name="connsiteX0" fmla="*/ 244328 w 384599"/>
              <a:gd name="connsiteY0" fmla="*/ 51613 h 761057"/>
              <a:gd name="connsiteX1" fmla="*/ 378852 w 384599"/>
              <a:gd name="connsiteY1" fmla="*/ 677183 h 761057"/>
              <a:gd name="connsiteX2" fmla="*/ 297270 w 384599"/>
              <a:gd name="connsiteY2" fmla="*/ 761057 h 761057"/>
              <a:gd name="connsiteX3" fmla="*/ 245190 w 384599"/>
              <a:gd name="connsiteY3" fmla="*/ 722410 h 761057"/>
              <a:gd name="connsiteX4" fmla="*/ 0 w 384599"/>
              <a:gd name="connsiteY4" fmla="*/ 277430 h 761057"/>
              <a:gd name="connsiteX5" fmla="*/ 153429 w 384599"/>
              <a:gd name="connsiteY5" fmla="*/ 9811 h 761057"/>
              <a:gd name="connsiteX6" fmla="*/ 244328 w 384599"/>
              <a:gd name="connsiteY6" fmla="*/ 51613 h 7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599" h="761057">
                <a:moveTo>
                  <a:pt x="244328" y="51613"/>
                </a:moveTo>
                <a:cubicBezTo>
                  <a:pt x="258795" y="160085"/>
                  <a:pt x="279179" y="510149"/>
                  <a:pt x="378852" y="677183"/>
                </a:cubicBezTo>
                <a:cubicBezTo>
                  <a:pt x="410992" y="731037"/>
                  <a:pt x="297886" y="761230"/>
                  <a:pt x="297270" y="761057"/>
                </a:cubicBezTo>
                <a:cubicBezTo>
                  <a:pt x="282112" y="757089"/>
                  <a:pt x="256824" y="732910"/>
                  <a:pt x="245190" y="722410"/>
                </a:cubicBezTo>
                <a:cubicBezTo>
                  <a:pt x="164273" y="649479"/>
                  <a:pt x="0" y="442985"/>
                  <a:pt x="0" y="277430"/>
                </a:cubicBezTo>
                <a:cubicBezTo>
                  <a:pt x="0" y="196711"/>
                  <a:pt x="94744" y="49000"/>
                  <a:pt x="153429" y="9811"/>
                </a:cubicBezTo>
                <a:cubicBezTo>
                  <a:pt x="189586" y="-14319"/>
                  <a:pt x="238585" y="8505"/>
                  <a:pt x="244328" y="51613"/>
                </a:cubicBezTo>
                <a:close/>
              </a:path>
            </a:pathLst>
          </a:custGeom>
          <a:solidFill>
            <a:srgbClr val="F99746"/>
          </a:solidFill>
          <a:ln w="2465" cap="flat">
            <a:noFill/>
            <a:prstDash val="solid"/>
            <a:miter/>
          </a:ln>
        </p:spPr>
        <p:txBody>
          <a:bodyPr rtlCol="0" anchor="ctr"/>
          <a:lstStyle/>
          <a:p>
            <a:endParaRPr lang="en-US"/>
          </a:p>
        </p:txBody>
      </p:sp>
      <p:sp>
        <p:nvSpPr>
          <p:cNvPr id="140" name="任意多边形: 形状 139">
            <a:extLst>
              <a:ext uri="{FF2B5EF4-FFF2-40B4-BE49-F238E27FC236}">
                <a16:creationId xmlns:a16="http://schemas.microsoft.com/office/drawing/2014/main" id="{E50D6EEF-1CCB-F0A4-85EE-E23E05C5D595}"/>
              </a:ext>
            </a:extLst>
          </p:cNvPr>
          <p:cNvSpPr/>
          <p:nvPr/>
        </p:nvSpPr>
        <p:spPr>
          <a:xfrm>
            <a:off x="8441523" y="5277875"/>
            <a:ext cx="49532" cy="16619"/>
          </a:xfrm>
          <a:custGeom>
            <a:avLst/>
            <a:gdLst>
              <a:gd name="connsiteX0" fmla="*/ 55924 w 55924"/>
              <a:gd name="connsiteY0" fmla="*/ 3496 h 18764"/>
              <a:gd name="connsiteX1" fmla="*/ 0 w 55924"/>
              <a:gd name="connsiteY1" fmla="*/ 1031 h 18764"/>
              <a:gd name="connsiteX2" fmla="*/ 32608 w 55924"/>
              <a:gd name="connsiteY2" fmla="*/ 18727 h 18764"/>
              <a:gd name="connsiteX3" fmla="*/ 55924 w 55924"/>
              <a:gd name="connsiteY3" fmla="*/ 3496 h 18764"/>
            </a:gdLst>
            <a:ahLst/>
            <a:cxnLst>
              <a:cxn ang="0">
                <a:pos x="connsiteX0" y="connsiteY0"/>
              </a:cxn>
              <a:cxn ang="0">
                <a:pos x="connsiteX1" y="connsiteY1"/>
              </a:cxn>
              <a:cxn ang="0">
                <a:pos x="connsiteX2" y="connsiteY2"/>
              </a:cxn>
              <a:cxn ang="0">
                <a:pos x="connsiteX3" y="connsiteY3"/>
              </a:cxn>
            </a:cxnLst>
            <a:rect l="l" t="t" r="r" b="b"/>
            <a:pathLst>
              <a:path w="55924" h="18764">
                <a:moveTo>
                  <a:pt x="55924" y="3496"/>
                </a:moveTo>
                <a:cubicBezTo>
                  <a:pt x="55924" y="3496"/>
                  <a:pt x="41259" y="-2297"/>
                  <a:pt x="0" y="1031"/>
                </a:cubicBezTo>
                <a:cubicBezTo>
                  <a:pt x="0" y="1031"/>
                  <a:pt x="2193" y="17125"/>
                  <a:pt x="32608" y="18727"/>
                </a:cubicBezTo>
                <a:cubicBezTo>
                  <a:pt x="49861" y="19639"/>
                  <a:pt x="55924" y="3496"/>
                  <a:pt x="55924" y="3496"/>
                </a:cubicBezTo>
                <a:close/>
              </a:path>
            </a:pathLst>
          </a:custGeom>
          <a:solidFill>
            <a:srgbClr val="FFFFFF"/>
          </a:solidFill>
          <a:ln w="2465" cap="flat">
            <a:noFill/>
            <a:prstDash val="solid"/>
            <a:miter/>
          </a:ln>
        </p:spPr>
        <p:txBody>
          <a:bodyPr rtlCol="0" anchor="ctr"/>
          <a:lstStyle/>
          <a:p>
            <a:endParaRPr lang="en-US"/>
          </a:p>
        </p:txBody>
      </p:sp>
      <p:grpSp>
        <p:nvGrpSpPr>
          <p:cNvPr id="141" name="图形 17">
            <a:extLst>
              <a:ext uri="{FF2B5EF4-FFF2-40B4-BE49-F238E27FC236}">
                <a16:creationId xmlns:a16="http://schemas.microsoft.com/office/drawing/2014/main" id="{AD070145-842E-C99D-AEDE-3431FCC565E7}"/>
              </a:ext>
            </a:extLst>
          </p:cNvPr>
          <p:cNvGrpSpPr/>
          <p:nvPr/>
        </p:nvGrpSpPr>
        <p:grpSpPr>
          <a:xfrm>
            <a:off x="8807331" y="5254862"/>
            <a:ext cx="319114" cy="379736"/>
            <a:chOff x="5048211" y="4976243"/>
            <a:chExt cx="360292" cy="428737"/>
          </a:xfrm>
        </p:grpSpPr>
        <p:grpSp>
          <p:nvGrpSpPr>
            <p:cNvPr id="145" name="图形 17">
              <a:extLst>
                <a:ext uri="{FF2B5EF4-FFF2-40B4-BE49-F238E27FC236}">
                  <a16:creationId xmlns:a16="http://schemas.microsoft.com/office/drawing/2014/main" id="{289862AC-B778-4B47-1AA6-C25ADC2780D4}"/>
                </a:ext>
              </a:extLst>
            </p:cNvPr>
            <p:cNvGrpSpPr/>
            <p:nvPr/>
          </p:nvGrpSpPr>
          <p:grpSpPr>
            <a:xfrm>
              <a:off x="5048211" y="4976243"/>
              <a:ext cx="360292" cy="428737"/>
              <a:chOff x="5048211" y="4976243"/>
              <a:chExt cx="360292" cy="428737"/>
            </a:xfrm>
          </p:grpSpPr>
          <p:sp>
            <p:nvSpPr>
              <p:cNvPr id="147" name="任意多边形: 形状 146">
                <a:extLst>
                  <a:ext uri="{FF2B5EF4-FFF2-40B4-BE49-F238E27FC236}">
                    <a16:creationId xmlns:a16="http://schemas.microsoft.com/office/drawing/2014/main" id="{FD394921-1C20-3388-5A1C-C5E1D6449118}"/>
                  </a:ext>
                </a:extLst>
              </p:cNvPr>
              <p:cNvSpPr/>
              <p:nvPr/>
            </p:nvSpPr>
            <p:spPr>
              <a:xfrm>
                <a:off x="5250934" y="4976243"/>
                <a:ext cx="157569" cy="368993"/>
              </a:xfrm>
              <a:custGeom>
                <a:avLst/>
                <a:gdLst>
                  <a:gd name="connsiteX0" fmla="*/ 157569 w 157569"/>
                  <a:gd name="connsiteY0" fmla="*/ 89888 h 368993"/>
                  <a:gd name="connsiteX1" fmla="*/ 107757 w 157569"/>
                  <a:gd name="connsiteY1" fmla="*/ 0 h 368993"/>
                  <a:gd name="connsiteX2" fmla="*/ 0 w 157569"/>
                  <a:gd name="connsiteY2" fmla="*/ 300745 h 368993"/>
                  <a:gd name="connsiteX3" fmla="*/ 63565 w 157569"/>
                  <a:gd name="connsiteY3" fmla="*/ 368993 h 368993"/>
                </a:gdLst>
                <a:ahLst/>
                <a:cxnLst>
                  <a:cxn ang="0">
                    <a:pos x="connsiteX0" y="connsiteY0"/>
                  </a:cxn>
                  <a:cxn ang="0">
                    <a:pos x="connsiteX1" y="connsiteY1"/>
                  </a:cxn>
                  <a:cxn ang="0">
                    <a:pos x="connsiteX2" y="connsiteY2"/>
                  </a:cxn>
                  <a:cxn ang="0">
                    <a:pos x="connsiteX3" y="connsiteY3"/>
                  </a:cxn>
                </a:cxnLst>
                <a:rect l="l" t="t" r="r" b="b"/>
                <a:pathLst>
                  <a:path w="157569" h="368993">
                    <a:moveTo>
                      <a:pt x="157569" y="89888"/>
                    </a:moveTo>
                    <a:lnTo>
                      <a:pt x="107757" y="0"/>
                    </a:lnTo>
                    <a:lnTo>
                      <a:pt x="0" y="300745"/>
                    </a:lnTo>
                    <a:lnTo>
                      <a:pt x="63565" y="368993"/>
                    </a:lnTo>
                    <a:close/>
                  </a:path>
                </a:pathLst>
              </a:custGeom>
              <a:solidFill>
                <a:srgbClr val="163560"/>
              </a:solidFill>
              <a:ln w="2465" cap="flat">
                <a:noFill/>
                <a:prstDash val="solid"/>
                <a:miter/>
              </a:ln>
            </p:spPr>
            <p:txBody>
              <a:bodyPr rtlCol="0" anchor="ctr"/>
              <a:lstStyle/>
              <a:p>
                <a:endParaRPr lang="en-US"/>
              </a:p>
            </p:txBody>
          </p:sp>
          <p:sp>
            <p:nvSpPr>
              <p:cNvPr id="148" name="任意多边形: 形状 147">
                <a:extLst>
                  <a:ext uri="{FF2B5EF4-FFF2-40B4-BE49-F238E27FC236}">
                    <a16:creationId xmlns:a16="http://schemas.microsoft.com/office/drawing/2014/main" id="{55904295-D769-85A9-4362-9D08CE2BF20D}"/>
                  </a:ext>
                </a:extLst>
              </p:cNvPr>
              <p:cNvSpPr/>
              <p:nvPr/>
            </p:nvSpPr>
            <p:spPr>
              <a:xfrm>
                <a:off x="5048211" y="5066131"/>
                <a:ext cx="360292" cy="338849"/>
              </a:xfrm>
              <a:custGeom>
                <a:avLst/>
                <a:gdLst>
                  <a:gd name="connsiteX0" fmla="*/ 100191 w 360292"/>
                  <a:gd name="connsiteY0" fmla="*/ 52647 h 338849"/>
                  <a:gd name="connsiteX1" fmla="*/ 0 w 360292"/>
                  <a:gd name="connsiteY1" fmla="*/ 338850 h 338849"/>
                  <a:gd name="connsiteX2" fmla="*/ 266288 w 360292"/>
                  <a:gd name="connsiteY2" fmla="*/ 279105 h 338849"/>
                  <a:gd name="connsiteX3" fmla="*/ 360292 w 360292"/>
                  <a:gd name="connsiteY3" fmla="*/ 0 h 338849"/>
                </a:gdLst>
                <a:ahLst/>
                <a:cxnLst>
                  <a:cxn ang="0">
                    <a:pos x="connsiteX0" y="connsiteY0"/>
                  </a:cxn>
                  <a:cxn ang="0">
                    <a:pos x="connsiteX1" y="connsiteY1"/>
                  </a:cxn>
                  <a:cxn ang="0">
                    <a:pos x="connsiteX2" y="connsiteY2"/>
                  </a:cxn>
                  <a:cxn ang="0">
                    <a:pos x="connsiteX3" y="connsiteY3"/>
                  </a:cxn>
                </a:cxnLst>
                <a:rect l="l" t="t" r="r" b="b"/>
                <a:pathLst>
                  <a:path w="360292" h="338849">
                    <a:moveTo>
                      <a:pt x="100191" y="52647"/>
                    </a:moveTo>
                    <a:lnTo>
                      <a:pt x="0" y="338850"/>
                    </a:lnTo>
                    <a:lnTo>
                      <a:pt x="266288" y="279105"/>
                    </a:lnTo>
                    <a:lnTo>
                      <a:pt x="360292" y="0"/>
                    </a:lnTo>
                    <a:close/>
                  </a:path>
                </a:pathLst>
              </a:custGeom>
              <a:solidFill>
                <a:srgbClr val="1C468A"/>
              </a:solidFill>
              <a:ln w="2465" cap="flat">
                <a:noFill/>
                <a:prstDash val="solid"/>
                <a:miter/>
              </a:ln>
            </p:spPr>
            <p:txBody>
              <a:bodyPr rtlCol="0" anchor="ctr"/>
              <a:lstStyle/>
              <a:p>
                <a:endParaRPr lang="en-US"/>
              </a:p>
            </p:txBody>
          </p:sp>
          <p:sp>
            <p:nvSpPr>
              <p:cNvPr id="149" name="任意多边形: 形状 148">
                <a:extLst>
                  <a:ext uri="{FF2B5EF4-FFF2-40B4-BE49-F238E27FC236}">
                    <a16:creationId xmlns:a16="http://schemas.microsoft.com/office/drawing/2014/main" id="{C7318A47-1720-4521-71F4-30B1BAB11D94}"/>
                  </a:ext>
                </a:extLst>
              </p:cNvPr>
              <p:cNvSpPr/>
              <p:nvPr/>
            </p:nvSpPr>
            <p:spPr>
              <a:xfrm>
                <a:off x="5048852" y="5111531"/>
                <a:ext cx="99550" cy="279006"/>
              </a:xfrm>
              <a:custGeom>
                <a:avLst/>
                <a:gdLst>
                  <a:gd name="connsiteX0" fmla="*/ 4683 w 99550"/>
                  <a:gd name="connsiteY0" fmla="*/ 279006 h 279006"/>
                  <a:gd name="connsiteX1" fmla="*/ 0 w 99550"/>
                  <a:gd name="connsiteY1" fmla="*/ 270848 h 279006"/>
                  <a:gd name="connsiteX2" fmla="*/ 94793 w 99550"/>
                  <a:gd name="connsiteY2" fmla="*/ 0 h 279006"/>
                  <a:gd name="connsiteX3" fmla="*/ 99550 w 99550"/>
                  <a:gd name="connsiteY3" fmla="*/ 7246 h 279006"/>
                </a:gdLst>
                <a:ahLst/>
                <a:cxnLst>
                  <a:cxn ang="0">
                    <a:pos x="connsiteX0" y="connsiteY0"/>
                  </a:cxn>
                  <a:cxn ang="0">
                    <a:pos x="connsiteX1" y="connsiteY1"/>
                  </a:cxn>
                  <a:cxn ang="0">
                    <a:pos x="connsiteX2" y="connsiteY2"/>
                  </a:cxn>
                  <a:cxn ang="0">
                    <a:pos x="connsiteX3" y="connsiteY3"/>
                  </a:cxn>
                </a:cxnLst>
                <a:rect l="l" t="t" r="r" b="b"/>
                <a:pathLst>
                  <a:path w="99550" h="279006">
                    <a:moveTo>
                      <a:pt x="4683" y="279006"/>
                    </a:moveTo>
                    <a:lnTo>
                      <a:pt x="0" y="270848"/>
                    </a:lnTo>
                    <a:lnTo>
                      <a:pt x="94793" y="0"/>
                    </a:lnTo>
                    <a:lnTo>
                      <a:pt x="99550" y="7246"/>
                    </a:lnTo>
                    <a:close/>
                  </a:path>
                </a:pathLst>
              </a:custGeom>
              <a:solidFill>
                <a:srgbClr val="EFDECE"/>
              </a:solidFill>
              <a:ln w="2465" cap="flat">
                <a:noFill/>
                <a:prstDash val="solid"/>
                <a:miter/>
              </a:ln>
            </p:spPr>
            <p:txBody>
              <a:bodyPr rtlCol="0" anchor="ctr"/>
              <a:lstStyle/>
              <a:p>
                <a:endParaRPr lang="en-US"/>
              </a:p>
            </p:txBody>
          </p:sp>
          <p:sp>
            <p:nvSpPr>
              <p:cNvPr id="150" name="任意多边形: 形状 149">
                <a:extLst>
                  <a:ext uri="{FF2B5EF4-FFF2-40B4-BE49-F238E27FC236}">
                    <a16:creationId xmlns:a16="http://schemas.microsoft.com/office/drawing/2014/main" id="{3EF647AF-9CB4-E688-A82B-520862EF2B0E}"/>
                  </a:ext>
                </a:extLst>
              </p:cNvPr>
              <p:cNvSpPr/>
              <p:nvPr/>
            </p:nvSpPr>
            <p:spPr>
              <a:xfrm>
                <a:off x="5143645" y="5062409"/>
                <a:ext cx="264858" cy="56368"/>
              </a:xfrm>
              <a:custGeom>
                <a:avLst/>
                <a:gdLst>
                  <a:gd name="connsiteX0" fmla="*/ 0 w 264858"/>
                  <a:gd name="connsiteY0" fmla="*/ 49122 h 56368"/>
                  <a:gd name="connsiteX1" fmla="*/ 252461 w 264858"/>
                  <a:gd name="connsiteY1" fmla="*/ 0 h 56368"/>
                  <a:gd name="connsiteX2" fmla="*/ 264859 w 264858"/>
                  <a:gd name="connsiteY2" fmla="*/ 3721 h 56368"/>
                  <a:gd name="connsiteX3" fmla="*/ 4757 w 264858"/>
                  <a:gd name="connsiteY3" fmla="*/ 56368 h 56368"/>
                </a:gdLst>
                <a:ahLst/>
                <a:cxnLst>
                  <a:cxn ang="0">
                    <a:pos x="connsiteX0" y="connsiteY0"/>
                  </a:cxn>
                  <a:cxn ang="0">
                    <a:pos x="connsiteX1" y="connsiteY1"/>
                  </a:cxn>
                  <a:cxn ang="0">
                    <a:pos x="connsiteX2" y="connsiteY2"/>
                  </a:cxn>
                  <a:cxn ang="0">
                    <a:pos x="connsiteX3" y="connsiteY3"/>
                  </a:cxn>
                </a:cxnLst>
                <a:rect l="l" t="t" r="r" b="b"/>
                <a:pathLst>
                  <a:path w="264858" h="56368">
                    <a:moveTo>
                      <a:pt x="0" y="49122"/>
                    </a:moveTo>
                    <a:lnTo>
                      <a:pt x="252461" y="0"/>
                    </a:lnTo>
                    <a:lnTo>
                      <a:pt x="264859" y="3721"/>
                    </a:lnTo>
                    <a:lnTo>
                      <a:pt x="4757" y="56368"/>
                    </a:lnTo>
                    <a:close/>
                  </a:path>
                </a:pathLst>
              </a:custGeom>
              <a:solidFill>
                <a:srgbClr val="FCECDB"/>
              </a:solidFill>
              <a:ln w="2465" cap="flat">
                <a:noFill/>
                <a:prstDash val="solid"/>
                <a:miter/>
              </a:ln>
            </p:spPr>
            <p:txBody>
              <a:bodyPr rtlCol="0" anchor="ctr"/>
              <a:lstStyle/>
              <a:p>
                <a:endParaRPr lang="en-US"/>
              </a:p>
            </p:txBody>
          </p:sp>
        </p:grpSp>
        <p:sp>
          <p:nvSpPr>
            <p:cNvPr id="146" name="任意多边形: 形状 145">
              <a:extLst>
                <a:ext uri="{FF2B5EF4-FFF2-40B4-BE49-F238E27FC236}">
                  <a16:creationId xmlns:a16="http://schemas.microsoft.com/office/drawing/2014/main" id="{92B849CE-EF5E-E989-EDF5-30261292A6F1}"/>
                </a:ext>
              </a:extLst>
            </p:cNvPr>
            <p:cNvSpPr/>
            <p:nvPr/>
          </p:nvSpPr>
          <p:spPr>
            <a:xfrm>
              <a:off x="5320292" y="4980630"/>
              <a:ext cx="88212" cy="96543"/>
            </a:xfrm>
            <a:custGeom>
              <a:avLst/>
              <a:gdLst>
                <a:gd name="connsiteX0" fmla="*/ 88212 w 88212"/>
                <a:gd name="connsiteY0" fmla="*/ 85501 h 96543"/>
                <a:gd name="connsiteX1" fmla="*/ 34358 w 88212"/>
                <a:gd name="connsiteY1" fmla="*/ 0 h 96543"/>
                <a:gd name="connsiteX2" fmla="*/ 0 w 88212"/>
                <a:gd name="connsiteY2" fmla="*/ 96543 h 96543"/>
                <a:gd name="connsiteX3" fmla="*/ 75815 w 88212"/>
                <a:gd name="connsiteY3" fmla="*/ 81779 h 96543"/>
              </a:gdLst>
              <a:ahLst/>
              <a:cxnLst>
                <a:cxn ang="0">
                  <a:pos x="connsiteX0" y="connsiteY0"/>
                </a:cxn>
                <a:cxn ang="0">
                  <a:pos x="connsiteX1" y="connsiteY1"/>
                </a:cxn>
                <a:cxn ang="0">
                  <a:pos x="connsiteX2" y="connsiteY2"/>
                </a:cxn>
                <a:cxn ang="0">
                  <a:pos x="connsiteX3" y="connsiteY3"/>
                </a:cxn>
              </a:cxnLst>
              <a:rect l="l" t="t" r="r" b="b"/>
              <a:pathLst>
                <a:path w="88212" h="96543">
                  <a:moveTo>
                    <a:pt x="88212" y="85501"/>
                  </a:moveTo>
                  <a:lnTo>
                    <a:pt x="34358" y="0"/>
                  </a:lnTo>
                  <a:lnTo>
                    <a:pt x="0" y="96543"/>
                  </a:lnTo>
                  <a:lnTo>
                    <a:pt x="75815" y="81779"/>
                  </a:lnTo>
                  <a:close/>
                </a:path>
              </a:pathLst>
            </a:custGeom>
            <a:solidFill>
              <a:srgbClr val="EFDECE"/>
            </a:solidFill>
            <a:ln w="2465" cap="flat">
              <a:noFill/>
              <a:prstDash val="solid"/>
              <a:miter/>
            </a:ln>
          </p:spPr>
          <p:txBody>
            <a:bodyPr rtlCol="0" anchor="ctr"/>
            <a:lstStyle/>
            <a:p>
              <a:endParaRPr lang="en-US"/>
            </a:p>
          </p:txBody>
        </p:sp>
      </p:grpSp>
      <p:sp>
        <p:nvSpPr>
          <p:cNvPr id="142" name="任意多边形: 形状 141">
            <a:extLst>
              <a:ext uri="{FF2B5EF4-FFF2-40B4-BE49-F238E27FC236}">
                <a16:creationId xmlns:a16="http://schemas.microsoft.com/office/drawing/2014/main" id="{838CAAA4-21C4-D02E-520C-243A5F82C2AA}"/>
              </a:ext>
            </a:extLst>
          </p:cNvPr>
          <p:cNvSpPr/>
          <p:nvPr/>
        </p:nvSpPr>
        <p:spPr>
          <a:xfrm>
            <a:off x="8175942" y="5381556"/>
            <a:ext cx="828838" cy="246801"/>
          </a:xfrm>
          <a:custGeom>
            <a:avLst/>
            <a:gdLst>
              <a:gd name="connsiteX0" fmla="*/ 889929 w 935791"/>
              <a:gd name="connsiteY0" fmla="*/ 40948 h 278648"/>
              <a:gd name="connsiteX1" fmla="*/ 843888 w 935791"/>
              <a:gd name="connsiteY1" fmla="*/ 27096 h 278648"/>
              <a:gd name="connsiteX2" fmla="*/ 857493 w 935791"/>
              <a:gd name="connsiteY2" fmla="*/ 11889 h 278648"/>
              <a:gd name="connsiteX3" fmla="*/ 851898 w 935791"/>
              <a:gd name="connsiteY3" fmla="*/ 1241 h 278648"/>
              <a:gd name="connsiteX4" fmla="*/ 801569 w 935791"/>
              <a:gd name="connsiteY4" fmla="*/ 22561 h 278648"/>
              <a:gd name="connsiteX5" fmla="*/ 801667 w 935791"/>
              <a:gd name="connsiteY5" fmla="*/ 22610 h 278648"/>
              <a:gd name="connsiteX6" fmla="*/ 758929 w 935791"/>
              <a:gd name="connsiteY6" fmla="*/ 60542 h 278648"/>
              <a:gd name="connsiteX7" fmla="*/ 450494 w 935791"/>
              <a:gd name="connsiteY7" fmla="*/ 158983 h 278648"/>
              <a:gd name="connsiteX8" fmla="*/ 58185 w 935791"/>
              <a:gd name="connsiteY8" fmla="*/ 35944 h 278648"/>
              <a:gd name="connsiteX9" fmla="*/ 23457 w 935791"/>
              <a:gd name="connsiteY9" fmla="*/ 170148 h 278648"/>
              <a:gd name="connsiteX10" fmla="*/ 442016 w 935791"/>
              <a:gd name="connsiteY10" fmla="*/ 278645 h 278648"/>
              <a:gd name="connsiteX11" fmla="*/ 783650 w 935791"/>
              <a:gd name="connsiteY11" fmla="*/ 107273 h 278648"/>
              <a:gd name="connsiteX12" fmla="*/ 839575 w 935791"/>
              <a:gd name="connsiteY12" fmla="*/ 97439 h 278648"/>
              <a:gd name="connsiteX13" fmla="*/ 933530 w 935791"/>
              <a:gd name="connsiteY13" fmla="*/ 77302 h 278648"/>
              <a:gd name="connsiteX14" fmla="*/ 889929 w 935791"/>
              <a:gd name="connsiteY14" fmla="*/ 40948 h 2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5791" h="278648">
                <a:moveTo>
                  <a:pt x="889929" y="40948"/>
                </a:moveTo>
                <a:cubicBezTo>
                  <a:pt x="881278" y="39272"/>
                  <a:pt x="862694" y="32272"/>
                  <a:pt x="843888" y="27096"/>
                </a:cubicBezTo>
                <a:cubicBezTo>
                  <a:pt x="849508" y="22733"/>
                  <a:pt x="855743" y="17385"/>
                  <a:pt x="857493" y="11889"/>
                </a:cubicBezTo>
                <a:cubicBezTo>
                  <a:pt x="860845" y="1290"/>
                  <a:pt x="863088" y="-2111"/>
                  <a:pt x="851898" y="1241"/>
                </a:cubicBezTo>
                <a:cubicBezTo>
                  <a:pt x="840709" y="4593"/>
                  <a:pt x="801569" y="22561"/>
                  <a:pt x="801569" y="22561"/>
                </a:cubicBezTo>
                <a:cubicBezTo>
                  <a:pt x="801569" y="22561"/>
                  <a:pt x="801643" y="22610"/>
                  <a:pt x="801667" y="22610"/>
                </a:cubicBezTo>
                <a:cubicBezTo>
                  <a:pt x="779436" y="29117"/>
                  <a:pt x="758929" y="60542"/>
                  <a:pt x="758929" y="60542"/>
                </a:cubicBezTo>
                <a:cubicBezTo>
                  <a:pt x="758929" y="60542"/>
                  <a:pt x="483620" y="157332"/>
                  <a:pt x="450494" y="158983"/>
                </a:cubicBezTo>
                <a:cubicBezTo>
                  <a:pt x="399253" y="161546"/>
                  <a:pt x="58185" y="35944"/>
                  <a:pt x="58185" y="35944"/>
                </a:cubicBezTo>
                <a:cubicBezTo>
                  <a:pt x="-22312" y="53715"/>
                  <a:pt x="-4246" y="152600"/>
                  <a:pt x="23457" y="170148"/>
                </a:cubicBezTo>
                <a:cubicBezTo>
                  <a:pt x="51161" y="187697"/>
                  <a:pt x="296573" y="276969"/>
                  <a:pt x="442016" y="278645"/>
                </a:cubicBezTo>
                <a:cubicBezTo>
                  <a:pt x="515686" y="279508"/>
                  <a:pt x="783650" y="107273"/>
                  <a:pt x="783650" y="107273"/>
                </a:cubicBezTo>
                <a:cubicBezTo>
                  <a:pt x="783650" y="107273"/>
                  <a:pt x="814977" y="92953"/>
                  <a:pt x="839575" y="97439"/>
                </a:cubicBezTo>
                <a:cubicBezTo>
                  <a:pt x="864173" y="101925"/>
                  <a:pt x="921231" y="97439"/>
                  <a:pt x="933530" y="77302"/>
                </a:cubicBezTo>
                <a:cubicBezTo>
                  <a:pt x="945854" y="57165"/>
                  <a:pt x="904471" y="43733"/>
                  <a:pt x="889929" y="40948"/>
                </a:cubicBezTo>
                <a:close/>
              </a:path>
            </a:pathLst>
          </a:custGeom>
          <a:solidFill>
            <a:srgbClr val="FFB27D"/>
          </a:solidFill>
          <a:ln w="2465" cap="flat">
            <a:noFill/>
            <a:prstDash val="solid"/>
            <a:miter/>
          </a:ln>
        </p:spPr>
        <p:txBody>
          <a:bodyPr rtlCol="0" anchor="ctr"/>
          <a:lstStyle/>
          <a:p>
            <a:endParaRPr lang="en-US"/>
          </a:p>
        </p:txBody>
      </p:sp>
      <p:sp>
        <p:nvSpPr>
          <p:cNvPr id="143" name="任意多边形: 形状 142">
            <a:extLst>
              <a:ext uri="{FF2B5EF4-FFF2-40B4-BE49-F238E27FC236}">
                <a16:creationId xmlns:a16="http://schemas.microsoft.com/office/drawing/2014/main" id="{0A269EB0-C133-9C9A-3FE4-219121D1BF6A}"/>
              </a:ext>
            </a:extLst>
          </p:cNvPr>
          <p:cNvSpPr/>
          <p:nvPr/>
        </p:nvSpPr>
        <p:spPr>
          <a:xfrm>
            <a:off x="8165095" y="5406363"/>
            <a:ext cx="218031" cy="166848"/>
          </a:xfrm>
          <a:custGeom>
            <a:avLst/>
            <a:gdLst>
              <a:gd name="connsiteX0" fmla="*/ 246166 w 246166"/>
              <a:gd name="connsiteY0" fmla="*/ 69850 h 188378"/>
              <a:gd name="connsiteX1" fmla="*/ 110902 w 246166"/>
              <a:gd name="connsiteY1" fmla="*/ 188379 h 188378"/>
              <a:gd name="connsiteX2" fmla="*/ 24046 w 246166"/>
              <a:gd name="connsiteY2" fmla="*/ 17228 h 188378"/>
              <a:gd name="connsiteX3" fmla="*/ 246166 w 246166"/>
              <a:gd name="connsiteY3" fmla="*/ 69850 h 188378"/>
            </a:gdLst>
            <a:ahLst/>
            <a:cxnLst>
              <a:cxn ang="0">
                <a:pos x="connsiteX0" y="connsiteY0"/>
              </a:cxn>
              <a:cxn ang="0">
                <a:pos x="connsiteX1" y="connsiteY1"/>
              </a:cxn>
              <a:cxn ang="0">
                <a:pos x="connsiteX2" y="connsiteY2"/>
              </a:cxn>
              <a:cxn ang="0">
                <a:pos x="connsiteX3" y="connsiteY3"/>
              </a:cxn>
            </a:cxnLst>
            <a:rect l="l" t="t" r="r" b="b"/>
            <a:pathLst>
              <a:path w="246166" h="188378">
                <a:moveTo>
                  <a:pt x="246166" y="69850"/>
                </a:moveTo>
                <a:cubicBezTo>
                  <a:pt x="246166" y="69850"/>
                  <a:pt x="215653" y="166418"/>
                  <a:pt x="110902" y="188379"/>
                </a:cubicBezTo>
                <a:cubicBezTo>
                  <a:pt x="110902" y="188379"/>
                  <a:pt x="-62096" y="135091"/>
                  <a:pt x="24046" y="17228"/>
                </a:cubicBezTo>
                <a:cubicBezTo>
                  <a:pt x="24046" y="17253"/>
                  <a:pt x="109202" y="-46041"/>
                  <a:pt x="246166" y="69850"/>
                </a:cubicBezTo>
                <a:close/>
              </a:path>
            </a:pathLst>
          </a:custGeom>
          <a:solidFill>
            <a:srgbClr val="F9DDBF"/>
          </a:solidFill>
          <a:ln w="2465" cap="flat">
            <a:noFill/>
            <a:prstDash val="solid"/>
            <a:miter/>
          </a:ln>
        </p:spPr>
        <p:txBody>
          <a:bodyPr rtlCol="0" anchor="ctr"/>
          <a:lstStyle/>
          <a:p>
            <a:endParaRPr lang="en-US"/>
          </a:p>
        </p:txBody>
      </p:sp>
      <p:sp>
        <p:nvSpPr>
          <p:cNvPr id="144" name="任意多边形: 形状 143">
            <a:extLst>
              <a:ext uri="{FF2B5EF4-FFF2-40B4-BE49-F238E27FC236}">
                <a16:creationId xmlns:a16="http://schemas.microsoft.com/office/drawing/2014/main" id="{6105582B-3BF4-7CAA-9B73-A53D4ADC2F69}"/>
              </a:ext>
            </a:extLst>
          </p:cNvPr>
          <p:cNvSpPr/>
          <p:nvPr/>
        </p:nvSpPr>
        <p:spPr>
          <a:xfrm>
            <a:off x="9073013" y="5380913"/>
            <a:ext cx="50009" cy="102358"/>
          </a:xfrm>
          <a:custGeom>
            <a:avLst/>
            <a:gdLst>
              <a:gd name="connsiteX0" fmla="*/ 55866 w 56462"/>
              <a:gd name="connsiteY0" fmla="*/ 48945 h 115566"/>
              <a:gd name="connsiteX1" fmla="*/ 55866 w 56462"/>
              <a:gd name="connsiteY1" fmla="*/ 48945 h 115566"/>
              <a:gd name="connsiteX2" fmla="*/ 54930 w 56462"/>
              <a:gd name="connsiteY2" fmla="*/ 41107 h 115566"/>
              <a:gd name="connsiteX3" fmla="*/ 22173 w 56462"/>
              <a:gd name="connsiteY3" fmla="*/ 489 h 115566"/>
              <a:gd name="connsiteX4" fmla="*/ 2776 w 56462"/>
              <a:gd name="connsiteY4" fmla="*/ 48945 h 115566"/>
              <a:gd name="connsiteX5" fmla="*/ 23159 w 56462"/>
              <a:gd name="connsiteY5" fmla="*/ 85029 h 115566"/>
              <a:gd name="connsiteX6" fmla="*/ 23159 w 56462"/>
              <a:gd name="connsiteY6" fmla="*/ 85029 h 115566"/>
              <a:gd name="connsiteX7" fmla="*/ 22173 w 56462"/>
              <a:gd name="connsiteY7" fmla="*/ 115566 h 115566"/>
              <a:gd name="connsiteX8" fmla="*/ 55866 w 56462"/>
              <a:gd name="connsiteY8" fmla="*/ 48945 h 1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2" h="115566">
                <a:moveTo>
                  <a:pt x="55866" y="48945"/>
                </a:moveTo>
                <a:lnTo>
                  <a:pt x="55866" y="48945"/>
                </a:lnTo>
                <a:cubicBezTo>
                  <a:pt x="55916" y="46283"/>
                  <a:pt x="55645" y="43646"/>
                  <a:pt x="54930" y="41107"/>
                </a:cubicBezTo>
                <a:cubicBezTo>
                  <a:pt x="54930" y="41107"/>
                  <a:pt x="30258" y="2066"/>
                  <a:pt x="22173" y="489"/>
                </a:cubicBezTo>
                <a:cubicBezTo>
                  <a:pt x="-2449" y="-4367"/>
                  <a:pt x="-2449" y="28044"/>
                  <a:pt x="2776" y="48945"/>
                </a:cubicBezTo>
                <a:cubicBezTo>
                  <a:pt x="6424" y="63512"/>
                  <a:pt x="15667" y="77487"/>
                  <a:pt x="23159" y="85029"/>
                </a:cubicBezTo>
                <a:lnTo>
                  <a:pt x="23159" y="85029"/>
                </a:lnTo>
                <a:lnTo>
                  <a:pt x="22173" y="115566"/>
                </a:lnTo>
                <a:cubicBezTo>
                  <a:pt x="63753" y="92719"/>
                  <a:pt x="55866" y="48945"/>
                  <a:pt x="55866" y="48945"/>
                </a:cubicBezTo>
                <a:close/>
              </a:path>
            </a:pathLst>
          </a:custGeom>
          <a:solidFill>
            <a:srgbClr val="FFB27D"/>
          </a:solidFill>
          <a:ln w="2465" cap="flat">
            <a:noFill/>
            <a:prstDash val="solid"/>
            <a:miter/>
          </a:ln>
        </p:spPr>
        <p:txBody>
          <a:bodyPr rtlCol="0" anchor="ctr"/>
          <a:lstStyle/>
          <a:p>
            <a:endParaRPr lang="en-US"/>
          </a:p>
        </p:txBody>
      </p:sp>
      <p:sp>
        <p:nvSpPr>
          <p:cNvPr id="119" name="任意多边形: 形状 118">
            <a:extLst>
              <a:ext uri="{FF2B5EF4-FFF2-40B4-BE49-F238E27FC236}">
                <a16:creationId xmlns:a16="http://schemas.microsoft.com/office/drawing/2014/main" id="{7EFFD2AE-BBE9-E26B-4043-F7BC8A2C87E4}"/>
              </a:ext>
            </a:extLst>
          </p:cNvPr>
          <p:cNvSpPr/>
          <p:nvPr/>
        </p:nvSpPr>
        <p:spPr>
          <a:xfrm>
            <a:off x="7446802" y="4829254"/>
            <a:ext cx="528182" cy="497053"/>
          </a:xfrm>
          <a:custGeom>
            <a:avLst/>
            <a:gdLst>
              <a:gd name="connsiteX0" fmla="*/ 858977 w 859318"/>
              <a:gd name="connsiteY0" fmla="*/ 351543 h 808673"/>
              <a:gd name="connsiteX1" fmla="*/ 456217 w 859318"/>
              <a:gd name="connsiteY1" fmla="*/ 0 h 808673"/>
              <a:gd name="connsiteX2" fmla="*/ 959 w 859318"/>
              <a:gd name="connsiteY2" fmla="*/ 377693 h 808673"/>
              <a:gd name="connsiteX3" fmla="*/ 418901 w 859318"/>
              <a:gd name="connsiteY3" fmla="*/ 714029 h 808673"/>
              <a:gd name="connsiteX4" fmla="*/ 674640 w 859318"/>
              <a:gd name="connsiteY4" fmla="*/ 666706 h 808673"/>
              <a:gd name="connsiteX5" fmla="*/ 834403 w 859318"/>
              <a:gd name="connsiteY5" fmla="*/ 808674 h 808673"/>
              <a:gd name="connsiteX6" fmla="*/ 755902 w 859318"/>
              <a:gd name="connsiteY6" fmla="*/ 612433 h 808673"/>
              <a:gd name="connsiteX7" fmla="*/ 858977 w 859318"/>
              <a:gd name="connsiteY7" fmla="*/ 351543 h 8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318" h="808673">
                <a:moveTo>
                  <a:pt x="858977" y="351543"/>
                </a:moveTo>
                <a:cubicBezTo>
                  <a:pt x="868811" y="108152"/>
                  <a:pt x="664806" y="0"/>
                  <a:pt x="456217" y="0"/>
                </a:cubicBezTo>
                <a:cubicBezTo>
                  <a:pt x="247628" y="0"/>
                  <a:pt x="20627" y="54051"/>
                  <a:pt x="959" y="377693"/>
                </a:cubicBezTo>
                <a:cubicBezTo>
                  <a:pt x="-11685" y="585913"/>
                  <a:pt x="99301" y="714029"/>
                  <a:pt x="418901" y="714029"/>
                </a:cubicBezTo>
                <a:cubicBezTo>
                  <a:pt x="526683" y="714029"/>
                  <a:pt x="610459" y="697022"/>
                  <a:pt x="674640" y="666706"/>
                </a:cubicBezTo>
                <a:lnTo>
                  <a:pt x="834403" y="808674"/>
                </a:lnTo>
                <a:lnTo>
                  <a:pt x="755902" y="612433"/>
                </a:lnTo>
                <a:cubicBezTo>
                  <a:pt x="825432" y="547784"/>
                  <a:pt x="854737" y="456589"/>
                  <a:pt x="858977" y="351543"/>
                </a:cubicBezTo>
                <a:close/>
              </a:path>
            </a:pathLst>
          </a:custGeom>
          <a:solidFill>
            <a:schemeClr val="accent1">
              <a:lumMod val="20000"/>
              <a:lumOff val="80000"/>
              <a:alpha val="26000"/>
            </a:schemeClr>
          </a:solidFill>
          <a:ln w="2465" cap="flat">
            <a:noFill/>
            <a:prstDash val="solid"/>
            <a:miter/>
          </a:ln>
        </p:spPr>
        <p:txBody>
          <a:bodyPr rtlCol="0" anchor="ctr"/>
          <a:lstStyle/>
          <a:p>
            <a:endParaRPr lang="en-US"/>
          </a:p>
        </p:txBody>
      </p:sp>
      <p:grpSp>
        <p:nvGrpSpPr>
          <p:cNvPr id="120" name="图形 17">
            <a:extLst>
              <a:ext uri="{FF2B5EF4-FFF2-40B4-BE49-F238E27FC236}">
                <a16:creationId xmlns:a16="http://schemas.microsoft.com/office/drawing/2014/main" id="{F3225C3F-453D-E1FA-F5BE-8CDA93D0A01D}"/>
              </a:ext>
            </a:extLst>
          </p:cNvPr>
          <p:cNvGrpSpPr/>
          <p:nvPr/>
        </p:nvGrpSpPr>
        <p:grpSpPr>
          <a:xfrm>
            <a:off x="7586317" y="4975215"/>
            <a:ext cx="260543" cy="121987"/>
            <a:chOff x="3669637" y="4660511"/>
            <a:chExt cx="294164" cy="137728"/>
          </a:xfrm>
          <a:solidFill>
            <a:srgbClr val="91B5F8"/>
          </a:solidFill>
        </p:grpSpPr>
        <p:sp>
          <p:nvSpPr>
            <p:cNvPr id="121" name="任意多边形: 形状 120">
              <a:extLst>
                <a:ext uri="{FF2B5EF4-FFF2-40B4-BE49-F238E27FC236}">
                  <a16:creationId xmlns:a16="http://schemas.microsoft.com/office/drawing/2014/main" id="{D215E1F2-371A-FFCC-82B5-0E9026EC9C8C}"/>
                </a:ext>
              </a:extLst>
            </p:cNvPr>
            <p:cNvSpPr/>
            <p:nvPr/>
          </p:nvSpPr>
          <p:spPr>
            <a:xfrm>
              <a:off x="3669637" y="4664061"/>
              <a:ext cx="67508" cy="132601"/>
            </a:xfrm>
            <a:custGeom>
              <a:avLst/>
              <a:gdLst>
                <a:gd name="connsiteX0" fmla="*/ 15158 w 67508"/>
                <a:gd name="connsiteY0" fmla="*/ 0 h 132601"/>
                <a:gd name="connsiteX1" fmla="*/ 15158 w 67508"/>
                <a:gd name="connsiteY1" fmla="*/ 56861 h 132601"/>
                <a:gd name="connsiteX2" fmla="*/ 52351 w 67508"/>
                <a:gd name="connsiteY2" fmla="*/ 56861 h 132601"/>
                <a:gd name="connsiteX3" fmla="*/ 52351 w 67508"/>
                <a:gd name="connsiteY3" fmla="*/ 0 h 132601"/>
                <a:gd name="connsiteX4" fmla="*/ 67509 w 67508"/>
                <a:gd name="connsiteY4" fmla="*/ 0 h 132601"/>
                <a:gd name="connsiteX5" fmla="*/ 67509 w 67508"/>
                <a:gd name="connsiteY5" fmla="*/ 132602 h 132601"/>
                <a:gd name="connsiteX6" fmla="*/ 52351 w 67508"/>
                <a:gd name="connsiteY6" fmla="*/ 132602 h 132601"/>
                <a:gd name="connsiteX7" fmla="*/ 52351 w 67508"/>
                <a:gd name="connsiteY7" fmla="*/ 70614 h 132601"/>
                <a:gd name="connsiteX8" fmla="*/ 15158 w 67508"/>
                <a:gd name="connsiteY8" fmla="*/ 70614 h 132601"/>
                <a:gd name="connsiteX9" fmla="*/ 15158 w 67508"/>
                <a:gd name="connsiteY9" fmla="*/ 132602 h 132601"/>
                <a:gd name="connsiteX10" fmla="*/ 0 w 67508"/>
                <a:gd name="connsiteY10" fmla="*/ 132602 h 132601"/>
                <a:gd name="connsiteX11" fmla="*/ 0 w 67508"/>
                <a:gd name="connsiteY11" fmla="*/ 0 h 132601"/>
                <a:gd name="connsiteX12" fmla="*/ 15158 w 67508"/>
                <a:gd name="connsiteY12" fmla="*/ 0 h 13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08" h="132601">
                  <a:moveTo>
                    <a:pt x="15158" y="0"/>
                  </a:moveTo>
                  <a:lnTo>
                    <a:pt x="15158" y="56861"/>
                  </a:lnTo>
                  <a:lnTo>
                    <a:pt x="52351" y="56861"/>
                  </a:lnTo>
                  <a:lnTo>
                    <a:pt x="52351" y="0"/>
                  </a:lnTo>
                  <a:lnTo>
                    <a:pt x="67509" y="0"/>
                  </a:lnTo>
                  <a:lnTo>
                    <a:pt x="67509" y="132602"/>
                  </a:lnTo>
                  <a:lnTo>
                    <a:pt x="52351" y="132602"/>
                  </a:lnTo>
                  <a:lnTo>
                    <a:pt x="52351" y="70614"/>
                  </a:lnTo>
                  <a:lnTo>
                    <a:pt x="15158" y="70614"/>
                  </a:lnTo>
                  <a:lnTo>
                    <a:pt x="15158" y="132602"/>
                  </a:lnTo>
                  <a:lnTo>
                    <a:pt x="0" y="132602"/>
                  </a:lnTo>
                  <a:lnTo>
                    <a:pt x="0" y="0"/>
                  </a:lnTo>
                  <a:lnTo>
                    <a:pt x="15158" y="0"/>
                  </a:lnTo>
                  <a:close/>
                </a:path>
              </a:pathLst>
            </a:custGeom>
            <a:solidFill>
              <a:srgbClr val="91B5F8"/>
            </a:solidFill>
            <a:ln w="2465" cap="flat">
              <a:noFill/>
              <a:prstDash val="solid"/>
              <a:miter/>
            </a:ln>
          </p:spPr>
          <p:txBody>
            <a:bodyPr rtlCol="0" anchor="ctr"/>
            <a:lstStyle/>
            <a:p>
              <a:endParaRPr lang="en-US"/>
            </a:p>
          </p:txBody>
        </p:sp>
        <p:sp>
          <p:nvSpPr>
            <p:cNvPr id="122" name="任意多边形: 形状 121">
              <a:extLst>
                <a:ext uri="{FF2B5EF4-FFF2-40B4-BE49-F238E27FC236}">
                  <a16:creationId xmlns:a16="http://schemas.microsoft.com/office/drawing/2014/main" id="{FB14C4CD-B73A-9552-F25E-63D4DC591199}"/>
                </a:ext>
              </a:extLst>
            </p:cNvPr>
            <p:cNvSpPr/>
            <p:nvPr/>
          </p:nvSpPr>
          <p:spPr>
            <a:xfrm>
              <a:off x="3754448" y="4700046"/>
              <a:ext cx="59424" cy="97800"/>
            </a:xfrm>
            <a:custGeom>
              <a:avLst/>
              <a:gdLst>
                <a:gd name="connsiteX0" fmla="*/ 14936 w 59424"/>
                <a:gd name="connsiteY0" fmla="*/ 50379 h 97800"/>
                <a:gd name="connsiteX1" fmla="*/ 37365 w 59424"/>
                <a:gd name="connsiteY1" fmla="*/ 85797 h 97800"/>
                <a:gd name="connsiteX2" fmla="*/ 53115 w 59424"/>
                <a:gd name="connsiteY2" fmla="*/ 82248 h 97800"/>
                <a:gd name="connsiteX3" fmla="*/ 55678 w 59424"/>
                <a:gd name="connsiteY3" fmla="*/ 93265 h 97800"/>
                <a:gd name="connsiteX4" fmla="*/ 34629 w 59424"/>
                <a:gd name="connsiteY4" fmla="*/ 97800 h 97800"/>
                <a:gd name="connsiteX5" fmla="*/ 0 w 59424"/>
                <a:gd name="connsiteY5" fmla="*/ 49985 h 97800"/>
                <a:gd name="connsiteX6" fmla="*/ 32263 w 59424"/>
                <a:gd name="connsiteY6" fmla="*/ 0 h 97800"/>
                <a:gd name="connsiteX7" fmla="*/ 59424 w 59424"/>
                <a:gd name="connsiteY7" fmla="*/ 41703 h 97800"/>
                <a:gd name="connsiteX8" fmla="*/ 59030 w 59424"/>
                <a:gd name="connsiteY8" fmla="*/ 50354 h 97800"/>
                <a:gd name="connsiteX9" fmla="*/ 14936 w 59424"/>
                <a:gd name="connsiteY9" fmla="*/ 50354 h 97800"/>
                <a:gd name="connsiteX10" fmla="*/ 44858 w 59424"/>
                <a:gd name="connsiteY10" fmla="*/ 39164 h 97800"/>
                <a:gd name="connsiteX11" fmla="*/ 30686 w 59424"/>
                <a:gd name="connsiteY11" fmla="*/ 11806 h 97800"/>
                <a:gd name="connsiteX12" fmla="*/ 15133 w 59424"/>
                <a:gd name="connsiteY12" fmla="*/ 39164 h 97800"/>
                <a:gd name="connsiteX13" fmla="*/ 44858 w 59424"/>
                <a:gd name="connsiteY13" fmla="*/ 39164 h 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24" h="97800">
                  <a:moveTo>
                    <a:pt x="14936" y="50379"/>
                  </a:moveTo>
                  <a:cubicBezTo>
                    <a:pt x="14936" y="79709"/>
                    <a:pt x="26545" y="85797"/>
                    <a:pt x="37365" y="85797"/>
                  </a:cubicBezTo>
                  <a:cubicBezTo>
                    <a:pt x="44045" y="85797"/>
                    <a:pt x="49368" y="84220"/>
                    <a:pt x="53115" y="82248"/>
                  </a:cubicBezTo>
                  <a:lnTo>
                    <a:pt x="55678" y="93265"/>
                  </a:lnTo>
                  <a:cubicBezTo>
                    <a:pt x="50354" y="96026"/>
                    <a:pt x="42295" y="97800"/>
                    <a:pt x="34629" y="97800"/>
                  </a:cubicBezTo>
                  <a:cubicBezTo>
                    <a:pt x="11806" y="97800"/>
                    <a:pt x="0" y="79117"/>
                    <a:pt x="0" y="49985"/>
                  </a:cubicBezTo>
                  <a:cubicBezTo>
                    <a:pt x="0" y="19299"/>
                    <a:pt x="13186" y="0"/>
                    <a:pt x="32263" y="0"/>
                  </a:cubicBezTo>
                  <a:cubicBezTo>
                    <a:pt x="51537" y="0"/>
                    <a:pt x="59424" y="20457"/>
                    <a:pt x="59424" y="41703"/>
                  </a:cubicBezTo>
                  <a:cubicBezTo>
                    <a:pt x="59424" y="45450"/>
                    <a:pt x="59227" y="47988"/>
                    <a:pt x="59030" y="50354"/>
                  </a:cubicBezTo>
                  <a:lnTo>
                    <a:pt x="14936" y="50354"/>
                  </a:lnTo>
                  <a:close/>
                  <a:moveTo>
                    <a:pt x="44858" y="39164"/>
                  </a:moveTo>
                  <a:cubicBezTo>
                    <a:pt x="45055" y="20285"/>
                    <a:pt x="37981" y="11806"/>
                    <a:pt x="30686" y="11806"/>
                  </a:cubicBezTo>
                  <a:cubicBezTo>
                    <a:pt x="20654" y="11806"/>
                    <a:pt x="15725" y="26175"/>
                    <a:pt x="15133" y="39164"/>
                  </a:cubicBezTo>
                  <a:lnTo>
                    <a:pt x="44858" y="39164"/>
                  </a:lnTo>
                  <a:close/>
                </a:path>
              </a:pathLst>
            </a:custGeom>
            <a:solidFill>
              <a:srgbClr val="91B5F8"/>
            </a:solidFill>
            <a:ln w="2465" cap="flat">
              <a:noFill/>
              <a:prstDash val="solid"/>
              <a:miter/>
            </a:ln>
          </p:spPr>
          <p:txBody>
            <a:bodyPr rtlCol="0" anchor="ctr"/>
            <a:lstStyle/>
            <a:p>
              <a:endParaRPr lang="en-US"/>
            </a:p>
          </p:txBody>
        </p:sp>
        <p:sp>
          <p:nvSpPr>
            <p:cNvPr id="123" name="任意多边形: 形状 122">
              <a:extLst>
                <a:ext uri="{FF2B5EF4-FFF2-40B4-BE49-F238E27FC236}">
                  <a16:creationId xmlns:a16="http://schemas.microsoft.com/office/drawing/2014/main" id="{9CEC427A-A49A-43B2-868D-7616535CAD1B}"/>
                </a:ext>
              </a:extLst>
            </p:cNvPr>
            <p:cNvSpPr/>
            <p:nvPr/>
          </p:nvSpPr>
          <p:spPr>
            <a:xfrm>
              <a:off x="3830190" y="4660511"/>
              <a:ext cx="15158" cy="136150"/>
            </a:xfrm>
            <a:custGeom>
              <a:avLst/>
              <a:gdLst>
                <a:gd name="connsiteX0" fmla="*/ 0 w 15158"/>
                <a:gd name="connsiteY0" fmla="*/ 0 h 136150"/>
                <a:gd name="connsiteX1" fmla="*/ 15158 w 15158"/>
                <a:gd name="connsiteY1" fmla="*/ 0 h 136150"/>
                <a:gd name="connsiteX2" fmla="*/ 15158 w 15158"/>
                <a:gd name="connsiteY2" fmla="*/ 136151 h 136150"/>
                <a:gd name="connsiteX3" fmla="*/ 0 w 15158"/>
                <a:gd name="connsiteY3" fmla="*/ 136151 h 136150"/>
                <a:gd name="connsiteX4" fmla="*/ 0 w 15158"/>
                <a:gd name="connsiteY4" fmla="*/ 0 h 1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8" h="136150">
                  <a:moveTo>
                    <a:pt x="0" y="0"/>
                  </a:moveTo>
                  <a:lnTo>
                    <a:pt x="15158" y="0"/>
                  </a:lnTo>
                  <a:lnTo>
                    <a:pt x="15158" y="136151"/>
                  </a:lnTo>
                  <a:lnTo>
                    <a:pt x="0" y="136151"/>
                  </a:lnTo>
                  <a:lnTo>
                    <a:pt x="0" y="0"/>
                  </a:lnTo>
                  <a:close/>
                </a:path>
              </a:pathLst>
            </a:custGeom>
            <a:solidFill>
              <a:srgbClr val="91B5F8"/>
            </a:solidFill>
            <a:ln w="2465" cap="flat">
              <a:noFill/>
              <a:prstDash val="solid"/>
              <a:miter/>
            </a:ln>
          </p:spPr>
          <p:txBody>
            <a:bodyPr rtlCol="0" anchor="ctr"/>
            <a:lstStyle/>
            <a:p>
              <a:endParaRPr lang="en-US"/>
            </a:p>
          </p:txBody>
        </p:sp>
        <p:sp>
          <p:nvSpPr>
            <p:cNvPr id="124" name="任意多边形: 形状 123">
              <a:extLst>
                <a:ext uri="{FF2B5EF4-FFF2-40B4-BE49-F238E27FC236}">
                  <a16:creationId xmlns:a16="http://schemas.microsoft.com/office/drawing/2014/main" id="{DA1C4BEA-0217-A65F-3A5B-1FBA0FEF498D}"/>
                </a:ext>
              </a:extLst>
            </p:cNvPr>
            <p:cNvSpPr/>
            <p:nvPr/>
          </p:nvSpPr>
          <p:spPr>
            <a:xfrm>
              <a:off x="3867777" y="4660511"/>
              <a:ext cx="15158" cy="136150"/>
            </a:xfrm>
            <a:custGeom>
              <a:avLst/>
              <a:gdLst>
                <a:gd name="connsiteX0" fmla="*/ 0 w 15158"/>
                <a:gd name="connsiteY0" fmla="*/ 0 h 136150"/>
                <a:gd name="connsiteX1" fmla="*/ 15158 w 15158"/>
                <a:gd name="connsiteY1" fmla="*/ 0 h 136150"/>
                <a:gd name="connsiteX2" fmla="*/ 15158 w 15158"/>
                <a:gd name="connsiteY2" fmla="*/ 136151 h 136150"/>
                <a:gd name="connsiteX3" fmla="*/ 0 w 15158"/>
                <a:gd name="connsiteY3" fmla="*/ 136151 h 136150"/>
                <a:gd name="connsiteX4" fmla="*/ 0 w 15158"/>
                <a:gd name="connsiteY4" fmla="*/ 0 h 1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8" h="136150">
                  <a:moveTo>
                    <a:pt x="0" y="0"/>
                  </a:moveTo>
                  <a:lnTo>
                    <a:pt x="15158" y="0"/>
                  </a:lnTo>
                  <a:lnTo>
                    <a:pt x="15158" y="136151"/>
                  </a:lnTo>
                  <a:lnTo>
                    <a:pt x="0" y="136151"/>
                  </a:lnTo>
                  <a:lnTo>
                    <a:pt x="0" y="0"/>
                  </a:lnTo>
                  <a:close/>
                </a:path>
              </a:pathLst>
            </a:custGeom>
            <a:solidFill>
              <a:srgbClr val="91B5F8"/>
            </a:solidFill>
            <a:ln w="2465" cap="flat">
              <a:noFill/>
              <a:prstDash val="solid"/>
              <a:miter/>
            </a:ln>
          </p:spPr>
          <p:txBody>
            <a:bodyPr rtlCol="0" anchor="ctr"/>
            <a:lstStyle/>
            <a:p>
              <a:endParaRPr lang="en-US"/>
            </a:p>
          </p:txBody>
        </p:sp>
        <p:sp>
          <p:nvSpPr>
            <p:cNvPr id="125" name="任意多边形: 形状 124">
              <a:extLst>
                <a:ext uri="{FF2B5EF4-FFF2-40B4-BE49-F238E27FC236}">
                  <a16:creationId xmlns:a16="http://schemas.microsoft.com/office/drawing/2014/main" id="{D0A7AC3D-F149-4BD6-D1C8-D9A49CE08D72}"/>
                </a:ext>
              </a:extLst>
            </p:cNvPr>
            <p:cNvSpPr/>
            <p:nvPr/>
          </p:nvSpPr>
          <p:spPr>
            <a:xfrm>
              <a:off x="3901247" y="4700045"/>
              <a:ext cx="62554" cy="98194"/>
            </a:xfrm>
            <a:custGeom>
              <a:avLst/>
              <a:gdLst>
                <a:gd name="connsiteX0" fmla="*/ 62555 w 62554"/>
                <a:gd name="connsiteY0" fmla="*/ 48999 h 98194"/>
                <a:gd name="connsiteX1" fmla="*/ 30883 w 62554"/>
                <a:gd name="connsiteY1" fmla="*/ 98194 h 98194"/>
                <a:gd name="connsiteX2" fmla="*/ 0 w 62554"/>
                <a:gd name="connsiteY2" fmla="*/ 49196 h 98194"/>
                <a:gd name="connsiteX3" fmla="*/ 31869 w 62554"/>
                <a:gd name="connsiteY3" fmla="*/ 0 h 98194"/>
                <a:gd name="connsiteX4" fmla="*/ 62555 w 62554"/>
                <a:gd name="connsiteY4" fmla="*/ 48999 h 98194"/>
                <a:gd name="connsiteX5" fmla="*/ 15133 w 62554"/>
                <a:gd name="connsiteY5" fmla="*/ 48999 h 98194"/>
                <a:gd name="connsiteX6" fmla="*/ 31672 w 62554"/>
                <a:gd name="connsiteY6" fmla="*/ 86191 h 98194"/>
                <a:gd name="connsiteX7" fmla="*/ 47421 w 62554"/>
                <a:gd name="connsiteY7" fmla="*/ 48999 h 98194"/>
                <a:gd name="connsiteX8" fmla="*/ 31277 w 62554"/>
                <a:gd name="connsiteY8" fmla="*/ 12003 h 98194"/>
                <a:gd name="connsiteX9" fmla="*/ 15133 w 62554"/>
                <a:gd name="connsiteY9" fmla="*/ 48999 h 9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54" h="98194">
                  <a:moveTo>
                    <a:pt x="62555" y="48999"/>
                  </a:moveTo>
                  <a:cubicBezTo>
                    <a:pt x="62555" y="85797"/>
                    <a:pt x="45622" y="98194"/>
                    <a:pt x="30883" y="98194"/>
                  </a:cubicBezTo>
                  <a:cubicBezTo>
                    <a:pt x="13753" y="98194"/>
                    <a:pt x="0" y="82642"/>
                    <a:pt x="0" y="49196"/>
                  </a:cubicBezTo>
                  <a:cubicBezTo>
                    <a:pt x="0" y="14567"/>
                    <a:pt x="15552" y="0"/>
                    <a:pt x="31869" y="0"/>
                  </a:cubicBezTo>
                  <a:cubicBezTo>
                    <a:pt x="48974" y="0"/>
                    <a:pt x="62555" y="15947"/>
                    <a:pt x="62555" y="48999"/>
                  </a:cubicBezTo>
                  <a:close/>
                  <a:moveTo>
                    <a:pt x="15133" y="48999"/>
                  </a:moveTo>
                  <a:cubicBezTo>
                    <a:pt x="15133" y="64748"/>
                    <a:pt x="17894" y="86191"/>
                    <a:pt x="31672" y="86191"/>
                  </a:cubicBezTo>
                  <a:cubicBezTo>
                    <a:pt x="44661" y="86191"/>
                    <a:pt x="47421" y="63960"/>
                    <a:pt x="47421" y="48999"/>
                  </a:cubicBezTo>
                  <a:cubicBezTo>
                    <a:pt x="47421" y="34432"/>
                    <a:pt x="44661" y="12003"/>
                    <a:pt x="31277" y="12003"/>
                  </a:cubicBezTo>
                  <a:cubicBezTo>
                    <a:pt x="17672" y="12003"/>
                    <a:pt x="15133" y="34432"/>
                    <a:pt x="15133" y="48999"/>
                  </a:cubicBezTo>
                  <a:close/>
                </a:path>
              </a:pathLst>
            </a:custGeom>
            <a:solidFill>
              <a:srgbClr val="91B5F8"/>
            </a:solidFill>
            <a:ln w="2465" cap="flat">
              <a:noFill/>
              <a:prstDash val="solid"/>
              <a:miter/>
            </a:ln>
          </p:spPr>
          <p:txBody>
            <a:bodyPr rtlCol="0" anchor="ctr"/>
            <a:lstStyle/>
            <a:p>
              <a:endParaRPr lang="en-US"/>
            </a:p>
          </p:txBody>
        </p:sp>
      </p:grpSp>
      <p:grpSp>
        <p:nvGrpSpPr>
          <p:cNvPr id="50" name="图形 17">
            <a:extLst>
              <a:ext uri="{FF2B5EF4-FFF2-40B4-BE49-F238E27FC236}">
                <a16:creationId xmlns:a16="http://schemas.microsoft.com/office/drawing/2014/main" id="{836C8F0D-388F-651C-765E-98294B93BEB5}"/>
              </a:ext>
            </a:extLst>
          </p:cNvPr>
          <p:cNvGrpSpPr/>
          <p:nvPr/>
        </p:nvGrpSpPr>
        <p:grpSpPr>
          <a:xfrm>
            <a:off x="10847483" y="4041167"/>
            <a:ext cx="695821" cy="654797"/>
            <a:chOff x="7351624" y="3605933"/>
            <a:chExt cx="785610" cy="739292"/>
          </a:xfrm>
        </p:grpSpPr>
        <p:sp>
          <p:nvSpPr>
            <p:cNvPr id="110" name="任意多边形: 形状 109">
              <a:extLst>
                <a:ext uri="{FF2B5EF4-FFF2-40B4-BE49-F238E27FC236}">
                  <a16:creationId xmlns:a16="http://schemas.microsoft.com/office/drawing/2014/main" id="{A3800AC8-F4C1-157B-B1D2-2EEEB706ED99}"/>
                </a:ext>
              </a:extLst>
            </p:cNvPr>
            <p:cNvSpPr/>
            <p:nvPr/>
          </p:nvSpPr>
          <p:spPr>
            <a:xfrm>
              <a:off x="7351624" y="3605933"/>
              <a:ext cx="785610" cy="739292"/>
            </a:xfrm>
            <a:custGeom>
              <a:avLst/>
              <a:gdLst>
                <a:gd name="connsiteX0" fmla="*/ 785298 w 785610"/>
                <a:gd name="connsiteY0" fmla="*/ 321375 h 739292"/>
                <a:gd name="connsiteX1" fmla="*/ 417094 w 785610"/>
                <a:gd name="connsiteY1" fmla="*/ 0 h 739292"/>
                <a:gd name="connsiteX2" fmla="*/ 876 w 785610"/>
                <a:gd name="connsiteY2" fmla="*/ 345282 h 739292"/>
                <a:gd name="connsiteX3" fmla="*/ 382982 w 785610"/>
                <a:gd name="connsiteY3" fmla="*/ 652756 h 739292"/>
                <a:gd name="connsiteX4" fmla="*/ 616785 w 785610"/>
                <a:gd name="connsiteY4" fmla="*/ 609500 h 739292"/>
                <a:gd name="connsiteX5" fmla="*/ 762844 w 785610"/>
                <a:gd name="connsiteY5" fmla="*/ 739292 h 739292"/>
                <a:gd name="connsiteX6" fmla="*/ 691072 w 785610"/>
                <a:gd name="connsiteY6" fmla="*/ 559885 h 739292"/>
                <a:gd name="connsiteX7" fmla="*/ 785298 w 785610"/>
                <a:gd name="connsiteY7" fmla="*/ 321375 h 7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10" h="739292">
                  <a:moveTo>
                    <a:pt x="785298" y="321375"/>
                  </a:moveTo>
                  <a:cubicBezTo>
                    <a:pt x="794294" y="98860"/>
                    <a:pt x="607789" y="0"/>
                    <a:pt x="417094" y="0"/>
                  </a:cubicBezTo>
                  <a:cubicBezTo>
                    <a:pt x="226398" y="0"/>
                    <a:pt x="18869" y="49418"/>
                    <a:pt x="876" y="345282"/>
                  </a:cubicBezTo>
                  <a:cubicBezTo>
                    <a:pt x="-10683" y="535633"/>
                    <a:pt x="90790" y="652756"/>
                    <a:pt x="382982" y="652756"/>
                  </a:cubicBezTo>
                  <a:cubicBezTo>
                    <a:pt x="481521" y="652756"/>
                    <a:pt x="558125" y="637204"/>
                    <a:pt x="616785" y="609500"/>
                  </a:cubicBezTo>
                  <a:lnTo>
                    <a:pt x="762844" y="739292"/>
                  </a:lnTo>
                  <a:lnTo>
                    <a:pt x="691072" y="559885"/>
                  </a:lnTo>
                  <a:cubicBezTo>
                    <a:pt x="754637" y="500781"/>
                    <a:pt x="781428" y="417400"/>
                    <a:pt x="785298" y="321375"/>
                  </a:cubicBezTo>
                  <a:close/>
                </a:path>
              </a:pathLst>
            </a:custGeom>
            <a:solidFill>
              <a:schemeClr val="accent1">
                <a:lumMod val="20000"/>
                <a:lumOff val="80000"/>
              </a:schemeClr>
            </a:solidFill>
            <a:ln w="2465" cap="flat">
              <a:noFill/>
              <a:prstDash val="solid"/>
              <a:miter/>
            </a:ln>
          </p:spPr>
          <p:txBody>
            <a:bodyPr rtlCol="0" anchor="ctr"/>
            <a:lstStyle/>
            <a:p>
              <a:endParaRPr lang="en-US"/>
            </a:p>
          </p:txBody>
        </p:sp>
        <p:grpSp>
          <p:nvGrpSpPr>
            <p:cNvPr id="111" name="图形 17">
              <a:extLst>
                <a:ext uri="{FF2B5EF4-FFF2-40B4-BE49-F238E27FC236}">
                  <a16:creationId xmlns:a16="http://schemas.microsoft.com/office/drawing/2014/main" id="{8BF2AB11-789D-471E-3218-4F827F05957B}"/>
                </a:ext>
              </a:extLst>
            </p:cNvPr>
            <p:cNvGrpSpPr/>
            <p:nvPr/>
          </p:nvGrpSpPr>
          <p:grpSpPr>
            <a:xfrm>
              <a:off x="7547854" y="3886541"/>
              <a:ext cx="393147" cy="145960"/>
              <a:chOff x="7547854" y="3886541"/>
              <a:chExt cx="393147" cy="145960"/>
            </a:xfrm>
            <a:solidFill>
              <a:srgbClr val="FFFFFF"/>
            </a:solidFill>
          </p:grpSpPr>
          <p:sp>
            <p:nvSpPr>
              <p:cNvPr id="112" name="任意多边形: 形状 111">
                <a:extLst>
                  <a:ext uri="{FF2B5EF4-FFF2-40B4-BE49-F238E27FC236}">
                    <a16:creationId xmlns:a16="http://schemas.microsoft.com/office/drawing/2014/main" id="{5274D427-591A-5603-AD57-B660644042BB}"/>
                  </a:ext>
                </a:extLst>
              </p:cNvPr>
              <p:cNvSpPr/>
              <p:nvPr/>
            </p:nvSpPr>
            <p:spPr>
              <a:xfrm>
                <a:off x="7547854" y="3886541"/>
                <a:ext cx="54248" cy="113327"/>
              </a:xfrm>
              <a:custGeom>
                <a:avLst/>
                <a:gdLst>
                  <a:gd name="connsiteX0" fmla="*/ 0 w 54248"/>
                  <a:gd name="connsiteY0" fmla="*/ 2169 h 113327"/>
                  <a:gd name="connsiteX1" fmla="*/ 18633 w 54248"/>
                  <a:gd name="connsiteY1" fmla="*/ 0 h 113327"/>
                  <a:gd name="connsiteX2" fmla="*/ 43428 w 54248"/>
                  <a:gd name="connsiteY2" fmla="*/ 7813 h 113327"/>
                  <a:gd name="connsiteX3" fmla="*/ 50749 w 54248"/>
                  <a:gd name="connsiteY3" fmla="*/ 26964 h 113327"/>
                  <a:gd name="connsiteX4" fmla="*/ 33446 w 54248"/>
                  <a:gd name="connsiteY4" fmla="*/ 51759 h 113327"/>
                  <a:gd name="connsiteX5" fmla="*/ 33446 w 54248"/>
                  <a:gd name="connsiteY5" fmla="*/ 52252 h 113327"/>
                  <a:gd name="connsiteX6" fmla="*/ 54248 w 54248"/>
                  <a:gd name="connsiteY6" fmla="*/ 80867 h 113327"/>
                  <a:gd name="connsiteX7" fmla="*/ 46263 w 54248"/>
                  <a:gd name="connsiteY7" fmla="*/ 103173 h 113327"/>
                  <a:gd name="connsiteX8" fmla="*/ 16637 w 54248"/>
                  <a:gd name="connsiteY8" fmla="*/ 113328 h 113327"/>
                  <a:gd name="connsiteX9" fmla="*/ 0 w 54248"/>
                  <a:gd name="connsiteY9" fmla="*/ 112169 h 113327"/>
                  <a:gd name="connsiteX10" fmla="*/ 0 w 54248"/>
                  <a:gd name="connsiteY10" fmla="*/ 2169 h 113327"/>
                  <a:gd name="connsiteX11" fmla="*/ 12669 w 54248"/>
                  <a:gd name="connsiteY11" fmla="*/ 48087 h 113327"/>
                  <a:gd name="connsiteX12" fmla="*/ 18485 w 54248"/>
                  <a:gd name="connsiteY12" fmla="*/ 48087 h 113327"/>
                  <a:gd name="connsiteX13" fmla="*/ 37957 w 54248"/>
                  <a:gd name="connsiteY13" fmla="*/ 28270 h 113327"/>
                  <a:gd name="connsiteX14" fmla="*/ 19471 w 54248"/>
                  <a:gd name="connsiteY14" fmla="*/ 9958 h 113327"/>
                  <a:gd name="connsiteX15" fmla="*/ 12644 w 54248"/>
                  <a:gd name="connsiteY15" fmla="*/ 10795 h 113327"/>
                  <a:gd name="connsiteX16" fmla="*/ 12644 w 54248"/>
                  <a:gd name="connsiteY16" fmla="*/ 48087 h 113327"/>
                  <a:gd name="connsiteX17" fmla="*/ 12669 w 54248"/>
                  <a:gd name="connsiteY17" fmla="*/ 102532 h 113327"/>
                  <a:gd name="connsiteX18" fmla="*/ 19151 w 54248"/>
                  <a:gd name="connsiteY18" fmla="*/ 103198 h 113327"/>
                  <a:gd name="connsiteX19" fmla="*/ 40964 w 54248"/>
                  <a:gd name="connsiteY19" fmla="*/ 80892 h 113327"/>
                  <a:gd name="connsiteX20" fmla="*/ 18338 w 54248"/>
                  <a:gd name="connsiteY20" fmla="*/ 57921 h 113327"/>
                  <a:gd name="connsiteX21" fmla="*/ 12669 w 54248"/>
                  <a:gd name="connsiteY21" fmla="*/ 57921 h 113327"/>
                  <a:gd name="connsiteX22" fmla="*/ 12669 w 54248"/>
                  <a:gd name="connsiteY22" fmla="*/ 102532 h 11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48" h="113327">
                    <a:moveTo>
                      <a:pt x="0" y="2169"/>
                    </a:moveTo>
                    <a:cubicBezTo>
                      <a:pt x="5324" y="838"/>
                      <a:pt x="11486" y="0"/>
                      <a:pt x="18633" y="0"/>
                    </a:cubicBezTo>
                    <a:cubicBezTo>
                      <a:pt x="28788" y="0"/>
                      <a:pt x="37439" y="2169"/>
                      <a:pt x="43428" y="7813"/>
                    </a:cubicBezTo>
                    <a:cubicBezTo>
                      <a:pt x="48259" y="12299"/>
                      <a:pt x="50749" y="18954"/>
                      <a:pt x="50749" y="26964"/>
                    </a:cubicBezTo>
                    <a:cubicBezTo>
                      <a:pt x="50749" y="38450"/>
                      <a:pt x="44414" y="47446"/>
                      <a:pt x="33446" y="51759"/>
                    </a:cubicBezTo>
                    <a:lnTo>
                      <a:pt x="33446" y="52252"/>
                    </a:lnTo>
                    <a:cubicBezTo>
                      <a:pt x="46436" y="55752"/>
                      <a:pt x="54248" y="66227"/>
                      <a:pt x="54248" y="80867"/>
                    </a:cubicBezTo>
                    <a:cubicBezTo>
                      <a:pt x="54248" y="90184"/>
                      <a:pt x="51242" y="97677"/>
                      <a:pt x="46263" y="103173"/>
                    </a:cubicBezTo>
                    <a:cubicBezTo>
                      <a:pt x="39929" y="110321"/>
                      <a:pt x="29454" y="113328"/>
                      <a:pt x="16637" y="113328"/>
                    </a:cubicBezTo>
                    <a:cubicBezTo>
                      <a:pt x="8479" y="113328"/>
                      <a:pt x="3500" y="112835"/>
                      <a:pt x="0" y="112169"/>
                    </a:cubicBezTo>
                    <a:lnTo>
                      <a:pt x="0" y="2169"/>
                    </a:lnTo>
                    <a:close/>
                    <a:moveTo>
                      <a:pt x="12669" y="48087"/>
                    </a:moveTo>
                    <a:lnTo>
                      <a:pt x="18485" y="48087"/>
                    </a:lnTo>
                    <a:cubicBezTo>
                      <a:pt x="28960" y="48087"/>
                      <a:pt x="37957" y="40101"/>
                      <a:pt x="37957" y="28270"/>
                    </a:cubicBezTo>
                    <a:cubicBezTo>
                      <a:pt x="37957" y="17943"/>
                      <a:pt x="33126" y="9958"/>
                      <a:pt x="19471" y="9958"/>
                    </a:cubicBezTo>
                    <a:cubicBezTo>
                      <a:pt x="16464" y="9958"/>
                      <a:pt x="14147" y="10278"/>
                      <a:pt x="12644" y="10795"/>
                    </a:cubicBezTo>
                    <a:lnTo>
                      <a:pt x="12644" y="48087"/>
                    </a:lnTo>
                    <a:close/>
                    <a:moveTo>
                      <a:pt x="12669" y="102532"/>
                    </a:moveTo>
                    <a:cubicBezTo>
                      <a:pt x="14172" y="102877"/>
                      <a:pt x="16341" y="103198"/>
                      <a:pt x="19151" y="103198"/>
                    </a:cubicBezTo>
                    <a:cubicBezTo>
                      <a:pt x="32288" y="103198"/>
                      <a:pt x="40964" y="95385"/>
                      <a:pt x="40964" y="80892"/>
                    </a:cubicBezTo>
                    <a:cubicBezTo>
                      <a:pt x="40964" y="65414"/>
                      <a:pt x="30316" y="58093"/>
                      <a:pt x="18338" y="57921"/>
                    </a:cubicBezTo>
                    <a:lnTo>
                      <a:pt x="12669" y="57921"/>
                    </a:lnTo>
                    <a:lnTo>
                      <a:pt x="12669" y="102532"/>
                    </a:lnTo>
                    <a:close/>
                  </a:path>
                </a:pathLst>
              </a:custGeom>
              <a:solidFill>
                <a:srgbClr val="FFFFFF"/>
              </a:solidFill>
              <a:ln w="2465" cap="flat">
                <a:noFill/>
                <a:prstDash val="solid"/>
                <a:miter/>
              </a:ln>
            </p:spPr>
            <p:txBody>
              <a:bodyPr rtlCol="0" anchor="ctr"/>
              <a:lstStyle/>
              <a:p>
                <a:endParaRPr lang="en-US"/>
              </a:p>
            </p:txBody>
          </p:sp>
          <p:sp>
            <p:nvSpPr>
              <p:cNvPr id="113" name="任意多边形: 形状 112">
                <a:extLst>
                  <a:ext uri="{FF2B5EF4-FFF2-40B4-BE49-F238E27FC236}">
                    <a16:creationId xmlns:a16="http://schemas.microsoft.com/office/drawing/2014/main" id="{C5B356AD-C79E-ED53-1C84-F5BFFB32456C}"/>
                  </a:ext>
                </a:extLst>
              </p:cNvPr>
              <p:cNvSpPr/>
              <p:nvPr/>
            </p:nvSpPr>
            <p:spPr>
              <a:xfrm>
                <a:off x="7613786" y="3917498"/>
                <a:ext cx="52917" cy="83036"/>
              </a:xfrm>
              <a:custGeom>
                <a:avLst/>
                <a:gdLst>
                  <a:gd name="connsiteX0" fmla="*/ 52918 w 52917"/>
                  <a:gd name="connsiteY0" fmla="*/ 41432 h 83036"/>
                  <a:gd name="connsiteX1" fmla="*/ 26126 w 52917"/>
                  <a:gd name="connsiteY1" fmla="*/ 83036 h 83036"/>
                  <a:gd name="connsiteX2" fmla="*/ 0 w 52917"/>
                  <a:gd name="connsiteY2" fmla="*/ 41604 h 83036"/>
                  <a:gd name="connsiteX3" fmla="*/ 26964 w 52917"/>
                  <a:gd name="connsiteY3" fmla="*/ 0 h 83036"/>
                  <a:gd name="connsiteX4" fmla="*/ 52918 w 52917"/>
                  <a:gd name="connsiteY4" fmla="*/ 41432 h 83036"/>
                  <a:gd name="connsiteX5" fmla="*/ 12792 w 52917"/>
                  <a:gd name="connsiteY5" fmla="*/ 41432 h 83036"/>
                  <a:gd name="connsiteX6" fmla="*/ 26767 w 52917"/>
                  <a:gd name="connsiteY6" fmla="*/ 72882 h 83036"/>
                  <a:gd name="connsiteX7" fmla="*/ 40076 w 52917"/>
                  <a:gd name="connsiteY7" fmla="*/ 41432 h 83036"/>
                  <a:gd name="connsiteX8" fmla="*/ 26422 w 52917"/>
                  <a:gd name="connsiteY8" fmla="*/ 10155 h 83036"/>
                  <a:gd name="connsiteX9" fmla="*/ 12792 w 52917"/>
                  <a:gd name="connsiteY9" fmla="*/ 41432 h 8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17" h="83036">
                    <a:moveTo>
                      <a:pt x="52918" y="41432"/>
                    </a:moveTo>
                    <a:cubicBezTo>
                      <a:pt x="52918" y="72561"/>
                      <a:pt x="38598" y="83036"/>
                      <a:pt x="26126" y="83036"/>
                    </a:cubicBezTo>
                    <a:cubicBezTo>
                      <a:pt x="11634" y="83036"/>
                      <a:pt x="0" y="69900"/>
                      <a:pt x="0" y="41604"/>
                    </a:cubicBezTo>
                    <a:cubicBezTo>
                      <a:pt x="0" y="12324"/>
                      <a:pt x="13137" y="0"/>
                      <a:pt x="26964" y="0"/>
                    </a:cubicBezTo>
                    <a:cubicBezTo>
                      <a:pt x="41432" y="0"/>
                      <a:pt x="52918" y="13482"/>
                      <a:pt x="52918" y="41432"/>
                    </a:cubicBezTo>
                    <a:close/>
                    <a:moveTo>
                      <a:pt x="12792" y="41432"/>
                    </a:moveTo>
                    <a:cubicBezTo>
                      <a:pt x="12792" y="54741"/>
                      <a:pt x="15133" y="72882"/>
                      <a:pt x="26767" y="72882"/>
                    </a:cubicBezTo>
                    <a:cubicBezTo>
                      <a:pt x="37760" y="72882"/>
                      <a:pt x="40076" y="54076"/>
                      <a:pt x="40076" y="41432"/>
                    </a:cubicBezTo>
                    <a:cubicBezTo>
                      <a:pt x="40076" y="29108"/>
                      <a:pt x="37735" y="10155"/>
                      <a:pt x="26422" y="10155"/>
                    </a:cubicBezTo>
                    <a:cubicBezTo>
                      <a:pt x="14961" y="10155"/>
                      <a:pt x="12792" y="29133"/>
                      <a:pt x="12792" y="41432"/>
                    </a:cubicBezTo>
                    <a:close/>
                  </a:path>
                </a:pathLst>
              </a:custGeom>
              <a:solidFill>
                <a:srgbClr val="FFFFFF"/>
              </a:solidFill>
              <a:ln w="2465" cap="flat">
                <a:noFill/>
                <a:prstDash val="solid"/>
                <a:miter/>
              </a:ln>
            </p:spPr>
            <p:txBody>
              <a:bodyPr rtlCol="0" anchor="ctr"/>
              <a:lstStyle/>
              <a:p>
                <a:endParaRPr lang="en-US"/>
              </a:p>
            </p:txBody>
          </p:sp>
          <p:sp>
            <p:nvSpPr>
              <p:cNvPr id="114" name="任意多边形: 形状 113">
                <a:extLst>
                  <a:ext uri="{FF2B5EF4-FFF2-40B4-BE49-F238E27FC236}">
                    <a16:creationId xmlns:a16="http://schemas.microsoft.com/office/drawing/2014/main" id="{F224103C-02EF-79DA-0A2A-092E4554EA73}"/>
                  </a:ext>
                </a:extLst>
              </p:cNvPr>
              <p:cNvSpPr/>
              <p:nvPr/>
            </p:nvSpPr>
            <p:spPr>
              <a:xfrm>
                <a:off x="7680358" y="3917474"/>
                <a:ext cx="50083" cy="81729"/>
              </a:xfrm>
              <a:custGeom>
                <a:avLst/>
                <a:gdLst>
                  <a:gd name="connsiteX0" fmla="*/ 666 w 50083"/>
                  <a:gd name="connsiteY0" fmla="*/ 21985 h 81729"/>
                  <a:gd name="connsiteX1" fmla="*/ 0 w 50083"/>
                  <a:gd name="connsiteY1" fmla="*/ 1183 h 81729"/>
                  <a:gd name="connsiteX2" fmla="*/ 11141 w 50083"/>
                  <a:gd name="connsiteY2" fmla="*/ 1183 h 81729"/>
                  <a:gd name="connsiteX3" fmla="*/ 11806 w 50083"/>
                  <a:gd name="connsiteY3" fmla="*/ 10993 h 81729"/>
                  <a:gd name="connsiteX4" fmla="*/ 12127 w 50083"/>
                  <a:gd name="connsiteY4" fmla="*/ 10993 h 81729"/>
                  <a:gd name="connsiteX5" fmla="*/ 30612 w 50083"/>
                  <a:gd name="connsiteY5" fmla="*/ 0 h 81729"/>
                  <a:gd name="connsiteX6" fmla="*/ 50083 w 50083"/>
                  <a:gd name="connsiteY6" fmla="*/ 27629 h 81729"/>
                  <a:gd name="connsiteX7" fmla="*/ 50083 w 50083"/>
                  <a:gd name="connsiteY7" fmla="*/ 81730 h 81729"/>
                  <a:gd name="connsiteX8" fmla="*/ 37267 w 50083"/>
                  <a:gd name="connsiteY8" fmla="*/ 81730 h 81729"/>
                  <a:gd name="connsiteX9" fmla="*/ 37267 w 50083"/>
                  <a:gd name="connsiteY9" fmla="*/ 29971 h 81729"/>
                  <a:gd name="connsiteX10" fmla="*/ 26126 w 50083"/>
                  <a:gd name="connsiteY10" fmla="*/ 10820 h 81729"/>
                  <a:gd name="connsiteX11" fmla="*/ 14147 w 50083"/>
                  <a:gd name="connsiteY11" fmla="*/ 23809 h 81729"/>
                  <a:gd name="connsiteX12" fmla="*/ 13482 w 50083"/>
                  <a:gd name="connsiteY12" fmla="*/ 31129 h 81729"/>
                  <a:gd name="connsiteX13" fmla="*/ 13482 w 50083"/>
                  <a:gd name="connsiteY13" fmla="*/ 81730 h 81729"/>
                  <a:gd name="connsiteX14" fmla="*/ 666 w 50083"/>
                  <a:gd name="connsiteY14" fmla="*/ 81730 h 81729"/>
                  <a:gd name="connsiteX15" fmla="*/ 666 w 50083"/>
                  <a:gd name="connsiteY15" fmla="*/ 21985 h 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083" h="81729">
                    <a:moveTo>
                      <a:pt x="666" y="21985"/>
                    </a:moveTo>
                    <a:cubicBezTo>
                      <a:pt x="666" y="12496"/>
                      <a:pt x="173" y="7665"/>
                      <a:pt x="0" y="1183"/>
                    </a:cubicBezTo>
                    <a:lnTo>
                      <a:pt x="11141" y="1183"/>
                    </a:lnTo>
                    <a:lnTo>
                      <a:pt x="11806" y="10993"/>
                    </a:lnTo>
                    <a:lnTo>
                      <a:pt x="12127" y="10993"/>
                    </a:lnTo>
                    <a:cubicBezTo>
                      <a:pt x="15627" y="4510"/>
                      <a:pt x="22109" y="0"/>
                      <a:pt x="30612" y="0"/>
                    </a:cubicBezTo>
                    <a:cubicBezTo>
                      <a:pt x="41752" y="0"/>
                      <a:pt x="50083" y="8158"/>
                      <a:pt x="50083" y="27629"/>
                    </a:cubicBezTo>
                    <a:lnTo>
                      <a:pt x="50083" y="81730"/>
                    </a:lnTo>
                    <a:lnTo>
                      <a:pt x="37267" y="81730"/>
                    </a:lnTo>
                    <a:lnTo>
                      <a:pt x="37267" y="29971"/>
                    </a:lnTo>
                    <a:cubicBezTo>
                      <a:pt x="37267" y="20309"/>
                      <a:pt x="35443" y="10820"/>
                      <a:pt x="26126" y="10820"/>
                    </a:cubicBezTo>
                    <a:cubicBezTo>
                      <a:pt x="20802" y="10820"/>
                      <a:pt x="15651" y="15306"/>
                      <a:pt x="14147" y="23809"/>
                    </a:cubicBezTo>
                    <a:cubicBezTo>
                      <a:pt x="13655" y="25806"/>
                      <a:pt x="13482" y="28295"/>
                      <a:pt x="13482" y="31129"/>
                    </a:cubicBezTo>
                    <a:lnTo>
                      <a:pt x="13482" y="81730"/>
                    </a:lnTo>
                    <a:lnTo>
                      <a:pt x="666" y="81730"/>
                    </a:lnTo>
                    <a:lnTo>
                      <a:pt x="666" y="21985"/>
                    </a:lnTo>
                    <a:close/>
                  </a:path>
                </a:pathLst>
              </a:custGeom>
              <a:solidFill>
                <a:srgbClr val="FFFFFF"/>
              </a:solidFill>
              <a:ln w="2465" cap="flat">
                <a:noFill/>
                <a:prstDash val="solid"/>
                <a:miter/>
              </a:ln>
            </p:spPr>
            <p:txBody>
              <a:bodyPr rtlCol="0" anchor="ctr"/>
              <a:lstStyle/>
              <a:p>
                <a:endParaRPr lang="en-US"/>
              </a:p>
            </p:txBody>
          </p:sp>
          <p:sp>
            <p:nvSpPr>
              <p:cNvPr id="115" name="任意多边形: 形状 114">
                <a:extLst>
                  <a:ext uri="{FF2B5EF4-FFF2-40B4-BE49-F238E27FC236}">
                    <a16:creationId xmlns:a16="http://schemas.microsoft.com/office/drawing/2014/main" id="{65555A3D-E998-F6DB-5F2C-82E444676979}"/>
                  </a:ext>
                </a:extLst>
              </p:cNvPr>
              <p:cNvSpPr/>
              <p:nvPr/>
            </p:nvSpPr>
            <p:spPr>
              <a:xfrm>
                <a:off x="7734779" y="3889524"/>
                <a:ext cx="28639" cy="142978"/>
              </a:xfrm>
              <a:custGeom>
                <a:avLst/>
                <a:gdLst>
                  <a:gd name="connsiteX0" fmla="*/ 0 w 28639"/>
                  <a:gd name="connsiteY0" fmla="*/ 132824 h 142978"/>
                  <a:gd name="connsiteX1" fmla="*/ 10820 w 28639"/>
                  <a:gd name="connsiteY1" fmla="*/ 126489 h 142978"/>
                  <a:gd name="connsiteX2" fmla="*/ 14640 w 28639"/>
                  <a:gd name="connsiteY2" fmla="*/ 100856 h 142978"/>
                  <a:gd name="connsiteX3" fmla="*/ 14640 w 28639"/>
                  <a:gd name="connsiteY3" fmla="*/ 29133 h 142978"/>
                  <a:gd name="connsiteX4" fmla="*/ 27457 w 28639"/>
                  <a:gd name="connsiteY4" fmla="*/ 29133 h 142978"/>
                  <a:gd name="connsiteX5" fmla="*/ 27457 w 28639"/>
                  <a:gd name="connsiteY5" fmla="*/ 104529 h 142978"/>
                  <a:gd name="connsiteX6" fmla="*/ 19299 w 28639"/>
                  <a:gd name="connsiteY6" fmla="*/ 135313 h 142978"/>
                  <a:gd name="connsiteX7" fmla="*/ 1651 w 28639"/>
                  <a:gd name="connsiteY7" fmla="*/ 142978 h 142978"/>
                  <a:gd name="connsiteX8" fmla="*/ 0 w 28639"/>
                  <a:gd name="connsiteY8" fmla="*/ 132824 h 142978"/>
                  <a:gd name="connsiteX9" fmla="*/ 28640 w 28639"/>
                  <a:gd name="connsiteY9" fmla="*/ 8331 h 142978"/>
                  <a:gd name="connsiteX10" fmla="*/ 20975 w 28639"/>
                  <a:gd name="connsiteY10" fmla="*/ 16662 h 142978"/>
                  <a:gd name="connsiteX11" fmla="*/ 13482 w 28639"/>
                  <a:gd name="connsiteY11" fmla="*/ 8331 h 142978"/>
                  <a:gd name="connsiteX12" fmla="*/ 21147 w 28639"/>
                  <a:gd name="connsiteY12" fmla="*/ 0 h 142978"/>
                  <a:gd name="connsiteX13" fmla="*/ 28640 w 28639"/>
                  <a:gd name="connsiteY13" fmla="*/ 8331 h 14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39" h="142978">
                    <a:moveTo>
                      <a:pt x="0" y="132824"/>
                    </a:moveTo>
                    <a:cubicBezTo>
                      <a:pt x="3672" y="131813"/>
                      <a:pt x="8158" y="130482"/>
                      <a:pt x="10820" y="126489"/>
                    </a:cubicBezTo>
                    <a:cubicBezTo>
                      <a:pt x="13655" y="122151"/>
                      <a:pt x="14640" y="116162"/>
                      <a:pt x="14640" y="100856"/>
                    </a:cubicBezTo>
                    <a:lnTo>
                      <a:pt x="14640" y="29133"/>
                    </a:lnTo>
                    <a:lnTo>
                      <a:pt x="27457" y="29133"/>
                    </a:lnTo>
                    <a:lnTo>
                      <a:pt x="27457" y="104529"/>
                    </a:lnTo>
                    <a:cubicBezTo>
                      <a:pt x="27457" y="121511"/>
                      <a:pt x="24967" y="129324"/>
                      <a:pt x="19299" y="135313"/>
                    </a:cubicBezTo>
                    <a:cubicBezTo>
                      <a:pt x="14468" y="140316"/>
                      <a:pt x="6655" y="142806"/>
                      <a:pt x="1651" y="142978"/>
                    </a:cubicBezTo>
                    <a:lnTo>
                      <a:pt x="0" y="132824"/>
                    </a:lnTo>
                    <a:close/>
                    <a:moveTo>
                      <a:pt x="28640" y="8331"/>
                    </a:moveTo>
                    <a:cubicBezTo>
                      <a:pt x="28640" y="13334"/>
                      <a:pt x="25633" y="16662"/>
                      <a:pt x="20975" y="16662"/>
                    </a:cubicBezTo>
                    <a:cubicBezTo>
                      <a:pt x="16637" y="16662"/>
                      <a:pt x="13482" y="13334"/>
                      <a:pt x="13482" y="8331"/>
                    </a:cubicBezTo>
                    <a:cubicBezTo>
                      <a:pt x="13482" y="3327"/>
                      <a:pt x="16810" y="0"/>
                      <a:pt x="21147" y="0"/>
                    </a:cubicBezTo>
                    <a:cubicBezTo>
                      <a:pt x="25633" y="25"/>
                      <a:pt x="28640" y="3352"/>
                      <a:pt x="28640" y="8331"/>
                    </a:cubicBezTo>
                    <a:close/>
                  </a:path>
                </a:pathLst>
              </a:custGeom>
              <a:solidFill>
                <a:srgbClr val="FFFFFF"/>
              </a:solidFill>
              <a:ln w="2465" cap="flat">
                <a:noFill/>
                <a:prstDash val="solid"/>
                <a:miter/>
              </a:ln>
            </p:spPr>
            <p:txBody>
              <a:bodyPr rtlCol="0" anchor="ctr"/>
              <a:lstStyle/>
              <a:p>
                <a:endParaRPr lang="en-US"/>
              </a:p>
            </p:txBody>
          </p:sp>
          <p:sp>
            <p:nvSpPr>
              <p:cNvPr id="116" name="任意多边形: 形状 115">
                <a:extLst>
                  <a:ext uri="{FF2B5EF4-FFF2-40B4-BE49-F238E27FC236}">
                    <a16:creationId xmlns:a16="http://schemas.microsoft.com/office/drawing/2014/main" id="{C16434B4-0BBD-CACC-23AA-572686D53F30}"/>
                  </a:ext>
                </a:extLst>
              </p:cNvPr>
              <p:cNvSpPr/>
              <p:nvPr/>
            </p:nvSpPr>
            <p:spPr>
              <a:xfrm>
                <a:off x="7776236" y="3917498"/>
                <a:ext cx="52917" cy="83036"/>
              </a:xfrm>
              <a:custGeom>
                <a:avLst/>
                <a:gdLst>
                  <a:gd name="connsiteX0" fmla="*/ 52917 w 52917"/>
                  <a:gd name="connsiteY0" fmla="*/ 41432 h 83036"/>
                  <a:gd name="connsiteX1" fmla="*/ 26126 w 52917"/>
                  <a:gd name="connsiteY1" fmla="*/ 83036 h 83036"/>
                  <a:gd name="connsiteX2" fmla="*/ 0 w 52917"/>
                  <a:gd name="connsiteY2" fmla="*/ 41604 h 83036"/>
                  <a:gd name="connsiteX3" fmla="*/ 26964 w 52917"/>
                  <a:gd name="connsiteY3" fmla="*/ 0 h 83036"/>
                  <a:gd name="connsiteX4" fmla="*/ 52917 w 52917"/>
                  <a:gd name="connsiteY4" fmla="*/ 41432 h 83036"/>
                  <a:gd name="connsiteX5" fmla="*/ 12792 w 52917"/>
                  <a:gd name="connsiteY5" fmla="*/ 41432 h 83036"/>
                  <a:gd name="connsiteX6" fmla="*/ 26767 w 52917"/>
                  <a:gd name="connsiteY6" fmla="*/ 72882 h 83036"/>
                  <a:gd name="connsiteX7" fmla="*/ 40076 w 52917"/>
                  <a:gd name="connsiteY7" fmla="*/ 41432 h 83036"/>
                  <a:gd name="connsiteX8" fmla="*/ 26422 w 52917"/>
                  <a:gd name="connsiteY8" fmla="*/ 10155 h 83036"/>
                  <a:gd name="connsiteX9" fmla="*/ 12792 w 52917"/>
                  <a:gd name="connsiteY9" fmla="*/ 41432 h 8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17" h="83036">
                    <a:moveTo>
                      <a:pt x="52917" y="41432"/>
                    </a:moveTo>
                    <a:cubicBezTo>
                      <a:pt x="52917" y="72561"/>
                      <a:pt x="38597" y="83036"/>
                      <a:pt x="26126" y="83036"/>
                    </a:cubicBezTo>
                    <a:cubicBezTo>
                      <a:pt x="11633" y="83036"/>
                      <a:pt x="0" y="69900"/>
                      <a:pt x="0" y="41604"/>
                    </a:cubicBezTo>
                    <a:cubicBezTo>
                      <a:pt x="0" y="12324"/>
                      <a:pt x="13137" y="0"/>
                      <a:pt x="26964" y="0"/>
                    </a:cubicBezTo>
                    <a:cubicBezTo>
                      <a:pt x="41431" y="0"/>
                      <a:pt x="52917" y="13482"/>
                      <a:pt x="52917" y="41432"/>
                    </a:cubicBezTo>
                    <a:close/>
                    <a:moveTo>
                      <a:pt x="12792" y="41432"/>
                    </a:moveTo>
                    <a:cubicBezTo>
                      <a:pt x="12792" y="54741"/>
                      <a:pt x="15108" y="72882"/>
                      <a:pt x="26767" y="72882"/>
                    </a:cubicBezTo>
                    <a:cubicBezTo>
                      <a:pt x="37759" y="72882"/>
                      <a:pt x="40076" y="54076"/>
                      <a:pt x="40076" y="41432"/>
                    </a:cubicBezTo>
                    <a:cubicBezTo>
                      <a:pt x="40076" y="29108"/>
                      <a:pt x="37734" y="10155"/>
                      <a:pt x="26422" y="10155"/>
                    </a:cubicBezTo>
                    <a:cubicBezTo>
                      <a:pt x="14960" y="10155"/>
                      <a:pt x="12792" y="29133"/>
                      <a:pt x="12792" y="41432"/>
                    </a:cubicBezTo>
                    <a:close/>
                  </a:path>
                </a:pathLst>
              </a:custGeom>
              <a:solidFill>
                <a:srgbClr val="FFFFFF"/>
              </a:solidFill>
              <a:ln w="2465" cap="flat">
                <a:noFill/>
                <a:prstDash val="solid"/>
                <a:miter/>
              </a:ln>
            </p:spPr>
            <p:txBody>
              <a:bodyPr rtlCol="0" anchor="ctr"/>
              <a:lstStyle/>
              <a:p>
                <a:endParaRPr lang="en-US"/>
              </a:p>
            </p:txBody>
          </p:sp>
          <p:sp>
            <p:nvSpPr>
              <p:cNvPr id="117" name="任意多边形: 形状 116">
                <a:extLst>
                  <a:ext uri="{FF2B5EF4-FFF2-40B4-BE49-F238E27FC236}">
                    <a16:creationId xmlns:a16="http://schemas.microsoft.com/office/drawing/2014/main" id="{FC53FE13-96D0-7C05-BF87-4E33D40BC9EC}"/>
                  </a:ext>
                </a:extLst>
              </p:cNvPr>
              <p:cNvSpPr/>
              <p:nvPr/>
            </p:nvSpPr>
            <p:spPr>
              <a:xfrm>
                <a:off x="7843128" y="3918657"/>
                <a:ext cx="49269" cy="81877"/>
              </a:xfrm>
              <a:custGeom>
                <a:avLst/>
                <a:gdLst>
                  <a:gd name="connsiteX0" fmla="*/ 48604 w 49269"/>
                  <a:gd name="connsiteY0" fmla="*/ 58586 h 81877"/>
                  <a:gd name="connsiteX1" fmla="*/ 49270 w 49269"/>
                  <a:gd name="connsiteY1" fmla="*/ 80547 h 81877"/>
                  <a:gd name="connsiteX2" fmla="*/ 38129 w 49269"/>
                  <a:gd name="connsiteY2" fmla="*/ 80547 h 81877"/>
                  <a:gd name="connsiteX3" fmla="*/ 37119 w 49269"/>
                  <a:gd name="connsiteY3" fmla="*/ 72068 h 81877"/>
                  <a:gd name="connsiteX4" fmla="*/ 36798 w 49269"/>
                  <a:gd name="connsiteY4" fmla="*/ 72068 h 81877"/>
                  <a:gd name="connsiteX5" fmla="*/ 19644 w 49269"/>
                  <a:gd name="connsiteY5" fmla="*/ 81878 h 81877"/>
                  <a:gd name="connsiteX6" fmla="*/ 0 w 49269"/>
                  <a:gd name="connsiteY6" fmla="*/ 50921 h 81877"/>
                  <a:gd name="connsiteX7" fmla="*/ 0 w 49269"/>
                  <a:gd name="connsiteY7" fmla="*/ 0 h 81877"/>
                  <a:gd name="connsiteX8" fmla="*/ 12816 w 49269"/>
                  <a:gd name="connsiteY8" fmla="*/ 0 h 81877"/>
                  <a:gd name="connsiteX9" fmla="*/ 12816 w 49269"/>
                  <a:gd name="connsiteY9" fmla="*/ 49097 h 81877"/>
                  <a:gd name="connsiteX10" fmla="*/ 23637 w 49269"/>
                  <a:gd name="connsiteY10" fmla="*/ 71058 h 81877"/>
                  <a:gd name="connsiteX11" fmla="*/ 35122 w 49269"/>
                  <a:gd name="connsiteY11" fmla="*/ 60410 h 81877"/>
                  <a:gd name="connsiteX12" fmla="*/ 35788 w 49269"/>
                  <a:gd name="connsiteY12" fmla="*/ 53090 h 81877"/>
                  <a:gd name="connsiteX13" fmla="*/ 35788 w 49269"/>
                  <a:gd name="connsiteY13" fmla="*/ 0 h 81877"/>
                  <a:gd name="connsiteX14" fmla="*/ 48604 w 49269"/>
                  <a:gd name="connsiteY14" fmla="*/ 0 h 81877"/>
                  <a:gd name="connsiteX15" fmla="*/ 48604 w 49269"/>
                  <a:gd name="connsiteY15" fmla="*/ 58586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69" h="81877">
                    <a:moveTo>
                      <a:pt x="48604" y="58586"/>
                    </a:moveTo>
                    <a:cubicBezTo>
                      <a:pt x="48604" y="67410"/>
                      <a:pt x="49097" y="74558"/>
                      <a:pt x="49270" y="80547"/>
                    </a:cubicBezTo>
                    <a:lnTo>
                      <a:pt x="38129" y="80547"/>
                    </a:lnTo>
                    <a:lnTo>
                      <a:pt x="37119" y="72068"/>
                    </a:lnTo>
                    <a:lnTo>
                      <a:pt x="36798" y="72068"/>
                    </a:lnTo>
                    <a:cubicBezTo>
                      <a:pt x="34457" y="76061"/>
                      <a:pt x="28320" y="81878"/>
                      <a:pt x="19644" y="81878"/>
                    </a:cubicBezTo>
                    <a:cubicBezTo>
                      <a:pt x="5669" y="81878"/>
                      <a:pt x="0" y="70885"/>
                      <a:pt x="0" y="50921"/>
                    </a:cubicBezTo>
                    <a:lnTo>
                      <a:pt x="0" y="0"/>
                    </a:lnTo>
                    <a:lnTo>
                      <a:pt x="12816" y="0"/>
                    </a:lnTo>
                    <a:lnTo>
                      <a:pt x="12816" y="49097"/>
                    </a:lnTo>
                    <a:cubicBezTo>
                      <a:pt x="12816" y="61741"/>
                      <a:pt x="14813" y="71058"/>
                      <a:pt x="23637" y="71058"/>
                    </a:cubicBezTo>
                    <a:cubicBezTo>
                      <a:pt x="31129" y="71058"/>
                      <a:pt x="34457" y="64058"/>
                      <a:pt x="35122" y="60410"/>
                    </a:cubicBezTo>
                    <a:cubicBezTo>
                      <a:pt x="35615" y="58241"/>
                      <a:pt x="35788" y="55752"/>
                      <a:pt x="35788" y="53090"/>
                    </a:cubicBezTo>
                    <a:lnTo>
                      <a:pt x="35788" y="0"/>
                    </a:lnTo>
                    <a:lnTo>
                      <a:pt x="48604" y="0"/>
                    </a:lnTo>
                    <a:lnTo>
                      <a:pt x="48604" y="58586"/>
                    </a:lnTo>
                    <a:close/>
                  </a:path>
                </a:pathLst>
              </a:custGeom>
              <a:solidFill>
                <a:srgbClr val="FFFFFF"/>
              </a:solidFill>
              <a:ln w="2465" cap="flat">
                <a:noFill/>
                <a:prstDash val="solid"/>
                <a:miter/>
              </a:ln>
            </p:spPr>
            <p:txBody>
              <a:bodyPr rtlCol="0" anchor="ctr"/>
              <a:lstStyle/>
              <a:p>
                <a:endParaRPr lang="en-US"/>
              </a:p>
            </p:txBody>
          </p:sp>
          <p:sp>
            <p:nvSpPr>
              <p:cNvPr id="118" name="任意多边形: 形状 117">
                <a:extLst>
                  <a:ext uri="{FF2B5EF4-FFF2-40B4-BE49-F238E27FC236}">
                    <a16:creationId xmlns:a16="http://schemas.microsoft.com/office/drawing/2014/main" id="{BA892BCE-A15B-6EBE-AC8C-1493929A8C1C}"/>
                  </a:ext>
                </a:extLst>
              </p:cNvPr>
              <p:cNvSpPr/>
              <p:nvPr/>
            </p:nvSpPr>
            <p:spPr>
              <a:xfrm>
                <a:off x="7908886" y="3917498"/>
                <a:ext cx="32115" cy="81730"/>
              </a:xfrm>
              <a:custGeom>
                <a:avLst/>
                <a:gdLst>
                  <a:gd name="connsiteX0" fmla="*/ 666 w 32115"/>
                  <a:gd name="connsiteY0" fmla="*/ 21961 h 81730"/>
                  <a:gd name="connsiteX1" fmla="*/ 0 w 32115"/>
                  <a:gd name="connsiteY1" fmla="*/ 1158 h 81730"/>
                  <a:gd name="connsiteX2" fmla="*/ 11486 w 32115"/>
                  <a:gd name="connsiteY2" fmla="*/ 1158 h 81730"/>
                  <a:gd name="connsiteX3" fmla="*/ 12151 w 32115"/>
                  <a:gd name="connsiteY3" fmla="*/ 13975 h 81730"/>
                  <a:gd name="connsiteX4" fmla="*/ 12472 w 32115"/>
                  <a:gd name="connsiteY4" fmla="*/ 13975 h 81730"/>
                  <a:gd name="connsiteX5" fmla="*/ 29453 w 32115"/>
                  <a:gd name="connsiteY5" fmla="*/ 0 h 81730"/>
                  <a:gd name="connsiteX6" fmla="*/ 32115 w 32115"/>
                  <a:gd name="connsiteY6" fmla="*/ 173 h 81730"/>
                  <a:gd name="connsiteX7" fmla="*/ 32115 w 32115"/>
                  <a:gd name="connsiteY7" fmla="*/ 13162 h 81730"/>
                  <a:gd name="connsiteX8" fmla="*/ 29453 w 32115"/>
                  <a:gd name="connsiteY8" fmla="*/ 13162 h 81730"/>
                  <a:gd name="connsiteX9" fmla="*/ 13975 w 32115"/>
                  <a:gd name="connsiteY9" fmla="*/ 29799 h 81730"/>
                  <a:gd name="connsiteX10" fmla="*/ 13482 w 32115"/>
                  <a:gd name="connsiteY10" fmla="*/ 37119 h 81730"/>
                  <a:gd name="connsiteX11" fmla="*/ 13482 w 32115"/>
                  <a:gd name="connsiteY11" fmla="*/ 81730 h 81730"/>
                  <a:gd name="connsiteX12" fmla="*/ 666 w 32115"/>
                  <a:gd name="connsiteY12" fmla="*/ 81730 h 81730"/>
                  <a:gd name="connsiteX13" fmla="*/ 666 w 32115"/>
                  <a:gd name="connsiteY13" fmla="*/ 21961 h 8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15" h="81730">
                    <a:moveTo>
                      <a:pt x="666" y="21961"/>
                    </a:moveTo>
                    <a:cubicBezTo>
                      <a:pt x="666" y="15133"/>
                      <a:pt x="173" y="7148"/>
                      <a:pt x="0" y="1158"/>
                    </a:cubicBezTo>
                    <a:lnTo>
                      <a:pt x="11486" y="1158"/>
                    </a:lnTo>
                    <a:lnTo>
                      <a:pt x="12151" y="13975"/>
                    </a:lnTo>
                    <a:lnTo>
                      <a:pt x="12472" y="13975"/>
                    </a:lnTo>
                    <a:cubicBezTo>
                      <a:pt x="15134" y="6310"/>
                      <a:pt x="21961" y="0"/>
                      <a:pt x="29453" y="0"/>
                    </a:cubicBezTo>
                    <a:cubicBezTo>
                      <a:pt x="30464" y="0"/>
                      <a:pt x="31278" y="0"/>
                      <a:pt x="32115" y="173"/>
                    </a:cubicBezTo>
                    <a:lnTo>
                      <a:pt x="32115" y="13162"/>
                    </a:lnTo>
                    <a:cubicBezTo>
                      <a:pt x="31278" y="13162"/>
                      <a:pt x="30440" y="13162"/>
                      <a:pt x="29453" y="13162"/>
                    </a:cubicBezTo>
                    <a:cubicBezTo>
                      <a:pt x="21296" y="13162"/>
                      <a:pt x="15306" y="20654"/>
                      <a:pt x="13975" y="29799"/>
                    </a:cubicBezTo>
                    <a:cubicBezTo>
                      <a:pt x="13630" y="31967"/>
                      <a:pt x="13482" y="34457"/>
                      <a:pt x="13482" y="37119"/>
                    </a:cubicBezTo>
                    <a:lnTo>
                      <a:pt x="13482" y="81730"/>
                    </a:lnTo>
                    <a:lnTo>
                      <a:pt x="666" y="81730"/>
                    </a:lnTo>
                    <a:lnTo>
                      <a:pt x="666" y="21961"/>
                    </a:lnTo>
                    <a:close/>
                  </a:path>
                </a:pathLst>
              </a:custGeom>
              <a:solidFill>
                <a:srgbClr val="FFFFFF"/>
              </a:solidFill>
              <a:ln w="2465" cap="flat">
                <a:noFill/>
                <a:prstDash val="solid"/>
                <a:miter/>
              </a:ln>
            </p:spPr>
            <p:txBody>
              <a:bodyPr rtlCol="0" anchor="ctr"/>
              <a:lstStyle/>
              <a:p>
                <a:endParaRPr lang="en-US"/>
              </a:p>
            </p:txBody>
          </p:sp>
        </p:grpSp>
      </p:grpSp>
      <p:grpSp>
        <p:nvGrpSpPr>
          <p:cNvPr id="51" name="图形 17">
            <a:extLst>
              <a:ext uri="{FF2B5EF4-FFF2-40B4-BE49-F238E27FC236}">
                <a16:creationId xmlns:a16="http://schemas.microsoft.com/office/drawing/2014/main" id="{B531510D-3877-1DAC-70C0-2FFEC499A0AF}"/>
              </a:ext>
            </a:extLst>
          </p:cNvPr>
          <p:cNvGrpSpPr/>
          <p:nvPr/>
        </p:nvGrpSpPr>
        <p:grpSpPr>
          <a:xfrm>
            <a:off x="10862988" y="4371780"/>
            <a:ext cx="1301734" cy="1706202"/>
            <a:chOff x="7369130" y="3979208"/>
            <a:chExt cx="1469710" cy="1926370"/>
          </a:xfrm>
        </p:grpSpPr>
        <p:sp>
          <p:nvSpPr>
            <p:cNvPr id="83" name="任意多边形: 形状 82">
              <a:extLst>
                <a:ext uri="{FF2B5EF4-FFF2-40B4-BE49-F238E27FC236}">
                  <a16:creationId xmlns:a16="http://schemas.microsoft.com/office/drawing/2014/main" id="{1E4A7FEE-AB81-4F1E-DD4D-6F83C896CBDA}"/>
                </a:ext>
              </a:extLst>
            </p:cNvPr>
            <p:cNvSpPr/>
            <p:nvPr/>
          </p:nvSpPr>
          <p:spPr>
            <a:xfrm>
              <a:off x="8075336" y="5088355"/>
              <a:ext cx="344609" cy="125954"/>
            </a:xfrm>
            <a:custGeom>
              <a:avLst/>
              <a:gdLst>
                <a:gd name="connsiteX0" fmla="*/ 2236 w 344609"/>
                <a:gd name="connsiteY0" fmla="*/ 12997 h 125954"/>
                <a:gd name="connsiteX1" fmla="*/ 104891 w 344609"/>
                <a:gd name="connsiteY1" fmla="*/ 124254 h 125954"/>
                <a:gd name="connsiteX2" fmla="*/ 344609 w 344609"/>
                <a:gd name="connsiteY2" fmla="*/ 125955 h 125954"/>
                <a:gd name="connsiteX3" fmla="*/ 2236 w 344609"/>
                <a:gd name="connsiteY3" fmla="*/ 12997 h 125954"/>
              </a:gdLst>
              <a:ahLst/>
              <a:cxnLst>
                <a:cxn ang="0">
                  <a:pos x="connsiteX0" y="connsiteY0"/>
                </a:cxn>
                <a:cxn ang="0">
                  <a:pos x="connsiteX1" y="connsiteY1"/>
                </a:cxn>
                <a:cxn ang="0">
                  <a:pos x="connsiteX2" y="connsiteY2"/>
                </a:cxn>
                <a:cxn ang="0">
                  <a:pos x="connsiteX3" y="connsiteY3"/>
                </a:cxn>
              </a:cxnLst>
              <a:rect l="l" t="t" r="r" b="b"/>
              <a:pathLst>
                <a:path w="344609" h="125954">
                  <a:moveTo>
                    <a:pt x="2236" y="12997"/>
                  </a:moveTo>
                  <a:cubicBezTo>
                    <a:pt x="47487" y="93051"/>
                    <a:pt x="104891" y="124254"/>
                    <a:pt x="104891" y="124254"/>
                  </a:cubicBezTo>
                  <a:lnTo>
                    <a:pt x="344609" y="125955"/>
                  </a:lnTo>
                  <a:cubicBezTo>
                    <a:pt x="344634" y="125930"/>
                    <a:pt x="-32295" y="-48079"/>
                    <a:pt x="2236" y="12997"/>
                  </a:cubicBezTo>
                  <a:close/>
                </a:path>
              </a:pathLst>
            </a:custGeom>
            <a:solidFill>
              <a:srgbClr val="233862"/>
            </a:solidFill>
            <a:ln w="2465" cap="flat">
              <a:noFill/>
              <a:prstDash val="solid"/>
              <a:miter/>
            </a:ln>
          </p:spPr>
          <p:txBody>
            <a:bodyPr rtlCol="0" anchor="ctr"/>
            <a:lstStyle/>
            <a:p>
              <a:endParaRPr lang="en-US"/>
            </a:p>
          </p:txBody>
        </p:sp>
        <p:grpSp>
          <p:nvGrpSpPr>
            <p:cNvPr id="84" name="图形 17">
              <a:extLst>
                <a:ext uri="{FF2B5EF4-FFF2-40B4-BE49-F238E27FC236}">
                  <a16:creationId xmlns:a16="http://schemas.microsoft.com/office/drawing/2014/main" id="{B0D5A4AA-829B-8521-0FEB-36602ABB3311}"/>
                </a:ext>
              </a:extLst>
            </p:cNvPr>
            <p:cNvGrpSpPr/>
            <p:nvPr/>
          </p:nvGrpSpPr>
          <p:grpSpPr>
            <a:xfrm>
              <a:off x="7369130" y="3979208"/>
              <a:ext cx="1469710" cy="1926370"/>
              <a:chOff x="7369130" y="3979208"/>
              <a:chExt cx="1469710" cy="1926370"/>
            </a:xfrm>
          </p:grpSpPr>
          <p:sp>
            <p:nvSpPr>
              <p:cNvPr id="90" name="任意多边形: 形状 89">
                <a:extLst>
                  <a:ext uri="{FF2B5EF4-FFF2-40B4-BE49-F238E27FC236}">
                    <a16:creationId xmlns:a16="http://schemas.microsoft.com/office/drawing/2014/main" id="{FF55F116-1024-9B0C-FF08-82AB0BDEF9FD}"/>
                  </a:ext>
                </a:extLst>
              </p:cNvPr>
              <p:cNvSpPr/>
              <p:nvPr/>
            </p:nvSpPr>
            <p:spPr>
              <a:xfrm>
                <a:off x="8058741" y="5519910"/>
                <a:ext cx="204208" cy="385667"/>
              </a:xfrm>
              <a:custGeom>
                <a:avLst/>
                <a:gdLst>
                  <a:gd name="connsiteX0" fmla="*/ 198607 w 204208"/>
                  <a:gd name="connsiteY0" fmla="*/ 199691 h 385667"/>
                  <a:gd name="connsiteX1" fmla="*/ 202403 w 204208"/>
                  <a:gd name="connsiteY1" fmla="*/ 223426 h 385667"/>
                  <a:gd name="connsiteX2" fmla="*/ 202329 w 204208"/>
                  <a:gd name="connsiteY2" fmla="*/ 223550 h 385667"/>
                  <a:gd name="connsiteX3" fmla="*/ 155425 w 204208"/>
                  <a:gd name="connsiteY3" fmla="*/ 274274 h 385667"/>
                  <a:gd name="connsiteX4" fmla="*/ 147908 w 204208"/>
                  <a:gd name="connsiteY4" fmla="*/ 280460 h 385667"/>
                  <a:gd name="connsiteX5" fmla="*/ 146232 w 204208"/>
                  <a:gd name="connsiteY5" fmla="*/ 281964 h 385667"/>
                  <a:gd name="connsiteX6" fmla="*/ 144926 w 204208"/>
                  <a:gd name="connsiteY6" fmla="*/ 283122 h 385667"/>
                  <a:gd name="connsiteX7" fmla="*/ 94966 w 204208"/>
                  <a:gd name="connsiteY7" fmla="*/ 344222 h 385667"/>
                  <a:gd name="connsiteX8" fmla="*/ 15701 w 204208"/>
                  <a:gd name="connsiteY8" fmla="*/ 384077 h 385667"/>
                  <a:gd name="connsiteX9" fmla="*/ 38869 w 204208"/>
                  <a:gd name="connsiteY9" fmla="*/ 331726 h 385667"/>
                  <a:gd name="connsiteX10" fmla="*/ 41161 w 204208"/>
                  <a:gd name="connsiteY10" fmla="*/ 327955 h 385667"/>
                  <a:gd name="connsiteX11" fmla="*/ 47446 w 204208"/>
                  <a:gd name="connsiteY11" fmla="*/ 317554 h 385667"/>
                  <a:gd name="connsiteX12" fmla="*/ 57379 w 204208"/>
                  <a:gd name="connsiteY12" fmla="*/ 225078 h 385667"/>
                  <a:gd name="connsiteX13" fmla="*/ 0 w 204208"/>
                  <a:gd name="connsiteY13" fmla="*/ 13260 h 385667"/>
                  <a:gd name="connsiteX14" fmla="*/ 80424 w 204208"/>
                  <a:gd name="connsiteY14" fmla="*/ 0 h 385667"/>
                  <a:gd name="connsiteX15" fmla="*/ 130137 w 204208"/>
                  <a:gd name="connsiteY15" fmla="*/ 159837 h 385667"/>
                  <a:gd name="connsiteX16" fmla="*/ 173911 w 204208"/>
                  <a:gd name="connsiteY16" fmla="*/ 180047 h 385667"/>
                  <a:gd name="connsiteX17" fmla="*/ 176745 w 204208"/>
                  <a:gd name="connsiteY17" fmla="*/ 181871 h 385667"/>
                  <a:gd name="connsiteX18" fmla="*/ 198607 w 204208"/>
                  <a:gd name="connsiteY18" fmla="*/ 199691 h 38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208" h="385667">
                    <a:moveTo>
                      <a:pt x="198607" y="199691"/>
                    </a:moveTo>
                    <a:cubicBezTo>
                      <a:pt x="204794" y="206888"/>
                      <a:pt x="205533" y="214899"/>
                      <a:pt x="202403" y="223426"/>
                    </a:cubicBezTo>
                    <a:cubicBezTo>
                      <a:pt x="202403" y="223451"/>
                      <a:pt x="202378" y="223525"/>
                      <a:pt x="202329" y="223550"/>
                    </a:cubicBezTo>
                    <a:cubicBezTo>
                      <a:pt x="196487" y="239299"/>
                      <a:pt x="177484" y="256824"/>
                      <a:pt x="155425" y="274274"/>
                    </a:cubicBezTo>
                    <a:cubicBezTo>
                      <a:pt x="152615" y="276517"/>
                      <a:pt x="150101" y="278562"/>
                      <a:pt x="147908" y="280460"/>
                    </a:cubicBezTo>
                    <a:cubicBezTo>
                      <a:pt x="147341" y="280953"/>
                      <a:pt x="146749" y="281446"/>
                      <a:pt x="146232" y="281964"/>
                    </a:cubicBezTo>
                    <a:cubicBezTo>
                      <a:pt x="145788" y="282358"/>
                      <a:pt x="145369" y="282752"/>
                      <a:pt x="144926" y="283122"/>
                    </a:cubicBezTo>
                    <a:cubicBezTo>
                      <a:pt x="124320" y="301829"/>
                      <a:pt x="132010" y="306217"/>
                      <a:pt x="94966" y="344222"/>
                    </a:cubicBezTo>
                    <a:cubicBezTo>
                      <a:pt x="52745" y="387528"/>
                      <a:pt x="23883" y="388119"/>
                      <a:pt x="15701" y="384077"/>
                    </a:cubicBezTo>
                    <a:cubicBezTo>
                      <a:pt x="8775" y="380651"/>
                      <a:pt x="23045" y="357606"/>
                      <a:pt x="38869" y="331726"/>
                    </a:cubicBezTo>
                    <a:cubicBezTo>
                      <a:pt x="39633" y="330469"/>
                      <a:pt x="40397" y="329212"/>
                      <a:pt x="41161" y="327955"/>
                    </a:cubicBezTo>
                    <a:cubicBezTo>
                      <a:pt x="43256" y="324505"/>
                      <a:pt x="45351" y="321030"/>
                      <a:pt x="47446" y="317554"/>
                    </a:cubicBezTo>
                    <a:cubicBezTo>
                      <a:pt x="65981" y="286400"/>
                      <a:pt x="61396" y="271686"/>
                      <a:pt x="57379" y="225078"/>
                    </a:cubicBezTo>
                    <a:cubicBezTo>
                      <a:pt x="54125" y="187220"/>
                      <a:pt x="0" y="13260"/>
                      <a:pt x="0" y="13260"/>
                    </a:cubicBezTo>
                    <a:lnTo>
                      <a:pt x="80424" y="0"/>
                    </a:lnTo>
                    <a:cubicBezTo>
                      <a:pt x="80424" y="0"/>
                      <a:pt x="103642" y="138369"/>
                      <a:pt x="130137" y="159837"/>
                    </a:cubicBezTo>
                    <a:cubicBezTo>
                      <a:pt x="144309" y="171273"/>
                      <a:pt x="160256" y="171544"/>
                      <a:pt x="173911" y="180047"/>
                    </a:cubicBezTo>
                    <a:cubicBezTo>
                      <a:pt x="174872" y="180639"/>
                      <a:pt x="175833" y="181255"/>
                      <a:pt x="176745" y="181871"/>
                    </a:cubicBezTo>
                    <a:cubicBezTo>
                      <a:pt x="184484" y="187097"/>
                      <a:pt x="192396" y="192470"/>
                      <a:pt x="198607" y="199691"/>
                    </a:cubicBezTo>
                    <a:close/>
                  </a:path>
                </a:pathLst>
              </a:custGeom>
              <a:solidFill>
                <a:srgbClr val="FFB27D"/>
              </a:solidFill>
              <a:ln w="2465" cap="flat">
                <a:noFill/>
                <a:prstDash val="solid"/>
                <a:miter/>
              </a:ln>
            </p:spPr>
            <p:txBody>
              <a:bodyPr rtlCol="0" anchor="ctr"/>
              <a:lstStyle/>
              <a:p>
                <a:endParaRPr lang="en-US"/>
              </a:p>
            </p:txBody>
          </p:sp>
          <p:sp>
            <p:nvSpPr>
              <p:cNvPr id="91" name="任意多边形: 形状 90">
                <a:extLst>
                  <a:ext uri="{FF2B5EF4-FFF2-40B4-BE49-F238E27FC236}">
                    <a16:creationId xmlns:a16="http://schemas.microsoft.com/office/drawing/2014/main" id="{14110F99-4558-91DA-46B3-8D91EEF6F73C}"/>
                  </a:ext>
                </a:extLst>
              </p:cNvPr>
              <p:cNvSpPr/>
              <p:nvPr/>
            </p:nvSpPr>
            <p:spPr>
              <a:xfrm>
                <a:off x="8072647" y="5699982"/>
                <a:ext cx="190302" cy="205595"/>
              </a:xfrm>
              <a:custGeom>
                <a:avLst/>
                <a:gdLst>
                  <a:gd name="connsiteX0" fmla="*/ 184701 w 190302"/>
                  <a:gd name="connsiteY0" fmla="*/ 19619 h 205595"/>
                  <a:gd name="connsiteX1" fmla="*/ 188497 w 190302"/>
                  <a:gd name="connsiteY1" fmla="*/ 43354 h 205595"/>
                  <a:gd name="connsiteX2" fmla="*/ 188423 w 190302"/>
                  <a:gd name="connsiteY2" fmla="*/ 43478 h 205595"/>
                  <a:gd name="connsiteX3" fmla="*/ 141445 w 190302"/>
                  <a:gd name="connsiteY3" fmla="*/ 94054 h 205595"/>
                  <a:gd name="connsiteX4" fmla="*/ 134002 w 190302"/>
                  <a:gd name="connsiteY4" fmla="*/ 100388 h 205595"/>
                  <a:gd name="connsiteX5" fmla="*/ 132326 w 190302"/>
                  <a:gd name="connsiteY5" fmla="*/ 101891 h 205595"/>
                  <a:gd name="connsiteX6" fmla="*/ 131019 w 190302"/>
                  <a:gd name="connsiteY6" fmla="*/ 103050 h 205595"/>
                  <a:gd name="connsiteX7" fmla="*/ 81060 w 190302"/>
                  <a:gd name="connsiteY7" fmla="*/ 164150 h 205595"/>
                  <a:gd name="connsiteX8" fmla="*/ 1794 w 190302"/>
                  <a:gd name="connsiteY8" fmla="*/ 204005 h 205595"/>
                  <a:gd name="connsiteX9" fmla="*/ 24963 w 190302"/>
                  <a:gd name="connsiteY9" fmla="*/ 151654 h 205595"/>
                  <a:gd name="connsiteX10" fmla="*/ 100062 w 190302"/>
                  <a:gd name="connsiteY10" fmla="*/ 97135 h 205595"/>
                  <a:gd name="connsiteX11" fmla="*/ 160005 w 190302"/>
                  <a:gd name="connsiteY11" fmla="*/ 0 h 205595"/>
                  <a:gd name="connsiteX12" fmla="*/ 162839 w 190302"/>
                  <a:gd name="connsiteY12" fmla="*/ 1824 h 205595"/>
                  <a:gd name="connsiteX13" fmla="*/ 184701 w 190302"/>
                  <a:gd name="connsiteY13" fmla="*/ 19619 h 2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302" h="205595">
                    <a:moveTo>
                      <a:pt x="184701" y="19619"/>
                    </a:moveTo>
                    <a:cubicBezTo>
                      <a:pt x="190888" y="26816"/>
                      <a:pt x="191627" y="34826"/>
                      <a:pt x="188497" y="43354"/>
                    </a:cubicBezTo>
                    <a:cubicBezTo>
                      <a:pt x="188497" y="43379"/>
                      <a:pt x="188472" y="43453"/>
                      <a:pt x="188423" y="43478"/>
                    </a:cubicBezTo>
                    <a:cubicBezTo>
                      <a:pt x="181299" y="59203"/>
                      <a:pt x="162765" y="76628"/>
                      <a:pt x="141445" y="94054"/>
                    </a:cubicBezTo>
                    <a:cubicBezTo>
                      <a:pt x="138660" y="96346"/>
                      <a:pt x="136195" y="98441"/>
                      <a:pt x="134002" y="100388"/>
                    </a:cubicBezTo>
                    <a:cubicBezTo>
                      <a:pt x="133435" y="100881"/>
                      <a:pt x="132843" y="101374"/>
                      <a:pt x="132326" y="101891"/>
                    </a:cubicBezTo>
                    <a:cubicBezTo>
                      <a:pt x="131882" y="102286"/>
                      <a:pt x="131463" y="102680"/>
                      <a:pt x="131019" y="103050"/>
                    </a:cubicBezTo>
                    <a:cubicBezTo>
                      <a:pt x="110414" y="121757"/>
                      <a:pt x="118104" y="126144"/>
                      <a:pt x="81060" y="164150"/>
                    </a:cubicBezTo>
                    <a:cubicBezTo>
                      <a:pt x="38839" y="207455"/>
                      <a:pt x="9977" y="208047"/>
                      <a:pt x="1794" y="204005"/>
                    </a:cubicBezTo>
                    <a:cubicBezTo>
                      <a:pt x="-5132" y="200579"/>
                      <a:pt x="9139" y="177534"/>
                      <a:pt x="24963" y="151654"/>
                    </a:cubicBezTo>
                    <a:cubicBezTo>
                      <a:pt x="33146" y="148721"/>
                      <a:pt x="71151" y="133588"/>
                      <a:pt x="100062" y="97135"/>
                    </a:cubicBezTo>
                    <a:cubicBezTo>
                      <a:pt x="125523" y="65093"/>
                      <a:pt x="142653" y="23834"/>
                      <a:pt x="160005" y="0"/>
                    </a:cubicBezTo>
                    <a:cubicBezTo>
                      <a:pt x="160966" y="592"/>
                      <a:pt x="161927" y="1208"/>
                      <a:pt x="162839" y="1824"/>
                    </a:cubicBezTo>
                    <a:cubicBezTo>
                      <a:pt x="170578" y="7024"/>
                      <a:pt x="178490" y="12398"/>
                      <a:pt x="184701" y="19619"/>
                    </a:cubicBezTo>
                    <a:close/>
                  </a:path>
                </a:pathLst>
              </a:custGeom>
              <a:solidFill>
                <a:srgbClr val="233862"/>
              </a:solidFill>
              <a:ln w="2465" cap="flat">
                <a:noFill/>
                <a:prstDash val="solid"/>
                <a:miter/>
              </a:ln>
            </p:spPr>
            <p:txBody>
              <a:bodyPr rtlCol="0" anchor="ctr"/>
              <a:lstStyle/>
              <a:p>
                <a:endParaRPr lang="en-US"/>
              </a:p>
            </p:txBody>
          </p:sp>
          <p:sp>
            <p:nvSpPr>
              <p:cNvPr id="92" name="任意多边形: 形状 91">
                <a:extLst>
                  <a:ext uri="{FF2B5EF4-FFF2-40B4-BE49-F238E27FC236}">
                    <a16:creationId xmlns:a16="http://schemas.microsoft.com/office/drawing/2014/main" id="{3BCB1CFB-A1D2-32B1-73E9-017C11959F14}"/>
                  </a:ext>
                </a:extLst>
              </p:cNvPr>
              <p:cNvSpPr/>
              <p:nvPr/>
            </p:nvSpPr>
            <p:spPr>
              <a:xfrm>
                <a:off x="7369130" y="5491664"/>
                <a:ext cx="306297" cy="191536"/>
              </a:xfrm>
              <a:custGeom>
                <a:avLst/>
                <a:gdLst>
                  <a:gd name="connsiteX0" fmla="*/ 240860 w 306297"/>
                  <a:gd name="connsiteY0" fmla="*/ 173196 h 191536"/>
                  <a:gd name="connsiteX1" fmla="*/ 161003 w 306297"/>
                  <a:gd name="connsiteY1" fmla="*/ 183646 h 191536"/>
                  <a:gd name="connsiteX2" fmla="*/ 74738 w 306297"/>
                  <a:gd name="connsiteY2" fmla="*/ 178643 h 191536"/>
                  <a:gd name="connsiteX3" fmla="*/ 57 w 306297"/>
                  <a:gd name="connsiteY3" fmla="*/ 142584 h 191536"/>
                  <a:gd name="connsiteX4" fmla="*/ 56178 w 306297"/>
                  <a:gd name="connsiteY4" fmla="*/ 129521 h 191536"/>
                  <a:gd name="connsiteX5" fmla="*/ 67467 w 306297"/>
                  <a:gd name="connsiteY5" fmla="*/ 128264 h 191536"/>
                  <a:gd name="connsiteX6" fmla="*/ 156566 w 306297"/>
                  <a:gd name="connsiteY6" fmla="*/ 85156 h 191536"/>
                  <a:gd name="connsiteX7" fmla="*/ 229275 w 306297"/>
                  <a:gd name="connsiteY7" fmla="*/ 0 h 191536"/>
                  <a:gd name="connsiteX8" fmla="*/ 306298 w 306297"/>
                  <a:gd name="connsiteY8" fmla="*/ 6655 h 191536"/>
                  <a:gd name="connsiteX9" fmla="*/ 249585 w 306297"/>
                  <a:gd name="connsiteY9" fmla="*/ 94399 h 191536"/>
                  <a:gd name="connsiteX10" fmla="*/ 241648 w 306297"/>
                  <a:gd name="connsiteY10" fmla="*/ 146873 h 191536"/>
                  <a:gd name="connsiteX11" fmla="*/ 240860 w 306297"/>
                  <a:gd name="connsiteY11" fmla="*/ 173196 h 19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297" h="191536">
                    <a:moveTo>
                      <a:pt x="240860" y="173196"/>
                    </a:moveTo>
                    <a:cubicBezTo>
                      <a:pt x="235733" y="197966"/>
                      <a:pt x="200414" y="193579"/>
                      <a:pt x="161003" y="183646"/>
                    </a:cubicBezTo>
                    <a:cubicBezTo>
                      <a:pt x="121592" y="173713"/>
                      <a:pt x="130884" y="185248"/>
                      <a:pt x="74738" y="178643"/>
                    </a:cubicBezTo>
                    <a:cubicBezTo>
                      <a:pt x="18591" y="172037"/>
                      <a:pt x="1708" y="150964"/>
                      <a:pt x="57" y="142584"/>
                    </a:cubicBezTo>
                    <a:cubicBezTo>
                      <a:pt x="-1422" y="135165"/>
                      <a:pt x="26355" y="132750"/>
                      <a:pt x="56178" y="129521"/>
                    </a:cubicBezTo>
                    <a:cubicBezTo>
                      <a:pt x="59925" y="129127"/>
                      <a:pt x="63696" y="128683"/>
                      <a:pt x="67467" y="128264"/>
                    </a:cubicBezTo>
                    <a:cubicBezTo>
                      <a:pt x="101135" y="124271"/>
                      <a:pt x="125905" y="102754"/>
                      <a:pt x="156566" y="85156"/>
                    </a:cubicBezTo>
                    <a:cubicBezTo>
                      <a:pt x="185625" y="68470"/>
                      <a:pt x="229275" y="0"/>
                      <a:pt x="229275" y="0"/>
                    </a:cubicBezTo>
                    <a:lnTo>
                      <a:pt x="306298" y="6655"/>
                    </a:lnTo>
                    <a:cubicBezTo>
                      <a:pt x="306298" y="6655"/>
                      <a:pt x="265433" y="67804"/>
                      <a:pt x="249585" y="94399"/>
                    </a:cubicBezTo>
                    <a:cubicBezTo>
                      <a:pt x="240268" y="110050"/>
                      <a:pt x="240613" y="130827"/>
                      <a:pt x="241648" y="146873"/>
                    </a:cubicBezTo>
                    <a:cubicBezTo>
                      <a:pt x="242190" y="155573"/>
                      <a:pt x="242684" y="164471"/>
                      <a:pt x="240860" y="173196"/>
                    </a:cubicBezTo>
                    <a:close/>
                  </a:path>
                </a:pathLst>
              </a:custGeom>
              <a:solidFill>
                <a:srgbClr val="FFB27D"/>
              </a:solidFill>
              <a:ln w="2465" cap="flat">
                <a:noFill/>
                <a:prstDash val="solid"/>
                <a:miter/>
              </a:ln>
            </p:spPr>
            <p:txBody>
              <a:bodyPr rtlCol="0" anchor="ctr"/>
              <a:lstStyle/>
              <a:p>
                <a:endParaRPr lang="en-US"/>
              </a:p>
            </p:txBody>
          </p:sp>
          <p:sp>
            <p:nvSpPr>
              <p:cNvPr id="93" name="任意多边形: 形状 92">
                <a:extLst>
                  <a:ext uri="{FF2B5EF4-FFF2-40B4-BE49-F238E27FC236}">
                    <a16:creationId xmlns:a16="http://schemas.microsoft.com/office/drawing/2014/main" id="{CCA0CB65-745E-1DF5-954C-F397A27529AE}"/>
                  </a:ext>
                </a:extLst>
              </p:cNvPr>
              <p:cNvSpPr/>
              <p:nvPr/>
            </p:nvSpPr>
            <p:spPr>
              <a:xfrm>
                <a:off x="7369130" y="5621185"/>
                <a:ext cx="242144" cy="62015"/>
              </a:xfrm>
              <a:custGeom>
                <a:avLst/>
                <a:gdLst>
                  <a:gd name="connsiteX0" fmla="*/ 161003 w 242144"/>
                  <a:gd name="connsiteY0" fmla="*/ 54125 h 62015"/>
                  <a:gd name="connsiteX1" fmla="*/ 74738 w 242144"/>
                  <a:gd name="connsiteY1" fmla="*/ 49122 h 62015"/>
                  <a:gd name="connsiteX2" fmla="*/ 57 w 242144"/>
                  <a:gd name="connsiteY2" fmla="*/ 13063 h 62015"/>
                  <a:gd name="connsiteX3" fmla="*/ 56178 w 242144"/>
                  <a:gd name="connsiteY3" fmla="*/ 0 h 62015"/>
                  <a:gd name="connsiteX4" fmla="*/ 56449 w 242144"/>
                  <a:gd name="connsiteY4" fmla="*/ 567 h 62015"/>
                  <a:gd name="connsiteX5" fmla="*/ 136750 w 242144"/>
                  <a:gd name="connsiteY5" fmla="*/ 26151 h 62015"/>
                  <a:gd name="connsiteX6" fmla="*/ 241648 w 242144"/>
                  <a:gd name="connsiteY6" fmla="*/ 17327 h 62015"/>
                  <a:gd name="connsiteX7" fmla="*/ 240860 w 242144"/>
                  <a:gd name="connsiteY7" fmla="*/ 43675 h 62015"/>
                  <a:gd name="connsiteX8" fmla="*/ 161003 w 242144"/>
                  <a:gd name="connsiteY8" fmla="*/ 54125 h 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44" h="62015">
                    <a:moveTo>
                      <a:pt x="161003" y="54125"/>
                    </a:moveTo>
                    <a:cubicBezTo>
                      <a:pt x="121592" y="44192"/>
                      <a:pt x="130884" y="55727"/>
                      <a:pt x="74738" y="49122"/>
                    </a:cubicBezTo>
                    <a:cubicBezTo>
                      <a:pt x="18591" y="42516"/>
                      <a:pt x="1708" y="21443"/>
                      <a:pt x="57" y="13063"/>
                    </a:cubicBezTo>
                    <a:cubicBezTo>
                      <a:pt x="-1422" y="5644"/>
                      <a:pt x="26355" y="3229"/>
                      <a:pt x="56178" y="0"/>
                    </a:cubicBezTo>
                    <a:lnTo>
                      <a:pt x="56449" y="567"/>
                    </a:lnTo>
                    <a:cubicBezTo>
                      <a:pt x="56449" y="567"/>
                      <a:pt x="89994" y="24697"/>
                      <a:pt x="136750" y="26151"/>
                    </a:cubicBezTo>
                    <a:cubicBezTo>
                      <a:pt x="174879" y="27358"/>
                      <a:pt x="215325" y="16711"/>
                      <a:pt x="241648" y="17327"/>
                    </a:cubicBezTo>
                    <a:cubicBezTo>
                      <a:pt x="242190" y="26052"/>
                      <a:pt x="242684" y="34974"/>
                      <a:pt x="240860" y="43675"/>
                    </a:cubicBezTo>
                    <a:cubicBezTo>
                      <a:pt x="235733" y="68445"/>
                      <a:pt x="200414" y="64058"/>
                      <a:pt x="161003" y="54125"/>
                    </a:cubicBezTo>
                    <a:close/>
                  </a:path>
                </a:pathLst>
              </a:custGeom>
              <a:solidFill>
                <a:srgbClr val="233862"/>
              </a:solidFill>
              <a:ln w="2465" cap="flat">
                <a:noFill/>
                <a:prstDash val="solid"/>
                <a:miter/>
              </a:ln>
            </p:spPr>
            <p:txBody>
              <a:bodyPr rtlCol="0" anchor="ctr"/>
              <a:lstStyle/>
              <a:p>
                <a:endParaRPr lang="en-US"/>
              </a:p>
            </p:txBody>
          </p:sp>
          <p:sp>
            <p:nvSpPr>
              <p:cNvPr id="94" name="任意多边形: 形状 93">
                <a:extLst>
                  <a:ext uri="{FF2B5EF4-FFF2-40B4-BE49-F238E27FC236}">
                    <a16:creationId xmlns:a16="http://schemas.microsoft.com/office/drawing/2014/main" id="{EA150E0D-E2E7-BF19-38C4-0A0EFC04E81B}"/>
                  </a:ext>
                </a:extLst>
              </p:cNvPr>
              <p:cNvSpPr/>
              <p:nvPr/>
            </p:nvSpPr>
            <p:spPr>
              <a:xfrm>
                <a:off x="7908837" y="5051344"/>
                <a:ext cx="261482" cy="571473"/>
              </a:xfrm>
              <a:custGeom>
                <a:avLst/>
                <a:gdLst>
                  <a:gd name="connsiteX0" fmla="*/ 0 w 261482"/>
                  <a:gd name="connsiteY0" fmla="*/ 122815 h 571473"/>
                  <a:gd name="connsiteX1" fmla="*/ 70689 w 261482"/>
                  <a:gd name="connsiteY1" fmla="*/ 317183 h 571473"/>
                  <a:gd name="connsiteX2" fmla="*/ 162967 w 261482"/>
                  <a:gd name="connsiteY2" fmla="*/ 570975 h 571473"/>
                  <a:gd name="connsiteX3" fmla="*/ 212977 w 261482"/>
                  <a:gd name="connsiteY3" fmla="*/ 566760 h 571473"/>
                  <a:gd name="connsiteX4" fmla="*/ 261482 w 261482"/>
                  <a:gd name="connsiteY4" fmla="*/ 543567 h 571473"/>
                  <a:gd name="connsiteX5" fmla="*/ 189661 w 261482"/>
                  <a:gd name="connsiteY5" fmla="*/ 115224 h 571473"/>
                  <a:gd name="connsiteX6" fmla="*/ 148377 w 261482"/>
                  <a:gd name="connsiteY6" fmla="*/ 24251 h 571473"/>
                  <a:gd name="connsiteX7" fmla="*/ 0 w 261482"/>
                  <a:gd name="connsiteY7" fmla="*/ 122815 h 57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82" h="571473">
                    <a:moveTo>
                      <a:pt x="0" y="122815"/>
                    </a:moveTo>
                    <a:lnTo>
                      <a:pt x="70689" y="317183"/>
                    </a:lnTo>
                    <a:lnTo>
                      <a:pt x="162967" y="570975"/>
                    </a:lnTo>
                    <a:cubicBezTo>
                      <a:pt x="162967" y="570975"/>
                      <a:pt x="188477" y="573612"/>
                      <a:pt x="212977" y="566760"/>
                    </a:cubicBezTo>
                    <a:cubicBezTo>
                      <a:pt x="235529" y="560426"/>
                      <a:pt x="261482" y="543567"/>
                      <a:pt x="261482" y="543567"/>
                    </a:cubicBezTo>
                    <a:cubicBezTo>
                      <a:pt x="261482" y="543567"/>
                      <a:pt x="237278" y="271586"/>
                      <a:pt x="189661" y="115224"/>
                    </a:cubicBezTo>
                    <a:cubicBezTo>
                      <a:pt x="177460" y="75098"/>
                      <a:pt x="163682" y="42588"/>
                      <a:pt x="148377" y="24251"/>
                    </a:cubicBezTo>
                    <a:cubicBezTo>
                      <a:pt x="73424" y="-65514"/>
                      <a:pt x="0" y="122815"/>
                      <a:pt x="0" y="122815"/>
                    </a:cubicBezTo>
                    <a:close/>
                  </a:path>
                </a:pathLst>
              </a:custGeom>
              <a:solidFill>
                <a:srgbClr val="233862"/>
              </a:solidFill>
              <a:ln w="2465" cap="flat">
                <a:noFill/>
                <a:prstDash val="solid"/>
                <a:miter/>
              </a:ln>
            </p:spPr>
            <p:txBody>
              <a:bodyPr rtlCol="0" anchor="ctr"/>
              <a:lstStyle/>
              <a:p>
                <a:endParaRPr lang="en-US"/>
              </a:p>
            </p:txBody>
          </p:sp>
          <p:sp>
            <p:nvSpPr>
              <p:cNvPr id="95" name="任意多边形: 形状 94">
                <a:extLst>
                  <a:ext uri="{FF2B5EF4-FFF2-40B4-BE49-F238E27FC236}">
                    <a16:creationId xmlns:a16="http://schemas.microsoft.com/office/drawing/2014/main" id="{37615979-4CE3-3C7D-CE2A-2D4570888856}"/>
                  </a:ext>
                </a:extLst>
              </p:cNvPr>
              <p:cNvSpPr/>
              <p:nvPr/>
            </p:nvSpPr>
            <p:spPr>
              <a:xfrm>
                <a:off x="7553499" y="4832550"/>
                <a:ext cx="1126106" cy="725440"/>
              </a:xfrm>
              <a:custGeom>
                <a:avLst/>
                <a:gdLst>
                  <a:gd name="connsiteX0" fmla="*/ 430759 w 1126106"/>
                  <a:gd name="connsiteY0" fmla="*/ 34235 h 725440"/>
                  <a:gd name="connsiteX1" fmla="*/ 747599 w 1126106"/>
                  <a:gd name="connsiteY1" fmla="*/ 67262 h 725440"/>
                  <a:gd name="connsiteX2" fmla="*/ 776238 w 1126106"/>
                  <a:gd name="connsiteY2" fmla="*/ 20753 h 725440"/>
                  <a:gd name="connsiteX3" fmla="*/ 1068480 w 1126106"/>
                  <a:gd name="connsiteY3" fmla="*/ 0 h 725440"/>
                  <a:gd name="connsiteX4" fmla="*/ 1109641 w 1126106"/>
                  <a:gd name="connsiteY4" fmla="*/ 350261 h 725440"/>
                  <a:gd name="connsiteX5" fmla="*/ 1056206 w 1126106"/>
                  <a:gd name="connsiteY5" fmla="*/ 378778 h 725440"/>
                  <a:gd name="connsiteX6" fmla="*/ 1056181 w 1126106"/>
                  <a:gd name="connsiteY6" fmla="*/ 378827 h 725440"/>
                  <a:gd name="connsiteX7" fmla="*/ 825409 w 1126106"/>
                  <a:gd name="connsiteY7" fmla="*/ 381464 h 725440"/>
                  <a:gd name="connsiteX8" fmla="*/ 497750 w 1126106"/>
                  <a:gd name="connsiteY8" fmla="*/ 275087 h 725440"/>
                  <a:gd name="connsiteX9" fmla="*/ 414393 w 1126106"/>
                  <a:gd name="connsiteY9" fmla="*/ 408404 h 725440"/>
                  <a:gd name="connsiteX10" fmla="*/ 89371 w 1126106"/>
                  <a:gd name="connsiteY10" fmla="*/ 725440 h 725440"/>
                  <a:gd name="connsiteX11" fmla="*/ 26767 w 1126106"/>
                  <a:gd name="connsiteY11" fmla="*/ 718564 h 725440"/>
                  <a:gd name="connsiteX12" fmla="*/ 0 w 1126106"/>
                  <a:gd name="connsiteY12" fmla="*/ 701409 h 725440"/>
                  <a:gd name="connsiteX13" fmla="*/ 430759 w 1126106"/>
                  <a:gd name="connsiteY13" fmla="*/ 34235 h 7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106" h="725440">
                    <a:moveTo>
                      <a:pt x="430759" y="34235"/>
                    </a:moveTo>
                    <a:cubicBezTo>
                      <a:pt x="478057" y="19348"/>
                      <a:pt x="612556" y="39830"/>
                      <a:pt x="747599" y="67262"/>
                    </a:cubicBezTo>
                    <a:lnTo>
                      <a:pt x="776238" y="20753"/>
                    </a:lnTo>
                    <a:lnTo>
                      <a:pt x="1068480" y="0"/>
                    </a:lnTo>
                    <a:cubicBezTo>
                      <a:pt x="1068480" y="0"/>
                      <a:pt x="1163347" y="214430"/>
                      <a:pt x="1109641" y="350261"/>
                    </a:cubicBezTo>
                    <a:cubicBezTo>
                      <a:pt x="1101754" y="370225"/>
                      <a:pt x="1082479" y="378531"/>
                      <a:pt x="1056206" y="378778"/>
                    </a:cubicBezTo>
                    <a:cubicBezTo>
                      <a:pt x="1056206" y="378802"/>
                      <a:pt x="1056181" y="378802"/>
                      <a:pt x="1056181" y="378827"/>
                    </a:cubicBezTo>
                    <a:cubicBezTo>
                      <a:pt x="1056181" y="378827"/>
                      <a:pt x="881852" y="381859"/>
                      <a:pt x="825409" y="381464"/>
                    </a:cubicBezTo>
                    <a:cubicBezTo>
                      <a:pt x="680139" y="380429"/>
                      <a:pt x="518700" y="279450"/>
                      <a:pt x="497750" y="275087"/>
                    </a:cubicBezTo>
                    <a:cubicBezTo>
                      <a:pt x="463466" y="267989"/>
                      <a:pt x="449244" y="336557"/>
                      <a:pt x="414393" y="408404"/>
                    </a:cubicBezTo>
                    <a:cubicBezTo>
                      <a:pt x="379542" y="480275"/>
                      <a:pt x="89371" y="725440"/>
                      <a:pt x="89371" y="725440"/>
                    </a:cubicBezTo>
                    <a:cubicBezTo>
                      <a:pt x="89371" y="725440"/>
                      <a:pt x="45030" y="725564"/>
                      <a:pt x="26767" y="718564"/>
                    </a:cubicBezTo>
                    <a:cubicBezTo>
                      <a:pt x="7123" y="711047"/>
                      <a:pt x="0" y="701409"/>
                      <a:pt x="0" y="701409"/>
                    </a:cubicBezTo>
                    <a:cubicBezTo>
                      <a:pt x="0" y="701409"/>
                      <a:pt x="324061" y="67829"/>
                      <a:pt x="430759" y="34235"/>
                    </a:cubicBezTo>
                    <a:close/>
                  </a:path>
                </a:pathLst>
              </a:custGeom>
              <a:solidFill>
                <a:srgbClr val="2B478B"/>
              </a:solidFill>
              <a:ln w="2465" cap="flat">
                <a:noFill/>
                <a:prstDash val="solid"/>
                <a:miter/>
              </a:ln>
            </p:spPr>
            <p:txBody>
              <a:bodyPr rtlCol="0" anchor="ctr"/>
              <a:lstStyle/>
              <a:p>
                <a:endParaRPr lang="en-US"/>
              </a:p>
            </p:txBody>
          </p:sp>
          <p:sp>
            <p:nvSpPr>
              <p:cNvPr id="96" name="任意多边形: 形状 95">
                <a:extLst>
                  <a:ext uri="{FF2B5EF4-FFF2-40B4-BE49-F238E27FC236}">
                    <a16:creationId xmlns:a16="http://schemas.microsoft.com/office/drawing/2014/main" id="{437DCB25-FBB6-4AA9-01E8-3FD9DE50E38F}"/>
                  </a:ext>
                </a:extLst>
              </p:cNvPr>
              <p:cNvSpPr/>
              <p:nvPr/>
            </p:nvSpPr>
            <p:spPr>
              <a:xfrm>
                <a:off x="8259305" y="3979208"/>
                <a:ext cx="579535" cy="662828"/>
              </a:xfrm>
              <a:custGeom>
                <a:avLst/>
                <a:gdLst>
                  <a:gd name="connsiteX0" fmla="*/ 74967 w 579535"/>
                  <a:gd name="connsiteY0" fmla="*/ 471877 h 662828"/>
                  <a:gd name="connsiteX1" fmla="*/ 389860 w 579535"/>
                  <a:gd name="connsiteY1" fmla="*/ 649337 h 662828"/>
                  <a:gd name="connsiteX2" fmla="*/ 511420 w 579535"/>
                  <a:gd name="connsiteY2" fmla="*/ 650200 h 662828"/>
                  <a:gd name="connsiteX3" fmla="*/ 492022 w 579535"/>
                  <a:gd name="connsiteY3" fmla="*/ 357465 h 662828"/>
                  <a:gd name="connsiteX4" fmla="*/ 371522 w 579535"/>
                  <a:gd name="connsiteY4" fmla="*/ 196839 h 662828"/>
                  <a:gd name="connsiteX5" fmla="*/ 191672 w 579535"/>
                  <a:gd name="connsiteY5" fmla="*/ 869 h 662828"/>
                  <a:gd name="connsiteX6" fmla="*/ 163771 w 579535"/>
                  <a:gd name="connsiteY6" fmla="*/ 2496 h 662828"/>
                  <a:gd name="connsiteX7" fmla="*/ 107501 w 579535"/>
                  <a:gd name="connsiteY7" fmla="*/ 16594 h 662828"/>
                  <a:gd name="connsiteX8" fmla="*/ 74967 w 579535"/>
                  <a:gd name="connsiteY8" fmla="*/ 471877 h 66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535" h="662828">
                    <a:moveTo>
                      <a:pt x="74967" y="471877"/>
                    </a:moveTo>
                    <a:cubicBezTo>
                      <a:pt x="178584" y="529872"/>
                      <a:pt x="388751" y="650101"/>
                      <a:pt x="389860" y="649337"/>
                    </a:cubicBezTo>
                    <a:cubicBezTo>
                      <a:pt x="389860" y="649337"/>
                      <a:pt x="467202" y="679111"/>
                      <a:pt x="511420" y="650200"/>
                    </a:cubicBezTo>
                    <a:cubicBezTo>
                      <a:pt x="585090" y="602014"/>
                      <a:pt x="625339" y="471212"/>
                      <a:pt x="492022" y="357465"/>
                    </a:cubicBezTo>
                    <a:cubicBezTo>
                      <a:pt x="425524" y="300727"/>
                      <a:pt x="378103" y="286703"/>
                      <a:pt x="371522" y="196839"/>
                    </a:cubicBezTo>
                    <a:cubicBezTo>
                      <a:pt x="367948" y="148087"/>
                      <a:pt x="302461" y="-13229"/>
                      <a:pt x="191672" y="869"/>
                    </a:cubicBezTo>
                    <a:cubicBezTo>
                      <a:pt x="182405" y="2053"/>
                      <a:pt x="173088" y="2866"/>
                      <a:pt x="163771" y="2496"/>
                    </a:cubicBezTo>
                    <a:cubicBezTo>
                      <a:pt x="150856" y="1979"/>
                      <a:pt x="129487" y="3729"/>
                      <a:pt x="107501" y="16594"/>
                    </a:cubicBezTo>
                    <a:cubicBezTo>
                      <a:pt x="44602" y="53442"/>
                      <a:pt x="-80803" y="448610"/>
                      <a:pt x="74967" y="471877"/>
                    </a:cubicBezTo>
                    <a:close/>
                  </a:path>
                </a:pathLst>
              </a:custGeom>
              <a:solidFill>
                <a:srgbClr val="233862"/>
              </a:solidFill>
              <a:ln w="2465" cap="flat">
                <a:noFill/>
                <a:prstDash val="solid"/>
                <a:miter/>
              </a:ln>
            </p:spPr>
            <p:txBody>
              <a:bodyPr rtlCol="0" anchor="ctr"/>
              <a:lstStyle/>
              <a:p>
                <a:endParaRPr lang="en-US"/>
              </a:p>
            </p:txBody>
          </p:sp>
          <p:sp>
            <p:nvSpPr>
              <p:cNvPr id="97" name="任意多边形: 形状 96">
                <a:extLst>
                  <a:ext uri="{FF2B5EF4-FFF2-40B4-BE49-F238E27FC236}">
                    <a16:creationId xmlns:a16="http://schemas.microsoft.com/office/drawing/2014/main" id="{FE8DC185-B728-743C-6276-6F08C0E6D720}"/>
                  </a:ext>
                </a:extLst>
              </p:cNvPr>
              <p:cNvSpPr/>
              <p:nvPr/>
            </p:nvSpPr>
            <p:spPr>
              <a:xfrm>
                <a:off x="8409397" y="4240105"/>
                <a:ext cx="155161" cy="172074"/>
              </a:xfrm>
              <a:custGeom>
                <a:avLst/>
                <a:gdLst>
                  <a:gd name="connsiteX0" fmla="*/ 12398 w 155161"/>
                  <a:gd name="connsiteY0" fmla="*/ 162844 h 172074"/>
                  <a:gd name="connsiteX1" fmla="*/ 98071 w 155161"/>
                  <a:gd name="connsiteY1" fmla="*/ 166073 h 172074"/>
                  <a:gd name="connsiteX2" fmla="*/ 155154 w 155161"/>
                  <a:gd name="connsiteY2" fmla="*/ 98662 h 172074"/>
                  <a:gd name="connsiteX3" fmla="*/ 112367 w 155161"/>
                  <a:gd name="connsiteY3" fmla="*/ 0 h 172074"/>
                  <a:gd name="connsiteX4" fmla="*/ 106057 w 155161"/>
                  <a:gd name="connsiteY4" fmla="*/ 2218 h 172074"/>
                  <a:gd name="connsiteX5" fmla="*/ 0 w 155161"/>
                  <a:gd name="connsiteY5" fmla="*/ 39534 h 172074"/>
                  <a:gd name="connsiteX6" fmla="*/ 12151 w 155161"/>
                  <a:gd name="connsiteY6" fmla="*/ 105884 h 172074"/>
                  <a:gd name="connsiteX7" fmla="*/ 12398 w 155161"/>
                  <a:gd name="connsiteY7" fmla="*/ 162844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161" h="172074">
                    <a:moveTo>
                      <a:pt x="12398" y="162844"/>
                    </a:moveTo>
                    <a:cubicBezTo>
                      <a:pt x="11929" y="163140"/>
                      <a:pt x="63442" y="181132"/>
                      <a:pt x="98071" y="166073"/>
                    </a:cubicBezTo>
                    <a:cubicBezTo>
                      <a:pt x="130655" y="151950"/>
                      <a:pt x="155647" y="98687"/>
                      <a:pt x="155154" y="98662"/>
                    </a:cubicBezTo>
                    <a:cubicBezTo>
                      <a:pt x="140390" y="97874"/>
                      <a:pt x="124246" y="84835"/>
                      <a:pt x="112367" y="0"/>
                    </a:cubicBezTo>
                    <a:lnTo>
                      <a:pt x="106057" y="2218"/>
                    </a:lnTo>
                    <a:lnTo>
                      <a:pt x="0" y="39534"/>
                    </a:lnTo>
                    <a:cubicBezTo>
                      <a:pt x="0" y="39534"/>
                      <a:pt x="7419" y="73522"/>
                      <a:pt x="12151" y="105884"/>
                    </a:cubicBezTo>
                    <a:cubicBezTo>
                      <a:pt x="16144" y="133021"/>
                      <a:pt x="18214" y="159048"/>
                      <a:pt x="12398" y="162844"/>
                    </a:cubicBezTo>
                    <a:close/>
                  </a:path>
                </a:pathLst>
              </a:custGeom>
              <a:solidFill>
                <a:srgbClr val="FFB27D"/>
              </a:solidFill>
              <a:ln w="2465" cap="flat">
                <a:noFill/>
                <a:prstDash val="solid"/>
                <a:miter/>
              </a:ln>
            </p:spPr>
            <p:txBody>
              <a:bodyPr rtlCol="0" anchor="ctr"/>
              <a:lstStyle/>
              <a:p>
                <a:endParaRPr lang="en-US"/>
              </a:p>
            </p:txBody>
          </p:sp>
          <p:sp>
            <p:nvSpPr>
              <p:cNvPr id="98" name="任意多边形: 形状 97">
                <a:extLst>
                  <a:ext uri="{FF2B5EF4-FFF2-40B4-BE49-F238E27FC236}">
                    <a16:creationId xmlns:a16="http://schemas.microsoft.com/office/drawing/2014/main" id="{A89FFD26-B83D-91B2-D863-03F92E2C5FE1}"/>
                  </a:ext>
                </a:extLst>
              </p:cNvPr>
              <p:cNvSpPr/>
              <p:nvPr/>
            </p:nvSpPr>
            <p:spPr>
              <a:xfrm>
                <a:off x="8409421" y="4242299"/>
                <a:ext cx="106056" cy="95187"/>
              </a:xfrm>
              <a:custGeom>
                <a:avLst/>
                <a:gdLst>
                  <a:gd name="connsiteX0" fmla="*/ 0 w 106056"/>
                  <a:gd name="connsiteY0" fmla="*/ 37316 h 95187"/>
                  <a:gd name="connsiteX1" fmla="*/ 10795 w 106056"/>
                  <a:gd name="connsiteY1" fmla="*/ 95188 h 95187"/>
                  <a:gd name="connsiteX2" fmla="*/ 106057 w 106056"/>
                  <a:gd name="connsiteY2" fmla="*/ 0 h 95187"/>
                  <a:gd name="connsiteX3" fmla="*/ 0 w 106056"/>
                  <a:gd name="connsiteY3" fmla="*/ 37316 h 95187"/>
                </a:gdLst>
                <a:ahLst/>
                <a:cxnLst>
                  <a:cxn ang="0">
                    <a:pos x="connsiteX0" y="connsiteY0"/>
                  </a:cxn>
                  <a:cxn ang="0">
                    <a:pos x="connsiteX1" y="connsiteY1"/>
                  </a:cxn>
                  <a:cxn ang="0">
                    <a:pos x="connsiteX2" y="connsiteY2"/>
                  </a:cxn>
                  <a:cxn ang="0">
                    <a:pos x="connsiteX3" y="connsiteY3"/>
                  </a:cxn>
                </a:cxnLst>
                <a:rect l="l" t="t" r="r" b="b"/>
                <a:pathLst>
                  <a:path w="106056" h="95187">
                    <a:moveTo>
                      <a:pt x="0" y="37316"/>
                    </a:moveTo>
                    <a:cubicBezTo>
                      <a:pt x="0" y="37316"/>
                      <a:pt x="4511" y="61150"/>
                      <a:pt x="10795" y="95188"/>
                    </a:cubicBezTo>
                    <a:cubicBezTo>
                      <a:pt x="71625" y="84688"/>
                      <a:pt x="97258" y="32781"/>
                      <a:pt x="106057" y="0"/>
                    </a:cubicBezTo>
                    <a:lnTo>
                      <a:pt x="0" y="37316"/>
                    </a:lnTo>
                    <a:close/>
                  </a:path>
                </a:pathLst>
              </a:custGeom>
              <a:solidFill>
                <a:srgbClr val="ED975D"/>
              </a:solidFill>
              <a:ln w="2465" cap="flat">
                <a:noFill/>
                <a:prstDash val="solid"/>
                <a:miter/>
              </a:ln>
            </p:spPr>
            <p:txBody>
              <a:bodyPr rtlCol="0" anchor="ctr"/>
              <a:lstStyle/>
              <a:p>
                <a:endParaRPr lang="en-US"/>
              </a:p>
            </p:txBody>
          </p:sp>
          <p:sp>
            <p:nvSpPr>
              <p:cNvPr id="99" name="任意多边形: 形状 98">
                <a:extLst>
                  <a:ext uri="{FF2B5EF4-FFF2-40B4-BE49-F238E27FC236}">
                    <a16:creationId xmlns:a16="http://schemas.microsoft.com/office/drawing/2014/main" id="{4940C358-A998-6A55-DBE1-D1EEF79E26C5}"/>
                  </a:ext>
                </a:extLst>
              </p:cNvPr>
              <p:cNvSpPr/>
              <p:nvPr/>
            </p:nvSpPr>
            <p:spPr>
              <a:xfrm>
                <a:off x="8320326" y="4058965"/>
                <a:ext cx="205918" cy="254273"/>
              </a:xfrm>
              <a:custGeom>
                <a:avLst/>
                <a:gdLst>
                  <a:gd name="connsiteX0" fmla="*/ 73099 w 205918"/>
                  <a:gd name="connsiteY0" fmla="*/ 254244 h 254273"/>
                  <a:gd name="connsiteX1" fmla="*/ 205109 w 205918"/>
                  <a:gd name="connsiteY1" fmla="*/ 145796 h 254273"/>
                  <a:gd name="connsiteX2" fmla="*/ 109256 w 205918"/>
                  <a:gd name="connsiteY2" fmla="*/ 674 h 254273"/>
                  <a:gd name="connsiteX3" fmla="*/ 168 w 205918"/>
                  <a:gd name="connsiteY3" fmla="*/ 76636 h 254273"/>
                  <a:gd name="connsiteX4" fmla="*/ 73099 w 205918"/>
                  <a:gd name="connsiteY4" fmla="*/ 254244 h 254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18" h="254273">
                    <a:moveTo>
                      <a:pt x="73099" y="254244"/>
                    </a:moveTo>
                    <a:cubicBezTo>
                      <a:pt x="73099" y="254244"/>
                      <a:pt x="217975" y="235832"/>
                      <a:pt x="205109" y="145796"/>
                    </a:cubicBezTo>
                    <a:cubicBezTo>
                      <a:pt x="192268" y="55760"/>
                      <a:pt x="202299" y="-7263"/>
                      <a:pt x="109256" y="674"/>
                    </a:cubicBezTo>
                    <a:cubicBezTo>
                      <a:pt x="16213" y="8610"/>
                      <a:pt x="3175" y="45532"/>
                      <a:pt x="168" y="76636"/>
                    </a:cubicBezTo>
                    <a:cubicBezTo>
                      <a:pt x="-2839" y="107741"/>
                      <a:pt x="35069" y="256708"/>
                      <a:pt x="73099" y="254244"/>
                    </a:cubicBezTo>
                    <a:close/>
                  </a:path>
                </a:pathLst>
              </a:custGeom>
              <a:solidFill>
                <a:srgbClr val="FFB27D"/>
              </a:solidFill>
              <a:ln w="2465" cap="flat">
                <a:noFill/>
                <a:prstDash val="solid"/>
                <a:miter/>
              </a:ln>
            </p:spPr>
            <p:txBody>
              <a:bodyPr rtlCol="0" anchor="ctr"/>
              <a:lstStyle/>
              <a:p>
                <a:endParaRPr lang="en-US"/>
              </a:p>
            </p:txBody>
          </p:sp>
          <p:sp>
            <p:nvSpPr>
              <p:cNvPr id="100" name="任意多边形: 形状 99">
                <a:extLst>
                  <a:ext uri="{FF2B5EF4-FFF2-40B4-BE49-F238E27FC236}">
                    <a16:creationId xmlns:a16="http://schemas.microsoft.com/office/drawing/2014/main" id="{144E57B6-D3D0-1E0A-8565-B583EB1B585D}"/>
                  </a:ext>
                </a:extLst>
              </p:cNvPr>
              <p:cNvSpPr/>
              <p:nvPr/>
            </p:nvSpPr>
            <p:spPr>
              <a:xfrm>
                <a:off x="8326138" y="4050898"/>
                <a:ext cx="242035" cy="124243"/>
              </a:xfrm>
              <a:custGeom>
                <a:avLst/>
                <a:gdLst>
                  <a:gd name="connsiteX0" fmla="*/ 0 w 242035"/>
                  <a:gd name="connsiteY0" fmla="*/ 35434 h 124243"/>
                  <a:gd name="connsiteX1" fmla="*/ 155055 w 242035"/>
                  <a:gd name="connsiteY1" fmla="*/ 122808 h 124243"/>
                  <a:gd name="connsiteX2" fmla="*/ 242035 w 242035"/>
                  <a:gd name="connsiteY2" fmla="*/ 109622 h 124243"/>
                  <a:gd name="connsiteX3" fmla="*/ 183104 w 242035"/>
                  <a:gd name="connsiteY3" fmla="*/ 28582 h 124243"/>
                  <a:gd name="connsiteX4" fmla="*/ 146749 w 242035"/>
                  <a:gd name="connsiteY4" fmla="*/ 2210 h 124243"/>
                  <a:gd name="connsiteX5" fmla="*/ 0 w 242035"/>
                  <a:gd name="connsiteY5" fmla="*/ 35434 h 12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35" h="124243">
                    <a:moveTo>
                      <a:pt x="0" y="35434"/>
                    </a:moveTo>
                    <a:cubicBezTo>
                      <a:pt x="0" y="35434"/>
                      <a:pt x="92082" y="115932"/>
                      <a:pt x="155055" y="122808"/>
                    </a:cubicBezTo>
                    <a:cubicBezTo>
                      <a:pt x="218029" y="129685"/>
                      <a:pt x="242035" y="109622"/>
                      <a:pt x="242035" y="109622"/>
                    </a:cubicBezTo>
                    <a:cubicBezTo>
                      <a:pt x="242035" y="109622"/>
                      <a:pt x="205114" y="78517"/>
                      <a:pt x="183104" y="28582"/>
                    </a:cubicBezTo>
                    <a:cubicBezTo>
                      <a:pt x="176621" y="13868"/>
                      <a:pt x="162770" y="3689"/>
                      <a:pt x="146749" y="2210"/>
                    </a:cubicBezTo>
                    <a:cubicBezTo>
                      <a:pt x="101768" y="-1980"/>
                      <a:pt x="16489" y="-4371"/>
                      <a:pt x="0" y="35434"/>
                    </a:cubicBezTo>
                    <a:close/>
                  </a:path>
                </a:pathLst>
              </a:custGeom>
              <a:solidFill>
                <a:srgbClr val="233862"/>
              </a:solidFill>
              <a:ln w="2465" cap="flat">
                <a:noFill/>
                <a:prstDash val="solid"/>
                <a:miter/>
              </a:ln>
            </p:spPr>
            <p:txBody>
              <a:bodyPr rtlCol="0" anchor="ctr"/>
              <a:lstStyle/>
              <a:p>
                <a:endParaRPr lang="en-US"/>
              </a:p>
            </p:txBody>
          </p:sp>
          <p:sp>
            <p:nvSpPr>
              <p:cNvPr id="101" name="任意多边形: 形状 100">
                <a:extLst>
                  <a:ext uri="{FF2B5EF4-FFF2-40B4-BE49-F238E27FC236}">
                    <a16:creationId xmlns:a16="http://schemas.microsoft.com/office/drawing/2014/main" id="{46B6B448-FA3A-B76D-B350-32AE3D0EA623}"/>
                  </a:ext>
                </a:extLst>
              </p:cNvPr>
              <p:cNvSpPr/>
              <p:nvPr/>
            </p:nvSpPr>
            <p:spPr>
              <a:xfrm>
                <a:off x="8308966" y="4062024"/>
                <a:ext cx="75142" cy="162553"/>
              </a:xfrm>
              <a:custGeom>
                <a:avLst/>
                <a:gdLst>
                  <a:gd name="connsiteX0" fmla="*/ 75142 w 75142"/>
                  <a:gd name="connsiteY0" fmla="*/ 17554 h 162553"/>
                  <a:gd name="connsiteX1" fmla="*/ 34006 w 75142"/>
                  <a:gd name="connsiteY1" fmla="*/ 69461 h 162553"/>
                  <a:gd name="connsiteX2" fmla="*/ 28609 w 75142"/>
                  <a:gd name="connsiteY2" fmla="*/ 162553 h 162553"/>
                  <a:gd name="connsiteX3" fmla="*/ 8644 w 75142"/>
                  <a:gd name="connsiteY3" fmla="*/ 22878 h 162553"/>
                  <a:gd name="connsiteX4" fmla="*/ 75142 w 75142"/>
                  <a:gd name="connsiteY4" fmla="*/ 17554 h 16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42" h="162553">
                    <a:moveTo>
                      <a:pt x="75142" y="17554"/>
                    </a:moveTo>
                    <a:cubicBezTo>
                      <a:pt x="75142" y="17554"/>
                      <a:pt x="43939" y="47303"/>
                      <a:pt x="34006" y="69461"/>
                    </a:cubicBezTo>
                    <a:cubicBezTo>
                      <a:pt x="24443" y="90855"/>
                      <a:pt x="21239" y="142121"/>
                      <a:pt x="28609" y="162553"/>
                    </a:cubicBezTo>
                    <a:cubicBezTo>
                      <a:pt x="28609" y="162553"/>
                      <a:pt x="-19034" y="68303"/>
                      <a:pt x="8644" y="22878"/>
                    </a:cubicBezTo>
                    <a:cubicBezTo>
                      <a:pt x="37974" y="-25283"/>
                      <a:pt x="75142" y="17554"/>
                      <a:pt x="75142" y="17554"/>
                    </a:cubicBezTo>
                    <a:close/>
                  </a:path>
                </a:pathLst>
              </a:custGeom>
              <a:solidFill>
                <a:srgbClr val="233862"/>
              </a:solidFill>
              <a:ln w="2465" cap="flat">
                <a:noFill/>
                <a:prstDash val="solid"/>
                <a:miter/>
              </a:ln>
            </p:spPr>
            <p:txBody>
              <a:bodyPr rtlCol="0" anchor="ctr"/>
              <a:lstStyle/>
              <a:p>
                <a:endParaRPr lang="en-US"/>
              </a:p>
            </p:txBody>
          </p:sp>
          <p:sp>
            <p:nvSpPr>
              <p:cNvPr id="102" name="任意多边形: 形状 101">
                <a:extLst>
                  <a:ext uri="{FF2B5EF4-FFF2-40B4-BE49-F238E27FC236}">
                    <a16:creationId xmlns:a16="http://schemas.microsoft.com/office/drawing/2014/main" id="{351AB9E4-2A79-D032-0E34-2081BF1AFFCE}"/>
                  </a:ext>
                </a:extLst>
              </p:cNvPr>
              <p:cNvSpPr/>
              <p:nvPr/>
            </p:nvSpPr>
            <p:spPr>
              <a:xfrm>
                <a:off x="8298427" y="4335277"/>
                <a:ext cx="388534" cy="554498"/>
              </a:xfrm>
              <a:custGeom>
                <a:avLst/>
                <a:gdLst>
                  <a:gd name="connsiteX0" fmla="*/ 8 w 388534"/>
                  <a:gd name="connsiteY0" fmla="*/ 280008 h 554498"/>
                  <a:gd name="connsiteX1" fmla="*/ 31433 w 388534"/>
                  <a:gd name="connsiteY1" fmla="*/ 539814 h 554498"/>
                  <a:gd name="connsiteX2" fmla="*/ 89354 w 388534"/>
                  <a:gd name="connsiteY2" fmla="*/ 552803 h 554498"/>
                  <a:gd name="connsiteX3" fmla="*/ 343294 w 388534"/>
                  <a:gd name="connsiteY3" fmla="*/ 529142 h 554498"/>
                  <a:gd name="connsiteX4" fmla="*/ 367818 w 388534"/>
                  <a:gd name="connsiteY4" fmla="*/ 366076 h 554498"/>
                  <a:gd name="connsiteX5" fmla="*/ 374695 w 388534"/>
                  <a:gd name="connsiteY5" fmla="*/ 335612 h 554498"/>
                  <a:gd name="connsiteX6" fmla="*/ 353252 w 388534"/>
                  <a:gd name="connsiteY6" fmla="*/ 157438 h 554498"/>
                  <a:gd name="connsiteX7" fmla="*/ 255476 w 388534"/>
                  <a:gd name="connsiteY7" fmla="*/ 65 h 554498"/>
                  <a:gd name="connsiteX8" fmla="*/ 123170 w 388534"/>
                  <a:gd name="connsiteY8" fmla="*/ 10713 h 554498"/>
                  <a:gd name="connsiteX9" fmla="*/ 8 w 388534"/>
                  <a:gd name="connsiteY9" fmla="*/ 280008 h 55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534" h="554498">
                    <a:moveTo>
                      <a:pt x="8" y="280008"/>
                    </a:moveTo>
                    <a:cubicBezTo>
                      <a:pt x="2325" y="573014"/>
                      <a:pt x="-435" y="511766"/>
                      <a:pt x="31433" y="539814"/>
                    </a:cubicBezTo>
                    <a:cubicBezTo>
                      <a:pt x="39099" y="546568"/>
                      <a:pt x="60788" y="550708"/>
                      <a:pt x="89354" y="552803"/>
                    </a:cubicBezTo>
                    <a:cubicBezTo>
                      <a:pt x="179144" y="559409"/>
                      <a:pt x="337182" y="545705"/>
                      <a:pt x="343294" y="529142"/>
                    </a:cubicBezTo>
                    <a:cubicBezTo>
                      <a:pt x="364417" y="471837"/>
                      <a:pt x="349924" y="453894"/>
                      <a:pt x="367818" y="366076"/>
                    </a:cubicBezTo>
                    <a:cubicBezTo>
                      <a:pt x="369691" y="356735"/>
                      <a:pt x="371983" y="346630"/>
                      <a:pt x="374695" y="335612"/>
                    </a:cubicBezTo>
                    <a:cubicBezTo>
                      <a:pt x="389532" y="275301"/>
                      <a:pt x="403704" y="254868"/>
                      <a:pt x="353252" y="157438"/>
                    </a:cubicBezTo>
                    <a:cubicBezTo>
                      <a:pt x="307482" y="69201"/>
                      <a:pt x="259814" y="-2473"/>
                      <a:pt x="255476" y="65"/>
                    </a:cubicBezTo>
                    <a:cubicBezTo>
                      <a:pt x="132610" y="71838"/>
                      <a:pt x="123170" y="10713"/>
                      <a:pt x="123170" y="10713"/>
                    </a:cubicBezTo>
                    <a:cubicBezTo>
                      <a:pt x="123170" y="10713"/>
                      <a:pt x="-1150" y="137104"/>
                      <a:pt x="8" y="280008"/>
                    </a:cubicBezTo>
                    <a:close/>
                  </a:path>
                </a:pathLst>
              </a:custGeom>
              <a:solidFill>
                <a:srgbClr val="F9DDBF"/>
              </a:solidFill>
              <a:ln w="2465" cap="flat">
                <a:noFill/>
                <a:prstDash val="solid"/>
                <a:miter/>
              </a:ln>
            </p:spPr>
            <p:txBody>
              <a:bodyPr rtlCol="0" anchor="ctr"/>
              <a:lstStyle/>
              <a:p>
                <a:endParaRPr lang="en-US"/>
              </a:p>
            </p:txBody>
          </p:sp>
          <p:sp>
            <p:nvSpPr>
              <p:cNvPr id="103" name="任意多边形: 形状 102">
                <a:extLst>
                  <a:ext uri="{FF2B5EF4-FFF2-40B4-BE49-F238E27FC236}">
                    <a16:creationId xmlns:a16="http://schemas.microsoft.com/office/drawing/2014/main" id="{C640C9B3-161D-099D-9888-D3CCE03109B1}"/>
                  </a:ext>
                </a:extLst>
              </p:cNvPr>
              <p:cNvSpPr/>
              <p:nvPr/>
            </p:nvSpPr>
            <p:spPr>
              <a:xfrm>
                <a:off x="7979501" y="5166568"/>
                <a:ext cx="190793" cy="456250"/>
              </a:xfrm>
              <a:custGeom>
                <a:avLst/>
                <a:gdLst>
                  <a:gd name="connsiteX0" fmla="*/ 0 w 190793"/>
                  <a:gd name="connsiteY0" fmla="*/ 201959 h 456250"/>
                  <a:gd name="connsiteX1" fmla="*/ 92279 w 190793"/>
                  <a:gd name="connsiteY1" fmla="*/ 455751 h 456250"/>
                  <a:gd name="connsiteX2" fmla="*/ 142288 w 190793"/>
                  <a:gd name="connsiteY2" fmla="*/ 451537 h 456250"/>
                  <a:gd name="connsiteX3" fmla="*/ 190794 w 190793"/>
                  <a:gd name="connsiteY3" fmla="*/ 428343 h 456250"/>
                  <a:gd name="connsiteX4" fmla="*/ 118972 w 190793"/>
                  <a:gd name="connsiteY4" fmla="*/ 0 h 456250"/>
                  <a:gd name="connsiteX5" fmla="*/ 0 w 190793"/>
                  <a:gd name="connsiteY5" fmla="*/ 201959 h 45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793" h="456250">
                    <a:moveTo>
                      <a:pt x="0" y="201959"/>
                    </a:moveTo>
                    <a:lnTo>
                      <a:pt x="92279" y="455751"/>
                    </a:lnTo>
                    <a:cubicBezTo>
                      <a:pt x="92279" y="455751"/>
                      <a:pt x="117789" y="458389"/>
                      <a:pt x="142288" y="451537"/>
                    </a:cubicBezTo>
                    <a:cubicBezTo>
                      <a:pt x="164840" y="445202"/>
                      <a:pt x="190794" y="428343"/>
                      <a:pt x="190794" y="428343"/>
                    </a:cubicBezTo>
                    <a:cubicBezTo>
                      <a:pt x="190794" y="428343"/>
                      <a:pt x="166590" y="156362"/>
                      <a:pt x="118972" y="0"/>
                    </a:cubicBezTo>
                    <a:lnTo>
                      <a:pt x="0" y="201959"/>
                    </a:lnTo>
                    <a:close/>
                  </a:path>
                </a:pathLst>
              </a:custGeom>
              <a:solidFill>
                <a:srgbClr val="2B478B"/>
              </a:solidFill>
              <a:ln w="2465" cap="flat">
                <a:noFill/>
                <a:prstDash val="solid"/>
                <a:miter/>
              </a:ln>
            </p:spPr>
            <p:txBody>
              <a:bodyPr rtlCol="0" anchor="ctr"/>
              <a:lstStyle/>
              <a:p>
                <a:endParaRPr lang="en-US"/>
              </a:p>
            </p:txBody>
          </p:sp>
          <p:sp>
            <p:nvSpPr>
              <p:cNvPr id="104" name="任意多边形: 形状 103">
                <a:extLst>
                  <a:ext uri="{FF2B5EF4-FFF2-40B4-BE49-F238E27FC236}">
                    <a16:creationId xmlns:a16="http://schemas.microsoft.com/office/drawing/2014/main" id="{591455B5-E483-9227-F566-715BBFBAABBF}"/>
                  </a:ext>
                </a:extLst>
              </p:cNvPr>
              <p:cNvSpPr/>
              <p:nvPr/>
            </p:nvSpPr>
            <p:spPr>
              <a:xfrm>
                <a:off x="8175939" y="4345965"/>
                <a:ext cx="245633" cy="449138"/>
              </a:xfrm>
              <a:custGeom>
                <a:avLst/>
                <a:gdLst>
                  <a:gd name="connsiteX0" fmla="*/ 245634 w 245633"/>
                  <a:gd name="connsiteY0" fmla="*/ 0 h 449138"/>
                  <a:gd name="connsiteX1" fmla="*/ 104405 w 245633"/>
                  <a:gd name="connsiteY1" fmla="*/ 74558 h 449138"/>
                  <a:gd name="connsiteX2" fmla="*/ 0 w 245633"/>
                  <a:gd name="connsiteY2" fmla="*/ 446730 h 449138"/>
                  <a:gd name="connsiteX3" fmla="*/ 93709 w 245633"/>
                  <a:gd name="connsiteY3" fmla="*/ 429329 h 449138"/>
                  <a:gd name="connsiteX4" fmla="*/ 198533 w 245633"/>
                  <a:gd name="connsiteY4" fmla="*/ 155745 h 449138"/>
                  <a:gd name="connsiteX5" fmla="*/ 245634 w 245633"/>
                  <a:gd name="connsiteY5" fmla="*/ 0 h 44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33" h="449138">
                    <a:moveTo>
                      <a:pt x="245634" y="0"/>
                    </a:moveTo>
                    <a:cubicBezTo>
                      <a:pt x="245634" y="0"/>
                      <a:pt x="119588" y="20457"/>
                      <a:pt x="104405" y="74558"/>
                    </a:cubicBezTo>
                    <a:cubicBezTo>
                      <a:pt x="89247" y="128658"/>
                      <a:pt x="0" y="446730"/>
                      <a:pt x="0" y="446730"/>
                    </a:cubicBezTo>
                    <a:cubicBezTo>
                      <a:pt x="0" y="446730"/>
                      <a:pt x="63935" y="458684"/>
                      <a:pt x="93709" y="429329"/>
                    </a:cubicBezTo>
                    <a:cubicBezTo>
                      <a:pt x="123482" y="399975"/>
                      <a:pt x="198533" y="155745"/>
                      <a:pt x="198533" y="155745"/>
                    </a:cubicBezTo>
                    <a:lnTo>
                      <a:pt x="245634" y="0"/>
                    </a:lnTo>
                    <a:close/>
                  </a:path>
                </a:pathLst>
              </a:custGeom>
              <a:solidFill>
                <a:srgbClr val="F9DDBF"/>
              </a:solidFill>
              <a:ln w="2465" cap="flat">
                <a:noFill/>
                <a:prstDash val="solid"/>
                <a:miter/>
              </a:ln>
            </p:spPr>
            <p:txBody>
              <a:bodyPr rtlCol="0" anchor="ctr"/>
              <a:lstStyle/>
              <a:p>
                <a:endParaRPr lang="en-US"/>
              </a:p>
            </p:txBody>
          </p:sp>
          <p:sp>
            <p:nvSpPr>
              <p:cNvPr id="105" name="任意多边形: 形状 104">
                <a:extLst>
                  <a:ext uri="{FF2B5EF4-FFF2-40B4-BE49-F238E27FC236}">
                    <a16:creationId xmlns:a16="http://schemas.microsoft.com/office/drawing/2014/main" id="{3C57C1C1-791C-2019-E340-CAC1764D8181}"/>
                  </a:ext>
                </a:extLst>
              </p:cNvPr>
              <p:cNvSpPr/>
              <p:nvPr/>
            </p:nvSpPr>
            <p:spPr>
              <a:xfrm>
                <a:off x="8387756" y="4579004"/>
                <a:ext cx="278463" cy="310746"/>
              </a:xfrm>
              <a:custGeom>
                <a:avLst/>
                <a:gdLst>
                  <a:gd name="connsiteX0" fmla="*/ 0 w 278463"/>
                  <a:gd name="connsiteY0" fmla="*/ 309051 h 310746"/>
                  <a:gd name="connsiteX1" fmla="*/ 253940 w 278463"/>
                  <a:gd name="connsiteY1" fmla="*/ 285390 h 310746"/>
                  <a:gd name="connsiteX2" fmla="*/ 278464 w 278463"/>
                  <a:gd name="connsiteY2" fmla="*/ 122324 h 310746"/>
                  <a:gd name="connsiteX3" fmla="*/ 235997 w 278463"/>
                  <a:gd name="connsiteY3" fmla="*/ 0 h 310746"/>
                  <a:gd name="connsiteX4" fmla="*/ 201885 w 278463"/>
                  <a:gd name="connsiteY4" fmla="*/ 171372 h 310746"/>
                  <a:gd name="connsiteX5" fmla="*/ 17647 w 278463"/>
                  <a:gd name="connsiteY5" fmla="*/ 268925 h 310746"/>
                  <a:gd name="connsiteX6" fmla="*/ 0 w 278463"/>
                  <a:gd name="connsiteY6" fmla="*/ 309051 h 3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63" h="310746">
                    <a:moveTo>
                      <a:pt x="0" y="309051"/>
                    </a:moveTo>
                    <a:cubicBezTo>
                      <a:pt x="89790" y="315656"/>
                      <a:pt x="247828" y="301953"/>
                      <a:pt x="253940" y="285390"/>
                    </a:cubicBezTo>
                    <a:cubicBezTo>
                      <a:pt x="275063" y="228085"/>
                      <a:pt x="260570" y="210142"/>
                      <a:pt x="278464" y="122324"/>
                    </a:cubicBezTo>
                    <a:lnTo>
                      <a:pt x="235997" y="0"/>
                    </a:lnTo>
                    <a:cubicBezTo>
                      <a:pt x="235997" y="0"/>
                      <a:pt x="242208" y="135929"/>
                      <a:pt x="201885" y="171372"/>
                    </a:cubicBezTo>
                    <a:cubicBezTo>
                      <a:pt x="161612" y="206814"/>
                      <a:pt x="37341" y="239201"/>
                      <a:pt x="17647" y="268925"/>
                    </a:cubicBezTo>
                    <a:cubicBezTo>
                      <a:pt x="8158" y="283196"/>
                      <a:pt x="1873" y="297541"/>
                      <a:pt x="0" y="309051"/>
                    </a:cubicBezTo>
                    <a:close/>
                  </a:path>
                </a:pathLst>
              </a:custGeom>
              <a:solidFill>
                <a:srgbClr val="F2CCAA"/>
              </a:solidFill>
              <a:ln w="2465" cap="flat">
                <a:noFill/>
                <a:prstDash val="solid"/>
                <a:miter/>
              </a:ln>
            </p:spPr>
            <p:txBody>
              <a:bodyPr rtlCol="0" anchor="ctr"/>
              <a:lstStyle/>
              <a:p>
                <a:endParaRPr lang="en-US"/>
              </a:p>
            </p:txBody>
          </p:sp>
          <p:sp>
            <p:nvSpPr>
              <p:cNvPr id="106" name="任意多边形: 形状 105">
                <a:extLst>
                  <a:ext uri="{FF2B5EF4-FFF2-40B4-BE49-F238E27FC236}">
                    <a16:creationId xmlns:a16="http://schemas.microsoft.com/office/drawing/2014/main" id="{7B98B09B-EDC5-CD8E-8645-10B5DA04295E}"/>
                  </a:ext>
                </a:extLst>
              </p:cNvPr>
              <p:cNvSpPr/>
              <p:nvPr/>
            </p:nvSpPr>
            <p:spPr>
              <a:xfrm>
                <a:off x="8333923" y="4817277"/>
                <a:ext cx="157178" cy="54899"/>
              </a:xfrm>
              <a:custGeom>
                <a:avLst/>
                <a:gdLst>
                  <a:gd name="connsiteX0" fmla="*/ 157178 w 157178"/>
                  <a:gd name="connsiteY0" fmla="*/ 14360 h 54899"/>
                  <a:gd name="connsiteX1" fmla="*/ 54326 w 157178"/>
                  <a:gd name="connsiteY1" fmla="*/ 1765 h 54899"/>
                  <a:gd name="connsiteX2" fmla="*/ 373 w 157178"/>
                  <a:gd name="connsiteY2" fmla="*/ 47856 h 54899"/>
                  <a:gd name="connsiteX3" fmla="*/ 44073 w 157178"/>
                  <a:gd name="connsiteY3" fmla="*/ 37430 h 54899"/>
                  <a:gd name="connsiteX4" fmla="*/ 81660 w 157178"/>
                  <a:gd name="connsiteY4" fmla="*/ 45933 h 54899"/>
                  <a:gd name="connsiteX5" fmla="*/ 149070 w 157178"/>
                  <a:gd name="connsiteY5" fmla="*/ 53180 h 54899"/>
                  <a:gd name="connsiteX6" fmla="*/ 157178 w 157178"/>
                  <a:gd name="connsiteY6" fmla="*/ 14360 h 5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78" h="54899">
                    <a:moveTo>
                      <a:pt x="157178" y="14360"/>
                    </a:moveTo>
                    <a:cubicBezTo>
                      <a:pt x="157178" y="14360"/>
                      <a:pt x="68695" y="-5998"/>
                      <a:pt x="54326" y="1765"/>
                    </a:cubicBezTo>
                    <a:cubicBezTo>
                      <a:pt x="39982" y="9529"/>
                      <a:pt x="4810" y="37923"/>
                      <a:pt x="373" y="47856"/>
                    </a:cubicBezTo>
                    <a:cubicBezTo>
                      <a:pt x="-4063" y="57789"/>
                      <a:pt x="32267" y="40511"/>
                      <a:pt x="44073" y="37430"/>
                    </a:cubicBezTo>
                    <a:cubicBezTo>
                      <a:pt x="51714" y="35433"/>
                      <a:pt x="71752" y="42557"/>
                      <a:pt x="81660" y="45933"/>
                    </a:cubicBezTo>
                    <a:cubicBezTo>
                      <a:pt x="123387" y="60179"/>
                      <a:pt x="149070" y="53180"/>
                      <a:pt x="149070" y="53180"/>
                    </a:cubicBezTo>
                    <a:lnTo>
                      <a:pt x="157178" y="14360"/>
                    </a:lnTo>
                    <a:close/>
                  </a:path>
                </a:pathLst>
              </a:custGeom>
              <a:solidFill>
                <a:srgbClr val="FFB27D"/>
              </a:solidFill>
              <a:ln w="2465" cap="flat">
                <a:noFill/>
                <a:prstDash val="solid"/>
                <a:miter/>
              </a:ln>
            </p:spPr>
            <p:txBody>
              <a:bodyPr rtlCol="0" anchor="ctr"/>
              <a:lstStyle/>
              <a:p>
                <a:endParaRPr lang="en-US"/>
              </a:p>
            </p:txBody>
          </p:sp>
          <p:sp>
            <p:nvSpPr>
              <p:cNvPr id="107" name="任意多边形: 形状 106">
                <a:extLst>
                  <a:ext uri="{FF2B5EF4-FFF2-40B4-BE49-F238E27FC236}">
                    <a16:creationId xmlns:a16="http://schemas.microsoft.com/office/drawing/2014/main" id="{5EA5BEF7-128C-031A-FEE8-6255772B4490}"/>
                  </a:ext>
                </a:extLst>
              </p:cNvPr>
              <p:cNvSpPr/>
              <p:nvPr/>
            </p:nvSpPr>
            <p:spPr>
              <a:xfrm>
                <a:off x="8476580" y="4335268"/>
                <a:ext cx="361142" cy="564348"/>
              </a:xfrm>
              <a:custGeom>
                <a:avLst/>
                <a:gdLst>
                  <a:gd name="connsiteX0" fmla="*/ 77372 w 361142"/>
                  <a:gd name="connsiteY0" fmla="*/ 0 h 564348"/>
                  <a:gd name="connsiteX1" fmla="*/ 237110 w 361142"/>
                  <a:gd name="connsiteY1" fmla="*/ 65931 h 564348"/>
                  <a:gd name="connsiteX2" fmla="*/ 340875 w 361142"/>
                  <a:gd name="connsiteY2" fmla="*/ 538270 h 564348"/>
                  <a:gd name="connsiteX3" fmla="*/ 2839 w 361142"/>
                  <a:gd name="connsiteY3" fmla="*/ 549435 h 564348"/>
                  <a:gd name="connsiteX4" fmla="*/ 6709 w 361142"/>
                  <a:gd name="connsiteY4" fmla="*/ 488606 h 564348"/>
                  <a:gd name="connsiteX5" fmla="*/ 226907 w 361142"/>
                  <a:gd name="connsiteY5" fmla="*/ 429107 h 564348"/>
                  <a:gd name="connsiteX6" fmla="*/ 113899 w 361142"/>
                  <a:gd name="connsiteY6" fmla="*/ 222268 h 564348"/>
                  <a:gd name="connsiteX7" fmla="*/ 77372 w 361142"/>
                  <a:gd name="connsiteY7" fmla="*/ 0 h 56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42" h="564348">
                    <a:moveTo>
                      <a:pt x="77372" y="0"/>
                    </a:moveTo>
                    <a:cubicBezTo>
                      <a:pt x="77372" y="0"/>
                      <a:pt x="196319" y="8183"/>
                      <a:pt x="237110" y="65931"/>
                    </a:cubicBezTo>
                    <a:cubicBezTo>
                      <a:pt x="294538" y="147218"/>
                      <a:pt x="407151" y="492746"/>
                      <a:pt x="340875" y="538270"/>
                    </a:cubicBezTo>
                    <a:cubicBezTo>
                      <a:pt x="266268" y="589511"/>
                      <a:pt x="2839" y="549435"/>
                      <a:pt x="2839" y="549435"/>
                    </a:cubicBezTo>
                    <a:cubicBezTo>
                      <a:pt x="2839" y="549435"/>
                      <a:pt x="-5640" y="508348"/>
                      <a:pt x="6709" y="488606"/>
                    </a:cubicBezTo>
                    <a:cubicBezTo>
                      <a:pt x="19057" y="468863"/>
                      <a:pt x="217689" y="438202"/>
                      <a:pt x="226907" y="429107"/>
                    </a:cubicBezTo>
                    <a:cubicBezTo>
                      <a:pt x="236125" y="420012"/>
                      <a:pt x="113702" y="249750"/>
                      <a:pt x="113899" y="222268"/>
                    </a:cubicBezTo>
                    <a:cubicBezTo>
                      <a:pt x="114121" y="194786"/>
                      <a:pt x="77372" y="0"/>
                      <a:pt x="77372" y="0"/>
                    </a:cubicBezTo>
                    <a:close/>
                  </a:path>
                </a:pathLst>
              </a:custGeom>
              <a:solidFill>
                <a:srgbClr val="F9DDBF"/>
              </a:solidFill>
              <a:ln w="2465" cap="flat">
                <a:noFill/>
                <a:prstDash val="solid"/>
                <a:miter/>
              </a:ln>
            </p:spPr>
            <p:txBody>
              <a:bodyPr rtlCol="0" anchor="ctr"/>
              <a:lstStyle/>
              <a:p>
                <a:endParaRPr lang="en-US"/>
              </a:p>
            </p:txBody>
          </p:sp>
          <p:sp>
            <p:nvSpPr>
              <p:cNvPr id="108" name="任意多边形: 形状 107">
                <a:extLst>
                  <a:ext uri="{FF2B5EF4-FFF2-40B4-BE49-F238E27FC236}">
                    <a16:creationId xmlns:a16="http://schemas.microsoft.com/office/drawing/2014/main" id="{16A9251F-4091-9DCF-4888-D84F742B6F3C}"/>
                  </a:ext>
                </a:extLst>
              </p:cNvPr>
              <p:cNvSpPr/>
              <p:nvPr/>
            </p:nvSpPr>
            <p:spPr>
              <a:xfrm>
                <a:off x="8348912" y="4843690"/>
                <a:ext cx="34876" cy="28801"/>
              </a:xfrm>
              <a:custGeom>
                <a:avLst/>
                <a:gdLst>
                  <a:gd name="connsiteX0" fmla="*/ 34876 w 34876"/>
                  <a:gd name="connsiteY0" fmla="*/ 0 h 28801"/>
                  <a:gd name="connsiteX1" fmla="*/ 10032 w 34876"/>
                  <a:gd name="connsiteY1" fmla="*/ 26644 h 28801"/>
                  <a:gd name="connsiteX2" fmla="*/ 0 w 34876"/>
                  <a:gd name="connsiteY2" fmla="*/ 28714 h 28801"/>
                  <a:gd name="connsiteX3" fmla="*/ 12669 w 34876"/>
                  <a:gd name="connsiteY3" fmla="*/ 6285 h 28801"/>
                  <a:gd name="connsiteX4" fmla="*/ 34876 w 34876"/>
                  <a:gd name="connsiteY4" fmla="*/ 0 h 2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6" h="28801">
                    <a:moveTo>
                      <a:pt x="34876" y="0"/>
                    </a:moveTo>
                    <a:cubicBezTo>
                      <a:pt x="34876" y="0"/>
                      <a:pt x="16144" y="23834"/>
                      <a:pt x="10032" y="26644"/>
                    </a:cubicBezTo>
                    <a:cubicBezTo>
                      <a:pt x="3919" y="29454"/>
                      <a:pt x="0" y="28714"/>
                      <a:pt x="0" y="28714"/>
                    </a:cubicBezTo>
                    <a:lnTo>
                      <a:pt x="12669" y="6285"/>
                    </a:lnTo>
                    <a:lnTo>
                      <a:pt x="34876" y="0"/>
                    </a:lnTo>
                    <a:close/>
                  </a:path>
                </a:pathLst>
              </a:custGeom>
              <a:solidFill>
                <a:srgbClr val="FFB27D"/>
              </a:solidFill>
              <a:ln w="2465" cap="flat">
                <a:noFill/>
                <a:prstDash val="solid"/>
                <a:miter/>
              </a:ln>
            </p:spPr>
            <p:txBody>
              <a:bodyPr rtlCol="0" anchor="ctr"/>
              <a:lstStyle/>
              <a:p>
                <a:endParaRPr lang="en-US"/>
              </a:p>
            </p:txBody>
          </p:sp>
          <p:sp>
            <p:nvSpPr>
              <p:cNvPr id="109" name="任意多边形: 形状 108">
                <a:extLst>
                  <a:ext uri="{FF2B5EF4-FFF2-40B4-BE49-F238E27FC236}">
                    <a16:creationId xmlns:a16="http://schemas.microsoft.com/office/drawing/2014/main" id="{C770769E-FB6D-0B48-7E70-42026E2E482C}"/>
                  </a:ext>
                </a:extLst>
              </p:cNvPr>
              <p:cNvSpPr/>
              <p:nvPr/>
            </p:nvSpPr>
            <p:spPr>
              <a:xfrm>
                <a:off x="8334075" y="4819043"/>
                <a:ext cx="54174" cy="29366"/>
              </a:xfrm>
              <a:custGeom>
                <a:avLst/>
                <a:gdLst>
                  <a:gd name="connsiteX0" fmla="*/ 54174 w 54174"/>
                  <a:gd name="connsiteY0" fmla="*/ 0 h 29366"/>
                  <a:gd name="connsiteX1" fmla="*/ 0 w 54174"/>
                  <a:gd name="connsiteY1" fmla="*/ 25830 h 29366"/>
                  <a:gd name="connsiteX2" fmla="*/ 8923 w 54174"/>
                  <a:gd name="connsiteY2" fmla="*/ 29355 h 29366"/>
                  <a:gd name="connsiteX3" fmla="*/ 32387 w 54174"/>
                  <a:gd name="connsiteY3" fmla="*/ 23095 h 29366"/>
                  <a:gd name="connsiteX4" fmla="*/ 54174 w 54174"/>
                  <a:gd name="connsiteY4" fmla="*/ 0 h 2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74" h="29366">
                    <a:moveTo>
                      <a:pt x="54174" y="0"/>
                    </a:moveTo>
                    <a:lnTo>
                      <a:pt x="0" y="25830"/>
                    </a:lnTo>
                    <a:cubicBezTo>
                      <a:pt x="0" y="25830"/>
                      <a:pt x="2268" y="29601"/>
                      <a:pt x="8923" y="29355"/>
                    </a:cubicBezTo>
                    <a:cubicBezTo>
                      <a:pt x="15577" y="29108"/>
                      <a:pt x="32387" y="23095"/>
                      <a:pt x="32387" y="23095"/>
                    </a:cubicBezTo>
                    <a:lnTo>
                      <a:pt x="54174" y="0"/>
                    </a:lnTo>
                    <a:close/>
                  </a:path>
                </a:pathLst>
              </a:custGeom>
              <a:solidFill>
                <a:srgbClr val="FFB27D"/>
              </a:solidFill>
              <a:ln w="2465" cap="flat">
                <a:noFill/>
                <a:prstDash val="solid"/>
                <a:miter/>
              </a:ln>
            </p:spPr>
            <p:txBody>
              <a:bodyPr rtlCol="0" anchor="ctr"/>
              <a:lstStyle/>
              <a:p>
                <a:endParaRPr lang="en-US"/>
              </a:p>
            </p:txBody>
          </p:sp>
        </p:grpSp>
        <p:grpSp>
          <p:nvGrpSpPr>
            <p:cNvPr id="85" name="图形 17">
              <a:extLst>
                <a:ext uri="{FF2B5EF4-FFF2-40B4-BE49-F238E27FC236}">
                  <a16:creationId xmlns:a16="http://schemas.microsoft.com/office/drawing/2014/main" id="{B7E85ED7-4570-3D30-108F-24A295F00EF6}"/>
                </a:ext>
              </a:extLst>
            </p:cNvPr>
            <p:cNvGrpSpPr/>
            <p:nvPr/>
          </p:nvGrpSpPr>
          <p:grpSpPr>
            <a:xfrm>
              <a:off x="7817174" y="4585585"/>
              <a:ext cx="685290" cy="324332"/>
              <a:chOff x="7817174" y="4585585"/>
              <a:chExt cx="685290" cy="324332"/>
            </a:xfrm>
          </p:grpSpPr>
          <p:grpSp>
            <p:nvGrpSpPr>
              <p:cNvPr id="86" name="图形 17">
                <a:extLst>
                  <a:ext uri="{FF2B5EF4-FFF2-40B4-BE49-F238E27FC236}">
                    <a16:creationId xmlns:a16="http://schemas.microsoft.com/office/drawing/2014/main" id="{CD6D8DAD-8F0E-1202-3896-F7FF8531EAEC}"/>
                  </a:ext>
                </a:extLst>
              </p:cNvPr>
              <p:cNvGrpSpPr/>
              <p:nvPr/>
            </p:nvGrpSpPr>
            <p:grpSpPr>
              <a:xfrm>
                <a:off x="7817174" y="4585585"/>
                <a:ext cx="685290" cy="324332"/>
                <a:chOff x="7817174" y="4585585"/>
                <a:chExt cx="685290" cy="324332"/>
              </a:xfrm>
            </p:grpSpPr>
            <p:sp>
              <p:nvSpPr>
                <p:cNvPr id="88" name="任意多边形: 形状 87">
                  <a:extLst>
                    <a:ext uri="{FF2B5EF4-FFF2-40B4-BE49-F238E27FC236}">
                      <a16:creationId xmlns:a16="http://schemas.microsoft.com/office/drawing/2014/main" id="{735AE611-95A6-8AC6-94A6-3E9B25B8D121}"/>
                    </a:ext>
                  </a:extLst>
                </p:cNvPr>
                <p:cNvSpPr/>
                <p:nvPr/>
              </p:nvSpPr>
              <p:spPr>
                <a:xfrm>
                  <a:off x="7817174" y="4585585"/>
                  <a:ext cx="553304" cy="323395"/>
                </a:xfrm>
                <a:custGeom>
                  <a:avLst/>
                  <a:gdLst>
                    <a:gd name="connsiteX0" fmla="*/ 553305 w 553304"/>
                    <a:gd name="connsiteY0" fmla="*/ 323396 h 323395"/>
                    <a:gd name="connsiteX1" fmla="*/ 126218 w 553304"/>
                    <a:gd name="connsiteY1" fmla="*/ 320389 h 323395"/>
                    <a:gd name="connsiteX2" fmla="*/ 0 w 553304"/>
                    <a:gd name="connsiteY2" fmla="*/ 0 h 323395"/>
                    <a:gd name="connsiteX3" fmla="*/ 426421 w 553304"/>
                    <a:gd name="connsiteY3" fmla="*/ 3007 h 323395"/>
                  </a:gdLst>
                  <a:ahLst/>
                  <a:cxnLst>
                    <a:cxn ang="0">
                      <a:pos x="connsiteX0" y="connsiteY0"/>
                    </a:cxn>
                    <a:cxn ang="0">
                      <a:pos x="connsiteX1" y="connsiteY1"/>
                    </a:cxn>
                    <a:cxn ang="0">
                      <a:pos x="connsiteX2" y="connsiteY2"/>
                    </a:cxn>
                    <a:cxn ang="0">
                      <a:pos x="connsiteX3" y="connsiteY3"/>
                    </a:cxn>
                  </a:cxnLst>
                  <a:rect l="l" t="t" r="r" b="b"/>
                  <a:pathLst>
                    <a:path w="553304" h="323395">
                      <a:moveTo>
                        <a:pt x="553305" y="323396"/>
                      </a:moveTo>
                      <a:lnTo>
                        <a:pt x="126218" y="320389"/>
                      </a:lnTo>
                      <a:lnTo>
                        <a:pt x="0" y="0"/>
                      </a:lnTo>
                      <a:lnTo>
                        <a:pt x="426421" y="3007"/>
                      </a:lnTo>
                      <a:close/>
                    </a:path>
                  </a:pathLst>
                </a:custGeom>
                <a:solidFill>
                  <a:srgbClr val="F99746"/>
                </a:solidFill>
                <a:ln w="2465" cap="flat">
                  <a:noFill/>
                  <a:prstDash val="solid"/>
                  <a:miter/>
                </a:ln>
              </p:spPr>
              <p:txBody>
                <a:bodyPr rtlCol="0" anchor="ctr"/>
                <a:lstStyle/>
                <a:p>
                  <a:endParaRPr lang="en-US"/>
                </a:p>
              </p:txBody>
            </p:sp>
            <p:sp>
              <p:nvSpPr>
                <p:cNvPr id="89" name="任意多边形: 形状 88">
                  <a:extLst>
                    <a:ext uri="{FF2B5EF4-FFF2-40B4-BE49-F238E27FC236}">
                      <a16:creationId xmlns:a16="http://schemas.microsoft.com/office/drawing/2014/main" id="{8CB84443-92A5-8865-9308-83FC1BF139F9}"/>
                    </a:ext>
                  </a:extLst>
                </p:cNvPr>
                <p:cNvSpPr/>
                <p:nvPr/>
              </p:nvSpPr>
              <p:spPr>
                <a:xfrm>
                  <a:off x="7938463" y="4893502"/>
                  <a:ext cx="564001" cy="16415"/>
                </a:xfrm>
                <a:custGeom>
                  <a:avLst/>
                  <a:gdLst>
                    <a:gd name="connsiteX0" fmla="*/ 0 w 564001"/>
                    <a:gd name="connsiteY0" fmla="*/ 0 h 16415"/>
                    <a:gd name="connsiteX1" fmla="*/ 564002 w 564001"/>
                    <a:gd name="connsiteY1" fmla="*/ 3968 h 16415"/>
                    <a:gd name="connsiteX2" fmla="*/ 563903 w 564001"/>
                    <a:gd name="connsiteY2" fmla="*/ 16415 h 16415"/>
                    <a:gd name="connsiteX3" fmla="*/ 4929 w 564001"/>
                    <a:gd name="connsiteY3" fmla="*/ 12471 h 16415"/>
                  </a:gdLst>
                  <a:ahLst/>
                  <a:cxnLst>
                    <a:cxn ang="0">
                      <a:pos x="connsiteX0" y="connsiteY0"/>
                    </a:cxn>
                    <a:cxn ang="0">
                      <a:pos x="connsiteX1" y="connsiteY1"/>
                    </a:cxn>
                    <a:cxn ang="0">
                      <a:pos x="connsiteX2" y="connsiteY2"/>
                    </a:cxn>
                    <a:cxn ang="0">
                      <a:pos x="connsiteX3" y="connsiteY3"/>
                    </a:cxn>
                  </a:cxnLst>
                  <a:rect l="l" t="t" r="r" b="b"/>
                  <a:pathLst>
                    <a:path w="564001" h="16415">
                      <a:moveTo>
                        <a:pt x="0" y="0"/>
                      </a:moveTo>
                      <a:lnTo>
                        <a:pt x="564002" y="3968"/>
                      </a:lnTo>
                      <a:lnTo>
                        <a:pt x="563903" y="16415"/>
                      </a:lnTo>
                      <a:lnTo>
                        <a:pt x="4929" y="12471"/>
                      </a:lnTo>
                      <a:close/>
                    </a:path>
                  </a:pathLst>
                </a:custGeom>
                <a:solidFill>
                  <a:srgbClr val="ED7D2B"/>
                </a:solidFill>
                <a:ln w="2465" cap="flat">
                  <a:noFill/>
                  <a:prstDash val="solid"/>
                  <a:miter/>
                </a:ln>
              </p:spPr>
              <p:txBody>
                <a:bodyPr rtlCol="0" anchor="ctr"/>
                <a:lstStyle/>
                <a:p>
                  <a:endParaRPr lang="en-US"/>
                </a:p>
              </p:txBody>
            </p:sp>
          </p:grpSp>
          <p:sp>
            <p:nvSpPr>
              <p:cNvPr id="87" name="任意多边形: 形状 86">
                <a:extLst>
                  <a:ext uri="{FF2B5EF4-FFF2-40B4-BE49-F238E27FC236}">
                    <a16:creationId xmlns:a16="http://schemas.microsoft.com/office/drawing/2014/main" id="{BB0BF908-68CF-6ED8-3826-915ECFDBF4AA}"/>
                  </a:ext>
                </a:extLst>
              </p:cNvPr>
              <p:cNvSpPr/>
              <p:nvPr/>
            </p:nvSpPr>
            <p:spPr>
              <a:xfrm>
                <a:off x="8051552" y="4726763"/>
                <a:ext cx="42230" cy="40767"/>
              </a:xfrm>
              <a:custGeom>
                <a:avLst/>
                <a:gdLst>
                  <a:gd name="connsiteX0" fmla="*/ 781 w 42230"/>
                  <a:gd name="connsiteY0" fmla="*/ 20236 h 40767"/>
                  <a:gd name="connsiteX1" fmla="*/ 15422 w 42230"/>
                  <a:gd name="connsiteY1" fmla="*/ 0 h 40767"/>
                  <a:gd name="connsiteX2" fmla="*/ 41449 w 42230"/>
                  <a:gd name="connsiteY2" fmla="*/ 20531 h 40767"/>
                  <a:gd name="connsiteX3" fmla="*/ 26809 w 42230"/>
                  <a:gd name="connsiteY3" fmla="*/ 40767 h 40767"/>
                  <a:gd name="connsiteX4" fmla="*/ 781 w 42230"/>
                  <a:gd name="connsiteY4" fmla="*/ 20236 h 4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0" h="40767">
                    <a:moveTo>
                      <a:pt x="781" y="20236"/>
                    </a:moveTo>
                    <a:cubicBezTo>
                      <a:pt x="-2349" y="8972"/>
                      <a:pt x="4207" y="-74"/>
                      <a:pt x="15422" y="0"/>
                    </a:cubicBezTo>
                    <a:cubicBezTo>
                      <a:pt x="26661" y="74"/>
                      <a:pt x="38295" y="9268"/>
                      <a:pt x="41449" y="20531"/>
                    </a:cubicBezTo>
                    <a:cubicBezTo>
                      <a:pt x="44579" y="31795"/>
                      <a:pt x="38023" y="40841"/>
                      <a:pt x="26809" y="40767"/>
                    </a:cubicBezTo>
                    <a:cubicBezTo>
                      <a:pt x="15594" y="40693"/>
                      <a:pt x="3911" y="31475"/>
                      <a:pt x="781" y="20236"/>
                    </a:cubicBezTo>
                    <a:close/>
                  </a:path>
                </a:pathLst>
              </a:custGeom>
              <a:solidFill>
                <a:srgbClr val="FFFFFF"/>
              </a:solidFill>
              <a:ln w="2465" cap="flat">
                <a:noFill/>
                <a:prstDash val="solid"/>
                <a:miter/>
              </a:ln>
            </p:spPr>
            <p:txBody>
              <a:bodyPr rtlCol="0" anchor="ctr"/>
              <a:lstStyle/>
              <a:p>
                <a:endParaRPr lang="en-US"/>
              </a:p>
            </p:txBody>
          </p:sp>
        </p:grpSp>
      </p:grpSp>
      <p:sp>
        <p:nvSpPr>
          <p:cNvPr id="79" name="任意多边形: 形状 78">
            <a:extLst>
              <a:ext uri="{FF2B5EF4-FFF2-40B4-BE49-F238E27FC236}">
                <a16:creationId xmlns:a16="http://schemas.microsoft.com/office/drawing/2014/main" id="{0173DE9C-3445-74D6-5012-7D37F89B114A}"/>
              </a:ext>
            </a:extLst>
          </p:cNvPr>
          <p:cNvSpPr/>
          <p:nvPr/>
        </p:nvSpPr>
        <p:spPr>
          <a:xfrm rot="16200673">
            <a:off x="9911366" y="5627928"/>
            <a:ext cx="228497" cy="1149360"/>
          </a:xfrm>
          <a:custGeom>
            <a:avLst/>
            <a:gdLst>
              <a:gd name="connsiteX0" fmla="*/ 0 w 257982"/>
              <a:gd name="connsiteY0" fmla="*/ 0 h 1297674"/>
              <a:gd name="connsiteX1" fmla="*/ 257982 w 257982"/>
              <a:gd name="connsiteY1" fmla="*/ 0 h 1297674"/>
              <a:gd name="connsiteX2" fmla="*/ 257982 w 257982"/>
              <a:gd name="connsiteY2" fmla="*/ 1297674 h 1297674"/>
              <a:gd name="connsiteX3" fmla="*/ 0 w 257982"/>
              <a:gd name="connsiteY3" fmla="*/ 1297674 h 1297674"/>
            </a:gdLst>
            <a:ahLst/>
            <a:cxnLst>
              <a:cxn ang="0">
                <a:pos x="connsiteX0" y="connsiteY0"/>
              </a:cxn>
              <a:cxn ang="0">
                <a:pos x="connsiteX1" y="connsiteY1"/>
              </a:cxn>
              <a:cxn ang="0">
                <a:pos x="connsiteX2" y="connsiteY2"/>
              </a:cxn>
              <a:cxn ang="0">
                <a:pos x="connsiteX3" y="connsiteY3"/>
              </a:cxn>
            </a:cxnLst>
            <a:rect l="l" t="t" r="r" b="b"/>
            <a:pathLst>
              <a:path w="257982" h="1297674">
                <a:moveTo>
                  <a:pt x="0" y="0"/>
                </a:moveTo>
                <a:lnTo>
                  <a:pt x="257982" y="0"/>
                </a:lnTo>
                <a:lnTo>
                  <a:pt x="257982" y="1297674"/>
                </a:lnTo>
                <a:lnTo>
                  <a:pt x="0" y="1297674"/>
                </a:lnTo>
                <a:close/>
              </a:path>
            </a:pathLst>
          </a:custGeom>
          <a:solidFill>
            <a:schemeClr val="accent2">
              <a:lumMod val="75000"/>
            </a:schemeClr>
          </a:solidFill>
          <a:ln w="2465" cap="flat">
            <a:noFill/>
            <a:prstDash val="solid"/>
            <a:miter/>
          </a:ln>
        </p:spPr>
        <p:txBody>
          <a:bodyPr rtlCol="0" anchor="ctr"/>
          <a:lstStyle/>
          <a:p>
            <a:endParaRPr lang="en-US"/>
          </a:p>
        </p:txBody>
      </p:sp>
      <p:sp>
        <p:nvSpPr>
          <p:cNvPr id="80" name="任意多边形: 形状 79">
            <a:extLst>
              <a:ext uri="{FF2B5EF4-FFF2-40B4-BE49-F238E27FC236}">
                <a16:creationId xmlns:a16="http://schemas.microsoft.com/office/drawing/2014/main" id="{2E191D3A-1539-0C50-3D3D-1B06C46B0589}"/>
              </a:ext>
            </a:extLst>
          </p:cNvPr>
          <p:cNvSpPr/>
          <p:nvPr/>
        </p:nvSpPr>
        <p:spPr>
          <a:xfrm>
            <a:off x="9183728" y="6088251"/>
            <a:ext cx="289826" cy="228497"/>
          </a:xfrm>
          <a:custGeom>
            <a:avLst/>
            <a:gdLst>
              <a:gd name="connsiteX0" fmla="*/ 301657 w 327225"/>
              <a:gd name="connsiteY0" fmla="*/ 257982 h 257982"/>
              <a:gd name="connsiteX1" fmla="*/ 110937 w 327225"/>
              <a:gd name="connsiteY1" fmla="*/ 176400 h 257982"/>
              <a:gd name="connsiteX2" fmla="*/ 0 w 327225"/>
              <a:gd name="connsiteY2" fmla="*/ 128954 h 257982"/>
              <a:gd name="connsiteX3" fmla="*/ 113550 w 327225"/>
              <a:gd name="connsiteY3" fmla="*/ 80424 h 257982"/>
              <a:gd name="connsiteX4" fmla="*/ 301731 w 327225"/>
              <a:gd name="connsiteY4" fmla="*/ 0 h 257982"/>
              <a:gd name="connsiteX5" fmla="*/ 327216 w 327225"/>
              <a:gd name="connsiteY5" fmla="*/ 121880 h 257982"/>
              <a:gd name="connsiteX6" fmla="*/ 301657 w 327225"/>
              <a:gd name="connsiteY6" fmla="*/ 257982 h 2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225" h="257982">
                <a:moveTo>
                  <a:pt x="301657" y="257982"/>
                </a:moveTo>
                <a:lnTo>
                  <a:pt x="110937" y="176400"/>
                </a:lnTo>
                <a:lnTo>
                  <a:pt x="0" y="128954"/>
                </a:lnTo>
                <a:lnTo>
                  <a:pt x="113550" y="80424"/>
                </a:lnTo>
                <a:lnTo>
                  <a:pt x="301731" y="0"/>
                </a:lnTo>
                <a:cubicBezTo>
                  <a:pt x="301731" y="0"/>
                  <a:pt x="326847" y="62826"/>
                  <a:pt x="327216" y="121880"/>
                </a:cubicBezTo>
                <a:cubicBezTo>
                  <a:pt x="327808" y="214579"/>
                  <a:pt x="301657" y="257982"/>
                  <a:pt x="301657" y="257982"/>
                </a:cubicBezTo>
                <a:close/>
              </a:path>
            </a:pathLst>
          </a:custGeom>
          <a:solidFill>
            <a:srgbClr val="FCECDB"/>
          </a:solidFill>
          <a:ln w="2465" cap="flat">
            <a:noFill/>
            <a:prstDash val="solid"/>
            <a:miter/>
          </a:ln>
        </p:spPr>
        <p:txBody>
          <a:bodyPr rtlCol="0" anchor="ctr"/>
          <a:lstStyle/>
          <a:p>
            <a:endParaRPr lang="en-US"/>
          </a:p>
        </p:txBody>
      </p:sp>
      <p:sp>
        <p:nvSpPr>
          <p:cNvPr id="81" name="任意多边形: 形状 80">
            <a:extLst>
              <a:ext uri="{FF2B5EF4-FFF2-40B4-BE49-F238E27FC236}">
                <a16:creationId xmlns:a16="http://schemas.microsoft.com/office/drawing/2014/main" id="{F22FF3DF-FFAF-B7F6-FCFE-7DDCF5E841FE}"/>
              </a:ext>
            </a:extLst>
          </p:cNvPr>
          <p:cNvSpPr/>
          <p:nvPr/>
        </p:nvSpPr>
        <p:spPr>
          <a:xfrm>
            <a:off x="10600268" y="6088470"/>
            <a:ext cx="133645" cy="228497"/>
          </a:xfrm>
          <a:custGeom>
            <a:avLst/>
            <a:gdLst>
              <a:gd name="connsiteX0" fmla="*/ 150890 w 150890"/>
              <a:gd name="connsiteY0" fmla="*/ 85600 h 257982"/>
              <a:gd name="connsiteX1" fmla="*/ 150866 w 150890"/>
              <a:gd name="connsiteY1" fmla="*/ 167157 h 257982"/>
              <a:gd name="connsiteX2" fmla="*/ 60016 w 150890"/>
              <a:gd name="connsiteY2" fmla="*/ 257982 h 257982"/>
              <a:gd name="connsiteX3" fmla="*/ 0 w 150890"/>
              <a:gd name="connsiteY3" fmla="*/ 257982 h 257982"/>
              <a:gd name="connsiteX4" fmla="*/ 49 w 150890"/>
              <a:gd name="connsiteY4" fmla="*/ 0 h 257982"/>
              <a:gd name="connsiteX5" fmla="*/ 65340 w 150890"/>
              <a:gd name="connsiteY5" fmla="*/ 0 h 257982"/>
              <a:gd name="connsiteX6" fmla="*/ 150890 w 150890"/>
              <a:gd name="connsiteY6" fmla="*/ 85600 h 2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90" h="257982">
                <a:moveTo>
                  <a:pt x="150890" y="85600"/>
                </a:moveTo>
                <a:lnTo>
                  <a:pt x="150866" y="167157"/>
                </a:lnTo>
                <a:cubicBezTo>
                  <a:pt x="150866" y="217314"/>
                  <a:pt x="110173" y="257982"/>
                  <a:pt x="60016" y="257982"/>
                </a:cubicBezTo>
                <a:lnTo>
                  <a:pt x="0" y="257982"/>
                </a:lnTo>
                <a:lnTo>
                  <a:pt x="49" y="0"/>
                </a:lnTo>
                <a:lnTo>
                  <a:pt x="65340" y="0"/>
                </a:lnTo>
                <a:cubicBezTo>
                  <a:pt x="112613" y="25"/>
                  <a:pt x="150915" y="38351"/>
                  <a:pt x="150890" y="85600"/>
                </a:cubicBezTo>
                <a:close/>
              </a:path>
            </a:pathLst>
          </a:custGeom>
          <a:solidFill>
            <a:srgbClr val="FCECDB"/>
          </a:solidFill>
          <a:ln w="2465" cap="flat">
            <a:noFill/>
            <a:prstDash val="solid"/>
            <a:miter/>
          </a:ln>
        </p:spPr>
        <p:txBody>
          <a:bodyPr rtlCol="0" anchor="ctr"/>
          <a:lstStyle/>
          <a:p>
            <a:endParaRPr lang="en-US"/>
          </a:p>
        </p:txBody>
      </p:sp>
      <p:sp>
        <p:nvSpPr>
          <p:cNvPr id="82" name="任意多边形: 形状 81">
            <a:extLst>
              <a:ext uri="{FF2B5EF4-FFF2-40B4-BE49-F238E27FC236}">
                <a16:creationId xmlns:a16="http://schemas.microsoft.com/office/drawing/2014/main" id="{549702A9-139F-F150-295C-8E729447D2E0}"/>
              </a:ext>
            </a:extLst>
          </p:cNvPr>
          <p:cNvSpPr/>
          <p:nvPr/>
        </p:nvSpPr>
        <p:spPr>
          <a:xfrm>
            <a:off x="9183728" y="6159484"/>
            <a:ext cx="104796" cy="85007"/>
          </a:xfrm>
          <a:custGeom>
            <a:avLst/>
            <a:gdLst>
              <a:gd name="connsiteX0" fmla="*/ 113550 w 118319"/>
              <a:gd name="connsiteY0" fmla="*/ 0 h 95976"/>
              <a:gd name="connsiteX1" fmla="*/ 110937 w 118319"/>
              <a:gd name="connsiteY1" fmla="*/ 95976 h 95976"/>
              <a:gd name="connsiteX2" fmla="*/ 0 w 118319"/>
              <a:gd name="connsiteY2" fmla="*/ 48530 h 95976"/>
              <a:gd name="connsiteX3" fmla="*/ 113550 w 118319"/>
              <a:gd name="connsiteY3" fmla="*/ 0 h 95976"/>
            </a:gdLst>
            <a:ahLst/>
            <a:cxnLst>
              <a:cxn ang="0">
                <a:pos x="connsiteX0" y="connsiteY0"/>
              </a:cxn>
              <a:cxn ang="0">
                <a:pos x="connsiteX1" y="connsiteY1"/>
              </a:cxn>
              <a:cxn ang="0">
                <a:pos x="connsiteX2" y="connsiteY2"/>
              </a:cxn>
              <a:cxn ang="0">
                <a:pos x="connsiteX3" y="connsiteY3"/>
              </a:cxn>
            </a:cxnLst>
            <a:rect l="l" t="t" r="r" b="b"/>
            <a:pathLst>
              <a:path w="118319" h="95976">
                <a:moveTo>
                  <a:pt x="113550" y="0"/>
                </a:moveTo>
                <a:cubicBezTo>
                  <a:pt x="118282" y="26077"/>
                  <a:pt x="122373" y="66005"/>
                  <a:pt x="110937" y="95976"/>
                </a:cubicBezTo>
                <a:lnTo>
                  <a:pt x="0" y="48530"/>
                </a:lnTo>
                <a:lnTo>
                  <a:pt x="113550" y="0"/>
                </a:lnTo>
                <a:close/>
              </a:path>
            </a:pathLst>
          </a:custGeom>
          <a:solidFill>
            <a:srgbClr val="2B478B"/>
          </a:solidFill>
          <a:ln w="2465" cap="flat">
            <a:noFill/>
            <a:prstDash val="solid"/>
            <a:miter/>
          </a:ln>
        </p:spPr>
        <p:txBody>
          <a:bodyPr rtlCol="0" anchor="ctr"/>
          <a:lstStyle/>
          <a:p>
            <a:endParaRPr lang="en-US"/>
          </a:p>
        </p:txBody>
      </p:sp>
      <p:grpSp>
        <p:nvGrpSpPr>
          <p:cNvPr id="53" name="图形 17">
            <a:extLst>
              <a:ext uri="{FF2B5EF4-FFF2-40B4-BE49-F238E27FC236}">
                <a16:creationId xmlns:a16="http://schemas.microsoft.com/office/drawing/2014/main" id="{1C6208B3-F3C6-0F55-7892-924EE6B14260}"/>
              </a:ext>
            </a:extLst>
          </p:cNvPr>
          <p:cNvGrpSpPr/>
          <p:nvPr/>
        </p:nvGrpSpPr>
        <p:grpSpPr>
          <a:xfrm>
            <a:off x="9605182" y="4157217"/>
            <a:ext cx="903115" cy="2156017"/>
            <a:chOff x="5949017" y="3736958"/>
            <a:chExt cx="1019653" cy="2434229"/>
          </a:xfrm>
        </p:grpSpPr>
        <p:sp>
          <p:nvSpPr>
            <p:cNvPr id="55" name="任意多边形: 形状 54">
              <a:extLst>
                <a:ext uri="{FF2B5EF4-FFF2-40B4-BE49-F238E27FC236}">
                  <a16:creationId xmlns:a16="http://schemas.microsoft.com/office/drawing/2014/main" id="{97D44303-CF2B-350B-780A-A6FBD27F87EB}"/>
                </a:ext>
              </a:extLst>
            </p:cNvPr>
            <p:cNvSpPr/>
            <p:nvPr/>
          </p:nvSpPr>
          <p:spPr>
            <a:xfrm>
              <a:off x="6053841" y="4543586"/>
              <a:ext cx="228750" cy="131270"/>
            </a:xfrm>
            <a:custGeom>
              <a:avLst/>
              <a:gdLst>
                <a:gd name="connsiteX0" fmla="*/ 0 w 228750"/>
                <a:gd name="connsiteY0" fmla="*/ 30415 h 131270"/>
                <a:gd name="connsiteX1" fmla="*/ 90997 w 228750"/>
                <a:gd name="connsiteY1" fmla="*/ 131271 h 131270"/>
                <a:gd name="connsiteX2" fmla="*/ 228750 w 228750"/>
                <a:gd name="connsiteY2" fmla="*/ 0 h 131270"/>
                <a:gd name="connsiteX3" fmla="*/ 0 w 228750"/>
                <a:gd name="connsiteY3" fmla="*/ 30415 h 131270"/>
              </a:gdLst>
              <a:ahLst/>
              <a:cxnLst>
                <a:cxn ang="0">
                  <a:pos x="connsiteX0" y="connsiteY0"/>
                </a:cxn>
                <a:cxn ang="0">
                  <a:pos x="connsiteX1" y="connsiteY1"/>
                </a:cxn>
                <a:cxn ang="0">
                  <a:pos x="connsiteX2" y="connsiteY2"/>
                </a:cxn>
                <a:cxn ang="0">
                  <a:pos x="connsiteX3" y="connsiteY3"/>
                </a:cxn>
              </a:cxnLst>
              <a:rect l="l" t="t" r="r" b="b"/>
              <a:pathLst>
                <a:path w="228750" h="131270">
                  <a:moveTo>
                    <a:pt x="0" y="30415"/>
                  </a:moveTo>
                  <a:cubicBezTo>
                    <a:pt x="0" y="30415"/>
                    <a:pt x="23242" y="131271"/>
                    <a:pt x="90997" y="131271"/>
                  </a:cubicBezTo>
                  <a:cubicBezTo>
                    <a:pt x="149066" y="131271"/>
                    <a:pt x="228750" y="0"/>
                    <a:pt x="228750" y="0"/>
                  </a:cubicBezTo>
                  <a:lnTo>
                    <a:pt x="0" y="30415"/>
                  </a:lnTo>
                  <a:close/>
                </a:path>
              </a:pathLst>
            </a:custGeom>
            <a:solidFill>
              <a:srgbClr val="F99746"/>
            </a:solidFill>
            <a:ln w="2465" cap="flat">
              <a:noFill/>
              <a:prstDash val="solid"/>
              <a:miter/>
            </a:ln>
          </p:spPr>
          <p:txBody>
            <a:bodyPr rtlCol="0" anchor="ctr"/>
            <a:lstStyle/>
            <a:p>
              <a:endParaRPr lang="en-US"/>
            </a:p>
          </p:txBody>
        </p:sp>
        <p:sp>
          <p:nvSpPr>
            <p:cNvPr id="56" name="任意多边形: 形状 55">
              <a:extLst>
                <a:ext uri="{FF2B5EF4-FFF2-40B4-BE49-F238E27FC236}">
                  <a16:creationId xmlns:a16="http://schemas.microsoft.com/office/drawing/2014/main" id="{30996451-D486-3AD3-EFB0-17774F5037D8}"/>
                </a:ext>
              </a:extLst>
            </p:cNvPr>
            <p:cNvSpPr/>
            <p:nvPr/>
          </p:nvSpPr>
          <p:spPr>
            <a:xfrm>
              <a:off x="6306105" y="4783600"/>
              <a:ext cx="525625" cy="1309972"/>
            </a:xfrm>
            <a:custGeom>
              <a:avLst/>
              <a:gdLst>
                <a:gd name="connsiteX0" fmla="*/ 525626 w 525625"/>
                <a:gd name="connsiteY0" fmla="*/ 1280051 h 1309972"/>
                <a:gd name="connsiteX1" fmla="*/ 482099 w 525625"/>
                <a:gd name="connsiteY1" fmla="*/ 1309973 h 1309972"/>
                <a:gd name="connsiteX2" fmla="*/ 222194 w 525625"/>
                <a:gd name="connsiteY2" fmla="*/ 872929 h 1309972"/>
                <a:gd name="connsiteX3" fmla="*/ 213395 w 525625"/>
                <a:gd name="connsiteY3" fmla="*/ 761327 h 1309972"/>
                <a:gd name="connsiteX4" fmla="*/ 204991 w 525625"/>
                <a:gd name="connsiteY4" fmla="*/ 734510 h 1309972"/>
                <a:gd name="connsiteX5" fmla="*/ 204276 w 525625"/>
                <a:gd name="connsiteY5" fmla="*/ 732218 h 1309972"/>
                <a:gd name="connsiteX6" fmla="*/ 196019 w 525625"/>
                <a:gd name="connsiteY6" fmla="*/ 705846 h 1309972"/>
                <a:gd name="connsiteX7" fmla="*/ 156041 w 525625"/>
                <a:gd name="connsiteY7" fmla="*/ 578937 h 1309972"/>
                <a:gd name="connsiteX8" fmla="*/ 0 w 525625"/>
                <a:gd name="connsiteY8" fmla="*/ 92994 h 1309972"/>
                <a:gd name="connsiteX9" fmla="*/ 257021 w 525625"/>
                <a:gd name="connsiteY9" fmla="*/ 0 h 1309972"/>
                <a:gd name="connsiteX10" fmla="*/ 328153 w 525625"/>
                <a:gd name="connsiteY10" fmla="*/ 247507 h 1309972"/>
                <a:gd name="connsiteX11" fmla="*/ 347131 w 525625"/>
                <a:gd name="connsiteY11" fmla="*/ 325688 h 1309972"/>
                <a:gd name="connsiteX12" fmla="*/ 365715 w 525625"/>
                <a:gd name="connsiteY12" fmla="*/ 431227 h 1309972"/>
                <a:gd name="connsiteX13" fmla="*/ 381119 w 525625"/>
                <a:gd name="connsiteY13" fmla="*/ 647876 h 1309972"/>
                <a:gd name="connsiteX14" fmla="*/ 378556 w 525625"/>
                <a:gd name="connsiteY14" fmla="*/ 748461 h 1309972"/>
                <a:gd name="connsiteX15" fmla="*/ 387996 w 525625"/>
                <a:gd name="connsiteY15" fmla="*/ 846212 h 1309972"/>
                <a:gd name="connsiteX16" fmla="*/ 525626 w 525625"/>
                <a:gd name="connsiteY16" fmla="*/ 1280051 h 13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5625" h="1309972">
                  <a:moveTo>
                    <a:pt x="525626" y="1280051"/>
                  </a:moveTo>
                  <a:lnTo>
                    <a:pt x="482099" y="1309973"/>
                  </a:lnTo>
                  <a:cubicBezTo>
                    <a:pt x="482099" y="1309973"/>
                    <a:pt x="272746" y="1086817"/>
                    <a:pt x="222194" y="872929"/>
                  </a:cubicBezTo>
                  <a:cubicBezTo>
                    <a:pt x="213173" y="834726"/>
                    <a:pt x="209526" y="797065"/>
                    <a:pt x="213395" y="761327"/>
                  </a:cubicBezTo>
                  <a:cubicBezTo>
                    <a:pt x="213395" y="761327"/>
                    <a:pt x="210339" y="751640"/>
                    <a:pt x="204991" y="734510"/>
                  </a:cubicBezTo>
                  <a:cubicBezTo>
                    <a:pt x="204744" y="733771"/>
                    <a:pt x="204522" y="732982"/>
                    <a:pt x="204276" y="732218"/>
                  </a:cubicBezTo>
                  <a:cubicBezTo>
                    <a:pt x="201934" y="724701"/>
                    <a:pt x="199125" y="715853"/>
                    <a:pt x="196019" y="705846"/>
                  </a:cubicBezTo>
                  <a:cubicBezTo>
                    <a:pt x="185864" y="673533"/>
                    <a:pt x="171914" y="629292"/>
                    <a:pt x="156041" y="578937"/>
                  </a:cubicBezTo>
                  <a:cubicBezTo>
                    <a:pt x="119440" y="463047"/>
                    <a:pt x="35763" y="201688"/>
                    <a:pt x="0" y="92994"/>
                  </a:cubicBezTo>
                  <a:lnTo>
                    <a:pt x="257021" y="0"/>
                  </a:lnTo>
                  <a:cubicBezTo>
                    <a:pt x="257021" y="0"/>
                    <a:pt x="286203" y="66572"/>
                    <a:pt x="328153" y="247507"/>
                  </a:cubicBezTo>
                  <a:cubicBezTo>
                    <a:pt x="334610" y="271119"/>
                    <a:pt x="341092" y="297245"/>
                    <a:pt x="347131" y="325688"/>
                  </a:cubicBezTo>
                  <a:cubicBezTo>
                    <a:pt x="353983" y="357926"/>
                    <a:pt x="360391" y="393147"/>
                    <a:pt x="365715" y="431227"/>
                  </a:cubicBezTo>
                  <a:cubicBezTo>
                    <a:pt x="374736" y="495728"/>
                    <a:pt x="380750" y="568290"/>
                    <a:pt x="381119" y="647876"/>
                  </a:cubicBezTo>
                  <a:cubicBezTo>
                    <a:pt x="381267" y="680262"/>
                    <a:pt x="380479" y="713832"/>
                    <a:pt x="378556" y="748461"/>
                  </a:cubicBezTo>
                  <a:cubicBezTo>
                    <a:pt x="377151" y="773872"/>
                    <a:pt x="380922" y="807713"/>
                    <a:pt x="387996" y="846212"/>
                  </a:cubicBezTo>
                  <a:cubicBezTo>
                    <a:pt x="420382" y="1022291"/>
                    <a:pt x="525626" y="1280051"/>
                    <a:pt x="525626" y="1280051"/>
                  </a:cubicBezTo>
                  <a:close/>
                </a:path>
              </a:pathLst>
            </a:custGeom>
            <a:solidFill>
              <a:srgbClr val="2B478B"/>
            </a:solidFill>
            <a:ln w="2465" cap="flat">
              <a:noFill/>
              <a:prstDash val="solid"/>
              <a:miter/>
            </a:ln>
          </p:spPr>
          <p:txBody>
            <a:bodyPr rtlCol="0" anchor="ctr"/>
            <a:lstStyle/>
            <a:p>
              <a:endParaRPr lang="en-US"/>
            </a:p>
          </p:txBody>
        </p:sp>
        <p:sp>
          <p:nvSpPr>
            <p:cNvPr id="57" name="任意多边形: 形状 56">
              <a:extLst>
                <a:ext uri="{FF2B5EF4-FFF2-40B4-BE49-F238E27FC236}">
                  <a16:creationId xmlns:a16="http://schemas.microsoft.com/office/drawing/2014/main" id="{FFB1945D-54FA-6CDA-EA84-655F87A4D883}"/>
                </a:ext>
              </a:extLst>
            </p:cNvPr>
            <p:cNvSpPr/>
            <p:nvPr/>
          </p:nvSpPr>
          <p:spPr>
            <a:xfrm>
              <a:off x="6758668" y="6063356"/>
              <a:ext cx="210002" cy="107831"/>
            </a:xfrm>
            <a:custGeom>
              <a:avLst/>
              <a:gdLst>
                <a:gd name="connsiteX0" fmla="*/ 210002 w 210002"/>
                <a:gd name="connsiteY0" fmla="*/ 107831 h 107831"/>
                <a:gd name="connsiteX1" fmla="*/ 2202 w 210002"/>
                <a:gd name="connsiteY1" fmla="*/ 107831 h 107831"/>
                <a:gd name="connsiteX2" fmla="*/ 8068 w 210002"/>
                <a:gd name="connsiteY2" fmla="*/ 52129 h 107831"/>
                <a:gd name="connsiteX3" fmla="*/ 6564 w 210002"/>
                <a:gd name="connsiteY3" fmla="*/ 4289 h 107831"/>
                <a:gd name="connsiteX4" fmla="*/ 41563 w 210002"/>
                <a:gd name="connsiteY4" fmla="*/ 10869 h 107831"/>
                <a:gd name="connsiteX5" fmla="*/ 72471 w 210002"/>
                <a:gd name="connsiteY5" fmla="*/ 0 h 107831"/>
                <a:gd name="connsiteX6" fmla="*/ 131674 w 210002"/>
                <a:gd name="connsiteY6" fmla="*/ 62185 h 107831"/>
                <a:gd name="connsiteX7" fmla="*/ 210002 w 210002"/>
                <a:gd name="connsiteY7"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002" h="107831">
                  <a:moveTo>
                    <a:pt x="210002" y="107831"/>
                  </a:moveTo>
                  <a:lnTo>
                    <a:pt x="2202" y="107831"/>
                  </a:lnTo>
                  <a:cubicBezTo>
                    <a:pt x="2202" y="107831"/>
                    <a:pt x="-5562" y="74681"/>
                    <a:pt x="8068" y="52129"/>
                  </a:cubicBezTo>
                  <a:cubicBezTo>
                    <a:pt x="20145" y="32164"/>
                    <a:pt x="15511" y="20802"/>
                    <a:pt x="6564" y="4289"/>
                  </a:cubicBezTo>
                  <a:cubicBezTo>
                    <a:pt x="15980" y="8133"/>
                    <a:pt x="28155" y="11658"/>
                    <a:pt x="41563" y="10869"/>
                  </a:cubicBezTo>
                  <a:cubicBezTo>
                    <a:pt x="51915" y="10278"/>
                    <a:pt x="62859" y="5570"/>
                    <a:pt x="72471" y="0"/>
                  </a:cubicBezTo>
                  <a:cubicBezTo>
                    <a:pt x="81418" y="10204"/>
                    <a:pt x="119719" y="53608"/>
                    <a:pt x="131674" y="62185"/>
                  </a:cubicBezTo>
                  <a:cubicBezTo>
                    <a:pt x="145279" y="71994"/>
                    <a:pt x="205812" y="68519"/>
                    <a:pt x="210002" y="107831"/>
                  </a:cubicBezTo>
                  <a:close/>
                </a:path>
              </a:pathLst>
            </a:custGeom>
            <a:solidFill>
              <a:srgbClr val="233862"/>
            </a:solidFill>
            <a:ln w="2465" cap="flat">
              <a:noFill/>
              <a:prstDash val="solid"/>
              <a:miter/>
            </a:ln>
          </p:spPr>
          <p:txBody>
            <a:bodyPr rtlCol="0" anchor="ctr"/>
            <a:lstStyle/>
            <a:p>
              <a:endParaRPr lang="en-US"/>
            </a:p>
          </p:txBody>
        </p:sp>
        <p:sp>
          <p:nvSpPr>
            <p:cNvPr id="58" name="任意多边形: 形状 57">
              <a:extLst>
                <a:ext uri="{FF2B5EF4-FFF2-40B4-BE49-F238E27FC236}">
                  <a16:creationId xmlns:a16="http://schemas.microsoft.com/office/drawing/2014/main" id="{01728314-8E7C-2BFA-D646-F4DC4EB4FA5A}"/>
                </a:ext>
              </a:extLst>
            </p:cNvPr>
            <p:cNvSpPr/>
            <p:nvPr/>
          </p:nvSpPr>
          <p:spPr>
            <a:xfrm>
              <a:off x="6306105" y="4783625"/>
              <a:ext cx="365714" cy="732218"/>
            </a:xfrm>
            <a:custGeom>
              <a:avLst/>
              <a:gdLst>
                <a:gd name="connsiteX0" fmla="*/ 365715 w 365714"/>
                <a:gd name="connsiteY0" fmla="*/ 431252 h 732218"/>
                <a:gd name="connsiteX1" fmla="*/ 204276 w 365714"/>
                <a:gd name="connsiteY1" fmla="*/ 732219 h 732218"/>
                <a:gd name="connsiteX2" fmla="*/ 196019 w 365714"/>
                <a:gd name="connsiteY2" fmla="*/ 705846 h 732218"/>
                <a:gd name="connsiteX3" fmla="*/ 156041 w 365714"/>
                <a:gd name="connsiteY3" fmla="*/ 578938 h 732218"/>
                <a:gd name="connsiteX4" fmla="*/ 0 w 365714"/>
                <a:gd name="connsiteY4" fmla="*/ 92994 h 732218"/>
                <a:gd name="connsiteX5" fmla="*/ 257021 w 365714"/>
                <a:gd name="connsiteY5" fmla="*/ 0 h 732218"/>
                <a:gd name="connsiteX6" fmla="*/ 328153 w 365714"/>
                <a:gd name="connsiteY6" fmla="*/ 247507 h 732218"/>
                <a:gd name="connsiteX7" fmla="*/ 347131 w 365714"/>
                <a:gd name="connsiteY7" fmla="*/ 325688 h 732218"/>
                <a:gd name="connsiteX8" fmla="*/ 365715 w 365714"/>
                <a:gd name="connsiteY8" fmla="*/ 431252 h 73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14" h="732218">
                  <a:moveTo>
                    <a:pt x="365715" y="431252"/>
                  </a:moveTo>
                  <a:lnTo>
                    <a:pt x="204276" y="732219"/>
                  </a:lnTo>
                  <a:cubicBezTo>
                    <a:pt x="201934" y="724701"/>
                    <a:pt x="199125" y="715853"/>
                    <a:pt x="196019" y="705846"/>
                  </a:cubicBezTo>
                  <a:cubicBezTo>
                    <a:pt x="185864" y="673534"/>
                    <a:pt x="171914" y="629292"/>
                    <a:pt x="156041" y="578938"/>
                  </a:cubicBezTo>
                  <a:cubicBezTo>
                    <a:pt x="119440" y="463047"/>
                    <a:pt x="35763" y="201688"/>
                    <a:pt x="0" y="92994"/>
                  </a:cubicBezTo>
                  <a:lnTo>
                    <a:pt x="257021" y="0"/>
                  </a:lnTo>
                  <a:cubicBezTo>
                    <a:pt x="257021" y="0"/>
                    <a:pt x="286203" y="66572"/>
                    <a:pt x="328153" y="247507"/>
                  </a:cubicBezTo>
                  <a:cubicBezTo>
                    <a:pt x="334610" y="271119"/>
                    <a:pt x="341092" y="297245"/>
                    <a:pt x="347131" y="325688"/>
                  </a:cubicBezTo>
                  <a:cubicBezTo>
                    <a:pt x="354007" y="357927"/>
                    <a:pt x="360391" y="393172"/>
                    <a:pt x="365715" y="431252"/>
                  </a:cubicBezTo>
                  <a:close/>
                </a:path>
              </a:pathLst>
            </a:custGeom>
            <a:solidFill>
              <a:srgbClr val="233862"/>
            </a:solidFill>
            <a:ln w="2465" cap="flat">
              <a:noFill/>
              <a:prstDash val="solid"/>
              <a:miter/>
            </a:ln>
          </p:spPr>
          <p:txBody>
            <a:bodyPr rtlCol="0" anchor="ctr"/>
            <a:lstStyle/>
            <a:p>
              <a:endParaRPr lang="en-US"/>
            </a:p>
          </p:txBody>
        </p:sp>
        <p:sp>
          <p:nvSpPr>
            <p:cNvPr id="59" name="任意多边形: 形状 58">
              <a:extLst>
                <a:ext uri="{FF2B5EF4-FFF2-40B4-BE49-F238E27FC236}">
                  <a16:creationId xmlns:a16="http://schemas.microsoft.com/office/drawing/2014/main" id="{415A45B6-D07C-5F7F-0ED1-F1325091D209}"/>
                </a:ext>
              </a:extLst>
            </p:cNvPr>
            <p:cNvSpPr/>
            <p:nvPr/>
          </p:nvSpPr>
          <p:spPr>
            <a:xfrm>
              <a:off x="6295262" y="6100549"/>
              <a:ext cx="118871" cy="70638"/>
            </a:xfrm>
            <a:custGeom>
              <a:avLst/>
              <a:gdLst>
                <a:gd name="connsiteX0" fmla="*/ 6653 w 118871"/>
                <a:gd name="connsiteY0" fmla="*/ 5594 h 70638"/>
                <a:gd name="connsiteX1" fmla="*/ 5815 w 118871"/>
                <a:gd name="connsiteY1" fmla="*/ 70638 h 70638"/>
                <a:gd name="connsiteX2" fmla="*/ 118847 w 118871"/>
                <a:gd name="connsiteY2" fmla="*/ 70638 h 70638"/>
                <a:gd name="connsiteX3" fmla="*/ 80176 w 118871"/>
                <a:gd name="connsiteY3" fmla="*/ 12693 h 70638"/>
                <a:gd name="connsiteX4" fmla="*/ 6653 w 118871"/>
                <a:gd name="connsiteY4" fmla="*/ 5594 h 7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1" h="70638">
                  <a:moveTo>
                    <a:pt x="6653" y="5594"/>
                  </a:moveTo>
                  <a:cubicBezTo>
                    <a:pt x="6653" y="5594"/>
                    <a:pt x="-7741" y="40889"/>
                    <a:pt x="5815" y="70638"/>
                  </a:cubicBezTo>
                  <a:lnTo>
                    <a:pt x="118847" y="70638"/>
                  </a:lnTo>
                  <a:cubicBezTo>
                    <a:pt x="118847" y="70638"/>
                    <a:pt x="121189" y="43797"/>
                    <a:pt x="80176" y="12693"/>
                  </a:cubicBezTo>
                  <a:cubicBezTo>
                    <a:pt x="49120" y="-10870"/>
                    <a:pt x="6653" y="5594"/>
                    <a:pt x="6653" y="5594"/>
                  </a:cubicBezTo>
                  <a:close/>
                </a:path>
              </a:pathLst>
            </a:custGeom>
            <a:solidFill>
              <a:srgbClr val="233862"/>
            </a:solidFill>
            <a:ln w="2465" cap="flat">
              <a:noFill/>
              <a:prstDash val="solid"/>
              <a:miter/>
            </a:ln>
          </p:spPr>
          <p:txBody>
            <a:bodyPr rtlCol="0" anchor="ctr"/>
            <a:lstStyle/>
            <a:p>
              <a:endParaRPr lang="en-US"/>
            </a:p>
          </p:txBody>
        </p:sp>
        <p:sp>
          <p:nvSpPr>
            <p:cNvPr id="60" name="任意多边形: 形状 59">
              <a:extLst>
                <a:ext uri="{FF2B5EF4-FFF2-40B4-BE49-F238E27FC236}">
                  <a16:creationId xmlns:a16="http://schemas.microsoft.com/office/drawing/2014/main" id="{C880B67B-2D68-900C-BCE2-AA934A4CB295}"/>
                </a:ext>
              </a:extLst>
            </p:cNvPr>
            <p:cNvSpPr/>
            <p:nvPr/>
          </p:nvSpPr>
          <p:spPr>
            <a:xfrm>
              <a:off x="6278352" y="3736958"/>
              <a:ext cx="286463" cy="347648"/>
            </a:xfrm>
            <a:custGeom>
              <a:avLst/>
              <a:gdLst>
                <a:gd name="connsiteX0" fmla="*/ 146577 w 286463"/>
                <a:gd name="connsiteY0" fmla="*/ 71674 h 347648"/>
                <a:gd name="connsiteX1" fmla="*/ 241715 w 286463"/>
                <a:gd name="connsiteY1" fmla="*/ 0 h 347648"/>
                <a:gd name="connsiteX2" fmla="*/ 189118 w 286463"/>
                <a:gd name="connsiteY2" fmla="*/ 26644 h 347648"/>
                <a:gd name="connsiteX3" fmla="*/ 244771 w 286463"/>
                <a:gd name="connsiteY3" fmla="*/ 8577 h 347648"/>
                <a:gd name="connsiteX4" fmla="*/ 286449 w 286463"/>
                <a:gd name="connsiteY4" fmla="*/ 74114 h 347648"/>
                <a:gd name="connsiteX5" fmla="*/ 258229 w 286463"/>
                <a:gd name="connsiteY5" fmla="*/ 140021 h 347648"/>
                <a:gd name="connsiteX6" fmla="*/ 238905 w 286463"/>
                <a:gd name="connsiteY6" fmla="*/ 140514 h 347648"/>
                <a:gd name="connsiteX7" fmla="*/ 251820 w 286463"/>
                <a:gd name="connsiteY7" fmla="*/ 162326 h 347648"/>
                <a:gd name="connsiteX8" fmla="*/ 225768 w 286463"/>
                <a:gd name="connsiteY8" fmla="*/ 317554 h 347648"/>
                <a:gd name="connsiteX9" fmla="*/ 193431 w 286463"/>
                <a:gd name="connsiteY9" fmla="*/ 347649 h 347648"/>
                <a:gd name="connsiteX10" fmla="*/ 0 w 286463"/>
                <a:gd name="connsiteY10" fmla="*/ 181305 h 347648"/>
                <a:gd name="connsiteX11" fmla="*/ 146577 w 286463"/>
                <a:gd name="connsiteY11" fmla="*/ 71674 h 34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463" h="347648">
                  <a:moveTo>
                    <a:pt x="146577" y="71674"/>
                  </a:moveTo>
                  <a:cubicBezTo>
                    <a:pt x="146651" y="66055"/>
                    <a:pt x="149535" y="5373"/>
                    <a:pt x="241715" y="0"/>
                  </a:cubicBezTo>
                  <a:cubicBezTo>
                    <a:pt x="241715" y="0"/>
                    <a:pt x="196487" y="6507"/>
                    <a:pt x="189118" y="26644"/>
                  </a:cubicBezTo>
                  <a:cubicBezTo>
                    <a:pt x="189118" y="26644"/>
                    <a:pt x="219409" y="1257"/>
                    <a:pt x="244771" y="8577"/>
                  </a:cubicBezTo>
                  <a:cubicBezTo>
                    <a:pt x="270108" y="15897"/>
                    <a:pt x="285957" y="59622"/>
                    <a:pt x="286449" y="74114"/>
                  </a:cubicBezTo>
                  <a:cubicBezTo>
                    <a:pt x="286943" y="88607"/>
                    <a:pt x="274101" y="135683"/>
                    <a:pt x="258229" y="140021"/>
                  </a:cubicBezTo>
                  <a:cubicBezTo>
                    <a:pt x="252215" y="141672"/>
                    <a:pt x="245239" y="141426"/>
                    <a:pt x="238905" y="140514"/>
                  </a:cubicBezTo>
                  <a:cubicBezTo>
                    <a:pt x="243317" y="147045"/>
                    <a:pt x="247655" y="154267"/>
                    <a:pt x="251820" y="162326"/>
                  </a:cubicBezTo>
                  <a:cubicBezTo>
                    <a:pt x="290442" y="237007"/>
                    <a:pt x="257119" y="324973"/>
                    <a:pt x="225768" y="317554"/>
                  </a:cubicBezTo>
                  <a:cubicBezTo>
                    <a:pt x="205656" y="312797"/>
                    <a:pt x="193431" y="347649"/>
                    <a:pt x="193431" y="347649"/>
                  </a:cubicBezTo>
                  <a:lnTo>
                    <a:pt x="0" y="181305"/>
                  </a:lnTo>
                  <a:cubicBezTo>
                    <a:pt x="-25" y="181305"/>
                    <a:pt x="67755" y="32017"/>
                    <a:pt x="146577" y="71674"/>
                  </a:cubicBezTo>
                  <a:close/>
                </a:path>
              </a:pathLst>
            </a:custGeom>
            <a:solidFill>
              <a:srgbClr val="2C3A64"/>
            </a:solidFill>
            <a:ln w="2465" cap="flat">
              <a:noFill/>
              <a:prstDash val="solid"/>
              <a:miter/>
            </a:ln>
          </p:spPr>
          <p:txBody>
            <a:bodyPr rtlCol="0" anchor="ctr"/>
            <a:lstStyle/>
            <a:p>
              <a:endParaRPr lang="en-US"/>
            </a:p>
          </p:txBody>
        </p:sp>
        <p:sp>
          <p:nvSpPr>
            <p:cNvPr id="61" name="任意多边形: 形状 60">
              <a:extLst>
                <a:ext uri="{FF2B5EF4-FFF2-40B4-BE49-F238E27FC236}">
                  <a16:creationId xmlns:a16="http://schemas.microsoft.com/office/drawing/2014/main" id="{1334B4A8-AF38-49F6-3606-A9786CF9946E}"/>
                </a:ext>
              </a:extLst>
            </p:cNvPr>
            <p:cNvSpPr/>
            <p:nvPr/>
          </p:nvSpPr>
          <p:spPr>
            <a:xfrm>
              <a:off x="6303344" y="4057889"/>
              <a:ext cx="275358" cy="296023"/>
            </a:xfrm>
            <a:custGeom>
              <a:avLst/>
              <a:gdLst>
                <a:gd name="connsiteX0" fmla="*/ 0 w 275358"/>
                <a:gd name="connsiteY0" fmla="*/ 256158 h 296023"/>
                <a:gd name="connsiteX1" fmla="*/ 82100 w 275358"/>
                <a:gd name="connsiteY1" fmla="*/ 291083 h 296023"/>
                <a:gd name="connsiteX2" fmla="*/ 275358 w 275358"/>
                <a:gd name="connsiteY2" fmla="*/ 139947 h 296023"/>
                <a:gd name="connsiteX3" fmla="*/ 232497 w 275358"/>
                <a:gd name="connsiteY3" fmla="*/ 126785 h 296023"/>
                <a:gd name="connsiteX4" fmla="*/ 205755 w 275358"/>
                <a:gd name="connsiteY4" fmla="*/ 124592 h 296023"/>
                <a:gd name="connsiteX5" fmla="*/ 165703 w 275358"/>
                <a:gd name="connsiteY5" fmla="*/ 0 h 296023"/>
                <a:gd name="connsiteX6" fmla="*/ 159738 w 275358"/>
                <a:gd name="connsiteY6" fmla="*/ 1602 h 296023"/>
                <a:gd name="connsiteX7" fmla="*/ 60016 w 275358"/>
                <a:gd name="connsiteY7" fmla="*/ 28887 h 296023"/>
                <a:gd name="connsiteX8" fmla="*/ 66818 w 275358"/>
                <a:gd name="connsiteY8" fmla="*/ 90554 h 296023"/>
                <a:gd name="connsiteX9" fmla="*/ 64378 w 275358"/>
                <a:gd name="connsiteY9" fmla="*/ 141894 h 296023"/>
                <a:gd name="connsiteX10" fmla="*/ 51931 w 275358"/>
                <a:gd name="connsiteY10" fmla="*/ 144679 h 296023"/>
                <a:gd name="connsiteX11" fmla="*/ 51882 w 275358"/>
                <a:gd name="connsiteY11" fmla="*/ 144778 h 296023"/>
                <a:gd name="connsiteX12" fmla="*/ 0 w 275358"/>
                <a:gd name="connsiteY12" fmla="*/ 256158 h 29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358" h="296023">
                  <a:moveTo>
                    <a:pt x="0" y="256158"/>
                  </a:moveTo>
                  <a:cubicBezTo>
                    <a:pt x="21443" y="271045"/>
                    <a:pt x="48333" y="283295"/>
                    <a:pt x="82100" y="291083"/>
                  </a:cubicBezTo>
                  <a:cubicBezTo>
                    <a:pt x="208638" y="320315"/>
                    <a:pt x="257144" y="213371"/>
                    <a:pt x="275358" y="139947"/>
                  </a:cubicBezTo>
                  <a:cubicBezTo>
                    <a:pt x="258105" y="130063"/>
                    <a:pt x="241863" y="127894"/>
                    <a:pt x="232497" y="126785"/>
                  </a:cubicBezTo>
                  <a:cubicBezTo>
                    <a:pt x="223353" y="125701"/>
                    <a:pt x="213740" y="124986"/>
                    <a:pt x="205755" y="124592"/>
                  </a:cubicBezTo>
                  <a:cubicBezTo>
                    <a:pt x="191533" y="113697"/>
                    <a:pt x="170361" y="69160"/>
                    <a:pt x="165703" y="0"/>
                  </a:cubicBezTo>
                  <a:lnTo>
                    <a:pt x="159738" y="1602"/>
                  </a:lnTo>
                  <a:lnTo>
                    <a:pt x="60016" y="28887"/>
                  </a:lnTo>
                  <a:cubicBezTo>
                    <a:pt x="60016" y="28887"/>
                    <a:pt x="64575" y="60583"/>
                    <a:pt x="66818" y="90554"/>
                  </a:cubicBezTo>
                  <a:cubicBezTo>
                    <a:pt x="68544" y="113993"/>
                    <a:pt x="68815" y="136422"/>
                    <a:pt x="64378" y="141894"/>
                  </a:cubicBezTo>
                  <a:cubicBezTo>
                    <a:pt x="56590" y="143570"/>
                    <a:pt x="51931" y="144679"/>
                    <a:pt x="51931" y="144679"/>
                  </a:cubicBezTo>
                  <a:cubicBezTo>
                    <a:pt x="51931" y="144679"/>
                    <a:pt x="51931" y="144704"/>
                    <a:pt x="51882" y="144778"/>
                  </a:cubicBezTo>
                  <a:cubicBezTo>
                    <a:pt x="50502" y="147020"/>
                    <a:pt x="21591" y="194589"/>
                    <a:pt x="0" y="256158"/>
                  </a:cubicBezTo>
                  <a:close/>
                </a:path>
              </a:pathLst>
            </a:custGeom>
            <a:solidFill>
              <a:srgbClr val="FFB27D"/>
            </a:solidFill>
            <a:ln w="2465" cap="flat">
              <a:noFill/>
              <a:prstDash val="solid"/>
              <a:miter/>
            </a:ln>
          </p:spPr>
          <p:txBody>
            <a:bodyPr rtlCol="0" anchor="ctr"/>
            <a:lstStyle/>
            <a:p>
              <a:endParaRPr lang="en-US"/>
            </a:p>
          </p:txBody>
        </p:sp>
        <p:sp>
          <p:nvSpPr>
            <p:cNvPr id="62" name="任意多边形: 形状 61">
              <a:extLst>
                <a:ext uri="{FF2B5EF4-FFF2-40B4-BE49-F238E27FC236}">
                  <a16:creationId xmlns:a16="http://schemas.microsoft.com/office/drawing/2014/main" id="{138B0948-7D5D-E8DF-8338-53DB8B2B1B25}"/>
                </a:ext>
              </a:extLst>
            </p:cNvPr>
            <p:cNvSpPr/>
            <p:nvPr/>
          </p:nvSpPr>
          <p:spPr>
            <a:xfrm>
              <a:off x="6363336" y="4059540"/>
              <a:ext cx="99722" cy="88951"/>
            </a:xfrm>
            <a:custGeom>
              <a:avLst/>
              <a:gdLst>
                <a:gd name="connsiteX0" fmla="*/ 0 w 99722"/>
                <a:gd name="connsiteY0" fmla="*/ 27284 h 88951"/>
                <a:gd name="connsiteX1" fmla="*/ 6803 w 99722"/>
                <a:gd name="connsiteY1" fmla="*/ 88952 h 88951"/>
                <a:gd name="connsiteX2" fmla="*/ 99722 w 99722"/>
                <a:gd name="connsiteY2" fmla="*/ 0 h 88951"/>
                <a:gd name="connsiteX3" fmla="*/ 0 w 99722"/>
                <a:gd name="connsiteY3" fmla="*/ 27284 h 88951"/>
              </a:gdLst>
              <a:ahLst/>
              <a:cxnLst>
                <a:cxn ang="0">
                  <a:pos x="connsiteX0" y="connsiteY0"/>
                </a:cxn>
                <a:cxn ang="0">
                  <a:pos x="connsiteX1" y="connsiteY1"/>
                </a:cxn>
                <a:cxn ang="0">
                  <a:pos x="connsiteX2" y="connsiteY2"/>
                </a:cxn>
                <a:cxn ang="0">
                  <a:pos x="connsiteX3" y="connsiteY3"/>
                </a:cxn>
              </a:cxnLst>
              <a:rect l="l" t="t" r="r" b="b"/>
              <a:pathLst>
                <a:path w="99722" h="88951">
                  <a:moveTo>
                    <a:pt x="0" y="27284"/>
                  </a:moveTo>
                  <a:cubicBezTo>
                    <a:pt x="0" y="27284"/>
                    <a:pt x="4584" y="58956"/>
                    <a:pt x="6803" y="88952"/>
                  </a:cubicBezTo>
                  <a:cubicBezTo>
                    <a:pt x="63294" y="83308"/>
                    <a:pt x="89519" y="29503"/>
                    <a:pt x="99722" y="0"/>
                  </a:cubicBezTo>
                  <a:lnTo>
                    <a:pt x="0" y="27284"/>
                  </a:lnTo>
                  <a:close/>
                </a:path>
              </a:pathLst>
            </a:custGeom>
            <a:solidFill>
              <a:srgbClr val="ED985F"/>
            </a:solidFill>
            <a:ln w="2465" cap="flat">
              <a:noFill/>
              <a:prstDash val="solid"/>
              <a:miter/>
            </a:ln>
          </p:spPr>
          <p:txBody>
            <a:bodyPr rtlCol="0" anchor="ctr"/>
            <a:lstStyle/>
            <a:p>
              <a:endParaRPr lang="en-US"/>
            </a:p>
          </p:txBody>
        </p:sp>
        <p:sp>
          <p:nvSpPr>
            <p:cNvPr id="63" name="任意多边形: 形状 62">
              <a:extLst>
                <a:ext uri="{FF2B5EF4-FFF2-40B4-BE49-F238E27FC236}">
                  <a16:creationId xmlns:a16="http://schemas.microsoft.com/office/drawing/2014/main" id="{07D17B0E-7A58-DF4A-5E14-D1D1F87852CB}"/>
                </a:ext>
              </a:extLst>
            </p:cNvPr>
            <p:cNvSpPr/>
            <p:nvPr/>
          </p:nvSpPr>
          <p:spPr>
            <a:xfrm>
              <a:off x="6275194" y="3895644"/>
              <a:ext cx="197530" cy="239014"/>
            </a:xfrm>
            <a:custGeom>
              <a:avLst/>
              <a:gdLst>
                <a:gd name="connsiteX0" fmla="*/ 86983 w 197530"/>
                <a:gd name="connsiteY0" fmla="*/ 238774 h 239014"/>
                <a:gd name="connsiteX1" fmla="*/ 195012 w 197530"/>
                <a:gd name="connsiteY1" fmla="*/ 124658 h 239014"/>
                <a:gd name="connsiteX2" fmla="*/ 90878 w 197530"/>
                <a:gd name="connsiteY2" fmla="*/ 3246 h 239014"/>
                <a:gd name="connsiteX3" fmla="*/ 53 w 197530"/>
                <a:gd name="connsiteY3" fmla="*/ 85074 h 239014"/>
                <a:gd name="connsiteX4" fmla="*/ 86983 w 197530"/>
                <a:gd name="connsiteY4" fmla="*/ 238774 h 23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30" h="239014">
                  <a:moveTo>
                    <a:pt x="86983" y="238774"/>
                  </a:moveTo>
                  <a:cubicBezTo>
                    <a:pt x="86983" y="238774"/>
                    <a:pt x="217071" y="205353"/>
                    <a:pt x="195012" y="124658"/>
                  </a:cubicBezTo>
                  <a:cubicBezTo>
                    <a:pt x="172953" y="43963"/>
                    <a:pt x="174875" y="-14697"/>
                    <a:pt x="90878" y="3246"/>
                  </a:cubicBezTo>
                  <a:cubicBezTo>
                    <a:pt x="6880" y="21164"/>
                    <a:pt x="-761" y="56360"/>
                    <a:pt x="53" y="85074"/>
                  </a:cubicBezTo>
                  <a:cubicBezTo>
                    <a:pt x="866" y="113789"/>
                    <a:pt x="52576" y="245380"/>
                    <a:pt x="86983" y="238774"/>
                  </a:cubicBezTo>
                  <a:close/>
                </a:path>
              </a:pathLst>
            </a:custGeom>
            <a:solidFill>
              <a:srgbClr val="FFB27D"/>
            </a:solidFill>
            <a:ln w="2465" cap="flat">
              <a:noFill/>
              <a:prstDash val="solid"/>
              <a:miter/>
            </a:ln>
          </p:spPr>
          <p:txBody>
            <a:bodyPr rtlCol="0" anchor="ctr"/>
            <a:lstStyle/>
            <a:p>
              <a:endParaRPr lang="en-US"/>
            </a:p>
          </p:txBody>
        </p:sp>
        <p:sp>
          <p:nvSpPr>
            <p:cNvPr id="64" name="任意多边形: 形状 63">
              <a:extLst>
                <a:ext uri="{FF2B5EF4-FFF2-40B4-BE49-F238E27FC236}">
                  <a16:creationId xmlns:a16="http://schemas.microsoft.com/office/drawing/2014/main" id="{1D49713A-7D16-5C98-9D92-6763FD177942}"/>
                </a:ext>
              </a:extLst>
            </p:cNvPr>
            <p:cNvSpPr/>
            <p:nvPr/>
          </p:nvSpPr>
          <p:spPr>
            <a:xfrm>
              <a:off x="6261582" y="3881275"/>
              <a:ext cx="242513" cy="155145"/>
            </a:xfrm>
            <a:custGeom>
              <a:avLst/>
              <a:gdLst>
                <a:gd name="connsiteX0" fmla="*/ 5186 w 242513"/>
                <a:gd name="connsiteY0" fmla="*/ 53525 h 155145"/>
                <a:gd name="connsiteX1" fmla="*/ 45607 w 242513"/>
                <a:gd name="connsiteY1" fmla="*/ 29913 h 155145"/>
                <a:gd name="connsiteX2" fmla="*/ 167118 w 242513"/>
                <a:gd name="connsiteY2" fmla="*/ 16579 h 155145"/>
                <a:gd name="connsiteX3" fmla="*/ 242514 w 242513"/>
                <a:gd name="connsiteY3" fmla="*/ 93774 h 155145"/>
                <a:gd name="connsiteX4" fmla="*/ 164653 w 242513"/>
                <a:gd name="connsiteY4" fmla="*/ 115784 h 155145"/>
                <a:gd name="connsiteX5" fmla="*/ 112229 w 242513"/>
                <a:gd name="connsiteY5" fmla="*/ 97471 h 155145"/>
                <a:gd name="connsiteX6" fmla="*/ 181660 w 242513"/>
                <a:gd name="connsiteY6" fmla="*/ 146692 h 155145"/>
                <a:gd name="connsiteX7" fmla="*/ 52262 w 242513"/>
                <a:gd name="connsiteY7" fmla="*/ 42409 h 155145"/>
                <a:gd name="connsiteX8" fmla="*/ 34368 w 242513"/>
                <a:gd name="connsiteY8" fmla="*/ 87810 h 155145"/>
                <a:gd name="connsiteX9" fmla="*/ 29538 w 242513"/>
                <a:gd name="connsiteY9" fmla="*/ 155146 h 155145"/>
                <a:gd name="connsiteX10" fmla="*/ 5186 w 242513"/>
                <a:gd name="connsiteY10" fmla="*/ 53525 h 1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513" h="155145">
                  <a:moveTo>
                    <a:pt x="5186" y="53525"/>
                  </a:moveTo>
                  <a:cubicBezTo>
                    <a:pt x="18545" y="23751"/>
                    <a:pt x="35132" y="24935"/>
                    <a:pt x="45607" y="29913"/>
                  </a:cubicBezTo>
                  <a:cubicBezTo>
                    <a:pt x="105697" y="-28451"/>
                    <a:pt x="167118" y="16579"/>
                    <a:pt x="167118" y="16579"/>
                  </a:cubicBezTo>
                  <a:cubicBezTo>
                    <a:pt x="191666" y="72085"/>
                    <a:pt x="242514" y="93774"/>
                    <a:pt x="242514" y="93774"/>
                  </a:cubicBezTo>
                  <a:cubicBezTo>
                    <a:pt x="242514" y="93774"/>
                    <a:pt x="222919" y="114847"/>
                    <a:pt x="164653" y="115784"/>
                  </a:cubicBezTo>
                  <a:cubicBezTo>
                    <a:pt x="146858" y="116080"/>
                    <a:pt x="128767" y="108341"/>
                    <a:pt x="112229" y="97471"/>
                  </a:cubicBezTo>
                  <a:cubicBezTo>
                    <a:pt x="144393" y="128330"/>
                    <a:pt x="181660" y="146692"/>
                    <a:pt x="181660" y="146692"/>
                  </a:cubicBezTo>
                  <a:cubicBezTo>
                    <a:pt x="108408" y="134491"/>
                    <a:pt x="57487" y="51258"/>
                    <a:pt x="52262" y="42409"/>
                  </a:cubicBezTo>
                  <a:cubicBezTo>
                    <a:pt x="46297" y="51677"/>
                    <a:pt x="34960" y="71370"/>
                    <a:pt x="34368" y="87810"/>
                  </a:cubicBezTo>
                  <a:cubicBezTo>
                    <a:pt x="33555" y="110115"/>
                    <a:pt x="42255" y="153198"/>
                    <a:pt x="29538" y="155146"/>
                  </a:cubicBezTo>
                  <a:cubicBezTo>
                    <a:pt x="29538" y="155146"/>
                    <a:pt x="-14827" y="98161"/>
                    <a:pt x="5186" y="53525"/>
                  </a:cubicBezTo>
                  <a:close/>
                </a:path>
              </a:pathLst>
            </a:custGeom>
            <a:solidFill>
              <a:srgbClr val="2C3A64"/>
            </a:solidFill>
            <a:ln w="2465" cap="flat">
              <a:noFill/>
              <a:prstDash val="solid"/>
              <a:miter/>
            </a:ln>
          </p:spPr>
          <p:txBody>
            <a:bodyPr rtlCol="0" anchor="ctr"/>
            <a:lstStyle/>
            <a:p>
              <a:endParaRPr lang="en-US"/>
            </a:p>
          </p:txBody>
        </p:sp>
        <p:sp>
          <p:nvSpPr>
            <p:cNvPr id="65" name="任意多边形: 形状 64">
              <a:extLst>
                <a:ext uri="{FF2B5EF4-FFF2-40B4-BE49-F238E27FC236}">
                  <a16:creationId xmlns:a16="http://schemas.microsoft.com/office/drawing/2014/main" id="{E8640338-2998-4423-225B-90F45FE7AC66}"/>
                </a:ext>
              </a:extLst>
            </p:cNvPr>
            <p:cNvSpPr/>
            <p:nvPr/>
          </p:nvSpPr>
          <p:spPr>
            <a:xfrm>
              <a:off x="6163472" y="4178341"/>
              <a:ext cx="474753" cy="704956"/>
            </a:xfrm>
            <a:custGeom>
              <a:avLst/>
              <a:gdLst>
                <a:gd name="connsiteX0" fmla="*/ 161291 w 474753"/>
                <a:gd name="connsiteY0" fmla="*/ 17547 h 704956"/>
                <a:gd name="connsiteX1" fmla="*/ 474754 w 474753"/>
                <a:gd name="connsiteY1" fmla="*/ 42860 h 704956"/>
                <a:gd name="connsiteX2" fmla="*/ 427284 w 474753"/>
                <a:gd name="connsiteY2" fmla="*/ 704957 h 704956"/>
                <a:gd name="connsiteX3" fmla="*/ 0 w 474753"/>
                <a:gd name="connsiteY3" fmla="*/ 601734 h 704956"/>
                <a:gd name="connsiteX4" fmla="*/ 93955 w 474753"/>
                <a:gd name="connsiteY4" fmla="*/ 448429 h 704956"/>
                <a:gd name="connsiteX5" fmla="*/ 161291 w 474753"/>
                <a:gd name="connsiteY5" fmla="*/ 17547 h 7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53" h="704956">
                  <a:moveTo>
                    <a:pt x="161291" y="17547"/>
                  </a:moveTo>
                  <a:cubicBezTo>
                    <a:pt x="161291" y="17547"/>
                    <a:pt x="379764" y="-35494"/>
                    <a:pt x="474754" y="42860"/>
                  </a:cubicBezTo>
                  <a:lnTo>
                    <a:pt x="427284" y="704957"/>
                  </a:lnTo>
                  <a:lnTo>
                    <a:pt x="0" y="601734"/>
                  </a:lnTo>
                  <a:cubicBezTo>
                    <a:pt x="0" y="601734"/>
                    <a:pt x="12028" y="559834"/>
                    <a:pt x="93955" y="448429"/>
                  </a:cubicBezTo>
                  <a:cubicBezTo>
                    <a:pt x="175882" y="337024"/>
                    <a:pt x="140243" y="173613"/>
                    <a:pt x="161291" y="17547"/>
                  </a:cubicBezTo>
                  <a:close/>
                </a:path>
              </a:pathLst>
            </a:custGeom>
            <a:solidFill>
              <a:srgbClr val="FFB27D"/>
            </a:solidFill>
            <a:ln w="2465" cap="flat">
              <a:noFill/>
              <a:prstDash val="solid"/>
              <a:miter/>
            </a:ln>
          </p:spPr>
          <p:txBody>
            <a:bodyPr rtlCol="0" anchor="ctr"/>
            <a:lstStyle/>
            <a:p>
              <a:endParaRPr lang="en-US"/>
            </a:p>
          </p:txBody>
        </p:sp>
        <p:sp>
          <p:nvSpPr>
            <p:cNvPr id="66" name="任意多边形: 形状 65">
              <a:extLst>
                <a:ext uri="{FF2B5EF4-FFF2-40B4-BE49-F238E27FC236}">
                  <a16:creationId xmlns:a16="http://schemas.microsoft.com/office/drawing/2014/main" id="{E33F3198-2B19-DD91-2F03-72CEF98AFCDB}"/>
                </a:ext>
              </a:extLst>
            </p:cNvPr>
            <p:cNvSpPr/>
            <p:nvPr/>
          </p:nvSpPr>
          <p:spPr>
            <a:xfrm>
              <a:off x="6140072" y="4755372"/>
              <a:ext cx="312043" cy="1367980"/>
            </a:xfrm>
            <a:custGeom>
              <a:avLst/>
              <a:gdLst>
                <a:gd name="connsiteX0" fmla="*/ 312043 w 312043"/>
                <a:gd name="connsiteY0" fmla="*/ 54231 h 1367980"/>
                <a:gd name="connsiteX1" fmla="*/ 311353 w 312043"/>
                <a:gd name="connsiteY1" fmla="*/ 60763 h 1367980"/>
                <a:gd name="connsiteX2" fmla="*/ 310638 w 312043"/>
                <a:gd name="connsiteY2" fmla="*/ 67417 h 1367980"/>
                <a:gd name="connsiteX3" fmla="*/ 300829 w 312043"/>
                <a:gd name="connsiteY3" fmla="*/ 160313 h 1367980"/>
                <a:gd name="connsiteX4" fmla="*/ 258164 w 312043"/>
                <a:gd name="connsiteY4" fmla="*/ 595311 h 1367980"/>
                <a:gd name="connsiteX5" fmla="*/ 245496 w 312043"/>
                <a:gd name="connsiteY5" fmla="*/ 808854 h 1367980"/>
                <a:gd name="connsiteX6" fmla="*/ 245496 w 312043"/>
                <a:gd name="connsiteY6" fmla="*/ 1360236 h 1367980"/>
                <a:gd name="connsiteX7" fmla="*/ 154129 w 312043"/>
                <a:gd name="connsiteY7" fmla="*/ 1360236 h 1367980"/>
                <a:gd name="connsiteX8" fmla="*/ 70945 w 312043"/>
                <a:gd name="connsiteY8" fmla="*/ 837987 h 1367980"/>
                <a:gd name="connsiteX9" fmla="*/ 61899 w 312043"/>
                <a:gd name="connsiteY9" fmla="*/ 719853 h 1367980"/>
                <a:gd name="connsiteX10" fmla="*/ 9943 w 312043"/>
                <a:gd name="connsiteY10" fmla="*/ 83413 h 1367980"/>
                <a:gd name="connsiteX11" fmla="*/ 22784 w 312043"/>
                <a:gd name="connsiteY11" fmla="*/ 26749 h 1367980"/>
                <a:gd name="connsiteX12" fmla="*/ 27935 w 312043"/>
                <a:gd name="connsiteY12" fmla="*/ 12824 h 1367980"/>
                <a:gd name="connsiteX13" fmla="*/ 312043 w 312043"/>
                <a:gd name="connsiteY13" fmla="*/ 54231 h 136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043" h="1367980">
                  <a:moveTo>
                    <a:pt x="312043" y="54231"/>
                  </a:moveTo>
                  <a:cubicBezTo>
                    <a:pt x="312043" y="54231"/>
                    <a:pt x="311797" y="56474"/>
                    <a:pt x="311353" y="60763"/>
                  </a:cubicBezTo>
                  <a:cubicBezTo>
                    <a:pt x="311156" y="62611"/>
                    <a:pt x="310910" y="64829"/>
                    <a:pt x="310638" y="67417"/>
                  </a:cubicBezTo>
                  <a:cubicBezTo>
                    <a:pt x="308790" y="84572"/>
                    <a:pt x="305315" y="117501"/>
                    <a:pt x="300829" y="160313"/>
                  </a:cubicBezTo>
                  <a:cubicBezTo>
                    <a:pt x="289097" y="272605"/>
                    <a:pt x="270710" y="452949"/>
                    <a:pt x="258164" y="595311"/>
                  </a:cubicBezTo>
                  <a:cubicBezTo>
                    <a:pt x="248355" y="706617"/>
                    <a:pt x="242119" y="794706"/>
                    <a:pt x="245496" y="808854"/>
                  </a:cubicBezTo>
                  <a:cubicBezTo>
                    <a:pt x="255601" y="851420"/>
                    <a:pt x="245496" y="1360236"/>
                    <a:pt x="245496" y="1360236"/>
                  </a:cubicBezTo>
                  <a:cubicBezTo>
                    <a:pt x="209191" y="1377662"/>
                    <a:pt x="154129" y="1360236"/>
                    <a:pt x="154129" y="1360236"/>
                  </a:cubicBezTo>
                  <a:cubicBezTo>
                    <a:pt x="154129" y="1360236"/>
                    <a:pt x="57389" y="901700"/>
                    <a:pt x="70945" y="837987"/>
                  </a:cubicBezTo>
                  <a:cubicBezTo>
                    <a:pt x="84476" y="774249"/>
                    <a:pt x="61899" y="719853"/>
                    <a:pt x="61899" y="719853"/>
                  </a:cubicBezTo>
                  <a:cubicBezTo>
                    <a:pt x="-13201" y="370085"/>
                    <a:pt x="-4994" y="176210"/>
                    <a:pt x="9943" y="83413"/>
                  </a:cubicBezTo>
                  <a:cubicBezTo>
                    <a:pt x="14280" y="56425"/>
                    <a:pt x="19185" y="37989"/>
                    <a:pt x="22784" y="26749"/>
                  </a:cubicBezTo>
                  <a:cubicBezTo>
                    <a:pt x="25815" y="17186"/>
                    <a:pt x="27935" y="12824"/>
                    <a:pt x="27935" y="12824"/>
                  </a:cubicBezTo>
                  <a:cubicBezTo>
                    <a:pt x="193564" y="-31763"/>
                    <a:pt x="312043" y="54231"/>
                    <a:pt x="312043" y="54231"/>
                  </a:cubicBezTo>
                  <a:close/>
                </a:path>
              </a:pathLst>
            </a:custGeom>
            <a:solidFill>
              <a:srgbClr val="2B478B"/>
            </a:solidFill>
            <a:ln w="2465" cap="flat">
              <a:noFill/>
              <a:prstDash val="solid"/>
              <a:miter/>
            </a:ln>
          </p:spPr>
          <p:txBody>
            <a:bodyPr rtlCol="0" anchor="ctr"/>
            <a:lstStyle/>
            <a:p>
              <a:endParaRPr lang="en-US"/>
            </a:p>
          </p:txBody>
        </p:sp>
        <p:sp>
          <p:nvSpPr>
            <p:cNvPr id="67" name="任意多边形: 形状 66">
              <a:extLst>
                <a:ext uri="{FF2B5EF4-FFF2-40B4-BE49-F238E27FC236}">
                  <a16:creationId xmlns:a16="http://schemas.microsoft.com/office/drawing/2014/main" id="{D92C7618-3110-9995-7EB1-9B8AB9800E79}"/>
                </a:ext>
              </a:extLst>
            </p:cNvPr>
            <p:cNvSpPr/>
            <p:nvPr/>
          </p:nvSpPr>
          <p:spPr>
            <a:xfrm>
              <a:off x="6122040" y="4183392"/>
              <a:ext cx="548746" cy="714715"/>
            </a:xfrm>
            <a:custGeom>
              <a:avLst/>
              <a:gdLst>
                <a:gd name="connsiteX0" fmla="*/ 545639 w 548746"/>
                <a:gd name="connsiteY0" fmla="*/ 226655 h 714715"/>
                <a:gd name="connsiteX1" fmla="*/ 477835 w 548746"/>
                <a:gd name="connsiteY1" fmla="*/ 456244 h 714715"/>
                <a:gd name="connsiteX2" fmla="*/ 478969 w 548746"/>
                <a:gd name="connsiteY2" fmla="*/ 688420 h 714715"/>
                <a:gd name="connsiteX3" fmla="*/ 468716 w 548746"/>
                <a:gd name="connsiteY3" fmla="*/ 699906 h 714715"/>
                <a:gd name="connsiteX4" fmla="*/ 18017 w 548746"/>
                <a:gd name="connsiteY4" fmla="*/ 589092 h 714715"/>
                <a:gd name="connsiteX5" fmla="*/ 158186 w 548746"/>
                <a:gd name="connsiteY5" fmla="*/ 388020 h 714715"/>
                <a:gd name="connsiteX6" fmla="*/ 148943 w 548746"/>
                <a:gd name="connsiteY6" fmla="*/ 309347 h 714715"/>
                <a:gd name="connsiteX7" fmla="*/ 0 w 548746"/>
                <a:gd name="connsiteY7" fmla="*/ 359528 h 714715"/>
                <a:gd name="connsiteX8" fmla="*/ 92846 w 548746"/>
                <a:gd name="connsiteY8" fmla="*/ 79906 h 714715"/>
                <a:gd name="connsiteX9" fmla="*/ 206445 w 548746"/>
                <a:gd name="connsiteY9" fmla="*/ 11830 h 714715"/>
                <a:gd name="connsiteX10" fmla="*/ 324037 w 548746"/>
                <a:gd name="connsiteY10" fmla="*/ 58660 h 714715"/>
                <a:gd name="connsiteX11" fmla="*/ 422453 w 548746"/>
                <a:gd name="connsiteY11" fmla="*/ 0 h 714715"/>
                <a:gd name="connsiteX12" fmla="*/ 518971 w 548746"/>
                <a:gd name="connsiteY12" fmla="*/ 28147 h 714715"/>
                <a:gd name="connsiteX13" fmla="*/ 545639 w 548746"/>
                <a:gd name="connsiteY13" fmla="*/ 226655 h 7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746" h="714715">
                  <a:moveTo>
                    <a:pt x="545639" y="226655"/>
                  </a:moveTo>
                  <a:cubicBezTo>
                    <a:pt x="535091" y="306315"/>
                    <a:pt x="492894" y="403770"/>
                    <a:pt x="477835" y="456244"/>
                  </a:cubicBezTo>
                  <a:cubicBezTo>
                    <a:pt x="477835" y="456244"/>
                    <a:pt x="503025" y="638387"/>
                    <a:pt x="478969" y="688420"/>
                  </a:cubicBezTo>
                  <a:cubicBezTo>
                    <a:pt x="476233" y="694139"/>
                    <a:pt x="472856" y="698107"/>
                    <a:pt x="468716" y="699906"/>
                  </a:cubicBezTo>
                  <a:cubicBezTo>
                    <a:pt x="379616" y="738725"/>
                    <a:pt x="32658" y="701040"/>
                    <a:pt x="18017" y="589092"/>
                  </a:cubicBezTo>
                  <a:cubicBezTo>
                    <a:pt x="12693" y="548424"/>
                    <a:pt x="150175" y="405372"/>
                    <a:pt x="158186" y="388020"/>
                  </a:cubicBezTo>
                  <a:cubicBezTo>
                    <a:pt x="161513" y="380848"/>
                    <a:pt x="165062" y="357557"/>
                    <a:pt x="148943" y="309347"/>
                  </a:cubicBezTo>
                  <a:cubicBezTo>
                    <a:pt x="126095" y="379788"/>
                    <a:pt x="0" y="359528"/>
                    <a:pt x="0" y="359528"/>
                  </a:cubicBezTo>
                  <a:cubicBezTo>
                    <a:pt x="14788" y="334191"/>
                    <a:pt x="51685" y="158999"/>
                    <a:pt x="92846" y="79906"/>
                  </a:cubicBezTo>
                  <a:cubicBezTo>
                    <a:pt x="123803" y="20457"/>
                    <a:pt x="206445" y="11830"/>
                    <a:pt x="206445" y="11830"/>
                  </a:cubicBezTo>
                  <a:cubicBezTo>
                    <a:pt x="206445" y="11830"/>
                    <a:pt x="240852" y="66399"/>
                    <a:pt x="324037" y="58660"/>
                  </a:cubicBezTo>
                  <a:cubicBezTo>
                    <a:pt x="407221" y="50921"/>
                    <a:pt x="422453" y="0"/>
                    <a:pt x="422453" y="0"/>
                  </a:cubicBezTo>
                  <a:cubicBezTo>
                    <a:pt x="422453" y="0"/>
                    <a:pt x="496247" y="9810"/>
                    <a:pt x="518971" y="28147"/>
                  </a:cubicBezTo>
                  <a:cubicBezTo>
                    <a:pt x="522890" y="31326"/>
                    <a:pt x="559466" y="122299"/>
                    <a:pt x="545639" y="226655"/>
                  </a:cubicBezTo>
                  <a:close/>
                </a:path>
              </a:pathLst>
            </a:custGeom>
            <a:solidFill>
              <a:srgbClr val="F99746"/>
            </a:solidFill>
            <a:ln w="2465" cap="flat">
              <a:noFill/>
              <a:prstDash val="solid"/>
              <a:miter/>
            </a:ln>
          </p:spPr>
          <p:txBody>
            <a:bodyPr rtlCol="0" anchor="ctr"/>
            <a:lstStyle/>
            <a:p>
              <a:endParaRPr lang="en-US"/>
            </a:p>
          </p:txBody>
        </p:sp>
        <p:sp>
          <p:nvSpPr>
            <p:cNvPr id="68" name="任意多边形: 形状 67">
              <a:extLst>
                <a:ext uri="{FF2B5EF4-FFF2-40B4-BE49-F238E27FC236}">
                  <a16:creationId xmlns:a16="http://schemas.microsoft.com/office/drawing/2014/main" id="{136DDBAE-DDD9-D2D5-B8D2-628F1FC28081}"/>
                </a:ext>
              </a:extLst>
            </p:cNvPr>
            <p:cNvSpPr/>
            <p:nvPr/>
          </p:nvSpPr>
          <p:spPr>
            <a:xfrm>
              <a:off x="6495047" y="4495715"/>
              <a:ext cx="151846" cy="376097"/>
            </a:xfrm>
            <a:custGeom>
              <a:avLst/>
              <a:gdLst>
                <a:gd name="connsiteX0" fmla="*/ 104827 w 151846"/>
                <a:gd name="connsiteY0" fmla="*/ 143921 h 376097"/>
                <a:gd name="connsiteX1" fmla="*/ 105961 w 151846"/>
                <a:gd name="connsiteY1" fmla="*/ 376097 h 376097"/>
                <a:gd name="connsiteX2" fmla="*/ 1704 w 151846"/>
                <a:gd name="connsiteY2" fmla="*/ 157206 h 376097"/>
                <a:gd name="connsiteX3" fmla="*/ 62237 w 151846"/>
                <a:gd name="connsiteY3" fmla="*/ 26551 h 376097"/>
                <a:gd name="connsiteX4" fmla="*/ 151559 w 151846"/>
                <a:gd name="connsiteY4" fmla="*/ 8830 h 376097"/>
                <a:gd name="connsiteX5" fmla="*/ 104827 w 151846"/>
                <a:gd name="connsiteY5" fmla="*/ 143921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6" h="376097">
                  <a:moveTo>
                    <a:pt x="104827" y="143921"/>
                  </a:moveTo>
                  <a:cubicBezTo>
                    <a:pt x="104827" y="143921"/>
                    <a:pt x="130017" y="326064"/>
                    <a:pt x="105961" y="376097"/>
                  </a:cubicBezTo>
                  <a:cubicBezTo>
                    <a:pt x="41040" y="343514"/>
                    <a:pt x="-10102" y="255375"/>
                    <a:pt x="1704" y="157206"/>
                  </a:cubicBezTo>
                  <a:cubicBezTo>
                    <a:pt x="10429" y="84620"/>
                    <a:pt x="23418" y="68081"/>
                    <a:pt x="62237" y="26551"/>
                  </a:cubicBezTo>
                  <a:cubicBezTo>
                    <a:pt x="90779" y="-3962"/>
                    <a:pt x="156734" y="-5688"/>
                    <a:pt x="151559" y="8830"/>
                  </a:cubicBezTo>
                  <a:cubicBezTo>
                    <a:pt x="136179" y="52036"/>
                    <a:pt x="112789" y="116218"/>
                    <a:pt x="104827" y="143921"/>
                  </a:cubicBezTo>
                  <a:close/>
                </a:path>
              </a:pathLst>
            </a:custGeom>
            <a:solidFill>
              <a:srgbClr val="ED7D2B"/>
            </a:solidFill>
            <a:ln w="2465" cap="flat">
              <a:noFill/>
              <a:prstDash val="solid"/>
              <a:miter/>
            </a:ln>
          </p:spPr>
          <p:txBody>
            <a:bodyPr rtlCol="0" anchor="ctr"/>
            <a:lstStyle/>
            <a:p>
              <a:endParaRPr lang="en-US"/>
            </a:p>
          </p:txBody>
        </p:sp>
        <p:grpSp>
          <p:nvGrpSpPr>
            <p:cNvPr id="69" name="图形 17">
              <a:extLst>
                <a:ext uri="{FF2B5EF4-FFF2-40B4-BE49-F238E27FC236}">
                  <a16:creationId xmlns:a16="http://schemas.microsoft.com/office/drawing/2014/main" id="{7DC2AA5B-A590-5618-00C2-30948FE23074}"/>
                </a:ext>
              </a:extLst>
            </p:cNvPr>
            <p:cNvGrpSpPr/>
            <p:nvPr/>
          </p:nvGrpSpPr>
          <p:grpSpPr>
            <a:xfrm>
              <a:off x="5949017" y="4356982"/>
              <a:ext cx="528657" cy="305920"/>
              <a:chOff x="5949017" y="4356982"/>
              <a:chExt cx="528657" cy="305920"/>
            </a:xfrm>
          </p:grpSpPr>
          <p:sp>
            <p:nvSpPr>
              <p:cNvPr id="75" name="任意多边形: 形状 74">
                <a:extLst>
                  <a:ext uri="{FF2B5EF4-FFF2-40B4-BE49-F238E27FC236}">
                    <a16:creationId xmlns:a16="http://schemas.microsoft.com/office/drawing/2014/main" id="{D8EEF721-AC8B-39A4-762B-A71C0BEF7584}"/>
                  </a:ext>
                </a:extLst>
              </p:cNvPr>
              <p:cNvSpPr/>
              <p:nvPr/>
            </p:nvSpPr>
            <p:spPr>
              <a:xfrm>
                <a:off x="6082801" y="4424244"/>
                <a:ext cx="394872" cy="238658"/>
              </a:xfrm>
              <a:custGeom>
                <a:avLst/>
                <a:gdLst>
                  <a:gd name="connsiteX0" fmla="*/ 246102 w 394872"/>
                  <a:gd name="connsiteY0" fmla="*/ 0 h 238658"/>
                  <a:gd name="connsiteX1" fmla="*/ 394872 w 394872"/>
                  <a:gd name="connsiteY1" fmla="*/ 238659 h 238658"/>
                  <a:gd name="connsiteX2" fmla="*/ 141746 w 394872"/>
                  <a:gd name="connsiteY2" fmla="*/ 238659 h 238658"/>
                  <a:gd name="connsiteX3" fmla="*/ 0 w 394872"/>
                  <a:gd name="connsiteY3" fmla="*/ 5151 h 238658"/>
                </a:gdLst>
                <a:ahLst/>
                <a:cxnLst>
                  <a:cxn ang="0">
                    <a:pos x="connsiteX0" y="connsiteY0"/>
                  </a:cxn>
                  <a:cxn ang="0">
                    <a:pos x="connsiteX1" y="connsiteY1"/>
                  </a:cxn>
                  <a:cxn ang="0">
                    <a:pos x="connsiteX2" y="connsiteY2"/>
                  </a:cxn>
                  <a:cxn ang="0">
                    <a:pos x="connsiteX3" y="connsiteY3"/>
                  </a:cxn>
                </a:cxnLst>
                <a:rect l="l" t="t" r="r" b="b"/>
                <a:pathLst>
                  <a:path w="394872" h="238658">
                    <a:moveTo>
                      <a:pt x="246102" y="0"/>
                    </a:moveTo>
                    <a:lnTo>
                      <a:pt x="394872" y="238659"/>
                    </a:lnTo>
                    <a:lnTo>
                      <a:pt x="141746" y="238659"/>
                    </a:lnTo>
                    <a:lnTo>
                      <a:pt x="0" y="5151"/>
                    </a:lnTo>
                    <a:close/>
                  </a:path>
                </a:pathLst>
              </a:custGeom>
              <a:solidFill>
                <a:srgbClr val="1C468A"/>
              </a:solidFill>
              <a:ln w="2465" cap="flat">
                <a:noFill/>
                <a:prstDash val="solid"/>
                <a:miter/>
              </a:ln>
            </p:spPr>
            <p:txBody>
              <a:bodyPr rtlCol="0" anchor="ctr"/>
              <a:lstStyle/>
              <a:p>
                <a:endParaRPr lang="en-US"/>
              </a:p>
            </p:txBody>
          </p:sp>
          <p:sp>
            <p:nvSpPr>
              <p:cNvPr id="76" name="任意多边形: 形状 75">
                <a:extLst>
                  <a:ext uri="{FF2B5EF4-FFF2-40B4-BE49-F238E27FC236}">
                    <a16:creationId xmlns:a16="http://schemas.microsoft.com/office/drawing/2014/main" id="{730B9CA5-F228-4D84-024A-008E5225F6AF}"/>
                  </a:ext>
                </a:extLst>
              </p:cNvPr>
              <p:cNvSpPr/>
              <p:nvPr/>
            </p:nvSpPr>
            <p:spPr>
              <a:xfrm>
                <a:off x="6328904" y="4416727"/>
                <a:ext cx="143594" cy="234197"/>
              </a:xfrm>
              <a:custGeom>
                <a:avLst/>
                <a:gdLst>
                  <a:gd name="connsiteX0" fmla="*/ 141031 w 143594"/>
                  <a:gd name="connsiteY0" fmla="*/ 234198 h 234197"/>
                  <a:gd name="connsiteX1" fmla="*/ 143595 w 143594"/>
                  <a:gd name="connsiteY1" fmla="*/ 225867 h 234197"/>
                  <a:gd name="connsiteX2" fmla="*/ 2834 w 143594"/>
                  <a:gd name="connsiteY2" fmla="*/ 0 h 234197"/>
                  <a:gd name="connsiteX3" fmla="*/ 0 w 143594"/>
                  <a:gd name="connsiteY3" fmla="*/ 7518 h 234197"/>
                </a:gdLst>
                <a:ahLst/>
                <a:cxnLst>
                  <a:cxn ang="0">
                    <a:pos x="connsiteX0" y="connsiteY0"/>
                  </a:cxn>
                  <a:cxn ang="0">
                    <a:pos x="connsiteX1" y="connsiteY1"/>
                  </a:cxn>
                  <a:cxn ang="0">
                    <a:pos x="connsiteX2" y="connsiteY2"/>
                  </a:cxn>
                  <a:cxn ang="0">
                    <a:pos x="connsiteX3" y="connsiteY3"/>
                  </a:cxn>
                </a:cxnLst>
                <a:rect l="l" t="t" r="r" b="b"/>
                <a:pathLst>
                  <a:path w="143594" h="234197">
                    <a:moveTo>
                      <a:pt x="141031" y="234198"/>
                    </a:moveTo>
                    <a:lnTo>
                      <a:pt x="143595" y="225867"/>
                    </a:lnTo>
                    <a:lnTo>
                      <a:pt x="2834" y="0"/>
                    </a:lnTo>
                    <a:lnTo>
                      <a:pt x="0" y="7518"/>
                    </a:lnTo>
                    <a:close/>
                  </a:path>
                </a:pathLst>
              </a:custGeom>
              <a:solidFill>
                <a:srgbClr val="EFDECE"/>
              </a:solidFill>
              <a:ln w="2465" cap="flat">
                <a:noFill/>
                <a:prstDash val="solid"/>
                <a:miter/>
              </a:ln>
            </p:spPr>
            <p:txBody>
              <a:bodyPr rtlCol="0" anchor="ctr"/>
              <a:lstStyle/>
              <a:p>
                <a:endParaRPr lang="en-US"/>
              </a:p>
            </p:txBody>
          </p:sp>
          <p:sp>
            <p:nvSpPr>
              <p:cNvPr id="77" name="任意多边形: 形状 76">
                <a:extLst>
                  <a:ext uri="{FF2B5EF4-FFF2-40B4-BE49-F238E27FC236}">
                    <a16:creationId xmlns:a16="http://schemas.microsoft.com/office/drawing/2014/main" id="{50C1F2B8-61AF-E2AB-767B-065A2E9EDD1C}"/>
                  </a:ext>
                </a:extLst>
              </p:cNvPr>
              <p:cNvSpPr/>
              <p:nvPr/>
            </p:nvSpPr>
            <p:spPr>
              <a:xfrm>
                <a:off x="6082801" y="4416727"/>
                <a:ext cx="248936" cy="12668"/>
              </a:xfrm>
              <a:custGeom>
                <a:avLst/>
                <a:gdLst>
                  <a:gd name="connsiteX0" fmla="*/ 248937 w 248936"/>
                  <a:gd name="connsiteY0" fmla="*/ 0 h 12668"/>
                  <a:gd name="connsiteX1" fmla="*/ 10475 w 248936"/>
                  <a:gd name="connsiteY1" fmla="*/ 6778 h 12668"/>
                  <a:gd name="connsiteX2" fmla="*/ 0 w 248936"/>
                  <a:gd name="connsiteY2" fmla="*/ 12669 h 12668"/>
                  <a:gd name="connsiteX3" fmla="*/ 246102 w 248936"/>
                  <a:gd name="connsiteY3" fmla="*/ 7518 h 12668"/>
                </a:gdLst>
                <a:ahLst/>
                <a:cxnLst>
                  <a:cxn ang="0">
                    <a:pos x="connsiteX0" y="connsiteY0"/>
                  </a:cxn>
                  <a:cxn ang="0">
                    <a:pos x="connsiteX1" y="connsiteY1"/>
                  </a:cxn>
                  <a:cxn ang="0">
                    <a:pos x="connsiteX2" y="connsiteY2"/>
                  </a:cxn>
                  <a:cxn ang="0">
                    <a:pos x="connsiteX3" y="connsiteY3"/>
                  </a:cxn>
                </a:cxnLst>
                <a:rect l="l" t="t" r="r" b="b"/>
                <a:pathLst>
                  <a:path w="248936" h="12668">
                    <a:moveTo>
                      <a:pt x="248937" y="0"/>
                    </a:moveTo>
                    <a:lnTo>
                      <a:pt x="10475" y="6778"/>
                    </a:lnTo>
                    <a:lnTo>
                      <a:pt x="0" y="12669"/>
                    </a:lnTo>
                    <a:lnTo>
                      <a:pt x="246102" y="7518"/>
                    </a:lnTo>
                    <a:close/>
                  </a:path>
                </a:pathLst>
              </a:custGeom>
              <a:solidFill>
                <a:srgbClr val="FCECDB"/>
              </a:solidFill>
              <a:ln w="2465" cap="flat">
                <a:noFill/>
                <a:prstDash val="solid"/>
                <a:miter/>
              </a:ln>
            </p:spPr>
            <p:txBody>
              <a:bodyPr rtlCol="0" anchor="ctr"/>
              <a:lstStyle/>
              <a:p>
                <a:endParaRPr lang="en-US"/>
              </a:p>
            </p:txBody>
          </p:sp>
          <p:sp>
            <p:nvSpPr>
              <p:cNvPr id="78" name="任意多边形: 形状 77">
                <a:extLst>
                  <a:ext uri="{FF2B5EF4-FFF2-40B4-BE49-F238E27FC236}">
                    <a16:creationId xmlns:a16="http://schemas.microsoft.com/office/drawing/2014/main" id="{BE66C0FA-30EB-3BD0-8ED3-38EE5546E65E}"/>
                  </a:ext>
                </a:extLst>
              </p:cNvPr>
              <p:cNvSpPr/>
              <p:nvPr/>
            </p:nvSpPr>
            <p:spPr>
              <a:xfrm>
                <a:off x="5949017" y="4356982"/>
                <a:ext cx="275530" cy="305920"/>
              </a:xfrm>
              <a:custGeom>
                <a:avLst/>
                <a:gdLst>
                  <a:gd name="connsiteX0" fmla="*/ 133785 w 275530"/>
                  <a:gd name="connsiteY0" fmla="*/ 72413 h 305920"/>
                  <a:gd name="connsiteX1" fmla="*/ 0 w 275530"/>
                  <a:gd name="connsiteY1" fmla="*/ 0 h 305920"/>
                  <a:gd name="connsiteX2" fmla="*/ 155943 w 275530"/>
                  <a:gd name="connsiteY2" fmla="*/ 244894 h 305920"/>
                  <a:gd name="connsiteX3" fmla="*/ 275531 w 275530"/>
                  <a:gd name="connsiteY3" fmla="*/ 305921 h 305920"/>
                </a:gdLst>
                <a:ahLst/>
                <a:cxnLst>
                  <a:cxn ang="0">
                    <a:pos x="connsiteX0" y="connsiteY0"/>
                  </a:cxn>
                  <a:cxn ang="0">
                    <a:pos x="connsiteX1" y="connsiteY1"/>
                  </a:cxn>
                  <a:cxn ang="0">
                    <a:pos x="connsiteX2" y="connsiteY2"/>
                  </a:cxn>
                  <a:cxn ang="0">
                    <a:pos x="connsiteX3" y="connsiteY3"/>
                  </a:cxn>
                </a:cxnLst>
                <a:rect l="l" t="t" r="r" b="b"/>
                <a:pathLst>
                  <a:path w="275530" h="305920">
                    <a:moveTo>
                      <a:pt x="133785" y="72413"/>
                    </a:moveTo>
                    <a:lnTo>
                      <a:pt x="0" y="0"/>
                    </a:lnTo>
                    <a:lnTo>
                      <a:pt x="155943" y="244894"/>
                    </a:lnTo>
                    <a:lnTo>
                      <a:pt x="275531" y="305921"/>
                    </a:lnTo>
                    <a:close/>
                  </a:path>
                </a:pathLst>
              </a:custGeom>
              <a:solidFill>
                <a:srgbClr val="163560"/>
              </a:solidFill>
              <a:ln w="2465" cap="flat">
                <a:noFill/>
                <a:prstDash val="solid"/>
                <a:miter/>
              </a:ln>
            </p:spPr>
            <p:txBody>
              <a:bodyPr rtlCol="0" anchor="ctr"/>
              <a:lstStyle/>
              <a:p>
                <a:endParaRPr lang="en-US"/>
              </a:p>
            </p:txBody>
          </p:sp>
        </p:grpSp>
        <p:sp>
          <p:nvSpPr>
            <p:cNvPr id="70" name="任意多边形: 形状 69">
              <a:extLst>
                <a:ext uri="{FF2B5EF4-FFF2-40B4-BE49-F238E27FC236}">
                  <a16:creationId xmlns:a16="http://schemas.microsoft.com/office/drawing/2014/main" id="{182F5C89-1F7E-00CC-9DAE-87C593D4B598}"/>
                </a:ext>
              </a:extLst>
            </p:cNvPr>
            <p:cNvSpPr/>
            <p:nvPr/>
          </p:nvSpPr>
          <p:spPr>
            <a:xfrm>
              <a:off x="6416253" y="4524386"/>
              <a:ext cx="374464" cy="130974"/>
            </a:xfrm>
            <a:custGeom>
              <a:avLst/>
              <a:gdLst>
                <a:gd name="connsiteX0" fmla="*/ 374465 w 374464"/>
                <a:gd name="connsiteY0" fmla="*/ 72265 h 130974"/>
                <a:gd name="connsiteX1" fmla="*/ 310234 w 374464"/>
                <a:gd name="connsiteY1" fmla="*/ 126539 h 130974"/>
                <a:gd name="connsiteX2" fmla="*/ 0 w 374464"/>
                <a:gd name="connsiteY2" fmla="*/ 93733 h 130974"/>
                <a:gd name="connsiteX3" fmla="*/ 7789 w 374464"/>
                <a:gd name="connsiteY3" fmla="*/ 49738 h 130974"/>
                <a:gd name="connsiteX4" fmla="*/ 281446 w 374464"/>
                <a:gd name="connsiteY4" fmla="*/ 49023 h 130974"/>
                <a:gd name="connsiteX5" fmla="*/ 323445 w 374464"/>
                <a:gd name="connsiteY5" fmla="*/ 0 h 130974"/>
                <a:gd name="connsiteX6" fmla="*/ 374465 w 374464"/>
                <a:gd name="connsiteY6" fmla="*/ 72265 h 13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64" h="130974">
                  <a:moveTo>
                    <a:pt x="374465" y="72265"/>
                  </a:moveTo>
                  <a:cubicBezTo>
                    <a:pt x="360145" y="78822"/>
                    <a:pt x="323347" y="122127"/>
                    <a:pt x="310234" y="126539"/>
                  </a:cubicBezTo>
                  <a:cubicBezTo>
                    <a:pt x="251204" y="146281"/>
                    <a:pt x="0" y="93733"/>
                    <a:pt x="0" y="93733"/>
                  </a:cubicBezTo>
                  <a:lnTo>
                    <a:pt x="7789" y="49738"/>
                  </a:lnTo>
                  <a:cubicBezTo>
                    <a:pt x="7789" y="49738"/>
                    <a:pt x="254359" y="56294"/>
                    <a:pt x="281446" y="49023"/>
                  </a:cubicBezTo>
                  <a:cubicBezTo>
                    <a:pt x="286548" y="47643"/>
                    <a:pt x="313192" y="5965"/>
                    <a:pt x="323445" y="0"/>
                  </a:cubicBezTo>
                  <a:lnTo>
                    <a:pt x="374465" y="72265"/>
                  </a:lnTo>
                  <a:close/>
                </a:path>
              </a:pathLst>
            </a:custGeom>
            <a:solidFill>
              <a:srgbClr val="FFB27D"/>
            </a:solidFill>
            <a:ln w="2465" cap="flat">
              <a:noFill/>
              <a:prstDash val="solid"/>
              <a:miter/>
            </a:ln>
          </p:spPr>
          <p:txBody>
            <a:bodyPr rtlCol="0" anchor="ctr"/>
            <a:lstStyle/>
            <a:p>
              <a:endParaRPr lang="en-US"/>
            </a:p>
          </p:txBody>
        </p:sp>
        <p:sp>
          <p:nvSpPr>
            <p:cNvPr id="71" name="任意多边形: 形状 70">
              <a:extLst>
                <a:ext uri="{FF2B5EF4-FFF2-40B4-BE49-F238E27FC236}">
                  <a16:creationId xmlns:a16="http://schemas.microsoft.com/office/drawing/2014/main" id="{6E5CDC96-A749-D0AF-6482-C8F701E6A8BB}"/>
                </a:ext>
              </a:extLst>
            </p:cNvPr>
            <p:cNvSpPr/>
            <p:nvPr/>
          </p:nvSpPr>
          <p:spPr>
            <a:xfrm>
              <a:off x="6283729" y="4554562"/>
              <a:ext cx="140312" cy="84144"/>
            </a:xfrm>
            <a:custGeom>
              <a:avLst/>
              <a:gdLst>
                <a:gd name="connsiteX0" fmla="*/ 140312 w 140312"/>
                <a:gd name="connsiteY0" fmla="*/ 19537 h 84144"/>
                <a:gd name="connsiteX1" fmla="*/ 90500 w 140312"/>
                <a:gd name="connsiteY1" fmla="*/ 805 h 84144"/>
                <a:gd name="connsiteX2" fmla="*/ 29868 w 140312"/>
                <a:gd name="connsiteY2" fmla="*/ 37702 h 84144"/>
                <a:gd name="connsiteX3" fmla="*/ 4186 w 140312"/>
                <a:gd name="connsiteY3" fmla="*/ 78247 h 84144"/>
                <a:gd name="connsiteX4" fmla="*/ 85004 w 140312"/>
                <a:gd name="connsiteY4" fmla="*/ 70113 h 84144"/>
                <a:gd name="connsiteX5" fmla="*/ 132548 w 140312"/>
                <a:gd name="connsiteY5" fmla="*/ 63533 h 84144"/>
                <a:gd name="connsiteX6" fmla="*/ 140312 w 140312"/>
                <a:gd name="connsiteY6" fmla="*/ 19537 h 8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12" h="84144">
                  <a:moveTo>
                    <a:pt x="140312" y="19537"/>
                  </a:moveTo>
                  <a:cubicBezTo>
                    <a:pt x="140312" y="19537"/>
                    <a:pt x="110588" y="-4666"/>
                    <a:pt x="90500" y="805"/>
                  </a:cubicBezTo>
                  <a:cubicBezTo>
                    <a:pt x="70413" y="6277"/>
                    <a:pt x="40836" y="31688"/>
                    <a:pt x="29868" y="37702"/>
                  </a:cubicBezTo>
                  <a:cubicBezTo>
                    <a:pt x="18900" y="43716"/>
                    <a:pt x="-10923" y="65233"/>
                    <a:pt x="4186" y="78247"/>
                  </a:cubicBezTo>
                  <a:cubicBezTo>
                    <a:pt x="19295" y="91261"/>
                    <a:pt x="66371" y="80095"/>
                    <a:pt x="85004" y="70113"/>
                  </a:cubicBezTo>
                  <a:cubicBezTo>
                    <a:pt x="103637" y="60131"/>
                    <a:pt x="132548" y="63533"/>
                    <a:pt x="132548" y="63533"/>
                  </a:cubicBezTo>
                  <a:lnTo>
                    <a:pt x="140312" y="19537"/>
                  </a:lnTo>
                  <a:close/>
                </a:path>
              </a:pathLst>
            </a:custGeom>
            <a:solidFill>
              <a:srgbClr val="FFB27D"/>
            </a:solidFill>
            <a:ln w="2465" cap="flat">
              <a:no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C7CFF8AF-8C5C-0D8C-BADE-784F8FBACAA9}"/>
                </a:ext>
              </a:extLst>
            </p:cNvPr>
            <p:cNvSpPr/>
            <p:nvPr/>
          </p:nvSpPr>
          <p:spPr>
            <a:xfrm>
              <a:off x="6327287" y="4550481"/>
              <a:ext cx="52635" cy="23527"/>
            </a:xfrm>
            <a:custGeom>
              <a:avLst/>
              <a:gdLst>
                <a:gd name="connsiteX0" fmla="*/ 52636 w 52635"/>
                <a:gd name="connsiteY0" fmla="*/ 4123 h 23527"/>
                <a:gd name="connsiteX1" fmla="*/ 6620 w 52635"/>
                <a:gd name="connsiteY1" fmla="*/ 7 h 23527"/>
                <a:gd name="connsiteX2" fmla="*/ 4870 w 52635"/>
                <a:gd name="connsiteY2" fmla="*/ 10038 h 23527"/>
                <a:gd name="connsiteX3" fmla="*/ 29985 w 52635"/>
                <a:gd name="connsiteY3" fmla="*/ 23298 h 23527"/>
                <a:gd name="connsiteX4" fmla="*/ 52636 w 52635"/>
                <a:gd name="connsiteY4" fmla="*/ 4123 h 23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5" h="23527">
                  <a:moveTo>
                    <a:pt x="52636" y="4123"/>
                  </a:moveTo>
                  <a:cubicBezTo>
                    <a:pt x="52636" y="4123"/>
                    <a:pt x="16503" y="-191"/>
                    <a:pt x="6620" y="7"/>
                  </a:cubicBezTo>
                  <a:cubicBezTo>
                    <a:pt x="-3239" y="204"/>
                    <a:pt x="-577" y="2373"/>
                    <a:pt x="4870" y="10038"/>
                  </a:cubicBezTo>
                  <a:cubicBezTo>
                    <a:pt x="10317" y="17703"/>
                    <a:pt x="29123" y="20612"/>
                    <a:pt x="29985" y="23298"/>
                  </a:cubicBezTo>
                  <a:cubicBezTo>
                    <a:pt x="30848" y="25985"/>
                    <a:pt x="52636" y="4123"/>
                    <a:pt x="52636" y="4123"/>
                  </a:cubicBezTo>
                  <a:close/>
                </a:path>
              </a:pathLst>
            </a:custGeom>
            <a:solidFill>
              <a:srgbClr val="FFB27D"/>
            </a:solidFill>
            <a:ln w="2465" cap="flat">
              <a:noFill/>
              <a:prstDash val="solid"/>
              <a:miter/>
            </a:ln>
          </p:spPr>
          <p:txBody>
            <a:bodyPr rtlCol="0" anchor="ctr"/>
            <a:lstStyle/>
            <a:p>
              <a:endParaRPr lang="en-US"/>
            </a:p>
          </p:txBody>
        </p:sp>
        <p:sp>
          <p:nvSpPr>
            <p:cNvPr id="73" name="任意多边形: 形状 72">
              <a:extLst>
                <a:ext uri="{FF2B5EF4-FFF2-40B4-BE49-F238E27FC236}">
                  <a16:creationId xmlns:a16="http://schemas.microsoft.com/office/drawing/2014/main" id="{193C28CF-3C8D-5F02-F0DA-7306212AEB14}"/>
                </a:ext>
              </a:extLst>
            </p:cNvPr>
            <p:cNvSpPr/>
            <p:nvPr/>
          </p:nvSpPr>
          <p:spPr>
            <a:xfrm>
              <a:off x="6512882" y="4183392"/>
              <a:ext cx="290842" cy="500392"/>
            </a:xfrm>
            <a:custGeom>
              <a:avLst/>
              <a:gdLst>
                <a:gd name="connsiteX0" fmla="*/ 31586 w 290842"/>
                <a:gd name="connsiteY0" fmla="*/ 0 h 500392"/>
                <a:gd name="connsiteX1" fmla="*/ 168255 w 290842"/>
                <a:gd name="connsiteY1" fmla="*/ 58660 h 500392"/>
                <a:gd name="connsiteX2" fmla="*/ 290776 w 290842"/>
                <a:gd name="connsiteY2" fmla="*/ 406481 h 500392"/>
                <a:gd name="connsiteX3" fmla="*/ 5682 w 290842"/>
                <a:gd name="connsiteY3" fmla="*/ 498489 h 500392"/>
                <a:gd name="connsiteX4" fmla="*/ 29146 w 290842"/>
                <a:gd name="connsiteY4" fmla="*/ 390584 h 500392"/>
                <a:gd name="connsiteX5" fmla="*/ 155586 w 290842"/>
                <a:gd name="connsiteY5" fmla="*/ 358912 h 500392"/>
                <a:gd name="connsiteX6" fmla="*/ 63159 w 290842"/>
                <a:gd name="connsiteY6" fmla="*/ 190917 h 500392"/>
                <a:gd name="connsiteX7" fmla="*/ 31586 w 290842"/>
                <a:gd name="connsiteY7" fmla="*/ 0 h 50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42" h="500392">
                  <a:moveTo>
                    <a:pt x="31586" y="0"/>
                  </a:moveTo>
                  <a:cubicBezTo>
                    <a:pt x="31586" y="0"/>
                    <a:pt x="138752" y="12718"/>
                    <a:pt x="168255" y="58660"/>
                  </a:cubicBezTo>
                  <a:cubicBezTo>
                    <a:pt x="205570" y="116754"/>
                    <a:pt x="293610" y="348166"/>
                    <a:pt x="290776" y="406481"/>
                  </a:cubicBezTo>
                  <a:cubicBezTo>
                    <a:pt x="290776" y="406481"/>
                    <a:pt x="226397" y="516038"/>
                    <a:pt x="5682" y="498489"/>
                  </a:cubicBezTo>
                  <a:cubicBezTo>
                    <a:pt x="5682" y="498489"/>
                    <a:pt x="-17289" y="417375"/>
                    <a:pt x="29146" y="390584"/>
                  </a:cubicBezTo>
                  <a:cubicBezTo>
                    <a:pt x="29146" y="390584"/>
                    <a:pt x="142523" y="370422"/>
                    <a:pt x="155586" y="358912"/>
                  </a:cubicBezTo>
                  <a:lnTo>
                    <a:pt x="63159" y="190917"/>
                  </a:lnTo>
                  <a:lnTo>
                    <a:pt x="31586" y="0"/>
                  </a:lnTo>
                  <a:close/>
                </a:path>
              </a:pathLst>
            </a:custGeom>
            <a:solidFill>
              <a:srgbClr val="F99746"/>
            </a:solidFill>
            <a:ln w="2465" cap="flat">
              <a:noFill/>
              <a:prstDash val="solid"/>
              <a:miter/>
            </a:ln>
          </p:spPr>
          <p:txBody>
            <a:bodyPr rtlCol="0" anchor="ctr"/>
            <a:lstStyle/>
            <a:p>
              <a:endParaRPr lang="en-US"/>
            </a:p>
          </p:txBody>
        </p:sp>
        <p:sp>
          <p:nvSpPr>
            <p:cNvPr id="74" name="任意多边形: 形状 73">
              <a:extLst>
                <a:ext uri="{FF2B5EF4-FFF2-40B4-BE49-F238E27FC236}">
                  <a16:creationId xmlns:a16="http://schemas.microsoft.com/office/drawing/2014/main" id="{C0BEB25D-A276-06E9-DA91-28E7B4F5A5B8}"/>
                </a:ext>
              </a:extLst>
            </p:cNvPr>
            <p:cNvSpPr/>
            <p:nvPr/>
          </p:nvSpPr>
          <p:spPr>
            <a:xfrm>
              <a:off x="6051494" y="4509512"/>
              <a:ext cx="65869" cy="82100"/>
            </a:xfrm>
            <a:custGeom>
              <a:avLst/>
              <a:gdLst>
                <a:gd name="connsiteX0" fmla="*/ 65592 w 65869"/>
                <a:gd name="connsiteY0" fmla="*/ 7134 h 82100"/>
                <a:gd name="connsiteX1" fmla="*/ 22903 w 65869"/>
                <a:gd name="connsiteY1" fmla="*/ 9845 h 82100"/>
                <a:gd name="connsiteX2" fmla="*/ 15361 w 65869"/>
                <a:gd name="connsiteY2" fmla="*/ 18718 h 82100"/>
                <a:gd name="connsiteX3" fmla="*/ 14646 w 65869"/>
                <a:gd name="connsiteY3" fmla="*/ 12606 h 82100"/>
                <a:gd name="connsiteX4" fmla="*/ 4861 w 65869"/>
                <a:gd name="connsiteY4" fmla="*/ 3413 h 82100"/>
                <a:gd name="connsiteX5" fmla="*/ 5 w 65869"/>
                <a:gd name="connsiteY5" fmla="*/ 47654 h 82100"/>
                <a:gd name="connsiteX6" fmla="*/ 30026 w 65869"/>
                <a:gd name="connsiteY6" fmla="*/ 78956 h 82100"/>
                <a:gd name="connsiteX7" fmla="*/ 65592 w 65869"/>
                <a:gd name="connsiteY7" fmla="*/ 7134 h 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9" h="82100">
                  <a:moveTo>
                    <a:pt x="65592" y="7134"/>
                  </a:moveTo>
                  <a:cubicBezTo>
                    <a:pt x="62264" y="-6372"/>
                    <a:pt x="32836" y="2057"/>
                    <a:pt x="22903" y="9845"/>
                  </a:cubicBezTo>
                  <a:cubicBezTo>
                    <a:pt x="20487" y="11743"/>
                    <a:pt x="17899" y="14948"/>
                    <a:pt x="15361" y="18718"/>
                  </a:cubicBezTo>
                  <a:cubicBezTo>
                    <a:pt x="15040" y="16451"/>
                    <a:pt x="14794" y="14307"/>
                    <a:pt x="14646" y="12606"/>
                  </a:cubicBezTo>
                  <a:cubicBezTo>
                    <a:pt x="14079" y="6272"/>
                    <a:pt x="6710" y="-5091"/>
                    <a:pt x="4861" y="3413"/>
                  </a:cubicBezTo>
                  <a:cubicBezTo>
                    <a:pt x="3037" y="11916"/>
                    <a:pt x="5" y="47654"/>
                    <a:pt x="5" y="47654"/>
                  </a:cubicBezTo>
                  <a:cubicBezTo>
                    <a:pt x="-364" y="76442"/>
                    <a:pt x="18146" y="88322"/>
                    <a:pt x="30026" y="78956"/>
                  </a:cubicBezTo>
                  <a:cubicBezTo>
                    <a:pt x="41906" y="69590"/>
                    <a:pt x="68895" y="20641"/>
                    <a:pt x="65592" y="7134"/>
                  </a:cubicBezTo>
                  <a:close/>
                </a:path>
              </a:pathLst>
            </a:custGeom>
            <a:solidFill>
              <a:srgbClr val="FFB27D"/>
            </a:solidFill>
            <a:ln w="2465" cap="flat">
              <a:noFill/>
              <a:prstDash val="solid"/>
              <a:miter/>
            </a:ln>
          </p:spPr>
          <p:txBody>
            <a:bodyPr rtlCol="0" anchor="ctr"/>
            <a:lstStyle/>
            <a:p>
              <a:endParaRPr lang="en-US"/>
            </a:p>
          </p:txBody>
        </p:sp>
      </p:grpSp>
      <p:sp>
        <p:nvSpPr>
          <p:cNvPr id="285" name="任意多边形: 形状 284">
            <a:extLst>
              <a:ext uri="{FF2B5EF4-FFF2-40B4-BE49-F238E27FC236}">
                <a16:creationId xmlns:a16="http://schemas.microsoft.com/office/drawing/2014/main" id="{15656742-C258-F30E-F3F5-FA5E65A1F72C}"/>
              </a:ext>
            </a:extLst>
          </p:cNvPr>
          <p:cNvSpPr/>
          <p:nvPr/>
        </p:nvSpPr>
        <p:spPr>
          <a:xfrm>
            <a:off x="7252038" y="6313147"/>
            <a:ext cx="4939962" cy="20455"/>
          </a:xfrm>
          <a:custGeom>
            <a:avLst/>
            <a:gdLst>
              <a:gd name="connsiteX0" fmla="*/ 7706 w 4939962"/>
              <a:gd name="connsiteY0" fmla="*/ 0 h 20455"/>
              <a:gd name="connsiteX1" fmla="*/ 4939962 w 4939962"/>
              <a:gd name="connsiteY1" fmla="*/ 0 h 20455"/>
              <a:gd name="connsiteX2" fmla="*/ 4939962 w 4939962"/>
              <a:gd name="connsiteY2" fmla="*/ 20455 h 20455"/>
              <a:gd name="connsiteX3" fmla="*/ 7706 w 4939962"/>
              <a:gd name="connsiteY3" fmla="*/ 20455 h 20455"/>
              <a:gd name="connsiteX4" fmla="*/ 0 w 4939962"/>
              <a:gd name="connsiteY4" fmla="*/ 12749 h 20455"/>
              <a:gd name="connsiteX5" fmla="*/ 0 w 4939962"/>
              <a:gd name="connsiteY5" fmla="*/ 7707 h 20455"/>
              <a:gd name="connsiteX6" fmla="*/ 7706 w 4939962"/>
              <a:gd name="connsiteY6" fmla="*/ 0 h 2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9962" h="20455">
                <a:moveTo>
                  <a:pt x="7706" y="0"/>
                </a:moveTo>
                <a:lnTo>
                  <a:pt x="4939962" y="0"/>
                </a:lnTo>
                <a:lnTo>
                  <a:pt x="4939962" y="20455"/>
                </a:lnTo>
                <a:lnTo>
                  <a:pt x="7706" y="20455"/>
                </a:lnTo>
                <a:cubicBezTo>
                  <a:pt x="3471" y="20455"/>
                  <a:pt x="0" y="16985"/>
                  <a:pt x="0" y="12749"/>
                </a:cubicBezTo>
                <a:lnTo>
                  <a:pt x="0" y="7707"/>
                </a:lnTo>
                <a:cubicBezTo>
                  <a:pt x="0" y="3471"/>
                  <a:pt x="3471" y="0"/>
                  <a:pt x="7706" y="0"/>
                </a:cubicBezTo>
                <a:close/>
              </a:path>
            </a:pathLst>
          </a:custGeom>
          <a:solidFill>
            <a:srgbClr val="2E3552"/>
          </a:solidFill>
          <a:ln w="2465" cap="flat">
            <a:noFill/>
            <a:prstDash val="solid"/>
            <a:miter/>
          </a:ln>
        </p:spPr>
        <p:txBody>
          <a:bodyPr wrap="square" rtlCol="0" anchor="ctr">
            <a:noAutofit/>
          </a:bodyPr>
          <a:lstStyle/>
          <a:p>
            <a:endParaRPr lang="en-US"/>
          </a:p>
        </p:txBody>
      </p:sp>
      <p:sp>
        <p:nvSpPr>
          <p:cNvPr id="227" name="弧形 226">
            <a:extLst>
              <a:ext uri="{FF2B5EF4-FFF2-40B4-BE49-F238E27FC236}">
                <a16:creationId xmlns:a16="http://schemas.microsoft.com/office/drawing/2014/main" id="{7F322505-677D-5B28-935E-AF9DBF393399}"/>
              </a:ext>
            </a:extLst>
          </p:cNvPr>
          <p:cNvSpPr/>
          <p:nvPr/>
        </p:nvSpPr>
        <p:spPr>
          <a:xfrm rot="3939932" flipH="1">
            <a:off x="6390839" y="3502703"/>
            <a:ext cx="1747194" cy="981493"/>
          </a:xfrm>
          <a:prstGeom prst="arc">
            <a:avLst>
              <a:gd name="adj1" fmla="val 16200000"/>
              <a:gd name="adj2" fmla="val 20868635"/>
            </a:avLst>
          </a:prstGeom>
          <a:ln>
            <a:prstDash val="lg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文本框 228">
            <a:extLst>
              <a:ext uri="{FF2B5EF4-FFF2-40B4-BE49-F238E27FC236}">
                <a16:creationId xmlns:a16="http://schemas.microsoft.com/office/drawing/2014/main" id="{4573DA61-F319-B12E-3510-D3192FD89EFD}"/>
              </a:ext>
            </a:extLst>
          </p:cNvPr>
          <p:cNvSpPr txBox="1"/>
          <p:nvPr/>
        </p:nvSpPr>
        <p:spPr>
          <a:xfrm>
            <a:off x="7348014" y="1181769"/>
            <a:ext cx="3562874" cy="707886"/>
          </a:xfrm>
          <a:prstGeom prst="rect">
            <a:avLst/>
          </a:prstGeom>
          <a:noFill/>
        </p:spPr>
        <p:txBody>
          <a:bodyPr wrap="square" rtlCol="0">
            <a:noAutofit/>
          </a:bodyPr>
          <a:lstStyle/>
          <a:p>
            <a:r>
              <a:rPr lang="zh-CN" altLang="en-US" sz="2000" dirty="0">
                <a:solidFill>
                  <a:schemeClr val="accent1"/>
                </a:solidFill>
                <a:latin typeface="+mj-ea"/>
                <a:ea typeface="+mj-ea"/>
              </a:rPr>
              <a:t>都市白领和学生</a:t>
            </a:r>
            <a:endParaRPr lang="en-US" altLang="zh-CN" sz="2000" dirty="0">
              <a:solidFill>
                <a:schemeClr val="accent1"/>
              </a:solidFill>
              <a:latin typeface="+mj-ea"/>
              <a:ea typeface="+mj-ea"/>
            </a:endParaRPr>
          </a:p>
          <a:p>
            <a:r>
              <a:rPr lang="zh-CN" altLang="en-US" sz="2000" dirty="0">
                <a:solidFill>
                  <a:schemeClr val="accent1"/>
                </a:solidFill>
                <a:latin typeface="+mj-ea"/>
                <a:ea typeface="+mj-ea"/>
              </a:rPr>
              <a:t>是现阶段平台的主要用户类型</a:t>
            </a:r>
            <a:endParaRPr lang="en-US" sz="2000" dirty="0">
              <a:solidFill>
                <a:schemeClr val="accent1"/>
              </a:solidFill>
              <a:latin typeface="+mj-ea"/>
              <a:ea typeface="+mj-ea"/>
            </a:endParaRPr>
          </a:p>
        </p:txBody>
      </p:sp>
      <p:sp>
        <p:nvSpPr>
          <p:cNvPr id="259" name="任意多边形: 形状 258">
            <a:extLst>
              <a:ext uri="{FF2B5EF4-FFF2-40B4-BE49-F238E27FC236}">
                <a16:creationId xmlns:a16="http://schemas.microsoft.com/office/drawing/2014/main" id="{D6827432-6CCF-076B-A702-3388926EFBEA}"/>
              </a:ext>
            </a:extLst>
          </p:cNvPr>
          <p:cNvSpPr/>
          <p:nvPr/>
        </p:nvSpPr>
        <p:spPr>
          <a:xfrm>
            <a:off x="523036" y="1186950"/>
            <a:ext cx="6428623" cy="173374"/>
          </a:xfrm>
          <a:custGeom>
            <a:avLst/>
            <a:gdLst>
              <a:gd name="connsiteX0" fmla="*/ 0 w 4683416"/>
              <a:gd name="connsiteY0" fmla="*/ 0 h 213017"/>
              <a:gd name="connsiteX1" fmla="*/ 4683416 w 4683416"/>
              <a:gd name="connsiteY1" fmla="*/ 0 h 213017"/>
              <a:gd name="connsiteX2" fmla="*/ 4683416 w 4683416"/>
              <a:gd name="connsiteY2" fmla="*/ 213018 h 213017"/>
              <a:gd name="connsiteX3" fmla="*/ 0 w 4683416"/>
              <a:gd name="connsiteY3" fmla="*/ 213018 h 213017"/>
            </a:gdLst>
            <a:ahLst/>
            <a:cxnLst>
              <a:cxn ang="0">
                <a:pos x="connsiteX0" y="connsiteY0"/>
              </a:cxn>
              <a:cxn ang="0">
                <a:pos x="connsiteX1" y="connsiteY1"/>
              </a:cxn>
              <a:cxn ang="0">
                <a:pos x="connsiteX2" y="connsiteY2"/>
              </a:cxn>
              <a:cxn ang="0">
                <a:pos x="connsiteX3" y="connsiteY3"/>
              </a:cxn>
            </a:cxnLst>
            <a:rect l="l" t="t" r="r" b="b"/>
            <a:pathLst>
              <a:path w="4683416" h="213017">
                <a:moveTo>
                  <a:pt x="0" y="0"/>
                </a:moveTo>
                <a:lnTo>
                  <a:pt x="4683416" y="0"/>
                </a:lnTo>
                <a:lnTo>
                  <a:pt x="4683416" y="213018"/>
                </a:lnTo>
                <a:lnTo>
                  <a:pt x="0" y="213018"/>
                </a:lnTo>
                <a:close/>
              </a:path>
            </a:pathLst>
          </a:custGeom>
          <a:gradFill>
            <a:gsLst>
              <a:gs pos="0">
                <a:schemeClr val="accent1">
                  <a:lumMod val="60000"/>
                  <a:lumOff val="40000"/>
                </a:schemeClr>
              </a:gs>
              <a:gs pos="100000">
                <a:schemeClr val="accent1"/>
              </a:gs>
            </a:gsLst>
            <a:lin ang="2700000" scaled="1"/>
          </a:gradFill>
          <a:ln w="3494" cap="flat">
            <a:noFill/>
            <a:prstDash val="solid"/>
            <a:miter/>
          </a:ln>
        </p:spPr>
        <p:txBody>
          <a:bodyPr rtlCol="0" anchor="ctr"/>
          <a:lstStyle/>
          <a:p>
            <a:endParaRPr lang="en-US"/>
          </a:p>
        </p:txBody>
      </p:sp>
      <p:sp>
        <p:nvSpPr>
          <p:cNvPr id="260" name="任意多边形: 形状 259">
            <a:extLst>
              <a:ext uri="{FF2B5EF4-FFF2-40B4-BE49-F238E27FC236}">
                <a16:creationId xmlns:a16="http://schemas.microsoft.com/office/drawing/2014/main" id="{6F5AADE7-F6DE-616B-E0D5-479B8C4E0E42}"/>
              </a:ext>
            </a:extLst>
          </p:cNvPr>
          <p:cNvSpPr/>
          <p:nvPr/>
        </p:nvSpPr>
        <p:spPr>
          <a:xfrm>
            <a:off x="6494134" y="1288154"/>
            <a:ext cx="96959" cy="22289"/>
          </a:xfrm>
          <a:custGeom>
            <a:avLst/>
            <a:gdLst>
              <a:gd name="connsiteX0" fmla="*/ 0 w 118719"/>
              <a:gd name="connsiteY0" fmla="*/ 0 h 26378"/>
              <a:gd name="connsiteX1" fmla="*/ 118720 w 118719"/>
              <a:gd name="connsiteY1" fmla="*/ 0 h 26378"/>
              <a:gd name="connsiteX2" fmla="*/ 118720 w 118719"/>
              <a:gd name="connsiteY2" fmla="*/ 26378 h 26378"/>
              <a:gd name="connsiteX3" fmla="*/ 0 w 118719"/>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9" h="26378">
                <a:moveTo>
                  <a:pt x="0" y="0"/>
                </a:moveTo>
                <a:lnTo>
                  <a:pt x="118720" y="0"/>
                </a:lnTo>
                <a:lnTo>
                  <a:pt x="118720" y="26378"/>
                </a:lnTo>
                <a:lnTo>
                  <a:pt x="0" y="26378"/>
                </a:lnTo>
                <a:close/>
              </a:path>
            </a:pathLst>
          </a:custGeom>
          <a:solidFill>
            <a:srgbClr val="FFFFFF"/>
          </a:solidFill>
          <a:ln w="3494" cap="flat">
            <a:noFill/>
            <a:prstDash val="solid"/>
            <a:miter/>
          </a:ln>
        </p:spPr>
        <p:txBody>
          <a:bodyPr rtlCol="0" anchor="ctr"/>
          <a:lstStyle/>
          <a:p>
            <a:endParaRPr lang="en-US"/>
          </a:p>
        </p:txBody>
      </p:sp>
      <p:sp>
        <p:nvSpPr>
          <p:cNvPr id="261" name="任意多边形: 形状 260">
            <a:extLst>
              <a:ext uri="{FF2B5EF4-FFF2-40B4-BE49-F238E27FC236}">
                <a16:creationId xmlns:a16="http://schemas.microsoft.com/office/drawing/2014/main" id="{CA786482-1AAB-7706-6445-3785CB1A5D87}"/>
              </a:ext>
            </a:extLst>
          </p:cNvPr>
          <p:cNvSpPr/>
          <p:nvPr/>
        </p:nvSpPr>
        <p:spPr>
          <a:xfrm rot="2700000">
            <a:off x="6633319" y="1267066"/>
            <a:ext cx="100317" cy="21543"/>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lstStyle/>
          <a:p>
            <a:endParaRPr lang="en-US"/>
          </a:p>
        </p:txBody>
      </p:sp>
      <p:sp>
        <p:nvSpPr>
          <p:cNvPr id="262" name="任意多边形: 形状 261">
            <a:extLst>
              <a:ext uri="{FF2B5EF4-FFF2-40B4-BE49-F238E27FC236}">
                <a16:creationId xmlns:a16="http://schemas.microsoft.com/office/drawing/2014/main" id="{1FAC3A3A-7A9C-5478-9406-B52C87224CD2}"/>
              </a:ext>
            </a:extLst>
          </p:cNvPr>
          <p:cNvSpPr/>
          <p:nvPr/>
        </p:nvSpPr>
        <p:spPr>
          <a:xfrm rot="8100000">
            <a:off x="6635078" y="1266692"/>
            <a:ext cx="96958" cy="22289"/>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lstStyle/>
          <a:p>
            <a:endParaRPr lang="en-US"/>
          </a:p>
        </p:txBody>
      </p:sp>
      <p:sp>
        <p:nvSpPr>
          <p:cNvPr id="263" name="任意多边形: 形状 262">
            <a:extLst>
              <a:ext uri="{FF2B5EF4-FFF2-40B4-BE49-F238E27FC236}">
                <a16:creationId xmlns:a16="http://schemas.microsoft.com/office/drawing/2014/main" id="{AB52A3F2-94FD-7EA4-6C09-99A7CA1DE34D}"/>
              </a:ext>
            </a:extLst>
          </p:cNvPr>
          <p:cNvSpPr/>
          <p:nvPr/>
        </p:nvSpPr>
        <p:spPr>
          <a:xfrm>
            <a:off x="6765610" y="1229759"/>
            <a:ext cx="88399" cy="91461"/>
          </a:xfrm>
          <a:custGeom>
            <a:avLst/>
            <a:gdLst>
              <a:gd name="connsiteX0" fmla="*/ 0 w 108238"/>
              <a:gd name="connsiteY0" fmla="*/ 0 h 108238"/>
              <a:gd name="connsiteX1" fmla="*/ 0 w 108238"/>
              <a:gd name="connsiteY1" fmla="*/ 108238 h 108238"/>
              <a:gd name="connsiteX2" fmla="*/ 108238 w 108238"/>
              <a:gd name="connsiteY2" fmla="*/ 108238 h 108238"/>
              <a:gd name="connsiteX3" fmla="*/ 108238 w 108238"/>
              <a:gd name="connsiteY3" fmla="*/ 0 h 108238"/>
              <a:gd name="connsiteX4" fmla="*/ 0 w 108238"/>
              <a:gd name="connsiteY4" fmla="*/ 0 h 108238"/>
              <a:gd name="connsiteX5" fmla="*/ 87275 w 108238"/>
              <a:gd name="connsiteY5" fmla="*/ 87275 h 108238"/>
              <a:gd name="connsiteX6" fmla="*/ 20963 w 108238"/>
              <a:gd name="connsiteY6" fmla="*/ 87275 h 108238"/>
              <a:gd name="connsiteX7" fmla="*/ 20963 w 108238"/>
              <a:gd name="connsiteY7" fmla="*/ 20963 h 108238"/>
              <a:gd name="connsiteX8" fmla="*/ 87275 w 108238"/>
              <a:gd name="connsiteY8" fmla="*/ 20963 h 108238"/>
              <a:gd name="connsiteX9" fmla="*/ 87275 w 108238"/>
              <a:gd name="connsiteY9" fmla="*/ 87275 h 10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38" h="108238">
                <a:moveTo>
                  <a:pt x="0" y="0"/>
                </a:moveTo>
                <a:lnTo>
                  <a:pt x="0" y="108238"/>
                </a:lnTo>
                <a:lnTo>
                  <a:pt x="108238" y="108238"/>
                </a:lnTo>
                <a:lnTo>
                  <a:pt x="108238" y="0"/>
                </a:lnTo>
                <a:lnTo>
                  <a:pt x="0" y="0"/>
                </a:lnTo>
                <a:close/>
                <a:moveTo>
                  <a:pt x="87275" y="87275"/>
                </a:moveTo>
                <a:lnTo>
                  <a:pt x="20963" y="87275"/>
                </a:lnTo>
                <a:lnTo>
                  <a:pt x="20963" y="20963"/>
                </a:lnTo>
                <a:lnTo>
                  <a:pt x="87275" y="20963"/>
                </a:lnTo>
                <a:lnTo>
                  <a:pt x="87275" y="87275"/>
                </a:lnTo>
                <a:close/>
              </a:path>
            </a:pathLst>
          </a:custGeom>
          <a:solidFill>
            <a:srgbClr val="FFFFFF"/>
          </a:solidFill>
          <a:ln w="3494" cap="flat">
            <a:noFill/>
            <a:prstDash val="solid"/>
            <a:miter/>
          </a:ln>
        </p:spPr>
        <p:txBody>
          <a:bodyPr rtlCol="0" anchor="ctr"/>
          <a:lstStyle/>
          <a:p>
            <a:endParaRPr lang="en-US"/>
          </a:p>
        </p:txBody>
      </p:sp>
      <p:sp>
        <p:nvSpPr>
          <p:cNvPr id="264" name="任意多边形: 形状 263">
            <a:extLst>
              <a:ext uri="{FF2B5EF4-FFF2-40B4-BE49-F238E27FC236}">
                <a16:creationId xmlns:a16="http://schemas.microsoft.com/office/drawing/2014/main" id="{8840DF90-A448-C9EF-B3BF-438B6A75B682}"/>
              </a:ext>
            </a:extLst>
          </p:cNvPr>
          <p:cNvSpPr/>
          <p:nvPr/>
        </p:nvSpPr>
        <p:spPr>
          <a:xfrm rot="16714158">
            <a:off x="806052" y="1250919"/>
            <a:ext cx="57153" cy="55240"/>
          </a:xfrm>
          <a:custGeom>
            <a:avLst/>
            <a:gdLst>
              <a:gd name="connsiteX0" fmla="*/ 67638 w 67637"/>
              <a:gd name="connsiteY0" fmla="*/ 33819 h 67637"/>
              <a:gd name="connsiteX1" fmla="*/ 33819 w 67637"/>
              <a:gd name="connsiteY1" fmla="*/ 67638 h 67637"/>
              <a:gd name="connsiteX2" fmla="*/ 0 w 67637"/>
              <a:gd name="connsiteY2" fmla="*/ 33819 h 67637"/>
              <a:gd name="connsiteX3" fmla="*/ 33819 w 67637"/>
              <a:gd name="connsiteY3" fmla="*/ 0 h 67637"/>
              <a:gd name="connsiteX4" fmla="*/ 67638 w 67637"/>
              <a:gd name="connsiteY4" fmla="*/ 33819 h 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7" h="67637">
                <a:moveTo>
                  <a:pt x="67638" y="33819"/>
                </a:moveTo>
                <a:cubicBezTo>
                  <a:pt x="67638" y="52497"/>
                  <a:pt x="52496" y="67638"/>
                  <a:pt x="33819" y="67638"/>
                </a:cubicBezTo>
                <a:cubicBezTo>
                  <a:pt x="15141" y="67638"/>
                  <a:pt x="0" y="52496"/>
                  <a:pt x="0" y="33819"/>
                </a:cubicBezTo>
                <a:cubicBezTo>
                  <a:pt x="0" y="15141"/>
                  <a:pt x="15141" y="0"/>
                  <a:pt x="33819" y="0"/>
                </a:cubicBezTo>
                <a:cubicBezTo>
                  <a:pt x="52496" y="0"/>
                  <a:pt x="67638" y="15141"/>
                  <a:pt x="67638" y="33819"/>
                </a:cubicBezTo>
                <a:close/>
              </a:path>
            </a:pathLst>
          </a:custGeom>
          <a:solidFill>
            <a:srgbClr val="FFFFFF"/>
          </a:solidFill>
          <a:ln w="3494" cap="flat">
            <a:noFill/>
            <a:prstDash val="solid"/>
            <a:miter/>
          </a:ln>
        </p:spPr>
        <p:txBody>
          <a:bodyPr rtlCol="0" anchor="ctr"/>
          <a:lstStyle/>
          <a:p>
            <a:endParaRPr lang="en-US"/>
          </a:p>
        </p:txBody>
      </p:sp>
      <p:sp>
        <p:nvSpPr>
          <p:cNvPr id="265" name="任意多边形: 形状 264">
            <a:extLst>
              <a:ext uri="{FF2B5EF4-FFF2-40B4-BE49-F238E27FC236}">
                <a16:creationId xmlns:a16="http://schemas.microsoft.com/office/drawing/2014/main" id="{ACAB30E7-0540-C70B-E968-BDBEAE5420DF}"/>
              </a:ext>
            </a:extLst>
          </p:cNvPr>
          <p:cNvSpPr/>
          <p:nvPr/>
        </p:nvSpPr>
        <p:spPr>
          <a:xfrm rot="16754854">
            <a:off x="691309" y="1250840"/>
            <a:ext cx="57155" cy="55242"/>
          </a:xfrm>
          <a:custGeom>
            <a:avLst/>
            <a:gdLst>
              <a:gd name="connsiteX0" fmla="*/ 67640 w 67639"/>
              <a:gd name="connsiteY0" fmla="*/ 33820 h 67639"/>
              <a:gd name="connsiteX1" fmla="*/ 33820 w 67639"/>
              <a:gd name="connsiteY1" fmla="*/ 67640 h 67639"/>
              <a:gd name="connsiteX2" fmla="*/ 0 w 67639"/>
              <a:gd name="connsiteY2" fmla="*/ 33820 h 67639"/>
              <a:gd name="connsiteX3" fmla="*/ 33820 w 67639"/>
              <a:gd name="connsiteY3" fmla="*/ 0 h 67639"/>
              <a:gd name="connsiteX4" fmla="*/ 67640 w 67639"/>
              <a:gd name="connsiteY4" fmla="*/ 33820 h 6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9" h="67639">
                <a:moveTo>
                  <a:pt x="67640" y="33820"/>
                </a:moveTo>
                <a:cubicBezTo>
                  <a:pt x="67640" y="52498"/>
                  <a:pt x="52498" y="67640"/>
                  <a:pt x="33820" y="67640"/>
                </a:cubicBezTo>
                <a:cubicBezTo>
                  <a:pt x="15142" y="67640"/>
                  <a:pt x="0" y="52498"/>
                  <a:pt x="0" y="33820"/>
                </a:cubicBezTo>
                <a:cubicBezTo>
                  <a:pt x="0" y="15142"/>
                  <a:pt x="15142" y="0"/>
                  <a:pt x="33820" y="0"/>
                </a:cubicBezTo>
                <a:cubicBezTo>
                  <a:pt x="52498" y="0"/>
                  <a:pt x="67640" y="15142"/>
                  <a:pt x="67640" y="33820"/>
                </a:cubicBezTo>
                <a:close/>
              </a:path>
            </a:pathLst>
          </a:custGeom>
          <a:solidFill>
            <a:srgbClr val="FFFFFF"/>
          </a:solidFill>
          <a:ln w="3494" cap="flat">
            <a:noFill/>
            <a:prstDash val="solid"/>
            <a:miter/>
          </a:ln>
        </p:spPr>
        <p:txBody>
          <a:bodyPr rtlCol="0" anchor="ctr"/>
          <a:lstStyle/>
          <a:p>
            <a:endParaRPr lang="en-US"/>
          </a:p>
        </p:txBody>
      </p:sp>
      <p:sp>
        <p:nvSpPr>
          <p:cNvPr id="266" name="任意多边形: 形状 265">
            <a:extLst>
              <a:ext uri="{FF2B5EF4-FFF2-40B4-BE49-F238E27FC236}">
                <a16:creationId xmlns:a16="http://schemas.microsoft.com/office/drawing/2014/main" id="{27B844CB-646A-0354-E88D-E54A27D5CD21}"/>
              </a:ext>
            </a:extLst>
          </p:cNvPr>
          <p:cNvSpPr/>
          <p:nvPr/>
        </p:nvSpPr>
        <p:spPr>
          <a:xfrm rot="17000317">
            <a:off x="576437" y="1250839"/>
            <a:ext cx="57154" cy="55241"/>
          </a:xfrm>
          <a:custGeom>
            <a:avLst/>
            <a:gdLst>
              <a:gd name="connsiteX0" fmla="*/ 67639 w 67638"/>
              <a:gd name="connsiteY0" fmla="*/ 33819 h 67638"/>
              <a:gd name="connsiteX1" fmla="*/ 33819 w 67638"/>
              <a:gd name="connsiteY1" fmla="*/ 67639 h 67638"/>
              <a:gd name="connsiteX2" fmla="*/ 0 w 67638"/>
              <a:gd name="connsiteY2" fmla="*/ 33819 h 67638"/>
              <a:gd name="connsiteX3" fmla="*/ 33819 w 67638"/>
              <a:gd name="connsiteY3" fmla="*/ 0 h 67638"/>
              <a:gd name="connsiteX4" fmla="*/ 67639 w 67638"/>
              <a:gd name="connsiteY4" fmla="*/ 33819 h 6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8" h="67638">
                <a:moveTo>
                  <a:pt x="67639" y="33819"/>
                </a:moveTo>
                <a:cubicBezTo>
                  <a:pt x="67639" y="52497"/>
                  <a:pt x="52497" y="67639"/>
                  <a:pt x="33819" y="67639"/>
                </a:cubicBezTo>
                <a:cubicBezTo>
                  <a:pt x="15141" y="67639"/>
                  <a:pt x="0" y="52497"/>
                  <a:pt x="0" y="33819"/>
                </a:cubicBezTo>
                <a:cubicBezTo>
                  <a:pt x="0" y="15141"/>
                  <a:pt x="15141" y="0"/>
                  <a:pt x="33819" y="0"/>
                </a:cubicBezTo>
                <a:cubicBezTo>
                  <a:pt x="52497" y="0"/>
                  <a:pt x="67639" y="15141"/>
                  <a:pt x="67639" y="33819"/>
                </a:cubicBezTo>
                <a:close/>
              </a:path>
            </a:pathLst>
          </a:custGeom>
          <a:solidFill>
            <a:srgbClr val="FFFFFF"/>
          </a:solidFill>
          <a:ln w="3494" cap="flat">
            <a:noFill/>
            <a:prstDash val="solid"/>
            <a:miter/>
          </a:ln>
        </p:spPr>
        <p:txBody>
          <a:bodyPr rtlCol="0" anchor="ctr"/>
          <a:lstStyle/>
          <a:p>
            <a:endParaRPr lang="en-US"/>
          </a:p>
        </p:txBody>
      </p:sp>
    </p:spTree>
    <p:extLst>
      <p:ext uri="{BB962C8B-B14F-4D97-AF65-F5344CB8AC3E}">
        <p14:creationId xmlns:p14="http://schemas.microsoft.com/office/powerpoint/2010/main" val="162003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46109AB-6CC5-3AE6-5180-56BFBB845523}"/>
              </a:ext>
            </a:extLst>
          </p:cNvPr>
          <p:cNvSpPr>
            <a:spLocks noGrp="1"/>
          </p:cNvSpPr>
          <p:nvPr>
            <p:ph type="title"/>
          </p:nvPr>
        </p:nvSpPr>
        <p:spPr/>
        <p:txBody>
          <a:bodyPr>
            <a:noAutofit/>
          </a:bodyPr>
          <a:lstStyle/>
          <a:p>
            <a:r>
              <a:rPr lang="zh-CN" altLang="en-US" sz="5400" dirty="0">
                <a:solidFill>
                  <a:schemeClr val="tx1">
                    <a:lumMod val="85000"/>
                    <a:lumOff val="15000"/>
                  </a:schemeClr>
                </a:solidFill>
                <a:latin typeface="+mj-ea"/>
                <a:ea typeface="+mj-ea"/>
              </a:rPr>
              <a:t>改进策略</a:t>
            </a:r>
            <a:endParaRPr lang="en-US" sz="5400" dirty="0">
              <a:solidFill>
                <a:schemeClr val="tx1">
                  <a:lumMod val="85000"/>
                  <a:lumOff val="15000"/>
                </a:schemeClr>
              </a:solidFill>
              <a:latin typeface="+mj-ea"/>
              <a:ea typeface="+mj-ea"/>
            </a:endParaRPr>
          </a:p>
        </p:txBody>
      </p:sp>
      <p:sp>
        <p:nvSpPr>
          <p:cNvPr id="8" name="文本框 7">
            <a:extLst>
              <a:ext uri="{FF2B5EF4-FFF2-40B4-BE49-F238E27FC236}">
                <a16:creationId xmlns:a16="http://schemas.microsoft.com/office/drawing/2014/main" id="{E080A295-CD0C-7F82-97CC-0178E0E50D80}"/>
              </a:ext>
            </a:extLst>
          </p:cNvPr>
          <p:cNvSpPr txBox="1"/>
          <p:nvPr/>
        </p:nvSpPr>
        <p:spPr>
          <a:xfrm>
            <a:off x="3125312" y="2493638"/>
            <a:ext cx="1014701" cy="2123658"/>
          </a:xfrm>
          <a:prstGeom prst="rect">
            <a:avLst/>
          </a:prstGeom>
          <a:noFill/>
        </p:spPr>
        <p:txBody>
          <a:bodyPr wrap="none" lIns="0" tIns="0" rIns="0" bIns="0" rtlCol="0">
            <a:noAutofit/>
          </a:bodyPr>
          <a:lstStyle/>
          <a:p>
            <a:r>
              <a:rPr lang="en-US" sz="13800" dirty="0">
                <a:solidFill>
                  <a:schemeClr val="bg1"/>
                </a:solidFill>
                <a:effectLst>
                  <a:outerShdw blurRad="50800" dist="38100" dir="2700000" algn="tl" rotWithShape="0">
                    <a:schemeClr val="accent1">
                      <a:lumMod val="50000"/>
                      <a:alpha val="40000"/>
                    </a:schemeClr>
                  </a:outerShdw>
                </a:effectLst>
                <a:latin typeface="+mj-lt"/>
              </a:rPr>
              <a:t>4</a:t>
            </a:r>
          </a:p>
        </p:txBody>
      </p:sp>
      <p:sp>
        <p:nvSpPr>
          <p:cNvPr id="9" name="文本框 8">
            <a:extLst>
              <a:ext uri="{FF2B5EF4-FFF2-40B4-BE49-F238E27FC236}">
                <a16:creationId xmlns:a16="http://schemas.microsoft.com/office/drawing/2014/main" id="{02B9EF01-331C-BA74-48AE-27FFDC2F5F8C}"/>
              </a:ext>
            </a:extLst>
          </p:cNvPr>
          <p:cNvSpPr txBox="1"/>
          <p:nvPr/>
        </p:nvSpPr>
        <p:spPr>
          <a:xfrm>
            <a:off x="5018088" y="2646335"/>
            <a:ext cx="1910779" cy="369332"/>
          </a:xfrm>
          <a:prstGeom prst="rect">
            <a:avLst/>
          </a:prstGeom>
          <a:noFill/>
        </p:spPr>
        <p:txBody>
          <a:bodyPr wrap="none" lIns="0" tIns="0" rIns="0" bIns="0" rtlCol="0">
            <a:noAutofit/>
          </a:bodyPr>
          <a:lstStyle/>
          <a:p>
            <a:r>
              <a:rPr lang="en-US" sz="2400" dirty="0">
                <a:solidFill>
                  <a:schemeClr val="accent1"/>
                </a:solidFill>
                <a:latin typeface="+mj-ea"/>
                <a:ea typeface="+mj-ea"/>
              </a:rPr>
              <a:t>PART FOUR</a:t>
            </a:r>
          </a:p>
        </p:txBody>
      </p:sp>
      <p:sp>
        <p:nvSpPr>
          <p:cNvPr id="10" name="文本框 9">
            <a:extLst>
              <a:ext uri="{FF2B5EF4-FFF2-40B4-BE49-F238E27FC236}">
                <a16:creationId xmlns:a16="http://schemas.microsoft.com/office/drawing/2014/main" id="{629AE474-518A-022A-A094-BFDEA630CD46}"/>
              </a:ext>
            </a:extLst>
          </p:cNvPr>
          <p:cNvSpPr txBox="1"/>
          <p:nvPr/>
        </p:nvSpPr>
        <p:spPr>
          <a:xfrm>
            <a:off x="4930965" y="4052391"/>
            <a:ext cx="4785523" cy="344774"/>
          </a:xfrm>
          <a:prstGeom prst="rect">
            <a:avLst/>
          </a:prstGeom>
          <a:noFill/>
        </p:spPr>
        <p:txBody>
          <a:bodyPr wrap="square" rtlCol="0">
            <a:noAutofit/>
          </a:bodyPr>
          <a:lstStyle/>
          <a:p>
            <a:pP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分析现有框架，制定改进策略</a:t>
            </a:r>
          </a:p>
        </p:txBody>
      </p:sp>
    </p:spTree>
    <p:extLst>
      <p:ext uri="{BB962C8B-B14F-4D97-AF65-F5344CB8AC3E}">
        <p14:creationId xmlns:p14="http://schemas.microsoft.com/office/powerpoint/2010/main" val="3106749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EC7AEB92-551D-326E-BCF4-631078FC8AE5}"/>
              </a:ext>
            </a:extLst>
          </p:cNvPr>
          <p:cNvSpPr>
            <a:spLocks noGrp="1"/>
          </p:cNvSpPr>
          <p:nvPr>
            <p:ph sz="quarter" idx="13"/>
          </p:nvPr>
        </p:nvSpPr>
        <p:spPr/>
        <p:txBody>
          <a:bodyPr>
            <a:noAutofit/>
          </a:bodyPr>
          <a:lstStyle/>
          <a:p>
            <a:r>
              <a:rPr lang="zh-CN" altLang="en-US" dirty="0"/>
              <a:t>运营定位</a:t>
            </a:r>
            <a:endParaRPr lang="en-US" dirty="0"/>
          </a:p>
        </p:txBody>
      </p:sp>
      <p:sp>
        <p:nvSpPr>
          <p:cNvPr id="5" name="内容占位符 4">
            <a:extLst>
              <a:ext uri="{FF2B5EF4-FFF2-40B4-BE49-F238E27FC236}">
                <a16:creationId xmlns:a16="http://schemas.microsoft.com/office/drawing/2014/main" id="{9ECAEF68-8FD2-DFAF-FF8B-395A114FE274}"/>
              </a:ext>
            </a:extLst>
          </p:cNvPr>
          <p:cNvSpPr>
            <a:spLocks noGrp="1"/>
          </p:cNvSpPr>
          <p:nvPr>
            <p:ph sz="quarter" idx="14"/>
          </p:nvPr>
        </p:nvSpPr>
        <p:spPr/>
        <p:txBody>
          <a:bodyPr/>
          <a:lstStyle/>
          <a:p>
            <a:r>
              <a:rPr lang="en-US" dirty="0"/>
              <a:t>Operating position</a:t>
            </a:r>
          </a:p>
          <a:p>
            <a:endParaRPr lang="en-US" dirty="0"/>
          </a:p>
        </p:txBody>
      </p:sp>
      <p:sp>
        <p:nvSpPr>
          <p:cNvPr id="7" name="矩形: 圆角 6">
            <a:extLst>
              <a:ext uri="{FF2B5EF4-FFF2-40B4-BE49-F238E27FC236}">
                <a16:creationId xmlns:a16="http://schemas.microsoft.com/office/drawing/2014/main" id="{1CE07E5C-8F24-AEFB-6A12-CAC80162294D}"/>
              </a:ext>
            </a:extLst>
          </p:cNvPr>
          <p:cNvSpPr/>
          <p:nvPr/>
        </p:nvSpPr>
        <p:spPr>
          <a:xfrm>
            <a:off x="723900" y="1757179"/>
            <a:ext cx="5253567" cy="1080258"/>
          </a:xfrm>
          <a:prstGeom prst="roundRect">
            <a:avLst>
              <a:gd name="adj" fmla="val 735"/>
            </a:avLst>
          </a:prstGeom>
          <a:solidFill>
            <a:schemeClr val="bg1"/>
          </a:solidFill>
          <a:ln>
            <a:noFill/>
          </a:ln>
          <a:effectLst>
            <a:outerShdw blurRad="1651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en-US" dirty="0"/>
          </a:p>
        </p:txBody>
      </p:sp>
      <p:sp>
        <p:nvSpPr>
          <p:cNvPr id="8" name="文本框 7">
            <a:extLst>
              <a:ext uri="{FF2B5EF4-FFF2-40B4-BE49-F238E27FC236}">
                <a16:creationId xmlns:a16="http://schemas.microsoft.com/office/drawing/2014/main" id="{16603B9E-33F2-CE41-D83D-81D8D4829ED5}"/>
              </a:ext>
            </a:extLst>
          </p:cNvPr>
          <p:cNvSpPr txBox="1"/>
          <p:nvPr/>
        </p:nvSpPr>
        <p:spPr>
          <a:xfrm>
            <a:off x="1022563" y="1929499"/>
            <a:ext cx="4933738" cy="776175"/>
          </a:xfrm>
          <a:prstGeom prst="rect">
            <a:avLst/>
          </a:prstGeom>
          <a:noFill/>
        </p:spPr>
        <p:txBody>
          <a:bodyPr wrap="square">
            <a:noAutofit/>
          </a:bodyPr>
          <a:lstStyle/>
          <a:p>
            <a:pPr marL="0" marR="0" algn="just">
              <a:lnSpc>
                <a:spcPct val="120000"/>
              </a:lnSpc>
              <a:spcBef>
                <a:spcPts val="0"/>
              </a:spcBef>
              <a:spcAft>
                <a:spcPts val="0"/>
              </a:spcAft>
            </a:pPr>
            <a:r>
              <a:rPr lang="zh-CN" altLang="en-US" b="1" kern="0" dirty="0">
                <a:solidFill>
                  <a:schemeClr val="accent1"/>
                </a:solidFill>
                <a:effectLst/>
                <a:latin typeface="+mn-ea"/>
                <a:cs typeface="Times New Roman" panose="02020603050405020304" pitchFamily="18" charset="0"/>
              </a:rPr>
              <a:t>形象定位</a:t>
            </a:r>
            <a:endParaRPr lang="en-US" altLang="zh-CN" b="1" kern="0" dirty="0">
              <a:solidFill>
                <a:schemeClr val="accent1"/>
              </a:solidFill>
              <a:effectLst/>
              <a:latin typeface="+mn-ea"/>
              <a:cs typeface="Times New Roman" panose="02020603050405020304" pitchFamily="18" charset="0"/>
            </a:endParaRPr>
          </a:p>
          <a:p>
            <a:pPr marL="0" marR="0" algn="just">
              <a:lnSpc>
                <a:spcPct val="120000"/>
              </a:lnSpc>
              <a:spcBef>
                <a:spcPts val="0"/>
              </a:spcBef>
              <a:spcAft>
                <a:spcPts val="0"/>
              </a:spcAft>
            </a:pPr>
            <a:r>
              <a:rPr lang="zh-CN" altLang="en-US" sz="2000" b="0" kern="0" dirty="0">
                <a:effectLst/>
                <a:latin typeface="+mn-ea"/>
                <a:cs typeface="Times New Roman" panose="02020603050405020304" pitchFamily="18" charset="0"/>
              </a:rPr>
              <a:t>统一对外形象与人设，给用户一致的感受</a:t>
            </a:r>
            <a:endParaRPr lang="zh-CN" altLang="en-US" sz="2000" kern="100" dirty="0">
              <a:effectLst/>
              <a:latin typeface="+mn-ea"/>
              <a:cs typeface="Times New Roman" panose="02020603050405020304" pitchFamily="18" charset="0"/>
            </a:endParaRPr>
          </a:p>
        </p:txBody>
      </p:sp>
      <p:sp>
        <p:nvSpPr>
          <p:cNvPr id="9" name="矩形 8">
            <a:extLst>
              <a:ext uri="{FF2B5EF4-FFF2-40B4-BE49-F238E27FC236}">
                <a16:creationId xmlns:a16="http://schemas.microsoft.com/office/drawing/2014/main" id="{85BB3F2D-1969-2ECB-7682-AD17BFD752F0}"/>
              </a:ext>
            </a:extLst>
          </p:cNvPr>
          <p:cNvSpPr/>
          <p:nvPr/>
        </p:nvSpPr>
        <p:spPr>
          <a:xfrm>
            <a:off x="726016" y="1757179"/>
            <a:ext cx="82551" cy="1080258"/>
          </a:xfrm>
          <a:prstGeom prst="rect">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en-US"/>
          </a:p>
        </p:txBody>
      </p:sp>
      <p:sp>
        <p:nvSpPr>
          <p:cNvPr id="11" name="矩形: 圆角 10">
            <a:extLst>
              <a:ext uri="{FF2B5EF4-FFF2-40B4-BE49-F238E27FC236}">
                <a16:creationId xmlns:a16="http://schemas.microsoft.com/office/drawing/2014/main" id="{E6A08796-67E0-086C-F23E-7D42BCDF918C}"/>
              </a:ext>
            </a:extLst>
          </p:cNvPr>
          <p:cNvSpPr/>
          <p:nvPr/>
        </p:nvSpPr>
        <p:spPr>
          <a:xfrm>
            <a:off x="723900" y="3243301"/>
            <a:ext cx="5253567" cy="1080258"/>
          </a:xfrm>
          <a:prstGeom prst="roundRect">
            <a:avLst>
              <a:gd name="adj" fmla="val 735"/>
            </a:avLst>
          </a:prstGeom>
          <a:solidFill>
            <a:schemeClr val="bg1"/>
          </a:solidFill>
          <a:ln>
            <a:noFill/>
          </a:ln>
          <a:effectLst>
            <a:outerShdw blurRad="1651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en-US" dirty="0"/>
          </a:p>
        </p:txBody>
      </p:sp>
      <p:sp>
        <p:nvSpPr>
          <p:cNvPr id="12" name="文本框 11">
            <a:extLst>
              <a:ext uri="{FF2B5EF4-FFF2-40B4-BE49-F238E27FC236}">
                <a16:creationId xmlns:a16="http://schemas.microsoft.com/office/drawing/2014/main" id="{F48C0006-F9CB-2D9C-316B-C233DC545A1A}"/>
              </a:ext>
            </a:extLst>
          </p:cNvPr>
          <p:cNvSpPr txBox="1"/>
          <p:nvPr/>
        </p:nvSpPr>
        <p:spPr>
          <a:xfrm>
            <a:off x="1022563" y="3429000"/>
            <a:ext cx="4933738" cy="813108"/>
          </a:xfrm>
          <a:prstGeom prst="rect">
            <a:avLst/>
          </a:prstGeom>
          <a:noFill/>
        </p:spPr>
        <p:txBody>
          <a:bodyPr wrap="square">
            <a:noAutofit/>
          </a:bodyPr>
          <a:lstStyle/>
          <a:p>
            <a:pPr marL="0" marR="0" algn="just">
              <a:lnSpc>
                <a:spcPct val="120000"/>
              </a:lnSpc>
              <a:spcBef>
                <a:spcPts val="0"/>
              </a:spcBef>
              <a:spcAft>
                <a:spcPts val="0"/>
              </a:spcAft>
            </a:pPr>
            <a:r>
              <a:rPr lang="zh-CN" altLang="en-US" sz="2000" b="1" kern="0" dirty="0">
                <a:solidFill>
                  <a:schemeClr val="accent1"/>
                </a:solidFill>
                <a:latin typeface="+mn-ea"/>
                <a:cs typeface="Times New Roman" panose="02020603050405020304" pitchFamily="18" charset="0"/>
              </a:rPr>
              <a:t>受众定位</a:t>
            </a:r>
            <a:endParaRPr lang="en-US" altLang="zh-CN" sz="2000" b="1" kern="0" dirty="0">
              <a:solidFill>
                <a:schemeClr val="accent1"/>
              </a:solidFill>
              <a:latin typeface="+mn-ea"/>
              <a:cs typeface="Times New Roman" panose="02020603050405020304" pitchFamily="18" charset="0"/>
            </a:endParaRPr>
          </a:p>
          <a:p>
            <a:pPr marL="0" marR="0" algn="just">
              <a:lnSpc>
                <a:spcPct val="120000"/>
              </a:lnSpc>
              <a:spcBef>
                <a:spcPts val="0"/>
              </a:spcBef>
              <a:spcAft>
                <a:spcPts val="0"/>
              </a:spcAft>
            </a:pPr>
            <a:r>
              <a:rPr lang="zh-CN" altLang="en-US" sz="2000" b="0" kern="0" dirty="0">
                <a:effectLst/>
                <a:latin typeface="+mn-ea"/>
                <a:cs typeface="Times New Roman" panose="02020603050405020304" pitchFamily="18" charset="0"/>
              </a:rPr>
              <a:t>明确目标受众为</a:t>
            </a:r>
            <a:r>
              <a:rPr lang="en-US" altLang="zh-CN" sz="2000" b="0" kern="0" dirty="0">
                <a:effectLst/>
                <a:latin typeface="+mn-ea"/>
                <a:cs typeface="Times New Roman" panose="02020603050405020304" pitchFamily="18" charset="0"/>
              </a:rPr>
              <a:t>20-30</a:t>
            </a:r>
            <a:r>
              <a:rPr lang="zh-CN" altLang="en-US" sz="2000" b="0" kern="0" dirty="0">
                <a:effectLst/>
                <a:latin typeface="+mn-ea"/>
                <a:cs typeface="Times New Roman" panose="02020603050405020304" pitchFamily="18" charset="0"/>
              </a:rPr>
              <a:t>岁的青年群体</a:t>
            </a:r>
          </a:p>
        </p:txBody>
      </p:sp>
      <p:sp>
        <p:nvSpPr>
          <p:cNvPr id="13" name="矩形 12">
            <a:extLst>
              <a:ext uri="{FF2B5EF4-FFF2-40B4-BE49-F238E27FC236}">
                <a16:creationId xmlns:a16="http://schemas.microsoft.com/office/drawing/2014/main" id="{5365AAC3-3088-A198-1390-FFBCFE926DB4}"/>
              </a:ext>
            </a:extLst>
          </p:cNvPr>
          <p:cNvSpPr/>
          <p:nvPr/>
        </p:nvSpPr>
        <p:spPr>
          <a:xfrm>
            <a:off x="726016" y="3243301"/>
            <a:ext cx="82551" cy="1080258"/>
          </a:xfrm>
          <a:prstGeom prst="rect">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en-US"/>
          </a:p>
        </p:txBody>
      </p:sp>
      <p:sp>
        <p:nvSpPr>
          <p:cNvPr id="15" name="矩形: 圆角 14">
            <a:extLst>
              <a:ext uri="{FF2B5EF4-FFF2-40B4-BE49-F238E27FC236}">
                <a16:creationId xmlns:a16="http://schemas.microsoft.com/office/drawing/2014/main" id="{64A2DFD1-3ED0-8AE7-0A2A-5020C56546A9}"/>
              </a:ext>
            </a:extLst>
          </p:cNvPr>
          <p:cNvSpPr/>
          <p:nvPr/>
        </p:nvSpPr>
        <p:spPr>
          <a:xfrm>
            <a:off x="723900" y="4729423"/>
            <a:ext cx="5253567" cy="1080258"/>
          </a:xfrm>
          <a:prstGeom prst="roundRect">
            <a:avLst>
              <a:gd name="adj" fmla="val 735"/>
            </a:avLst>
          </a:prstGeom>
          <a:solidFill>
            <a:schemeClr val="bg1"/>
          </a:solidFill>
          <a:ln>
            <a:noFill/>
          </a:ln>
          <a:effectLst>
            <a:outerShdw blurRad="1651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en-US" dirty="0"/>
          </a:p>
        </p:txBody>
      </p:sp>
      <p:sp>
        <p:nvSpPr>
          <p:cNvPr id="16" name="文本框 15">
            <a:extLst>
              <a:ext uri="{FF2B5EF4-FFF2-40B4-BE49-F238E27FC236}">
                <a16:creationId xmlns:a16="http://schemas.microsoft.com/office/drawing/2014/main" id="{2302749F-DE3E-78BD-D9B3-AE76BCF4390D}"/>
              </a:ext>
            </a:extLst>
          </p:cNvPr>
          <p:cNvSpPr txBox="1"/>
          <p:nvPr/>
        </p:nvSpPr>
        <p:spPr>
          <a:xfrm>
            <a:off x="1022563" y="4923527"/>
            <a:ext cx="4933738" cy="776175"/>
          </a:xfrm>
          <a:prstGeom prst="rect">
            <a:avLst/>
          </a:prstGeom>
          <a:noFill/>
        </p:spPr>
        <p:txBody>
          <a:bodyPr wrap="square">
            <a:noAutofit/>
          </a:bodyPr>
          <a:lstStyle/>
          <a:p>
            <a:pPr marL="0" marR="0" algn="just">
              <a:lnSpc>
                <a:spcPct val="120000"/>
              </a:lnSpc>
              <a:spcBef>
                <a:spcPts val="0"/>
              </a:spcBef>
              <a:spcAft>
                <a:spcPts val="0"/>
              </a:spcAft>
            </a:pPr>
            <a:r>
              <a:rPr lang="zh-CN" altLang="en-US" b="1" kern="0" dirty="0">
                <a:solidFill>
                  <a:schemeClr val="accent1"/>
                </a:solidFill>
                <a:effectLst/>
                <a:latin typeface="+mn-ea"/>
                <a:cs typeface="Times New Roman" panose="02020603050405020304" pitchFamily="18" charset="0"/>
              </a:rPr>
              <a:t>营销定位</a:t>
            </a:r>
            <a:endParaRPr lang="en-US" altLang="zh-CN" b="1" kern="0" dirty="0">
              <a:solidFill>
                <a:schemeClr val="accent1"/>
              </a:solidFill>
              <a:effectLst/>
              <a:latin typeface="+mn-ea"/>
              <a:cs typeface="Times New Roman" panose="02020603050405020304" pitchFamily="18" charset="0"/>
            </a:endParaRPr>
          </a:p>
          <a:p>
            <a:pPr marL="0" marR="0" algn="just">
              <a:lnSpc>
                <a:spcPct val="120000"/>
              </a:lnSpc>
              <a:spcBef>
                <a:spcPts val="0"/>
              </a:spcBef>
              <a:spcAft>
                <a:spcPts val="0"/>
              </a:spcAft>
            </a:pPr>
            <a:r>
              <a:rPr lang="zh-CN" altLang="en-US" sz="2000" b="0" kern="0" dirty="0">
                <a:effectLst/>
                <a:latin typeface="+mn-ea"/>
                <a:cs typeface="Times New Roman" panose="02020603050405020304" pitchFamily="18" charset="0"/>
              </a:rPr>
              <a:t>通过广告的推送获取大部分的收益</a:t>
            </a:r>
          </a:p>
        </p:txBody>
      </p:sp>
      <p:sp>
        <p:nvSpPr>
          <p:cNvPr id="17" name="矩形 16">
            <a:extLst>
              <a:ext uri="{FF2B5EF4-FFF2-40B4-BE49-F238E27FC236}">
                <a16:creationId xmlns:a16="http://schemas.microsoft.com/office/drawing/2014/main" id="{0259AF34-9C70-237A-4CED-E36908E0A2A3}"/>
              </a:ext>
            </a:extLst>
          </p:cNvPr>
          <p:cNvSpPr/>
          <p:nvPr/>
        </p:nvSpPr>
        <p:spPr>
          <a:xfrm>
            <a:off x="726016" y="4729423"/>
            <a:ext cx="82551" cy="1080258"/>
          </a:xfrm>
          <a:prstGeom prst="rect">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en-US"/>
          </a:p>
        </p:txBody>
      </p:sp>
      <p:grpSp>
        <p:nvGrpSpPr>
          <p:cNvPr id="23" name="图形 11">
            <a:extLst>
              <a:ext uri="{FF2B5EF4-FFF2-40B4-BE49-F238E27FC236}">
                <a16:creationId xmlns:a16="http://schemas.microsoft.com/office/drawing/2014/main" id="{7974BCDF-8808-CF31-B0AE-C46BC644BE79}"/>
              </a:ext>
            </a:extLst>
          </p:cNvPr>
          <p:cNvGrpSpPr/>
          <p:nvPr/>
        </p:nvGrpSpPr>
        <p:grpSpPr>
          <a:xfrm>
            <a:off x="6733025" y="1738376"/>
            <a:ext cx="4957683" cy="4220882"/>
            <a:chOff x="6455117" y="1590922"/>
            <a:chExt cx="5187188" cy="4416279"/>
          </a:xfrm>
        </p:grpSpPr>
        <p:sp>
          <p:nvSpPr>
            <p:cNvPr id="24" name="任意多边形: 形状 23">
              <a:extLst>
                <a:ext uri="{FF2B5EF4-FFF2-40B4-BE49-F238E27FC236}">
                  <a16:creationId xmlns:a16="http://schemas.microsoft.com/office/drawing/2014/main" id="{09053247-9651-AAB2-477B-62BC4B217538}"/>
                </a:ext>
              </a:extLst>
            </p:cNvPr>
            <p:cNvSpPr/>
            <p:nvPr/>
          </p:nvSpPr>
          <p:spPr>
            <a:xfrm>
              <a:off x="8640670" y="4767703"/>
              <a:ext cx="816049" cy="1020087"/>
            </a:xfrm>
            <a:custGeom>
              <a:avLst/>
              <a:gdLst>
                <a:gd name="connsiteX0" fmla="*/ 0 w 816049"/>
                <a:gd name="connsiteY0" fmla="*/ 0 h 1020087"/>
                <a:gd name="connsiteX1" fmla="*/ 816049 w 816049"/>
                <a:gd name="connsiteY1" fmla="*/ 0 h 1020087"/>
                <a:gd name="connsiteX2" fmla="*/ 816049 w 816049"/>
                <a:gd name="connsiteY2" fmla="*/ 1020088 h 1020087"/>
                <a:gd name="connsiteX3" fmla="*/ 0 w 816049"/>
                <a:gd name="connsiteY3" fmla="*/ 1020088 h 1020087"/>
              </a:gdLst>
              <a:ahLst/>
              <a:cxnLst>
                <a:cxn ang="0">
                  <a:pos x="connsiteX0" y="connsiteY0"/>
                </a:cxn>
                <a:cxn ang="0">
                  <a:pos x="connsiteX1" y="connsiteY1"/>
                </a:cxn>
                <a:cxn ang="0">
                  <a:pos x="connsiteX2" y="connsiteY2"/>
                </a:cxn>
                <a:cxn ang="0">
                  <a:pos x="connsiteX3" y="connsiteY3"/>
                </a:cxn>
              </a:cxnLst>
              <a:rect l="l" t="t" r="r" b="b"/>
              <a:pathLst>
                <a:path w="816049" h="1020087">
                  <a:moveTo>
                    <a:pt x="0" y="0"/>
                  </a:moveTo>
                  <a:lnTo>
                    <a:pt x="816049" y="0"/>
                  </a:lnTo>
                  <a:lnTo>
                    <a:pt x="816049" y="1020088"/>
                  </a:lnTo>
                  <a:lnTo>
                    <a:pt x="0" y="1020088"/>
                  </a:lnTo>
                  <a:close/>
                </a:path>
              </a:pathLst>
            </a:custGeom>
            <a:solidFill>
              <a:srgbClr val="303030"/>
            </a:solidFill>
            <a:ln w="3494" cap="flat">
              <a:noFill/>
              <a:prstDash val="solid"/>
              <a:miter/>
            </a:ln>
          </p:spPr>
          <p:txBody>
            <a:bodyPr rtlCol="0" anchor="ctr"/>
            <a:lstStyle/>
            <a:p>
              <a:endParaRPr lang="en-US"/>
            </a:p>
          </p:txBody>
        </p:sp>
        <p:sp>
          <p:nvSpPr>
            <p:cNvPr id="25" name="任意多边形: 形状 24">
              <a:extLst>
                <a:ext uri="{FF2B5EF4-FFF2-40B4-BE49-F238E27FC236}">
                  <a16:creationId xmlns:a16="http://schemas.microsoft.com/office/drawing/2014/main" id="{8BBF608B-7ABE-EF78-1116-C2F074A43729}"/>
                </a:ext>
              </a:extLst>
            </p:cNvPr>
            <p:cNvSpPr/>
            <p:nvPr/>
          </p:nvSpPr>
          <p:spPr>
            <a:xfrm>
              <a:off x="7491626" y="5787791"/>
              <a:ext cx="3114137" cy="219410"/>
            </a:xfrm>
            <a:custGeom>
              <a:avLst/>
              <a:gdLst>
                <a:gd name="connsiteX0" fmla="*/ 0 w 3114137"/>
                <a:gd name="connsiteY0" fmla="*/ 219411 h 219410"/>
                <a:gd name="connsiteX1" fmla="*/ 0 w 3114137"/>
                <a:gd name="connsiteY1" fmla="*/ 97512 h 219410"/>
                <a:gd name="connsiteX2" fmla="*/ 442701 w 3114137"/>
                <a:gd name="connsiteY2" fmla="*/ 0 h 219410"/>
                <a:gd name="connsiteX3" fmla="*/ 2671437 w 3114137"/>
                <a:gd name="connsiteY3" fmla="*/ 0 h 219410"/>
                <a:gd name="connsiteX4" fmla="*/ 3114137 w 3114137"/>
                <a:gd name="connsiteY4" fmla="*/ 96883 h 219410"/>
                <a:gd name="connsiteX5" fmla="*/ 3114137 w 3114137"/>
                <a:gd name="connsiteY5" fmla="*/ 219411 h 21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137" h="219410">
                  <a:moveTo>
                    <a:pt x="0" y="219411"/>
                  </a:moveTo>
                  <a:lnTo>
                    <a:pt x="0" y="97512"/>
                  </a:lnTo>
                  <a:lnTo>
                    <a:pt x="442701" y="0"/>
                  </a:lnTo>
                  <a:lnTo>
                    <a:pt x="2671437" y="0"/>
                  </a:lnTo>
                  <a:lnTo>
                    <a:pt x="3114137" y="96883"/>
                  </a:lnTo>
                  <a:lnTo>
                    <a:pt x="3114137" y="219411"/>
                  </a:lnTo>
                  <a:close/>
                </a:path>
              </a:pathLst>
            </a:custGeom>
            <a:solidFill>
              <a:srgbClr val="404040"/>
            </a:solidFill>
            <a:ln w="3494" cap="flat">
              <a:noFill/>
              <a:prstDash val="solid"/>
              <a:miter/>
            </a:ln>
          </p:spPr>
          <p:txBody>
            <a:bodyPr rtlCol="0" anchor="ctr"/>
            <a:lstStyle/>
            <a:p>
              <a:endParaRPr lang="en-US"/>
            </a:p>
          </p:txBody>
        </p:sp>
        <p:sp>
          <p:nvSpPr>
            <p:cNvPr id="26" name="任意多边形: 形状 25">
              <a:extLst>
                <a:ext uri="{FF2B5EF4-FFF2-40B4-BE49-F238E27FC236}">
                  <a16:creationId xmlns:a16="http://schemas.microsoft.com/office/drawing/2014/main" id="{C8E76929-01DA-F42B-9F13-7D65D4B9C3E8}"/>
                </a:ext>
              </a:extLst>
            </p:cNvPr>
            <p:cNvSpPr/>
            <p:nvPr/>
          </p:nvSpPr>
          <p:spPr>
            <a:xfrm>
              <a:off x="6455117" y="1590922"/>
              <a:ext cx="5187188" cy="3417784"/>
            </a:xfrm>
            <a:custGeom>
              <a:avLst/>
              <a:gdLst>
                <a:gd name="connsiteX0" fmla="*/ 0 w 5187188"/>
                <a:gd name="connsiteY0" fmla="*/ 3370548 h 3417784"/>
                <a:gd name="connsiteX1" fmla="*/ 0 w 5187188"/>
                <a:gd name="connsiteY1" fmla="*/ 47236 h 3417784"/>
                <a:gd name="connsiteX2" fmla="*/ 47236 w 5187188"/>
                <a:gd name="connsiteY2" fmla="*/ 0 h 3417784"/>
                <a:gd name="connsiteX3" fmla="*/ 5139953 w 5187188"/>
                <a:gd name="connsiteY3" fmla="*/ 0 h 3417784"/>
                <a:gd name="connsiteX4" fmla="*/ 5187189 w 5187188"/>
                <a:gd name="connsiteY4" fmla="*/ 47236 h 3417784"/>
                <a:gd name="connsiteX5" fmla="*/ 5187189 w 5187188"/>
                <a:gd name="connsiteY5" fmla="*/ 3370548 h 3417784"/>
                <a:gd name="connsiteX6" fmla="*/ 5139953 w 5187188"/>
                <a:gd name="connsiteY6" fmla="*/ 3417784 h 3417784"/>
                <a:gd name="connsiteX7" fmla="*/ 47201 w 5187188"/>
                <a:gd name="connsiteY7" fmla="*/ 3417784 h 3417784"/>
                <a:gd name="connsiteX8" fmla="*/ 0 w 5187188"/>
                <a:gd name="connsiteY8" fmla="*/ 3370548 h 341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7188" h="3417784">
                  <a:moveTo>
                    <a:pt x="0" y="3370548"/>
                  </a:moveTo>
                  <a:lnTo>
                    <a:pt x="0" y="47236"/>
                  </a:lnTo>
                  <a:cubicBezTo>
                    <a:pt x="0" y="21138"/>
                    <a:pt x="21138" y="0"/>
                    <a:pt x="47236" y="0"/>
                  </a:cubicBezTo>
                  <a:lnTo>
                    <a:pt x="5139953" y="0"/>
                  </a:lnTo>
                  <a:cubicBezTo>
                    <a:pt x="5166051" y="0"/>
                    <a:pt x="5187189" y="21138"/>
                    <a:pt x="5187189" y="47236"/>
                  </a:cubicBezTo>
                  <a:lnTo>
                    <a:pt x="5187189" y="3370548"/>
                  </a:lnTo>
                  <a:cubicBezTo>
                    <a:pt x="5187189" y="3396647"/>
                    <a:pt x="5166051" y="3417784"/>
                    <a:pt x="5139953" y="3417784"/>
                  </a:cubicBezTo>
                  <a:lnTo>
                    <a:pt x="47201" y="3417784"/>
                  </a:lnTo>
                  <a:cubicBezTo>
                    <a:pt x="21138" y="3417784"/>
                    <a:pt x="0" y="3396647"/>
                    <a:pt x="0" y="3370548"/>
                  </a:cubicBezTo>
                  <a:close/>
                </a:path>
              </a:pathLst>
            </a:custGeom>
            <a:solidFill>
              <a:srgbClr val="404040"/>
            </a:solidFill>
            <a:ln w="3494" cap="flat">
              <a:noFill/>
              <a:prstDash val="solid"/>
              <a:miter/>
            </a:ln>
          </p:spPr>
          <p:txBody>
            <a:bodyPr rtlCol="0" anchor="ctr"/>
            <a:lstStyle/>
            <a:p>
              <a:endParaRPr lang="en-US"/>
            </a:p>
          </p:txBody>
        </p:sp>
        <p:sp>
          <p:nvSpPr>
            <p:cNvPr id="27" name="任意多边形: 形状 26">
              <a:extLst>
                <a:ext uri="{FF2B5EF4-FFF2-40B4-BE49-F238E27FC236}">
                  <a16:creationId xmlns:a16="http://schemas.microsoft.com/office/drawing/2014/main" id="{7BE28C33-9418-09C3-3D70-DEC66256BB90}"/>
                </a:ext>
              </a:extLst>
            </p:cNvPr>
            <p:cNvSpPr/>
            <p:nvPr/>
          </p:nvSpPr>
          <p:spPr>
            <a:xfrm>
              <a:off x="6504275" y="1640115"/>
              <a:ext cx="5088802" cy="3171854"/>
            </a:xfrm>
            <a:custGeom>
              <a:avLst/>
              <a:gdLst>
                <a:gd name="connsiteX0" fmla="*/ 0 w 5088802"/>
                <a:gd name="connsiteY0" fmla="*/ 0 h 3171854"/>
                <a:gd name="connsiteX1" fmla="*/ 5088803 w 5088802"/>
                <a:gd name="connsiteY1" fmla="*/ 0 h 3171854"/>
                <a:gd name="connsiteX2" fmla="*/ 5088803 w 5088802"/>
                <a:gd name="connsiteY2" fmla="*/ 3171855 h 3171854"/>
                <a:gd name="connsiteX3" fmla="*/ 0 w 5088802"/>
                <a:gd name="connsiteY3" fmla="*/ 3171855 h 3171854"/>
              </a:gdLst>
              <a:ahLst/>
              <a:cxnLst>
                <a:cxn ang="0">
                  <a:pos x="connsiteX0" y="connsiteY0"/>
                </a:cxn>
                <a:cxn ang="0">
                  <a:pos x="connsiteX1" y="connsiteY1"/>
                </a:cxn>
                <a:cxn ang="0">
                  <a:pos x="connsiteX2" y="connsiteY2"/>
                </a:cxn>
                <a:cxn ang="0">
                  <a:pos x="connsiteX3" y="connsiteY3"/>
                </a:cxn>
              </a:cxnLst>
              <a:rect l="l" t="t" r="r" b="b"/>
              <a:pathLst>
                <a:path w="5088802" h="3171854">
                  <a:moveTo>
                    <a:pt x="0" y="0"/>
                  </a:moveTo>
                  <a:lnTo>
                    <a:pt x="5088803" y="0"/>
                  </a:lnTo>
                  <a:lnTo>
                    <a:pt x="5088803" y="3171855"/>
                  </a:lnTo>
                  <a:lnTo>
                    <a:pt x="0" y="3171855"/>
                  </a:lnTo>
                  <a:close/>
                </a:path>
              </a:pathLst>
            </a:custGeom>
            <a:solidFill>
              <a:srgbClr val="737373"/>
            </a:solidFill>
            <a:ln w="3494" cap="flat">
              <a:noFill/>
              <a:prstDash val="solid"/>
              <a:miter/>
            </a:ln>
          </p:spPr>
          <p:txBody>
            <a:bodyPr rtlCol="0" anchor="ctr"/>
            <a:lstStyle/>
            <a:p>
              <a:endParaRPr lang="en-US"/>
            </a:p>
          </p:txBody>
        </p:sp>
        <p:sp>
          <p:nvSpPr>
            <p:cNvPr id="28" name="任意多边形: 形状 27">
              <a:extLst>
                <a:ext uri="{FF2B5EF4-FFF2-40B4-BE49-F238E27FC236}">
                  <a16:creationId xmlns:a16="http://schemas.microsoft.com/office/drawing/2014/main" id="{38970BEB-D3EB-64E8-0D95-D294870EE2C8}"/>
                </a:ext>
              </a:extLst>
            </p:cNvPr>
            <p:cNvSpPr/>
            <p:nvPr/>
          </p:nvSpPr>
          <p:spPr>
            <a:xfrm>
              <a:off x="6548542" y="1684381"/>
              <a:ext cx="5000269" cy="3083321"/>
            </a:xfrm>
            <a:custGeom>
              <a:avLst/>
              <a:gdLst>
                <a:gd name="connsiteX0" fmla="*/ 0 w 5000269"/>
                <a:gd name="connsiteY0" fmla="*/ 0 h 3083321"/>
                <a:gd name="connsiteX1" fmla="*/ 5000270 w 5000269"/>
                <a:gd name="connsiteY1" fmla="*/ 0 h 3083321"/>
                <a:gd name="connsiteX2" fmla="*/ 5000270 w 5000269"/>
                <a:gd name="connsiteY2" fmla="*/ 3083322 h 3083321"/>
                <a:gd name="connsiteX3" fmla="*/ 0 w 5000269"/>
                <a:gd name="connsiteY3" fmla="*/ 3083322 h 3083321"/>
              </a:gdLst>
              <a:ahLst/>
              <a:cxnLst>
                <a:cxn ang="0">
                  <a:pos x="connsiteX0" y="connsiteY0"/>
                </a:cxn>
                <a:cxn ang="0">
                  <a:pos x="connsiteX1" y="connsiteY1"/>
                </a:cxn>
                <a:cxn ang="0">
                  <a:pos x="connsiteX2" y="connsiteY2"/>
                </a:cxn>
                <a:cxn ang="0">
                  <a:pos x="connsiteX3" y="connsiteY3"/>
                </a:cxn>
              </a:cxnLst>
              <a:rect l="l" t="t" r="r" b="b"/>
              <a:pathLst>
                <a:path w="5000269" h="3083321">
                  <a:moveTo>
                    <a:pt x="0" y="0"/>
                  </a:moveTo>
                  <a:lnTo>
                    <a:pt x="5000270" y="0"/>
                  </a:lnTo>
                  <a:lnTo>
                    <a:pt x="5000270" y="3083322"/>
                  </a:lnTo>
                  <a:lnTo>
                    <a:pt x="0" y="3083322"/>
                  </a:lnTo>
                  <a:close/>
                </a:path>
              </a:pathLst>
            </a:custGeom>
            <a:solidFill>
              <a:schemeClr val="accent1">
                <a:lumMod val="20000"/>
                <a:lumOff val="80000"/>
              </a:schemeClr>
            </a:solidFill>
            <a:ln w="3494" cap="flat">
              <a:noFill/>
              <a:prstDash val="solid"/>
              <a:miter/>
            </a:ln>
          </p:spPr>
          <p:txBody>
            <a:bodyPr rtlCol="0" anchor="ctr"/>
            <a:lstStyle/>
            <a:p>
              <a:endParaRPr lang="en-US" dirty="0"/>
            </a:p>
          </p:txBody>
        </p:sp>
        <p:sp>
          <p:nvSpPr>
            <p:cNvPr id="29" name="任意多边形: 形状 28">
              <a:extLst>
                <a:ext uri="{FF2B5EF4-FFF2-40B4-BE49-F238E27FC236}">
                  <a16:creationId xmlns:a16="http://schemas.microsoft.com/office/drawing/2014/main" id="{B0A4099B-DD1D-A3D8-6EC0-DCCC1D666189}"/>
                </a:ext>
              </a:extLst>
            </p:cNvPr>
            <p:cNvSpPr/>
            <p:nvPr/>
          </p:nvSpPr>
          <p:spPr>
            <a:xfrm rot="5400000">
              <a:off x="7664412" y="883314"/>
              <a:ext cx="2768529" cy="4685477"/>
            </a:xfrm>
            <a:custGeom>
              <a:avLst/>
              <a:gdLst>
                <a:gd name="connsiteX0" fmla="*/ 0 w 2768529"/>
                <a:gd name="connsiteY0" fmla="*/ 0 h 4685477"/>
                <a:gd name="connsiteX1" fmla="*/ 2768530 w 2768529"/>
                <a:gd name="connsiteY1" fmla="*/ 0 h 4685477"/>
                <a:gd name="connsiteX2" fmla="*/ 2768530 w 2768529"/>
                <a:gd name="connsiteY2" fmla="*/ 4685478 h 4685477"/>
                <a:gd name="connsiteX3" fmla="*/ 0 w 2768529"/>
                <a:gd name="connsiteY3" fmla="*/ 4685478 h 4685477"/>
              </a:gdLst>
              <a:ahLst/>
              <a:cxnLst>
                <a:cxn ang="0">
                  <a:pos x="connsiteX0" y="connsiteY0"/>
                </a:cxn>
                <a:cxn ang="0">
                  <a:pos x="connsiteX1" y="connsiteY1"/>
                </a:cxn>
                <a:cxn ang="0">
                  <a:pos x="connsiteX2" y="connsiteY2"/>
                </a:cxn>
                <a:cxn ang="0">
                  <a:pos x="connsiteX3" y="connsiteY3"/>
                </a:cxn>
              </a:cxnLst>
              <a:rect l="l" t="t" r="r" b="b"/>
              <a:pathLst>
                <a:path w="2768529" h="4685477">
                  <a:moveTo>
                    <a:pt x="0" y="0"/>
                  </a:moveTo>
                  <a:lnTo>
                    <a:pt x="2768530" y="0"/>
                  </a:lnTo>
                  <a:lnTo>
                    <a:pt x="2768530" y="4685478"/>
                  </a:lnTo>
                  <a:lnTo>
                    <a:pt x="0" y="4685478"/>
                  </a:lnTo>
                  <a:close/>
                </a:path>
              </a:pathLst>
            </a:custGeom>
            <a:solidFill>
              <a:srgbClr val="FFFFFF"/>
            </a:solidFill>
            <a:ln w="3494" cap="flat">
              <a:noFill/>
              <a:prstDash val="solid"/>
              <a:miter/>
            </a:ln>
          </p:spPr>
          <p:txBody>
            <a:bodyPr rtlCol="0" anchor="ctr"/>
            <a:lstStyle/>
            <a:p>
              <a:endParaRPr lang="en-US" dirty="0"/>
            </a:p>
          </p:txBody>
        </p:sp>
      </p:grpSp>
      <p:grpSp>
        <p:nvGrpSpPr>
          <p:cNvPr id="30" name="图形 11">
            <a:extLst>
              <a:ext uri="{FF2B5EF4-FFF2-40B4-BE49-F238E27FC236}">
                <a16:creationId xmlns:a16="http://schemas.microsoft.com/office/drawing/2014/main" id="{C33054B9-FF03-5A82-5CA6-07EB44AA614A}"/>
              </a:ext>
            </a:extLst>
          </p:cNvPr>
          <p:cNvGrpSpPr/>
          <p:nvPr/>
        </p:nvGrpSpPr>
        <p:grpSpPr>
          <a:xfrm>
            <a:off x="7906129" y="1376804"/>
            <a:ext cx="595918" cy="160483"/>
            <a:chOff x="7682528" y="1212612"/>
            <a:chExt cx="623505" cy="167912"/>
          </a:xfrm>
          <a:solidFill>
            <a:schemeClr val="accent1">
              <a:lumMod val="40000"/>
              <a:lumOff val="60000"/>
            </a:schemeClr>
          </a:solidFill>
        </p:grpSpPr>
        <p:sp>
          <p:nvSpPr>
            <p:cNvPr id="31" name="任意多边形: 形状 30">
              <a:extLst>
                <a:ext uri="{FF2B5EF4-FFF2-40B4-BE49-F238E27FC236}">
                  <a16:creationId xmlns:a16="http://schemas.microsoft.com/office/drawing/2014/main" id="{F7F0EBD9-7637-A07A-DBBD-44DBFF87F1F6}"/>
                </a:ext>
              </a:extLst>
            </p:cNvPr>
            <p:cNvSpPr/>
            <p:nvPr/>
          </p:nvSpPr>
          <p:spPr>
            <a:xfrm>
              <a:off x="7682528"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2" name="任意多边形: 形状 31">
              <a:extLst>
                <a:ext uri="{FF2B5EF4-FFF2-40B4-BE49-F238E27FC236}">
                  <a16:creationId xmlns:a16="http://schemas.microsoft.com/office/drawing/2014/main" id="{61B82136-6E5E-3E88-9224-9CB61119B801}"/>
                </a:ext>
              </a:extLst>
            </p:cNvPr>
            <p:cNvSpPr/>
            <p:nvPr/>
          </p:nvSpPr>
          <p:spPr>
            <a:xfrm>
              <a:off x="7796426"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3" name="任意多边形: 形状 32">
              <a:extLst>
                <a:ext uri="{FF2B5EF4-FFF2-40B4-BE49-F238E27FC236}">
                  <a16:creationId xmlns:a16="http://schemas.microsoft.com/office/drawing/2014/main" id="{56DA0DF8-7701-14B6-A4EB-8CA92D856131}"/>
                </a:ext>
              </a:extLst>
            </p:cNvPr>
            <p:cNvSpPr/>
            <p:nvPr/>
          </p:nvSpPr>
          <p:spPr>
            <a:xfrm>
              <a:off x="7910324"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4" name="任意多边形: 形状 33">
              <a:extLst>
                <a:ext uri="{FF2B5EF4-FFF2-40B4-BE49-F238E27FC236}">
                  <a16:creationId xmlns:a16="http://schemas.microsoft.com/office/drawing/2014/main" id="{ADF8B9EA-FF7E-0452-17F0-FE5FFDBB90ED}"/>
                </a:ext>
              </a:extLst>
            </p:cNvPr>
            <p:cNvSpPr/>
            <p:nvPr/>
          </p:nvSpPr>
          <p:spPr>
            <a:xfrm>
              <a:off x="8024222"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B7492CD1-CDD0-86E0-6AF9-6B9E9715754D}"/>
                </a:ext>
              </a:extLst>
            </p:cNvPr>
            <p:cNvSpPr/>
            <p:nvPr/>
          </p:nvSpPr>
          <p:spPr>
            <a:xfrm>
              <a:off x="8138120"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8EC300EC-9C6A-3CBA-8F4D-D79A1F8F400E}"/>
                </a:ext>
              </a:extLst>
            </p:cNvPr>
            <p:cNvSpPr/>
            <p:nvPr/>
          </p:nvSpPr>
          <p:spPr>
            <a:xfrm>
              <a:off x="8252019"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EF8F004E-9BF9-7D7D-65C9-F16F58B5C06C}"/>
                </a:ext>
              </a:extLst>
            </p:cNvPr>
            <p:cNvSpPr/>
            <p:nvPr/>
          </p:nvSpPr>
          <p:spPr>
            <a:xfrm>
              <a:off x="7682528"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181EE8CC-1AA3-4754-EE25-DF116C47EB84}"/>
                </a:ext>
              </a:extLst>
            </p:cNvPr>
            <p:cNvSpPr/>
            <p:nvPr/>
          </p:nvSpPr>
          <p:spPr>
            <a:xfrm>
              <a:off x="7796426"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sp>
          <p:nvSpPr>
            <p:cNvPr id="39" name="任意多边形: 形状 38">
              <a:extLst>
                <a:ext uri="{FF2B5EF4-FFF2-40B4-BE49-F238E27FC236}">
                  <a16:creationId xmlns:a16="http://schemas.microsoft.com/office/drawing/2014/main" id="{0DC41637-FB58-79E8-FB7F-52084B7809DC}"/>
                </a:ext>
              </a:extLst>
            </p:cNvPr>
            <p:cNvSpPr/>
            <p:nvPr/>
          </p:nvSpPr>
          <p:spPr>
            <a:xfrm>
              <a:off x="7910324"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A39649A9-4724-2A60-9965-8F3DB2B69CFB}"/>
                </a:ext>
              </a:extLst>
            </p:cNvPr>
            <p:cNvSpPr/>
            <p:nvPr/>
          </p:nvSpPr>
          <p:spPr>
            <a:xfrm>
              <a:off x="8024222"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ABAEA1E3-1D77-A947-C457-B882259BA97C}"/>
                </a:ext>
              </a:extLst>
            </p:cNvPr>
            <p:cNvSpPr/>
            <p:nvPr/>
          </p:nvSpPr>
          <p:spPr>
            <a:xfrm>
              <a:off x="8138120"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sp>
          <p:nvSpPr>
            <p:cNvPr id="42" name="任意多边形: 形状 41">
              <a:extLst>
                <a:ext uri="{FF2B5EF4-FFF2-40B4-BE49-F238E27FC236}">
                  <a16:creationId xmlns:a16="http://schemas.microsoft.com/office/drawing/2014/main" id="{B96331F7-98C4-2297-8738-95CC38144A26}"/>
                </a:ext>
              </a:extLst>
            </p:cNvPr>
            <p:cNvSpPr/>
            <p:nvPr/>
          </p:nvSpPr>
          <p:spPr>
            <a:xfrm>
              <a:off x="8252019"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grpSp>
      <p:sp>
        <p:nvSpPr>
          <p:cNvPr id="21" name="文本框 20">
            <a:extLst>
              <a:ext uri="{FF2B5EF4-FFF2-40B4-BE49-F238E27FC236}">
                <a16:creationId xmlns:a16="http://schemas.microsoft.com/office/drawing/2014/main" id="{B3B8814F-6891-E61F-6477-9A652E6D2646}"/>
              </a:ext>
            </a:extLst>
          </p:cNvPr>
          <p:cNvSpPr txBox="1"/>
          <p:nvPr/>
        </p:nvSpPr>
        <p:spPr>
          <a:xfrm>
            <a:off x="7439701" y="2567832"/>
            <a:ext cx="3544264" cy="1509709"/>
          </a:xfrm>
          <a:prstGeom prst="rect">
            <a:avLst/>
          </a:prstGeom>
          <a:noFill/>
        </p:spPr>
        <p:txBody>
          <a:bodyPr wrap="square">
            <a:noAutofit/>
          </a:bodyPr>
          <a:lstStyle/>
          <a:p>
            <a:pPr marL="0" marR="0" algn="just">
              <a:lnSpc>
                <a:spcPct val="130000"/>
              </a:lnSpc>
              <a:spcBef>
                <a:spcPts val="0"/>
              </a:spcBef>
              <a:spcAft>
                <a:spcPts val="0"/>
              </a:spcAft>
            </a:pPr>
            <a:r>
              <a:rPr lang="zh-CN" altLang="en-US" sz="1800" b="0" kern="0" dirty="0">
                <a:effectLst/>
                <a:latin typeface="+mn-ea"/>
                <a:cs typeface="Times New Roman" panose="02020603050405020304" pitchFamily="18" charset="0"/>
              </a:rPr>
              <a:t>给供应商用户提供更好的平台媒介，给用户提供交流，购买的一站式平台，贴心为用户考虑，为用户创造价值收益</a:t>
            </a:r>
            <a:endParaRPr lang="zh-CN" altLang="en-US" sz="1800" kern="100" dirty="0">
              <a:effectLst/>
              <a:latin typeface="+mn-ea"/>
              <a:cs typeface="Times New Roman" panose="02020603050405020304" pitchFamily="18" charset="0"/>
            </a:endParaRPr>
          </a:p>
        </p:txBody>
      </p:sp>
      <p:sp>
        <p:nvSpPr>
          <p:cNvPr id="22" name="文本框 21">
            <a:extLst>
              <a:ext uri="{FF2B5EF4-FFF2-40B4-BE49-F238E27FC236}">
                <a16:creationId xmlns:a16="http://schemas.microsoft.com/office/drawing/2014/main" id="{5BED28F2-FFF7-E6D3-6DF9-D16FA127145B}"/>
              </a:ext>
            </a:extLst>
          </p:cNvPr>
          <p:cNvSpPr txBox="1"/>
          <p:nvPr/>
        </p:nvSpPr>
        <p:spPr>
          <a:xfrm rot="10800000">
            <a:off x="10873950" y="3910009"/>
            <a:ext cx="464203" cy="427066"/>
          </a:xfrm>
          <a:custGeom>
            <a:avLst/>
            <a:gdLst/>
            <a:ahLst/>
            <a:cxnLst/>
            <a:rect l="l" t="t" r="r" b="b"/>
            <a:pathLst>
              <a:path w="694842" h="639254">
                <a:moveTo>
                  <a:pt x="667048" y="0"/>
                </a:moveTo>
                <a:lnTo>
                  <a:pt x="667048" y="120439"/>
                </a:lnTo>
                <a:cubicBezTo>
                  <a:pt x="574403" y="163674"/>
                  <a:pt x="534256" y="237790"/>
                  <a:pt x="546609" y="342788"/>
                </a:cubicBezTo>
                <a:lnTo>
                  <a:pt x="694842" y="342788"/>
                </a:lnTo>
                <a:lnTo>
                  <a:pt x="694842" y="639254"/>
                </a:lnTo>
                <a:lnTo>
                  <a:pt x="416905" y="639254"/>
                </a:lnTo>
                <a:lnTo>
                  <a:pt x="416905" y="314995"/>
                </a:lnTo>
                <a:cubicBezTo>
                  <a:pt x="429258" y="166762"/>
                  <a:pt x="512639" y="61764"/>
                  <a:pt x="667048" y="0"/>
                </a:cubicBezTo>
                <a:close/>
                <a:moveTo>
                  <a:pt x="250143" y="0"/>
                </a:moveTo>
                <a:lnTo>
                  <a:pt x="250143" y="120439"/>
                </a:lnTo>
                <a:cubicBezTo>
                  <a:pt x="157498" y="188379"/>
                  <a:pt x="114263" y="262496"/>
                  <a:pt x="120440" y="342788"/>
                </a:cubicBezTo>
                <a:lnTo>
                  <a:pt x="268672" y="342788"/>
                </a:lnTo>
                <a:lnTo>
                  <a:pt x="268672" y="639254"/>
                </a:lnTo>
                <a:lnTo>
                  <a:pt x="0" y="639254"/>
                </a:lnTo>
                <a:lnTo>
                  <a:pt x="0" y="324259"/>
                </a:lnTo>
                <a:cubicBezTo>
                  <a:pt x="6177" y="182203"/>
                  <a:pt x="89558" y="74116"/>
                  <a:pt x="250143" y="0"/>
                </a:cubicBezTo>
                <a:close/>
              </a:path>
            </a:pathLst>
          </a:custGeom>
          <a:solidFill>
            <a:schemeClr val="accent2"/>
          </a:solidFill>
          <a:ln>
            <a:noFill/>
          </a:ln>
          <a:effectLst>
            <a:outerShdw blurRad="127000" dist="38100" dir="2700000" algn="tl" rotWithShape="0">
              <a:schemeClr val="accent2">
                <a:lumMod val="75000"/>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13000" b="0" i="0" u="none" strike="noStrike" cap="none" spc="1000" normalizeH="0" baseline="0">
                <a:ln>
                  <a:noFill/>
                </a:ln>
                <a:gradFill flip="none" rotWithShape="1">
                  <a:gsLst>
                    <a:gs pos="28000">
                      <a:srgbClr val="E0A368"/>
                    </a:gs>
                    <a:gs pos="23000">
                      <a:srgbClr val="FBE2C3"/>
                    </a:gs>
                    <a:gs pos="68000">
                      <a:srgbClr val="CF8B4F"/>
                    </a:gs>
                    <a:gs pos="56000">
                      <a:srgbClr val="FBE2C3"/>
                    </a:gs>
                    <a:gs pos="81000">
                      <a:srgbClr val="FBE2C3"/>
                    </a:gs>
                  </a:gsLst>
                  <a:lin ang="1800000" scaled="0"/>
                  <a:tileRect/>
                </a:gradFill>
                <a:effectLst/>
                <a:uLnTx/>
                <a:uFillTx/>
                <a:latin typeface="方正风雅宋简体" panose="02000000000000000000" pitchFamily="2" charset="-122"/>
                <a:ea typeface="方正风雅宋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700" b="0" i="0" u="none" strike="noStrike" kern="1200" cap="none" spc="1000" normalizeH="0" baseline="0" noProof="0" dirty="0">
              <a:ln>
                <a:noFill/>
              </a:ln>
              <a:solidFill>
                <a:schemeClr val="tx1"/>
              </a:solidFill>
              <a:effectLst/>
              <a:uLnTx/>
              <a:uFillTx/>
              <a:latin typeface="OPPOSans R" panose="00020600040101010101" pitchFamily="18" charset="-122"/>
              <a:ea typeface="OPPOSans R" panose="00020600040101010101" pitchFamily="18" charset="-122"/>
              <a:sym typeface="微软雅黑" panose="020B0503020204020204" pitchFamily="34" charset="-122"/>
            </a:endParaRPr>
          </a:p>
        </p:txBody>
      </p:sp>
    </p:spTree>
    <p:extLst>
      <p:ext uri="{BB962C8B-B14F-4D97-AF65-F5344CB8AC3E}">
        <p14:creationId xmlns:p14="http://schemas.microsoft.com/office/powerpoint/2010/main" val="99840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D8751166-37A6-285A-73EF-5BFF360FE9D3}"/>
              </a:ext>
            </a:extLst>
          </p:cNvPr>
          <p:cNvSpPr>
            <a:spLocks noGrp="1"/>
          </p:cNvSpPr>
          <p:nvPr>
            <p:ph sz="quarter" idx="13"/>
          </p:nvPr>
        </p:nvSpPr>
        <p:spPr/>
        <p:txBody>
          <a:bodyPr>
            <a:noAutofit/>
          </a:bodyPr>
          <a:lstStyle/>
          <a:p>
            <a:r>
              <a:rPr lang="zh-CN" altLang="en-US" dirty="0"/>
              <a:t>运营产品框架</a:t>
            </a:r>
            <a:endParaRPr lang="en-US" dirty="0"/>
          </a:p>
        </p:txBody>
      </p:sp>
      <p:sp>
        <p:nvSpPr>
          <p:cNvPr id="5" name="内容占位符 4">
            <a:extLst>
              <a:ext uri="{FF2B5EF4-FFF2-40B4-BE49-F238E27FC236}">
                <a16:creationId xmlns:a16="http://schemas.microsoft.com/office/drawing/2014/main" id="{9ED46A3A-EF02-D910-208B-026D15706F5A}"/>
              </a:ext>
            </a:extLst>
          </p:cNvPr>
          <p:cNvSpPr>
            <a:spLocks noGrp="1"/>
          </p:cNvSpPr>
          <p:nvPr>
            <p:ph sz="quarter" idx="14"/>
          </p:nvPr>
        </p:nvSpPr>
        <p:spPr/>
        <p:txBody>
          <a:bodyPr/>
          <a:lstStyle/>
          <a:p>
            <a:r>
              <a:rPr lang="en-US" altLang="zh-CN" sz="900" dirty="0"/>
              <a:t>The product framework</a:t>
            </a:r>
            <a:endParaRPr lang="zh-CN" altLang="en-US" sz="900" dirty="0"/>
          </a:p>
          <a:p>
            <a:endParaRPr lang="en-US" dirty="0"/>
          </a:p>
        </p:txBody>
      </p:sp>
      <p:sp>
        <p:nvSpPr>
          <p:cNvPr id="6" name="矩形: 圆顶角 5">
            <a:extLst>
              <a:ext uri="{FF2B5EF4-FFF2-40B4-BE49-F238E27FC236}">
                <a16:creationId xmlns:a16="http://schemas.microsoft.com/office/drawing/2014/main" id="{B43D4FE2-1DA8-8D8B-2DF5-BC3C6A89A578}"/>
              </a:ext>
            </a:extLst>
          </p:cNvPr>
          <p:cNvSpPr/>
          <p:nvPr/>
        </p:nvSpPr>
        <p:spPr>
          <a:xfrm>
            <a:off x="545860" y="5460429"/>
            <a:ext cx="11163873" cy="767039"/>
          </a:xfrm>
          <a:prstGeom prst="round2SameRect">
            <a:avLst>
              <a:gd name="adj1" fmla="val 11662"/>
              <a:gd name="adj2" fmla="val 0"/>
            </a:avLst>
          </a:prstGeom>
          <a:solidFill>
            <a:schemeClr val="bg1"/>
          </a:solidFill>
          <a:ln w="12700" cap="flat" cmpd="sng" algn="ctr">
            <a:noFill/>
            <a:prstDash val="solid"/>
            <a:miter lim="800000"/>
          </a:ln>
          <a:effectLst>
            <a:outerShdw blurRad="596900" dist="203200" dir="5400000" sx="92000" sy="92000" algn="ctr" rotWithShape="0">
              <a:schemeClr val="accent2">
                <a:alpha val="26000"/>
              </a:scheme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Roboto" pitchFamily="2" charset="0"/>
              <a:ea typeface="OPPOSans R" panose="00020600040101010101" pitchFamily="18" charset="-122"/>
              <a:cs typeface="+mn-cs"/>
            </a:endParaRPr>
          </a:p>
        </p:txBody>
      </p:sp>
      <p:sp>
        <p:nvSpPr>
          <p:cNvPr id="7" name="圆角矩形 67">
            <a:extLst>
              <a:ext uri="{FF2B5EF4-FFF2-40B4-BE49-F238E27FC236}">
                <a16:creationId xmlns:a16="http://schemas.microsoft.com/office/drawing/2014/main" id="{F6B2401A-CB28-17B8-DF86-279AFC599268}"/>
              </a:ext>
            </a:extLst>
          </p:cNvPr>
          <p:cNvSpPr/>
          <p:nvPr/>
        </p:nvSpPr>
        <p:spPr>
          <a:xfrm>
            <a:off x="545859" y="1179000"/>
            <a:ext cx="11100283" cy="1042461"/>
          </a:xfrm>
          <a:prstGeom prst="roundRect">
            <a:avLst>
              <a:gd name="adj" fmla="val 3000"/>
            </a:avLst>
          </a:prstGeom>
          <a:solidFill>
            <a:srgbClr val="FFFFFF"/>
          </a:solidFill>
          <a:ln w="12700" cap="rnd">
            <a:noFill/>
            <a:prstDash val="solid"/>
            <a:round/>
          </a:ln>
          <a:effectLst>
            <a:outerShdw blurRad="254000" sx="102000" sy="102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OPPOSans R" panose="00020600040101010101" pitchFamily="18" charset="-122"/>
              <a:cs typeface="+mn-ea"/>
              <a:sym typeface="Arial" panose="020B0604020202020204" pitchFamily="34" charset="0"/>
            </a:endParaRPr>
          </a:p>
        </p:txBody>
      </p:sp>
      <p:sp>
        <p:nvSpPr>
          <p:cNvPr id="8" name="文本框 7">
            <a:extLst>
              <a:ext uri="{FF2B5EF4-FFF2-40B4-BE49-F238E27FC236}">
                <a16:creationId xmlns:a16="http://schemas.microsoft.com/office/drawing/2014/main" id="{62F2DA75-AC9B-2884-63EA-49560C5D491A}"/>
              </a:ext>
            </a:extLst>
          </p:cNvPr>
          <p:cNvSpPr txBox="1"/>
          <p:nvPr/>
        </p:nvSpPr>
        <p:spPr>
          <a:xfrm>
            <a:off x="583959" y="1226559"/>
            <a:ext cx="2302411" cy="307777"/>
          </a:xfrm>
          <a:prstGeom prst="rect">
            <a:avLst/>
          </a:prstGeom>
          <a:noFill/>
        </p:spPr>
        <p:txBody>
          <a:bodyPr wrap="square" rtlCol="0">
            <a:noAutofit/>
          </a:bodyPr>
          <a:lstStyle/>
          <a:p>
            <a:r>
              <a:rPr lang="zh-CN" altLang="en-US" sz="1400" b="1" dirty="0">
                <a:latin typeface="OPPOSans R" panose="00020600040101010101" pitchFamily="18" charset="-122"/>
                <a:ea typeface="OPPOSans R" panose="00020600040101010101" pitchFamily="18" charset="-122"/>
              </a:rPr>
              <a:t>主要推荐数码</a:t>
            </a:r>
            <a:r>
              <a:rPr lang="en-US" altLang="zh-CN" sz="1400" b="1" dirty="0">
                <a:latin typeface="OPPOSans R" panose="00020600040101010101" pitchFamily="18" charset="-122"/>
                <a:ea typeface="OPPOSans R" panose="00020600040101010101" pitchFamily="18" charset="-122"/>
              </a:rPr>
              <a:t>3C</a:t>
            </a:r>
            <a:r>
              <a:rPr lang="zh-CN" altLang="en-US" sz="1400" b="1" dirty="0">
                <a:latin typeface="OPPOSans R" panose="00020600040101010101" pitchFamily="18" charset="-122"/>
                <a:ea typeface="OPPOSans R" panose="00020600040101010101" pitchFamily="18" charset="-122"/>
              </a:rPr>
              <a:t>产品</a:t>
            </a:r>
          </a:p>
        </p:txBody>
      </p:sp>
      <p:sp>
        <p:nvSpPr>
          <p:cNvPr id="9" name="圆角矩形 67">
            <a:extLst>
              <a:ext uri="{FF2B5EF4-FFF2-40B4-BE49-F238E27FC236}">
                <a16:creationId xmlns:a16="http://schemas.microsoft.com/office/drawing/2014/main" id="{D2B62C7E-B368-FA9F-725F-93F56C7D767E}"/>
              </a:ext>
            </a:extLst>
          </p:cNvPr>
          <p:cNvSpPr/>
          <p:nvPr/>
        </p:nvSpPr>
        <p:spPr>
          <a:xfrm>
            <a:off x="545860" y="3015773"/>
            <a:ext cx="3515577" cy="1528568"/>
          </a:xfrm>
          <a:prstGeom prst="roundRect">
            <a:avLst>
              <a:gd name="adj" fmla="val 3000"/>
            </a:avLst>
          </a:prstGeom>
          <a:solidFill>
            <a:srgbClr val="FFFFFF"/>
          </a:solidFill>
          <a:ln w="12700" cap="rnd">
            <a:noFill/>
            <a:prstDash val="solid"/>
            <a:round/>
          </a:ln>
          <a:effectLst>
            <a:outerShdw blurRad="254000" sx="102000" sy="102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OPPOSans R" panose="00020600040101010101" pitchFamily="18" charset="-122"/>
              <a:cs typeface="+mn-ea"/>
              <a:sym typeface="Arial" panose="020B0604020202020204" pitchFamily="34" charset="0"/>
            </a:endParaRPr>
          </a:p>
        </p:txBody>
      </p:sp>
      <p:sp>
        <p:nvSpPr>
          <p:cNvPr id="10" name="圆角矩形 67">
            <a:extLst>
              <a:ext uri="{FF2B5EF4-FFF2-40B4-BE49-F238E27FC236}">
                <a16:creationId xmlns:a16="http://schemas.microsoft.com/office/drawing/2014/main" id="{64F93670-F6C5-C023-99BA-836CED9A9654}"/>
              </a:ext>
            </a:extLst>
          </p:cNvPr>
          <p:cNvSpPr/>
          <p:nvPr/>
        </p:nvSpPr>
        <p:spPr>
          <a:xfrm>
            <a:off x="4338213" y="3015773"/>
            <a:ext cx="3515577" cy="1528568"/>
          </a:xfrm>
          <a:prstGeom prst="roundRect">
            <a:avLst>
              <a:gd name="adj" fmla="val 3000"/>
            </a:avLst>
          </a:prstGeom>
          <a:solidFill>
            <a:srgbClr val="FFFFFF"/>
          </a:solidFill>
          <a:ln w="12700" cap="rnd">
            <a:noFill/>
            <a:prstDash val="solid"/>
            <a:round/>
          </a:ln>
          <a:effectLst>
            <a:outerShdw blurRad="254000" sx="102000" sy="102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OPPOSans R" panose="00020600040101010101" pitchFamily="18" charset="-122"/>
              <a:cs typeface="+mn-ea"/>
              <a:sym typeface="Arial" panose="020B0604020202020204" pitchFamily="34" charset="0"/>
            </a:endParaRPr>
          </a:p>
        </p:txBody>
      </p:sp>
      <p:sp>
        <p:nvSpPr>
          <p:cNvPr id="11" name="圆角矩形 67">
            <a:extLst>
              <a:ext uri="{FF2B5EF4-FFF2-40B4-BE49-F238E27FC236}">
                <a16:creationId xmlns:a16="http://schemas.microsoft.com/office/drawing/2014/main" id="{3B52B99F-62D9-BAB1-BABA-0181D9A2B376}"/>
              </a:ext>
            </a:extLst>
          </p:cNvPr>
          <p:cNvSpPr/>
          <p:nvPr/>
        </p:nvSpPr>
        <p:spPr>
          <a:xfrm>
            <a:off x="8130565" y="3015773"/>
            <a:ext cx="3515577" cy="1528568"/>
          </a:xfrm>
          <a:prstGeom prst="roundRect">
            <a:avLst>
              <a:gd name="adj" fmla="val 3000"/>
            </a:avLst>
          </a:prstGeom>
          <a:solidFill>
            <a:srgbClr val="FFFFFF"/>
          </a:solidFill>
          <a:ln w="12700" cap="rnd">
            <a:noFill/>
            <a:prstDash val="solid"/>
            <a:round/>
          </a:ln>
          <a:effectLst>
            <a:outerShdw blurRad="254000" sx="102000" sy="102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OPPOSans R" panose="00020600040101010101" pitchFamily="18" charset="-122"/>
              <a:cs typeface="+mn-ea"/>
              <a:sym typeface="Arial" panose="020B0604020202020204" pitchFamily="34" charset="0"/>
            </a:endParaRPr>
          </a:p>
        </p:txBody>
      </p:sp>
      <p:sp>
        <p:nvSpPr>
          <p:cNvPr id="12" name="文本框 11">
            <a:extLst>
              <a:ext uri="{FF2B5EF4-FFF2-40B4-BE49-F238E27FC236}">
                <a16:creationId xmlns:a16="http://schemas.microsoft.com/office/drawing/2014/main" id="{E93111E8-3591-318E-EC10-5476089B0B33}"/>
              </a:ext>
            </a:extLst>
          </p:cNvPr>
          <p:cNvSpPr txBox="1"/>
          <p:nvPr/>
        </p:nvSpPr>
        <p:spPr>
          <a:xfrm>
            <a:off x="583959" y="3112702"/>
            <a:ext cx="632520" cy="307777"/>
          </a:xfrm>
          <a:prstGeom prst="rect">
            <a:avLst/>
          </a:prstGeom>
          <a:noFill/>
        </p:spPr>
        <p:txBody>
          <a:bodyPr wrap="square" rtlCol="0">
            <a:noAutofit/>
          </a:bodyPr>
          <a:lstStyle/>
          <a:p>
            <a:r>
              <a:rPr lang="zh-CN" altLang="en-US" sz="1400" b="1" dirty="0">
                <a:latin typeface="OPPOSans R" panose="00020600040101010101" pitchFamily="18" charset="-122"/>
                <a:ea typeface="OPPOSans R" panose="00020600040101010101" pitchFamily="18" charset="-122"/>
              </a:rPr>
              <a:t>数据</a:t>
            </a:r>
          </a:p>
        </p:txBody>
      </p:sp>
      <p:sp>
        <p:nvSpPr>
          <p:cNvPr id="13" name="文本框 12">
            <a:extLst>
              <a:ext uri="{FF2B5EF4-FFF2-40B4-BE49-F238E27FC236}">
                <a16:creationId xmlns:a16="http://schemas.microsoft.com/office/drawing/2014/main" id="{DF47F7BB-3970-BD01-8926-DAA5A9542AEA}"/>
              </a:ext>
            </a:extLst>
          </p:cNvPr>
          <p:cNvSpPr txBox="1"/>
          <p:nvPr/>
        </p:nvSpPr>
        <p:spPr>
          <a:xfrm>
            <a:off x="4470159" y="3112702"/>
            <a:ext cx="820297" cy="307777"/>
          </a:xfrm>
          <a:prstGeom prst="rect">
            <a:avLst/>
          </a:prstGeom>
          <a:noFill/>
        </p:spPr>
        <p:txBody>
          <a:bodyPr wrap="square" rtlCol="0">
            <a:noAutofit/>
          </a:bodyPr>
          <a:lstStyle/>
          <a:p>
            <a:r>
              <a:rPr lang="zh-CN" altLang="en-US" sz="1400" b="1" dirty="0">
                <a:latin typeface="OPPOSans R" panose="00020600040101010101" pitchFamily="18" charset="-122"/>
                <a:ea typeface="OPPOSans R" panose="00020600040101010101" pitchFamily="18" charset="-122"/>
              </a:rPr>
              <a:t>算法</a:t>
            </a:r>
          </a:p>
        </p:txBody>
      </p:sp>
      <p:sp>
        <p:nvSpPr>
          <p:cNvPr id="14" name="文本框 13">
            <a:extLst>
              <a:ext uri="{FF2B5EF4-FFF2-40B4-BE49-F238E27FC236}">
                <a16:creationId xmlns:a16="http://schemas.microsoft.com/office/drawing/2014/main" id="{FFC2FF9A-65FF-CF74-C4D6-220BCAE35CEC}"/>
              </a:ext>
            </a:extLst>
          </p:cNvPr>
          <p:cNvSpPr txBox="1"/>
          <p:nvPr/>
        </p:nvSpPr>
        <p:spPr>
          <a:xfrm>
            <a:off x="8233895" y="3112702"/>
            <a:ext cx="1800012" cy="307777"/>
          </a:xfrm>
          <a:prstGeom prst="rect">
            <a:avLst/>
          </a:prstGeom>
          <a:noFill/>
        </p:spPr>
        <p:txBody>
          <a:bodyPr wrap="square" rtlCol="0">
            <a:noAutofit/>
          </a:bodyPr>
          <a:lstStyle/>
          <a:p>
            <a:r>
              <a:rPr lang="zh-CN" altLang="en-US" sz="1400" b="1" dirty="0">
                <a:latin typeface="OPPOSans R" panose="00020600040101010101" pitchFamily="18" charset="-122"/>
                <a:ea typeface="OPPOSans R" panose="00020600040101010101" pitchFamily="18" charset="-122"/>
              </a:rPr>
              <a:t>交互</a:t>
            </a:r>
          </a:p>
        </p:txBody>
      </p:sp>
      <p:sp>
        <p:nvSpPr>
          <p:cNvPr id="16" name="文本框 2">
            <a:extLst>
              <a:ext uri="{FF2B5EF4-FFF2-40B4-BE49-F238E27FC236}">
                <a16:creationId xmlns:a16="http://schemas.microsoft.com/office/drawing/2014/main" id="{10A83670-3E7A-40F0-C438-4519A5016872}"/>
              </a:ext>
            </a:extLst>
          </p:cNvPr>
          <p:cNvSpPr txBox="1"/>
          <p:nvPr/>
        </p:nvSpPr>
        <p:spPr>
          <a:xfrm>
            <a:off x="668128" y="1716835"/>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相机</a:t>
            </a:r>
          </a:p>
        </p:txBody>
      </p:sp>
      <p:sp>
        <p:nvSpPr>
          <p:cNvPr id="17" name="文本框 2">
            <a:extLst>
              <a:ext uri="{FF2B5EF4-FFF2-40B4-BE49-F238E27FC236}">
                <a16:creationId xmlns:a16="http://schemas.microsoft.com/office/drawing/2014/main" id="{7C9B695C-8234-43F1-3023-56A3739D3C6F}"/>
              </a:ext>
            </a:extLst>
          </p:cNvPr>
          <p:cNvSpPr txBox="1"/>
          <p:nvPr/>
        </p:nvSpPr>
        <p:spPr>
          <a:xfrm>
            <a:off x="3151838" y="1716835"/>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手机</a:t>
            </a:r>
          </a:p>
        </p:txBody>
      </p:sp>
      <p:sp>
        <p:nvSpPr>
          <p:cNvPr id="18" name="文本框 2">
            <a:extLst>
              <a:ext uri="{FF2B5EF4-FFF2-40B4-BE49-F238E27FC236}">
                <a16:creationId xmlns:a16="http://schemas.microsoft.com/office/drawing/2014/main" id="{8E57B69B-BA1D-35EC-6529-5D3A9913389B}"/>
              </a:ext>
            </a:extLst>
          </p:cNvPr>
          <p:cNvSpPr txBox="1"/>
          <p:nvPr/>
        </p:nvSpPr>
        <p:spPr>
          <a:xfrm>
            <a:off x="5635548" y="1716835"/>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电脑</a:t>
            </a:r>
          </a:p>
        </p:txBody>
      </p:sp>
      <p:sp>
        <p:nvSpPr>
          <p:cNvPr id="19" name="文本框 2">
            <a:extLst>
              <a:ext uri="{FF2B5EF4-FFF2-40B4-BE49-F238E27FC236}">
                <a16:creationId xmlns:a16="http://schemas.microsoft.com/office/drawing/2014/main" id="{775D762E-2315-6B52-1A39-955CE1C6AD00}"/>
              </a:ext>
            </a:extLst>
          </p:cNvPr>
          <p:cNvSpPr txBox="1"/>
          <p:nvPr/>
        </p:nvSpPr>
        <p:spPr>
          <a:xfrm>
            <a:off x="9133901" y="1716835"/>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前沿科技</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20" name="矩形: 圆角 19">
            <a:extLst>
              <a:ext uri="{FF2B5EF4-FFF2-40B4-BE49-F238E27FC236}">
                <a16:creationId xmlns:a16="http://schemas.microsoft.com/office/drawing/2014/main" id="{EF298C0D-7DCC-21B2-C346-5A0BD41057C8}"/>
              </a:ext>
            </a:extLst>
          </p:cNvPr>
          <p:cNvSpPr/>
          <p:nvPr/>
        </p:nvSpPr>
        <p:spPr>
          <a:xfrm>
            <a:off x="1438942" y="2396268"/>
            <a:ext cx="5457674" cy="380694"/>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数码区</a:t>
            </a:r>
          </a:p>
        </p:txBody>
      </p:sp>
      <p:sp>
        <p:nvSpPr>
          <p:cNvPr id="21" name="文本框 2">
            <a:extLst>
              <a:ext uri="{FF2B5EF4-FFF2-40B4-BE49-F238E27FC236}">
                <a16:creationId xmlns:a16="http://schemas.microsoft.com/office/drawing/2014/main" id="{DE20A8F3-47EE-D392-D50B-D2EBEFF448B9}"/>
              </a:ext>
            </a:extLst>
          </p:cNvPr>
          <p:cNvSpPr txBox="1"/>
          <p:nvPr/>
        </p:nvSpPr>
        <p:spPr>
          <a:xfrm>
            <a:off x="1332600" y="3512354"/>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内容数据</a:t>
            </a:r>
          </a:p>
        </p:txBody>
      </p:sp>
      <p:sp>
        <p:nvSpPr>
          <p:cNvPr id="22" name="文本框 2">
            <a:extLst>
              <a:ext uri="{FF2B5EF4-FFF2-40B4-BE49-F238E27FC236}">
                <a16:creationId xmlns:a16="http://schemas.microsoft.com/office/drawing/2014/main" id="{094B5662-B7A6-867A-392F-C73B2D38C4F5}"/>
              </a:ext>
            </a:extLst>
          </p:cNvPr>
          <p:cNvSpPr txBox="1"/>
          <p:nvPr/>
        </p:nvSpPr>
        <p:spPr>
          <a:xfrm>
            <a:off x="935715" y="4006160"/>
            <a:ext cx="1274150"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用户数据</a:t>
            </a:r>
          </a:p>
        </p:txBody>
      </p:sp>
      <p:sp>
        <p:nvSpPr>
          <p:cNvPr id="23" name="文本框 2">
            <a:extLst>
              <a:ext uri="{FF2B5EF4-FFF2-40B4-BE49-F238E27FC236}">
                <a16:creationId xmlns:a16="http://schemas.microsoft.com/office/drawing/2014/main" id="{5C83931D-7685-59D1-4ED7-D70641339680}"/>
              </a:ext>
            </a:extLst>
          </p:cNvPr>
          <p:cNvSpPr txBox="1"/>
          <p:nvPr/>
        </p:nvSpPr>
        <p:spPr>
          <a:xfrm>
            <a:off x="2397431" y="4006160"/>
            <a:ext cx="1274150"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配置数据</a:t>
            </a:r>
          </a:p>
        </p:txBody>
      </p:sp>
      <p:sp>
        <p:nvSpPr>
          <p:cNvPr id="24" name="文本框 2">
            <a:extLst>
              <a:ext uri="{FF2B5EF4-FFF2-40B4-BE49-F238E27FC236}">
                <a16:creationId xmlns:a16="http://schemas.microsoft.com/office/drawing/2014/main" id="{D16F0B6A-4827-228D-E20E-3083768B03A9}"/>
              </a:ext>
            </a:extLst>
          </p:cNvPr>
          <p:cNvSpPr txBox="1"/>
          <p:nvPr/>
        </p:nvSpPr>
        <p:spPr>
          <a:xfrm>
            <a:off x="5080058" y="3512354"/>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推荐算法</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25" name="文本框 2">
            <a:extLst>
              <a:ext uri="{FF2B5EF4-FFF2-40B4-BE49-F238E27FC236}">
                <a16:creationId xmlns:a16="http://schemas.microsoft.com/office/drawing/2014/main" id="{056DEE2E-4F41-C164-7D9E-4A7969CAE7AE}"/>
              </a:ext>
            </a:extLst>
          </p:cNvPr>
          <p:cNvSpPr txBox="1"/>
          <p:nvPr/>
        </p:nvSpPr>
        <p:spPr>
          <a:xfrm>
            <a:off x="5080058" y="4006160"/>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匹配算法</a:t>
            </a:r>
          </a:p>
        </p:txBody>
      </p:sp>
      <p:sp>
        <p:nvSpPr>
          <p:cNvPr id="26" name="文本框 2">
            <a:extLst>
              <a:ext uri="{FF2B5EF4-FFF2-40B4-BE49-F238E27FC236}">
                <a16:creationId xmlns:a16="http://schemas.microsoft.com/office/drawing/2014/main" id="{6285BC78-23E4-0003-2C23-8D1009670CC5}"/>
              </a:ext>
            </a:extLst>
          </p:cNvPr>
          <p:cNvSpPr txBox="1"/>
          <p:nvPr/>
        </p:nvSpPr>
        <p:spPr>
          <a:xfrm>
            <a:off x="8917305" y="3512354"/>
            <a:ext cx="2031883"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用户使用</a:t>
            </a:r>
          </a:p>
        </p:txBody>
      </p:sp>
      <p:sp>
        <p:nvSpPr>
          <p:cNvPr id="27" name="文本框 2">
            <a:extLst>
              <a:ext uri="{FF2B5EF4-FFF2-40B4-BE49-F238E27FC236}">
                <a16:creationId xmlns:a16="http://schemas.microsoft.com/office/drawing/2014/main" id="{7FC11770-50A8-1EF8-4093-9FB103B22958}"/>
              </a:ext>
            </a:extLst>
          </p:cNvPr>
          <p:cNvSpPr txBox="1"/>
          <p:nvPr/>
        </p:nvSpPr>
        <p:spPr>
          <a:xfrm>
            <a:off x="8520420" y="4006160"/>
            <a:ext cx="1274150"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商家</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28" name="文本框 2">
            <a:extLst>
              <a:ext uri="{FF2B5EF4-FFF2-40B4-BE49-F238E27FC236}">
                <a16:creationId xmlns:a16="http://schemas.microsoft.com/office/drawing/2014/main" id="{1F6252F3-14BC-A10B-952E-0CE5D5B75DB4}"/>
              </a:ext>
            </a:extLst>
          </p:cNvPr>
          <p:cNvSpPr txBox="1"/>
          <p:nvPr/>
        </p:nvSpPr>
        <p:spPr>
          <a:xfrm>
            <a:off x="9982136" y="4006160"/>
            <a:ext cx="1274150" cy="316624"/>
          </a:xfrm>
          <a:prstGeom prst="roundRect">
            <a:avLst>
              <a:gd name="adj" fmla="val 50000"/>
            </a:avLst>
          </a:prstGeom>
          <a:solidFill>
            <a:schemeClr val="accent1">
              <a:lumMod val="20000"/>
              <a:lumOff val="80000"/>
            </a:schemeClr>
          </a:solidFill>
          <a:ln w="6350">
            <a:solidFill>
              <a:schemeClr val="accent1">
                <a:lumMod val="60000"/>
                <a:lumOff val="40000"/>
              </a:schemeClr>
            </a:solidFill>
            <a:prstDash val="lgDash"/>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algn="ctr"/>
            <a:r>
              <a:rPr lang="zh-CN" altLang="en-US"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rPr>
              <a:t>第三方</a:t>
            </a:r>
            <a:endParaRPr lang="en-US" altLang="zh-CN" sz="1400" spc="400" dirty="0">
              <a:solidFill>
                <a:schemeClr val="accent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29" name="矩形: 圆角 28">
            <a:extLst>
              <a:ext uri="{FF2B5EF4-FFF2-40B4-BE49-F238E27FC236}">
                <a16:creationId xmlns:a16="http://schemas.microsoft.com/office/drawing/2014/main" id="{39C46700-89B7-F83F-C86E-04107C882E31}"/>
              </a:ext>
            </a:extLst>
          </p:cNvPr>
          <p:cNvSpPr/>
          <p:nvPr/>
        </p:nvSpPr>
        <p:spPr>
          <a:xfrm>
            <a:off x="8233895" y="2396268"/>
            <a:ext cx="3365912" cy="380694"/>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科技区</a:t>
            </a:r>
          </a:p>
        </p:txBody>
      </p:sp>
      <p:sp>
        <p:nvSpPr>
          <p:cNvPr id="30" name="矩形: 圆角 29">
            <a:extLst>
              <a:ext uri="{FF2B5EF4-FFF2-40B4-BE49-F238E27FC236}">
                <a16:creationId xmlns:a16="http://schemas.microsoft.com/office/drawing/2014/main" id="{E3335883-8D08-A6EB-6BF3-DE59FC6E7500}"/>
              </a:ext>
            </a:extLst>
          </p:cNvPr>
          <p:cNvSpPr/>
          <p:nvPr/>
        </p:nvSpPr>
        <p:spPr>
          <a:xfrm>
            <a:off x="537845" y="4783152"/>
            <a:ext cx="3365912" cy="380694"/>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大数据</a:t>
            </a:r>
          </a:p>
        </p:txBody>
      </p:sp>
      <p:sp>
        <p:nvSpPr>
          <p:cNvPr id="31" name="矩形: 圆角 30">
            <a:extLst>
              <a:ext uri="{FF2B5EF4-FFF2-40B4-BE49-F238E27FC236}">
                <a16:creationId xmlns:a16="http://schemas.microsoft.com/office/drawing/2014/main" id="{A55B69BE-2655-3F0C-4910-1E01BA5EC811}"/>
              </a:ext>
            </a:extLst>
          </p:cNvPr>
          <p:cNvSpPr/>
          <p:nvPr/>
        </p:nvSpPr>
        <p:spPr>
          <a:xfrm>
            <a:off x="4440834" y="4783152"/>
            <a:ext cx="3365912" cy="380694"/>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zh-CN" altLang="en-US" sz="1600" b="1" spc="300" dirty="0">
                <a:solidFill>
                  <a:schemeClr val="bg1"/>
                </a:solidFill>
                <a:latin typeface="OPPOSans R" panose="00020600040101010101" pitchFamily="18" charset="-122"/>
                <a:ea typeface="OPPOSans R" panose="00020600040101010101" pitchFamily="18" charset="-122"/>
              </a:rPr>
              <a:t>算法</a:t>
            </a:r>
          </a:p>
        </p:txBody>
      </p:sp>
      <p:sp>
        <p:nvSpPr>
          <p:cNvPr id="32" name="矩形: 圆角 31">
            <a:extLst>
              <a:ext uri="{FF2B5EF4-FFF2-40B4-BE49-F238E27FC236}">
                <a16:creationId xmlns:a16="http://schemas.microsoft.com/office/drawing/2014/main" id="{81F173DE-A739-F230-6333-2209066AA1A4}"/>
              </a:ext>
            </a:extLst>
          </p:cNvPr>
          <p:cNvSpPr/>
          <p:nvPr/>
        </p:nvSpPr>
        <p:spPr>
          <a:xfrm>
            <a:off x="8343822" y="4783152"/>
            <a:ext cx="3365912" cy="380694"/>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spcBef>
                <a:spcPts val="0"/>
              </a:spcBef>
              <a:spcAft>
                <a:spcPts val="0"/>
              </a:spcAft>
              <a:buClrTx/>
              <a:buSzTx/>
              <a:buFontTx/>
              <a:defRPr/>
            </a:pPr>
            <a:r>
              <a:rPr lang="zh-CN" altLang="en-US" sz="1600" b="1" spc="200" dirty="0">
                <a:solidFill>
                  <a:schemeClr val="bg1"/>
                </a:solidFill>
                <a:latin typeface="OPPOSans R" panose="00020600040101010101" pitchFamily="18" charset="-122"/>
                <a:ea typeface="OPPOSans R" panose="00020600040101010101" pitchFamily="18" charset="-122"/>
                <a:sym typeface="+mn-ea"/>
              </a:rPr>
              <a:t>交互</a:t>
            </a:r>
          </a:p>
        </p:txBody>
      </p:sp>
      <p:cxnSp>
        <p:nvCxnSpPr>
          <p:cNvPr id="33" name="直接连接符 32">
            <a:extLst>
              <a:ext uri="{FF2B5EF4-FFF2-40B4-BE49-F238E27FC236}">
                <a16:creationId xmlns:a16="http://schemas.microsoft.com/office/drawing/2014/main" id="{0D19C511-92EA-A176-430B-3402A503D03C}"/>
              </a:ext>
            </a:extLst>
          </p:cNvPr>
          <p:cNvCxnSpPr>
            <a:cxnSpLocks/>
            <a:endCxn id="21" idx="0"/>
          </p:cNvCxnSpPr>
          <p:nvPr/>
        </p:nvCxnSpPr>
        <p:spPr>
          <a:xfrm>
            <a:off x="2348542" y="2776962"/>
            <a:ext cx="0" cy="735392"/>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B2D7C6A0-0991-DA4E-6A7C-DABDF02ED84E}"/>
              </a:ext>
            </a:extLst>
          </p:cNvPr>
          <p:cNvCxnSpPr>
            <a:cxnSpLocks/>
          </p:cNvCxnSpPr>
          <p:nvPr/>
        </p:nvCxnSpPr>
        <p:spPr>
          <a:xfrm flipV="1">
            <a:off x="1574800" y="4322784"/>
            <a:ext cx="0" cy="460368"/>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F74C326-60D2-4C56-8956-CD533EE37938}"/>
              </a:ext>
            </a:extLst>
          </p:cNvPr>
          <p:cNvCxnSpPr>
            <a:cxnSpLocks/>
          </p:cNvCxnSpPr>
          <p:nvPr/>
        </p:nvCxnSpPr>
        <p:spPr>
          <a:xfrm flipV="1">
            <a:off x="3022906" y="4322784"/>
            <a:ext cx="0" cy="460368"/>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D78AB805-E71C-8E1F-929D-A42B67B05DDD}"/>
              </a:ext>
            </a:extLst>
          </p:cNvPr>
          <p:cNvCxnSpPr>
            <a:cxnSpLocks/>
          </p:cNvCxnSpPr>
          <p:nvPr/>
        </p:nvCxnSpPr>
        <p:spPr>
          <a:xfrm flipV="1">
            <a:off x="7806746" y="4322784"/>
            <a:ext cx="1335622" cy="460368"/>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B14F88EF-D685-78F8-47DF-338B28136718}"/>
              </a:ext>
            </a:extLst>
          </p:cNvPr>
          <p:cNvCxnSpPr>
            <a:cxnSpLocks/>
          </p:cNvCxnSpPr>
          <p:nvPr/>
        </p:nvCxnSpPr>
        <p:spPr>
          <a:xfrm flipV="1">
            <a:off x="10590474" y="4322784"/>
            <a:ext cx="0" cy="460368"/>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E65FE23A-40B3-7732-D0FA-190165FB1488}"/>
              </a:ext>
            </a:extLst>
          </p:cNvPr>
          <p:cNvCxnSpPr>
            <a:cxnSpLocks/>
          </p:cNvCxnSpPr>
          <p:nvPr/>
        </p:nvCxnSpPr>
        <p:spPr>
          <a:xfrm flipV="1">
            <a:off x="3903757" y="4322784"/>
            <a:ext cx="5238611" cy="460368"/>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451DA23-F295-32E3-D907-CAB4C781E7EC}"/>
              </a:ext>
            </a:extLst>
          </p:cNvPr>
          <p:cNvCxnSpPr>
            <a:cxnSpLocks/>
          </p:cNvCxnSpPr>
          <p:nvPr/>
        </p:nvCxnSpPr>
        <p:spPr>
          <a:xfrm flipV="1">
            <a:off x="10149842" y="2033459"/>
            <a:ext cx="0" cy="362809"/>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BD631054-8AEC-5B9D-5CBE-2F3B5C26EDA6}"/>
              </a:ext>
            </a:extLst>
          </p:cNvPr>
          <p:cNvCxnSpPr>
            <a:cxnSpLocks/>
          </p:cNvCxnSpPr>
          <p:nvPr/>
        </p:nvCxnSpPr>
        <p:spPr>
          <a:xfrm>
            <a:off x="10159445" y="2776962"/>
            <a:ext cx="0" cy="735392"/>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7B46F720-9775-BF63-7731-BDC0B3812D2A}"/>
              </a:ext>
            </a:extLst>
          </p:cNvPr>
          <p:cNvCxnSpPr>
            <a:cxnSpLocks/>
            <a:stCxn id="20" idx="0"/>
          </p:cNvCxnSpPr>
          <p:nvPr/>
        </p:nvCxnSpPr>
        <p:spPr>
          <a:xfrm flipV="1">
            <a:off x="4167779" y="2047373"/>
            <a:ext cx="0" cy="348895"/>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799F4E6D-A36F-A96C-CCC1-1EB5235FE06C}"/>
              </a:ext>
            </a:extLst>
          </p:cNvPr>
          <p:cNvCxnSpPr>
            <a:cxnSpLocks/>
          </p:cNvCxnSpPr>
          <p:nvPr/>
        </p:nvCxnSpPr>
        <p:spPr>
          <a:xfrm flipV="1">
            <a:off x="6650629" y="2047373"/>
            <a:ext cx="0" cy="348895"/>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45D733F-7F4C-42AE-5E98-6A998834E0A7}"/>
              </a:ext>
            </a:extLst>
          </p:cNvPr>
          <p:cNvCxnSpPr>
            <a:cxnSpLocks/>
          </p:cNvCxnSpPr>
          <p:nvPr/>
        </p:nvCxnSpPr>
        <p:spPr>
          <a:xfrm flipV="1">
            <a:off x="1663763" y="2047373"/>
            <a:ext cx="0" cy="348895"/>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B1A3EFA5-CFEC-EB65-7D32-530937DB038C}"/>
              </a:ext>
            </a:extLst>
          </p:cNvPr>
          <p:cNvCxnSpPr>
            <a:cxnSpLocks/>
          </p:cNvCxnSpPr>
          <p:nvPr/>
        </p:nvCxnSpPr>
        <p:spPr>
          <a:xfrm>
            <a:off x="6031542" y="2776962"/>
            <a:ext cx="0" cy="735392"/>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80565EF1-B316-A74F-0633-A749BA1B5F86}"/>
              </a:ext>
            </a:extLst>
          </p:cNvPr>
          <p:cNvCxnSpPr>
            <a:cxnSpLocks/>
          </p:cNvCxnSpPr>
          <p:nvPr/>
        </p:nvCxnSpPr>
        <p:spPr>
          <a:xfrm flipH="1">
            <a:off x="6031542" y="2776962"/>
            <a:ext cx="2253091" cy="735392"/>
          </a:xfrm>
          <a:prstGeom prst="line">
            <a:avLst/>
          </a:prstGeom>
          <a:ln>
            <a:solidFill>
              <a:schemeClr val="accent1">
                <a:lumMod val="60000"/>
                <a:lumOff val="40000"/>
              </a:schemeClr>
            </a:solidFill>
            <a:headEnd type="stealth"/>
            <a:tailEnd type="oval"/>
          </a:ln>
        </p:spPr>
        <p:style>
          <a:lnRef idx="1">
            <a:schemeClr val="accent1"/>
          </a:lnRef>
          <a:fillRef idx="0">
            <a:schemeClr val="accent1"/>
          </a:fillRef>
          <a:effectRef idx="0">
            <a:schemeClr val="accent1"/>
          </a:effectRef>
          <a:fontRef idx="minor">
            <a:schemeClr val="tx1"/>
          </a:fontRef>
        </p:style>
      </p:cxnSp>
      <p:sp>
        <p:nvSpPr>
          <p:cNvPr id="46" name="任意多边形: 形状 45">
            <a:extLst>
              <a:ext uri="{FF2B5EF4-FFF2-40B4-BE49-F238E27FC236}">
                <a16:creationId xmlns:a16="http://schemas.microsoft.com/office/drawing/2014/main" id="{A5F03AE4-35B2-D832-86F7-315C8E1DA5A5}"/>
              </a:ext>
            </a:extLst>
          </p:cNvPr>
          <p:cNvSpPr/>
          <p:nvPr/>
        </p:nvSpPr>
        <p:spPr>
          <a:xfrm>
            <a:off x="6929967" y="2584207"/>
            <a:ext cx="554566" cy="1587500"/>
          </a:xfrm>
          <a:custGeom>
            <a:avLst/>
            <a:gdLst>
              <a:gd name="connsiteX0" fmla="*/ 186266 w 554566"/>
              <a:gd name="connsiteY0" fmla="*/ 1587500 h 1587500"/>
              <a:gd name="connsiteX1" fmla="*/ 554566 w 554566"/>
              <a:gd name="connsiteY1" fmla="*/ 1587500 h 1587500"/>
              <a:gd name="connsiteX2" fmla="*/ 554566 w 554566"/>
              <a:gd name="connsiteY2" fmla="*/ 0 h 1587500"/>
              <a:gd name="connsiteX3" fmla="*/ 0 w 554566"/>
              <a:gd name="connsiteY3" fmla="*/ 0 h 1587500"/>
            </a:gdLst>
            <a:ahLst/>
            <a:cxnLst>
              <a:cxn ang="0">
                <a:pos x="connsiteX0" y="connsiteY0"/>
              </a:cxn>
              <a:cxn ang="0">
                <a:pos x="connsiteX1" y="connsiteY1"/>
              </a:cxn>
              <a:cxn ang="0">
                <a:pos x="connsiteX2" y="connsiteY2"/>
              </a:cxn>
              <a:cxn ang="0">
                <a:pos x="connsiteX3" y="connsiteY3"/>
              </a:cxn>
            </a:cxnLst>
            <a:rect l="l" t="t" r="r" b="b"/>
            <a:pathLst>
              <a:path w="554566" h="1587500">
                <a:moveTo>
                  <a:pt x="186266" y="1587500"/>
                </a:moveTo>
                <a:lnTo>
                  <a:pt x="554566" y="1587500"/>
                </a:lnTo>
                <a:lnTo>
                  <a:pt x="554566" y="0"/>
                </a:lnTo>
                <a:lnTo>
                  <a:pt x="0" y="0"/>
                </a:lnTo>
              </a:path>
            </a:pathLst>
          </a:custGeom>
          <a:ln>
            <a:solidFill>
              <a:schemeClr val="accent1">
                <a:lumMod val="60000"/>
                <a:lumOff val="40000"/>
              </a:schemeClr>
            </a:solidFill>
            <a:headEnd type="oval"/>
            <a:tailEnd type="stealt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47" name="矩形: 圆角 46">
            <a:extLst>
              <a:ext uri="{FF2B5EF4-FFF2-40B4-BE49-F238E27FC236}">
                <a16:creationId xmlns:a16="http://schemas.microsoft.com/office/drawing/2014/main" id="{A1432A1E-9D66-F130-D8C2-A20E8D003F9D}"/>
              </a:ext>
            </a:extLst>
          </p:cNvPr>
          <p:cNvSpPr/>
          <p:nvPr/>
        </p:nvSpPr>
        <p:spPr>
          <a:xfrm flipV="1">
            <a:off x="583959" y="6222956"/>
            <a:ext cx="11125775" cy="45719"/>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Roboto" pitchFamily="2" charset="0"/>
              <a:ea typeface="OPPOSans R" panose="00020600040101010101" pitchFamily="18" charset="-122"/>
              <a:cs typeface="+mn-cs"/>
            </a:endParaRPr>
          </a:p>
        </p:txBody>
      </p:sp>
      <p:sp>
        <p:nvSpPr>
          <p:cNvPr id="48" name="任意多边形: 形状 47">
            <a:extLst>
              <a:ext uri="{FF2B5EF4-FFF2-40B4-BE49-F238E27FC236}">
                <a16:creationId xmlns:a16="http://schemas.microsoft.com/office/drawing/2014/main" id="{CB877F99-FB42-3D99-B804-AE070C7FFE37}"/>
              </a:ext>
            </a:extLst>
          </p:cNvPr>
          <p:cNvSpPr/>
          <p:nvPr/>
        </p:nvSpPr>
        <p:spPr>
          <a:xfrm rot="16200000">
            <a:off x="4379896" y="5459852"/>
            <a:ext cx="355783" cy="175257"/>
          </a:xfrm>
          <a:custGeom>
            <a:avLst/>
            <a:gdLst>
              <a:gd name="connsiteX0" fmla="*/ 8566 w 977755"/>
              <a:gd name="connsiteY0" fmla="*/ 329059 h 361466"/>
              <a:gd name="connsiteX1" fmla="*/ 15632 w 977755"/>
              <a:gd name="connsiteY1" fmla="*/ 332842 h 361466"/>
              <a:gd name="connsiteX2" fmla="*/ 17060 w 977755"/>
              <a:gd name="connsiteY2" fmla="*/ 337625 h 361466"/>
              <a:gd name="connsiteX3" fmla="*/ 16417 w 977755"/>
              <a:gd name="connsiteY3" fmla="*/ 340979 h 361466"/>
              <a:gd name="connsiteX4" fmla="*/ 15632 w 977755"/>
              <a:gd name="connsiteY4" fmla="*/ 342407 h 361466"/>
              <a:gd name="connsiteX5" fmla="*/ 14633 w 977755"/>
              <a:gd name="connsiteY5" fmla="*/ 343620 h 361466"/>
              <a:gd name="connsiteX6" fmla="*/ 8566 w 977755"/>
              <a:gd name="connsiteY6" fmla="*/ 346119 h 361466"/>
              <a:gd name="connsiteX7" fmla="*/ 6852 w 977755"/>
              <a:gd name="connsiteY7" fmla="*/ 345976 h 361466"/>
              <a:gd name="connsiteX8" fmla="*/ 2498 w 977755"/>
              <a:gd name="connsiteY8" fmla="*/ 343620 h 361466"/>
              <a:gd name="connsiteX9" fmla="*/ 1428 w 977755"/>
              <a:gd name="connsiteY9" fmla="*/ 342336 h 361466"/>
              <a:gd name="connsiteX10" fmla="*/ 642 w 977755"/>
              <a:gd name="connsiteY10" fmla="*/ 340908 h 361466"/>
              <a:gd name="connsiteX11" fmla="*/ 143 w 977755"/>
              <a:gd name="connsiteY11" fmla="*/ 339338 h 361466"/>
              <a:gd name="connsiteX12" fmla="*/ 0 w 977755"/>
              <a:gd name="connsiteY12" fmla="*/ 337625 h 361466"/>
              <a:gd name="connsiteX13" fmla="*/ 143 w 977755"/>
              <a:gd name="connsiteY13" fmla="*/ 335911 h 361466"/>
              <a:gd name="connsiteX14" fmla="*/ 1428 w 977755"/>
              <a:gd name="connsiteY14" fmla="*/ 332842 h 361466"/>
              <a:gd name="connsiteX15" fmla="*/ 2498 w 977755"/>
              <a:gd name="connsiteY15" fmla="*/ 331557 h 361466"/>
              <a:gd name="connsiteX16" fmla="*/ 6852 w 977755"/>
              <a:gd name="connsiteY16" fmla="*/ 329202 h 361466"/>
              <a:gd name="connsiteX17" fmla="*/ 8566 w 977755"/>
              <a:gd name="connsiteY17" fmla="*/ 329059 h 361466"/>
              <a:gd name="connsiteX18" fmla="*/ 86939 w 977755"/>
              <a:gd name="connsiteY18" fmla="*/ 328060 h 361466"/>
              <a:gd name="connsiteX19" fmla="*/ 96433 w 977755"/>
              <a:gd name="connsiteY19" fmla="*/ 337554 h 361466"/>
              <a:gd name="connsiteX20" fmla="*/ 95719 w 977755"/>
              <a:gd name="connsiteY20" fmla="*/ 341265 h 361466"/>
              <a:gd name="connsiteX21" fmla="*/ 93578 w 977755"/>
              <a:gd name="connsiteY21" fmla="*/ 344263 h 361466"/>
              <a:gd name="connsiteX22" fmla="*/ 86868 w 977755"/>
              <a:gd name="connsiteY22" fmla="*/ 347047 h 361466"/>
              <a:gd name="connsiteX23" fmla="*/ 80158 w 977755"/>
              <a:gd name="connsiteY23" fmla="*/ 344263 h 361466"/>
              <a:gd name="connsiteX24" fmla="*/ 78160 w 977755"/>
              <a:gd name="connsiteY24" fmla="*/ 341265 h 361466"/>
              <a:gd name="connsiteX25" fmla="*/ 77446 w 977755"/>
              <a:gd name="connsiteY25" fmla="*/ 337554 h 361466"/>
              <a:gd name="connsiteX26" fmla="*/ 86939 w 977755"/>
              <a:gd name="connsiteY26" fmla="*/ 328060 h 361466"/>
              <a:gd name="connsiteX27" fmla="*/ 243903 w 977755"/>
              <a:gd name="connsiteY27" fmla="*/ 325990 h 361466"/>
              <a:gd name="connsiteX28" fmla="*/ 255538 w 977755"/>
              <a:gd name="connsiteY28" fmla="*/ 337625 h 361466"/>
              <a:gd name="connsiteX29" fmla="*/ 254610 w 977755"/>
              <a:gd name="connsiteY29" fmla="*/ 342122 h 361466"/>
              <a:gd name="connsiteX30" fmla="*/ 252111 w 977755"/>
              <a:gd name="connsiteY30" fmla="*/ 345834 h 361466"/>
              <a:gd name="connsiteX31" fmla="*/ 243903 w 977755"/>
              <a:gd name="connsiteY31" fmla="*/ 349260 h 361466"/>
              <a:gd name="connsiteX32" fmla="*/ 235694 w 977755"/>
              <a:gd name="connsiteY32" fmla="*/ 345834 h 361466"/>
              <a:gd name="connsiteX33" fmla="*/ 233196 w 977755"/>
              <a:gd name="connsiteY33" fmla="*/ 342122 h 361466"/>
              <a:gd name="connsiteX34" fmla="*/ 232268 w 977755"/>
              <a:gd name="connsiteY34" fmla="*/ 337625 h 361466"/>
              <a:gd name="connsiteX35" fmla="*/ 243903 w 977755"/>
              <a:gd name="connsiteY35" fmla="*/ 325990 h 361466"/>
              <a:gd name="connsiteX36" fmla="*/ 322349 w 977755"/>
              <a:gd name="connsiteY36" fmla="*/ 324705 h 361466"/>
              <a:gd name="connsiteX37" fmla="*/ 329559 w 977755"/>
              <a:gd name="connsiteY37" fmla="*/ 326918 h 361466"/>
              <a:gd name="connsiteX38" fmla="*/ 335198 w 977755"/>
              <a:gd name="connsiteY38" fmla="*/ 337625 h 361466"/>
              <a:gd name="connsiteX39" fmla="*/ 334198 w 977755"/>
              <a:gd name="connsiteY39" fmla="*/ 342621 h 361466"/>
              <a:gd name="connsiteX40" fmla="*/ 331414 w 977755"/>
              <a:gd name="connsiteY40" fmla="*/ 346690 h 361466"/>
              <a:gd name="connsiteX41" fmla="*/ 329559 w 977755"/>
              <a:gd name="connsiteY41" fmla="*/ 348260 h 361466"/>
              <a:gd name="connsiteX42" fmla="*/ 322349 w 977755"/>
              <a:gd name="connsiteY42" fmla="*/ 350473 h 361466"/>
              <a:gd name="connsiteX43" fmla="*/ 319780 w 977755"/>
              <a:gd name="connsiteY43" fmla="*/ 350188 h 361466"/>
              <a:gd name="connsiteX44" fmla="*/ 313284 w 977755"/>
              <a:gd name="connsiteY44" fmla="*/ 346690 h 361466"/>
              <a:gd name="connsiteX45" fmla="*/ 310500 w 977755"/>
              <a:gd name="connsiteY45" fmla="*/ 342621 h 361466"/>
              <a:gd name="connsiteX46" fmla="*/ 309501 w 977755"/>
              <a:gd name="connsiteY46" fmla="*/ 337625 h 361466"/>
              <a:gd name="connsiteX47" fmla="*/ 319780 w 977755"/>
              <a:gd name="connsiteY47" fmla="*/ 324990 h 361466"/>
              <a:gd name="connsiteX48" fmla="*/ 322349 w 977755"/>
              <a:gd name="connsiteY48" fmla="*/ 324705 h 361466"/>
              <a:gd name="connsiteX49" fmla="*/ 479098 w 977755"/>
              <a:gd name="connsiteY49" fmla="*/ 321707 h 361466"/>
              <a:gd name="connsiteX50" fmla="*/ 492232 w 977755"/>
              <a:gd name="connsiteY50" fmla="*/ 328702 h 361466"/>
              <a:gd name="connsiteX51" fmla="*/ 494944 w 977755"/>
              <a:gd name="connsiteY51" fmla="*/ 337553 h 361466"/>
              <a:gd name="connsiteX52" fmla="*/ 493731 w 977755"/>
              <a:gd name="connsiteY52" fmla="*/ 343692 h 361466"/>
              <a:gd name="connsiteX53" fmla="*/ 492303 w 977755"/>
              <a:gd name="connsiteY53" fmla="*/ 346404 h 361466"/>
              <a:gd name="connsiteX54" fmla="*/ 490304 w 977755"/>
              <a:gd name="connsiteY54" fmla="*/ 348760 h 361466"/>
              <a:gd name="connsiteX55" fmla="*/ 479098 w 977755"/>
              <a:gd name="connsiteY55" fmla="*/ 353400 h 361466"/>
              <a:gd name="connsiteX56" fmla="*/ 475886 w 977755"/>
              <a:gd name="connsiteY56" fmla="*/ 353043 h 361466"/>
              <a:gd name="connsiteX57" fmla="*/ 467891 w 977755"/>
              <a:gd name="connsiteY57" fmla="*/ 348760 h 361466"/>
              <a:gd name="connsiteX58" fmla="*/ 465964 w 977755"/>
              <a:gd name="connsiteY58" fmla="*/ 346404 h 361466"/>
              <a:gd name="connsiteX59" fmla="*/ 464536 w 977755"/>
              <a:gd name="connsiteY59" fmla="*/ 343692 h 361466"/>
              <a:gd name="connsiteX60" fmla="*/ 463608 w 977755"/>
              <a:gd name="connsiteY60" fmla="*/ 340694 h 361466"/>
              <a:gd name="connsiteX61" fmla="*/ 463323 w 977755"/>
              <a:gd name="connsiteY61" fmla="*/ 337482 h 361466"/>
              <a:gd name="connsiteX62" fmla="*/ 463608 w 977755"/>
              <a:gd name="connsiteY62" fmla="*/ 334270 h 361466"/>
              <a:gd name="connsiteX63" fmla="*/ 465964 w 977755"/>
              <a:gd name="connsiteY63" fmla="*/ 328631 h 361466"/>
              <a:gd name="connsiteX64" fmla="*/ 467891 w 977755"/>
              <a:gd name="connsiteY64" fmla="*/ 326275 h 361466"/>
              <a:gd name="connsiteX65" fmla="*/ 475886 w 977755"/>
              <a:gd name="connsiteY65" fmla="*/ 321993 h 361466"/>
              <a:gd name="connsiteX66" fmla="*/ 479098 w 977755"/>
              <a:gd name="connsiteY66" fmla="*/ 321707 h 361466"/>
              <a:gd name="connsiteX67" fmla="*/ 557687 w 977755"/>
              <a:gd name="connsiteY67" fmla="*/ 320066 h 361466"/>
              <a:gd name="connsiteX68" fmla="*/ 575175 w 977755"/>
              <a:gd name="connsiteY68" fmla="*/ 337554 h 361466"/>
              <a:gd name="connsiteX69" fmla="*/ 573819 w 977755"/>
              <a:gd name="connsiteY69" fmla="*/ 344406 h 361466"/>
              <a:gd name="connsiteX70" fmla="*/ 570178 w 977755"/>
              <a:gd name="connsiteY70" fmla="*/ 349974 h 361466"/>
              <a:gd name="connsiteX71" fmla="*/ 557758 w 977755"/>
              <a:gd name="connsiteY71" fmla="*/ 355113 h 361466"/>
              <a:gd name="connsiteX72" fmla="*/ 545338 w 977755"/>
              <a:gd name="connsiteY72" fmla="*/ 349974 h 361466"/>
              <a:gd name="connsiteX73" fmla="*/ 541555 w 977755"/>
              <a:gd name="connsiteY73" fmla="*/ 344406 h 361466"/>
              <a:gd name="connsiteX74" fmla="*/ 540199 w 977755"/>
              <a:gd name="connsiteY74" fmla="*/ 337554 h 361466"/>
              <a:gd name="connsiteX75" fmla="*/ 557687 w 977755"/>
              <a:gd name="connsiteY75" fmla="*/ 320066 h 361466"/>
              <a:gd name="connsiteX76" fmla="*/ 714579 w 977755"/>
              <a:gd name="connsiteY76" fmla="*/ 316140 h 361466"/>
              <a:gd name="connsiteX77" fmla="*/ 736064 w 977755"/>
              <a:gd name="connsiteY77" fmla="*/ 337625 h 361466"/>
              <a:gd name="connsiteX78" fmla="*/ 734351 w 977755"/>
              <a:gd name="connsiteY78" fmla="*/ 345977 h 361466"/>
              <a:gd name="connsiteX79" fmla="*/ 729854 w 977755"/>
              <a:gd name="connsiteY79" fmla="*/ 352829 h 361466"/>
              <a:gd name="connsiteX80" fmla="*/ 714651 w 977755"/>
              <a:gd name="connsiteY80" fmla="*/ 359111 h 361466"/>
              <a:gd name="connsiteX81" fmla="*/ 699447 w 977755"/>
              <a:gd name="connsiteY81" fmla="*/ 352829 h 361466"/>
              <a:gd name="connsiteX82" fmla="*/ 694807 w 977755"/>
              <a:gd name="connsiteY82" fmla="*/ 345977 h 361466"/>
              <a:gd name="connsiteX83" fmla="*/ 693094 w 977755"/>
              <a:gd name="connsiteY83" fmla="*/ 337625 h 361466"/>
              <a:gd name="connsiteX84" fmla="*/ 714579 w 977755"/>
              <a:gd name="connsiteY84" fmla="*/ 316140 h 361466"/>
              <a:gd name="connsiteX85" fmla="*/ 793025 w 977755"/>
              <a:gd name="connsiteY85" fmla="*/ 313784 h 361466"/>
              <a:gd name="connsiteX86" fmla="*/ 806373 w 977755"/>
              <a:gd name="connsiteY86" fmla="*/ 317853 h 361466"/>
              <a:gd name="connsiteX87" fmla="*/ 816865 w 977755"/>
              <a:gd name="connsiteY87" fmla="*/ 337625 h 361466"/>
              <a:gd name="connsiteX88" fmla="*/ 815010 w 977755"/>
              <a:gd name="connsiteY88" fmla="*/ 346904 h 361466"/>
              <a:gd name="connsiteX89" fmla="*/ 809870 w 977755"/>
              <a:gd name="connsiteY89" fmla="*/ 354470 h 361466"/>
              <a:gd name="connsiteX90" fmla="*/ 806373 w 977755"/>
              <a:gd name="connsiteY90" fmla="*/ 357397 h 361466"/>
              <a:gd name="connsiteX91" fmla="*/ 793025 w 977755"/>
              <a:gd name="connsiteY91" fmla="*/ 361466 h 361466"/>
              <a:gd name="connsiteX92" fmla="*/ 788242 w 977755"/>
              <a:gd name="connsiteY92" fmla="*/ 360966 h 361466"/>
              <a:gd name="connsiteX93" fmla="*/ 776179 w 977755"/>
              <a:gd name="connsiteY93" fmla="*/ 354470 h 361466"/>
              <a:gd name="connsiteX94" fmla="*/ 771040 w 977755"/>
              <a:gd name="connsiteY94" fmla="*/ 346904 h 361466"/>
              <a:gd name="connsiteX95" fmla="*/ 769184 w 977755"/>
              <a:gd name="connsiteY95" fmla="*/ 337625 h 361466"/>
              <a:gd name="connsiteX96" fmla="*/ 788242 w 977755"/>
              <a:gd name="connsiteY96" fmla="*/ 314284 h 361466"/>
              <a:gd name="connsiteX97" fmla="*/ 793025 w 977755"/>
              <a:gd name="connsiteY97" fmla="*/ 313784 h 361466"/>
              <a:gd name="connsiteX98" fmla="*/ 47753 w 977755"/>
              <a:gd name="connsiteY98" fmla="*/ 289372 h 361466"/>
              <a:gd name="connsiteX99" fmla="*/ 56747 w 977755"/>
              <a:gd name="connsiteY99" fmla="*/ 298366 h 361466"/>
              <a:gd name="connsiteX100" fmla="*/ 47753 w 977755"/>
              <a:gd name="connsiteY100" fmla="*/ 307360 h 361466"/>
              <a:gd name="connsiteX101" fmla="*/ 38759 w 977755"/>
              <a:gd name="connsiteY101" fmla="*/ 298366 h 361466"/>
              <a:gd name="connsiteX102" fmla="*/ 47753 w 977755"/>
              <a:gd name="connsiteY102" fmla="*/ 289372 h 361466"/>
              <a:gd name="connsiteX103" fmla="*/ 126198 w 977755"/>
              <a:gd name="connsiteY103" fmla="*/ 288373 h 361466"/>
              <a:gd name="connsiteX104" fmla="*/ 136191 w 977755"/>
              <a:gd name="connsiteY104" fmla="*/ 298366 h 361466"/>
              <a:gd name="connsiteX105" fmla="*/ 126198 w 977755"/>
              <a:gd name="connsiteY105" fmla="*/ 308359 h 361466"/>
              <a:gd name="connsiteX106" fmla="*/ 116205 w 977755"/>
              <a:gd name="connsiteY106" fmla="*/ 298366 h 361466"/>
              <a:gd name="connsiteX107" fmla="*/ 126198 w 977755"/>
              <a:gd name="connsiteY107" fmla="*/ 288373 h 361466"/>
              <a:gd name="connsiteX108" fmla="*/ 283162 w 977755"/>
              <a:gd name="connsiteY108" fmla="*/ 286160 h 361466"/>
              <a:gd name="connsiteX109" fmla="*/ 295368 w 977755"/>
              <a:gd name="connsiteY109" fmla="*/ 298366 h 361466"/>
              <a:gd name="connsiteX110" fmla="*/ 283162 w 977755"/>
              <a:gd name="connsiteY110" fmla="*/ 310572 h 361466"/>
              <a:gd name="connsiteX111" fmla="*/ 270956 w 977755"/>
              <a:gd name="connsiteY111" fmla="*/ 298366 h 361466"/>
              <a:gd name="connsiteX112" fmla="*/ 283162 w 977755"/>
              <a:gd name="connsiteY112" fmla="*/ 286160 h 361466"/>
              <a:gd name="connsiteX113" fmla="*/ 361536 w 977755"/>
              <a:gd name="connsiteY113" fmla="*/ 284804 h 361466"/>
              <a:gd name="connsiteX114" fmla="*/ 375098 w 977755"/>
              <a:gd name="connsiteY114" fmla="*/ 298366 h 361466"/>
              <a:gd name="connsiteX115" fmla="*/ 361536 w 977755"/>
              <a:gd name="connsiteY115" fmla="*/ 311928 h 361466"/>
              <a:gd name="connsiteX116" fmla="*/ 347974 w 977755"/>
              <a:gd name="connsiteY116" fmla="*/ 298366 h 361466"/>
              <a:gd name="connsiteX117" fmla="*/ 361536 w 977755"/>
              <a:gd name="connsiteY117" fmla="*/ 284804 h 361466"/>
              <a:gd name="connsiteX118" fmla="*/ 518428 w 977755"/>
              <a:gd name="connsiteY118" fmla="*/ 281735 h 361466"/>
              <a:gd name="connsiteX119" fmla="*/ 535060 w 977755"/>
              <a:gd name="connsiteY119" fmla="*/ 298366 h 361466"/>
              <a:gd name="connsiteX120" fmla="*/ 518428 w 977755"/>
              <a:gd name="connsiteY120" fmla="*/ 314998 h 361466"/>
              <a:gd name="connsiteX121" fmla="*/ 501797 w 977755"/>
              <a:gd name="connsiteY121" fmla="*/ 298366 h 361466"/>
              <a:gd name="connsiteX122" fmla="*/ 518428 w 977755"/>
              <a:gd name="connsiteY122" fmla="*/ 281735 h 361466"/>
              <a:gd name="connsiteX123" fmla="*/ 596946 w 977755"/>
              <a:gd name="connsiteY123" fmla="*/ 279950 h 361466"/>
              <a:gd name="connsiteX124" fmla="*/ 615362 w 977755"/>
              <a:gd name="connsiteY124" fmla="*/ 298366 h 361466"/>
              <a:gd name="connsiteX125" fmla="*/ 596946 w 977755"/>
              <a:gd name="connsiteY125" fmla="*/ 316782 h 361466"/>
              <a:gd name="connsiteX126" fmla="*/ 578530 w 977755"/>
              <a:gd name="connsiteY126" fmla="*/ 298366 h 361466"/>
              <a:gd name="connsiteX127" fmla="*/ 596946 w 977755"/>
              <a:gd name="connsiteY127" fmla="*/ 279950 h 361466"/>
              <a:gd name="connsiteX128" fmla="*/ 753766 w 977755"/>
              <a:gd name="connsiteY128" fmla="*/ 275739 h 361466"/>
              <a:gd name="connsiteX129" fmla="*/ 776394 w 977755"/>
              <a:gd name="connsiteY129" fmla="*/ 298366 h 361466"/>
              <a:gd name="connsiteX130" fmla="*/ 753766 w 977755"/>
              <a:gd name="connsiteY130" fmla="*/ 320994 h 361466"/>
              <a:gd name="connsiteX131" fmla="*/ 731139 w 977755"/>
              <a:gd name="connsiteY131" fmla="*/ 298366 h 361466"/>
              <a:gd name="connsiteX132" fmla="*/ 753766 w 977755"/>
              <a:gd name="connsiteY132" fmla="*/ 275739 h 361466"/>
              <a:gd name="connsiteX133" fmla="*/ 832283 w 977755"/>
              <a:gd name="connsiteY133" fmla="*/ 273241 h 361466"/>
              <a:gd name="connsiteX134" fmla="*/ 857337 w 977755"/>
              <a:gd name="connsiteY134" fmla="*/ 298367 h 361466"/>
              <a:gd name="connsiteX135" fmla="*/ 832283 w 977755"/>
              <a:gd name="connsiteY135" fmla="*/ 323421 h 361466"/>
              <a:gd name="connsiteX136" fmla="*/ 807229 w 977755"/>
              <a:gd name="connsiteY136" fmla="*/ 298367 h 361466"/>
              <a:gd name="connsiteX137" fmla="*/ 832283 w 977755"/>
              <a:gd name="connsiteY137" fmla="*/ 273241 h 361466"/>
              <a:gd name="connsiteX138" fmla="*/ 86939 w 977755"/>
              <a:gd name="connsiteY138" fmla="*/ 249685 h 361466"/>
              <a:gd name="connsiteX139" fmla="*/ 96433 w 977755"/>
              <a:gd name="connsiteY139" fmla="*/ 259179 h 361466"/>
              <a:gd name="connsiteX140" fmla="*/ 86939 w 977755"/>
              <a:gd name="connsiteY140" fmla="*/ 268672 h 361466"/>
              <a:gd name="connsiteX141" fmla="*/ 77446 w 977755"/>
              <a:gd name="connsiteY141" fmla="*/ 259179 h 361466"/>
              <a:gd name="connsiteX142" fmla="*/ 86939 w 977755"/>
              <a:gd name="connsiteY142" fmla="*/ 249685 h 361466"/>
              <a:gd name="connsiteX143" fmla="*/ 165457 w 977755"/>
              <a:gd name="connsiteY143" fmla="*/ 248686 h 361466"/>
              <a:gd name="connsiteX144" fmla="*/ 174165 w 977755"/>
              <a:gd name="connsiteY144" fmla="*/ 253326 h 361466"/>
              <a:gd name="connsiteX145" fmla="*/ 175950 w 977755"/>
              <a:gd name="connsiteY145" fmla="*/ 259179 h 361466"/>
              <a:gd name="connsiteX146" fmla="*/ 174165 w 977755"/>
              <a:gd name="connsiteY146" fmla="*/ 265032 h 361466"/>
              <a:gd name="connsiteX147" fmla="*/ 165457 w 977755"/>
              <a:gd name="connsiteY147" fmla="*/ 269814 h 361466"/>
              <a:gd name="connsiteX148" fmla="*/ 163315 w 977755"/>
              <a:gd name="connsiteY148" fmla="*/ 269600 h 361466"/>
              <a:gd name="connsiteX149" fmla="*/ 158033 w 977755"/>
              <a:gd name="connsiteY149" fmla="*/ 266745 h 361466"/>
              <a:gd name="connsiteX150" fmla="*/ 156748 w 977755"/>
              <a:gd name="connsiteY150" fmla="*/ 265175 h 361466"/>
              <a:gd name="connsiteX151" fmla="*/ 155178 w 977755"/>
              <a:gd name="connsiteY151" fmla="*/ 261392 h 361466"/>
              <a:gd name="connsiteX152" fmla="*/ 154964 w 977755"/>
              <a:gd name="connsiteY152" fmla="*/ 259250 h 361466"/>
              <a:gd name="connsiteX153" fmla="*/ 155178 w 977755"/>
              <a:gd name="connsiteY153" fmla="*/ 257109 h 361466"/>
              <a:gd name="connsiteX154" fmla="*/ 156748 w 977755"/>
              <a:gd name="connsiteY154" fmla="*/ 253326 h 361466"/>
              <a:gd name="connsiteX155" fmla="*/ 158033 w 977755"/>
              <a:gd name="connsiteY155" fmla="*/ 251755 h 361466"/>
              <a:gd name="connsiteX156" fmla="*/ 163315 w 977755"/>
              <a:gd name="connsiteY156" fmla="*/ 248900 h 361466"/>
              <a:gd name="connsiteX157" fmla="*/ 165457 w 977755"/>
              <a:gd name="connsiteY157" fmla="*/ 248686 h 361466"/>
              <a:gd name="connsiteX158" fmla="*/ 322349 w 977755"/>
              <a:gd name="connsiteY158" fmla="*/ 246259 h 361466"/>
              <a:gd name="connsiteX159" fmla="*/ 329559 w 977755"/>
              <a:gd name="connsiteY159" fmla="*/ 248472 h 361466"/>
              <a:gd name="connsiteX160" fmla="*/ 335198 w 977755"/>
              <a:gd name="connsiteY160" fmla="*/ 259179 h 361466"/>
              <a:gd name="connsiteX161" fmla="*/ 329559 w 977755"/>
              <a:gd name="connsiteY161" fmla="*/ 269886 h 361466"/>
              <a:gd name="connsiteX162" fmla="*/ 322349 w 977755"/>
              <a:gd name="connsiteY162" fmla="*/ 272098 h 361466"/>
              <a:gd name="connsiteX163" fmla="*/ 319780 w 977755"/>
              <a:gd name="connsiteY163" fmla="*/ 271813 h 361466"/>
              <a:gd name="connsiteX164" fmla="*/ 309501 w 977755"/>
              <a:gd name="connsiteY164" fmla="*/ 259179 h 361466"/>
              <a:gd name="connsiteX165" fmla="*/ 319780 w 977755"/>
              <a:gd name="connsiteY165" fmla="*/ 246545 h 361466"/>
              <a:gd name="connsiteX166" fmla="*/ 322349 w 977755"/>
              <a:gd name="connsiteY166" fmla="*/ 246259 h 361466"/>
              <a:gd name="connsiteX167" fmla="*/ 400795 w 977755"/>
              <a:gd name="connsiteY167" fmla="*/ 244903 h 361466"/>
              <a:gd name="connsiteX168" fmla="*/ 415071 w 977755"/>
              <a:gd name="connsiteY168" fmla="*/ 259179 h 361466"/>
              <a:gd name="connsiteX169" fmla="*/ 400795 w 977755"/>
              <a:gd name="connsiteY169" fmla="*/ 273455 h 361466"/>
              <a:gd name="connsiteX170" fmla="*/ 386519 w 977755"/>
              <a:gd name="connsiteY170" fmla="*/ 259179 h 361466"/>
              <a:gd name="connsiteX171" fmla="*/ 400795 w 977755"/>
              <a:gd name="connsiteY171" fmla="*/ 244903 h 361466"/>
              <a:gd name="connsiteX172" fmla="*/ 557687 w 977755"/>
              <a:gd name="connsiteY172" fmla="*/ 241691 h 361466"/>
              <a:gd name="connsiteX173" fmla="*/ 575175 w 977755"/>
              <a:gd name="connsiteY173" fmla="*/ 259179 h 361466"/>
              <a:gd name="connsiteX174" fmla="*/ 557687 w 977755"/>
              <a:gd name="connsiteY174" fmla="*/ 276667 h 361466"/>
              <a:gd name="connsiteX175" fmla="*/ 540199 w 977755"/>
              <a:gd name="connsiteY175" fmla="*/ 259179 h 361466"/>
              <a:gd name="connsiteX176" fmla="*/ 557687 w 977755"/>
              <a:gd name="connsiteY176" fmla="*/ 241691 h 361466"/>
              <a:gd name="connsiteX177" fmla="*/ 636061 w 977755"/>
              <a:gd name="connsiteY177" fmla="*/ 239764 h 361466"/>
              <a:gd name="connsiteX178" fmla="*/ 652193 w 977755"/>
              <a:gd name="connsiteY178" fmla="*/ 248330 h 361466"/>
              <a:gd name="connsiteX179" fmla="*/ 655476 w 977755"/>
              <a:gd name="connsiteY179" fmla="*/ 259179 h 361466"/>
              <a:gd name="connsiteX180" fmla="*/ 652193 w 977755"/>
              <a:gd name="connsiteY180" fmla="*/ 270029 h 361466"/>
              <a:gd name="connsiteX181" fmla="*/ 636061 w 977755"/>
              <a:gd name="connsiteY181" fmla="*/ 278594 h 361466"/>
              <a:gd name="connsiteX182" fmla="*/ 632135 w 977755"/>
              <a:gd name="connsiteY182" fmla="*/ 278166 h 361466"/>
              <a:gd name="connsiteX183" fmla="*/ 622356 w 977755"/>
              <a:gd name="connsiteY183" fmla="*/ 272884 h 361466"/>
              <a:gd name="connsiteX184" fmla="*/ 620001 w 977755"/>
              <a:gd name="connsiteY184" fmla="*/ 270029 h 361466"/>
              <a:gd name="connsiteX185" fmla="*/ 617074 w 977755"/>
              <a:gd name="connsiteY185" fmla="*/ 263105 h 361466"/>
              <a:gd name="connsiteX186" fmla="*/ 616646 w 977755"/>
              <a:gd name="connsiteY186" fmla="*/ 259179 h 361466"/>
              <a:gd name="connsiteX187" fmla="*/ 617074 w 977755"/>
              <a:gd name="connsiteY187" fmla="*/ 255253 h 361466"/>
              <a:gd name="connsiteX188" fmla="*/ 620001 w 977755"/>
              <a:gd name="connsiteY188" fmla="*/ 248330 h 361466"/>
              <a:gd name="connsiteX189" fmla="*/ 622356 w 977755"/>
              <a:gd name="connsiteY189" fmla="*/ 245474 h 361466"/>
              <a:gd name="connsiteX190" fmla="*/ 632135 w 977755"/>
              <a:gd name="connsiteY190" fmla="*/ 240192 h 361466"/>
              <a:gd name="connsiteX191" fmla="*/ 636061 w 977755"/>
              <a:gd name="connsiteY191" fmla="*/ 239764 h 361466"/>
              <a:gd name="connsiteX192" fmla="*/ 793025 w 977755"/>
              <a:gd name="connsiteY192" fmla="*/ 235338 h 361466"/>
              <a:gd name="connsiteX193" fmla="*/ 806373 w 977755"/>
              <a:gd name="connsiteY193" fmla="*/ 239407 h 361466"/>
              <a:gd name="connsiteX194" fmla="*/ 816865 w 977755"/>
              <a:gd name="connsiteY194" fmla="*/ 259179 h 361466"/>
              <a:gd name="connsiteX195" fmla="*/ 806373 w 977755"/>
              <a:gd name="connsiteY195" fmla="*/ 278951 h 361466"/>
              <a:gd name="connsiteX196" fmla="*/ 793025 w 977755"/>
              <a:gd name="connsiteY196" fmla="*/ 283020 h 361466"/>
              <a:gd name="connsiteX197" fmla="*/ 788242 w 977755"/>
              <a:gd name="connsiteY197" fmla="*/ 282520 h 361466"/>
              <a:gd name="connsiteX198" fmla="*/ 769184 w 977755"/>
              <a:gd name="connsiteY198" fmla="*/ 259179 h 361466"/>
              <a:gd name="connsiteX199" fmla="*/ 788242 w 977755"/>
              <a:gd name="connsiteY199" fmla="*/ 235838 h 361466"/>
              <a:gd name="connsiteX200" fmla="*/ 793025 w 977755"/>
              <a:gd name="connsiteY200" fmla="*/ 235338 h 361466"/>
              <a:gd name="connsiteX201" fmla="*/ 871470 w 977755"/>
              <a:gd name="connsiteY201" fmla="*/ 232768 h 361466"/>
              <a:gd name="connsiteX202" fmla="*/ 897881 w 977755"/>
              <a:gd name="connsiteY202" fmla="*/ 259178 h 361466"/>
              <a:gd name="connsiteX203" fmla="*/ 871470 w 977755"/>
              <a:gd name="connsiteY203" fmla="*/ 285589 h 361466"/>
              <a:gd name="connsiteX204" fmla="*/ 845060 w 977755"/>
              <a:gd name="connsiteY204" fmla="*/ 259178 h 361466"/>
              <a:gd name="connsiteX205" fmla="*/ 871470 w 977755"/>
              <a:gd name="connsiteY205" fmla="*/ 232768 h 361466"/>
              <a:gd name="connsiteX206" fmla="*/ 126198 w 977755"/>
              <a:gd name="connsiteY206" fmla="*/ 209927 h 361466"/>
              <a:gd name="connsiteX207" fmla="*/ 136191 w 977755"/>
              <a:gd name="connsiteY207" fmla="*/ 219920 h 361466"/>
              <a:gd name="connsiteX208" fmla="*/ 126198 w 977755"/>
              <a:gd name="connsiteY208" fmla="*/ 229913 h 361466"/>
              <a:gd name="connsiteX209" fmla="*/ 116205 w 977755"/>
              <a:gd name="connsiteY209" fmla="*/ 219920 h 361466"/>
              <a:gd name="connsiteX210" fmla="*/ 126198 w 977755"/>
              <a:gd name="connsiteY210" fmla="*/ 209927 h 361466"/>
              <a:gd name="connsiteX211" fmla="*/ 204644 w 977755"/>
              <a:gd name="connsiteY211" fmla="*/ 208856 h 361466"/>
              <a:gd name="connsiteX212" fmla="*/ 215708 w 977755"/>
              <a:gd name="connsiteY212" fmla="*/ 219920 h 361466"/>
              <a:gd name="connsiteX213" fmla="*/ 204644 w 977755"/>
              <a:gd name="connsiteY213" fmla="*/ 230984 h 361466"/>
              <a:gd name="connsiteX214" fmla="*/ 193580 w 977755"/>
              <a:gd name="connsiteY214" fmla="*/ 219920 h 361466"/>
              <a:gd name="connsiteX215" fmla="*/ 204644 w 977755"/>
              <a:gd name="connsiteY215" fmla="*/ 208856 h 361466"/>
              <a:gd name="connsiteX216" fmla="*/ 361536 w 977755"/>
              <a:gd name="connsiteY216" fmla="*/ 206358 h 361466"/>
              <a:gd name="connsiteX217" fmla="*/ 375098 w 977755"/>
              <a:gd name="connsiteY217" fmla="*/ 219920 h 361466"/>
              <a:gd name="connsiteX218" fmla="*/ 361536 w 977755"/>
              <a:gd name="connsiteY218" fmla="*/ 233482 h 361466"/>
              <a:gd name="connsiteX219" fmla="*/ 347974 w 977755"/>
              <a:gd name="connsiteY219" fmla="*/ 219920 h 361466"/>
              <a:gd name="connsiteX220" fmla="*/ 361536 w 977755"/>
              <a:gd name="connsiteY220" fmla="*/ 206358 h 361466"/>
              <a:gd name="connsiteX221" fmla="*/ 440054 w 977755"/>
              <a:gd name="connsiteY221" fmla="*/ 204930 h 361466"/>
              <a:gd name="connsiteX222" fmla="*/ 455043 w 977755"/>
              <a:gd name="connsiteY222" fmla="*/ 219920 h 361466"/>
              <a:gd name="connsiteX223" fmla="*/ 440054 w 977755"/>
              <a:gd name="connsiteY223" fmla="*/ 234909 h 361466"/>
              <a:gd name="connsiteX224" fmla="*/ 425064 w 977755"/>
              <a:gd name="connsiteY224" fmla="*/ 219920 h 361466"/>
              <a:gd name="connsiteX225" fmla="*/ 440054 w 977755"/>
              <a:gd name="connsiteY225" fmla="*/ 204930 h 361466"/>
              <a:gd name="connsiteX226" fmla="*/ 596946 w 977755"/>
              <a:gd name="connsiteY226" fmla="*/ 201504 h 361466"/>
              <a:gd name="connsiteX227" fmla="*/ 615362 w 977755"/>
              <a:gd name="connsiteY227" fmla="*/ 219920 h 361466"/>
              <a:gd name="connsiteX228" fmla="*/ 596946 w 977755"/>
              <a:gd name="connsiteY228" fmla="*/ 238336 h 361466"/>
              <a:gd name="connsiteX229" fmla="*/ 578530 w 977755"/>
              <a:gd name="connsiteY229" fmla="*/ 219920 h 361466"/>
              <a:gd name="connsiteX230" fmla="*/ 596946 w 977755"/>
              <a:gd name="connsiteY230" fmla="*/ 201504 h 361466"/>
              <a:gd name="connsiteX231" fmla="*/ 675321 w 977755"/>
              <a:gd name="connsiteY231" fmla="*/ 199506 h 361466"/>
              <a:gd name="connsiteX232" fmla="*/ 695735 w 977755"/>
              <a:gd name="connsiteY232" fmla="*/ 219921 h 361466"/>
              <a:gd name="connsiteX233" fmla="*/ 675321 w 977755"/>
              <a:gd name="connsiteY233" fmla="*/ 240335 h 361466"/>
              <a:gd name="connsiteX234" fmla="*/ 654906 w 977755"/>
              <a:gd name="connsiteY234" fmla="*/ 219921 h 361466"/>
              <a:gd name="connsiteX235" fmla="*/ 675321 w 977755"/>
              <a:gd name="connsiteY235" fmla="*/ 199506 h 361466"/>
              <a:gd name="connsiteX236" fmla="*/ 832283 w 977755"/>
              <a:gd name="connsiteY236" fmla="*/ 194866 h 361466"/>
              <a:gd name="connsiteX237" fmla="*/ 857337 w 977755"/>
              <a:gd name="connsiteY237" fmla="*/ 219920 h 361466"/>
              <a:gd name="connsiteX238" fmla="*/ 832283 w 977755"/>
              <a:gd name="connsiteY238" fmla="*/ 245046 h 361466"/>
              <a:gd name="connsiteX239" fmla="*/ 807229 w 977755"/>
              <a:gd name="connsiteY239" fmla="*/ 219920 h 361466"/>
              <a:gd name="connsiteX240" fmla="*/ 832283 w 977755"/>
              <a:gd name="connsiteY240" fmla="*/ 194866 h 361466"/>
              <a:gd name="connsiteX241" fmla="*/ 165529 w 977755"/>
              <a:gd name="connsiteY241" fmla="*/ 170240 h 361466"/>
              <a:gd name="connsiteX242" fmla="*/ 174237 w 977755"/>
              <a:gd name="connsiteY242" fmla="*/ 174880 h 361466"/>
              <a:gd name="connsiteX243" fmla="*/ 176022 w 977755"/>
              <a:gd name="connsiteY243" fmla="*/ 180733 h 361466"/>
              <a:gd name="connsiteX244" fmla="*/ 175165 w 977755"/>
              <a:gd name="connsiteY244" fmla="*/ 184801 h 361466"/>
              <a:gd name="connsiteX245" fmla="*/ 174166 w 977755"/>
              <a:gd name="connsiteY245" fmla="*/ 186586 h 361466"/>
              <a:gd name="connsiteX246" fmla="*/ 173024 w 977755"/>
              <a:gd name="connsiteY246" fmla="*/ 188299 h 361466"/>
              <a:gd name="connsiteX247" fmla="*/ 165600 w 977755"/>
              <a:gd name="connsiteY247" fmla="*/ 191368 h 361466"/>
              <a:gd name="connsiteX248" fmla="*/ 163459 w 977755"/>
              <a:gd name="connsiteY248" fmla="*/ 191154 h 361466"/>
              <a:gd name="connsiteX249" fmla="*/ 158177 w 977755"/>
              <a:gd name="connsiteY249" fmla="*/ 188299 h 361466"/>
              <a:gd name="connsiteX250" fmla="*/ 156892 w 977755"/>
              <a:gd name="connsiteY250" fmla="*/ 186729 h 361466"/>
              <a:gd name="connsiteX251" fmla="*/ 155893 w 977755"/>
              <a:gd name="connsiteY251" fmla="*/ 184944 h 361466"/>
              <a:gd name="connsiteX252" fmla="*/ 155250 w 977755"/>
              <a:gd name="connsiteY252" fmla="*/ 182946 h 361466"/>
              <a:gd name="connsiteX253" fmla="*/ 155036 w 977755"/>
              <a:gd name="connsiteY253" fmla="*/ 180804 h 361466"/>
              <a:gd name="connsiteX254" fmla="*/ 155250 w 977755"/>
              <a:gd name="connsiteY254" fmla="*/ 178663 h 361466"/>
              <a:gd name="connsiteX255" fmla="*/ 156820 w 977755"/>
              <a:gd name="connsiteY255" fmla="*/ 174880 h 361466"/>
              <a:gd name="connsiteX256" fmla="*/ 158105 w 977755"/>
              <a:gd name="connsiteY256" fmla="*/ 173309 h 361466"/>
              <a:gd name="connsiteX257" fmla="*/ 163387 w 977755"/>
              <a:gd name="connsiteY257" fmla="*/ 170454 h 361466"/>
              <a:gd name="connsiteX258" fmla="*/ 165529 w 977755"/>
              <a:gd name="connsiteY258" fmla="*/ 170240 h 361466"/>
              <a:gd name="connsiteX259" fmla="*/ 243903 w 977755"/>
              <a:gd name="connsiteY259" fmla="*/ 169098 h 361466"/>
              <a:gd name="connsiteX260" fmla="*/ 255538 w 977755"/>
              <a:gd name="connsiteY260" fmla="*/ 180733 h 361466"/>
              <a:gd name="connsiteX261" fmla="*/ 254610 w 977755"/>
              <a:gd name="connsiteY261" fmla="*/ 185230 h 361466"/>
              <a:gd name="connsiteX262" fmla="*/ 252111 w 977755"/>
              <a:gd name="connsiteY262" fmla="*/ 188942 h 361466"/>
              <a:gd name="connsiteX263" fmla="*/ 243903 w 977755"/>
              <a:gd name="connsiteY263" fmla="*/ 192368 h 361466"/>
              <a:gd name="connsiteX264" fmla="*/ 235694 w 977755"/>
              <a:gd name="connsiteY264" fmla="*/ 188942 h 361466"/>
              <a:gd name="connsiteX265" fmla="*/ 233196 w 977755"/>
              <a:gd name="connsiteY265" fmla="*/ 185230 h 361466"/>
              <a:gd name="connsiteX266" fmla="*/ 232268 w 977755"/>
              <a:gd name="connsiteY266" fmla="*/ 180733 h 361466"/>
              <a:gd name="connsiteX267" fmla="*/ 243903 w 977755"/>
              <a:gd name="connsiteY267" fmla="*/ 169098 h 361466"/>
              <a:gd name="connsiteX268" fmla="*/ 400795 w 977755"/>
              <a:gd name="connsiteY268" fmla="*/ 166385 h 361466"/>
              <a:gd name="connsiteX269" fmla="*/ 415071 w 977755"/>
              <a:gd name="connsiteY269" fmla="*/ 180661 h 361466"/>
              <a:gd name="connsiteX270" fmla="*/ 413929 w 977755"/>
              <a:gd name="connsiteY270" fmla="*/ 186229 h 361466"/>
              <a:gd name="connsiteX271" fmla="*/ 410859 w 977755"/>
              <a:gd name="connsiteY271" fmla="*/ 190797 h 361466"/>
              <a:gd name="connsiteX272" fmla="*/ 400795 w 977755"/>
              <a:gd name="connsiteY272" fmla="*/ 195008 h 361466"/>
              <a:gd name="connsiteX273" fmla="*/ 390730 w 977755"/>
              <a:gd name="connsiteY273" fmla="*/ 190797 h 361466"/>
              <a:gd name="connsiteX274" fmla="*/ 387661 w 977755"/>
              <a:gd name="connsiteY274" fmla="*/ 186229 h 361466"/>
              <a:gd name="connsiteX275" fmla="*/ 386519 w 977755"/>
              <a:gd name="connsiteY275" fmla="*/ 180661 h 361466"/>
              <a:gd name="connsiteX276" fmla="*/ 400795 w 977755"/>
              <a:gd name="connsiteY276" fmla="*/ 166385 h 361466"/>
              <a:gd name="connsiteX277" fmla="*/ 479098 w 977755"/>
              <a:gd name="connsiteY277" fmla="*/ 164815 h 361466"/>
              <a:gd name="connsiteX278" fmla="*/ 492232 w 977755"/>
              <a:gd name="connsiteY278" fmla="*/ 171810 h 361466"/>
              <a:gd name="connsiteX279" fmla="*/ 494944 w 977755"/>
              <a:gd name="connsiteY279" fmla="*/ 180661 h 361466"/>
              <a:gd name="connsiteX280" fmla="*/ 493731 w 977755"/>
              <a:gd name="connsiteY280" fmla="*/ 186800 h 361466"/>
              <a:gd name="connsiteX281" fmla="*/ 492303 w 977755"/>
              <a:gd name="connsiteY281" fmla="*/ 189512 h 361466"/>
              <a:gd name="connsiteX282" fmla="*/ 490304 w 977755"/>
              <a:gd name="connsiteY282" fmla="*/ 191939 h 361466"/>
              <a:gd name="connsiteX283" fmla="*/ 479098 w 977755"/>
              <a:gd name="connsiteY283" fmla="*/ 196579 h 361466"/>
              <a:gd name="connsiteX284" fmla="*/ 475886 w 977755"/>
              <a:gd name="connsiteY284" fmla="*/ 196222 h 361466"/>
              <a:gd name="connsiteX285" fmla="*/ 467891 w 977755"/>
              <a:gd name="connsiteY285" fmla="*/ 191939 h 361466"/>
              <a:gd name="connsiteX286" fmla="*/ 465964 w 977755"/>
              <a:gd name="connsiteY286" fmla="*/ 189584 h 361466"/>
              <a:gd name="connsiteX287" fmla="*/ 464536 w 977755"/>
              <a:gd name="connsiteY287" fmla="*/ 186871 h 361466"/>
              <a:gd name="connsiteX288" fmla="*/ 463608 w 977755"/>
              <a:gd name="connsiteY288" fmla="*/ 183873 h 361466"/>
              <a:gd name="connsiteX289" fmla="*/ 463323 w 977755"/>
              <a:gd name="connsiteY289" fmla="*/ 180661 h 361466"/>
              <a:gd name="connsiteX290" fmla="*/ 463608 w 977755"/>
              <a:gd name="connsiteY290" fmla="*/ 177449 h 361466"/>
              <a:gd name="connsiteX291" fmla="*/ 465964 w 977755"/>
              <a:gd name="connsiteY291" fmla="*/ 171810 h 361466"/>
              <a:gd name="connsiteX292" fmla="*/ 467891 w 977755"/>
              <a:gd name="connsiteY292" fmla="*/ 169455 h 361466"/>
              <a:gd name="connsiteX293" fmla="*/ 475886 w 977755"/>
              <a:gd name="connsiteY293" fmla="*/ 165172 h 361466"/>
              <a:gd name="connsiteX294" fmla="*/ 479098 w 977755"/>
              <a:gd name="connsiteY294" fmla="*/ 164815 h 361466"/>
              <a:gd name="connsiteX295" fmla="*/ 636061 w 977755"/>
              <a:gd name="connsiteY295" fmla="*/ 161317 h 361466"/>
              <a:gd name="connsiteX296" fmla="*/ 652193 w 977755"/>
              <a:gd name="connsiteY296" fmla="*/ 169883 h 361466"/>
              <a:gd name="connsiteX297" fmla="*/ 655476 w 977755"/>
              <a:gd name="connsiteY297" fmla="*/ 180732 h 361466"/>
              <a:gd name="connsiteX298" fmla="*/ 653977 w 977755"/>
              <a:gd name="connsiteY298" fmla="*/ 188298 h 361466"/>
              <a:gd name="connsiteX299" fmla="*/ 652193 w 977755"/>
              <a:gd name="connsiteY299" fmla="*/ 191582 h 361466"/>
              <a:gd name="connsiteX300" fmla="*/ 649766 w 977755"/>
              <a:gd name="connsiteY300" fmla="*/ 194437 h 361466"/>
              <a:gd name="connsiteX301" fmla="*/ 636061 w 977755"/>
              <a:gd name="connsiteY301" fmla="*/ 200148 h 361466"/>
              <a:gd name="connsiteX302" fmla="*/ 632135 w 977755"/>
              <a:gd name="connsiteY302" fmla="*/ 199719 h 361466"/>
              <a:gd name="connsiteX303" fmla="*/ 622356 w 977755"/>
              <a:gd name="connsiteY303" fmla="*/ 194437 h 361466"/>
              <a:gd name="connsiteX304" fmla="*/ 620001 w 977755"/>
              <a:gd name="connsiteY304" fmla="*/ 191582 h 361466"/>
              <a:gd name="connsiteX305" fmla="*/ 618216 w 977755"/>
              <a:gd name="connsiteY305" fmla="*/ 188298 h 361466"/>
              <a:gd name="connsiteX306" fmla="*/ 617074 w 977755"/>
              <a:gd name="connsiteY306" fmla="*/ 184658 h 361466"/>
              <a:gd name="connsiteX307" fmla="*/ 616646 w 977755"/>
              <a:gd name="connsiteY307" fmla="*/ 180732 h 361466"/>
              <a:gd name="connsiteX308" fmla="*/ 617074 w 977755"/>
              <a:gd name="connsiteY308" fmla="*/ 176806 h 361466"/>
              <a:gd name="connsiteX309" fmla="*/ 620001 w 977755"/>
              <a:gd name="connsiteY309" fmla="*/ 169883 h 361466"/>
              <a:gd name="connsiteX310" fmla="*/ 622356 w 977755"/>
              <a:gd name="connsiteY310" fmla="*/ 167027 h 361466"/>
              <a:gd name="connsiteX311" fmla="*/ 632135 w 977755"/>
              <a:gd name="connsiteY311" fmla="*/ 161745 h 361466"/>
              <a:gd name="connsiteX312" fmla="*/ 636061 w 977755"/>
              <a:gd name="connsiteY312" fmla="*/ 161317 h 361466"/>
              <a:gd name="connsiteX313" fmla="*/ 714579 w 977755"/>
              <a:gd name="connsiteY313" fmla="*/ 159247 h 361466"/>
              <a:gd name="connsiteX314" fmla="*/ 736064 w 977755"/>
              <a:gd name="connsiteY314" fmla="*/ 180732 h 361466"/>
              <a:gd name="connsiteX315" fmla="*/ 734351 w 977755"/>
              <a:gd name="connsiteY315" fmla="*/ 189084 h 361466"/>
              <a:gd name="connsiteX316" fmla="*/ 729854 w 977755"/>
              <a:gd name="connsiteY316" fmla="*/ 195936 h 361466"/>
              <a:gd name="connsiteX317" fmla="*/ 714651 w 977755"/>
              <a:gd name="connsiteY317" fmla="*/ 202218 h 361466"/>
              <a:gd name="connsiteX318" fmla="*/ 699447 w 977755"/>
              <a:gd name="connsiteY318" fmla="*/ 195936 h 361466"/>
              <a:gd name="connsiteX319" fmla="*/ 694807 w 977755"/>
              <a:gd name="connsiteY319" fmla="*/ 189084 h 361466"/>
              <a:gd name="connsiteX320" fmla="*/ 693094 w 977755"/>
              <a:gd name="connsiteY320" fmla="*/ 180732 h 361466"/>
              <a:gd name="connsiteX321" fmla="*/ 714579 w 977755"/>
              <a:gd name="connsiteY321" fmla="*/ 159247 h 361466"/>
              <a:gd name="connsiteX322" fmla="*/ 871470 w 977755"/>
              <a:gd name="connsiteY322" fmla="*/ 154322 h 361466"/>
              <a:gd name="connsiteX323" fmla="*/ 897881 w 977755"/>
              <a:gd name="connsiteY323" fmla="*/ 180732 h 361466"/>
              <a:gd name="connsiteX324" fmla="*/ 895811 w 977755"/>
              <a:gd name="connsiteY324" fmla="*/ 191011 h 361466"/>
              <a:gd name="connsiteX325" fmla="*/ 890172 w 977755"/>
              <a:gd name="connsiteY325" fmla="*/ 199434 h 361466"/>
              <a:gd name="connsiteX326" fmla="*/ 871470 w 977755"/>
              <a:gd name="connsiteY326" fmla="*/ 207143 h 361466"/>
              <a:gd name="connsiteX327" fmla="*/ 852769 w 977755"/>
              <a:gd name="connsiteY327" fmla="*/ 199434 h 361466"/>
              <a:gd name="connsiteX328" fmla="*/ 847130 w 977755"/>
              <a:gd name="connsiteY328" fmla="*/ 191011 h 361466"/>
              <a:gd name="connsiteX329" fmla="*/ 845060 w 977755"/>
              <a:gd name="connsiteY329" fmla="*/ 180732 h 361466"/>
              <a:gd name="connsiteX330" fmla="*/ 871470 w 977755"/>
              <a:gd name="connsiteY330" fmla="*/ 154322 h 361466"/>
              <a:gd name="connsiteX331" fmla="*/ 126198 w 977755"/>
              <a:gd name="connsiteY331" fmla="*/ 131481 h 361466"/>
              <a:gd name="connsiteX332" fmla="*/ 136191 w 977755"/>
              <a:gd name="connsiteY332" fmla="*/ 141474 h 361466"/>
              <a:gd name="connsiteX333" fmla="*/ 126198 w 977755"/>
              <a:gd name="connsiteY333" fmla="*/ 151467 h 361466"/>
              <a:gd name="connsiteX334" fmla="*/ 116205 w 977755"/>
              <a:gd name="connsiteY334" fmla="*/ 141474 h 361466"/>
              <a:gd name="connsiteX335" fmla="*/ 126198 w 977755"/>
              <a:gd name="connsiteY335" fmla="*/ 131481 h 361466"/>
              <a:gd name="connsiteX336" fmla="*/ 204644 w 977755"/>
              <a:gd name="connsiteY336" fmla="*/ 130410 h 361466"/>
              <a:gd name="connsiteX337" fmla="*/ 215708 w 977755"/>
              <a:gd name="connsiteY337" fmla="*/ 141474 h 361466"/>
              <a:gd name="connsiteX338" fmla="*/ 204644 w 977755"/>
              <a:gd name="connsiteY338" fmla="*/ 152538 h 361466"/>
              <a:gd name="connsiteX339" fmla="*/ 193580 w 977755"/>
              <a:gd name="connsiteY339" fmla="*/ 141474 h 361466"/>
              <a:gd name="connsiteX340" fmla="*/ 204644 w 977755"/>
              <a:gd name="connsiteY340" fmla="*/ 130410 h 361466"/>
              <a:gd name="connsiteX341" fmla="*/ 361536 w 977755"/>
              <a:gd name="connsiteY341" fmla="*/ 127912 h 361466"/>
              <a:gd name="connsiteX342" fmla="*/ 375098 w 977755"/>
              <a:gd name="connsiteY342" fmla="*/ 141474 h 361466"/>
              <a:gd name="connsiteX343" fmla="*/ 361536 w 977755"/>
              <a:gd name="connsiteY343" fmla="*/ 155036 h 361466"/>
              <a:gd name="connsiteX344" fmla="*/ 347974 w 977755"/>
              <a:gd name="connsiteY344" fmla="*/ 141474 h 361466"/>
              <a:gd name="connsiteX345" fmla="*/ 361536 w 977755"/>
              <a:gd name="connsiteY345" fmla="*/ 127912 h 361466"/>
              <a:gd name="connsiteX346" fmla="*/ 440054 w 977755"/>
              <a:gd name="connsiteY346" fmla="*/ 126484 h 361466"/>
              <a:gd name="connsiteX347" fmla="*/ 455043 w 977755"/>
              <a:gd name="connsiteY347" fmla="*/ 141474 h 361466"/>
              <a:gd name="connsiteX348" fmla="*/ 440054 w 977755"/>
              <a:gd name="connsiteY348" fmla="*/ 156463 h 361466"/>
              <a:gd name="connsiteX349" fmla="*/ 425064 w 977755"/>
              <a:gd name="connsiteY349" fmla="*/ 141474 h 361466"/>
              <a:gd name="connsiteX350" fmla="*/ 440054 w 977755"/>
              <a:gd name="connsiteY350" fmla="*/ 126484 h 361466"/>
              <a:gd name="connsiteX351" fmla="*/ 596946 w 977755"/>
              <a:gd name="connsiteY351" fmla="*/ 123058 h 361466"/>
              <a:gd name="connsiteX352" fmla="*/ 615362 w 977755"/>
              <a:gd name="connsiteY352" fmla="*/ 141474 h 361466"/>
              <a:gd name="connsiteX353" fmla="*/ 596946 w 977755"/>
              <a:gd name="connsiteY353" fmla="*/ 159890 h 361466"/>
              <a:gd name="connsiteX354" fmla="*/ 578530 w 977755"/>
              <a:gd name="connsiteY354" fmla="*/ 141474 h 361466"/>
              <a:gd name="connsiteX355" fmla="*/ 596946 w 977755"/>
              <a:gd name="connsiteY355" fmla="*/ 123058 h 361466"/>
              <a:gd name="connsiteX356" fmla="*/ 675321 w 977755"/>
              <a:gd name="connsiteY356" fmla="*/ 121059 h 361466"/>
              <a:gd name="connsiteX357" fmla="*/ 695735 w 977755"/>
              <a:gd name="connsiteY357" fmla="*/ 141474 h 361466"/>
              <a:gd name="connsiteX358" fmla="*/ 675321 w 977755"/>
              <a:gd name="connsiteY358" fmla="*/ 161888 h 361466"/>
              <a:gd name="connsiteX359" fmla="*/ 654906 w 977755"/>
              <a:gd name="connsiteY359" fmla="*/ 141474 h 361466"/>
              <a:gd name="connsiteX360" fmla="*/ 675321 w 977755"/>
              <a:gd name="connsiteY360" fmla="*/ 121059 h 361466"/>
              <a:gd name="connsiteX361" fmla="*/ 832283 w 977755"/>
              <a:gd name="connsiteY361" fmla="*/ 116348 h 361466"/>
              <a:gd name="connsiteX362" fmla="*/ 857337 w 977755"/>
              <a:gd name="connsiteY362" fmla="*/ 141474 h 361466"/>
              <a:gd name="connsiteX363" fmla="*/ 832283 w 977755"/>
              <a:gd name="connsiteY363" fmla="*/ 166528 h 361466"/>
              <a:gd name="connsiteX364" fmla="*/ 807229 w 977755"/>
              <a:gd name="connsiteY364" fmla="*/ 141474 h 361466"/>
              <a:gd name="connsiteX365" fmla="*/ 832283 w 977755"/>
              <a:gd name="connsiteY365" fmla="*/ 116348 h 361466"/>
              <a:gd name="connsiteX366" fmla="*/ 910730 w 977755"/>
              <a:gd name="connsiteY366" fmla="*/ 113636 h 361466"/>
              <a:gd name="connsiteX367" fmla="*/ 938496 w 977755"/>
              <a:gd name="connsiteY367" fmla="*/ 141474 h 361466"/>
              <a:gd name="connsiteX368" fmla="*/ 930397 w 977755"/>
              <a:gd name="connsiteY368" fmla="*/ 161004 h 361466"/>
              <a:gd name="connsiteX369" fmla="*/ 949989 w 977755"/>
              <a:gd name="connsiteY369" fmla="*/ 152895 h 361466"/>
              <a:gd name="connsiteX370" fmla="*/ 977755 w 977755"/>
              <a:gd name="connsiteY370" fmla="*/ 180662 h 361466"/>
              <a:gd name="connsiteX371" fmla="*/ 975542 w 977755"/>
              <a:gd name="connsiteY371" fmla="*/ 191511 h 361466"/>
              <a:gd name="connsiteX372" fmla="*/ 969618 w 977755"/>
              <a:gd name="connsiteY372" fmla="*/ 200362 h 361466"/>
              <a:gd name="connsiteX373" fmla="*/ 949989 w 977755"/>
              <a:gd name="connsiteY373" fmla="*/ 208500 h 361466"/>
              <a:gd name="connsiteX374" fmla="*/ 930410 w 977755"/>
              <a:gd name="connsiteY374" fmla="*/ 200383 h 361466"/>
              <a:gd name="connsiteX375" fmla="*/ 938496 w 977755"/>
              <a:gd name="connsiteY375" fmla="*/ 219920 h 361466"/>
              <a:gd name="connsiteX376" fmla="*/ 910730 w 977755"/>
              <a:gd name="connsiteY376" fmla="*/ 247758 h 361466"/>
              <a:gd name="connsiteX377" fmla="*/ 882963 w 977755"/>
              <a:gd name="connsiteY377" fmla="*/ 219920 h 361466"/>
              <a:gd name="connsiteX378" fmla="*/ 910730 w 977755"/>
              <a:gd name="connsiteY378" fmla="*/ 192153 h 361466"/>
              <a:gd name="connsiteX379" fmla="*/ 930281 w 977755"/>
              <a:gd name="connsiteY379" fmla="*/ 200246 h 361466"/>
              <a:gd name="connsiteX380" fmla="*/ 924435 w 977755"/>
              <a:gd name="connsiteY380" fmla="*/ 191511 h 361466"/>
              <a:gd name="connsiteX381" fmla="*/ 922222 w 977755"/>
              <a:gd name="connsiteY381" fmla="*/ 180662 h 361466"/>
              <a:gd name="connsiteX382" fmla="*/ 930295 w 977755"/>
              <a:gd name="connsiteY382" fmla="*/ 161159 h 361466"/>
              <a:gd name="connsiteX383" fmla="*/ 910730 w 977755"/>
              <a:gd name="connsiteY383" fmla="*/ 169241 h 361466"/>
              <a:gd name="connsiteX384" fmla="*/ 882963 w 977755"/>
              <a:gd name="connsiteY384" fmla="*/ 141474 h 361466"/>
              <a:gd name="connsiteX385" fmla="*/ 910730 w 977755"/>
              <a:gd name="connsiteY385" fmla="*/ 113636 h 361466"/>
              <a:gd name="connsiteX386" fmla="*/ 86939 w 977755"/>
              <a:gd name="connsiteY386" fmla="*/ 92793 h 361466"/>
              <a:gd name="connsiteX387" fmla="*/ 96433 w 977755"/>
              <a:gd name="connsiteY387" fmla="*/ 102286 h 361466"/>
              <a:gd name="connsiteX388" fmla="*/ 86939 w 977755"/>
              <a:gd name="connsiteY388" fmla="*/ 111780 h 361466"/>
              <a:gd name="connsiteX389" fmla="*/ 77446 w 977755"/>
              <a:gd name="connsiteY389" fmla="*/ 102286 h 361466"/>
              <a:gd name="connsiteX390" fmla="*/ 86939 w 977755"/>
              <a:gd name="connsiteY390" fmla="*/ 92793 h 361466"/>
              <a:gd name="connsiteX391" fmla="*/ 165457 w 977755"/>
              <a:gd name="connsiteY391" fmla="*/ 91794 h 361466"/>
              <a:gd name="connsiteX392" fmla="*/ 174165 w 977755"/>
              <a:gd name="connsiteY392" fmla="*/ 96434 h 361466"/>
              <a:gd name="connsiteX393" fmla="*/ 175950 w 977755"/>
              <a:gd name="connsiteY393" fmla="*/ 102287 h 361466"/>
              <a:gd name="connsiteX394" fmla="*/ 174165 w 977755"/>
              <a:gd name="connsiteY394" fmla="*/ 108140 h 361466"/>
              <a:gd name="connsiteX395" fmla="*/ 165457 w 977755"/>
              <a:gd name="connsiteY395" fmla="*/ 112922 h 361466"/>
              <a:gd name="connsiteX396" fmla="*/ 163315 w 977755"/>
              <a:gd name="connsiteY396" fmla="*/ 112708 h 361466"/>
              <a:gd name="connsiteX397" fmla="*/ 158033 w 977755"/>
              <a:gd name="connsiteY397" fmla="*/ 109853 h 361466"/>
              <a:gd name="connsiteX398" fmla="*/ 156748 w 977755"/>
              <a:gd name="connsiteY398" fmla="*/ 108283 h 361466"/>
              <a:gd name="connsiteX399" fmla="*/ 155178 w 977755"/>
              <a:gd name="connsiteY399" fmla="*/ 104500 h 361466"/>
              <a:gd name="connsiteX400" fmla="*/ 154964 w 977755"/>
              <a:gd name="connsiteY400" fmla="*/ 102358 h 361466"/>
              <a:gd name="connsiteX401" fmla="*/ 155178 w 977755"/>
              <a:gd name="connsiteY401" fmla="*/ 100217 h 361466"/>
              <a:gd name="connsiteX402" fmla="*/ 156748 w 977755"/>
              <a:gd name="connsiteY402" fmla="*/ 96434 h 361466"/>
              <a:gd name="connsiteX403" fmla="*/ 158033 w 977755"/>
              <a:gd name="connsiteY403" fmla="*/ 94863 h 361466"/>
              <a:gd name="connsiteX404" fmla="*/ 163315 w 977755"/>
              <a:gd name="connsiteY404" fmla="*/ 92008 h 361466"/>
              <a:gd name="connsiteX405" fmla="*/ 165457 w 977755"/>
              <a:gd name="connsiteY405" fmla="*/ 91794 h 361466"/>
              <a:gd name="connsiteX406" fmla="*/ 322349 w 977755"/>
              <a:gd name="connsiteY406" fmla="*/ 89367 h 361466"/>
              <a:gd name="connsiteX407" fmla="*/ 329559 w 977755"/>
              <a:gd name="connsiteY407" fmla="*/ 91580 h 361466"/>
              <a:gd name="connsiteX408" fmla="*/ 335198 w 977755"/>
              <a:gd name="connsiteY408" fmla="*/ 102287 h 361466"/>
              <a:gd name="connsiteX409" fmla="*/ 329559 w 977755"/>
              <a:gd name="connsiteY409" fmla="*/ 112994 h 361466"/>
              <a:gd name="connsiteX410" fmla="*/ 322349 w 977755"/>
              <a:gd name="connsiteY410" fmla="*/ 115206 h 361466"/>
              <a:gd name="connsiteX411" fmla="*/ 319780 w 977755"/>
              <a:gd name="connsiteY411" fmla="*/ 114921 h 361466"/>
              <a:gd name="connsiteX412" fmla="*/ 309501 w 977755"/>
              <a:gd name="connsiteY412" fmla="*/ 102287 h 361466"/>
              <a:gd name="connsiteX413" fmla="*/ 319780 w 977755"/>
              <a:gd name="connsiteY413" fmla="*/ 89653 h 361466"/>
              <a:gd name="connsiteX414" fmla="*/ 322349 w 977755"/>
              <a:gd name="connsiteY414" fmla="*/ 89367 h 361466"/>
              <a:gd name="connsiteX415" fmla="*/ 400795 w 977755"/>
              <a:gd name="connsiteY415" fmla="*/ 88011 h 361466"/>
              <a:gd name="connsiteX416" fmla="*/ 415071 w 977755"/>
              <a:gd name="connsiteY416" fmla="*/ 102287 h 361466"/>
              <a:gd name="connsiteX417" fmla="*/ 400795 w 977755"/>
              <a:gd name="connsiteY417" fmla="*/ 116563 h 361466"/>
              <a:gd name="connsiteX418" fmla="*/ 386519 w 977755"/>
              <a:gd name="connsiteY418" fmla="*/ 102287 h 361466"/>
              <a:gd name="connsiteX419" fmla="*/ 400795 w 977755"/>
              <a:gd name="connsiteY419" fmla="*/ 88011 h 361466"/>
              <a:gd name="connsiteX420" fmla="*/ 557687 w 977755"/>
              <a:gd name="connsiteY420" fmla="*/ 84798 h 361466"/>
              <a:gd name="connsiteX421" fmla="*/ 575175 w 977755"/>
              <a:gd name="connsiteY421" fmla="*/ 102286 h 361466"/>
              <a:gd name="connsiteX422" fmla="*/ 557687 w 977755"/>
              <a:gd name="connsiteY422" fmla="*/ 119774 h 361466"/>
              <a:gd name="connsiteX423" fmla="*/ 540199 w 977755"/>
              <a:gd name="connsiteY423" fmla="*/ 102286 h 361466"/>
              <a:gd name="connsiteX424" fmla="*/ 557687 w 977755"/>
              <a:gd name="connsiteY424" fmla="*/ 84798 h 361466"/>
              <a:gd name="connsiteX425" fmla="*/ 636061 w 977755"/>
              <a:gd name="connsiteY425" fmla="*/ 82871 h 361466"/>
              <a:gd name="connsiteX426" fmla="*/ 652193 w 977755"/>
              <a:gd name="connsiteY426" fmla="*/ 91437 h 361466"/>
              <a:gd name="connsiteX427" fmla="*/ 655476 w 977755"/>
              <a:gd name="connsiteY427" fmla="*/ 102286 h 361466"/>
              <a:gd name="connsiteX428" fmla="*/ 652193 w 977755"/>
              <a:gd name="connsiteY428" fmla="*/ 113136 h 361466"/>
              <a:gd name="connsiteX429" fmla="*/ 636061 w 977755"/>
              <a:gd name="connsiteY429" fmla="*/ 121702 h 361466"/>
              <a:gd name="connsiteX430" fmla="*/ 632135 w 977755"/>
              <a:gd name="connsiteY430" fmla="*/ 121273 h 361466"/>
              <a:gd name="connsiteX431" fmla="*/ 622356 w 977755"/>
              <a:gd name="connsiteY431" fmla="*/ 115991 h 361466"/>
              <a:gd name="connsiteX432" fmla="*/ 620001 w 977755"/>
              <a:gd name="connsiteY432" fmla="*/ 113136 h 361466"/>
              <a:gd name="connsiteX433" fmla="*/ 617074 w 977755"/>
              <a:gd name="connsiteY433" fmla="*/ 106212 h 361466"/>
              <a:gd name="connsiteX434" fmla="*/ 616646 w 977755"/>
              <a:gd name="connsiteY434" fmla="*/ 102286 h 361466"/>
              <a:gd name="connsiteX435" fmla="*/ 617074 w 977755"/>
              <a:gd name="connsiteY435" fmla="*/ 98360 h 361466"/>
              <a:gd name="connsiteX436" fmla="*/ 620001 w 977755"/>
              <a:gd name="connsiteY436" fmla="*/ 91437 h 361466"/>
              <a:gd name="connsiteX437" fmla="*/ 622356 w 977755"/>
              <a:gd name="connsiteY437" fmla="*/ 88581 h 361466"/>
              <a:gd name="connsiteX438" fmla="*/ 632135 w 977755"/>
              <a:gd name="connsiteY438" fmla="*/ 83299 h 361466"/>
              <a:gd name="connsiteX439" fmla="*/ 636061 w 977755"/>
              <a:gd name="connsiteY439" fmla="*/ 82871 h 361466"/>
              <a:gd name="connsiteX440" fmla="*/ 793025 w 977755"/>
              <a:gd name="connsiteY440" fmla="*/ 78446 h 361466"/>
              <a:gd name="connsiteX441" fmla="*/ 806373 w 977755"/>
              <a:gd name="connsiteY441" fmla="*/ 82515 h 361466"/>
              <a:gd name="connsiteX442" fmla="*/ 816865 w 977755"/>
              <a:gd name="connsiteY442" fmla="*/ 102287 h 361466"/>
              <a:gd name="connsiteX443" fmla="*/ 806373 w 977755"/>
              <a:gd name="connsiteY443" fmla="*/ 122059 h 361466"/>
              <a:gd name="connsiteX444" fmla="*/ 793025 w 977755"/>
              <a:gd name="connsiteY444" fmla="*/ 126128 h 361466"/>
              <a:gd name="connsiteX445" fmla="*/ 788242 w 977755"/>
              <a:gd name="connsiteY445" fmla="*/ 125628 h 361466"/>
              <a:gd name="connsiteX446" fmla="*/ 769184 w 977755"/>
              <a:gd name="connsiteY446" fmla="*/ 102287 h 361466"/>
              <a:gd name="connsiteX447" fmla="*/ 788242 w 977755"/>
              <a:gd name="connsiteY447" fmla="*/ 78946 h 361466"/>
              <a:gd name="connsiteX448" fmla="*/ 793025 w 977755"/>
              <a:gd name="connsiteY448" fmla="*/ 78446 h 361466"/>
              <a:gd name="connsiteX449" fmla="*/ 871470 w 977755"/>
              <a:gd name="connsiteY449" fmla="*/ 75876 h 361466"/>
              <a:gd name="connsiteX450" fmla="*/ 897881 w 977755"/>
              <a:gd name="connsiteY450" fmla="*/ 102286 h 361466"/>
              <a:gd name="connsiteX451" fmla="*/ 871470 w 977755"/>
              <a:gd name="connsiteY451" fmla="*/ 128697 h 361466"/>
              <a:gd name="connsiteX452" fmla="*/ 845060 w 977755"/>
              <a:gd name="connsiteY452" fmla="*/ 102286 h 361466"/>
              <a:gd name="connsiteX453" fmla="*/ 871470 w 977755"/>
              <a:gd name="connsiteY453" fmla="*/ 75876 h 361466"/>
              <a:gd name="connsiteX454" fmla="*/ 47753 w 977755"/>
              <a:gd name="connsiteY454" fmla="*/ 54034 h 361466"/>
              <a:gd name="connsiteX455" fmla="*/ 56747 w 977755"/>
              <a:gd name="connsiteY455" fmla="*/ 63028 h 361466"/>
              <a:gd name="connsiteX456" fmla="*/ 47753 w 977755"/>
              <a:gd name="connsiteY456" fmla="*/ 72022 h 361466"/>
              <a:gd name="connsiteX457" fmla="*/ 38759 w 977755"/>
              <a:gd name="connsiteY457" fmla="*/ 63028 h 361466"/>
              <a:gd name="connsiteX458" fmla="*/ 47753 w 977755"/>
              <a:gd name="connsiteY458" fmla="*/ 54034 h 361466"/>
              <a:gd name="connsiteX459" fmla="*/ 126198 w 977755"/>
              <a:gd name="connsiteY459" fmla="*/ 53035 h 361466"/>
              <a:gd name="connsiteX460" fmla="*/ 136191 w 977755"/>
              <a:gd name="connsiteY460" fmla="*/ 63028 h 361466"/>
              <a:gd name="connsiteX461" fmla="*/ 126198 w 977755"/>
              <a:gd name="connsiteY461" fmla="*/ 73021 h 361466"/>
              <a:gd name="connsiteX462" fmla="*/ 116205 w 977755"/>
              <a:gd name="connsiteY462" fmla="*/ 63028 h 361466"/>
              <a:gd name="connsiteX463" fmla="*/ 126198 w 977755"/>
              <a:gd name="connsiteY463" fmla="*/ 53035 h 361466"/>
              <a:gd name="connsiteX464" fmla="*/ 283162 w 977755"/>
              <a:gd name="connsiteY464" fmla="*/ 50822 h 361466"/>
              <a:gd name="connsiteX465" fmla="*/ 295368 w 977755"/>
              <a:gd name="connsiteY465" fmla="*/ 63028 h 361466"/>
              <a:gd name="connsiteX466" fmla="*/ 283162 w 977755"/>
              <a:gd name="connsiteY466" fmla="*/ 75234 h 361466"/>
              <a:gd name="connsiteX467" fmla="*/ 270956 w 977755"/>
              <a:gd name="connsiteY467" fmla="*/ 63028 h 361466"/>
              <a:gd name="connsiteX468" fmla="*/ 283162 w 977755"/>
              <a:gd name="connsiteY468" fmla="*/ 50822 h 361466"/>
              <a:gd name="connsiteX469" fmla="*/ 361536 w 977755"/>
              <a:gd name="connsiteY469" fmla="*/ 49466 h 361466"/>
              <a:gd name="connsiteX470" fmla="*/ 375098 w 977755"/>
              <a:gd name="connsiteY470" fmla="*/ 63028 h 361466"/>
              <a:gd name="connsiteX471" fmla="*/ 361536 w 977755"/>
              <a:gd name="connsiteY471" fmla="*/ 76590 h 361466"/>
              <a:gd name="connsiteX472" fmla="*/ 347974 w 977755"/>
              <a:gd name="connsiteY472" fmla="*/ 63028 h 361466"/>
              <a:gd name="connsiteX473" fmla="*/ 361536 w 977755"/>
              <a:gd name="connsiteY473" fmla="*/ 49466 h 361466"/>
              <a:gd name="connsiteX474" fmla="*/ 518428 w 977755"/>
              <a:gd name="connsiteY474" fmla="*/ 46396 h 361466"/>
              <a:gd name="connsiteX475" fmla="*/ 535060 w 977755"/>
              <a:gd name="connsiteY475" fmla="*/ 63027 h 361466"/>
              <a:gd name="connsiteX476" fmla="*/ 518428 w 977755"/>
              <a:gd name="connsiteY476" fmla="*/ 79659 h 361466"/>
              <a:gd name="connsiteX477" fmla="*/ 501797 w 977755"/>
              <a:gd name="connsiteY477" fmla="*/ 63027 h 361466"/>
              <a:gd name="connsiteX478" fmla="*/ 518428 w 977755"/>
              <a:gd name="connsiteY478" fmla="*/ 46396 h 361466"/>
              <a:gd name="connsiteX479" fmla="*/ 596946 w 977755"/>
              <a:gd name="connsiteY479" fmla="*/ 44612 h 361466"/>
              <a:gd name="connsiteX480" fmla="*/ 615362 w 977755"/>
              <a:gd name="connsiteY480" fmla="*/ 63028 h 361466"/>
              <a:gd name="connsiteX481" fmla="*/ 596946 w 977755"/>
              <a:gd name="connsiteY481" fmla="*/ 81444 h 361466"/>
              <a:gd name="connsiteX482" fmla="*/ 578530 w 977755"/>
              <a:gd name="connsiteY482" fmla="*/ 63028 h 361466"/>
              <a:gd name="connsiteX483" fmla="*/ 596946 w 977755"/>
              <a:gd name="connsiteY483" fmla="*/ 44612 h 361466"/>
              <a:gd name="connsiteX484" fmla="*/ 753766 w 977755"/>
              <a:gd name="connsiteY484" fmla="*/ 40400 h 361466"/>
              <a:gd name="connsiteX485" fmla="*/ 776394 w 977755"/>
              <a:gd name="connsiteY485" fmla="*/ 63027 h 361466"/>
              <a:gd name="connsiteX486" fmla="*/ 753766 w 977755"/>
              <a:gd name="connsiteY486" fmla="*/ 85655 h 361466"/>
              <a:gd name="connsiteX487" fmla="*/ 731139 w 977755"/>
              <a:gd name="connsiteY487" fmla="*/ 63027 h 361466"/>
              <a:gd name="connsiteX488" fmla="*/ 753766 w 977755"/>
              <a:gd name="connsiteY488" fmla="*/ 40400 h 361466"/>
              <a:gd name="connsiteX489" fmla="*/ 832283 w 977755"/>
              <a:gd name="connsiteY489" fmla="*/ 37973 h 361466"/>
              <a:gd name="connsiteX490" fmla="*/ 857337 w 977755"/>
              <a:gd name="connsiteY490" fmla="*/ 63027 h 361466"/>
              <a:gd name="connsiteX491" fmla="*/ 832283 w 977755"/>
              <a:gd name="connsiteY491" fmla="*/ 88153 h 361466"/>
              <a:gd name="connsiteX492" fmla="*/ 807229 w 977755"/>
              <a:gd name="connsiteY492" fmla="*/ 63027 h 361466"/>
              <a:gd name="connsiteX493" fmla="*/ 832283 w 977755"/>
              <a:gd name="connsiteY493" fmla="*/ 37973 h 361466"/>
              <a:gd name="connsiteX494" fmla="*/ 8566 w 977755"/>
              <a:gd name="connsiteY494" fmla="*/ 15275 h 361466"/>
              <a:gd name="connsiteX495" fmla="*/ 15632 w 977755"/>
              <a:gd name="connsiteY495" fmla="*/ 19058 h 361466"/>
              <a:gd name="connsiteX496" fmla="*/ 17060 w 977755"/>
              <a:gd name="connsiteY496" fmla="*/ 23841 h 361466"/>
              <a:gd name="connsiteX497" fmla="*/ 16917 w 977755"/>
              <a:gd name="connsiteY497" fmla="*/ 25554 h 361466"/>
              <a:gd name="connsiteX498" fmla="*/ 15632 w 977755"/>
              <a:gd name="connsiteY498" fmla="*/ 28623 h 361466"/>
              <a:gd name="connsiteX499" fmla="*/ 8566 w 977755"/>
              <a:gd name="connsiteY499" fmla="*/ 32406 h 361466"/>
              <a:gd name="connsiteX500" fmla="*/ 6852 w 977755"/>
              <a:gd name="connsiteY500" fmla="*/ 32192 h 361466"/>
              <a:gd name="connsiteX501" fmla="*/ 2498 w 977755"/>
              <a:gd name="connsiteY501" fmla="*/ 29836 h 361466"/>
              <a:gd name="connsiteX502" fmla="*/ 1428 w 977755"/>
              <a:gd name="connsiteY502" fmla="*/ 28623 h 361466"/>
              <a:gd name="connsiteX503" fmla="*/ 143 w 977755"/>
              <a:gd name="connsiteY503" fmla="*/ 25554 h 361466"/>
              <a:gd name="connsiteX504" fmla="*/ 0 w 977755"/>
              <a:gd name="connsiteY504" fmla="*/ 23841 h 361466"/>
              <a:gd name="connsiteX505" fmla="*/ 143 w 977755"/>
              <a:gd name="connsiteY505" fmla="*/ 22127 h 361466"/>
              <a:gd name="connsiteX506" fmla="*/ 1428 w 977755"/>
              <a:gd name="connsiteY506" fmla="*/ 19058 h 361466"/>
              <a:gd name="connsiteX507" fmla="*/ 2498 w 977755"/>
              <a:gd name="connsiteY507" fmla="*/ 17773 h 361466"/>
              <a:gd name="connsiteX508" fmla="*/ 6852 w 977755"/>
              <a:gd name="connsiteY508" fmla="*/ 15418 h 361466"/>
              <a:gd name="connsiteX509" fmla="*/ 8566 w 977755"/>
              <a:gd name="connsiteY509" fmla="*/ 15275 h 361466"/>
              <a:gd name="connsiteX510" fmla="*/ 87011 w 977755"/>
              <a:gd name="connsiteY510" fmla="*/ 14347 h 361466"/>
              <a:gd name="connsiteX511" fmla="*/ 96505 w 977755"/>
              <a:gd name="connsiteY511" fmla="*/ 23840 h 361466"/>
              <a:gd name="connsiteX512" fmla="*/ 96291 w 977755"/>
              <a:gd name="connsiteY512" fmla="*/ 25768 h 361466"/>
              <a:gd name="connsiteX513" fmla="*/ 87011 w 977755"/>
              <a:gd name="connsiteY513" fmla="*/ 33334 h 361466"/>
              <a:gd name="connsiteX514" fmla="*/ 77732 w 977755"/>
              <a:gd name="connsiteY514" fmla="*/ 25768 h 361466"/>
              <a:gd name="connsiteX515" fmla="*/ 77518 w 977755"/>
              <a:gd name="connsiteY515" fmla="*/ 23840 h 361466"/>
              <a:gd name="connsiteX516" fmla="*/ 87011 w 977755"/>
              <a:gd name="connsiteY516" fmla="*/ 14347 h 361466"/>
              <a:gd name="connsiteX517" fmla="*/ 243832 w 977755"/>
              <a:gd name="connsiteY517" fmla="*/ 12205 h 361466"/>
              <a:gd name="connsiteX518" fmla="*/ 255467 w 977755"/>
              <a:gd name="connsiteY518" fmla="*/ 23840 h 361466"/>
              <a:gd name="connsiteX519" fmla="*/ 255253 w 977755"/>
              <a:gd name="connsiteY519" fmla="*/ 26195 h 361466"/>
              <a:gd name="connsiteX520" fmla="*/ 243832 w 977755"/>
              <a:gd name="connsiteY520" fmla="*/ 35475 h 361466"/>
              <a:gd name="connsiteX521" fmla="*/ 232411 w 977755"/>
              <a:gd name="connsiteY521" fmla="*/ 26195 h 361466"/>
              <a:gd name="connsiteX522" fmla="*/ 232197 w 977755"/>
              <a:gd name="connsiteY522" fmla="*/ 23840 h 361466"/>
              <a:gd name="connsiteX523" fmla="*/ 243832 w 977755"/>
              <a:gd name="connsiteY523" fmla="*/ 12205 h 361466"/>
              <a:gd name="connsiteX524" fmla="*/ 322349 w 977755"/>
              <a:gd name="connsiteY524" fmla="*/ 10921 h 361466"/>
              <a:gd name="connsiteX525" fmla="*/ 329559 w 977755"/>
              <a:gd name="connsiteY525" fmla="*/ 13134 h 361466"/>
              <a:gd name="connsiteX526" fmla="*/ 335198 w 977755"/>
              <a:gd name="connsiteY526" fmla="*/ 23841 h 361466"/>
              <a:gd name="connsiteX527" fmla="*/ 334912 w 977755"/>
              <a:gd name="connsiteY527" fmla="*/ 26410 h 361466"/>
              <a:gd name="connsiteX528" fmla="*/ 329559 w 977755"/>
              <a:gd name="connsiteY528" fmla="*/ 34476 h 361466"/>
              <a:gd name="connsiteX529" fmla="*/ 322349 w 977755"/>
              <a:gd name="connsiteY529" fmla="*/ 36689 h 361466"/>
              <a:gd name="connsiteX530" fmla="*/ 319780 w 977755"/>
              <a:gd name="connsiteY530" fmla="*/ 36404 h 361466"/>
              <a:gd name="connsiteX531" fmla="*/ 309787 w 977755"/>
              <a:gd name="connsiteY531" fmla="*/ 26410 h 361466"/>
              <a:gd name="connsiteX532" fmla="*/ 309501 w 977755"/>
              <a:gd name="connsiteY532" fmla="*/ 23841 h 361466"/>
              <a:gd name="connsiteX533" fmla="*/ 319780 w 977755"/>
              <a:gd name="connsiteY533" fmla="*/ 11207 h 361466"/>
              <a:gd name="connsiteX534" fmla="*/ 322349 w 977755"/>
              <a:gd name="connsiteY534" fmla="*/ 10921 h 361466"/>
              <a:gd name="connsiteX535" fmla="*/ 479098 w 977755"/>
              <a:gd name="connsiteY535" fmla="*/ 7994 h 361466"/>
              <a:gd name="connsiteX536" fmla="*/ 492232 w 977755"/>
              <a:gd name="connsiteY536" fmla="*/ 14989 h 361466"/>
              <a:gd name="connsiteX537" fmla="*/ 494944 w 977755"/>
              <a:gd name="connsiteY537" fmla="*/ 23840 h 361466"/>
              <a:gd name="connsiteX538" fmla="*/ 494659 w 977755"/>
              <a:gd name="connsiteY538" fmla="*/ 27052 h 361466"/>
              <a:gd name="connsiteX539" fmla="*/ 492303 w 977755"/>
              <a:gd name="connsiteY539" fmla="*/ 32691 h 361466"/>
              <a:gd name="connsiteX540" fmla="*/ 479098 w 977755"/>
              <a:gd name="connsiteY540" fmla="*/ 39615 h 361466"/>
              <a:gd name="connsiteX541" fmla="*/ 475886 w 977755"/>
              <a:gd name="connsiteY541" fmla="*/ 39258 h 361466"/>
              <a:gd name="connsiteX542" fmla="*/ 467891 w 977755"/>
              <a:gd name="connsiteY542" fmla="*/ 34975 h 361466"/>
              <a:gd name="connsiteX543" fmla="*/ 465964 w 977755"/>
              <a:gd name="connsiteY543" fmla="*/ 32620 h 361466"/>
              <a:gd name="connsiteX544" fmla="*/ 463608 w 977755"/>
              <a:gd name="connsiteY544" fmla="*/ 26981 h 361466"/>
              <a:gd name="connsiteX545" fmla="*/ 463323 w 977755"/>
              <a:gd name="connsiteY545" fmla="*/ 23769 h 361466"/>
              <a:gd name="connsiteX546" fmla="*/ 463608 w 977755"/>
              <a:gd name="connsiteY546" fmla="*/ 20557 h 361466"/>
              <a:gd name="connsiteX547" fmla="*/ 465964 w 977755"/>
              <a:gd name="connsiteY547" fmla="*/ 14918 h 361466"/>
              <a:gd name="connsiteX548" fmla="*/ 467891 w 977755"/>
              <a:gd name="connsiteY548" fmla="*/ 12562 h 361466"/>
              <a:gd name="connsiteX549" fmla="*/ 475886 w 977755"/>
              <a:gd name="connsiteY549" fmla="*/ 8280 h 361466"/>
              <a:gd name="connsiteX550" fmla="*/ 479098 w 977755"/>
              <a:gd name="connsiteY550" fmla="*/ 7994 h 361466"/>
              <a:gd name="connsiteX551" fmla="*/ 557687 w 977755"/>
              <a:gd name="connsiteY551" fmla="*/ 6352 h 361466"/>
              <a:gd name="connsiteX552" fmla="*/ 575175 w 977755"/>
              <a:gd name="connsiteY552" fmla="*/ 23840 h 361466"/>
              <a:gd name="connsiteX553" fmla="*/ 574818 w 977755"/>
              <a:gd name="connsiteY553" fmla="*/ 27338 h 361466"/>
              <a:gd name="connsiteX554" fmla="*/ 557687 w 977755"/>
              <a:gd name="connsiteY554" fmla="*/ 41328 h 361466"/>
              <a:gd name="connsiteX555" fmla="*/ 540556 w 977755"/>
              <a:gd name="connsiteY555" fmla="*/ 27338 h 361466"/>
              <a:gd name="connsiteX556" fmla="*/ 540199 w 977755"/>
              <a:gd name="connsiteY556" fmla="*/ 23840 h 361466"/>
              <a:gd name="connsiteX557" fmla="*/ 557687 w 977755"/>
              <a:gd name="connsiteY557" fmla="*/ 6352 h 361466"/>
              <a:gd name="connsiteX558" fmla="*/ 714579 w 977755"/>
              <a:gd name="connsiteY558" fmla="*/ 2284 h 361466"/>
              <a:gd name="connsiteX559" fmla="*/ 736064 w 977755"/>
              <a:gd name="connsiteY559" fmla="*/ 23769 h 361466"/>
              <a:gd name="connsiteX560" fmla="*/ 735636 w 977755"/>
              <a:gd name="connsiteY560" fmla="*/ 28123 h 361466"/>
              <a:gd name="connsiteX561" fmla="*/ 714579 w 977755"/>
              <a:gd name="connsiteY561" fmla="*/ 45326 h 361466"/>
              <a:gd name="connsiteX562" fmla="*/ 693522 w 977755"/>
              <a:gd name="connsiteY562" fmla="*/ 28123 h 361466"/>
              <a:gd name="connsiteX563" fmla="*/ 693094 w 977755"/>
              <a:gd name="connsiteY563" fmla="*/ 23769 h 361466"/>
              <a:gd name="connsiteX564" fmla="*/ 714579 w 977755"/>
              <a:gd name="connsiteY564" fmla="*/ 2284 h 361466"/>
              <a:gd name="connsiteX565" fmla="*/ 793025 w 977755"/>
              <a:gd name="connsiteY565" fmla="*/ 0 h 361466"/>
              <a:gd name="connsiteX566" fmla="*/ 806373 w 977755"/>
              <a:gd name="connsiteY566" fmla="*/ 4069 h 361466"/>
              <a:gd name="connsiteX567" fmla="*/ 816865 w 977755"/>
              <a:gd name="connsiteY567" fmla="*/ 23841 h 361466"/>
              <a:gd name="connsiteX568" fmla="*/ 816366 w 977755"/>
              <a:gd name="connsiteY568" fmla="*/ 28623 h 361466"/>
              <a:gd name="connsiteX569" fmla="*/ 806373 w 977755"/>
              <a:gd name="connsiteY569" fmla="*/ 43613 h 361466"/>
              <a:gd name="connsiteX570" fmla="*/ 793025 w 977755"/>
              <a:gd name="connsiteY570" fmla="*/ 47682 h 361466"/>
              <a:gd name="connsiteX571" fmla="*/ 788242 w 977755"/>
              <a:gd name="connsiteY571" fmla="*/ 47182 h 361466"/>
              <a:gd name="connsiteX572" fmla="*/ 769684 w 977755"/>
              <a:gd name="connsiteY572" fmla="*/ 28623 h 361466"/>
              <a:gd name="connsiteX573" fmla="*/ 769184 w 977755"/>
              <a:gd name="connsiteY573" fmla="*/ 23841 h 361466"/>
              <a:gd name="connsiteX574" fmla="*/ 788242 w 977755"/>
              <a:gd name="connsiteY574" fmla="*/ 500 h 361466"/>
              <a:gd name="connsiteX575" fmla="*/ 793025 w 977755"/>
              <a:gd name="connsiteY575" fmla="*/ 0 h 36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977755" h="361466">
                <a:moveTo>
                  <a:pt x="8566" y="329059"/>
                </a:moveTo>
                <a:cubicBezTo>
                  <a:pt x="11492" y="329059"/>
                  <a:pt x="14062" y="330558"/>
                  <a:pt x="15632" y="332842"/>
                </a:cubicBezTo>
                <a:cubicBezTo>
                  <a:pt x="16489" y="334198"/>
                  <a:pt x="17060" y="335840"/>
                  <a:pt x="17060" y="337625"/>
                </a:cubicBezTo>
                <a:cubicBezTo>
                  <a:pt x="17060" y="338838"/>
                  <a:pt x="16846" y="339980"/>
                  <a:pt x="16417" y="340979"/>
                </a:cubicBezTo>
                <a:cubicBezTo>
                  <a:pt x="16203" y="341479"/>
                  <a:pt x="15918" y="341979"/>
                  <a:pt x="15632" y="342407"/>
                </a:cubicBezTo>
                <a:cubicBezTo>
                  <a:pt x="15347" y="342835"/>
                  <a:pt x="14990" y="343264"/>
                  <a:pt x="14633" y="343620"/>
                </a:cubicBezTo>
                <a:cubicBezTo>
                  <a:pt x="13062" y="345191"/>
                  <a:pt x="10921" y="346119"/>
                  <a:pt x="8566" y="346119"/>
                </a:cubicBezTo>
                <a:cubicBezTo>
                  <a:pt x="7994" y="346119"/>
                  <a:pt x="7423" y="346119"/>
                  <a:pt x="6852" y="345976"/>
                </a:cubicBezTo>
                <a:cubicBezTo>
                  <a:pt x="5139" y="345619"/>
                  <a:pt x="3640" y="344763"/>
                  <a:pt x="2498" y="343620"/>
                </a:cubicBezTo>
                <a:cubicBezTo>
                  <a:pt x="2070" y="343192"/>
                  <a:pt x="1713" y="342764"/>
                  <a:pt x="1428" y="342336"/>
                </a:cubicBezTo>
                <a:cubicBezTo>
                  <a:pt x="1142" y="341907"/>
                  <a:pt x="857" y="341408"/>
                  <a:pt x="642" y="340908"/>
                </a:cubicBezTo>
                <a:cubicBezTo>
                  <a:pt x="428" y="340408"/>
                  <a:pt x="286" y="339909"/>
                  <a:pt x="143" y="339338"/>
                </a:cubicBezTo>
                <a:cubicBezTo>
                  <a:pt x="71" y="338767"/>
                  <a:pt x="0" y="338196"/>
                  <a:pt x="0" y="337625"/>
                </a:cubicBezTo>
                <a:cubicBezTo>
                  <a:pt x="0" y="336982"/>
                  <a:pt x="71" y="336411"/>
                  <a:pt x="143" y="335911"/>
                </a:cubicBezTo>
                <a:cubicBezTo>
                  <a:pt x="357" y="334769"/>
                  <a:pt x="785" y="333770"/>
                  <a:pt x="1428" y="332842"/>
                </a:cubicBezTo>
                <a:cubicBezTo>
                  <a:pt x="1784" y="332342"/>
                  <a:pt x="2141" y="331914"/>
                  <a:pt x="2498" y="331557"/>
                </a:cubicBezTo>
                <a:cubicBezTo>
                  <a:pt x="3712" y="330344"/>
                  <a:pt x="5211" y="329559"/>
                  <a:pt x="6852" y="329202"/>
                </a:cubicBezTo>
                <a:cubicBezTo>
                  <a:pt x="7423" y="329130"/>
                  <a:pt x="7994" y="329059"/>
                  <a:pt x="8566" y="329059"/>
                </a:cubicBezTo>
                <a:close/>
                <a:moveTo>
                  <a:pt x="86939" y="328060"/>
                </a:moveTo>
                <a:cubicBezTo>
                  <a:pt x="92222" y="328060"/>
                  <a:pt x="96433" y="332343"/>
                  <a:pt x="96433" y="337554"/>
                </a:cubicBezTo>
                <a:cubicBezTo>
                  <a:pt x="96433" y="338910"/>
                  <a:pt x="96219" y="340123"/>
                  <a:pt x="95719" y="341265"/>
                </a:cubicBezTo>
                <a:cubicBezTo>
                  <a:pt x="95219" y="342407"/>
                  <a:pt x="94506" y="343407"/>
                  <a:pt x="93578" y="344263"/>
                </a:cubicBezTo>
                <a:cubicBezTo>
                  <a:pt x="91865" y="345976"/>
                  <a:pt x="89509" y="347047"/>
                  <a:pt x="86868" y="347047"/>
                </a:cubicBezTo>
                <a:cubicBezTo>
                  <a:pt x="84227" y="347047"/>
                  <a:pt x="81872" y="345976"/>
                  <a:pt x="80158" y="344263"/>
                </a:cubicBezTo>
                <a:cubicBezTo>
                  <a:pt x="79302" y="343407"/>
                  <a:pt x="78659" y="342407"/>
                  <a:pt x="78160" y="341265"/>
                </a:cubicBezTo>
                <a:cubicBezTo>
                  <a:pt x="77732" y="340123"/>
                  <a:pt x="77446" y="338838"/>
                  <a:pt x="77446" y="337554"/>
                </a:cubicBezTo>
                <a:cubicBezTo>
                  <a:pt x="77446" y="332271"/>
                  <a:pt x="81729" y="328060"/>
                  <a:pt x="86939" y="328060"/>
                </a:cubicBezTo>
                <a:close/>
                <a:moveTo>
                  <a:pt x="243903" y="325990"/>
                </a:moveTo>
                <a:cubicBezTo>
                  <a:pt x="250327" y="325990"/>
                  <a:pt x="255538" y="331201"/>
                  <a:pt x="255538" y="337625"/>
                </a:cubicBezTo>
                <a:cubicBezTo>
                  <a:pt x="255538" y="339195"/>
                  <a:pt x="255181" y="340766"/>
                  <a:pt x="254610" y="342122"/>
                </a:cubicBezTo>
                <a:cubicBezTo>
                  <a:pt x="253967" y="343478"/>
                  <a:pt x="253182" y="344763"/>
                  <a:pt x="252111" y="345834"/>
                </a:cubicBezTo>
                <a:cubicBezTo>
                  <a:pt x="250041" y="347975"/>
                  <a:pt x="247115" y="349260"/>
                  <a:pt x="243903" y="349260"/>
                </a:cubicBezTo>
                <a:cubicBezTo>
                  <a:pt x="240691" y="349260"/>
                  <a:pt x="237764" y="347904"/>
                  <a:pt x="235694" y="345834"/>
                </a:cubicBezTo>
                <a:cubicBezTo>
                  <a:pt x="234624" y="344763"/>
                  <a:pt x="233767" y="343478"/>
                  <a:pt x="233196" y="342122"/>
                </a:cubicBezTo>
                <a:cubicBezTo>
                  <a:pt x="232625" y="340766"/>
                  <a:pt x="232268" y="339195"/>
                  <a:pt x="232268" y="337625"/>
                </a:cubicBezTo>
                <a:cubicBezTo>
                  <a:pt x="232268" y="331201"/>
                  <a:pt x="237479" y="325990"/>
                  <a:pt x="243903" y="325990"/>
                </a:cubicBezTo>
                <a:close/>
                <a:moveTo>
                  <a:pt x="322349" y="324705"/>
                </a:moveTo>
                <a:cubicBezTo>
                  <a:pt x="324990" y="324705"/>
                  <a:pt x="327489" y="325562"/>
                  <a:pt x="329559" y="326918"/>
                </a:cubicBezTo>
                <a:cubicBezTo>
                  <a:pt x="332913" y="329273"/>
                  <a:pt x="335198" y="333199"/>
                  <a:pt x="335198" y="337625"/>
                </a:cubicBezTo>
                <a:cubicBezTo>
                  <a:pt x="335198" y="339409"/>
                  <a:pt x="334841" y="341051"/>
                  <a:pt x="334198" y="342621"/>
                </a:cubicBezTo>
                <a:cubicBezTo>
                  <a:pt x="333556" y="344120"/>
                  <a:pt x="332557" y="345548"/>
                  <a:pt x="331414" y="346690"/>
                </a:cubicBezTo>
                <a:cubicBezTo>
                  <a:pt x="330843" y="347261"/>
                  <a:pt x="330201" y="347832"/>
                  <a:pt x="329559" y="348260"/>
                </a:cubicBezTo>
                <a:cubicBezTo>
                  <a:pt x="327489" y="349688"/>
                  <a:pt x="324990" y="350473"/>
                  <a:pt x="322349" y="350473"/>
                </a:cubicBezTo>
                <a:cubicBezTo>
                  <a:pt x="321493" y="350473"/>
                  <a:pt x="320636" y="350330"/>
                  <a:pt x="319780" y="350188"/>
                </a:cubicBezTo>
                <a:cubicBezTo>
                  <a:pt x="317281" y="349688"/>
                  <a:pt x="314997" y="348403"/>
                  <a:pt x="313284" y="346690"/>
                </a:cubicBezTo>
                <a:cubicBezTo>
                  <a:pt x="312071" y="345548"/>
                  <a:pt x="311143" y="344192"/>
                  <a:pt x="310500" y="342621"/>
                </a:cubicBezTo>
                <a:cubicBezTo>
                  <a:pt x="309858" y="341122"/>
                  <a:pt x="309501" y="339409"/>
                  <a:pt x="309501" y="337625"/>
                </a:cubicBezTo>
                <a:cubicBezTo>
                  <a:pt x="309501" y="331415"/>
                  <a:pt x="313927" y="326204"/>
                  <a:pt x="319780" y="324990"/>
                </a:cubicBezTo>
                <a:cubicBezTo>
                  <a:pt x="320565" y="324776"/>
                  <a:pt x="321493" y="324705"/>
                  <a:pt x="322349" y="324705"/>
                </a:cubicBezTo>
                <a:close/>
                <a:moveTo>
                  <a:pt x="479098" y="321707"/>
                </a:moveTo>
                <a:cubicBezTo>
                  <a:pt x="484594" y="321707"/>
                  <a:pt x="489376" y="324491"/>
                  <a:pt x="492232" y="328702"/>
                </a:cubicBezTo>
                <a:cubicBezTo>
                  <a:pt x="493945" y="331272"/>
                  <a:pt x="494944" y="334270"/>
                  <a:pt x="494944" y="337553"/>
                </a:cubicBezTo>
                <a:cubicBezTo>
                  <a:pt x="494944" y="339695"/>
                  <a:pt x="494516" y="341836"/>
                  <a:pt x="493731" y="343692"/>
                </a:cubicBezTo>
                <a:cubicBezTo>
                  <a:pt x="493374" y="344691"/>
                  <a:pt x="492874" y="345548"/>
                  <a:pt x="492303" y="346404"/>
                </a:cubicBezTo>
                <a:cubicBezTo>
                  <a:pt x="491732" y="347261"/>
                  <a:pt x="491090" y="348046"/>
                  <a:pt x="490304" y="348760"/>
                </a:cubicBezTo>
                <a:cubicBezTo>
                  <a:pt x="487449" y="351615"/>
                  <a:pt x="483452" y="353400"/>
                  <a:pt x="479098" y="353400"/>
                </a:cubicBezTo>
                <a:cubicBezTo>
                  <a:pt x="477956" y="353400"/>
                  <a:pt x="476885" y="353257"/>
                  <a:pt x="475886" y="353043"/>
                </a:cubicBezTo>
                <a:cubicBezTo>
                  <a:pt x="472816" y="352472"/>
                  <a:pt x="470033" y="350901"/>
                  <a:pt x="467891" y="348760"/>
                </a:cubicBezTo>
                <a:cubicBezTo>
                  <a:pt x="467177" y="348046"/>
                  <a:pt x="466535" y="347261"/>
                  <a:pt x="465964" y="346404"/>
                </a:cubicBezTo>
                <a:cubicBezTo>
                  <a:pt x="465393" y="345548"/>
                  <a:pt x="464965" y="344620"/>
                  <a:pt x="464536" y="343692"/>
                </a:cubicBezTo>
                <a:cubicBezTo>
                  <a:pt x="464108" y="342693"/>
                  <a:pt x="463823" y="341693"/>
                  <a:pt x="463608" y="340694"/>
                </a:cubicBezTo>
                <a:cubicBezTo>
                  <a:pt x="463466" y="339623"/>
                  <a:pt x="463323" y="338553"/>
                  <a:pt x="463323" y="337482"/>
                </a:cubicBezTo>
                <a:cubicBezTo>
                  <a:pt x="463323" y="336340"/>
                  <a:pt x="463394" y="335269"/>
                  <a:pt x="463608" y="334270"/>
                </a:cubicBezTo>
                <a:cubicBezTo>
                  <a:pt x="464037" y="332200"/>
                  <a:pt x="464822" y="330344"/>
                  <a:pt x="465964" y="328631"/>
                </a:cubicBezTo>
                <a:cubicBezTo>
                  <a:pt x="466535" y="327774"/>
                  <a:pt x="467177" y="326989"/>
                  <a:pt x="467891" y="326275"/>
                </a:cubicBezTo>
                <a:cubicBezTo>
                  <a:pt x="470033" y="324134"/>
                  <a:pt x="472816" y="322635"/>
                  <a:pt x="475886" y="321993"/>
                </a:cubicBezTo>
                <a:cubicBezTo>
                  <a:pt x="476956" y="321850"/>
                  <a:pt x="478027" y="321707"/>
                  <a:pt x="479098" y="321707"/>
                </a:cubicBezTo>
                <a:close/>
                <a:moveTo>
                  <a:pt x="557687" y="320066"/>
                </a:moveTo>
                <a:cubicBezTo>
                  <a:pt x="567323" y="320066"/>
                  <a:pt x="575175" y="327918"/>
                  <a:pt x="575175" y="337554"/>
                </a:cubicBezTo>
                <a:cubicBezTo>
                  <a:pt x="575175" y="339981"/>
                  <a:pt x="574675" y="342336"/>
                  <a:pt x="573819" y="344406"/>
                </a:cubicBezTo>
                <a:cubicBezTo>
                  <a:pt x="572891" y="346476"/>
                  <a:pt x="571606" y="348404"/>
                  <a:pt x="570178" y="349974"/>
                </a:cubicBezTo>
                <a:cubicBezTo>
                  <a:pt x="566966" y="353115"/>
                  <a:pt x="562612" y="355113"/>
                  <a:pt x="557758" y="355113"/>
                </a:cubicBezTo>
                <a:cubicBezTo>
                  <a:pt x="552905" y="355113"/>
                  <a:pt x="548479" y="353115"/>
                  <a:pt x="545338" y="349974"/>
                </a:cubicBezTo>
                <a:cubicBezTo>
                  <a:pt x="543697" y="348404"/>
                  <a:pt x="542412" y="346476"/>
                  <a:pt x="541555" y="344406"/>
                </a:cubicBezTo>
                <a:cubicBezTo>
                  <a:pt x="540699" y="342265"/>
                  <a:pt x="540199" y="339981"/>
                  <a:pt x="540199" y="337554"/>
                </a:cubicBezTo>
                <a:cubicBezTo>
                  <a:pt x="540199" y="327918"/>
                  <a:pt x="548051" y="320066"/>
                  <a:pt x="557687" y="320066"/>
                </a:cubicBezTo>
                <a:close/>
                <a:moveTo>
                  <a:pt x="714579" y="316140"/>
                </a:moveTo>
                <a:cubicBezTo>
                  <a:pt x="726428" y="316140"/>
                  <a:pt x="736064" y="325776"/>
                  <a:pt x="736064" y="337625"/>
                </a:cubicBezTo>
                <a:cubicBezTo>
                  <a:pt x="736064" y="340552"/>
                  <a:pt x="735422" y="343407"/>
                  <a:pt x="734351" y="345977"/>
                </a:cubicBezTo>
                <a:cubicBezTo>
                  <a:pt x="733281" y="348546"/>
                  <a:pt x="731710" y="350830"/>
                  <a:pt x="729854" y="352829"/>
                </a:cubicBezTo>
                <a:cubicBezTo>
                  <a:pt x="726000" y="356684"/>
                  <a:pt x="720575" y="359111"/>
                  <a:pt x="714651" y="359111"/>
                </a:cubicBezTo>
                <a:cubicBezTo>
                  <a:pt x="708726" y="359111"/>
                  <a:pt x="703373" y="356755"/>
                  <a:pt x="699447" y="352829"/>
                </a:cubicBezTo>
                <a:cubicBezTo>
                  <a:pt x="697448" y="350902"/>
                  <a:pt x="695878" y="348546"/>
                  <a:pt x="694807" y="345977"/>
                </a:cubicBezTo>
                <a:cubicBezTo>
                  <a:pt x="693665" y="343407"/>
                  <a:pt x="693094" y="340623"/>
                  <a:pt x="693094" y="337625"/>
                </a:cubicBezTo>
                <a:cubicBezTo>
                  <a:pt x="693094" y="325776"/>
                  <a:pt x="702730" y="316140"/>
                  <a:pt x="714579" y="316140"/>
                </a:cubicBezTo>
                <a:close/>
                <a:moveTo>
                  <a:pt x="793025" y="313784"/>
                </a:moveTo>
                <a:cubicBezTo>
                  <a:pt x="797950" y="313784"/>
                  <a:pt x="802590" y="315283"/>
                  <a:pt x="806373" y="317853"/>
                </a:cubicBezTo>
                <a:cubicBezTo>
                  <a:pt x="812725" y="322135"/>
                  <a:pt x="816865" y="329416"/>
                  <a:pt x="816865" y="337625"/>
                </a:cubicBezTo>
                <a:cubicBezTo>
                  <a:pt x="816865" y="340908"/>
                  <a:pt x="816223" y="344049"/>
                  <a:pt x="815010" y="346904"/>
                </a:cubicBezTo>
                <a:cubicBezTo>
                  <a:pt x="813796" y="349759"/>
                  <a:pt x="812012" y="352329"/>
                  <a:pt x="809870" y="354470"/>
                </a:cubicBezTo>
                <a:cubicBezTo>
                  <a:pt x="808800" y="355541"/>
                  <a:pt x="807586" y="356469"/>
                  <a:pt x="806373" y="357397"/>
                </a:cubicBezTo>
                <a:cubicBezTo>
                  <a:pt x="802518" y="359967"/>
                  <a:pt x="797950" y="361466"/>
                  <a:pt x="793025" y="361466"/>
                </a:cubicBezTo>
                <a:cubicBezTo>
                  <a:pt x="791383" y="361466"/>
                  <a:pt x="789813" y="361251"/>
                  <a:pt x="788242" y="360966"/>
                </a:cubicBezTo>
                <a:cubicBezTo>
                  <a:pt x="783603" y="360038"/>
                  <a:pt x="779391" y="357682"/>
                  <a:pt x="776179" y="354470"/>
                </a:cubicBezTo>
                <a:cubicBezTo>
                  <a:pt x="773966" y="352329"/>
                  <a:pt x="772253" y="349759"/>
                  <a:pt x="771040" y="346904"/>
                </a:cubicBezTo>
                <a:cubicBezTo>
                  <a:pt x="769826" y="344049"/>
                  <a:pt x="769184" y="340908"/>
                  <a:pt x="769184" y="337625"/>
                </a:cubicBezTo>
                <a:cubicBezTo>
                  <a:pt x="769184" y="326133"/>
                  <a:pt x="777393" y="316496"/>
                  <a:pt x="788242" y="314284"/>
                </a:cubicBezTo>
                <a:cubicBezTo>
                  <a:pt x="789741" y="313927"/>
                  <a:pt x="791383" y="313784"/>
                  <a:pt x="793025" y="313784"/>
                </a:cubicBezTo>
                <a:close/>
                <a:moveTo>
                  <a:pt x="47753" y="289372"/>
                </a:moveTo>
                <a:cubicBezTo>
                  <a:pt x="52749" y="289372"/>
                  <a:pt x="56747" y="293369"/>
                  <a:pt x="56747" y="298366"/>
                </a:cubicBezTo>
                <a:cubicBezTo>
                  <a:pt x="56747" y="303362"/>
                  <a:pt x="52749" y="307360"/>
                  <a:pt x="47753" y="307360"/>
                </a:cubicBezTo>
                <a:cubicBezTo>
                  <a:pt x="42756" y="307360"/>
                  <a:pt x="38759" y="303362"/>
                  <a:pt x="38759" y="298366"/>
                </a:cubicBezTo>
                <a:cubicBezTo>
                  <a:pt x="38759" y="293369"/>
                  <a:pt x="42756" y="289372"/>
                  <a:pt x="47753" y="289372"/>
                </a:cubicBezTo>
                <a:close/>
                <a:moveTo>
                  <a:pt x="126198" y="288373"/>
                </a:moveTo>
                <a:cubicBezTo>
                  <a:pt x="131694" y="288373"/>
                  <a:pt x="136191" y="292870"/>
                  <a:pt x="136191" y="298366"/>
                </a:cubicBezTo>
                <a:cubicBezTo>
                  <a:pt x="136191" y="303862"/>
                  <a:pt x="131694" y="308359"/>
                  <a:pt x="126198" y="308359"/>
                </a:cubicBezTo>
                <a:cubicBezTo>
                  <a:pt x="120631" y="308359"/>
                  <a:pt x="116205" y="303862"/>
                  <a:pt x="116205" y="298366"/>
                </a:cubicBezTo>
                <a:cubicBezTo>
                  <a:pt x="116205" y="292799"/>
                  <a:pt x="120702" y="288373"/>
                  <a:pt x="126198" y="288373"/>
                </a:cubicBezTo>
                <a:close/>
                <a:moveTo>
                  <a:pt x="283162" y="286160"/>
                </a:moveTo>
                <a:cubicBezTo>
                  <a:pt x="289872" y="286160"/>
                  <a:pt x="295368" y="291585"/>
                  <a:pt x="295368" y="298366"/>
                </a:cubicBezTo>
                <a:cubicBezTo>
                  <a:pt x="295368" y="305147"/>
                  <a:pt x="289872" y="310572"/>
                  <a:pt x="283162" y="310572"/>
                </a:cubicBezTo>
                <a:cubicBezTo>
                  <a:pt x="276452" y="310572"/>
                  <a:pt x="270956" y="305147"/>
                  <a:pt x="270956" y="298366"/>
                </a:cubicBezTo>
                <a:cubicBezTo>
                  <a:pt x="270956" y="291656"/>
                  <a:pt x="276381" y="286160"/>
                  <a:pt x="283162" y="286160"/>
                </a:cubicBezTo>
                <a:close/>
                <a:moveTo>
                  <a:pt x="361536" y="284804"/>
                </a:moveTo>
                <a:cubicBezTo>
                  <a:pt x="369031" y="284804"/>
                  <a:pt x="375098" y="290871"/>
                  <a:pt x="375098" y="298366"/>
                </a:cubicBezTo>
                <a:cubicBezTo>
                  <a:pt x="375098" y="305861"/>
                  <a:pt x="369031" y="311928"/>
                  <a:pt x="361536" y="311928"/>
                </a:cubicBezTo>
                <a:cubicBezTo>
                  <a:pt x="354041" y="311928"/>
                  <a:pt x="347974" y="305861"/>
                  <a:pt x="347974" y="298366"/>
                </a:cubicBezTo>
                <a:cubicBezTo>
                  <a:pt x="347974" y="290871"/>
                  <a:pt x="354041" y="284804"/>
                  <a:pt x="361536" y="284804"/>
                </a:cubicBezTo>
                <a:close/>
                <a:moveTo>
                  <a:pt x="518428" y="281735"/>
                </a:moveTo>
                <a:cubicBezTo>
                  <a:pt x="527636" y="281735"/>
                  <a:pt x="535060" y="289158"/>
                  <a:pt x="535060" y="298366"/>
                </a:cubicBezTo>
                <a:cubicBezTo>
                  <a:pt x="535060" y="307574"/>
                  <a:pt x="527636" y="314998"/>
                  <a:pt x="518428" y="314998"/>
                </a:cubicBezTo>
                <a:cubicBezTo>
                  <a:pt x="509220" y="314998"/>
                  <a:pt x="501797" y="307574"/>
                  <a:pt x="501797" y="298366"/>
                </a:cubicBezTo>
                <a:cubicBezTo>
                  <a:pt x="501797" y="289158"/>
                  <a:pt x="509220" y="281735"/>
                  <a:pt x="518428" y="281735"/>
                </a:cubicBezTo>
                <a:close/>
                <a:moveTo>
                  <a:pt x="596946" y="279950"/>
                </a:moveTo>
                <a:cubicBezTo>
                  <a:pt x="607082" y="279950"/>
                  <a:pt x="615362" y="288159"/>
                  <a:pt x="615362" y="298366"/>
                </a:cubicBezTo>
                <a:cubicBezTo>
                  <a:pt x="615362" y="308573"/>
                  <a:pt x="607082" y="316782"/>
                  <a:pt x="596946" y="316782"/>
                </a:cubicBezTo>
                <a:cubicBezTo>
                  <a:pt x="586810" y="316782"/>
                  <a:pt x="578530" y="308573"/>
                  <a:pt x="578530" y="298366"/>
                </a:cubicBezTo>
                <a:cubicBezTo>
                  <a:pt x="578530" y="288230"/>
                  <a:pt x="586739" y="279950"/>
                  <a:pt x="596946" y="279950"/>
                </a:cubicBezTo>
                <a:close/>
                <a:moveTo>
                  <a:pt x="753766" y="275739"/>
                </a:moveTo>
                <a:cubicBezTo>
                  <a:pt x="766258" y="275739"/>
                  <a:pt x="776394" y="285875"/>
                  <a:pt x="776394" y="298366"/>
                </a:cubicBezTo>
                <a:cubicBezTo>
                  <a:pt x="776394" y="310858"/>
                  <a:pt x="766258" y="320994"/>
                  <a:pt x="753766" y="320994"/>
                </a:cubicBezTo>
                <a:cubicBezTo>
                  <a:pt x="741275" y="320994"/>
                  <a:pt x="731139" y="310858"/>
                  <a:pt x="731139" y="298366"/>
                </a:cubicBezTo>
                <a:cubicBezTo>
                  <a:pt x="731139" y="285875"/>
                  <a:pt x="741275" y="275739"/>
                  <a:pt x="753766" y="275739"/>
                </a:cubicBezTo>
                <a:close/>
                <a:moveTo>
                  <a:pt x="832283" y="273241"/>
                </a:moveTo>
                <a:cubicBezTo>
                  <a:pt x="846131" y="273241"/>
                  <a:pt x="857337" y="284519"/>
                  <a:pt x="857337" y="298367"/>
                </a:cubicBezTo>
                <a:cubicBezTo>
                  <a:pt x="857337" y="312214"/>
                  <a:pt x="846059" y="323421"/>
                  <a:pt x="832283" y="323421"/>
                </a:cubicBezTo>
                <a:cubicBezTo>
                  <a:pt x="818436" y="323421"/>
                  <a:pt x="807229" y="312214"/>
                  <a:pt x="807229" y="298367"/>
                </a:cubicBezTo>
                <a:cubicBezTo>
                  <a:pt x="807229" y="284448"/>
                  <a:pt x="818436" y="273241"/>
                  <a:pt x="832283" y="273241"/>
                </a:cubicBezTo>
                <a:close/>
                <a:moveTo>
                  <a:pt x="86939" y="249685"/>
                </a:moveTo>
                <a:cubicBezTo>
                  <a:pt x="92222" y="249685"/>
                  <a:pt x="96433" y="253968"/>
                  <a:pt x="96433" y="259179"/>
                </a:cubicBezTo>
                <a:cubicBezTo>
                  <a:pt x="96433" y="264389"/>
                  <a:pt x="92222" y="268601"/>
                  <a:pt x="86939" y="268672"/>
                </a:cubicBezTo>
                <a:cubicBezTo>
                  <a:pt x="81657" y="268672"/>
                  <a:pt x="77446" y="264389"/>
                  <a:pt x="77446" y="259179"/>
                </a:cubicBezTo>
                <a:cubicBezTo>
                  <a:pt x="77446" y="253896"/>
                  <a:pt x="81729" y="249685"/>
                  <a:pt x="86939" y="249685"/>
                </a:cubicBezTo>
                <a:close/>
                <a:moveTo>
                  <a:pt x="165457" y="248686"/>
                </a:moveTo>
                <a:cubicBezTo>
                  <a:pt x="169097" y="248686"/>
                  <a:pt x="172309" y="250542"/>
                  <a:pt x="174165" y="253326"/>
                </a:cubicBezTo>
                <a:cubicBezTo>
                  <a:pt x="175307" y="254967"/>
                  <a:pt x="175950" y="257037"/>
                  <a:pt x="175950" y="259179"/>
                </a:cubicBezTo>
                <a:cubicBezTo>
                  <a:pt x="175950" y="261320"/>
                  <a:pt x="175307" y="263390"/>
                  <a:pt x="174165" y="265032"/>
                </a:cubicBezTo>
                <a:cubicBezTo>
                  <a:pt x="172238" y="267816"/>
                  <a:pt x="169026" y="269672"/>
                  <a:pt x="165457" y="269814"/>
                </a:cubicBezTo>
                <a:cubicBezTo>
                  <a:pt x="164672" y="269814"/>
                  <a:pt x="164029" y="269743"/>
                  <a:pt x="163315" y="269600"/>
                </a:cubicBezTo>
                <a:cubicBezTo>
                  <a:pt x="161317" y="269172"/>
                  <a:pt x="159461" y="268173"/>
                  <a:pt x="158033" y="266745"/>
                </a:cubicBezTo>
                <a:cubicBezTo>
                  <a:pt x="157534" y="266245"/>
                  <a:pt x="157105" y="265746"/>
                  <a:pt x="156748" y="265175"/>
                </a:cubicBezTo>
                <a:cubicBezTo>
                  <a:pt x="156035" y="264033"/>
                  <a:pt x="155464" y="262748"/>
                  <a:pt x="155178" y="261392"/>
                </a:cubicBezTo>
                <a:cubicBezTo>
                  <a:pt x="155035" y="260678"/>
                  <a:pt x="154964" y="259964"/>
                  <a:pt x="154964" y="259250"/>
                </a:cubicBezTo>
                <a:cubicBezTo>
                  <a:pt x="154964" y="258465"/>
                  <a:pt x="155035" y="257823"/>
                  <a:pt x="155178" y="257109"/>
                </a:cubicBezTo>
                <a:cubicBezTo>
                  <a:pt x="155464" y="255681"/>
                  <a:pt x="155963" y="254468"/>
                  <a:pt x="156748" y="253326"/>
                </a:cubicBezTo>
                <a:cubicBezTo>
                  <a:pt x="157105" y="252755"/>
                  <a:pt x="157534" y="252255"/>
                  <a:pt x="158033" y="251755"/>
                </a:cubicBezTo>
                <a:cubicBezTo>
                  <a:pt x="159461" y="250328"/>
                  <a:pt x="161245" y="249328"/>
                  <a:pt x="163315" y="248900"/>
                </a:cubicBezTo>
                <a:cubicBezTo>
                  <a:pt x="164029" y="248757"/>
                  <a:pt x="164743" y="248686"/>
                  <a:pt x="165457" y="248686"/>
                </a:cubicBezTo>
                <a:close/>
                <a:moveTo>
                  <a:pt x="322349" y="246259"/>
                </a:moveTo>
                <a:cubicBezTo>
                  <a:pt x="324990" y="246259"/>
                  <a:pt x="327489" y="247116"/>
                  <a:pt x="329559" y="248472"/>
                </a:cubicBezTo>
                <a:cubicBezTo>
                  <a:pt x="332913" y="250827"/>
                  <a:pt x="335198" y="254753"/>
                  <a:pt x="335198" y="259179"/>
                </a:cubicBezTo>
                <a:cubicBezTo>
                  <a:pt x="335198" y="263604"/>
                  <a:pt x="332985" y="267530"/>
                  <a:pt x="329559" y="269886"/>
                </a:cubicBezTo>
                <a:cubicBezTo>
                  <a:pt x="327489" y="271313"/>
                  <a:pt x="324990" y="272098"/>
                  <a:pt x="322349" y="272098"/>
                </a:cubicBezTo>
                <a:cubicBezTo>
                  <a:pt x="321493" y="272098"/>
                  <a:pt x="320636" y="271956"/>
                  <a:pt x="319780" y="271813"/>
                </a:cubicBezTo>
                <a:cubicBezTo>
                  <a:pt x="313927" y="270599"/>
                  <a:pt x="309501" y="265389"/>
                  <a:pt x="309501" y="259179"/>
                </a:cubicBezTo>
                <a:cubicBezTo>
                  <a:pt x="309501" y="252969"/>
                  <a:pt x="313927" y="247758"/>
                  <a:pt x="319780" y="246545"/>
                </a:cubicBezTo>
                <a:cubicBezTo>
                  <a:pt x="320565" y="246330"/>
                  <a:pt x="321493" y="246259"/>
                  <a:pt x="322349" y="246259"/>
                </a:cubicBezTo>
                <a:close/>
                <a:moveTo>
                  <a:pt x="400795" y="244903"/>
                </a:moveTo>
                <a:cubicBezTo>
                  <a:pt x="408718" y="244903"/>
                  <a:pt x="415071" y="251327"/>
                  <a:pt x="415071" y="259179"/>
                </a:cubicBezTo>
                <a:cubicBezTo>
                  <a:pt x="415071" y="267031"/>
                  <a:pt x="408647" y="273455"/>
                  <a:pt x="400795" y="273455"/>
                </a:cubicBezTo>
                <a:cubicBezTo>
                  <a:pt x="392943" y="273455"/>
                  <a:pt x="386519" y="267031"/>
                  <a:pt x="386519" y="259179"/>
                </a:cubicBezTo>
                <a:cubicBezTo>
                  <a:pt x="386519" y="251256"/>
                  <a:pt x="392943" y="244903"/>
                  <a:pt x="400795" y="244903"/>
                </a:cubicBezTo>
                <a:close/>
                <a:moveTo>
                  <a:pt x="557687" y="241691"/>
                </a:moveTo>
                <a:cubicBezTo>
                  <a:pt x="567323" y="241691"/>
                  <a:pt x="575175" y="249543"/>
                  <a:pt x="575175" y="259179"/>
                </a:cubicBezTo>
                <a:cubicBezTo>
                  <a:pt x="575175" y="268815"/>
                  <a:pt x="567323" y="276667"/>
                  <a:pt x="557687" y="276667"/>
                </a:cubicBezTo>
                <a:cubicBezTo>
                  <a:pt x="548051" y="276667"/>
                  <a:pt x="540199" y="268815"/>
                  <a:pt x="540199" y="259179"/>
                </a:cubicBezTo>
                <a:cubicBezTo>
                  <a:pt x="540199" y="249543"/>
                  <a:pt x="548051" y="241691"/>
                  <a:pt x="557687" y="241691"/>
                </a:cubicBezTo>
                <a:close/>
                <a:moveTo>
                  <a:pt x="636061" y="239764"/>
                </a:moveTo>
                <a:cubicBezTo>
                  <a:pt x="642771" y="239764"/>
                  <a:pt x="648695" y="243190"/>
                  <a:pt x="652193" y="248330"/>
                </a:cubicBezTo>
                <a:cubicBezTo>
                  <a:pt x="654263" y="251399"/>
                  <a:pt x="655476" y="255182"/>
                  <a:pt x="655476" y="259179"/>
                </a:cubicBezTo>
                <a:cubicBezTo>
                  <a:pt x="655476" y="263177"/>
                  <a:pt x="654263" y="266960"/>
                  <a:pt x="652193" y="270029"/>
                </a:cubicBezTo>
                <a:cubicBezTo>
                  <a:pt x="648695" y="275168"/>
                  <a:pt x="642842" y="278594"/>
                  <a:pt x="636061" y="278594"/>
                </a:cubicBezTo>
                <a:cubicBezTo>
                  <a:pt x="634705" y="278594"/>
                  <a:pt x="633420" y="278452"/>
                  <a:pt x="632135" y="278166"/>
                </a:cubicBezTo>
                <a:cubicBezTo>
                  <a:pt x="628352" y="277381"/>
                  <a:pt x="624997" y="275525"/>
                  <a:pt x="622356" y="272884"/>
                </a:cubicBezTo>
                <a:cubicBezTo>
                  <a:pt x="621500" y="272028"/>
                  <a:pt x="620715" y="271028"/>
                  <a:pt x="620001" y="270029"/>
                </a:cubicBezTo>
                <a:cubicBezTo>
                  <a:pt x="618573" y="267959"/>
                  <a:pt x="617574" y="265603"/>
                  <a:pt x="617074" y="263105"/>
                </a:cubicBezTo>
                <a:cubicBezTo>
                  <a:pt x="616789" y="261820"/>
                  <a:pt x="616646" y="260535"/>
                  <a:pt x="616646" y="259179"/>
                </a:cubicBezTo>
                <a:cubicBezTo>
                  <a:pt x="616646" y="257823"/>
                  <a:pt x="616789" y="256538"/>
                  <a:pt x="617074" y="255253"/>
                </a:cubicBezTo>
                <a:cubicBezTo>
                  <a:pt x="617574" y="252755"/>
                  <a:pt x="618573" y="250400"/>
                  <a:pt x="620001" y="248330"/>
                </a:cubicBezTo>
                <a:cubicBezTo>
                  <a:pt x="620715" y="247330"/>
                  <a:pt x="621500" y="246331"/>
                  <a:pt x="622356" y="245474"/>
                </a:cubicBezTo>
                <a:cubicBezTo>
                  <a:pt x="624926" y="242833"/>
                  <a:pt x="628352" y="240977"/>
                  <a:pt x="632135" y="240192"/>
                </a:cubicBezTo>
                <a:cubicBezTo>
                  <a:pt x="633420" y="239907"/>
                  <a:pt x="634705" y="239764"/>
                  <a:pt x="636061" y="239764"/>
                </a:cubicBezTo>
                <a:close/>
                <a:moveTo>
                  <a:pt x="793025" y="235338"/>
                </a:moveTo>
                <a:cubicBezTo>
                  <a:pt x="797950" y="235338"/>
                  <a:pt x="802590" y="236837"/>
                  <a:pt x="806373" y="239407"/>
                </a:cubicBezTo>
                <a:cubicBezTo>
                  <a:pt x="812725" y="243689"/>
                  <a:pt x="816865" y="250970"/>
                  <a:pt x="816865" y="259179"/>
                </a:cubicBezTo>
                <a:cubicBezTo>
                  <a:pt x="816865" y="267387"/>
                  <a:pt x="812654" y="274597"/>
                  <a:pt x="806373" y="278951"/>
                </a:cubicBezTo>
                <a:cubicBezTo>
                  <a:pt x="802518" y="281521"/>
                  <a:pt x="797950" y="283020"/>
                  <a:pt x="793025" y="283020"/>
                </a:cubicBezTo>
                <a:cubicBezTo>
                  <a:pt x="791383" y="283020"/>
                  <a:pt x="789813" y="282805"/>
                  <a:pt x="788242" y="282520"/>
                </a:cubicBezTo>
                <a:cubicBezTo>
                  <a:pt x="777321" y="280307"/>
                  <a:pt x="769184" y="270671"/>
                  <a:pt x="769184" y="259179"/>
                </a:cubicBezTo>
                <a:cubicBezTo>
                  <a:pt x="769184" y="247687"/>
                  <a:pt x="777393" y="238050"/>
                  <a:pt x="788242" y="235838"/>
                </a:cubicBezTo>
                <a:cubicBezTo>
                  <a:pt x="789741" y="235481"/>
                  <a:pt x="791383" y="235338"/>
                  <a:pt x="793025" y="235338"/>
                </a:cubicBezTo>
                <a:close/>
                <a:moveTo>
                  <a:pt x="871470" y="232768"/>
                </a:moveTo>
                <a:cubicBezTo>
                  <a:pt x="886032" y="232768"/>
                  <a:pt x="897881" y="244617"/>
                  <a:pt x="897881" y="259178"/>
                </a:cubicBezTo>
                <a:cubicBezTo>
                  <a:pt x="897881" y="273740"/>
                  <a:pt x="886032" y="285589"/>
                  <a:pt x="871470" y="285589"/>
                </a:cubicBezTo>
                <a:cubicBezTo>
                  <a:pt x="856909" y="285589"/>
                  <a:pt x="845060" y="273740"/>
                  <a:pt x="845060" y="259178"/>
                </a:cubicBezTo>
                <a:cubicBezTo>
                  <a:pt x="845060" y="244617"/>
                  <a:pt x="856909" y="232768"/>
                  <a:pt x="871470" y="232768"/>
                </a:cubicBezTo>
                <a:close/>
                <a:moveTo>
                  <a:pt x="126198" y="209927"/>
                </a:moveTo>
                <a:cubicBezTo>
                  <a:pt x="131694" y="209927"/>
                  <a:pt x="136191" y="214424"/>
                  <a:pt x="136191" y="219920"/>
                </a:cubicBezTo>
                <a:cubicBezTo>
                  <a:pt x="136191" y="225416"/>
                  <a:pt x="131694" y="229913"/>
                  <a:pt x="126198" y="229913"/>
                </a:cubicBezTo>
                <a:cubicBezTo>
                  <a:pt x="120631" y="229913"/>
                  <a:pt x="116205" y="225416"/>
                  <a:pt x="116205" y="219920"/>
                </a:cubicBezTo>
                <a:cubicBezTo>
                  <a:pt x="116205" y="214353"/>
                  <a:pt x="120702" y="209927"/>
                  <a:pt x="126198" y="209927"/>
                </a:cubicBezTo>
                <a:close/>
                <a:moveTo>
                  <a:pt x="204644" y="208856"/>
                </a:moveTo>
                <a:cubicBezTo>
                  <a:pt x="210782" y="208856"/>
                  <a:pt x="215708" y="213853"/>
                  <a:pt x="215708" y="219920"/>
                </a:cubicBezTo>
                <a:cubicBezTo>
                  <a:pt x="215708" y="226058"/>
                  <a:pt x="210782" y="230984"/>
                  <a:pt x="204644" y="230984"/>
                </a:cubicBezTo>
                <a:cubicBezTo>
                  <a:pt x="198505" y="230984"/>
                  <a:pt x="193580" y="225987"/>
                  <a:pt x="193580" y="219920"/>
                </a:cubicBezTo>
                <a:cubicBezTo>
                  <a:pt x="193580" y="213781"/>
                  <a:pt x="198577" y="208856"/>
                  <a:pt x="204644" y="208856"/>
                </a:cubicBezTo>
                <a:close/>
                <a:moveTo>
                  <a:pt x="361536" y="206358"/>
                </a:moveTo>
                <a:cubicBezTo>
                  <a:pt x="369031" y="206358"/>
                  <a:pt x="375098" y="212425"/>
                  <a:pt x="375098" y="219920"/>
                </a:cubicBezTo>
                <a:cubicBezTo>
                  <a:pt x="375098" y="227415"/>
                  <a:pt x="369031" y="233482"/>
                  <a:pt x="361536" y="233482"/>
                </a:cubicBezTo>
                <a:cubicBezTo>
                  <a:pt x="354041" y="233482"/>
                  <a:pt x="347974" y="227415"/>
                  <a:pt x="347974" y="219920"/>
                </a:cubicBezTo>
                <a:cubicBezTo>
                  <a:pt x="347974" y="212425"/>
                  <a:pt x="354041" y="206358"/>
                  <a:pt x="361536" y="206358"/>
                </a:cubicBezTo>
                <a:close/>
                <a:moveTo>
                  <a:pt x="440054" y="204930"/>
                </a:moveTo>
                <a:cubicBezTo>
                  <a:pt x="448334" y="204930"/>
                  <a:pt x="455043" y="211640"/>
                  <a:pt x="455043" y="219920"/>
                </a:cubicBezTo>
                <a:cubicBezTo>
                  <a:pt x="455043" y="228200"/>
                  <a:pt x="448262" y="234981"/>
                  <a:pt x="440054" y="234909"/>
                </a:cubicBezTo>
                <a:cubicBezTo>
                  <a:pt x="431774" y="234909"/>
                  <a:pt x="425064" y="228200"/>
                  <a:pt x="425064" y="219920"/>
                </a:cubicBezTo>
                <a:cubicBezTo>
                  <a:pt x="425064" y="211640"/>
                  <a:pt x="431774" y="204930"/>
                  <a:pt x="440054" y="204930"/>
                </a:cubicBezTo>
                <a:close/>
                <a:moveTo>
                  <a:pt x="596946" y="201504"/>
                </a:moveTo>
                <a:cubicBezTo>
                  <a:pt x="607082" y="201504"/>
                  <a:pt x="615362" y="209713"/>
                  <a:pt x="615362" y="219920"/>
                </a:cubicBezTo>
                <a:cubicBezTo>
                  <a:pt x="615362" y="230127"/>
                  <a:pt x="607082" y="238407"/>
                  <a:pt x="596946" y="238336"/>
                </a:cubicBezTo>
                <a:cubicBezTo>
                  <a:pt x="586810" y="238336"/>
                  <a:pt x="578530" y="230127"/>
                  <a:pt x="578530" y="219920"/>
                </a:cubicBezTo>
                <a:cubicBezTo>
                  <a:pt x="578530" y="209784"/>
                  <a:pt x="586739" y="201504"/>
                  <a:pt x="596946" y="201504"/>
                </a:cubicBezTo>
                <a:close/>
                <a:moveTo>
                  <a:pt x="675321" y="199506"/>
                </a:moveTo>
                <a:cubicBezTo>
                  <a:pt x="686598" y="199506"/>
                  <a:pt x="695735" y="208643"/>
                  <a:pt x="695735" y="219921"/>
                </a:cubicBezTo>
                <a:cubicBezTo>
                  <a:pt x="695735" y="231199"/>
                  <a:pt x="686598" y="240407"/>
                  <a:pt x="675321" y="240335"/>
                </a:cubicBezTo>
                <a:cubicBezTo>
                  <a:pt x="664043" y="240335"/>
                  <a:pt x="654906" y="231199"/>
                  <a:pt x="654906" y="219921"/>
                </a:cubicBezTo>
                <a:cubicBezTo>
                  <a:pt x="654906" y="208643"/>
                  <a:pt x="664043" y="199506"/>
                  <a:pt x="675321" y="199506"/>
                </a:cubicBezTo>
                <a:close/>
                <a:moveTo>
                  <a:pt x="832283" y="194866"/>
                </a:moveTo>
                <a:cubicBezTo>
                  <a:pt x="846131" y="194866"/>
                  <a:pt x="857337" y="206073"/>
                  <a:pt x="857337" y="219920"/>
                </a:cubicBezTo>
                <a:cubicBezTo>
                  <a:pt x="857337" y="233768"/>
                  <a:pt x="846059" y="245046"/>
                  <a:pt x="832283" y="245046"/>
                </a:cubicBezTo>
                <a:cubicBezTo>
                  <a:pt x="818436" y="245046"/>
                  <a:pt x="807229" y="233768"/>
                  <a:pt x="807229" y="219920"/>
                </a:cubicBezTo>
                <a:cubicBezTo>
                  <a:pt x="807229" y="206073"/>
                  <a:pt x="818436" y="194866"/>
                  <a:pt x="832283" y="194866"/>
                </a:cubicBezTo>
                <a:close/>
                <a:moveTo>
                  <a:pt x="165529" y="170240"/>
                </a:moveTo>
                <a:cubicBezTo>
                  <a:pt x="169169" y="170240"/>
                  <a:pt x="172381" y="172096"/>
                  <a:pt x="174237" y="174880"/>
                </a:cubicBezTo>
                <a:cubicBezTo>
                  <a:pt x="175379" y="176521"/>
                  <a:pt x="176022" y="178591"/>
                  <a:pt x="176022" y="180733"/>
                </a:cubicBezTo>
                <a:cubicBezTo>
                  <a:pt x="176022" y="182160"/>
                  <a:pt x="175665" y="183517"/>
                  <a:pt x="175165" y="184801"/>
                </a:cubicBezTo>
                <a:cubicBezTo>
                  <a:pt x="174879" y="185444"/>
                  <a:pt x="174523" y="186015"/>
                  <a:pt x="174166" y="186586"/>
                </a:cubicBezTo>
                <a:cubicBezTo>
                  <a:pt x="173737" y="187157"/>
                  <a:pt x="173309" y="187657"/>
                  <a:pt x="173024" y="188299"/>
                </a:cubicBezTo>
                <a:cubicBezTo>
                  <a:pt x="171096" y="190226"/>
                  <a:pt x="168527" y="191368"/>
                  <a:pt x="165600" y="191368"/>
                </a:cubicBezTo>
                <a:cubicBezTo>
                  <a:pt x="164815" y="191368"/>
                  <a:pt x="164173" y="191297"/>
                  <a:pt x="163459" y="191154"/>
                </a:cubicBezTo>
                <a:cubicBezTo>
                  <a:pt x="161460" y="190726"/>
                  <a:pt x="159604" y="189727"/>
                  <a:pt x="158177" y="188299"/>
                </a:cubicBezTo>
                <a:cubicBezTo>
                  <a:pt x="157677" y="187799"/>
                  <a:pt x="157249" y="187300"/>
                  <a:pt x="156892" y="186729"/>
                </a:cubicBezTo>
                <a:cubicBezTo>
                  <a:pt x="156464" y="186158"/>
                  <a:pt x="156178" y="185587"/>
                  <a:pt x="155893" y="184944"/>
                </a:cubicBezTo>
                <a:cubicBezTo>
                  <a:pt x="155607" y="184302"/>
                  <a:pt x="155393" y="183659"/>
                  <a:pt x="155250" y="182946"/>
                </a:cubicBezTo>
                <a:cubicBezTo>
                  <a:pt x="155107" y="182232"/>
                  <a:pt x="155036" y="181518"/>
                  <a:pt x="155036" y="180804"/>
                </a:cubicBezTo>
                <a:cubicBezTo>
                  <a:pt x="155036" y="180019"/>
                  <a:pt x="155107" y="179377"/>
                  <a:pt x="155250" y="178663"/>
                </a:cubicBezTo>
                <a:cubicBezTo>
                  <a:pt x="155536" y="177235"/>
                  <a:pt x="156035" y="176022"/>
                  <a:pt x="156820" y="174880"/>
                </a:cubicBezTo>
                <a:cubicBezTo>
                  <a:pt x="157177" y="174309"/>
                  <a:pt x="157606" y="173809"/>
                  <a:pt x="158105" y="173309"/>
                </a:cubicBezTo>
                <a:cubicBezTo>
                  <a:pt x="159533" y="171882"/>
                  <a:pt x="161317" y="170882"/>
                  <a:pt x="163387" y="170454"/>
                </a:cubicBezTo>
                <a:cubicBezTo>
                  <a:pt x="164101" y="170311"/>
                  <a:pt x="164815" y="170240"/>
                  <a:pt x="165529" y="170240"/>
                </a:cubicBezTo>
                <a:close/>
                <a:moveTo>
                  <a:pt x="243903" y="169098"/>
                </a:moveTo>
                <a:cubicBezTo>
                  <a:pt x="250327" y="169098"/>
                  <a:pt x="255538" y="174309"/>
                  <a:pt x="255538" y="180733"/>
                </a:cubicBezTo>
                <a:cubicBezTo>
                  <a:pt x="255538" y="182303"/>
                  <a:pt x="255181" y="183874"/>
                  <a:pt x="254610" y="185230"/>
                </a:cubicBezTo>
                <a:cubicBezTo>
                  <a:pt x="253967" y="186657"/>
                  <a:pt x="253182" y="187871"/>
                  <a:pt x="252111" y="188942"/>
                </a:cubicBezTo>
                <a:cubicBezTo>
                  <a:pt x="250041" y="191083"/>
                  <a:pt x="247115" y="192368"/>
                  <a:pt x="243903" y="192368"/>
                </a:cubicBezTo>
                <a:cubicBezTo>
                  <a:pt x="240691" y="192368"/>
                  <a:pt x="237764" y="191012"/>
                  <a:pt x="235694" y="188942"/>
                </a:cubicBezTo>
                <a:cubicBezTo>
                  <a:pt x="234624" y="187871"/>
                  <a:pt x="233767" y="186586"/>
                  <a:pt x="233196" y="185230"/>
                </a:cubicBezTo>
                <a:cubicBezTo>
                  <a:pt x="232625" y="183874"/>
                  <a:pt x="232268" y="182303"/>
                  <a:pt x="232268" y="180733"/>
                </a:cubicBezTo>
                <a:cubicBezTo>
                  <a:pt x="232268" y="174309"/>
                  <a:pt x="237479" y="169098"/>
                  <a:pt x="243903" y="169098"/>
                </a:cubicBezTo>
                <a:close/>
                <a:moveTo>
                  <a:pt x="400795" y="166385"/>
                </a:moveTo>
                <a:cubicBezTo>
                  <a:pt x="408718" y="166385"/>
                  <a:pt x="415071" y="172809"/>
                  <a:pt x="415071" y="180661"/>
                </a:cubicBezTo>
                <a:cubicBezTo>
                  <a:pt x="415071" y="182660"/>
                  <a:pt x="414642" y="184515"/>
                  <a:pt x="413929" y="186229"/>
                </a:cubicBezTo>
                <a:cubicBezTo>
                  <a:pt x="413215" y="187942"/>
                  <a:pt x="412144" y="189512"/>
                  <a:pt x="410859" y="190797"/>
                </a:cubicBezTo>
                <a:cubicBezTo>
                  <a:pt x="408290" y="193438"/>
                  <a:pt x="404721" y="195008"/>
                  <a:pt x="400795" y="195008"/>
                </a:cubicBezTo>
                <a:cubicBezTo>
                  <a:pt x="396869" y="195008"/>
                  <a:pt x="393300" y="193366"/>
                  <a:pt x="390730" y="190797"/>
                </a:cubicBezTo>
                <a:cubicBezTo>
                  <a:pt x="389446" y="189441"/>
                  <a:pt x="388375" y="187942"/>
                  <a:pt x="387661" y="186229"/>
                </a:cubicBezTo>
                <a:cubicBezTo>
                  <a:pt x="386947" y="184515"/>
                  <a:pt x="386519" y="182660"/>
                  <a:pt x="386519" y="180661"/>
                </a:cubicBezTo>
                <a:cubicBezTo>
                  <a:pt x="386519" y="172738"/>
                  <a:pt x="392943" y="166385"/>
                  <a:pt x="400795" y="166385"/>
                </a:cubicBezTo>
                <a:close/>
                <a:moveTo>
                  <a:pt x="479098" y="164815"/>
                </a:moveTo>
                <a:cubicBezTo>
                  <a:pt x="484594" y="164815"/>
                  <a:pt x="489376" y="167599"/>
                  <a:pt x="492232" y="171810"/>
                </a:cubicBezTo>
                <a:cubicBezTo>
                  <a:pt x="493945" y="174380"/>
                  <a:pt x="494944" y="177378"/>
                  <a:pt x="494944" y="180661"/>
                </a:cubicBezTo>
                <a:cubicBezTo>
                  <a:pt x="494944" y="182803"/>
                  <a:pt x="494516" y="184873"/>
                  <a:pt x="493731" y="186800"/>
                </a:cubicBezTo>
                <a:cubicBezTo>
                  <a:pt x="493374" y="187799"/>
                  <a:pt x="492874" y="188656"/>
                  <a:pt x="492303" y="189512"/>
                </a:cubicBezTo>
                <a:cubicBezTo>
                  <a:pt x="491732" y="190369"/>
                  <a:pt x="491090" y="191154"/>
                  <a:pt x="490304" y="191939"/>
                </a:cubicBezTo>
                <a:cubicBezTo>
                  <a:pt x="487449" y="194794"/>
                  <a:pt x="483452" y="196579"/>
                  <a:pt x="479098" y="196579"/>
                </a:cubicBezTo>
                <a:cubicBezTo>
                  <a:pt x="477956" y="196579"/>
                  <a:pt x="476885" y="196436"/>
                  <a:pt x="475886" y="196222"/>
                </a:cubicBezTo>
                <a:cubicBezTo>
                  <a:pt x="472816" y="195651"/>
                  <a:pt x="470033" y="194081"/>
                  <a:pt x="467891" y="191939"/>
                </a:cubicBezTo>
                <a:cubicBezTo>
                  <a:pt x="467177" y="191225"/>
                  <a:pt x="466535" y="190440"/>
                  <a:pt x="465964" y="189584"/>
                </a:cubicBezTo>
                <a:cubicBezTo>
                  <a:pt x="465393" y="188727"/>
                  <a:pt x="464965" y="187799"/>
                  <a:pt x="464536" y="186871"/>
                </a:cubicBezTo>
                <a:cubicBezTo>
                  <a:pt x="464108" y="185872"/>
                  <a:pt x="463823" y="184873"/>
                  <a:pt x="463608" y="183873"/>
                </a:cubicBezTo>
                <a:cubicBezTo>
                  <a:pt x="463466" y="182803"/>
                  <a:pt x="463323" y="181732"/>
                  <a:pt x="463323" y="180661"/>
                </a:cubicBezTo>
                <a:cubicBezTo>
                  <a:pt x="463323" y="179519"/>
                  <a:pt x="463394" y="178449"/>
                  <a:pt x="463608" y="177449"/>
                </a:cubicBezTo>
                <a:cubicBezTo>
                  <a:pt x="464037" y="175379"/>
                  <a:pt x="464822" y="173523"/>
                  <a:pt x="465964" y="171810"/>
                </a:cubicBezTo>
                <a:cubicBezTo>
                  <a:pt x="466535" y="170954"/>
                  <a:pt x="467177" y="170168"/>
                  <a:pt x="467891" y="169455"/>
                </a:cubicBezTo>
                <a:cubicBezTo>
                  <a:pt x="470033" y="167313"/>
                  <a:pt x="472816" y="165814"/>
                  <a:pt x="475886" y="165172"/>
                </a:cubicBezTo>
                <a:cubicBezTo>
                  <a:pt x="476956" y="164958"/>
                  <a:pt x="478027" y="164815"/>
                  <a:pt x="479098" y="164815"/>
                </a:cubicBezTo>
                <a:close/>
                <a:moveTo>
                  <a:pt x="636061" y="161317"/>
                </a:moveTo>
                <a:cubicBezTo>
                  <a:pt x="642771" y="161317"/>
                  <a:pt x="648695" y="164743"/>
                  <a:pt x="652193" y="169883"/>
                </a:cubicBezTo>
                <a:cubicBezTo>
                  <a:pt x="654263" y="172952"/>
                  <a:pt x="655476" y="176735"/>
                  <a:pt x="655476" y="180732"/>
                </a:cubicBezTo>
                <a:cubicBezTo>
                  <a:pt x="655476" y="183445"/>
                  <a:pt x="654977" y="185943"/>
                  <a:pt x="653977" y="188298"/>
                </a:cubicBezTo>
                <a:cubicBezTo>
                  <a:pt x="653478" y="189441"/>
                  <a:pt x="652907" y="190583"/>
                  <a:pt x="652193" y="191582"/>
                </a:cubicBezTo>
                <a:cubicBezTo>
                  <a:pt x="651479" y="192581"/>
                  <a:pt x="650694" y="193581"/>
                  <a:pt x="649766" y="194437"/>
                </a:cubicBezTo>
                <a:cubicBezTo>
                  <a:pt x="646268" y="198006"/>
                  <a:pt x="641415" y="200148"/>
                  <a:pt x="636061" y="200148"/>
                </a:cubicBezTo>
                <a:cubicBezTo>
                  <a:pt x="634705" y="200148"/>
                  <a:pt x="633420" y="200005"/>
                  <a:pt x="632135" y="199719"/>
                </a:cubicBezTo>
                <a:cubicBezTo>
                  <a:pt x="628352" y="198934"/>
                  <a:pt x="624997" y="197078"/>
                  <a:pt x="622356" y="194437"/>
                </a:cubicBezTo>
                <a:cubicBezTo>
                  <a:pt x="621500" y="193581"/>
                  <a:pt x="620715" y="192581"/>
                  <a:pt x="620001" y="191582"/>
                </a:cubicBezTo>
                <a:cubicBezTo>
                  <a:pt x="619287" y="190583"/>
                  <a:pt x="618716" y="189441"/>
                  <a:pt x="618216" y="188298"/>
                </a:cubicBezTo>
                <a:cubicBezTo>
                  <a:pt x="617717" y="187156"/>
                  <a:pt x="617360" y="185943"/>
                  <a:pt x="617074" y="184658"/>
                </a:cubicBezTo>
                <a:cubicBezTo>
                  <a:pt x="616789" y="183373"/>
                  <a:pt x="616646" y="182088"/>
                  <a:pt x="616646" y="180732"/>
                </a:cubicBezTo>
                <a:cubicBezTo>
                  <a:pt x="616646" y="179376"/>
                  <a:pt x="616789" y="178091"/>
                  <a:pt x="617074" y="176806"/>
                </a:cubicBezTo>
                <a:cubicBezTo>
                  <a:pt x="617574" y="174308"/>
                  <a:pt x="618573" y="171953"/>
                  <a:pt x="620001" y="169883"/>
                </a:cubicBezTo>
                <a:cubicBezTo>
                  <a:pt x="620715" y="168883"/>
                  <a:pt x="621500" y="167884"/>
                  <a:pt x="622356" y="167027"/>
                </a:cubicBezTo>
                <a:cubicBezTo>
                  <a:pt x="624926" y="164386"/>
                  <a:pt x="628352" y="162530"/>
                  <a:pt x="632135" y="161745"/>
                </a:cubicBezTo>
                <a:cubicBezTo>
                  <a:pt x="633420" y="161460"/>
                  <a:pt x="634705" y="161317"/>
                  <a:pt x="636061" y="161317"/>
                </a:cubicBezTo>
                <a:close/>
                <a:moveTo>
                  <a:pt x="714579" y="159247"/>
                </a:moveTo>
                <a:cubicBezTo>
                  <a:pt x="726428" y="159247"/>
                  <a:pt x="736064" y="168883"/>
                  <a:pt x="736064" y="180732"/>
                </a:cubicBezTo>
                <a:cubicBezTo>
                  <a:pt x="736064" y="183659"/>
                  <a:pt x="735422" y="186514"/>
                  <a:pt x="734351" y="189084"/>
                </a:cubicBezTo>
                <a:cubicBezTo>
                  <a:pt x="733281" y="191653"/>
                  <a:pt x="731710" y="193937"/>
                  <a:pt x="729854" y="195936"/>
                </a:cubicBezTo>
                <a:cubicBezTo>
                  <a:pt x="726000" y="199791"/>
                  <a:pt x="720575" y="202218"/>
                  <a:pt x="714651" y="202218"/>
                </a:cubicBezTo>
                <a:cubicBezTo>
                  <a:pt x="708726" y="202218"/>
                  <a:pt x="703373" y="199862"/>
                  <a:pt x="699447" y="195936"/>
                </a:cubicBezTo>
                <a:cubicBezTo>
                  <a:pt x="697448" y="194009"/>
                  <a:pt x="695878" y="191653"/>
                  <a:pt x="694807" y="189084"/>
                </a:cubicBezTo>
                <a:cubicBezTo>
                  <a:pt x="693665" y="186514"/>
                  <a:pt x="693094" y="183730"/>
                  <a:pt x="693094" y="180732"/>
                </a:cubicBezTo>
                <a:cubicBezTo>
                  <a:pt x="693094" y="168883"/>
                  <a:pt x="702730" y="159247"/>
                  <a:pt x="714579" y="159247"/>
                </a:cubicBezTo>
                <a:close/>
                <a:moveTo>
                  <a:pt x="871470" y="154322"/>
                </a:moveTo>
                <a:cubicBezTo>
                  <a:pt x="886032" y="154322"/>
                  <a:pt x="897881" y="166171"/>
                  <a:pt x="897881" y="180732"/>
                </a:cubicBezTo>
                <a:cubicBezTo>
                  <a:pt x="897881" y="184373"/>
                  <a:pt x="897167" y="187870"/>
                  <a:pt x="895811" y="191011"/>
                </a:cubicBezTo>
                <a:cubicBezTo>
                  <a:pt x="894455" y="194152"/>
                  <a:pt x="892527" y="197007"/>
                  <a:pt x="890172" y="199434"/>
                </a:cubicBezTo>
                <a:cubicBezTo>
                  <a:pt x="885389" y="204216"/>
                  <a:pt x="878751" y="207143"/>
                  <a:pt x="871470" y="207143"/>
                </a:cubicBezTo>
                <a:cubicBezTo>
                  <a:pt x="864118" y="207143"/>
                  <a:pt x="857551" y="204216"/>
                  <a:pt x="852769" y="199434"/>
                </a:cubicBezTo>
                <a:cubicBezTo>
                  <a:pt x="850413" y="197007"/>
                  <a:pt x="848486" y="194152"/>
                  <a:pt x="847130" y="191011"/>
                </a:cubicBezTo>
                <a:cubicBezTo>
                  <a:pt x="845774" y="187870"/>
                  <a:pt x="845060" y="184373"/>
                  <a:pt x="845060" y="180732"/>
                </a:cubicBezTo>
                <a:cubicBezTo>
                  <a:pt x="845060" y="166171"/>
                  <a:pt x="856909" y="154322"/>
                  <a:pt x="871470" y="154322"/>
                </a:cubicBezTo>
                <a:close/>
                <a:moveTo>
                  <a:pt x="126198" y="131481"/>
                </a:moveTo>
                <a:cubicBezTo>
                  <a:pt x="131694" y="131481"/>
                  <a:pt x="136191" y="135978"/>
                  <a:pt x="136191" y="141474"/>
                </a:cubicBezTo>
                <a:cubicBezTo>
                  <a:pt x="136191" y="146970"/>
                  <a:pt x="131694" y="151467"/>
                  <a:pt x="126198" y="151467"/>
                </a:cubicBezTo>
                <a:cubicBezTo>
                  <a:pt x="120631" y="151467"/>
                  <a:pt x="116205" y="146970"/>
                  <a:pt x="116205" y="141474"/>
                </a:cubicBezTo>
                <a:cubicBezTo>
                  <a:pt x="116205" y="135907"/>
                  <a:pt x="120702" y="131481"/>
                  <a:pt x="126198" y="131481"/>
                </a:cubicBezTo>
                <a:close/>
                <a:moveTo>
                  <a:pt x="204644" y="130410"/>
                </a:moveTo>
                <a:cubicBezTo>
                  <a:pt x="210782" y="130410"/>
                  <a:pt x="215708" y="135407"/>
                  <a:pt x="215708" y="141474"/>
                </a:cubicBezTo>
                <a:cubicBezTo>
                  <a:pt x="215708" y="147612"/>
                  <a:pt x="210782" y="152538"/>
                  <a:pt x="204644" y="152538"/>
                </a:cubicBezTo>
                <a:cubicBezTo>
                  <a:pt x="198505" y="152538"/>
                  <a:pt x="193580" y="147541"/>
                  <a:pt x="193580" y="141474"/>
                </a:cubicBezTo>
                <a:cubicBezTo>
                  <a:pt x="193580" y="135335"/>
                  <a:pt x="198577" y="130410"/>
                  <a:pt x="204644" y="130410"/>
                </a:cubicBezTo>
                <a:close/>
                <a:moveTo>
                  <a:pt x="361536" y="127912"/>
                </a:moveTo>
                <a:cubicBezTo>
                  <a:pt x="369031" y="127912"/>
                  <a:pt x="375098" y="133979"/>
                  <a:pt x="375098" y="141474"/>
                </a:cubicBezTo>
                <a:cubicBezTo>
                  <a:pt x="375098" y="148969"/>
                  <a:pt x="369031" y="155036"/>
                  <a:pt x="361536" y="155036"/>
                </a:cubicBezTo>
                <a:cubicBezTo>
                  <a:pt x="354041" y="155036"/>
                  <a:pt x="347974" y="148969"/>
                  <a:pt x="347974" y="141474"/>
                </a:cubicBezTo>
                <a:cubicBezTo>
                  <a:pt x="347974" y="133979"/>
                  <a:pt x="354041" y="127912"/>
                  <a:pt x="361536" y="127912"/>
                </a:cubicBezTo>
                <a:close/>
                <a:moveTo>
                  <a:pt x="440054" y="126484"/>
                </a:moveTo>
                <a:cubicBezTo>
                  <a:pt x="448334" y="126484"/>
                  <a:pt x="455043" y="133194"/>
                  <a:pt x="455043" y="141474"/>
                </a:cubicBezTo>
                <a:cubicBezTo>
                  <a:pt x="455043" y="149754"/>
                  <a:pt x="448262" y="156535"/>
                  <a:pt x="440054" y="156463"/>
                </a:cubicBezTo>
                <a:cubicBezTo>
                  <a:pt x="431774" y="156463"/>
                  <a:pt x="425064" y="149754"/>
                  <a:pt x="425064" y="141474"/>
                </a:cubicBezTo>
                <a:cubicBezTo>
                  <a:pt x="425064" y="133194"/>
                  <a:pt x="431774" y="126484"/>
                  <a:pt x="440054" y="126484"/>
                </a:cubicBezTo>
                <a:close/>
                <a:moveTo>
                  <a:pt x="596946" y="123058"/>
                </a:moveTo>
                <a:cubicBezTo>
                  <a:pt x="607082" y="123058"/>
                  <a:pt x="615362" y="131267"/>
                  <a:pt x="615362" y="141474"/>
                </a:cubicBezTo>
                <a:cubicBezTo>
                  <a:pt x="615362" y="151681"/>
                  <a:pt x="607082" y="159890"/>
                  <a:pt x="596946" y="159890"/>
                </a:cubicBezTo>
                <a:cubicBezTo>
                  <a:pt x="586810" y="159890"/>
                  <a:pt x="578530" y="151681"/>
                  <a:pt x="578530" y="141474"/>
                </a:cubicBezTo>
                <a:cubicBezTo>
                  <a:pt x="578530" y="131338"/>
                  <a:pt x="586739" y="123058"/>
                  <a:pt x="596946" y="123058"/>
                </a:cubicBezTo>
                <a:close/>
                <a:moveTo>
                  <a:pt x="675321" y="121059"/>
                </a:moveTo>
                <a:cubicBezTo>
                  <a:pt x="686598" y="121059"/>
                  <a:pt x="695735" y="130196"/>
                  <a:pt x="695735" y="141474"/>
                </a:cubicBezTo>
                <a:cubicBezTo>
                  <a:pt x="695735" y="152752"/>
                  <a:pt x="686598" y="161888"/>
                  <a:pt x="675321" y="161888"/>
                </a:cubicBezTo>
                <a:cubicBezTo>
                  <a:pt x="664043" y="161888"/>
                  <a:pt x="654906" y="152752"/>
                  <a:pt x="654906" y="141474"/>
                </a:cubicBezTo>
                <a:cubicBezTo>
                  <a:pt x="654906" y="130196"/>
                  <a:pt x="664043" y="121059"/>
                  <a:pt x="675321" y="121059"/>
                </a:cubicBezTo>
                <a:close/>
                <a:moveTo>
                  <a:pt x="832283" y="116348"/>
                </a:moveTo>
                <a:cubicBezTo>
                  <a:pt x="846131" y="116348"/>
                  <a:pt x="857337" y="127626"/>
                  <a:pt x="857337" y="141474"/>
                </a:cubicBezTo>
                <a:cubicBezTo>
                  <a:pt x="857337" y="155321"/>
                  <a:pt x="846059" y="166599"/>
                  <a:pt x="832283" y="166528"/>
                </a:cubicBezTo>
                <a:cubicBezTo>
                  <a:pt x="818436" y="166528"/>
                  <a:pt x="807229" y="155321"/>
                  <a:pt x="807229" y="141474"/>
                </a:cubicBezTo>
                <a:cubicBezTo>
                  <a:pt x="807229" y="127555"/>
                  <a:pt x="818436" y="116348"/>
                  <a:pt x="832283" y="116348"/>
                </a:cubicBezTo>
                <a:close/>
                <a:moveTo>
                  <a:pt x="910730" y="113636"/>
                </a:moveTo>
                <a:cubicBezTo>
                  <a:pt x="926076" y="113636"/>
                  <a:pt x="938496" y="126127"/>
                  <a:pt x="938496" y="141474"/>
                </a:cubicBezTo>
                <a:lnTo>
                  <a:pt x="930397" y="161004"/>
                </a:lnTo>
                <a:lnTo>
                  <a:pt x="949989" y="152895"/>
                </a:lnTo>
                <a:cubicBezTo>
                  <a:pt x="965335" y="152895"/>
                  <a:pt x="977755" y="165315"/>
                  <a:pt x="977755" y="180662"/>
                </a:cubicBezTo>
                <a:cubicBezTo>
                  <a:pt x="977755" y="184516"/>
                  <a:pt x="976970" y="188157"/>
                  <a:pt x="975542" y="191511"/>
                </a:cubicBezTo>
                <a:cubicBezTo>
                  <a:pt x="974115" y="194866"/>
                  <a:pt x="972045" y="197864"/>
                  <a:pt x="969618" y="200362"/>
                </a:cubicBezTo>
                <a:cubicBezTo>
                  <a:pt x="964621" y="205359"/>
                  <a:pt x="957698" y="208500"/>
                  <a:pt x="949989" y="208500"/>
                </a:cubicBezTo>
                <a:lnTo>
                  <a:pt x="930410" y="200383"/>
                </a:lnTo>
                <a:lnTo>
                  <a:pt x="938496" y="219920"/>
                </a:lnTo>
                <a:cubicBezTo>
                  <a:pt x="938496" y="235266"/>
                  <a:pt x="926005" y="247758"/>
                  <a:pt x="910730" y="247758"/>
                </a:cubicBezTo>
                <a:cubicBezTo>
                  <a:pt x="895383" y="247758"/>
                  <a:pt x="882963" y="235266"/>
                  <a:pt x="882963" y="219920"/>
                </a:cubicBezTo>
                <a:cubicBezTo>
                  <a:pt x="882963" y="204573"/>
                  <a:pt x="895383" y="192153"/>
                  <a:pt x="910730" y="192153"/>
                </a:cubicBezTo>
                <a:lnTo>
                  <a:pt x="930281" y="200246"/>
                </a:lnTo>
                <a:lnTo>
                  <a:pt x="924435" y="191511"/>
                </a:lnTo>
                <a:cubicBezTo>
                  <a:pt x="923007" y="188157"/>
                  <a:pt x="922222" y="184516"/>
                  <a:pt x="922222" y="180662"/>
                </a:cubicBezTo>
                <a:lnTo>
                  <a:pt x="930295" y="161159"/>
                </a:lnTo>
                <a:lnTo>
                  <a:pt x="910730" y="169241"/>
                </a:lnTo>
                <a:cubicBezTo>
                  <a:pt x="895383" y="169241"/>
                  <a:pt x="882963" y="156821"/>
                  <a:pt x="882963" y="141474"/>
                </a:cubicBezTo>
                <a:cubicBezTo>
                  <a:pt x="882963" y="126056"/>
                  <a:pt x="895383" y="113636"/>
                  <a:pt x="910730" y="113636"/>
                </a:cubicBezTo>
                <a:close/>
                <a:moveTo>
                  <a:pt x="86939" y="92793"/>
                </a:moveTo>
                <a:cubicBezTo>
                  <a:pt x="92222" y="92793"/>
                  <a:pt x="96433" y="97076"/>
                  <a:pt x="96433" y="102286"/>
                </a:cubicBezTo>
                <a:cubicBezTo>
                  <a:pt x="96433" y="107497"/>
                  <a:pt x="92222" y="111709"/>
                  <a:pt x="86939" y="111780"/>
                </a:cubicBezTo>
                <a:cubicBezTo>
                  <a:pt x="81657" y="111780"/>
                  <a:pt x="77446" y="107497"/>
                  <a:pt x="77446" y="102286"/>
                </a:cubicBezTo>
                <a:cubicBezTo>
                  <a:pt x="77446" y="97004"/>
                  <a:pt x="81729" y="92793"/>
                  <a:pt x="86939" y="92793"/>
                </a:cubicBezTo>
                <a:close/>
                <a:moveTo>
                  <a:pt x="165457" y="91794"/>
                </a:moveTo>
                <a:cubicBezTo>
                  <a:pt x="169097" y="91794"/>
                  <a:pt x="172309" y="93650"/>
                  <a:pt x="174165" y="96434"/>
                </a:cubicBezTo>
                <a:cubicBezTo>
                  <a:pt x="175307" y="98075"/>
                  <a:pt x="175950" y="100145"/>
                  <a:pt x="175950" y="102287"/>
                </a:cubicBezTo>
                <a:cubicBezTo>
                  <a:pt x="175950" y="104428"/>
                  <a:pt x="175307" y="106498"/>
                  <a:pt x="174165" y="108140"/>
                </a:cubicBezTo>
                <a:cubicBezTo>
                  <a:pt x="172238" y="110924"/>
                  <a:pt x="169026" y="112780"/>
                  <a:pt x="165457" y="112922"/>
                </a:cubicBezTo>
                <a:cubicBezTo>
                  <a:pt x="164672" y="112922"/>
                  <a:pt x="164029" y="112851"/>
                  <a:pt x="163315" y="112708"/>
                </a:cubicBezTo>
                <a:cubicBezTo>
                  <a:pt x="161317" y="112280"/>
                  <a:pt x="159461" y="111281"/>
                  <a:pt x="158033" y="109853"/>
                </a:cubicBezTo>
                <a:cubicBezTo>
                  <a:pt x="157534" y="109353"/>
                  <a:pt x="157105" y="108854"/>
                  <a:pt x="156748" y="108283"/>
                </a:cubicBezTo>
                <a:cubicBezTo>
                  <a:pt x="156035" y="107141"/>
                  <a:pt x="155464" y="105856"/>
                  <a:pt x="155178" y="104500"/>
                </a:cubicBezTo>
                <a:cubicBezTo>
                  <a:pt x="155035" y="103786"/>
                  <a:pt x="154964" y="103072"/>
                  <a:pt x="154964" y="102358"/>
                </a:cubicBezTo>
                <a:cubicBezTo>
                  <a:pt x="154964" y="101573"/>
                  <a:pt x="155035" y="100931"/>
                  <a:pt x="155178" y="100217"/>
                </a:cubicBezTo>
                <a:cubicBezTo>
                  <a:pt x="155464" y="98789"/>
                  <a:pt x="155963" y="97576"/>
                  <a:pt x="156748" y="96434"/>
                </a:cubicBezTo>
                <a:cubicBezTo>
                  <a:pt x="157105" y="95863"/>
                  <a:pt x="157534" y="95363"/>
                  <a:pt x="158033" y="94863"/>
                </a:cubicBezTo>
                <a:cubicBezTo>
                  <a:pt x="159461" y="93436"/>
                  <a:pt x="161245" y="92436"/>
                  <a:pt x="163315" y="92008"/>
                </a:cubicBezTo>
                <a:cubicBezTo>
                  <a:pt x="164029" y="91865"/>
                  <a:pt x="164743" y="91794"/>
                  <a:pt x="165457" y="91794"/>
                </a:cubicBezTo>
                <a:close/>
                <a:moveTo>
                  <a:pt x="322349" y="89367"/>
                </a:moveTo>
                <a:cubicBezTo>
                  <a:pt x="324990" y="89367"/>
                  <a:pt x="327489" y="90224"/>
                  <a:pt x="329559" y="91580"/>
                </a:cubicBezTo>
                <a:cubicBezTo>
                  <a:pt x="332913" y="93935"/>
                  <a:pt x="335198" y="97861"/>
                  <a:pt x="335198" y="102287"/>
                </a:cubicBezTo>
                <a:cubicBezTo>
                  <a:pt x="335198" y="106712"/>
                  <a:pt x="332985" y="110638"/>
                  <a:pt x="329559" y="112994"/>
                </a:cubicBezTo>
                <a:cubicBezTo>
                  <a:pt x="327489" y="114421"/>
                  <a:pt x="324990" y="115206"/>
                  <a:pt x="322349" y="115206"/>
                </a:cubicBezTo>
                <a:cubicBezTo>
                  <a:pt x="321493" y="115206"/>
                  <a:pt x="320636" y="115064"/>
                  <a:pt x="319780" y="114921"/>
                </a:cubicBezTo>
                <a:cubicBezTo>
                  <a:pt x="313927" y="113707"/>
                  <a:pt x="309501" y="108497"/>
                  <a:pt x="309501" y="102287"/>
                </a:cubicBezTo>
                <a:cubicBezTo>
                  <a:pt x="309501" y="96077"/>
                  <a:pt x="313927" y="90866"/>
                  <a:pt x="319780" y="89653"/>
                </a:cubicBezTo>
                <a:cubicBezTo>
                  <a:pt x="320565" y="89438"/>
                  <a:pt x="321493" y="89367"/>
                  <a:pt x="322349" y="89367"/>
                </a:cubicBezTo>
                <a:close/>
                <a:moveTo>
                  <a:pt x="400795" y="88011"/>
                </a:moveTo>
                <a:cubicBezTo>
                  <a:pt x="408718" y="88011"/>
                  <a:pt x="415071" y="94435"/>
                  <a:pt x="415071" y="102287"/>
                </a:cubicBezTo>
                <a:cubicBezTo>
                  <a:pt x="415071" y="110139"/>
                  <a:pt x="408647" y="116563"/>
                  <a:pt x="400795" y="116563"/>
                </a:cubicBezTo>
                <a:cubicBezTo>
                  <a:pt x="392943" y="116563"/>
                  <a:pt x="386519" y="110139"/>
                  <a:pt x="386519" y="102287"/>
                </a:cubicBezTo>
                <a:cubicBezTo>
                  <a:pt x="386519" y="94364"/>
                  <a:pt x="392943" y="88011"/>
                  <a:pt x="400795" y="88011"/>
                </a:cubicBezTo>
                <a:close/>
                <a:moveTo>
                  <a:pt x="557687" y="84798"/>
                </a:moveTo>
                <a:cubicBezTo>
                  <a:pt x="567323" y="84798"/>
                  <a:pt x="575175" y="92650"/>
                  <a:pt x="575175" y="102286"/>
                </a:cubicBezTo>
                <a:cubicBezTo>
                  <a:pt x="575175" y="111922"/>
                  <a:pt x="567323" y="119774"/>
                  <a:pt x="557687" y="119774"/>
                </a:cubicBezTo>
                <a:cubicBezTo>
                  <a:pt x="548051" y="119774"/>
                  <a:pt x="540199" y="111922"/>
                  <a:pt x="540199" y="102286"/>
                </a:cubicBezTo>
                <a:cubicBezTo>
                  <a:pt x="540199" y="92650"/>
                  <a:pt x="548051" y="84798"/>
                  <a:pt x="557687" y="84798"/>
                </a:cubicBezTo>
                <a:close/>
                <a:moveTo>
                  <a:pt x="636061" y="82871"/>
                </a:moveTo>
                <a:cubicBezTo>
                  <a:pt x="642771" y="82871"/>
                  <a:pt x="648695" y="86297"/>
                  <a:pt x="652193" y="91437"/>
                </a:cubicBezTo>
                <a:cubicBezTo>
                  <a:pt x="654263" y="94506"/>
                  <a:pt x="655476" y="98289"/>
                  <a:pt x="655476" y="102286"/>
                </a:cubicBezTo>
                <a:cubicBezTo>
                  <a:pt x="655476" y="106284"/>
                  <a:pt x="654263" y="110067"/>
                  <a:pt x="652193" y="113136"/>
                </a:cubicBezTo>
                <a:cubicBezTo>
                  <a:pt x="648695" y="118275"/>
                  <a:pt x="642842" y="121702"/>
                  <a:pt x="636061" y="121702"/>
                </a:cubicBezTo>
                <a:cubicBezTo>
                  <a:pt x="634705" y="121702"/>
                  <a:pt x="633420" y="121559"/>
                  <a:pt x="632135" y="121273"/>
                </a:cubicBezTo>
                <a:cubicBezTo>
                  <a:pt x="628352" y="120488"/>
                  <a:pt x="624997" y="118632"/>
                  <a:pt x="622356" y="115991"/>
                </a:cubicBezTo>
                <a:cubicBezTo>
                  <a:pt x="621500" y="115135"/>
                  <a:pt x="620715" y="114135"/>
                  <a:pt x="620001" y="113136"/>
                </a:cubicBezTo>
                <a:cubicBezTo>
                  <a:pt x="618573" y="111066"/>
                  <a:pt x="617574" y="108710"/>
                  <a:pt x="617074" y="106212"/>
                </a:cubicBezTo>
                <a:cubicBezTo>
                  <a:pt x="616789" y="104927"/>
                  <a:pt x="616646" y="103642"/>
                  <a:pt x="616646" y="102286"/>
                </a:cubicBezTo>
                <a:cubicBezTo>
                  <a:pt x="616646" y="100930"/>
                  <a:pt x="616789" y="99645"/>
                  <a:pt x="617074" y="98360"/>
                </a:cubicBezTo>
                <a:cubicBezTo>
                  <a:pt x="617574" y="95862"/>
                  <a:pt x="618573" y="93507"/>
                  <a:pt x="620001" y="91437"/>
                </a:cubicBezTo>
                <a:cubicBezTo>
                  <a:pt x="620715" y="90437"/>
                  <a:pt x="621500" y="89438"/>
                  <a:pt x="622356" y="88581"/>
                </a:cubicBezTo>
                <a:cubicBezTo>
                  <a:pt x="624926" y="85940"/>
                  <a:pt x="628352" y="84084"/>
                  <a:pt x="632135" y="83299"/>
                </a:cubicBezTo>
                <a:cubicBezTo>
                  <a:pt x="633420" y="83014"/>
                  <a:pt x="634705" y="82871"/>
                  <a:pt x="636061" y="82871"/>
                </a:cubicBezTo>
                <a:close/>
                <a:moveTo>
                  <a:pt x="793025" y="78446"/>
                </a:moveTo>
                <a:cubicBezTo>
                  <a:pt x="797950" y="78446"/>
                  <a:pt x="802590" y="79945"/>
                  <a:pt x="806373" y="82515"/>
                </a:cubicBezTo>
                <a:cubicBezTo>
                  <a:pt x="812725" y="86797"/>
                  <a:pt x="816865" y="94078"/>
                  <a:pt x="816865" y="102287"/>
                </a:cubicBezTo>
                <a:cubicBezTo>
                  <a:pt x="816865" y="110495"/>
                  <a:pt x="812654" y="117776"/>
                  <a:pt x="806373" y="122059"/>
                </a:cubicBezTo>
                <a:cubicBezTo>
                  <a:pt x="802518" y="124629"/>
                  <a:pt x="797950" y="126128"/>
                  <a:pt x="793025" y="126128"/>
                </a:cubicBezTo>
                <a:cubicBezTo>
                  <a:pt x="791383" y="126128"/>
                  <a:pt x="789813" y="125913"/>
                  <a:pt x="788242" y="125628"/>
                </a:cubicBezTo>
                <a:cubicBezTo>
                  <a:pt x="777321" y="123415"/>
                  <a:pt x="769184" y="113779"/>
                  <a:pt x="769184" y="102287"/>
                </a:cubicBezTo>
                <a:cubicBezTo>
                  <a:pt x="769184" y="90795"/>
                  <a:pt x="777393" y="81158"/>
                  <a:pt x="788242" y="78946"/>
                </a:cubicBezTo>
                <a:cubicBezTo>
                  <a:pt x="789741" y="78589"/>
                  <a:pt x="791383" y="78446"/>
                  <a:pt x="793025" y="78446"/>
                </a:cubicBezTo>
                <a:close/>
                <a:moveTo>
                  <a:pt x="871470" y="75876"/>
                </a:moveTo>
                <a:cubicBezTo>
                  <a:pt x="886032" y="75876"/>
                  <a:pt x="897881" y="87725"/>
                  <a:pt x="897881" y="102286"/>
                </a:cubicBezTo>
                <a:cubicBezTo>
                  <a:pt x="897881" y="116848"/>
                  <a:pt x="886032" y="128697"/>
                  <a:pt x="871470" y="128697"/>
                </a:cubicBezTo>
                <a:cubicBezTo>
                  <a:pt x="856909" y="128697"/>
                  <a:pt x="845060" y="116848"/>
                  <a:pt x="845060" y="102286"/>
                </a:cubicBezTo>
                <a:cubicBezTo>
                  <a:pt x="845060" y="87725"/>
                  <a:pt x="856909" y="75876"/>
                  <a:pt x="871470" y="75876"/>
                </a:cubicBezTo>
                <a:close/>
                <a:moveTo>
                  <a:pt x="47753" y="54034"/>
                </a:moveTo>
                <a:cubicBezTo>
                  <a:pt x="52749" y="54034"/>
                  <a:pt x="56747" y="58031"/>
                  <a:pt x="56747" y="63028"/>
                </a:cubicBezTo>
                <a:cubicBezTo>
                  <a:pt x="56747" y="68024"/>
                  <a:pt x="52749" y="72022"/>
                  <a:pt x="47753" y="72022"/>
                </a:cubicBezTo>
                <a:cubicBezTo>
                  <a:pt x="42756" y="72022"/>
                  <a:pt x="38759" y="68024"/>
                  <a:pt x="38759" y="63028"/>
                </a:cubicBezTo>
                <a:cubicBezTo>
                  <a:pt x="38759" y="58031"/>
                  <a:pt x="42756" y="54034"/>
                  <a:pt x="47753" y="54034"/>
                </a:cubicBezTo>
                <a:close/>
                <a:moveTo>
                  <a:pt x="126198" y="53035"/>
                </a:moveTo>
                <a:cubicBezTo>
                  <a:pt x="131694" y="53035"/>
                  <a:pt x="136191" y="57532"/>
                  <a:pt x="136191" y="63028"/>
                </a:cubicBezTo>
                <a:cubicBezTo>
                  <a:pt x="136191" y="68524"/>
                  <a:pt x="131694" y="73021"/>
                  <a:pt x="126198" y="73021"/>
                </a:cubicBezTo>
                <a:cubicBezTo>
                  <a:pt x="120631" y="73021"/>
                  <a:pt x="116205" y="68524"/>
                  <a:pt x="116205" y="63028"/>
                </a:cubicBezTo>
                <a:cubicBezTo>
                  <a:pt x="116205" y="57461"/>
                  <a:pt x="120702" y="53035"/>
                  <a:pt x="126198" y="53035"/>
                </a:cubicBezTo>
                <a:close/>
                <a:moveTo>
                  <a:pt x="283162" y="50822"/>
                </a:moveTo>
                <a:cubicBezTo>
                  <a:pt x="289872" y="50822"/>
                  <a:pt x="295368" y="56247"/>
                  <a:pt x="295368" y="63028"/>
                </a:cubicBezTo>
                <a:cubicBezTo>
                  <a:pt x="295368" y="69809"/>
                  <a:pt x="289872" y="75305"/>
                  <a:pt x="283162" y="75234"/>
                </a:cubicBezTo>
                <a:cubicBezTo>
                  <a:pt x="276452" y="75234"/>
                  <a:pt x="270956" y="69809"/>
                  <a:pt x="270956" y="63028"/>
                </a:cubicBezTo>
                <a:cubicBezTo>
                  <a:pt x="270956" y="56318"/>
                  <a:pt x="276381" y="50822"/>
                  <a:pt x="283162" y="50822"/>
                </a:cubicBezTo>
                <a:close/>
                <a:moveTo>
                  <a:pt x="361536" y="49466"/>
                </a:moveTo>
                <a:cubicBezTo>
                  <a:pt x="369031" y="49466"/>
                  <a:pt x="375098" y="55533"/>
                  <a:pt x="375098" y="63028"/>
                </a:cubicBezTo>
                <a:cubicBezTo>
                  <a:pt x="375098" y="70523"/>
                  <a:pt x="369031" y="76590"/>
                  <a:pt x="361536" y="76590"/>
                </a:cubicBezTo>
                <a:cubicBezTo>
                  <a:pt x="354041" y="76590"/>
                  <a:pt x="347974" y="70523"/>
                  <a:pt x="347974" y="63028"/>
                </a:cubicBezTo>
                <a:cubicBezTo>
                  <a:pt x="347974" y="55533"/>
                  <a:pt x="354041" y="49466"/>
                  <a:pt x="361536" y="49466"/>
                </a:cubicBezTo>
                <a:close/>
                <a:moveTo>
                  <a:pt x="518428" y="46396"/>
                </a:moveTo>
                <a:cubicBezTo>
                  <a:pt x="527636" y="46396"/>
                  <a:pt x="535060" y="53819"/>
                  <a:pt x="535060" y="63027"/>
                </a:cubicBezTo>
                <a:cubicBezTo>
                  <a:pt x="535060" y="72235"/>
                  <a:pt x="527636" y="79730"/>
                  <a:pt x="518428" y="79659"/>
                </a:cubicBezTo>
                <a:cubicBezTo>
                  <a:pt x="509220" y="79659"/>
                  <a:pt x="501797" y="72235"/>
                  <a:pt x="501797" y="63027"/>
                </a:cubicBezTo>
                <a:cubicBezTo>
                  <a:pt x="501797" y="53819"/>
                  <a:pt x="509220" y="46396"/>
                  <a:pt x="518428" y="46396"/>
                </a:cubicBezTo>
                <a:close/>
                <a:moveTo>
                  <a:pt x="596946" y="44612"/>
                </a:moveTo>
                <a:cubicBezTo>
                  <a:pt x="607082" y="44612"/>
                  <a:pt x="615362" y="52821"/>
                  <a:pt x="615362" y="63028"/>
                </a:cubicBezTo>
                <a:cubicBezTo>
                  <a:pt x="615362" y="73235"/>
                  <a:pt x="607082" y="81515"/>
                  <a:pt x="596946" y="81444"/>
                </a:cubicBezTo>
                <a:cubicBezTo>
                  <a:pt x="586810" y="81444"/>
                  <a:pt x="578530" y="73235"/>
                  <a:pt x="578530" y="63028"/>
                </a:cubicBezTo>
                <a:cubicBezTo>
                  <a:pt x="578530" y="52892"/>
                  <a:pt x="586739" y="44612"/>
                  <a:pt x="596946" y="44612"/>
                </a:cubicBezTo>
                <a:close/>
                <a:moveTo>
                  <a:pt x="753766" y="40400"/>
                </a:moveTo>
                <a:cubicBezTo>
                  <a:pt x="766258" y="40400"/>
                  <a:pt x="776394" y="50536"/>
                  <a:pt x="776394" y="63027"/>
                </a:cubicBezTo>
                <a:cubicBezTo>
                  <a:pt x="776394" y="75519"/>
                  <a:pt x="766258" y="85726"/>
                  <a:pt x="753766" y="85655"/>
                </a:cubicBezTo>
                <a:cubicBezTo>
                  <a:pt x="741275" y="85655"/>
                  <a:pt x="731139" y="75519"/>
                  <a:pt x="731139" y="63027"/>
                </a:cubicBezTo>
                <a:cubicBezTo>
                  <a:pt x="731139" y="50536"/>
                  <a:pt x="741275" y="40400"/>
                  <a:pt x="753766" y="40400"/>
                </a:cubicBezTo>
                <a:close/>
                <a:moveTo>
                  <a:pt x="832283" y="37973"/>
                </a:moveTo>
                <a:cubicBezTo>
                  <a:pt x="846131" y="37973"/>
                  <a:pt x="857337" y="49180"/>
                  <a:pt x="857337" y="63027"/>
                </a:cubicBezTo>
                <a:cubicBezTo>
                  <a:pt x="857337" y="76875"/>
                  <a:pt x="846059" y="88153"/>
                  <a:pt x="832283" y="88153"/>
                </a:cubicBezTo>
                <a:cubicBezTo>
                  <a:pt x="818436" y="88153"/>
                  <a:pt x="807229" y="76875"/>
                  <a:pt x="807229" y="63027"/>
                </a:cubicBezTo>
                <a:cubicBezTo>
                  <a:pt x="807229" y="49180"/>
                  <a:pt x="818436" y="37973"/>
                  <a:pt x="832283" y="37973"/>
                </a:cubicBezTo>
                <a:close/>
                <a:moveTo>
                  <a:pt x="8566" y="15275"/>
                </a:moveTo>
                <a:cubicBezTo>
                  <a:pt x="11492" y="15275"/>
                  <a:pt x="14062" y="16774"/>
                  <a:pt x="15632" y="19058"/>
                </a:cubicBezTo>
                <a:cubicBezTo>
                  <a:pt x="16489" y="20414"/>
                  <a:pt x="17060" y="22056"/>
                  <a:pt x="17060" y="23841"/>
                </a:cubicBezTo>
                <a:cubicBezTo>
                  <a:pt x="17060" y="24412"/>
                  <a:pt x="17060" y="24983"/>
                  <a:pt x="16917" y="25554"/>
                </a:cubicBezTo>
                <a:cubicBezTo>
                  <a:pt x="16703" y="26696"/>
                  <a:pt x="16275" y="27695"/>
                  <a:pt x="15632" y="28623"/>
                </a:cubicBezTo>
                <a:cubicBezTo>
                  <a:pt x="14062" y="30907"/>
                  <a:pt x="11492" y="32406"/>
                  <a:pt x="8566" y="32406"/>
                </a:cubicBezTo>
                <a:cubicBezTo>
                  <a:pt x="7923" y="32406"/>
                  <a:pt x="7352" y="32335"/>
                  <a:pt x="6852" y="32192"/>
                </a:cubicBezTo>
                <a:cubicBezTo>
                  <a:pt x="5139" y="31835"/>
                  <a:pt x="3640" y="30979"/>
                  <a:pt x="2498" y="29836"/>
                </a:cubicBezTo>
                <a:cubicBezTo>
                  <a:pt x="2141" y="29480"/>
                  <a:pt x="1784" y="29051"/>
                  <a:pt x="1428" y="28623"/>
                </a:cubicBezTo>
                <a:cubicBezTo>
                  <a:pt x="785" y="27695"/>
                  <a:pt x="357" y="26696"/>
                  <a:pt x="143" y="25554"/>
                </a:cubicBezTo>
                <a:cubicBezTo>
                  <a:pt x="71" y="24983"/>
                  <a:pt x="0" y="24412"/>
                  <a:pt x="0" y="23841"/>
                </a:cubicBezTo>
                <a:cubicBezTo>
                  <a:pt x="0" y="23270"/>
                  <a:pt x="71" y="22627"/>
                  <a:pt x="143" y="22127"/>
                </a:cubicBezTo>
                <a:cubicBezTo>
                  <a:pt x="428" y="20985"/>
                  <a:pt x="857" y="19986"/>
                  <a:pt x="1428" y="19058"/>
                </a:cubicBezTo>
                <a:cubicBezTo>
                  <a:pt x="1784" y="18630"/>
                  <a:pt x="2141" y="18202"/>
                  <a:pt x="2498" y="17773"/>
                </a:cubicBezTo>
                <a:cubicBezTo>
                  <a:pt x="3640" y="16631"/>
                  <a:pt x="5139" y="15775"/>
                  <a:pt x="6852" y="15418"/>
                </a:cubicBezTo>
                <a:cubicBezTo>
                  <a:pt x="7423" y="15346"/>
                  <a:pt x="7994" y="15275"/>
                  <a:pt x="8566" y="15275"/>
                </a:cubicBezTo>
                <a:close/>
                <a:moveTo>
                  <a:pt x="87011" y="14347"/>
                </a:moveTo>
                <a:cubicBezTo>
                  <a:pt x="92294" y="14347"/>
                  <a:pt x="96505" y="18630"/>
                  <a:pt x="96505" y="23840"/>
                </a:cubicBezTo>
                <a:cubicBezTo>
                  <a:pt x="96505" y="24483"/>
                  <a:pt x="96434" y="25125"/>
                  <a:pt x="96291" y="25768"/>
                </a:cubicBezTo>
                <a:cubicBezTo>
                  <a:pt x="95363" y="30051"/>
                  <a:pt x="91580" y="33263"/>
                  <a:pt x="87011" y="33334"/>
                </a:cubicBezTo>
                <a:cubicBezTo>
                  <a:pt x="82443" y="33334"/>
                  <a:pt x="78589" y="30051"/>
                  <a:pt x="77732" y="25768"/>
                </a:cubicBezTo>
                <a:cubicBezTo>
                  <a:pt x="77589" y="25125"/>
                  <a:pt x="77518" y="24483"/>
                  <a:pt x="77518" y="23840"/>
                </a:cubicBezTo>
                <a:cubicBezTo>
                  <a:pt x="77518" y="18558"/>
                  <a:pt x="81801" y="14347"/>
                  <a:pt x="87011" y="14347"/>
                </a:cubicBezTo>
                <a:close/>
                <a:moveTo>
                  <a:pt x="243832" y="12205"/>
                </a:moveTo>
                <a:cubicBezTo>
                  <a:pt x="250256" y="12205"/>
                  <a:pt x="255467" y="17416"/>
                  <a:pt x="255467" y="23840"/>
                </a:cubicBezTo>
                <a:cubicBezTo>
                  <a:pt x="255467" y="24625"/>
                  <a:pt x="255395" y="25410"/>
                  <a:pt x="255253" y="26195"/>
                </a:cubicBezTo>
                <a:cubicBezTo>
                  <a:pt x="254182" y="31477"/>
                  <a:pt x="249471" y="35475"/>
                  <a:pt x="243832" y="35475"/>
                </a:cubicBezTo>
                <a:cubicBezTo>
                  <a:pt x="238193" y="35475"/>
                  <a:pt x="233482" y="31477"/>
                  <a:pt x="232411" y="26195"/>
                </a:cubicBezTo>
                <a:cubicBezTo>
                  <a:pt x="232268" y="25410"/>
                  <a:pt x="232197" y="24625"/>
                  <a:pt x="232197" y="23840"/>
                </a:cubicBezTo>
                <a:cubicBezTo>
                  <a:pt x="232197" y="17416"/>
                  <a:pt x="237408" y="12205"/>
                  <a:pt x="243832" y="12205"/>
                </a:cubicBezTo>
                <a:close/>
                <a:moveTo>
                  <a:pt x="322349" y="10921"/>
                </a:moveTo>
                <a:cubicBezTo>
                  <a:pt x="324990" y="10921"/>
                  <a:pt x="327489" y="11778"/>
                  <a:pt x="329559" y="13134"/>
                </a:cubicBezTo>
                <a:cubicBezTo>
                  <a:pt x="332913" y="15489"/>
                  <a:pt x="335198" y="19415"/>
                  <a:pt x="335198" y="23841"/>
                </a:cubicBezTo>
                <a:cubicBezTo>
                  <a:pt x="335198" y="24697"/>
                  <a:pt x="335055" y="25554"/>
                  <a:pt x="334912" y="26410"/>
                </a:cubicBezTo>
                <a:cubicBezTo>
                  <a:pt x="334270" y="29765"/>
                  <a:pt x="332271" y="32620"/>
                  <a:pt x="329559" y="34476"/>
                </a:cubicBezTo>
                <a:cubicBezTo>
                  <a:pt x="327489" y="35904"/>
                  <a:pt x="324990" y="36689"/>
                  <a:pt x="322349" y="36689"/>
                </a:cubicBezTo>
                <a:cubicBezTo>
                  <a:pt x="321493" y="36689"/>
                  <a:pt x="320636" y="36546"/>
                  <a:pt x="319780" y="36404"/>
                </a:cubicBezTo>
                <a:cubicBezTo>
                  <a:pt x="314783" y="35404"/>
                  <a:pt x="310786" y="31407"/>
                  <a:pt x="309787" y="26410"/>
                </a:cubicBezTo>
                <a:cubicBezTo>
                  <a:pt x="309572" y="25625"/>
                  <a:pt x="309501" y="24697"/>
                  <a:pt x="309501" y="23841"/>
                </a:cubicBezTo>
                <a:cubicBezTo>
                  <a:pt x="309501" y="17631"/>
                  <a:pt x="313927" y="12420"/>
                  <a:pt x="319780" y="11207"/>
                </a:cubicBezTo>
                <a:cubicBezTo>
                  <a:pt x="320565" y="10992"/>
                  <a:pt x="321493" y="10921"/>
                  <a:pt x="322349" y="10921"/>
                </a:cubicBezTo>
                <a:close/>
                <a:moveTo>
                  <a:pt x="479098" y="7994"/>
                </a:moveTo>
                <a:cubicBezTo>
                  <a:pt x="484594" y="7994"/>
                  <a:pt x="489376" y="10778"/>
                  <a:pt x="492232" y="14989"/>
                </a:cubicBezTo>
                <a:cubicBezTo>
                  <a:pt x="493945" y="17559"/>
                  <a:pt x="494944" y="20557"/>
                  <a:pt x="494944" y="23840"/>
                </a:cubicBezTo>
                <a:cubicBezTo>
                  <a:pt x="494944" y="24982"/>
                  <a:pt x="494873" y="26053"/>
                  <a:pt x="494659" y="27052"/>
                </a:cubicBezTo>
                <a:cubicBezTo>
                  <a:pt x="494230" y="29122"/>
                  <a:pt x="493445" y="30978"/>
                  <a:pt x="492303" y="32691"/>
                </a:cubicBezTo>
                <a:cubicBezTo>
                  <a:pt x="489519" y="36903"/>
                  <a:pt x="484665" y="39615"/>
                  <a:pt x="479098" y="39615"/>
                </a:cubicBezTo>
                <a:cubicBezTo>
                  <a:pt x="477956" y="39615"/>
                  <a:pt x="476885" y="39472"/>
                  <a:pt x="475886" y="39258"/>
                </a:cubicBezTo>
                <a:cubicBezTo>
                  <a:pt x="472816" y="38687"/>
                  <a:pt x="470033" y="37117"/>
                  <a:pt x="467891" y="34975"/>
                </a:cubicBezTo>
                <a:cubicBezTo>
                  <a:pt x="467177" y="34262"/>
                  <a:pt x="466535" y="33477"/>
                  <a:pt x="465964" y="32620"/>
                </a:cubicBezTo>
                <a:cubicBezTo>
                  <a:pt x="464822" y="30978"/>
                  <a:pt x="464037" y="29051"/>
                  <a:pt x="463608" y="26981"/>
                </a:cubicBezTo>
                <a:cubicBezTo>
                  <a:pt x="463466" y="25910"/>
                  <a:pt x="463323" y="24911"/>
                  <a:pt x="463323" y="23769"/>
                </a:cubicBezTo>
                <a:cubicBezTo>
                  <a:pt x="463323" y="22627"/>
                  <a:pt x="463394" y="21556"/>
                  <a:pt x="463608" y="20557"/>
                </a:cubicBezTo>
                <a:cubicBezTo>
                  <a:pt x="464037" y="18487"/>
                  <a:pt x="464822" y="16631"/>
                  <a:pt x="465964" y="14918"/>
                </a:cubicBezTo>
                <a:cubicBezTo>
                  <a:pt x="466535" y="14061"/>
                  <a:pt x="467177" y="13276"/>
                  <a:pt x="467891" y="12562"/>
                </a:cubicBezTo>
                <a:cubicBezTo>
                  <a:pt x="470033" y="10421"/>
                  <a:pt x="472816" y="8922"/>
                  <a:pt x="475886" y="8280"/>
                </a:cubicBezTo>
                <a:cubicBezTo>
                  <a:pt x="476956" y="8137"/>
                  <a:pt x="478027" y="7994"/>
                  <a:pt x="479098" y="7994"/>
                </a:cubicBezTo>
                <a:close/>
                <a:moveTo>
                  <a:pt x="557687" y="6352"/>
                </a:moveTo>
                <a:cubicBezTo>
                  <a:pt x="567323" y="6352"/>
                  <a:pt x="575175" y="14204"/>
                  <a:pt x="575175" y="23840"/>
                </a:cubicBezTo>
                <a:cubicBezTo>
                  <a:pt x="575175" y="24982"/>
                  <a:pt x="575032" y="26196"/>
                  <a:pt x="574818" y="27338"/>
                </a:cubicBezTo>
                <a:cubicBezTo>
                  <a:pt x="573176" y="35332"/>
                  <a:pt x="566110" y="41328"/>
                  <a:pt x="557687" y="41328"/>
                </a:cubicBezTo>
                <a:cubicBezTo>
                  <a:pt x="549264" y="41328"/>
                  <a:pt x="542198" y="35332"/>
                  <a:pt x="540556" y="27338"/>
                </a:cubicBezTo>
                <a:cubicBezTo>
                  <a:pt x="540342" y="26196"/>
                  <a:pt x="540199" y="25053"/>
                  <a:pt x="540199" y="23840"/>
                </a:cubicBezTo>
                <a:cubicBezTo>
                  <a:pt x="540199" y="14204"/>
                  <a:pt x="548051" y="6352"/>
                  <a:pt x="557687" y="6352"/>
                </a:cubicBezTo>
                <a:close/>
                <a:moveTo>
                  <a:pt x="714579" y="2284"/>
                </a:moveTo>
                <a:cubicBezTo>
                  <a:pt x="726428" y="2284"/>
                  <a:pt x="736064" y="11920"/>
                  <a:pt x="736064" y="23769"/>
                </a:cubicBezTo>
                <a:cubicBezTo>
                  <a:pt x="736064" y="25268"/>
                  <a:pt x="735922" y="26696"/>
                  <a:pt x="735636" y="28123"/>
                </a:cubicBezTo>
                <a:cubicBezTo>
                  <a:pt x="733638" y="37974"/>
                  <a:pt x="724929" y="45326"/>
                  <a:pt x="714579" y="45326"/>
                </a:cubicBezTo>
                <a:cubicBezTo>
                  <a:pt x="704229" y="45326"/>
                  <a:pt x="695521" y="37902"/>
                  <a:pt x="693522" y="28123"/>
                </a:cubicBezTo>
                <a:cubicBezTo>
                  <a:pt x="693237" y="26696"/>
                  <a:pt x="693094" y="25268"/>
                  <a:pt x="693094" y="23769"/>
                </a:cubicBezTo>
                <a:cubicBezTo>
                  <a:pt x="693094" y="11920"/>
                  <a:pt x="702730" y="2284"/>
                  <a:pt x="714579" y="2284"/>
                </a:cubicBezTo>
                <a:close/>
                <a:moveTo>
                  <a:pt x="793025" y="0"/>
                </a:moveTo>
                <a:cubicBezTo>
                  <a:pt x="797950" y="0"/>
                  <a:pt x="802518" y="1499"/>
                  <a:pt x="806373" y="4069"/>
                </a:cubicBezTo>
                <a:cubicBezTo>
                  <a:pt x="812725" y="8351"/>
                  <a:pt x="816865" y="15632"/>
                  <a:pt x="816865" y="23841"/>
                </a:cubicBezTo>
                <a:cubicBezTo>
                  <a:pt x="816865" y="25483"/>
                  <a:pt x="816651" y="27053"/>
                  <a:pt x="816366" y="28623"/>
                </a:cubicBezTo>
                <a:cubicBezTo>
                  <a:pt x="815081" y="34833"/>
                  <a:pt x="811369" y="40187"/>
                  <a:pt x="806373" y="43613"/>
                </a:cubicBezTo>
                <a:cubicBezTo>
                  <a:pt x="802518" y="46183"/>
                  <a:pt x="797950" y="47682"/>
                  <a:pt x="793025" y="47682"/>
                </a:cubicBezTo>
                <a:cubicBezTo>
                  <a:pt x="791383" y="47682"/>
                  <a:pt x="789813" y="47467"/>
                  <a:pt x="788242" y="47182"/>
                </a:cubicBezTo>
                <a:cubicBezTo>
                  <a:pt x="778892" y="45255"/>
                  <a:pt x="771611" y="37903"/>
                  <a:pt x="769684" y="28623"/>
                </a:cubicBezTo>
                <a:cubicBezTo>
                  <a:pt x="769327" y="27124"/>
                  <a:pt x="769184" y="25483"/>
                  <a:pt x="769184" y="23841"/>
                </a:cubicBezTo>
                <a:cubicBezTo>
                  <a:pt x="769184" y="12349"/>
                  <a:pt x="777393" y="2712"/>
                  <a:pt x="788242" y="500"/>
                </a:cubicBezTo>
                <a:cubicBezTo>
                  <a:pt x="789741" y="143"/>
                  <a:pt x="791383" y="0"/>
                  <a:pt x="793025" y="0"/>
                </a:cubicBezTo>
                <a:close/>
              </a:path>
            </a:pathLst>
          </a:custGeom>
          <a:gradFill>
            <a:gsLst>
              <a:gs pos="0">
                <a:srgbClr val="FF8C19"/>
              </a:gs>
              <a:gs pos="100000">
                <a:srgbClr val="FF5019"/>
              </a:gs>
            </a:gsLst>
            <a:lin ang="5400000" scaled="1"/>
          </a:gradFill>
          <a:ln>
            <a:noFill/>
          </a:ln>
          <a:effectLst>
            <a:outerShdw blurRad="330200" dist="139700" dir="5400000" algn="t" rotWithShape="0">
              <a:schemeClr val="tx1">
                <a:lumMod val="65000"/>
                <a:lumOff val="3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OPPOSans R" panose="00020600040101010101" pitchFamily="18" charset="-122"/>
              <a:ea typeface="OPPOSans R" panose="00020600040101010101" pitchFamily="18" charset="-122"/>
              <a:cs typeface="+mn-cs"/>
            </a:endParaRPr>
          </a:p>
        </p:txBody>
      </p:sp>
      <p:sp>
        <p:nvSpPr>
          <p:cNvPr id="49" name="矩形: 剪去对角 48">
            <a:extLst>
              <a:ext uri="{FF2B5EF4-FFF2-40B4-BE49-F238E27FC236}">
                <a16:creationId xmlns:a16="http://schemas.microsoft.com/office/drawing/2014/main" id="{12882D84-F097-C959-D907-B4B7933D0E88}"/>
              </a:ext>
            </a:extLst>
          </p:cNvPr>
          <p:cNvSpPr/>
          <p:nvPr/>
        </p:nvSpPr>
        <p:spPr>
          <a:xfrm>
            <a:off x="3855979" y="5998265"/>
            <a:ext cx="4480042" cy="413082"/>
          </a:xfrm>
          <a:prstGeom prst="snip2Diag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0" name="文本框 49">
            <a:extLst>
              <a:ext uri="{FF2B5EF4-FFF2-40B4-BE49-F238E27FC236}">
                <a16:creationId xmlns:a16="http://schemas.microsoft.com/office/drawing/2014/main" id="{A5B29982-D446-2810-38DD-B514E653BF1C}"/>
              </a:ext>
            </a:extLst>
          </p:cNvPr>
          <p:cNvSpPr txBox="1"/>
          <p:nvPr/>
        </p:nvSpPr>
        <p:spPr>
          <a:xfrm>
            <a:off x="3986063" y="6014583"/>
            <a:ext cx="4219875" cy="369332"/>
          </a:xfrm>
          <a:prstGeom prst="rect">
            <a:avLst/>
          </a:prstGeom>
          <a:noFill/>
        </p:spPr>
        <p:txBody>
          <a:bodyPr wrap="square">
            <a:noAutofit/>
          </a:bodyPr>
          <a:lstStyle/>
          <a:p>
            <a:pPr algn="ctr"/>
            <a:r>
              <a:rPr kumimoji="1" lang="zh-CN" altLang="en-US" sz="1800" b="1" spc="300" dirty="0">
                <a:ln w="6350">
                  <a:noFill/>
                </a:ln>
                <a:gradFill>
                  <a:gsLst>
                    <a:gs pos="0">
                      <a:schemeClr val="accent2">
                        <a:lumMod val="60000"/>
                        <a:lumOff val="40000"/>
                      </a:schemeClr>
                    </a:gs>
                    <a:gs pos="84000">
                      <a:schemeClr val="accent2"/>
                    </a:gs>
                  </a:gsLst>
                  <a:lin ang="5400000" scaled="1"/>
                </a:gradFill>
                <a:effectLst>
                  <a:outerShdw blurRad="50800" dist="38100" dir="5400000" algn="t" rotWithShape="0">
                    <a:schemeClr val="accent2">
                      <a:lumMod val="60000"/>
                      <a:lumOff val="40000"/>
                      <a:alpha val="40000"/>
                    </a:schemeClr>
                  </a:outerShdw>
                  <a:reflection blurRad="177800" stA="57000" endPos="41000" dist="88900" dir="5400000" sy="-100000" algn="bl" rotWithShape="0"/>
                </a:effectLst>
                <a:latin typeface="OPPOSans R" panose="00020600040101010101" pitchFamily="18" charset="-122"/>
                <a:ea typeface="OPPOSans R" panose="00020600040101010101" pitchFamily="18" charset="-122"/>
              </a:rPr>
              <a:t>互联网算法</a:t>
            </a:r>
            <a:r>
              <a:rPr kumimoji="1" lang="en-US" altLang="zh-CN" sz="1800" b="1" spc="300" dirty="0">
                <a:ln w="6350">
                  <a:noFill/>
                </a:ln>
                <a:gradFill>
                  <a:gsLst>
                    <a:gs pos="0">
                      <a:schemeClr val="accent2">
                        <a:lumMod val="60000"/>
                        <a:lumOff val="40000"/>
                      </a:schemeClr>
                    </a:gs>
                    <a:gs pos="84000">
                      <a:schemeClr val="accent2"/>
                    </a:gs>
                  </a:gsLst>
                  <a:lin ang="5400000" scaled="1"/>
                </a:gradFill>
                <a:effectLst>
                  <a:outerShdw blurRad="50800" dist="38100" dir="5400000" algn="t" rotWithShape="0">
                    <a:schemeClr val="accent2">
                      <a:lumMod val="60000"/>
                      <a:lumOff val="40000"/>
                      <a:alpha val="40000"/>
                    </a:schemeClr>
                  </a:outerShdw>
                  <a:reflection blurRad="177800" stA="57000" endPos="41000" dist="88900" dir="5400000" sy="-100000" algn="bl" rotWithShape="0"/>
                </a:effectLst>
                <a:latin typeface="OPPOSans R" panose="00020600040101010101" pitchFamily="18" charset="-122"/>
                <a:ea typeface="OPPOSans R" panose="00020600040101010101" pitchFamily="18" charset="-122"/>
              </a:rPr>
              <a:t>+</a:t>
            </a:r>
            <a:r>
              <a:rPr kumimoji="1" lang="zh-CN" altLang="en-US" sz="1800" b="1" spc="300" dirty="0">
                <a:ln w="6350">
                  <a:noFill/>
                </a:ln>
                <a:gradFill>
                  <a:gsLst>
                    <a:gs pos="0">
                      <a:schemeClr val="accent2">
                        <a:lumMod val="60000"/>
                        <a:lumOff val="40000"/>
                      </a:schemeClr>
                    </a:gs>
                    <a:gs pos="84000">
                      <a:schemeClr val="accent2"/>
                    </a:gs>
                  </a:gsLst>
                  <a:lin ang="5400000" scaled="1"/>
                </a:gradFill>
                <a:effectLst>
                  <a:outerShdw blurRad="50800" dist="38100" dir="5400000" algn="t" rotWithShape="0">
                    <a:schemeClr val="accent2">
                      <a:lumMod val="60000"/>
                      <a:lumOff val="40000"/>
                      <a:alpha val="40000"/>
                    </a:schemeClr>
                  </a:outerShdw>
                  <a:reflection blurRad="177800" stA="57000" endPos="41000" dist="88900" dir="5400000" sy="-100000" algn="bl" rotWithShape="0"/>
                </a:effectLst>
                <a:latin typeface="OPPOSans R" panose="00020600040101010101" pitchFamily="18" charset="-122"/>
                <a:ea typeface="OPPOSans R" panose="00020600040101010101" pitchFamily="18" charset="-122"/>
              </a:rPr>
              <a:t>技术研发平台</a:t>
            </a:r>
          </a:p>
        </p:txBody>
      </p:sp>
      <p:sp>
        <p:nvSpPr>
          <p:cNvPr id="52" name="文本框 51">
            <a:extLst>
              <a:ext uri="{FF2B5EF4-FFF2-40B4-BE49-F238E27FC236}">
                <a16:creationId xmlns:a16="http://schemas.microsoft.com/office/drawing/2014/main" id="{9C6CAC36-BF7C-1DC4-1F77-856AF2F4017E}"/>
              </a:ext>
            </a:extLst>
          </p:cNvPr>
          <p:cNvSpPr txBox="1"/>
          <p:nvPr/>
        </p:nvSpPr>
        <p:spPr>
          <a:xfrm>
            <a:off x="1800295" y="5621862"/>
            <a:ext cx="2308186" cy="307777"/>
          </a:xfrm>
          <a:prstGeom prst="rect">
            <a:avLst/>
          </a:prstGeom>
          <a:noFill/>
        </p:spPr>
        <p:txBody>
          <a:bodyPr wrap="square" rtlCol="0">
            <a:noAutofit/>
          </a:bodyPr>
          <a:lstStyle/>
          <a:p>
            <a:r>
              <a:rPr kumimoji="1" lang="zh-CN" altLang="en-US" sz="1400" spc="300" dirty="0">
                <a:latin typeface="OPPOSans R" panose="00020600040101010101" pitchFamily="18" charset="-122"/>
                <a:ea typeface="OPPOSans R" panose="00020600040101010101" pitchFamily="18" charset="-122"/>
              </a:rPr>
              <a:t>数据集成</a:t>
            </a:r>
          </a:p>
        </p:txBody>
      </p:sp>
      <p:sp>
        <p:nvSpPr>
          <p:cNvPr id="53" name="Rectangle 21">
            <a:extLst>
              <a:ext uri="{FF2B5EF4-FFF2-40B4-BE49-F238E27FC236}">
                <a16:creationId xmlns:a16="http://schemas.microsoft.com/office/drawing/2014/main" id="{9D9144FE-34F4-1A0F-CEF2-6A5D969A20F1}"/>
              </a:ext>
            </a:extLst>
          </p:cNvPr>
          <p:cNvSpPr/>
          <p:nvPr/>
        </p:nvSpPr>
        <p:spPr>
          <a:xfrm>
            <a:off x="5244152" y="5626975"/>
            <a:ext cx="1928733" cy="307777"/>
          </a:xfrm>
          <a:prstGeom prst="rect">
            <a:avLst/>
          </a:prstGeom>
          <a:noFill/>
        </p:spPr>
        <p:txBody>
          <a:bodyPr wrap="square" rtlCol="0">
            <a:noAutofit/>
          </a:bodyPr>
          <a:lstStyle/>
          <a:p>
            <a:r>
              <a:rPr kumimoji="1" lang="zh-CN" altLang="en-US" sz="1400" spc="300" dirty="0">
                <a:latin typeface="OPPOSans R" panose="00020600040101010101" pitchFamily="18" charset="-122"/>
                <a:ea typeface="OPPOSans R" panose="00020600040101010101" pitchFamily="18" charset="-122"/>
              </a:rPr>
              <a:t>内容推送算法</a:t>
            </a:r>
            <a:endParaRPr kumimoji="1" lang="en-US" altLang="zh-CN" sz="1400" spc="300" dirty="0">
              <a:latin typeface="OPPOSans R" panose="00020600040101010101" pitchFamily="18" charset="-122"/>
              <a:ea typeface="OPPOSans R" panose="00020600040101010101" pitchFamily="18" charset="-122"/>
            </a:endParaRPr>
          </a:p>
        </p:txBody>
      </p:sp>
      <p:sp>
        <p:nvSpPr>
          <p:cNvPr id="54" name="Rectangle 22">
            <a:extLst>
              <a:ext uri="{FF2B5EF4-FFF2-40B4-BE49-F238E27FC236}">
                <a16:creationId xmlns:a16="http://schemas.microsoft.com/office/drawing/2014/main" id="{C012D82B-393F-E29A-D58E-4A99423901B4}"/>
              </a:ext>
            </a:extLst>
          </p:cNvPr>
          <p:cNvSpPr/>
          <p:nvPr/>
        </p:nvSpPr>
        <p:spPr>
          <a:xfrm>
            <a:off x="8470811" y="5626975"/>
            <a:ext cx="2146742" cy="307777"/>
          </a:xfrm>
          <a:prstGeom prst="rect">
            <a:avLst/>
          </a:prstGeom>
          <a:noFill/>
        </p:spPr>
        <p:txBody>
          <a:bodyPr wrap="square" rtlCol="0">
            <a:noAutofit/>
          </a:bodyPr>
          <a:lstStyle/>
          <a:p>
            <a:r>
              <a:rPr kumimoji="1" lang="zh-CN" altLang="en-US" sz="1400" spc="300" dirty="0">
                <a:latin typeface="OPPOSans R" panose="00020600040101010101" pitchFamily="18" charset="-122"/>
                <a:ea typeface="OPPOSans R" panose="00020600040101010101" pitchFamily="18" charset="-122"/>
              </a:rPr>
              <a:t>数据储存</a:t>
            </a:r>
          </a:p>
        </p:txBody>
      </p:sp>
      <p:sp>
        <p:nvSpPr>
          <p:cNvPr id="55" name="任意多边形: 形状 54">
            <a:extLst>
              <a:ext uri="{FF2B5EF4-FFF2-40B4-BE49-F238E27FC236}">
                <a16:creationId xmlns:a16="http://schemas.microsoft.com/office/drawing/2014/main" id="{BC4B3391-8330-EF95-6029-C43C5E3F3D7C}"/>
              </a:ext>
            </a:extLst>
          </p:cNvPr>
          <p:cNvSpPr/>
          <p:nvPr/>
        </p:nvSpPr>
        <p:spPr>
          <a:xfrm rot="5400000" flipV="1">
            <a:off x="7675898" y="5459852"/>
            <a:ext cx="355783" cy="175257"/>
          </a:xfrm>
          <a:custGeom>
            <a:avLst/>
            <a:gdLst>
              <a:gd name="connsiteX0" fmla="*/ 8566 w 977755"/>
              <a:gd name="connsiteY0" fmla="*/ 329059 h 361466"/>
              <a:gd name="connsiteX1" fmla="*/ 15632 w 977755"/>
              <a:gd name="connsiteY1" fmla="*/ 332842 h 361466"/>
              <a:gd name="connsiteX2" fmla="*/ 17060 w 977755"/>
              <a:gd name="connsiteY2" fmla="*/ 337625 h 361466"/>
              <a:gd name="connsiteX3" fmla="*/ 16417 w 977755"/>
              <a:gd name="connsiteY3" fmla="*/ 340979 h 361466"/>
              <a:gd name="connsiteX4" fmla="*/ 15632 w 977755"/>
              <a:gd name="connsiteY4" fmla="*/ 342407 h 361466"/>
              <a:gd name="connsiteX5" fmla="*/ 14633 w 977755"/>
              <a:gd name="connsiteY5" fmla="*/ 343620 h 361466"/>
              <a:gd name="connsiteX6" fmla="*/ 8566 w 977755"/>
              <a:gd name="connsiteY6" fmla="*/ 346119 h 361466"/>
              <a:gd name="connsiteX7" fmla="*/ 6852 w 977755"/>
              <a:gd name="connsiteY7" fmla="*/ 345976 h 361466"/>
              <a:gd name="connsiteX8" fmla="*/ 2498 w 977755"/>
              <a:gd name="connsiteY8" fmla="*/ 343620 h 361466"/>
              <a:gd name="connsiteX9" fmla="*/ 1428 w 977755"/>
              <a:gd name="connsiteY9" fmla="*/ 342336 h 361466"/>
              <a:gd name="connsiteX10" fmla="*/ 642 w 977755"/>
              <a:gd name="connsiteY10" fmla="*/ 340908 h 361466"/>
              <a:gd name="connsiteX11" fmla="*/ 143 w 977755"/>
              <a:gd name="connsiteY11" fmla="*/ 339338 h 361466"/>
              <a:gd name="connsiteX12" fmla="*/ 0 w 977755"/>
              <a:gd name="connsiteY12" fmla="*/ 337625 h 361466"/>
              <a:gd name="connsiteX13" fmla="*/ 143 w 977755"/>
              <a:gd name="connsiteY13" fmla="*/ 335911 h 361466"/>
              <a:gd name="connsiteX14" fmla="*/ 1428 w 977755"/>
              <a:gd name="connsiteY14" fmla="*/ 332842 h 361466"/>
              <a:gd name="connsiteX15" fmla="*/ 2498 w 977755"/>
              <a:gd name="connsiteY15" fmla="*/ 331557 h 361466"/>
              <a:gd name="connsiteX16" fmla="*/ 6852 w 977755"/>
              <a:gd name="connsiteY16" fmla="*/ 329202 h 361466"/>
              <a:gd name="connsiteX17" fmla="*/ 8566 w 977755"/>
              <a:gd name="connsiteY17" fmla="*/ 329059 h 361466"/>
              <a:gd name="connsiteX18" fmla="*/ 86939 w 977755"/>
              <a:gd name="connsiteY18" fmla="*/ 328060 h 361466"/>
              <a:gd name="connsiteX19" fmla="*/ 96433 w 977755"/>
              <a:gd name="connsiteY19" fmla="*/ 337554 h 361466"/>
              <a:gd name="connsiteX20" fmla="*/ 95719 w 977755"/>
              <a:gd name="connsiteY20" fmla="*/ 341265 h 361466"/>
              <a:gd name="connsiteX21" fmla="*/ 93578 w 977755"/>
              <a:gd name="connsiteY21" fmla="*/ 344263 h 361466"/>
              <a:gd name="connsiteX22" fmla="*/ 86868 w 977755"/>
              <a:gd name="connsiteY22" fmla="*/ 347047 h 361466"/>
              <a:gd name="connsiteX23" fmla="*/ 80158 w 977755"/>
              <a:gd name="connsiteY23" fmla="*/ 344263 h 361466"/>
              <a:gd name="connsiteX24" fmla="*/ 78160 w 977755"/>
              <a:gd name="connsiteY24" fmla="*/ 341265 h 361466"/>
              <a:gd name="connsiteX25" fmla="*/ 77446 w 977755"/>
              <a:gd name="connsiteY25" fmla="*/ 337554 h 361466"/>
              <a:gd name="connsiteX26" fmla="*/ 86939 w 977755"/>
              <a:gd name="connsiteY26" fmla="*/ 328060 h 361466"/>
              <a:gd name="connsiteX27" fmla="*/ 243903 w 977755"/>
              <a:gd name="connsiteY27" fmla="*/ 325990 h 361466"/>
              <a:gd name="connsiteX28" fmla="*/ 255538 w 977755"/>
              <a:gd name="connsiteY28" fmla="*/ 337625 h 361466"/>
              <a:gd name="connsiteX29" fmla="*/ 254610 w 977755"/>
              <a:gd name="connsiteY29" fmla="*/ 342122 h 361466"/>
              <a:gd name="connsiteX30" fmla="*/ 252111 w 977755"/>
              <a:gd name="connsiteY30" fmla="*/ 345834 h 361466"/>
              <a:gd name="connsiteX31" fmla="*/ 243903 w 977755"/>
              <a:gd name="connsiteY31" fmla="*/ 349260 h 361466"/>
              <a:gd name="connsiteX32" fmla="*/ 235694 w 977755"/>
              <a:gd name="connsiteY32" fmla="*/ 345834 h 361466"/>
              <a:gd name="connsiteX33" fmla="*/ 233196 w 977755"/>
              <a:gd name="connsiteY33" fmla="*/ 342122 h 361466"/>
              <a:gd name="connsiteX34" fmla="*/ 232268 w 977755"/>
              <a:gd name="connsiteY34" fmla="*/ 337625 h 361466"/>
              <a:gd name="connsiteX35" fmla="*/ 243903 w 977755"/>
              <a:gd name="connsiteY35" fmla="*/ 325990 h 361466"/>
              <a:gd name="connsiteX36" fmla="*/ 322349 w 977755"/>
              <a:gd name="connsiteY36" fmla="*/ 324705 h 361466"/>
              <a:gd name="connsiteX37" fmla="*/ 329559 w 977755"/>
              <a:gd name="connsiteY37" fmla="*/ 326918 h 361466"/>
              <a:gd name="connsiteX38" fmla="*/ 335198 w 977755"/>
              <a:gd name="connsiteY38" fmla="*/ 337625 h 361466"/>
              <a:gd name="connsiteX39" fmla="*/ 334198 w 977755"/>
              <a:gd name="connsiteY39" fmla="*/ 342621 h 361466"/>
              <a:gd name="connsiteX40" fmla="*/ 331414 w 977755"/>
              <a:gd name="connsiteY40" fmla="*/ 346690 h 361466"/>
              <a:gd name="connsiteX41" fmla="*/ 329559 w 977755"/>
              <a:gd name="connsiteY41" fmla="*/ 348260 h 361466"/>
              <a:gd name="connsiteX42" fmla="*/ 322349 w 977755"/>
              <a:gd name="connsiteY42" fmla="*/ 350473 h 361466"/>
              <a:gd name="connsiteX43" fmla="*/ 319780 w 977755"/>
              <a:gd name="connsiteY43" fmla="*/ 350188 h 361466"/>
              <a:gd name="connsiteX44" fmla="*/ 313284 w 977755"/>
              <a:gd name="connsiteY44" fmla="*/ 346690 h 361466"/>
              <a:gd name="connsiteX45" fmla="*/ 310500 w 977755"/>
              <a:gd name="connsiteY45" fmla="*/ 342621 h 361466"/>
              <a:gd name="connsiteX46" fmla="*/ 309501 w 977755"/>
              <a:gd name="connsiteY46" fmla="*/ 337625 h 361466"/>
              <a:gd name="connsiteX47" fmla="*/ 319780 w 977755"/>
              <a:gd name="connsiteY47" fmla="*/ 324990 h 361466"/>
              <a:gd name="connsiteX48" fmla="*/ 322349 w 977755"/>
              <a:gd name="connsiteY48" fmla="*/ 324705 h 361466"/>
              <a:gd name="connsiteX49" fmla="*/ 479098 w 977755"/>
              <a:gd name="connsiteY49" fmla="*/ 321707 h 361466"/>
              <a:gd name="connsiteX50" fmla="*/ 492232 w 977755"/>
              <a:gd name="connsiteY50" fmla="*/ 328702 h 361466"/>
              <a:gd name="connsiteX51" fmla="*/ 494944 w 977755"/>
              <a:gd name="connsiteY51" fmla="*/ 337553 h 361466"/>
              <a:gd name="connsiteX52" fmla="*/ 493731 w 977755"/>
              <a:gd name="connsiteY52" fmla="*/ 343692 h 361466"/>
              <a:gd name="connsiteX53" fmla="*/ 492303 w 977755"/>
              <a:gd name="connsiteY53" fmla="*/ 346404 h 361466"/>
              <a:gd name="connsiteX54" fmla="*/ 490304 w 977755"/>
              <a:gd name="connsiteY54" fmla="*/ 348760 h 361466"/>
              <a:gd name="connsiteX55" fmla="*/ 479098 w 977755"/>
              <a:gd name="connsiteY55" fmla="*/ 353400 h 361466"/>
              <a:gd name="connsiteX56" fmla="*/ 475886 w 977755"/>
              <a:gd name="connsiteY56" fmla="*/ 353043 h 361466"/>
              <a:gd name="connsiteX57" fmla="*/ 467891 w 977755"/>
              <a:gd name="connsiteY57" fmla="*/ 348760 h 361466"/>
              <a:gd name="connsiteX58" fmla="*/ 465964 w 977755"/>
              <a:gd name="connsiteY58" fmla="*/ 346404 h 361466"/>
              <a:gd name="connsiteX59" fmla="*/ 464536 w 977755"/>
              <a:gd name="connsiteY59" fmla="*/ 343692 h 361466"/>
              <a:gd name="connsiteX60" fmla="*/ 463608 w 977755"/>
              <a:gd name="connsiteY60" fmla="*/ 340694 h 361466"/>
              <a:gd name="connsiteX61" fmla="*/ 463323 w 977755"/>
              <a:gd name="connsiteY61" fmla="*/ 337482 h 361466"/>
              <a:gd name="connsiteX62" fmla="*/ 463608 w 977755"/>
              <a:gd name="connsiteY62" fmla="*/ 334270 h 361466"/>
              <a:gd name="connsiteX63" fmla="*/ 465964 w 977755"/>
              <a:gd name="connsiteY63" fmla="*/ 328631 h 361466"/>
              <a:gd name="connsiteX64" fmla="*/ 467891 w 977755"/>
              <a:gd name="connsiteY64" fmla="*/ 326275 h 361466"/>
              <a:gd name="connsiteX65" fmla="*/ 475886 w 977755"/>
              <a:gd name="connsiteY65" fmla="*/ 321993 h 361466"/>
              <a:gd name="connsiteX66" fmla="*/ 479098 w 977755"/>
              <a:gd name="connsiteY66" fmla="*/ 321707 h 361466"/>
              <a:gd name="connsiteX67" fmla="*/ 557687 w 977755"/>
              <a:gd name="connsiteY67" fmla="*/ 320066 h 361466"/>
              <a:gd name="connsiteX68" fmla="*/ 575175 w 977755"/>
              <a:gd name="connsiteY68" fmla="*/ 337554 h 361466"/>
              <a:gd name="connsiteX69" fmla="*/ 573819 w 977755"/>
              <a:gd name="connsiteY69" fmla="*/ 344406 h 361466"/>
              <a:gd name="connsiteX70" fmla="*/ 570178 w 977755"/>
              <a:gd name="connsiteY70" fmla="*/ 349974 h 361466"/>
              <a:gd name="connsiteX71" fmla="*/ 557758 w 977755"/>
              <a:gd name="connsiteY71" fmla="*/ 355113 h 361466"/>
              <a:gd name="connsiteX72" fmla="*/ 545338 w 977755"/>
              <a:gd name="connsiteY72" fmla="*/ 349974 h 361466"/>
              <a:gd name="connsiteX73" fmla="*/ 541555 w 977755"/>
              <a:gd name="connsiteY73" fmla="*/ 344406 h 361466"/>
              <a:gd name="connsiteX74" fmla="*/ 540199 w 977755"/>
              <a:gd name="connsiteY74" fmla="*/ 337554 h 361466"/>
              <a:gd name="connsiteX75" fmla="*/ 557687 w 977755"/>
              <a:gd name="connsiteY75" fmla="*/ 320066 h 361466"/>
              <a:gd name="connsiteX76" fmla="*/ 714579 w 977755"/>
              <a:gd name="connsiteY76" fmla="*/ 316140 h 361466"/>
              <a:gd name="connsiteX77" fmla="*/ 736064 w 977755"/>
              <a:gd name="connsiteY77" fmla="*/ 337625 h 361466"/>
              <a:gd name="connsiteX78" fmla="*/ 734351 w 977755"/>
              <a:gd name="connsiteY78" fmla="*/ 345977 h 361466"/>
              <a:gd name="connsiteX79" fmla="*/ 729854 w 977755"/>
              <a:gd name="connsiteY79" fmla="*/ 352829 h 361466"/>
              <a:gd name="connsiteX80" fmla="*/ 714651 w 977755"/>
              <a:gd name="connsiteY80" fmla="*/ 359111 h 361466"/>
              <a:gd name="connsiteX81" fmla="*/ 699447 w 977755"/>
              <a:gd name="connsiteY81" fmla="*/ 352829 h 361466"/>
              <a:gd name="connsiteX82" fmla="*/ 694807 w 977755"/>
              <a:gd name="connsiteY82" fmla="*/ 345977 h 361466"/>
              <a:gd name="connsiteX83" fmla="*/ 693094 w 977755"/>
              <a:gd name="connsiteY83" fmla="*/ 337625 h 361466"/>
              <a:gd name="connsiteX84" fmla="*/ 714579 w 977755"/>
              <a:gd name="connsiteY84" fmla="*/ 316140 h 361466"/>
              <a:gd name="connsiteX85" fmla="*/ 793025 w 977755"/>
              <a:gd name="connsiteY85" fmla="*/ 313784 h 361466"/>
              <a:gd name="connsiteX86" fmla="*/ 806373 w 977755"/>
              <a:gd name="connsiteY86" fmla="*/ 317853 h 361466"/>
              <a:gd name="connsiteX87" fmla="*/ 816865 w 977755"/>
              <a:gd name="connsiteY87" fmla="*/ 337625 h 361466"/>
              <a:gd name="connsiteX88" fmla="*/ 815010 w 977755"/>
              <a:gd name="connsiteY88" fmla="*/ 346904 h 361466"/>
              <a:gd name="connsiteX89" fmla="*/ 809870 w 977755"/>
              <a:gd name="connsiteY89" fmla="*/ 354470 h 361466"/>
              <a:gd name="connsiteX90" fmla="*/ 806373 w 977755"/>
              <a:gd name="connsiteY90" fmla="*/ 357397 h 361466"/>
              <a:gd name="connsiteX91" fmla="*/ 793025 w 977755"/>
              <a:gd name="connsiteY91" fmla="*/ 361466 h 361466"/>
              <a:gd name="connsiteX92" fmla="*/ 788242 w 977755"/>
              <a:gd name="connsiteY92" fmla="*/ 360966 h 361466"/>
              <a:gd name="connsiteX93" fmla="*/ 776179 w 977755"/>
              <a:gd name="connsiteY93" fmla="*/ 354470 h 361466"/>
              <a:gd name="connsiteX94" fmla="*/ 771040 w 977755"/>
              <a:gd name="connsiteY94" fmla="*/ 346904 h 361466"/>
              <a:gd name="connsiteX95" fmla="*/ 769184 w 977755"/>
              <a:gd name="connsiteY95" fmla="*/ 337625 h 361466"/>
              <a:gd name="connsiteX96" fmla="*/ 788242 w 977755"/>
              <a:gd name="connsiteY96" fmla="*/ 314284 h 361466"/>
              <a:gd name="connsiteX97" fmla="*/ 793025 w 977755"/>
              <a:gd name="connsiteY97" fmla="*/ 313784 h 361466"/>
              <a:gd name="connsiteX98" fmla="*/ 47753 w 977755"/>
              <a:gd name="connsiteY98" fmla="*/ 289372 h 361466"/>
              <a:gd name="connsiteX99" fmla="*/ 56747 w 977755"/>
              <a:gd name="connsiteY99" fmla="*/ 298366 h 361466"/>
              <a:gd name="connsiteX100" fmla="*/ 47753 w 977755"/>
              <a:gd name="connsiteY100" fmla="*/ 307360 h 361466"/>
              <a:gd name="connsiteX101" fmla="*/ 38759 w 977755"/>
              <a:gd name="connsiteY101" fmla="*/ 298366 h 361466"/>
              <a:gd name="connsiteX102" fmla="*/ 47753 w 977755"/>
              <a:gd name="connsiteY102" fmla="*/ 289372 h 361466"/>
              <a:gd name="connsiteX103" fmla="*/ 126198 w 977755"/>
              <a:gd name="connsiteY103" fmla="*/ 288373 h 361466"/>
              <a:gd name="connsiteX104" fmla="*/ 136191 w 977755"/>
              <a:gd name="connsiteY104" fmla="*/ 298366 h 361466"/>
              <a:gd name="connsiteX105" fmla="*/ 126198 w 977755"/>
              <a:gd name="connsiteY105" fmla="*/ 308359 h 361466"/>
              <a:gd name="connsiteX106" fmla="*/ 116205 w 977755"/>
              <a:gd name="connsiteY106" fmla="*/ 298366 h 361466"/>
              <a:gd name="connsiteX107" fmla="*/ 126198 w 977755"/>
              <a:gd name="connsiteY107" fmla="*/ 288373 h 361466"/>
              <a:gd name="connsiteX108" fmla="*/ 283162 w 977755"/>
              <a:gd name="connsiteY108" fmla="*/ 286160 h 361466"/>
              <a:gd name="connsiteX109" fmla="*/ 295368 w 977755"/>
              <a:gd name="connsiteY109" fmla="*/ 298366 h 361466"/>
              <a:gd name="connsiteX110" fmla="*/ 283162 w 977755"/>
              <a:gd name="connsiteY110" fmla="*/ 310572 h 361466"/>
              <a:gd name="connsiteX111" fmla="*/ 270956 w 977755"/>
              <a:gd name="connsiteY111" fmla="*/ 298366 h 361466"/>
              <a:gd name="connsiteX112" fmla="*/ 283162 w 977755"/>
              <a:gd name="connsiteY112" fmla="*/ 286160 h 361466"/>
              <a:gd name="connsiteX113" fmla="*/ 361536 w 977755"/>
              <a:gd name="connsiteY113" fmla="*/ 284804 h 361466"/>
              <a:gd name="connsiteX114" fmla="*/ 375098 w 977755"/>
              <a:gd name="connsiteY114" fmla="*/ 298366 h 361466"/>
              <a:gd name="connsiteX115" fmla="*/ 361536 w 977755"/>
              <a:gd name="connsiteY115" fmla="*/ 311928 h 361466"/>
              <a:gd name="connsiteX116" fmla="*/ 347974 w 977755"/>
              <a:gd name="connsiteY116" fmla="*/ 298366 h 361466"/>
              <a:gd name="connsiteX117" fmla="*/ 361536 w 977755"/>
              <a:gd name="connsiteY117" fmla="*/ 284804 h 361466"/>
              <a:gd name="connsiteX118" fmla="*/ 518428 w 977755"/>
              <a:gd name="connsiteY118" fmla="*/ 281735 h 361466"/>
              <a:gd name="connsiteX119" fmla="*/ 535060 w 977755"/>
              <a:gd name="connsiteY119" fmla="*/ 298366 h 361466"/>
              <a:gd name="connsiteX120" fmla="*/ 518428 w 977755"/>
              <a:gd name="connsiteY120" fmla="*/ 314998 h 361466"/>
              <a:gd name="connsiteX121" fmla="*/ 501797 w 977755"/>
              <a:gd name="connsiteY121" fmla="*/ 298366 h 361466"/>
              <a:gd name="connsiteX122" fmla="*/ 518428 w 977755"/>
              <a:gd name="connsiteY122" fmla="*/ 281735 h 361466"/>
              <a:gd name="connsiteX123" fmla="*/ 596946 w 977755"/>
              <a:gd name="connsiteY123" fmla="*/ 279950 h 361466"/>
              <a:gd name="connsiteX124" fmla="*/ 615362 w 977755"/>
              <a:gd name="connsiteY124" fmla="*/ 298366 h 361466"/>
              <a:gd name="connsiteX125" fmla="*/ 596946 w 977755"/>
              <a:gd name="connsiteY125" fmla="*/ 316782 h 361466"/>
              <a:gd name="connsiteX126" fmla="*/ 578530 w 977755"/>
              <a:gd name="connsiteY126" fmla="*/ 298366 h 361466"/>
              <a:gd name="connsiteX127" fmla="*/ 596946 w 977755"/>
              <a:gd name="connsiteY127" fmla="*/ 279950 h 361466"/>
              <a:gd name="connsiteX128" fmla="*/ 753766 w 977755"/>
              <a:gd name="connsiteY128" fmla="*/ 275739 h 361466"/>
              <a:gd name="connsiteX129" fmla="*/ 776394 w 977755"/>
              <a:gd name="connsiteY129" fmla="*/ 298366 h 361466"/>
              <a:gd name="connsiteX130" fmla="*/ 753766 w 977755"/>
              <a:gd name="connsiteY130" fmla="*/ 320994 h 361466"/>
              <a:gd name="connsiteX131" fmla="*/ 731139 w 977755"/>
              <a:gd name="connsiteY131" fmla="*/ 298366 h 361466"/>
              <a:gd name="connsiteX132" fmla="*/ 753766 w 977755"/>
              <a:gd name="connsiteY132" fmla="*/ 275739 h 361466"/>
              <a:gd name="connsiteX133" fmla="*/ 832283 w 977755"/>
              <a:gd name="connsiteY133" fmla="*/ 273241 h 361466"/>
              <a:gd name="connsiteX134" fmla="*/ 857337 w 977755"/>
              <a:gd name="connsiteY134" fmla="*/ 298367 h 361466"/>
              <a:gd name="connsiteX135" fmla="*/ 832283 w 977755"/>
              <a:gd name="connsiteY135" fmla="*/ 323421 h 361466"/>
              <a:gd name="connsiteX136" fmla="*/ 807229 w 977755"/>
              <a:gd name="connsiteY136" fmla="*/ 298367 h 361466"/>
              <a:gd name="connsiteX137" fmla="*/ 832283 w 977755"/>
              <a:gd name="connsiteY137" fmla="*/ 273241 h 361466"/>
              <a:gd name="connsiteX138" fmla="*/ 86939 w 977755"/>
              <a:gd name="connsiteY138" fmla="*/ 249685 h 361466"/>
              <a:gd name="connsiteX139" fmla="*/ 96433 w 977755"/>
              <a:gd name="connsiteY139" fmla="*/ 259179 h 361466"/>
              <a:gd name="connsiteX140" fmla="*/ 86939 w 977755"/>
              <a:gd name="connsiteY140" fmla="*/ 268672 h 361466"/>
              <a:gd name="connsiteX141" fmla="*/ 77446 w 977755"/>
              <a:gd name="connsiteY141" fmla="*/ 259179 h 361466"/>
              <a:gd name="connsiteX142" fmla="*/ 86939 w 977755"/>
              <a:gd name="connsiteY142" fmla="*/ 249685 h 361466"/>
              <a:gd name="connsiteX143" fmla="*/ 165457 w 977755"/>
              <a:gd name="connsiteY143" fmla="*/ 248686 h 361466"/>
              <a:gd name="connsiteX144" fmla="*/ 174165 w 977755"/>
              <a:gd name="connsiteY144" fmla="*/ 253326 h 361466"/>
              <a:gd name="connsiteX145" fmla="*/ 175950 w 977755"/>
              <a:gd name="connsiteY145" fmla="*/ 259179 h 361466"/>
              <a:gd name="connsiteX146" fmla="*/ 174165 w 977755"/>
              <a:gd name="connsiteY146" fmla="*/ 265032 h 361466"/>
              <a:gd name="connsiteX147" fmla="*/ 165457 w 977755"/>
              <a:gd name="connsiteY147" fmla="*/ 269814 h 361466"/>
              <a:gd name="connsiteX148" fmla="*/ 163315 w 977755"/>
              <a:gd name="connsiteY148" fmla="*/ 269600 h 361466"/>
              <a:gd name="connsiteX149" fmla="*/ 158033 w 977755"/>
              <a:gd name="connsiteY149" fmla="*/ 266745 h 361466"/>
              <a:gd name="connsiteX150" fmla="*/ 156748 w 977755"/>
              <a:gd name="connsiteY150" fmla="*/ 265175 h 361466"/>
              <a:gd name="connsiteX151" fmla="*/ 155178 w 977755"/>
              <a:gd name="connsiteY151" fmla="*/ 261392 h 361466"/>
              <a:gd name="connsiteX152" fmla="*/ 154964 w 977755"/>
              <a:gd name="connsiteY152" fmla="*/ 259250 h 361466"/>
              <a:gd name="connsiteX153" fmla="*/ 155178 w 977755"/>
              <a:gd name="connsiteY153" fmla="*/ 257109 h 361466"/>
              <a:gd name="connsiteX154" fmla="*/ 156748 w 977755"/>
              <a:gd name="connsiteY154" fmla="*/ 253326 h 361466"/>
              <a:gd name="connsiteX155" fmla="*/ 158033 w 977755"/>
              <a:gd name="connsiteY155" fmla="*/ 251755 h 361466"/>
              <a:gd name="connsiteX156" fmla="*/ 163315 w 977755"/>
              <a:gd name="connsiteY156" fmla="*/ 248900 h 361466"/>
              <a:gd name="connsiteX157" fmla="*/ 165457 w 977755"/>
              <a:gd name="connsiteY157" fmla="*/ 248686 h 361466"/>
              <a:gd name="connsiteX158" fmla="*/ 322349 w 977755"/>
              <a:gd name="connsiteY158" fmla="*/ 246259 h 361466"/>
              <a:gd name="connsiteX159" fmla="*/ 329559 w 977755"/>
              <a:gd name="connsiteY159" fmla="*/ 248472 h 361466"/>
              <a:gd name="connsiteX160" fmla="*/ 335198 w 977755"/>
              <a:gd name="connsiteY160" fmla="*/ 259179 h 361466"/>
              <a:gd name="connsiteX161" fmla="*/ 329559 w 977755"/>
              <a:gd name="connsiteY161" fmla="*/ 269886 h 361466"/>
              <a:gd name="connsiteX162" fmla="*/ 322349 w 977755"/>
              <a:gd name="connsiteY162" fmla="*/ 272098 h 361466"/>
              <a:gd name="connsiteX163" fmla="*/ 319780 w 977755"/>
              <a:gd name="connsiteY163" fmla="*/ 271813 h 361466"/>
              <a:gd name="connsiteX164" fmla="*/ 309501 w 977755"/>
              <a:gd name="connsiteY164" fmla="*/ 259179 h 361466"/>
              <a:gd name="connsiteX165" fmla="*/ 319780 w 977755"/>
              <a:gd name="connsiteY165" fmla="*/ 246545 h 361466"/>
              <a:gd name="connsiteX166" fmla="*/ 322349 w 977755"/>
              <a:gd name="connsiteY166" fmla="*/ 246259 h 361466"/>
              <a:gd name="connsiteX167" fmla="*/ 400795 w 977755"/>
              <a:gd name="connsiteY167" fmla="*/ 244903 h 361466"/>
              <a:gd name="connsiteX168" fmla="*/ 415071 w 977755"/>
              <a:gd name="connsiteY168" fmla="*/ 259179 h 361466"/>
              <a:gd name="connsiteX169" fmla="*/ 400795 w 977755"/>
              <a:gd name="connsiteY169" fmla="*/ 273455 h 361466"/>
              <a:gd name="connsiteX170" fmla="*/ 386519 w 977755"/>
              <a:gd name="connsiteY170" fmla="*/ 259179 h 361466"/>
              <a:gd name="connsiteX171" fmla="*/ 400795 w 977755"/>
              <a:gd name="connsiteY171" fmla="*/ 244903 h 361466"/>
              <a:gd name="connsiteX172" fmla="*/ 557687 w 977755"/>
              <a:gd name="connsiteY172" fmla="*/ 241691 h 361466"/>
              <a:gd name="connsiteX173" fmla="*/ 575175 w 977755"/>
              <a:gd name="connsiteY173" fmla="*/ 259179 h 361466"/>
              <a:gd name="connsiteX174" fmla="*/ 557687 w 977755"/>
              <a:gd name="connsiteY174" fmla="*/ 276667 h 361466"/>
              <a:gd name="connsiteX175" fmla="*/ 540199 w 977755"/>
              <a:gd name="connsiteY175" fmla="*/ 259179 h 361466"/>
              <a:gd name="connsiteX176" fmla="*/ 557687 w 977755"/>
              <a:gd name="connsiteY176" fmla="*/ 241691 h 361466"/>
              <a:gd name="connsiteX177" fmla="*/ 636061 w 977755"/>
              <a:gd name="connsiteY177" fmla="*/ 239764 h 361466"/>
              <a:gd name="connsiteX178" fmla="*/ 652193 w 977755"/>
              <a:gd name="connsiteY178" fmla="*/ 248330 h 361466"/>
              <a:gd name="connsiteX179" fmla="*/ 655476 w 977755"/>
              <a:gd name="connsiteY179" fmla="*/ 259179 h 361466"/>
              <a:gd name="connsiteX180" fmla="*/ 652193 w 977755"/>
              <a:gd name="connsiteY180" fmla="*/ 270029 h 361466"/>
              <a:gd name="connsiteX181" fmla="*/ 636061 w 977755"/>
              <a:gd name="connsiteY181" fmla="*/ 278594 h 361466"/>
              <a:gd name="connsiteX182" fmla="*/ 632135 w 977755"/>
              <a:gd name="connsiteY182" fmla="*/ 278166 h 361466"/>
              <a:gd name="connsiteX183" fmla="*/ 622356 w 977755"/>
              <a:gd name="connsiteY183" fmla="*/ 272884 h 361466"/>
              <a:gd name="connsiteX184" fmla="*/ 620001 w 977755"/>
              <a:gd name="connsiteY184" fmla="*/ 270029 h 361466"/>
              <a:gd name="connsiteX185" fmla="*/ 617074 w 977755"/>
              <a:gd name="connsiteY185" fmla="*/ 263105 h 361466"/>
              <a:gd name="connsiteX186" fmla="*/ 616646 w 977755"/>
              <a:gd name="connsiteY186" fmla="*/ 259179 h 361466"/>
              <a:gd name="connsiteX187" fmla="*/ 617074 w 977755"/>
              <a:gd name="connsiteY187" fmla="*/ 255253 h 361466"/>
              <a:gd name="connsiteX188" fmla="*/ 620001 w 977755"/>
              <a:gd name="connsiteY188" fmla="*/ 248330 h 361466"/>
              <a:gd name="connsiteX189" fmla="*/ 622356 w 977755"/>
              <a:gd name="connsiteY189" fmla="*/ 245474 h 361466"/>
              <a:gd name="connsiteX190" fmla="*/ 632135 w 977755"/>
              <a:gd name="connsiteY190" fmla="*/ 240192 h 361466"/>
              <a:gd name="connsiteX191" fmla="*/ 636061 w 977755"/>
              <a:gd name="connsiteY191" fmla="*/ 239764 h 361466"/>
              <a:gd name="connsiteX192" fmla="*/ 793025 w 977755"/>
              <a:gd name="connsiteY192" fmla="*/ 235338 h 361466"/>
              <a:gd name="connsiteX193" fmla="*/ 806373 w 977755"/>
              <a:gd name="connsiteY193" fmla="*/ 239407 h 361466"/>
              <a:gd name="connsiteX194" fmla="*/ 816865 w 977755"/>
              <a:gd name="connsiteY194" fmla="*/ 259179 h 361466"/>
              <a:gd name="connsiteX195" fmla="*/ 806373 w 977755"/>
              <a:gd name="connsiteY195" fmla="*/ 278951 h 361466"/>
              <a:gd name="connsiteX196" fmla="*/ 793025 w 977755"/>
              <a:gd name="connsiteY196" fmla="*/ 283020 h 361466"/>
              <a:gd name="connsiteX197" fmla="*/ 788242 w 977755"/>
              <a:gd name="connsiteY197" fmla="*/ 282520 h 361466"/>
              <a:gd name="connsiteX198" fmla="*/ 769184 w 977755"/>
              <a:gd name="connsiteY198" fmla="*/ 259179 h 361466"/>
              <a:gd name="connsiteX199" fmla="*/ 788242 w 977755"/>
              <a:gd name="connsiteY199" fmla="*/ 235838 h 361466"/>
              <a:gd name="connsiteX200" fmla="*/ 793025 w 977755"/>
              <a:gd name="connsiteY200" fmla="*/ 235338 h 361466"/>
              <a:gd name="connsiteX201" fmla="*/ 871470 w 977755"/>
              <a:gd name="connsiteY201" fmla="*/ 232768 h 361466"/>
              <a:gd name="connsiteX202" fmla="*/ 897881 w 977755"/>
              <a:gd name="connsiteY202" fmla="*/ 259178 h 361466"/>
              <a:gd name="connsiteX203" fmla="*/ 871470 w 977755"/>
              <a:gd name="connsiteY203" fmla="*/ 285589 h 361466"/>
              <a:gd name="connsiteX204" fmla="*/ 845060 w 977755"/>
              <a:gd name="connsiteY204" fmla="*/ 259178 h 361466"/>
              <a:gd name="connsiteX205" fmla="*/ 871470 w 977755"/>
              <a:gd name="connsiteY205" fmla="*/ 232768 h 361466"/>
              <a:gd name="connsiteX206" fmla="*/ 126198 w 977755"/>
              <a:gd name="connsiteY206" fmla="*/ 209927 h 361466"/>
              <a:gd name="connsiteX207" fmla="*/ 136191 w 977755"/>
              <a:gd name="connsiteY207" fmla="*/ 219920 h 361466"/>
              <a:gd name="connsiteX208" fmla="*/ 126198 w 977755"/>
              <a:gd name="connsiteY208" fmla="*/ 229913 h 361466"/>
              <a:gd name="connsiteX209" fmla="*/ 116205 w 977755"/>
              <a:gd name="connsiteY209" fmla="*/ 219920 h 361466"/>
              <a:gd name="connsiteX210" fmla="*/ 126198 w 977755"/>
              <a:gd name="connsiteY210" fmla="*/ 209927 h 361466"/>
              <a:gd name="connsiteX211" fmla="*/ 204644 w 977755"/>
              <a:gd name="connsiteY211" fmla="*/ 208856 h 361466"/>
              <a:gd name="connsiteX212" fmla="*/ 215708 w 977755"/>
              <a:gd name="connsiteY212" fmla="*/ 219920 h 361466"/>
              <a:gd name="connsiteX213" fmla="*/ 204644 w 977755"/>
              <a:gd name="connsiteY213" fmla="*/ 230984 h 361466"/>
              <a:gd name="connsiteX214" fmla="*/ 193580 w 977755"/>
              <a:gd name="connsiteY214" fmla="*/ 219920 h 361466"/>
              <a:gd name="connsiteX215" fmla="*/ 204644 w 977755"/>
              <a:gd name="connsiteY215" fmla="*/ 208856 h 361466"/>
              <a:gd name="connsiteX216" fmla="*/ 361536 w 977755"/>
              <a:gd name="connsiteY216" fmla="*/ 206358 h 361466"/>
              <a:gd name="connsiteX217" fmla="*/ 375098 w 977755"/>
              <a:gd name="connsiteY217" fmla="*/ 219920 h 361466"/>
              <a:gd name="connsiteX218" fmla="*/ 361536 w 977755"/>
              <a:gd name="connsiteY218" fmla="*/ 233482 h 361466"/>
              <a:gd name="connsiteX219" fmla="*/ 347974 w 977755"/>
              <a:gd name="connsiteY219" fmla="*/ 219920 h 361466"/>
              <a:gd name="connsiteX220" fmla="*/ 361536 w 977755"/>
              <a:gd name="connsiteY220" fmla="*/ 206358 h 361466"/>
              <a:gd name="connsiteX221" fmla="*/ 440054 w 977755"/>
              <a:gd name="connsiteY221" fmla="*/ 204930 h 361466"/>
              <a:gd name="connsiteX222" fmla="*/ 455043 w 977755"/>
              <a:gd name="connsiteY222" fmla="*/ 219920 h 361466"/>
              <a:gd name="connsiteX223" fmla="*/ 440054 w 977755"/>
              <a:gd name="connsiteY223" fmla="*/ 234909 h 361466"/>
              <a:gd name="connsiteX224" fmla="*/ 425064 w 977755"/>
              <a:gd name="connsiteY224" fmla="*/ 219920 h 361466"/>
              <a:gd name="connsiteX225" fmla="*/ 440054 w 977755"/>
              <a:gd name="connsiteY225" fmla="*/ 204930 h 361466"/>
              <a:gd name="connsiteX226" fmla="*/ 596946 w 977755"/>
              <a:gd name="connsiteY226" fmla="*/ 201504 h 361466"/>
              <a:gd name="connsiteX227" fmla="*/ 615362 w 977755"/>
              <a:gd name="connsiteY227" fmla="*/ 219920 h 361466"/>
              <a:gd name="connsiteX228" fmla="*/ 596946 w 977755"/>
              <a:gd name="connsiteY228" fmla="*/ 238336 h 361466"/>
              <a:gd name="connsiteX229" fmla="*/ 578530 w 977755"/>
              <a:gd name="connsiteY229" fmla="*/ 219920 h 361466"/>
              <a:gd name="connsiteX230" fmla="*/ 596946 w 977755"/>
              <a:gd name="connsiteY230" fmla="*/ 201504 h 361466"/>
              <a:gd name="connsiteX231" fmla="*/ 675321 w 977755"/>
              <a:gd name="connsiteY231" fmla="*/ 199506 h 361466"/>
              <a:gd name="connsiteX232" fmla="*/ 695735 w 977755"/>
              <a:gd name="connsiteY232" fmla="*/ 219921 h 361466"/>
              <a:gd name="connsiteX233" fmla="*/ 675321 w 977755"/>
              <a:gd name="connsiteY233" fmla="*/ 240335 h 361466"/>
              <a:gd name="connsiteX234" fmla="*/ 654906 w 977755"/>
              <a:gd name="connsiteY234" fmla="*/ 219921 h 361466"/>
              <a:gd name="connsiteX235" fmla="*/ 675321 w 977755"/>
              <a:gd name="connsiteY235" fmla="*/ 199506 h 361466"/>
              <a:gd name="connsiteX236" fmla="*/ 832283 w 977755"/>
              <a:gd name="connsiteY236" fmla="*/ 194866 h 361466"/>
              <a:gd name="connsiteX237" fmla="*/ 857337 w 977755"/>
              <a:gd name="connsiteY237" fmla="*/ 219920 h 361466"/>
              <a:gd name="connsiteX238" fmla="*/ 832283 w 977755"/>
              <a:gd name="connsiteY238" fmla="*/ 245046 h 361466"/>
              <a:gd name="connsiteX239" fmla="*/ 807229 w 977755"/>
              <a:gd name="connsiteY239" fmla="*/ 219920 h 361466"/>
              <a:gd name="connsiteX240" fmla="*/ 832283 w 977755"/>
              <a:gd name="connsiteY240" fmla="*/ 194866 h 361466"/>
              <a:gd name="connsiteX241" fmla="*/ 165529 w 977755"/>
              <a:gd name="connsiteY241" fmla="*/ 170240 h 361466"/>
              <a:gd name="connsiteX242" fmla="*/ 174237 w 977755"/>
              <a:gd name="connsiteY242" fmla="*/ 174880 h 361466"/>
              <a:gd name="connsiteX243" fmla="*/ 176022 w 977755"/>
              <a:gd name="connsiteY243" fmla="*/ 180733 h 361466"/>
              <a:gd name="connsiteX244" fmla="*/ 175165 w 977755"/>
              <a:gd name="connsiteY244" fmla="*/ 184801 h 361466"/>
              <a:gd name="connsiteX245" fmla="*/ 174166 w 977755"/>
              <a:gd name="connsiteY245" fmla="*/ 186586 h 361466"/>
              <a:gd name="connsiteX246" fmla="*/ 173024 w 977755"/>
              <a:gd name="connsiteY246" fmla="*/ 188299 h 361466"/>
              <a:gd name="connsiteX247" fmla="*/ 165600 w 977755"/>
              <a:gd name="connsiteY247" fmla="*/ 191368 h 361466"/>
              <a:gd name="connsiteX248" fmla="*/ 163459 w 977755"/>
              <a:gd name="connsiteY248" fmla="*/ 191154 h 361466"/>
              <a:gd name="connsiteX249" fmla="*/ 158177 w 977755"/>
              <a:gd name="connsiteY249" fmla="*/ 188299 h 361466"/>
              <a:gd name="connsiteX250" fmla="*/ 156892 w 977755"/>
              <a:gd name="connsiteY250" fmla="*/ 186729 h 361466"/>
              <a:gd name="connsiteX251" fmla="*/ 155893 w 977755"/>
              <a:gd name="connsiteY251" fmla="*/ 184944 h 361466"/>
              <a:gd name="connsiteX252" fmla="*/ 155250 w 977755"/>
              <a:gd name="connsiteY252" fmla="*/ 182946 h 361466"/>
              <a:gd name="connsiteX253" fmla="*/ 155036 w 977755"/>
              <a:gd name="connsiteY253" fmla="*/ 180804 h 361466"/>
              <a:gd name="connsiteX254" fmla="*/ 155250 w 977755"/>
              <a:gd name="connsiteY254" fmla="*/ 178663 h 361466"/>
              <a:gd name="connsiteX255" fmla="*/ 156820 w 977755"/>
              <a:gd name="connsiteY255" fmla="*/ 174880 h 361466"/>
              <a:gd name="connsiteX256" fmla="*/ 158105 w 977755"/>
              <a:gd name="connsiteY256" fmla="*/ 173309 h 361466"/>
              <a:gd name="connsiteX257" fmla="*/ 163387 w 977755"/>
              <a:gd name="connsiteY257" fmla="*/ 170454 h 361466"/>
              <a:gd name="connsiteX258" fmla="*/ 165529 w 977755"/>
              <a:gd name="connsiteY258" fmla="*/ 170240 h 361466"/>
              <a:gd name="connsiteX259" fmla="*/ 243903 w 977755"/>
              <a:gd name="connsiteY259" fmla="*/ 169098 h 361466"/>
              <a:gd name="connsiteX260" fmla="*/ 255538 w 977755"/>
              <a:gd name="connsiteY260" fmla="*/ 180733 h 361466"/>
              <a:gd name="connsiteX261" fmla="*/ 254610 w 977755"/>
              <a:gd name="connsiteY261" fmla="*/ 185230 h 361466"/>
              <a:gd name="connsiteX262" fmla="*/ 252111 w 977755"/>
              <a:gd name="connsiteY262" fmla="*/ 188942 h 361466"/>
              <a:gd name="connsiteX263" fmla="*/ 243903 w 977755"/>
              <a:gd name="connsiteY263" fmla="*/ 192368 h 361466"/>
              <a:gd name="connsiteX264" fmla="*/ 235694 w 977755"/>
              <a:gd name="connsiteY264" fmla="*/ 188942 h 361466"/>
              <a:gd name="connsiteX265" fmla="*/ 233196 w 977755"/>
              <a:gd name="connsiteY265" fmla="*/ 185230 h 361466"/>
              <a:gd name="connsiteX266" fmla="*/ 232268 w 977755"/>
              <a:gd name="connsiteY266" fmla="*/ 180733 h 361466"/>
              <a:gd name="connsiteX267" fmla="*/ 243903 w 977755"/>
              <a:gd name="connsiteY267" fmla="*/ 169098 h 361466"/>
              <a:gd name="connsiteX268" fmla="*/ 400795 w 977755"/>
              <a:gd name="connsiteY268" fmla="*/ 166385 h 361466"/>
              <a:gd name="connsiteX269" fmla="*/ 415071 w 977755"/>
              <a:gd name="connsiteY269" fmla="*/ 180661 h 361466"/>
              <a:gd name="connsiteX270" fmla="*/ 413929 w 977755"/>
              <a:gd name="connsiteY270" fmla="*/ 186229 h 361466"/>
              <a:gd name="connsiteX271" fmla="*/ 410859 w 977755"/>
              <a:gd name="connsiteY271" fmla="*/ 190797 h 361466"/>
              <a:gd name="connsiteX272" fmla="*/ 400795 w 977755"/>
              <a:gd name="connsiteY272" fmla="*/ 195008 h 361466"/>
              <a:gd name="connsiteX273" fmla="*/ 390730 w 977755"/>
              <a:gd name="connsiteY273" fmla="*/ 190797 h 361466"/>
              <a:gd name="connsiteX274" fmla="*/ 387661 w 977755"/>
              <a:gd name="connsiteY274" fmla="*/ 186229 h 361466"/>
              <a:gd name="connsiteX275" fmla="*/ 386519 w 977755"/>
              <a:gd name="connsiteY275" fmla="*/ 180661 h 361466"/>
              <a:gd name="connsiteX276" fmla="*/ 400795 w 977755"/>
              <a:gd name="connsiteY276" fmla="*/ 166385 h 361466"/>
              <a:gd name="connsiteX277" fmla="*/ 479098 w 977755"/>
              <a:gd name="connsiteY277" fmla="*/ 164815 h 361466"/>
              <a:gd name="connsiteX278" fmla="*/ 492232 w 977755"/>
              <a:gd name="connsiteY278" fmla="*/ 171810 h 361466"/>
              <a:gd name="connsiteX279" fmla="*/ 494944 w 977755"/>
              <a:gd name="connsiteY279" fmla="*/ 180661 h 361466"/>
              <a:gd name="connsiteX280" fmla="*/ 493731 w 977755"/>
              <a:gd name="connsiteY280" fmla="*/ 186800 h 361466"/>
              <a:gd name="connsiteX281" fmla="*/ 492303 w 977755"/>
              <a:gd name="connsiteY281" fmla="*/ 189512 h 361466"/>
              <a:gd name="connsiteX282" fmla="*/ 490304 w 977755"/>
              <a:gd name="connsiteY282" fmla="*/ 191939 h 361466"/>
              <a:gd name="connsiteX283" fmla="*/ 479098 w 977755"/>
              <a:gd name="connsiteY283" fmla="*/ 196579 h 361466"/>
              <a:gd name="connsiteX284" fmla="*/ 475886 w 977755"/>
              <a:gd name="connsiteY284" fmla="*/ 196222 h 361466"/>
              <a:gd name="connsiteX285" fmla="*/ 467891 w 977755"/>
              <a:gd name="connsiteY285" fmla="*/ 191939 h 361466"/>
              <a:gd name="connsiteX286" fmla="*/ 465964 w 977755"/>
              <a:gd name="connsiteY286" fmla="*/ 189584 h 361466"/>
              <a:gd name="connsiteX287" fmla="*/ 464536 w 977755"/>
              <a:gd name="connsiteY287" fmla="*/ 186871 h 361466"/>
              <a:gd name="connsiteX288" fmla="*/ 463608 w 977755"/>
              <a:gd name="connsiteY288" fmla="*/ 183873 h 361466"/>
              <a:gd name="connsiteX289" fmla="*/ 463323 w 977755"/>
              <a:gd name="connsiteY289" fmla="*/ 180661 h 361466"/>
              <a:gd name="connsiteX290" fmla="*/ 463608 w 977755"/>
              <a:gd name="connsiteY290" fmla="*/ 177449 h 361466"/>
              <a:gd name="connsiteX291" fmla="*/ 465964 w 977755"/>
              <a:gd name="connsiteY291" fmla="*/ 171810 h 361466"/>
              <a:gd name="connsiteX292" fmla="*/ 467891 w 977755"/>
              <a:gd name="connsiteY292" fmla="*/ 169455 h 361466"/>
              <a:gd name="connsiteX293" fmla="*/ 475886 w 977755"/>
              <a:gd name="connsiteY293" fmla="*/ 165172 h 361466"/>
              <a:gd name="connsiteX294" fmla="*/ 479098 w 977755"/>
              <a:gd name="connsiteY294" fmla="*/ 164815 h 361466"/>
              <a:gd name="connsiteX295" fmla="*/ 636061 w 977755"/>
              <a:gd name="connsiteY295" fmla="*/ 161317 h 361466"/>
              <a:gd name="connsiteX296" fmla="*/ 652193 w 977755"/>
              <a:gd name="connsiteY296" fmla="*/ 169883 h 361466"/>
              <a:gd name="connsiteX297" fmla="*/ 655476 w 977755"/>
              <a:gd name="connsiteY297" fmla="*/ 180732 h 361466"/>
              <a:gd name="connsiteX298" fmla="*/ 653977 w 977755"/>
              <a:gd name="connsiteY298" fmla="*/ 188298 h 361466"/>
              <a:gd name="connsiteX299" fmla="*/ 652193 w 977755"/>
              <a:gd name="connsiteY299" fmla="*/ 191582 h 361466"/>
              <a:gd name="connsiteX300" fmla="*/ 649766 w 977755"/>
              <a:gd name="connsiteY300" fmla="*/ 194437 h 361466"/>
              <a:gd name="connsiteX301" fmla="*/ 636061 w 977755"/>
              <a:gd name="connsiteY301" fmla="*/ 200148 h 361466"/>
              <a:gd name="connsiteX302" fmla="*/ 632135 w 977755"/>
              <a:gd name="connsiteY302" fmla="*/ 199719 h 361466"/>
              <a:gd name="connsiteX303" fmla="*/ 622356 w 977755"/>
              <a:gd name="connsiteY303" fmla="*/ 194437 h 361466"/>
              <a:gd name="connsiteX304" fmla="*/ 620001 w 977755"/>
              <a:gd name="connsiteY304" fmla="*/ 191582 h 361466"/>
              <a:gd name="connsiteX305" fmla="*/ 618216 w 977755"/>
              <a:gd name="connsiteY305" fmla="*/ 188298 h 361466"/>
              <a:gd name="connsiteX306" fmla="*/ 617074 w 977755"/>
              <a:gd name="connsiteY306" fmla="*/ 184658 h 361466"/>
              <a:gd name="connsiteX307" fmla="*/ 616646 w 977755"/>
              <a:gd name="connsiteY307" fmla="*/ 180732 h 361466"/>
              <a:gd name="connsiteX308" fmla="*/ 617074 w 977755"/>
              <a:gd name="connsiteY308" fmla="*/ 176806 h 361466"/>
              <a:gd name="connsiteX309" fmla="*/ 620001 w 977755"/>
              <a:gd name="connsiteY309" fmla="*/ 169883 h 361466"/>
              <a:gd name="connsiteX310" fmla="*/ 622356 w 977755"/>
              <a:gd name="connsiteY310" fmla="*/ 167027 h 361466"/>
              <a:gd name="connsiteX311" fmla="*/ 632135 w 977755"/>
              <a:gd name="connsiteY311" fmla="*/ 161745 h 361466"/>
              <a:gd name="connsiteX312" fmla="*/ 636061 w 977755"/>
              <a:gd name="connsiteY312" fmla="*/ 161317 h 361466"/>
              <a:gd name="connsiteX313" fmla="*/ 714579 w 977755"/>
              <a:gd name="connsiteY313" fmla="*/ 159247 h 361466"/>
              <a:gd name="connsiteX314" fmla="*/ 736064 w 977755"/>
              <a:gd name="connsiteY314" fmla="*/ 180732 h 361466"/>
              <a:gd name="connsiteX315" fmla="*/ 734351 w 977755"/>
              <a:gd name="connsiteY315" fmla="*/ 189084 h 361466"/>
              <a:gd name="connsiteX316" fmla="*/ 729854 w 977755"/>
              <a:gd name="connsiteY316" fmla="*/ 195936 h 361466"/>
              <a:gd name="connsiteX317" fmla="*/ 714651 w 977755"/>
              <a:gd name="connsiteY317" fmla="*/ 202218 h 361466"/>
              <a:gd name="connsiteX318" fmla="*/ 699447 w 977755"/>
              <a:gd name="connsiteY318" fmla="*/ 195936 h 361466"/>
              <a:gd name="connsiteX319" fmla="*/ 694807 w 977755"/>
              <a:gd name="connsiteY319" fmla="*/ 189084 h 361466"/>
              <a:gd name="connsiteX320" fmla="*/ 693094 w 977755"/>
              <a:gd name="connsiteY320" fmla="*/ 180732 h 361466"/>
              <a:gd name="connsiteX321" fmla="*/ 714579 w 977755"/>
              <a:gd name="connsiteY321" fmla="*/ 159247 h 361466"/>
              <a:gd name="connsiteX322" fmla="*/ 871470 w 977755"/>
              <a:gd name="connsiteY322" fmla="*/ 154322 h 361466"/>
              <a:gd name="connsiteX323" fmla="*/ 897881 w 977755"/>
              <a:gd name="connsiteY323" fmla="*/ 180732 h 361466"/>
              <a:gd name="connsiteX324" fmla="*/ 895811 w 977755"/>
              <a:gd name="connsiteY324" fmla="*/ 191011 h 361466"/>
              <a:gd name="connsiteX325" fmla="*/ 890172 w 977755"/>
              <a:gd name="connsiteY325" fmla="*/ 199434 h 361466"/>
              <a:gd name="connsiteX326" fmla="*/ 871470 w 977755"/>
              <a:gd name="connsiteY326" fmla="*/ 207143 h 361466"/>
              <a:gd name="connsiteX327" fmla="*/ 852769 w 977755"/>
              <a:gd name="connsiteY327" fmla="*/ 199434 h 361466"/>
              <a:gd name="connsiteX328" fmla="*/ 847130 w 977755"/>
              <a:gd name="connsiteY328" fmla="*/ 191011 h 361466"/>
              <a:gd name="connsiteX329" fmla="*/ 845060 w 977755"/>
              <a:gd name="connsiteY329" fmla="*/ 180732 h 361466"/>
              <a:gd name="connsiteX330" fmla="*/ 871470 w 977755"/>
              <a:gd name="connsiteY330" fmla="*/ 154322 h 361466"/>
              <a:gd name="connsiteX331" fmla="*/ 126198 w 977755"/>
              <a:gd name="connsiteY331" fmla="*/ 131481 h 361466"/>
              <a:gd name="connsiteX332" fmla="*/ 136191 w 977755"/>
              <a:gd name="connsiteY332" fmla="*/ 141474 h 361466"/>
              <a:gd name="connsiteX333" fmla="*/ 126198 w 977755"/>
              <a:gd name="connsiteY333" fmla="*/ 151467 h 361466"/>
              <a:gd name="connsiteX334" fmla="*/ 116205 w 977755"/>
              <a:gd name="connsiteY334" fmla="*/ 141474 h 361466"/>
              <a:gd name="connsiteX335" fmla="*/ 126198 w 977755"/>
              <a:gd name="connsiteY335" fmla="*/ 131481 h 361466"/>
              <a:gd name="connsiteX336" fmla="*/ 204644 w 977755"/>
              <a:gd name="connsiteY336" fmla="*/ 130410 h 361466"/>
              <a:gd name="connsiteX337" fmla="*/ 215708 w 977755"/>
              <a:gd name="connsiteY337" fmla="*/ 141474 h 361466"/>
              <a:gd name="connsiteX338" fmla="*/ 204644 w 977755"/>
              <a:gd name="connsiteY338" fmla="*/ 152538 h 361466"/>
              <a:gd name="connsiteX339" fmla="*/ 193580 w 977755"/>
              <a:gd name="connsiteY339" fmla="*/ 141474 h 361466"/>
              <a:gd name="connsiteX340" fmla="*/ 204644 w 977755"/>
              <a:gd name="connsiteY340" fmla="*/ 130410 h 361466"/>
              <a:gd name="connsiteX341" fmla="*/ 361536 w 977755"/>
              <a:gd name="connsiteY341" fmla="*/ 127912 h 361466"/>
              <a:gd name="connsiteX342" fmla="*/ 375098 w 977755"/>
              <a:gd name="connsiteY342" fmla="*/ 141474 h 361466"/>
              <a:gd name="connsiteX343" fmla="*/ 361536 w 977755"/>
              <a:gd name="connsiteY343" fmla="*/ 155036 h 361466"/>
              <a:gd name="connsiteX344" fmla="*/ 347974 w 977755"/>
              <a:gd name="connsiteY344" fmla="*/ 141474 h 361466"/>
              <a:gd name="connsiteX345" fmla="*/ 361536 w 977755"/>
              <a:gd name="connsiteY345" fmla="*/ 127912 h 361466"/>
              <a:gd name="connsiteX346" fmla="*/ 440054 w 977755"/>
              <a:gd name="connsiteY346" fmla="*/ 126484 h 361466"/>
              <a:gd name="connsiteX347" fmla="*/ 455043 w 977755"/>
              <a:gd name="connsiteY347" fmla="*/ 141474 h 361466"/>
              <a:gd name="connsiteX348" fmla="*/ 440054 w 977755"/>
              <a:gd name="connsiteY348" fmla="*/ 156463 h 361466"/>
              <a:gd name="connsiteX349" fmla="*/ 425064 w 977755"/>
              <a:gd name="connsiteY349" fmla="*/ 141474 h 361466"/>
              <a:gd name="connsiteX350" fmla="*/ 440054 w 977755"/>
              <a:gd name="connsiteY350" fmla="*/ 126484 h 361466"/>
              <a:gd name="connsiteX351" fmla="*/ 596946 w 977755"/>
              <a:gd name="connsiteY351" fmla="*/ 123058 h 361466"/>
              <a:gd name="connsiteX352" fmla="*/ 615362 w 977755"/>
              <a:gd name="connsiteY352" fmla="*/ 141474 h 361466"/>
              <a:gd name="connsiteX353" fmla="*/ 596946 w 977755"/>
              <a:gd name="connsiteY353" fmla="*/ 159890 h 361466"/>
              <a:gd name="connsiteX354" fmla="*/ 578530 w 977755"/>
              <a:gd name="connsiteY354" fmla="*/ 141474 h 361466"/>
              <a:gd name="connsiteX355" fmla="*/ 596946 w 977755"/>
              <a:gd name="connsiteY355" fmla="*/ 123058 h 361466"/>
              <a:gd name="connsiteX356" fmla="*/ 675321 w 977755"/>
              <a:gd name="connsiteY356" fmla="*/ 121059 h 361466"/>
              <a:gd name="connsiteX357" fmla="*/ 695735 w 977755"/>
              <a:gd name="connsiteY357" fmla="*/ 141474 h 361466"/>
              <a:gd name="connsiteX358" fmla="*/ 675321 w 977755"/>
              <a:gd name="connsiteY358" fmla="*/ 161888 h 361466"/>
              <a:gd name="connsiteX359" fmla="*/ 654906 w 977755"/>
              <a:gd name="connsiteY359" fmla="*/ 141474 h 361466"/>
              <a:gd name="connsiteX360" fmla="*/ 675321 w 977755"/>
              <a:gd name="connsiteY360" fmla="*/ 121059 h 361466"/>
              <a:gd name="connsiteX361" fmla="*/ 832283 w 977755"/>
              <a:gd name="connsiteY361" fmla="*/ 116348 h 361466"/>
              <a:gd name="connsiteX362" fmla="*/ 857337 w 977755"/>
              <a:gd name="connsiteY362" fmla="*/ 141474 h 361466"/>
              <a:gd name="connsiteX363" fmla="*/ 832283 w 977755"/>
              <a:gd name="connsiteY363" fmla="*/ 166528 h 361466"/>
              <a:gd name="connsiteX364" fmla="*/ 807229 w 977755"/>
              <a:gd name="connsiteY364" fmla="*/ 141474 h 361466"/>
              <a:gd name="connsiteX365" fmla="*/ 832283 w 977755"/>
              <a:gd name="connsiteY365" fmla="*/ 116348 h 361466"/>
              <a:gd name="connsiteX366" fmla="*/ 910730 w 977755"/>
              <a:gd name="connsiteY366" fmla="*/ 113636 h 361466"/>
              <a:gd name="connsiteX367" fmla="*/ 938496 w 977755"/>
              <a:gd name="connsiteY367" fmla="*/ 141474 h 361466"/>
              <a:gd name="connsiteX368" fmla="*/ 930397 w 977755"/>
              <a:gd name="connsiteY368" fmla="*/ 161004 h 361466"/>
              <a:gd name="connsiteX369" fmla="*/ 949989 w 977755"/>
              <a:gd name="connsiteY369" fmla="*/ 152895 h 361466"/>
              <a:gd name="connsiteX370" fmla="*/ 977755 w 977755"/>
              <a:gd name="connsiteY370" fmla="*/ 180662 h 361466"/>
              <a:gd name="connsiteX371" fmla="*/ 975542 w 977755"/>
              <a:gd name="connsiteY371" fmla="*/ 191511 h 361466"/>
              <a:gd name="connsiteX372" fmla="*/ 969618 w 977755"/>
              <a:gd name="connsiteY372" fmla="*/ 200362 h 361466"/>
              <a:gd name="connsiteX373" fmla="*/ 949989 w 977755"/>
              <a:gd name="connsiteY373" fmla="*/ 208500 h 361466"/>
              <a:gd name="connsiteX374" fmla="*/ 930410 w 977755"/>
              <a:gd name="connsiteY374" fmla="*/ 200383 h 361466"/>
              <a:gd name="connsiteX375" fmla="*/ 938496 w 977755"/>
              <a:gd name="connsiteY375" fmla="*/ 219920 h 361466"/>
              <a:gd name="connsiteX376" fmla="*/ 910730 w 977755"/>
              <a:gd name="connsiteY376" fmla="*/ 247758 h 361466"/>
              <a:gd name="connsiteX377" fmla="*/ 882963 w 977755"/>
              <a:gd name="connsiteY377" fmla="*/ 219920 h 361466"/>
              <a:gd name="connsiteX378" fmla="*/ 910730 w 977755"/>
              <a:gd name="connsiteY378" fmla="*/ 192153 h 361466"/>
              <a:gd name="connsiteX379" fmla="*/ 930281 w 977755"/>
              <a:gd name="connsiteY379" fmla="*/ 200246 h 361466"/>
              <a:gd name="connsiteX380" fmla="*/ 924435 w 977755"/>
              <a:gd name="connsiteY380" fmla="*/ 191511 h 361466"/>
              <a:gd name="connsiteX381" fmla="*/ 922222 w 977755"/>
              <a:gd name="connsiteY381" fmla="*/ 180662 h 361466"/>
              <a:gd name="connsiteX382" fmla="*/ 930295 w 977755"/>
              <a:gd name="connsiteY382" fmla="*/ 161159 h 361466"/>
              <a:gd name="connsiteX383" fmla="*/ 910730 w 977755"/>
              <a:gd name="connsiteY383" fmla="*/ 169241 h 361466"/>
              <a:gd name="connsiteX384" fmla="*/ 882963 w 977755"/>
              <a:gd name="connsiteY384" fmla="*/ 141474 h 361466"/>
              <a:gd name="connsiteX385" fmla="*/ 910730 w 977755"/>
              <a:gd name="connsiteY385" fmla="*/ 113636 h 361466"/>
              <a:gd name="connsiteX386" fmla="*/ 86939 w 977755"/>
              <a:gd name="connsiteY386" fmla="*/ 92793 h 361466"/>
              <a:gd name="connsiteX387" fmla="*/ 96433 w 977755"/>
              <a:gd name="connsiteY387" fmla="*/ 102286 h 361466"/>
              <a:gd name="connsiteX388" fmla="*/ 86939 w 977755"/>
              <a:gd name="connsiteY388" fmla="*/ 111780 h 361466"/>
              <a:gd name="connsiteX389" fmla="*/ 77446 w 977755"/>
              <a:gd name="connsiteY389" fmla="*/ 102286 h 361466"/>
              <a:gd name="connsiteX390" fmla="*/ 86939 w 977755"/>
              <a:gd name="connsiteY390" fmla="*/ 92793 h 361466"/>
              <a:gd name="connsiteX391" fmla="*/ 165457 w 977755"/>
              <a:gd name="connsiteY391" fmla="*/ 91794 h 361466"/>
              <a:gd name="connsiteX392" fmla="*/ 174165 w 977755"/>
              <a:gd name="connsiteY392" fmla="*/ 96434 h 361466"/>
              <a:gd name="connsiteX393" fmla="*/ 175950 w 977755"/>
              <a:gd name="connsiteY393" fmla="*/ 102287 h 361466"/>
              <a:gd name="connsiteX394" fmla="*/ 174165 w 977755"/>
              <a:gd name="connsiteY394" fmla="*/ 108140 h 361466"/>
              <a:gd name="connsiteX395" fmla="*/ 165457 w 977755"/>
              <a:gd name="connsiteY395" fmla="*/ 112922 h 361466"/>
              <a:gd name="connsiteX396" fmla="*/ 163315 w 977755"/>
              <a:gd name="connsiteY396" fmla="*/ 112708 h 361466"/>
              <a:gd name="connsiteX397" fmla="*/ 158033 w 977755"/>
              <a:gd name="connsiteY397" fmla="*/ 109853 h 361466"/>
              <a:gd name="connsiteX398" fmla="*/ 156748 w 977755"/>
              <a:gd name="connsiteY398" fmla="*/ 108283 h 361466"/>
              <a:gd name="connsiteX399" fmla="*/ 155178 w 977755"/>
              <a:gd name="connsiteY399" fmla="*/ 104500 h 361466"/>
              <a:gd name="connsiteX400" fmla="*/ 154964 w 977755"/>
              <a:gd name="connsiteY400" fmla="*/ 102358 h 361466"/>
              <a:gd name="connsiteX401" fmla="*/ 155178 w 977755"/>
              <a:gd name="connsiteY401" fmla="*/ 100217 h 361466"/>
              <a:gd name="connsiteX402" fmla="*/ 156748 w 977755"/>
              <a:gd name="connsiteY402" fmla="*/ 96434 h 361466"/>
              <a:gd name="connsiteX403" fmla="*/ 158033 w 977755"/>
              <a:gd name="connsiteY403" fmla="*/ 94863 h 361466"/>
              <a:gd name="connsiteX404" fmla="*/ 163315 w 977755"/>
              <a:gd name="connsiteY404" fmla="*/ 92008 h 361466"/>
              <a:gd name="connsiteX405" fmla="*/ 165457 w 977755"/>
              <a:gd name="connsiteY405" fmla="*/ 91794 h 361466"/>
              <a:gd name="connsiteX406" fmla="*/ 322349 w 977755"/>
              <a:gd name="connsiteY406" fmla="*/ 89367 h 361466"/>
              <a:gd name="connsiteX407" fmla="*/ 329559 w 977755"/>
              <a:gd name="connsiteY407" fmla="*/ 91580 h 361466"/>
              <a:gd name="connsiteX408" fmla="*/ 335198 w 977755"/>
              <a:gd name="connsiteY408" fmla="*/ 102287 h 361466"/>
              <a:gd name="connsiteX409" fmla="*/ 329559 w 977755"/>
              <a:gd name="connsiteY409" fmla="*/ 112994 h 361466"/>
              <a:gd name="connsiteX410" fmla="*/ 322349 w 977755"/>
              <a:gd name="connsiteY410" fmla="*/ 115206 h 361466"/>
              <a:gd name="connsiteX411" fmla="*/ 319780 w 977755"/>
              <a:gd name="connsiteY411" fmla="*/ 114921 h 361466"/>
              <a:gd name="connsiteX412" fmla="*/ 309501 w 977755"/>
              <a:gd name="connsiteY412" fmla="*/ 102287 h 361466"/>
              <a:gd name="connsiteX413" fmla="*/ 319780 w 977755"/>
              <a:gd name="connsiteY413" fmla="*/ 89653 h 361466"/>
              <a:gd name="connsiteX414" fmla="*/ 322349 w 977755"/>
              <a:gd name="connsiteY414" fmla="*/ 89367 h 361466"/>
              <a:gd name="connsiteX415" fmla="*/ 400795 w 977755"/>
              <a:gd name="connsiteY415" fmla="*/ 88011 h 361466"/>
              <a:gd name="connsiteX416" fmla="*/ 415071 w 977755"/>
              <a:gd name="connsiteY416" fmla="*/ 102287 h 361466"/>
              <a:gd name="connsiteX417" fmla="*/ 400795 w 977755"/>
              <a:gd name="connsiteY417" fmla="*/ 116563 h 361466"/>
              <a:gd name="connsiteX418" fmla="*/ 386519 w 977755"/>
              <a:gd name="connsiteY418" fmla="*/ 102287 h 361466"/>
              <a:gd name="connsiteX419" fmla="*/ 400795 w 977755"/>
              <a:gd name="connsiteY419" fmla="*/ 88011 h 361466"/>
              <a:gd name="connsiteX420" fmla="*/ 557687 w 977755"/>
              <a:gd name="connsiteY420" fmla="*/ 84798 h 361466"/>
              <a:gd name="connsiteX421" fmla="*/ 575175 w 977755"/>
              <a:gd name="connsiteY421" fmla="*/ 102286 h 361466"/>
              <a:gd name="connsiteX422" fmla="*/ 557687 w 977755"/>
              <a:gd name="connsiteY422" fmla="*/ 119774 h 361466"/>
              <a:gd name="connsiteX423" fmla="*/ 540199 w 977755"/>
              <a:gd name="connsiteY423" fmla="*/ 102286 h 361466"/>
              <a:gd name="connsiteX424" fmla="*/ 557687 w 977755"/>
              <a:gd name="connsiteY424" fmla="*/ 84798 h 361466"/>
              <a:gd name="connsiteX425" fmla="*/ 636061 w 977755"/>
              <a:gd name="connsiteY425" fmla="*/ 82871 h 361466"/>
              <a:gd name="connsiteX426" fmla="*/ 652193 w 977755"/>
              <a:gd name="connsiteY426" fmla="*/ 91437 h 361466"/>
              <a:gd name="connsiteX427" fmla="*/ 655476 w 977755"/>
              <a:gd name="connsiteY427" fmla="*/ 102286 h 361466"/>
              <a:gd name="connsiteX428" fmla="*/ 652193 w 977755"/>
              <a:gd name="connsiteY428" fmla="*/ 113136 h 361466"/>
              <a:gd name="connsiteX429" fmla="*/ 636061 w 977755"/>
              <a:gd name="connsiteY429" fmla="*/ 121702 h 361466"/>
              <a:gd name="connsiteX430" fmla="*/ 632135 w 977755"/>
              <a:gd name="connsiteY430" fmla="*/ 121273 h 361466"/>
              <a:gd name="connsiteX431" fmla="*/ 622356 w 977755"/>
              <a:gd name="connsiteY431" fmla="*/ 115991 h 361466"/>
              <a:gd name="connsiteX432" fmla="*/ 620001 w 977755"/>
              <a:gd name="connsiteY432" fmla="*/ 113136 h 361466"/>
              <a:gd name="connsiteX433" fmla="*/ 617074 w 977755"/>
              <a:gd name="connsiteY433" fmla="*/ 106212 h 361466"/>
              <a:gd name="connsiteX434" fmla="*/ 616646 w 977755"/>
              <a:gd name="connsiteY434" fmla="*/ 102286 h 361466"/>
              <a:gd name="connsiteX435" fmla="*/ 617074 w 977755"/>
              <a:gd name="connsiteY435" fmla="*/ 98360 h 361466"/>
              <a:gd name="connsiteX436" fmla="*/ 620001 w 977755"/>
              <a:gd name="connsiteY436" fmla="*/ 91437 h 361466"/>
              <a:gd name="connsiteX437" fmla="*/ 622356 w 977755"/>
              <a:gd name="connsiteY437" fmla="*/ 88581 h 361466"/>
              <a:gd name="connsiteX438" fmla="*/ 632135 w 977755"/>
              <a:gd name="connsiteY438" fmla="*/ 83299 h 361466"/>
              <a:gd name="connsiteX439" fmla="*/ 636061 w 977755"/>
              <a:gd name="connsiteY439" fmla="*/ 82871 h 361466"/>
              <a:gd name="connsiteX440" fmla="*/ 793025 w 977755"/>
              <a:gd name="connsiteY440" fmla="*/ 78446 h 361466"/>
              <a:gd name="connsiteX441" fmla="*/ 806373 w 977755"/>
              <a:gd name="connsiteY441" fmla="*/ 82515 h 361466"/>
              <a:gd name="connsiteX442" fmla="*/ 816865 w 977755"/>
              <a:gd name="connsiteY442" fmla="*/ 102287 h 361466"/>
              <a:gd name="connsiteX443" fmla="*/ 806373 w 977755"/>
              <a:gd name="connsiteY443" fmla="*/ 122059 h 361466"/>
              <a:gd name="connsiteX444" fmla="*/ 793025 w 977755"/>
              <a:gd name="connsiteY444" fmla="*/ 126128 h 361466"/>
              <a:gd name="connsiteX445" fmla="*/ 788242 w 977755"/>
              <a:gd name="connsiteY445" fmla="*/ 125628 h 361466"/>
              <a:gd name="connsiteX446" fmla="*/ 769184 w 977755"/>
              <a:gd name="connsiteY446" fmla="*/ 102287 h 361466"/>
              <a:gd name="connsiteX447" fmla="*/ 788242 w 977755"/>
              <a:gd name="connsiteY447" fmla="*/ 78946 h 361466"/>
              <a:gd name="connsiteX448" fmla="*/ 793025 w 977755"/>
              <a:gd name="connsiteY448" fmla="*/ 78446 h 361466"/>
              <a:gd name="connsiteX449" fmla="*/ 871470 w 977755"/>
              <a:gd name="connsiteY449" fmla="*/ 75876 h 361466"/>
              <a:gd name="connsiteX450" fmla="*/ 897881 w 977755"/>
              <a:gd name="connsiteY450" fmla="*/ 102286 h 361466"/>
              <a:gd name="connsiteX451" fmla="*/ 871470 w 977755"/>
              <a:gd name="connsiteY451" fmla="*/ 128697 h 361466"/>
              <a:gd name="connsiteX452" fmla="*/ 845060 w 977755"/>
              <a:gd name="connsiteY452" fmla="*/ 102286 h 361466"/>
              <a:gd name="connsiteX453" fmla="*/ 871470 w 977755"/>
              <a:gd name="connsiteY453" fmla="*/ 75876 h 361466"/>
              <a:gd name="connsiteX454" fmla="*/ 47753 w 977755"/>
              <a:gd name="connsiteY454" fmla="*/ 54034 h 361466"/>
              <a:gd name="connsiteX455" fmla="*/ 56747 w 977755"/>
              <a:gd name="connsiteY455" fmla="*/ 63028 h 361466"/>
              <a:gd name="connsiteX456" fmla="*/ 47753 w 977755"/>
              <a:gd name="connsiteY456" fmla="*/ 72022 h 361466"/>
              <a:gd name="connsiteX457" fmla="*/ 38759 w 977755"/>
              <a:gd name="connsiteY457" fmla="*/ 63028 h 361466"/>
              <a:gd name="connsiteX458" fmla="*/ 47753 w 977755"/>
              <a:gd name="connsiteY458" fmla="*/ 54034 h 361466"/>
              <a:gd name="connsiteX459" fmla="*/ 126198 w 977755"/>
              <a:gd name="connsiteY459" fmla="*/ 53035 h 361466"/>
              <a:gd name="connsiteX460" fmla="*/ 136191 w 977755"/>
              <a:gd name="connsiteY460" fmla="*/ 63028 h 361466"/>
              <a:gd name="connsiteX461" fmla="*/ 126198 w 977755"/>
              <a:gd name="connsiteY461" fmla="*/ 73021 h 361466"/>
              <a:gd name="connsiteX462" fmla="*/ 116205 w 977755"/>
              <a:gd name="connsiteY462" fmla="*/ 63028 h 361466"/>
              <a:gd name="connsiteX463" fmla="*/ 126198 w 977755"/>
              <a:gd name="connsiteY463" fmla="*/ 53035 h 361466"/>
              <a:gd name="connsiteX464" fmla="*/ 283162 w 977755"/>
              <a:gd name="connsiteY464" fmla="*/ 50822 h 361466"/>
              <a:gd name="connsiteX465" fmla="*/ 295368 w 977755"/>
              <a:gd name="connsiteY465" fmla="*/ 63028 h 361466"/>
              <a:gd name="connsiteX466" fmla="*/ 283162 w 977755"/>
              <a:gd name="connsiteY466" fmla="*/ 75234 h 361466"/>
              <a:gd name="connsiteX467" fmla="*/ 270956 w 977755"/>
              <a:gd name="connsiteY467" fmla="*/ 63028 h 361466"/>
              <a:gd name="connsiteX468" fmla="*/ 283162 w 977755"/>
              <a:gd name="connsiteY468" fmla="*/ 50822 h 361466"/>
              <a:gd name="connsiteX469" fmla="*/ 361536 w 977755"/>
              <a:gd name="connsiteY469" fmla="*/ 49466 h 361466"/>
              <a:gd name="connsiteX470" fmla="*/ 375098 w 977755"/>
              <a:gd name="connsiteY470" fmla="*/ 63028 h 361466"/>
              <a:gd name="connsiteX471" fmla="*/ 361536 w 977755"/>
              <a:gd name="connsiteY471" fmla="*/ 76590 h 361466"/>
              <a:gd name="connsiteX472" fmla="*/ 347974 w 977755"/>
              <a:gd name="connsiteY472" fmla="*/ 63028 h 361466"/>
              <a:gd name="connsiteX473" fmla="*/ 361536 w 977755"/>
              <a:gd name="connsiteY473" fmla="*/ 49466 h 361466"/>
              <a:gd name="connsiteX474" fmla="*/ 518428 w 977755"/>
              <a:gd name="connsiteY474" fmla="*/ 46396 h 361466"/>
              <a:gd name="connsiteX475" fmla="*/ 535060 w 977755"/>
              <a:gd name="connsiteY475" fmla="*/ 63027 h 361466"/>
              <a:gd name="connsiteX476" fmla="*/ 518428 w 977755"/>
              <a:gd name="connsiteY476" fmla="*/ 79659 h 361466"/>
              <a:gd name="connsiteX477" fmla="*/ 501797 w 977755"/>
              <a:gd name="connsiteY477" fmla="*/ 63027 h 361466"/>
              <a:gd name="connsiteX478" fmla="*/ 518428 w 977755"/>
              <a:gd name="connsiteY478" fmla="*/ 46396 h 361466"/>
              <a:gd name="connsiteX479" fmla="*/ 596946 w 977755"/>
              <a:gd name="connsiteY479" fmla="*/ 44612 h 361466"/>
              <a:gd name="connsiteX480" fmla="*/ 615362 w 977755"/>
              <a:gd name="connsiteY480" fmla="*/ 63028 h 361466"/>
              <a:gd name="connsiteX481" fmla="*/ 596946 w 977755"/>
              <a:gd name="connsiteY481" fmla="*/ 81444 h 361466"/>
              <a:gd name="connsiteX482" fmla="*/ 578530 w 977755"/>
              <a:gd name="connsiteY482" fmla="*/ 63028 h 361466"/>
              <a:gd name="connsiteX483" fmla="*/ 596946 w 977755"/>
              <a:gd name="connsiteY483" fmla="*/ 44612 h 361466"/>
              <a:gd name="connsiteX484" fmla="*/ 753766 w 977755"/>
              <a:gd name="connsiteY484" fmla="*/ 40400 h 361466"/>
              <a:gd name="connsiteX485" fmla="*/ 776394 w 977755"/>
              <a:gd name="connsiteY485" fmla="*/ 63027 h 361466"/>
              <a:gd name="connsiteX486" fmla="*/ 753766 w 977755"/>
              <a:gd name="connsiteY486" fmla="*/ 85655 h 361466"/>
              <a:gd name="connsiteX487" fmla="*/ 731139 w 977755"/>
              <a:gd name="connsiteY487" fmla="*/ 63027 h 361466"/>
              <a:gd name="connsiteX488" fmla="*/ 753766 w 977755"/>
              <a:gd name="connsiteY488" fmla="*/ 40400 h 361466"/>
              <a:gd name="connsiteX489" fmla="*/ 832283 w 977755"/>
              <a:gd name="connsiteY489" fmla="*/ 37973 h 361466"/>
              <a:gd name="connsiteX490" fmla="*/ 857337 w 977755"/>
              <a:gd name="connsiteY490" fmla="*/ 63027 h 361466"/>
              <a:gd name="connsiteX491" fmla="*/ 832283 w 977755"/>
              <a:gd name="connsiteY491" fmla="*/ 88153 h 361466"/>
              <a:gd name="connsiteX492" fmla="*/ 807229 w 977755"/>
              <a:gd name="connsiteY492" fmla="*/ 63027 h 361466"/>
              <a:gd name="connsiteX493" fmla="*/ 832283 w 977755"/>
              <a:gd name="connsiteY493" fmla="*/ 37973 h 361466"/>
              <a:gd name="connsiteX494" fmla="*/ 8566 w 977755"/>
              <a:gd name="connsiteY494" fmla="*/ 15275 h 361466"/>
              <a:gd name="connsiteX495" fmla="*/ 15632 w 977755"/>
              <a:gd name="connsiteY495" fmla="*/ 19058 h 361466"/>
              <a:gd name="connsiteX496" fmla="*/ 17060 w 977755"/>
              <a:gd name="connsiteY496" fmla="*/ 23841 h 361466"/>
              <a:gd name="connsiteX497" fmla="*/ 16917 w 977755"/>
              <a:gd name="connsiteY497" fmla="*/ 25554 h 361466"/>
              <a:gd name="connsiteX498" fmla="*/ 15632 w 977755"/>
              <a:gd name="connsiteY498" fmla="*/ 28623 h 361466"/>
              <a:gd name="connsiteX499" fmla="*/ 8566 w 977755"/>
              <a:gd name="connsiteY499" fmla="*/ 32406 h 361466"/>
              <a:gd name="connsiteX500" fmla="*/ 6852 w 977755"/>
              <a:gd name="connsiteY500" fmla="*/ 32192 h 361466"/>
              <a:gd name="connsiteX501" fmla="*/ 2498 w 977755"/>
              <a:gd name="connsiteY501" fmla="*/ 29836 h 361466"/>
              <a:gd name="connsiteX502" fmla="*/ 1428 w 977755"/>
              <a:gd name="connsiteY502" fmla="*/ 28623 h 361466"/>
              <a:gd name="connsiteX503" fmla="*/ 143 w 977755"/>
              <a:gd name="connsiteY503" fmla="*/ 25554 h 361466"/>
              <a:gd name="connsiteX504" fmla="*/ 0 w 977755"/>
              <a:gd name="connsiteY504" fmla="*/ 23841 h 361466"/>
              <a:gd name="connsiteX505" fmla="*/ 143 w 977755"/>
              <a:gd name="connsiteY505" fmla="*/ 22127 h 361466"/>
              <a:gd name="connsiteX506" fmla="*/ 1428 w 977755"/>
              <a:gd name="connsiteY506" fmla="*/ 19058 h 361466"/>
              <a:gd name="connsiteX507" fmla="*/ 2498 w 977755"/>
              <a:gd name="connsiteY507" fmla="*/ 17773 h 361466"/>
              <a:gd name="connsiteX508" fmla="*/ 6852 w 977755"/>
              <a:gd name="connsiteY508" fmla="*/ 15418 h 361466"/>
              <a:gd name="connsiteX509" fmla="*/ 8566 w 977755"/>
              <a:gd name="connsiteY509" fmla="*/ 15275 h 361466"/>
              <a:gd name="connsiteX510" fmla="*/ 87011 w 977755"/>
              <a:gd name="connsiteY510" fmla="*/ 14347 h 361466"/>
              <a:gd name="connsiteX511" fmla="*/ 96505 w 977755"/>
              <a:gd name="connsiteY511" fmla="*/ 23840 h 361466"/>
              <a:gd name="connsiteX512" fmla="*/ 96291 w 977755"/>
              <a:gd name="connsiteY512" fmla="*/ 25768 h 361466"/>
              <a:gd name="connsiteX513" fmla="*/ 87011 w 977755"/>
              <a:gd name="connsiteY513" fmla="*/ 33334 h 361466"/>
              <a:gd name="connsiteX514" fmla="*/ 77732 w 977755"/>
              <a:gd name="connsiteY514" fmla="*/ 25768 h 361466"/>
              <a:gd name="connsiteX515" fmla="*/ 77518 w 977755"/>
              <a:gd name="connsiteY515" fmla="*/ 23840 h 361466"/>
              <a:gd name="connsiteX516" fmla="*/ 87011 w 977755"/>
              <a:gd name="connsiteY516" fmla="*/ 14347 h 361466"/>
              <a:gd name="connsiteX517" fmla="*/ 243832 w 977755"/>
              <a:gd name="connsiteY517" fmla="*/ 12205 h 361466"/>
              <a:gd name="connsiteX518" fmla="*/ 255467 w 977755"/>
              <a:gd name="connsiteY518" fmla="*/ 23840 h 361466"/>
              <a:gd name="connsiteX519" fmla="*/ 255253 w 977755"/>
              <a:gd name="connsiteY519" fmla="*/ 26195 h 361466"/>
              <a:gd name="connsiteX520" fmla="*/ 243832 w 977755"/>
              <a:gd name="connsiteY520" fmla="*/ 35475 h 361466"/>
              <a:gd name="connsiteX521" fmla="*/ 232411 w 977755"/>
              <a:gd name="connsiteY521" fmla="*/ 26195 h 361466"/>
              <a:gd name="connsiteX522" fmla="*/ 232197 w 977755"/>
              <a:gd name="connsiteY522" fmla="*/ 23840 h 361466"/>
              <a:gd name="connsiteX523" fmla="*/ 243832 w 977755"/>
              <a:gd name="connsiteY523" fmla="*/ 12205 h 361466"/>
              <a:gd name="connsiteX524" fmla="*/ 322349 w 977755"/>
              <a:gd name="connsiteY524" fmla="*/ 10921 h 361466"/>
              <a:gd name="connsiteX525" fmla="*/ 329559 w 977755"/>
              <a:gd name="connsiteY525" fmla="*/ 13134 h 361466"/>
              <a:gd name="connsiteX526" fmla="*/ 335198 w 977755"/>
              <a:gd name="connsiteY526" fmla="*/ 23841 h 361466"/>
              <a:gd name="connsiteX527" fmla="*/ 334912 w 977755"/>
              <a:gd name="connsiteY527" fmla="*/ 26410 h 361466"/>
              <a:gd name="connsiteX528" fmla="*/ 329559 w 977755"/>
              <a:gd name="connsiteY528" fmla="*/ 34476 h 361466"/>
              <a:gd name="connsiteX529" fmla="*/ 322349 w 977755"/>
              <a:gd name="connsiteY529" fmla="*/ 36689 h 361466"/>
              <a:gd name="connsiteX530" fmla="*/ 319780 w 977755"/>
              <a:gd name="connsiteY530" fmla="*/ 36404 h 361466"/>
              <a:gd name="connsiteX531" fmla="*/ 309787 w 977755"/>
              <a:gd name="connsiteY531" fmla="*/ 26410 h 361466"/>
              <a:gd name="connsiteX532" fmla="*/ 309501 w 977755"/>
              <a:gd name="connsiteY532" fmla="*/ 23841 h 361466"/>
              <a:gd name="connsiteX533" fmla="*/ 319780 w 977755"/>
              <a:gd name="connsiteY533" fmla="*/ 11207 h 361466"/>
              <a:gd name="connsiteX534" fmla="*/ 322349 w 977755"/>
              <a:gd name="connsiteY534" fmla="*/ 10921 h 361466"/>
              <a:gd name="connsiteX535" fmla="*/ 479098 w 977755"/>
              <a:gd name="connsiteY535" fmla="*/ 7994 h 361466"/>
              <a:gd name="connsiteX536" fmla="*/ 492232 w 977755"/>
              <a:gd name="connsiteY536" fmla="*/ 14989 h 361466"/>
              <a:gd name="connsiteX537" fmla="*/ 494944 w 977755"/>
              <a:gd name="connsiteY537" fmla="*/ 23840 h 361466"/>
              <a:gd name="connsiteX538" fmla="*/ 494659 w 977755"/>
              <a:gd name="connsiteY538" fmla="*/ 27052 h 361466"/>
              <a:gd name="connsiteX539" fmla="*/ 492303 w 977755"/>
              <a:gd name="connsiteY539" fmla="*/ 32691 h 361466"/>
              <a:gd name="connsiteX540" fmla="*/ 479098 w 977755"/>
              <a:gd name="connsiteY540" fmla="*/ 39615 h 361466"/>
              <a:gd name="connsiteX541" fmla="*/ 475886 w 977755"/>
              <a:gd name="connsiteY541" fmla="*/ 39258 h 361466"/>
              <a:gd name="connsiteX542" fmla="*/ 467891 w 977755"/>
              <a:gd name="connsiteY542" fmla="*/ 34975 h 361466"/>
              <a:gd name="connsiteX543" fmla="*/ 465964 w 977755"/>
              <a:gd name="connsiteY543" fmla="*/ 32620 h 361466"/>
              <a:gd name="connsiteX544" fmla="*/ 463608 w 977755"/>
              <a:gd name="connsiteY544" fmla="*/ 26981 h 361466"/>
              <a:gd name="connsiteX545" fmla="*/ 463323 w 977755"/>
              <a:gd name="connsiteY545" fmla="*/ 23769 h 361466"/>
              <a:gd name="connsiteX546" fmla="*/ 463608 w 977755"/>
              <a:gd name="connsiteY546" fmla="*/ 20557 h 361466"/>
              <a:gd name="connsiteX547" fmla="*/ 465964 w 977755"/>
              <a:gd name="connsiteY547" fmla="*/ 14918 h 361466"/>
              <a:gd name="connsiteX548" fmla="*/ 467891 w 977755"/>
              <a:gd name="connsiteY548" fmla="*/ 12562 h 361466"/>
              <a:gd name="connsiteX549" fmla="*/ 475886 w 977755"/>
              <a:gd name="connsiteY549" fmla="*/ 8280 h 361466"/>
              <a:gd name="connsiteX550" fmla="*/ 479098 w 977755"/>
              <a:gd name="connsiteY550" fmla="*/ 7994 h 361466"/>
              <a:gd name="connsiteX551" fmla="*/ 557687 w 977755"/>
              <a:gd name="connsiteY551" fmla="*/ 6352 h 361466"/>
              <a:gd name="connsiteX552" fmla="*/ 575175 w 977755"/>
              <a:gd name="connsiteY552" fmla="*/ 23840 h 361466"/>
              <a:gd name="connsiteX553" fmla="*/ 574818 w 977755"/>
              <a:gd name="connsiteY553" fmla="*/ 27338 h 361466"/>
              <a:gd name="connsiteX554" fmla="*/ 557687 w 977755"/>
              <a:gd name="connsiteY554" fmla="*/ 41328 h 361466"/>
              <a:gd name="connsiteX555" fmla="*/ 540556 w 977755"/>
              <a:gd name="connsiteY555" fmla="*/ 27338 h 361466"/>
              <a:gd name="connsiteX556" fmla="*/ 540199 w 977755"/>
              <a:gd name="connsiteY556" fmla="*/ 23840 h 361466"/>
              <a:gd name="connsiteX557" fmla="*/ 557687 w 977755"/>
              <a:gd name="connsiteY557" fmla="*/ 6352 h 361466"/>
              <a:gd name="connsiteX558" fmla="*/ 714579 w 977755"/>
              <a:gd name="connsiteY558" fmla="*/ 2284 h 361466"/>
              <a:gd name="connsiteX559" fmla="*/ 736064 w 977755"/>
              <a:gd name="connsiteY559" fmla="*/ 23769 h 361466"/>
              <a:gd name="connsiteX560" fmla="*/ 735636 w 977755"/>
              <a:gd name="connsiteY560" fmla="*/ 28123 h 361466"/>
              <a:gd name="connsiteX561" fmla="*/ 714579 w 977755"/>
              <a:gd name="connsiteY561" fmla="*/ 45326 h 361466"/>
              <a:gd name="connsiteX562" fmla="*/ 693522 w 977755"/>
              <a:gd name="connsiteY562" fmla="*/ 28123 h 361466"/>
              <a:gd name="connsiteX563" fmla="*/ 693094 w 977755"/>
              <a:gd name="connsiteY563" fmla="*/ 23769 h 361466"/>
              <a:gd name="connsiteX564" fmla="*/ 714579 w 977755"/>
              <a:gd name="connsiteY564" fmla="*/ 2284 h 361466"/>
              <a:gd name="connsiteX565" fmla="*/ 793025 w 977755"/>
              <a:gd name="connsiteY565" fmla="*/ 0 h 361466"/>
              <a:gd name="connsiteX566" fmla="*/ 806373 w 977755"/>
              <a:gd name="connsiteY566" fmla="*/ 4069 h 361466"/>
              <a:gd name="connsiteX567" fmla="*/ 816865 w 977755"/>
              <a:gd name="connsiteY567" fmla="*/ 23841 h 361466"/>
              <a:gd name="connsiteX568" fmla="*/ 816366 w 977755"/>
              <a:gd name="connsiteY568" fmla="*/ 28623 h 361466"/>
              <a:gd name="connsiteX569" fmla="*/ 806373 w 977755"/>
              <a:gd name="connsiteY569" fmla="*/ 43613 h 361466"/>
              <a:gd name="connsiteX570" fmla="*/ 793025 w 977755"/>
              <a:gd name="connsiteY570" fmla="*/ 47682 h 361466"/>
              <a:gd name="connsiteX571" fmla="*/ 788242 w 977755"/>
              <a:gd name="connsiteY571" fmla="*/ 47182 h 361466"/>
              <a:gd name="connsiteX572" fmla="*/ 769684 w 977755"/>
              <a:gd name="connsiteY572" fmla="*/ 28623 h 361466"/>
              <a:gd name="connsiteX573" fmla="*/ 769184 w 977755"/>
              <a:gd name="connsiteY573" fmla="*/ 23841 h 361466"/>
              <a:gd name="connsiteX574" fmla="*/ 788242 w 977755"/>
              <a:gd name="connsiteY574" fmla="*/ 500 h 361466"/>
              <a:gd name="connsiteX575" fmla="*/ 793025 w 977755"/>
              <a:gd name="connsiteY575" fmla="*/ 0 h 36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977755" h="361466">
                <a:moveTo>
                  <a:pt x="8566" y="329059"/>
                </a:moveTo>
                <a:cubicBezTo>
                  <a:pt x="11492" y="329059"/>
                  <a:pt x="14062" y="330558"/>
                  <a:pt x="15632" y="332842"/>
                </a:cubicBezTo>
                <a:cubicBezTo>
                  <a:pt x="16489" y="334198"/>
                  <a:pt x="17060" y="335840"/>
                  <a:pt x="17060" y="337625"/>
                </a:cubicBezTo>
                <a:cubicBezTo>
                  <a:pt x="17060" y="338838"/>
                  <a:pt x="16846" y="339980"/>
                  <a:pt x="16417" y="340979"/>
                </a:cubicBezTo>
                <a:cubicBezTo>
                  <a:pt x="16203" y="341479"/>
                  <a:pt x="15918" y="341979"/>
                  <a:pt x="15632" y="342407"/>
                </a:cubicBezTo>
                <a:cubicBezTo>
                  <a:pt x="15347" y="342835"/>
                  <a:pt x="14990" y="343264"/>
                  <a:pt x="14633" y="343620"/>
                </a:cubicBezTo>
                <a:cubicBezTo>
                  <a:pt x="13062" y="345191"/>
                  <a:pt x="10921" y="346119"/>
                  <a:pt x="8566" y="346119"/>
                </a:cubicBezTo>
                <a:cubicBezTo>
                  <a:pt x="7994" y="346119"/>
                  <a:pt x="7423" y="346119"/>
                  <a:pt x="6852" y="345976"/>
                </a:cubicBezTo>
                <a:cubicBezTo>
                  <a:pt x="5139" y="345619"/>
                  <a:pt x="3640" y="344763"/>
                  <a:pt x="2498" y="343620"/>
                </a:cubicBezTo>
                <a:cubicBezTo>
                  <a:pt x="2070" y="343192"/>
                  <a:pt x="1713" y="342764"/>
                  <a:pt x="1428" y="342336"/>
                </a:cubicBezTo>
                <a:cubicBezTo>
                  <a:pt x="1142" y="341907"/>
                  <a:pt x="857" y="341408"/>
                  <a:pt x="642" y="340908"/>
                </a:cubicBezTo>
                <a:cubicBezTo>
                  <a:pt x="428" y="340408"/>
                  <a:pt x="286" y="339909"/>
                  <a:pt x="143" y="339338"/>
                </a:cubicBezTo>
                <a:cubicBezTo>
                  <a:pt x="71" y="338767"/>
                  <a:pt x="0" y="338196"/>
                  <a:pt x="0" y="337625"/>
                </a:cubicBezTo>
                <a:cubicBezTo>
                  <a:pt x="0" y="336982"/>
                  <a:pt x="71" y="336411"/>
                  <a:pt x="143" y="335911"/>
                </a:cubicBezTo>
                <a:cubicBezTo>
                  <a:pt x="357" y="334769"/>
                  <a:pt x="785" y="333770"/>
                  <a:pt x="1428" y="332842"/>
                </a:cubicBezTo>
                <a:cubicBezTo>
                  <a:pt x="1784" y="332342"/>
                  <a:pt x="2141" y="331914"/>
                  <a:pt x="2498" y="331557"/>
                </a:cubicBezTo>
                <a:cubicBezTo>
                  <a:pt x="3712" y="330344"/>
                  <a:pt x="5211" y="329559"/>
                  <a:pt x="6852" y="329202"/>
                </a:cubicBezTo>
                <a:cubicBezTo>
                  <a:pt x="7423" y="329130"/>
                  <a:pt x="7994" y="329059"/>
                  <a:pt x="8566" y="329059"/>
                </a:cubicBezTo>
                <a:close/>
                <a:moveTo>
                  <a:pt x="86939" y="328060"/>
                </a:moveTo>
                <a:cubicBezTo>
                  <a:pt x="92222" y="328060"/>
                  <a:pt x="96433" y="332343"/>
                  <a:pt x="96433" y="337554"/>
                </a:cubicBezTo>
                <a:cubicBezTo>
                  <a:pt x="96433" y="338910"/>
                  <a:pt x="96219" y="340123"/>
                  <a:pt x="95719" y="341265"/>
                </a:cubicBezTo>
                <a:cubicBezTo>
                  <a:pt x="95219" y="342407"/>
                  <a:pt x="94506" y="343407"/>
                  <a:pt x="93578" y="344263"/>
                </a:cubicBezTo>
                <a:cubicBezTo>
                  <a:pt x="91865" y="345976"/>
                  <a:pt x="89509" y="347047"/>
                  <a:pt x="86868" y="347047"/>
                </a:cubicBezTo>
                <a:cubicBezTo>
                  <a:pt x="84227" y="347047"/>
                  <a:pt x="81872" y="345976"/>
                  <a:pt x="80158" y="344263"/>
                </a:cubicBezTo>
                <a:cubicBezTo>
                  <a:pt x="79302" y="343407"/>
                  <a:pt x="78659" y="342407"/>
                  <a:pt x="78160" y="341265"/>
                </a:cubicBezTo>
                <a:cubicBezTo>
                  <a:pt x="77732" y="340123"/>
                  <a:pt x="77446" y="338838"/>
                  <a:pt x="77446" y="337554"/>
                </a:cubicBezTo>
                <a:cubicBezTo>
                  <a:pt x="77446" y="332271"/>
                  <a:pt x="81729" y="328060"/>
                  <a:pt x="86939" y="328060"/>
                </a:cubicBezTo>
                <a:close/>
                <a:moveTo>
                  <a:pt x="243903" y="325990"/>
                </a:moveTo>
                <a:cubicBezTo>
                  <a:pt x="250327" y="325990"/>
                  <a:pt x="255538" y="331201"/>
                  <a:pt x="255538" y="337625"/>
                </a:cubicBezTo>
                <a:cubicBezTo>
                  <a:pt x="255538" y="339195"/>
                  <a:pt x="255181" y="340766"/>
                  <a:pt x="254610" y="342122"/>
                </a:cubicBezTo>
                <a:cubicBezTo>
                  <a:pt x="253967" y="343478"/>
                  <a:pt x="253182" y="344763"/>
                  <a:pt x="252111" y="345834"/>
                </a:cubicBezTo>
                <a:cubicBezTo>
                  <a:pt x="250041" y="347975"/>
                  <a:pt x="247115" y="349260"/>
                  <a:pt x="243903" y="349260"/>
                </a:cubicBezTo>
                <a:cubicBezTo>
                  <a:pt x="240691" y="349260"/>
                  <a:pt x="237764" y="347904"/>
                  <a:pt x="235694" y="345834"/>
                </a:cubicBezTo>
                <a:cubicBezTo>
                  <a:pt x="234624" y="344763"/>
                  <a:pt x="233767" y="343478"/>
                  <a:pt x="233196" y="342122"/>
                </a:cubicBezTo>
                <a:cubicBezTo>
                  <a:pt x="232625" y="340766"/>
                  <a:pt x="232268" y="339195"/>
                  <a:pt x="232268" y="337625"/>
                </a:cubicBezTo>
                <a:cubicBezTo>
                  <a:pt x="232268" y="331201"/>
                  <a:pt x="237479" y="325990"/>
                  <a:pt x="243903" y="325990"/>
                </a:cubicBezTo>
                <a:close/>
                <a:moveTo>
                  <a:pt x="322349" y="324705"/>
                </a:moveTo>
                <a:cubicBezTo>
                  <a:pt x="324990" y="324705"/>
                  <a:pt x="327489" y="325562"/>
                  <a:pt x="329559" y="326918"/>
                </a:cubicBezTo>
                <a:cubicBezTo>
                  <a:pt x="332913" y="329273"/>
                  <a:pt x="335198" y="333199"/>
                  <a:pt x="335198" y="337625"/>
                </a:cubicBezTo>
                <a:cubicBezTo>
                  <a:pt x="335198" y="339409"/>
                  <a:pt x="334841" y="341051"/>
                  <a:pt x="334198" y="342621"/>
                </a:cubicBezTo>
                <a:cubicBezTo>
                  <a:pt x="333556" y="344120"/>
                  <a:pt x="332557" y="345548"/>
                  <a:pt x="331414" y="346690"/>
                </a:cubicBezTo>
                <a:cubicBezTo>
                  <a:pt x="330843" y="347261"/>
                  <a:pt x="330201" y="347832"/>
                  <a:pt x="329559" y="348260"/>
                </a:cubicBezTo>
                <a:cubicBezTo>
                  <a:pt x="327489" y="349688"/>
                  <a:pt x="324990" y="350473"/>
                  <a:pt x="322349" y="350473"/>
                </a:cubicBezTo>
                <a:cubicBezTo>
                  <a:pt x="321493" y="350473"/>
                  <a:pt x="320636" y="350330"/>
                  <a:pt x="319780" y="350188"/>
                </a:cubicBezTo>
                <a:cubicBezTo>
                  <a:pt x="317281" y="349688"/>
                  <a:pt x="314997" y="348403"/>
                  <a:pt x="313284" y="346690"/>
                </a:cubicBezTo>
                <a:cubicBezTo>
                  <a:pt x="312071" y="345548"/>
                  <a:pt x="311143" y="344192"/>
                  <a:pt x="310500" y="342621"/>
                </a:cubicBezTo>
                <a:cubicBezTo>
                  <a:pt x="309858" y="341122"/>
                  <a:pt x="309501" y="339409"/>
                  <a:pt x="309501" y="337625"/>
                </a:cubicBezTo>
                <a:cubicBezTo>
                  <a:pt x="309501" y="331415"/>
                  <a:pt x="313927" y="326204"/>
                  <a:pt x="319780" y="324990"/>
                </a:cubicBezTo>
                <a:cubicBezTo>
                  <a:pt x="320565" y="324776"/>
                  <a:pt x="321493" y="324705"/>
                  <a:pt x="322349" y="324705"/>
                </a:cubicBezTo>
                <a:close/>
                <a:moveTo>
                  <a:pt x="479098" y="321707"/>
                </a:moveTo>
                <a:cubicBezTo>
                  <a:pt x="484594" y="321707"/>
                  <a:pt x="489376" y="324491"/>
                  <a:pt x="492232" y="328702"/>
                </a:cubicBezTo>
                <a:cubicBezTo>
                  <a:pt x="493945" y="331272"/>
                  <a:pt x="494944" y="334270"/>
                  <a:pt x="494944" y="337553"/>
                </a:cubicBezTo>
                <a:cubicBezTo>
                  <a:pt x="494944" y="339695"/>
                  <a:pt x="494516" y="341836"/>
                  <a:pt x="493731" y="343692"/>
                </a:cubicBezTo>
                <a:cubicBezTo>
                  <a:pt x="493374" y="344691"/>
                  <a:pt x="492874" y="345548"/>
                  <a:pt x="492303" y="346404"/>
                </a:cubicBezTo>
                <a:cubicBezTo>
                  <a:pt x="491732" y="347261"/>
                  <a:pt x="491090" y="348046"/>
                  <a:pt x="490304" y="348760"/>
                </a:cubicBezTo>
                <a:cubicBezTo>
                  <a:pt x="487449" y="351615"/>
                  <a:pt x="483452" y="353400"/>
                  <a:pt x="479098" y="353400"/>
                </a:cubicBezTo>
                <a:cubicBezTo>
                  <a:pt x="477956" y="353400"/>
                  <a:pt x="476885" y="353257"/>
                  <a:pt x="475886" y="353043"/>
                </a:cubicBezTo>
                <a:cubicBezTo>
                  <a:pt x="472816" y="352472"/>
                  <a:pt x="470033" y="350901"/>
                  <a:pt x="467891" y="348760"/>
                </a:cubicBezTo>
                <a:cubicBezTo>
                  <a:pt x="467177" y="348046"/>
                  <a:pt x="466535" y="347261"/>
                  <a:pt x="465964" y="346404"/>
                </a:cubicBezTo>
                <a:cubicBezTo>
                  <a:pt x="465393" y="345548"/>
                  <a:pt x="464965" y="344620"/>
                  <a:pt x="464536" y="343692"/>
                </a:cubicBezTo>
                <a:cubicBezTo>
                  <a:pt x="464108" y="342693"/>
                  <a:pt x="463823" y="341693"/>
                  <a:pt x="463608" y="340694"/>
                </a:cubicBezTo>
                <a:cubicBezTo>
                  <a:pt x="463466" y="339623"/>
                  <a:pt x="463323" y="338553"/>
                  <a:pt x="463323" y="337482"/>
                </a:cubicBezTo>
                <a:cubicBezTo>
                  <a:pt x="463323" y="336340"/>
                  <a:pt x="463394" y="335269"/>
                  <a:pt x="463608" y="334270"/>
                </a:cubicBezTo>
                <a:cubicBezTo>
                  <a:pt x="464037" y="332200"/>
                  <a:pt x="464822" y="330344"/>
                  <a:pt x="465964" y="328631"/>
                </a:cubicBezTo>
                <a:cubicBezTo>
                  <a:pt x="466535" y="327774"/>
                  <a:pt x="467177" y="326989"/>
                  <a:pt x="467891" y="326275"/>
                </a:cubicBezTo>
                <a:cubicBezTo>
                  <a:pt x="470033" y="324134"/>
                  <a:pt x="472816" y="322635"/>
                  <a:pt x="475886" y="321993"/>
                </a:cubicBezTo>
                <a:cubicBezTo>
                  <a:pt x="476956" y="321850"/>
                  <a:pt x="478027" y="321707"/>
                  <a:pt x="479098" y="321707"/>
                </a:cubicBezTo>
                <a:close/>
                <a:moveTo>
                  <a:pt x="557687" y="320066"/>
                </a:moveTo>
                <a:cubicBezTo>
                  <a:pt x="567323" y="320066"/>
                  <a:pt x="575175" y="327918"/>
                  <a:pt x="575175" y="337554"/>
                </a:cubicBezTo>
                <a:cubicBezTo>
                  <a:pt x="575175" y="339981"/>
                  <a:pt x="574675" y="342336"/>
                  <a:pt x="573819" y="344406"/>
                </a:cubicBezTo>
                <a:cubicBezTo>
                  <a:pt x="572891" y="346476"/>
                  <a:pt x="571606" y="348404"/>
                  <a:pt x="570178" y="349974"/>
                </a:cubicBezTo>
                <a:cubicBezTo>
                  <a:pt x="566966" y="353115"/>
                  <a:pt x="562612" y="355113"/>
                  <a:pt x="557758" y="355113"/>
                </a:cubicBezTo>
                <a:cubicBezTo>
                  <a:pt x="552905" y="355113"/>
                  <a:pt x="548479" y="353115"/>
                  <a:pt x="545338" y="349974"/>
                </a:cubicBezTo>
                <a:cubicBezTo>
                  <a:pt x="543697" y="348404"/>
                  <a:pt x="542412" y="346476"/>
                  <a:pt x="541555" y="344406"/>
                </a:cubicBezTo>
                <a:cubicBezTo>
                  <a:pt x="540699" y="342265"/>
                  <a:pt x="540199" y="339981"/>
                  <a:pt x="540199" y="337554"/>
                </a:cubicBezTo>
                <a:cubicBezTo>
                  <a:pt x="540199" y="327918"/>
                  <a:pt x="548051" y="320066"/>
                  <a:pt x="557687" y="320066"/>
                </a:cubicBezTo>
                <a:close/>
                <a:moveTo>
                  <a:pt x="714579" y="316140"/>
                </a:moveTo>
                <a:cubicBezTo>
                  <a:pt x="726428" y="316140"/>
                  <a:pt x="736064" y="325776"/>
                  <a:pt x="736064" y="337625"/>
                </a:cubicBezTo>
                <a:cubicBezTo>
                  <a:pt x="736064" y="340552"/>
                  <a:pt x="735422" y="343407"/>
                  <a:pt x="734351" y="345977"/>
                </a:cubicBezTo>
                <a:cubicBezTo>
                  <a:pt x="733281" y="348546"/>
                  <a:pt x="731710" y="350830"/>
                  <a:pt x="729854" y="352829"/>
                </a:cubicBezTo>
                <a:cubicBezTo>
                  <a:pt x="726000" y="356684"/>
                  <a:pt x="720575" y="359111"/>
                  <a:pt x="714651" y="359111"/>
                </a:cubicBezTo>
                <a:cubicBezTo>
                  <a:pt x="708726" y="359111"/>
                  <a:pt x="703373" y="356755"/>
                  <a:pt x="699447" y="352829"/>
                </a:cubicBezTo>
                <a:cubicBezTo>
                  <a:pt x="697448" y="350902"/>
                  <a:pt x="695878" y="348546"/>
                  <a:pt x="694807" y="345977"/>
                </a:cubicBezTo>
                <a:cubicBezTo>
                  <a:pt x="693665" y="343407"/>
                  <a:pt x="693094" y="340623"/>
                  <a:pt x="693094" y="337625"/>
                </a:cubicBezTo>
                <a:cubicBezTo>
                  <a:pt x="693094" y="325776"/>
                  <a:pt x="702730" y="316140"/>
                  <a:pt x="714579" y="316140"/>
                </a:cubicBezTo>
                <a:close/>
                <a:moveTo>
                  <a:pt x="793025" y="313784"/>
                </a:moveTo>
                <a:cubicBezTo>
                  <a:pt x="797950" y="313784"/>
                  <a:pt x="802590" y="315283"/>
                  <a:pt x="806373" y="317853"/>
                </a:cubicBezTo>
                <a:cubicBezTo>
                  <a:pt x="812725" y="322135"/>
                  <a:pt x="816865" y="329416"/>
                  <a:pt x="816865" y="337625"/>
                </a:cubicBezTo>
                <a:cubicBezTo>
                  <a:pt x="816865" y="340908"/>
                  <a:pt x="816223" y="344049"/>
                  <a:pt x="815010" y="346904"/>
                </a:cubicBezTo>
                <a:cubicBezTo>
                  <a:pt x="813796" y="349759"/>
                  <a:pt x="812012" y="352329"/>
                  <a:pt x="809870" y="354470"/>
                </a:cubicBezTo>
                <a:cubicBezTo>
                  <a:pt x="808800" y="355541"/>
                  <a:pt x="807586" y="356469"/>
                  <a:pt x="806373" y="357397"/>
                </a:cubicBezTo>
                <a:cubicBezTo>
                  <a:pt x="802518" y="359967"/>
                  <a:pt x="797950" y="361466"/>
                  <a:pt x="793025" y="361466"/>
                </a:cubicBezTo>
                <a:cubicBezTo>
                  <a:pt x="791383" y="361466"/>
                  <a:pt x="789813" y="361251"/>
                  <a:pt x="788242" y="360966"/>
                </a:cubicBezTo>
                <a:cubicBezTo>
                  <a:pt x="783603" y="360038"/>
                  <a:pt x="779391" y="357682"/>
                  <a:pt x="776179" y="354470"/>
                </a:cubicBezTo>
                <a:cubicBezTo>
                  <a:pt x="773966" y="352329"/>
                  <a:pt x="772253" y="349759"/>
                  <a:pt x="771040" y="346904"/>
                </a:cubicBezTo>
                <a:cubicBezTo>
                  <a:pt x="769826" y="344049"/>
                  <a:pt x="769184" y="340908"/>
                  <a:pt x="769184" y="337625"/>
                </a:cubicBezTo>
                <a:cubicBezTo>
                  <a:pt x="769184" y="326133"/>
                  <a:pt x="777393" y="316496"/>
                  <a:pt x="788242" y="314284"/>
                </a:cubicBezTo>
                <a:cubicBezTo>
                  <a:pt x="789741" y="313927"/>
                  <a:pt x="791383" y="313784"/>
                  <a:pt x="793025" y="313784"/>
                </a:cubicBezTo>
                <a:close/>
                <a:moveTo>
                  <a:pt x="47753" y="289372"/>
                </a:moveTo>
                <a:cubicBezTo>
                  <a:pt x="52749" y="289372"/>
                  <a:pt x="56747" y="293369"/>
                  <a:pt x="56747" y="298366"/>
                </a:cubicBezTo>
                <a:cubicBezTo>
                  <a:pt x="56747" y="303362"/>
                  <a:pt x="52749" y="307360"/>
                  <a:pt x="47753" y="307360"/>
                </a:cubicBezTo>
                <a:cubicBezTo>
                  <a:pt x="42756" y="307360"/>
                  <a:pt x="38759" y="303362"/>
                  <a:pt x="38759" y="298366"/>
                </a:cubicBezTo>
                <a:cubicBezTo>
                  <a:pt x="38759" y="293369"/>
                  <a:pt x="42756" y="289372"/>
                  <a:pt x="47753" y="289372"/>
                </a:cubicBezTo>
                <a:close/>
                <a:moveTo>
                  <a:pt x="126198" y="288373"/>
                </a:moveTo>
                <a:cubicBezTo>
                  <a:pt x="131694" y="288373"/>
                  <a:pt x="136191" y="292870"/>
                  <a:pt x="136191" y="298366"/>
                </a:cubicBezTo>
                <a:cubicBezTo>
                  <a:pt x="136191" y="303862"/>
                  <a:pt x="131694" y="308359"/>
                  <a:pt x="126198" y="308359"/>
                </a:cubicBezTo>
                <a:cubicBezTo>
                  <a:pt x="120631" y="308359"/>
                  <a:pt x="116205" y="303862"/>
                  <a:pt x="116205" y="298366"/>
                </a:cubicBezTo>
                <a:cubicBezTo>
                  <a:pt x="116205" y="292799"/>
                  <a:pt x="120702" y="288373"/>
                  <a:pt x="126198" y="288373"/>
                </a:cubicBezTo>
                <a:close/>
                <a:moveTo>
                  <a:pt x="283162" y="286160"/>
                </a:moveTo>
                <a:cubicBezTo>
                  <a:pt x="289872" y="286160"/>
                  <a:pt x="295368" y="291585"/>
                  <a:pt x="295368" y="298366"/>
                </a:cubicBezTo>
                <a:cubicBezTo>
                  <a:pt x="295368" y="305147"/>
                  <a:pt x="289872" y="310572"/>
                  <a:pt x="283162" y="310572"/>
                </a:cubicBezTo>
                <a:cubicBezTo>
                  <a:pt x="276452" y="310572"/>
                  <a:pt x="270956" y="305147"/>
                  <a:pt x="270956" y="298366"/>
                </a:cubicBezTo>
                <a:cubicBezTo>
                  <a:pt x="270956" y="291656"/>
                  <a:pt x="276381" y="286160"/>
                  <a:pt x="283162" y="286160"/>
                </a:cubicBezTo>
                <a:close/>
                <a:moveTo>
                  <a:pt x="361536" y="284804"/>
                </a:moveTo>
                <a:cubicBezTo>
                  <a:pt x="369031" y="284804"/>
                  <a:pt x="375098" y="290871"/>
                  <a:pt x="375098" y="298366"/>
                </a:cubicBezTo>
                <a:cubicBezTo>
                  <a:pt x="375098" y="305861"/>
                  <a:pt x="369031" y="311928"/>
                  <a:pt x="361536" y="311928"/>
                </a:cubicBezTo>
                <a:cubicBezTo>
                  <a:pt x="354041" y="311928"/>
                  <a:pt x="347974" y="305861"/>
                  <a:pt x="347974" y="298366"/>
                </a:cubicBezTo>
                <a:cubicBezTo>
                  <a:pt x="347974" y="290871"/>
                  <a:pt x="354041" y="284804"/>
                  <a:pt x="361536" y="284804"/>
                </a:cubicBezTo>
                <a:close/>
                <a:moveTo>
                  <a:pt x="518428" y="281735"/>
                </a:moveTo>
                <a:cubicBezTo>
                  <a:pt x="527636" y="281735"/>
                  <a:pt x="535060" y="289158"/>
                  <a:pt x="535060" y="298366"/>
                </a:cubicBezTo>
                <a:cubicBezTo>
                  <a:pt x="535060" y="307574"/>
                  <a:pt x="527636" y="314998"/>
                  <a:pt x="518428" y="314998"/>
                </a:cubicBezTo>
                <a:cubicBezTo>
                  <a:pt x="509220" y="314998"/>
                  <a:pt x="501797" y="307574"/>
                  <a:pt x="501797" y="298366"/>
                </a:cubicBezTo>
                <a:cubicBezTo>
                  <a:pt x="501797" y="289158"/>
                  <a:pt x="509220" y="281735"/>
                  <a:pt x="518428" y="281735"/>
                </a:cubicBezTo>
                <a:close/>
                <a:moveTo>
                  <a:pt x="596946" y="279950"/>
                </a:moveTo>
                <a:cubicBezTo>
                  <a:pt x="607082" y="279950"/>
                  <a:pt x="615362" y="288159"/>
                  <a:pt x="615362" y="298366"/>
                </a:cubicBezTo>
                <a:cubicBezTo>
                  <a:pt x="615362" y="308573"/>
                  <a:pt x="607082" y="316782"/>
                  <a:pt x="596946" y="316782"/>
                </a:cubicBezTo>
                <a:cubicBezTo>
                  <a:pt x="586810" y="316782"/>
                  <a:pt x="578530" y="308573"/>
                  <a:pt x="578530" y="298366"/>
                </a:cubicBezTo>
                <a:cubicBezTo>
                  <a:pt x="578530" y="288230"/>
                  <a:pt x="586739" y="279950"/>
                  <a:pt x="596946" y="279950"/>
                </a:cubicBezTo>
                <a:close/>
                <a:moveTo>
                  <a:pt x="753766" y="275739"/>
                </a:moveTo>
                <a:cubicBezTo>
                  <a:pt x="766258" y="275739"/>
                  <a:pt x="776394" y="285875"/>
                  <a:pt x="776394" y="298366"/>
                </a:cubicBezTo>
                <a:cubicBezTo>
                  <a:pt x="776394" y="310858"/>
                  <a:pt x="766258" y="320994"/>
                  <a:pt x="753766" y="320994"/>
                </a:cubicBezTo>
                <a:cubicBezTo>
                  <a:pt x="741275" y="320994"/>
                  <a:pt x="731139" y="310858"/>
                  <a:pt x="731139" y="298366"/>
                </a:cubicBezTo>
                <a:cubicBezTo>
                  <a:pt x="731139" y="285875"/>
                  <a:pt x="741275" y="275739"/>
                  <a:pt x="753766" y="275739"/>
                </a:cubicBezTo>
                <a:close/>
                <a:moveTo>
                  <a:pt x="832283" y="273241"/>
                </a:moveTo>
                <a:cubicBezTo>
                  <a:pt x="846131" y="273241"/>
                  <a:pt x="857337" y="284519"/>
                  <a:pt x="857337" y="298367"/>
                </a:cubicBezTo>
                <a:cubicBezTo>
                  <a:pt x="857337" y="312214"/>
                  <a:pt x="846059" y="323421"/>
                  <a:pt x="832283" y="323421"/>
                </a:cubicBezTo>
                <a:cubicBezTo>
                  <a:pt x="818436" y="323421"/>
                  <a:pt x="807229" y="312214"/>
                  <a:pt x="807229" y="298367"/>
                </a:cubicBezTo>
                <a:cubicBezTo>
                  <a:pt x="807229" y="284448"/>
                  <a:pt x="818436" y="273241"/>
                  <a:pt x="832283" y="273241"/>
                </a:cubicBezTo>
                <a:close/>
                <a:moveTo>
                  <a:pt x="86939" y="249685"/>
                </a:moveTo>
                <a:cubicBezTo>
                  <a:pt x="92222" y="249685"/>
                  <a:pt x="96433" y="253968"/>
                  <a:pt x="96433" y="259179"/>
                </a:cubicBezTo>
                <a:cubicBezTo>
                  <a:pt x="96433" y="264389"/>
                  <a:pt x="92222" y="268601"/>
                  <a:pt x="86939" y="268672"/>
                </a:cubicBezTo>
                <a:cubicBezTo>
                  <a:pt x="81657" y="268672"/>
                  <a:pt x="77446" y="264389"/>
                  <a:pt x="77446" y="259179"/>
                </a:cubicBezTo>
                <a:cubicBezTo>
                  <a:pt x="77446" y="253896"/>
                  <a:pt x="81729" y="249685"/>
                  <a:pt x="86939" y="249685"/>
                </a:cubicBezTo>
                <a:close/>
                <a:moveTo>
                  <a:pt x="165457" y="248686"/>
                </a:moveTo>
                <a:cubicBezTo>
                  <a:pt x="169097" y="248686"/>
                  <a:pt x="172309" y="250542"/>
                  <a:pt x="174165" y="253326"/>
                </a:cubicBezTo>
                <a:cubicBezTo>
                  <a:pt x="175307" y="254967"/>
                  <a:pt x="175950" y="257037"/>
                  <a:pt x="175950" y="259179"/>
                </a:cubicBezTo>
                <a:cubicBezTo>
                  <a:pt x="175950" y="261320"/>
                  <a:pt x="175307" y="263390"/>
                  <a:pt x="174165" y="265032"/>
                </a:cubicBezTo>
                <a:cubicBezTo>
                  <a:pt x="172238" y="267816"/>
                  <a:pt x="169026" y="269672"/>
                  <a:pt x="165457" y="269814"/>
                </a:cubicBezTo>
                <a:cubicBezTo>
                  <a:pt x="164672" y="269814"/>
                  <a:pt x="164029" y="269743"/>
                  <a:pt x="163315" y="269600"/>
                </a:cubicBezTo>
                <a:cubicBezTo>
                  <a:pt x="161317" y="269172"/>
                  <a:pt x="159461" y="268173"/>
                  <a:pt x="158033" y="266745"/>
                </a:cubicBezTo>
                <a:cubicBezTo>
                  <a:pt x="157534" y="266245"/>
                  <a:pt x="157105" y="265746"/>
                  <a:pt x="156748" y="265175"/>
                </a:cubicBezTo>
                <a:cubicBezTo>
                  <a:pt x="156035" y="264033"/>
                  <a:pt x="155464" y="262748"/>
                  <a:pt x="155178" y="261392"/>
                </a:cubicBezTo>
                <a:cubicBezTo>
                  <a:pt x="155035" y="260678"/>
                  <a:pt x="154964" y="259964"/>
                  <a:pt x="154964" y="259250"/>
                </a:cubicBezTo>
                <a:cubicBezTo>
                  <a:pt x="154964" y="258465"/>
                  <a:pt x="155035" y="257823"/>
                  <a:pt x="155178" y="257109"/>
                </a:cubicBezTo>
                <a:cubicBezTo>
                  <a:pt x="155464" y="255681"/>
                  <a:pt x="155963" y="254468"/>
                  <a:pt x="156748" y="253326"/>
                </a:cubicBezTo>
                <a:cubicBezTo>
                  <a:pt x="157105" y="252755"/>
                  <a:pt x="157534" y="252255"/>
                  <a:pt x="158033" y="251755"/>
                </a:cubicBezTo>
                <a:cubicBezTo>
                  <a:pt x="159461" y="250328"/>
                  <a:pt x="161245" y="249328"/>
                  <a:pt x="163315" y="248900"/>
                </a:cubicBezTo>
                <a:cubicBezTo>
                  <a:pt x="164029" y="248757"/>
                  <a:pt x="164743" y="248686"/>
                  <a:pt x="165457" y="248686"/>
                </a:cubicBezTo>
                <a:close/>
                <a:moveTo>
                  <a:pt x="322349" y="246259"/>
                </a:moveTo>
                <a:cubicBezTo>
                  <a:pt x="324990" y="246259"/>
                  <a:pt x="327489" y="247116"/>
                  <a:pt x="329559" y="248472"/>
                </a:cubicBezTo>
                <a:cubicBezTo>
                  <a:pt x="332913" y="250827"/>
                  <a:pt x="335198" y="254753"/>
                  <a:pt x="335198" y="259179"/>
                </a:cubicBezTo>
                <a:cubicBezTo>
                  <a:pt x="335198" y="263604"/>
                  <a:pt x="332985" y="267530"/>
                  <a:pt x="329559" y="269886"/>
                </a:cubicBezTo>
                <a:cubicBezTo>
                  <a:pt x="327489" y="271313"/>
                  <a:pt x="324990" y="272098"/>
                  <a:pt x="322349" y="272098"/>
                </a:cubicBezTo>
                <a:cubicBezTo>
                  <a:pt x="321493" y="272098"/>
                  <a:pt x="320636" y="271956"/>
                  <a:pt x="319780" y="271813"/>
                </a:cubicBezTo>
                <a:cubicBezTo>
                  <a:pt x="313927" y="270599"/>
                  <a:pt x="309501" y="265389"/>
                  <a:pt x="309501" y="259179"/>
                </a:cubicBezTo>
                <a:cubicBezTo>
                  <a:pt x="309501" y="252969"/>
                  <a:pt x="313927" y="247758"/>
                  <a:pt x="319780" y="246545"/>
                </a:cubicBezTo>
                <a:cubicBezTo>
                  <a:pt x="320565" y="246330"/>
                  <a:pt x="321493" y="246259"/>
                  <a:pt x="322349" y="246259"/>
                </a:cubicBezTo>
                <a:close/>
                <a:moveTo>
                  <a:pt x="400795" y="244903"/>
                </a:moveTo>
                <a:cubicBezTo>
                  <a:pt x="408718" y="244903"/>
                  <a:pt x="415071" y="251327"/>
                  <a:pt x="415071" y="259179"/>
                </a:cubicBezTo>
                <a:cubicBezTo>
                  <a:pt x="415071" y="267031"/>
                  <a:pt x="408647" y="273455"/>
                  <a:pt x="400795" y="273455"/>
                </a:cubicBezTo>
                <a:cubicBezTo>
                  <a:pt x="392943" y="273455"/>
                  <a:pt x="386519" y="267031"/>
                  <a:pt x="386519" y="259179"/>
                </a:cubicBezTo>
                <a:cubicBezTo>
                  <a:pt x="386519" y="251256"/>
                  <a:pt x="392943" y="244903"/>
                  <a:pt x="400795" y="244903"/>
                </a:cubicBezTo>
                <a:close/>
                <a:moveTo>
                  <a:pt x="557687" y="241691"/>
                </a:moveTo>
                <a:cubicBezTo>
                  <a:pt x="567323" y="241691"/>
                  <a:pt x="575175" y="249543"/>
                  <a:pt x="575175" y="259179"/>
                </a:cubicBezTo>
                <a:cubicBezTo>
                  <a:pt x="575175" y="268815"/>
                  <a:pt x="567323" y="276667"/>
                  <a:pt x="557687" y="276667"/>
                </a:cubicBezTo>
                <a:cubicBezTo>
                  <a:pt x="548051" y="276667"/>
                  <a:pt x="540199" y="268815"/>
                  <a:pt x="540199" y="259179"/>
                </a:cubicBezTo>
                <a:cubicBezTo>
                  <a:pt x="540199" y="249543"/>
                  <a:pt x="548051" y="241691"/>
                  <a:pt x="557687" y="241691"/>
                </a:cubicBezTo>
                <a:close/>
                <a:moveTo>
                  <a:pt x="636061" y="239764"/>
                </a:moveTo>
                <a:cubicBezTo>
                  <a:pt x="642771" y="239764"/>
                  <a:pt x="648695" y="243190"/>
                  <a:pt x="652193" y="248330"/>
                </a:cubicBezTo>
                <a:cubicBezTo>
                  <a:pt x="654263" y="251399"/>
                  <a:pt x="655476" y="255182"/>
                  <a:pt x="655476" y="259179"/>
                </a:cubicBezTo>
                <a:cubicBezTo>
                  <a:pt x="655476" y="263177"/>
                  <a:pt x="654263" y="266960"/>
                  <a:pt x="652193" y="270029"/>
                </a:cubicBezTo>
                <a:cubicBezTo>
                  <a:pt x="648695" y="275168"/>
                  <a:pt x="642842" y="278594"/>
                  <a:pt x="636061" y="278594"/>
                </a:cubicBezTo>
                <a:cubicBezTo>
                  <a:pt x="634705" y="278594"/>
                  <a:pt x="633420" y="278452"/>
                  <a:pt x="632135" y="278166"/>
                </a:cubicBezTo>
                <a:cubicBezTo>
                  <a:pt x="628352" y="277381"/>
                  <a:pt x="624997" y="275525"/>
                  <a:pt x="622356" y="272884"/>
                </a:cubicBezTo>
                <a:cubicBezTo>
                  <a:pt x="621500" y="272028"/>
                  <a:pt x="620715" y="271028"/>
                  <a:pt x="620001" y="270029"/>
                </a:cubicBezTo>
                <a:cubicBezTo>
                  <a:pt x="618573" y="267959"/>
                  <a:pt x="617574" y="265603"/>
                  <a:pt x="617074" y="263105"/>
                </a:cubicBezTo>
                <a:cubicBezTo>
                  <a:pt x="616789" y="261820"/>
                  <a:pt x="616646" y="260535"/>
                  <a:pt x="616646" y="259179"/>
                </a:cubicBezTo>
                <a:cubicBezTo>
                  <a:pt x="616646" y="257823"/>
                  <a:pt x="616789" y="256538"/>
                  <a:pt x="617074" y="255253"/>
                </a:cubicBezTo>
                <a:cubicBezTo>
                  <a:pt x="617574" y="252755"/>
                  <a:pt x="618573" y="250400"/>
                  <a:pt x="620001" y="248330"/>
                </a:cubicBezTo>
                <a:cubicBezTo>
                  <a:pt x="620715" y="247330"/>
                  <a:pt x="621500" y="246331"/>
                  <a:pt x="622356" y="245474"/>
                </a:cubicBezTo>
                <a:cubicBezTo>
                  <a:pt x="624926" y="242833"/>
                  <a:pt x="628352" y="240977"/>
                  <a:pt x="632135" y="240192"/>
                </a:cubicBezTo>
                <a:cubicBezTo>
                  <a:pt x="633420" y="239907"/>
                  <a:pt x="634705" y="239764"/>
                  <a:pt x="636061" y="239764"/>
                </a:cubicBezTo>
                <a:close/>
                <a:moveTo>
                  <a:pt x="793025" y="235338"/>
                </a:moveTo>
                <a:cubicBezTo>
                  <a:pt x="797950" y="235338"/>
                  <a:pt x="802590" y="236837"/>
                  <a:pt x="806373" y="239407"/>
                </a:cubicBezTo>
                <a:cubicBezTo>
                  <a:pt x="812725" y="243689"/>
                  <a:pt x="816865" y="250970"/>
                  <a:pt x="816865" y="259179"/>
                </a:cubicBezTo>
                <a:cubicBezTo>
                  <a:pt x="816865" y="267387"/>
                  <a:pt x="812654" y="274597"/>
                  <a:pt x="806373" y="278951"/>
                </a:cubicBezTo>
                <a:cubicBezTo>
                  <a:pt x="802518" y="281521"/>
                  <a:pt x="797950" y="283020"/>
                  <a:pt x="793025" y="283020"/>
                </a:cubicBezTo>
                <a:cubicBezTo>
                  <a:pt x="791383" y="283020"/>
                  <a:pt x="789813" y="282805"/>
                  <a:pt x="788242" y="282520"/>
                </a:cubicBezTo>
                <a:cubicBezTo>
                  <a:pt x="777321" y="280307"/>
                  <a:pt x="769184" y="270671"/>
                  <a:pt x="769184" y="259179"/>
                </a:cubicBezTo>
                <a:cubicBezTo>
                  <a:pt x="769184" y="247687"/>
                  <a:pt x="777393" y="238050"/>
                  <a:pt x="788242" y="235838"/>
                </a:cubicBezTo>
                <a:cubicBezTo>
                  <a:pt x="789741" y="235481"/>
                  <a:pt x="791383" y="235338"/>
                  <a:pt x="793025" y="235338"/>
                </a:cubicBezTo>
                <a:close/>
                <a:moveTo>
                  <a:pt x="871470" y="232768"/>
                </a:moveTo>
                <a:cubicBezTo>
                  <a:pt x="886032" y="232768"/>
                  <a:pt x="897881" y="244617"/>
                  <a:pt x="897881" y="259178"/>
                </a:cubicBezTo>
                <a:cubicBezTo>
                  <a:pt x="897881" y="273740"/>
                  <a:pt x="886032" y="285589"/>
                  <a:pt x="871470" y="285589"/>
                </a:cubicBezTo>
                <a:cubicBezTo>
                  <a:pt x="856909" y="285589"/>
                  <a:pt x="845060" y="273740"/>
                  <a:pt x="845060" y="259178"/>
                </a:cubicBezTo>
                <a:cubicBezTo>
                  <a:pt x="845060" y="244617"/>
                  <a:pt x="856909" y="232768"/>
                  <a:pt x="871470" y="232768"/>
                </a:cubicBezTo>
                <a:close/>
                <a:moveTo>
                  <a:pt x="126198" y="209927"/>
                </a:moveTo>
                <a:cubicBezTo>
                  <a:pt x="131694" y="209927"/>
                  <a:pt x="136191" y="214424"/>
                  <a:pt x="136191" y="219920"/>
                </a:cubicBezTo>
                <a:cubicBezTo>
                  <a:pt x="136191" y="225416"/>
                  <a:pt x="131694" y="229913"/>
                  <a:pt x="126198" y="229913"/>
                </a:cubicBezTo>
                <a:cubicBezTo>
                  <a:pt x="120631" y="229913"/>
                  <a:pt x="116205" y="225416"/>
                  <a:pt x="116205" y="219920"/>
                </a:cubicBezTo>
                <a:cubicBezTo>
                  <a:pt x="116205" y="214353"/>
                  <a:pt x="120702" y="209927"/>
                  <a:pt x="126198" y="209927"/>
                </a:cubicBezTo>
                <a:close/>
                <a:moveTo>
                  <a:pt x="204644" y="208856"/>
                </a:moveTo>
                <a:cubicBezTo>
                  <a:pt x="210782" y="208856"/>
                  <a:pt x="215708" y="213853"/>
                  <a:pt x="215708" y="219920"/>
                </a:cubicBezTo>
                <a:cubicBezTo>
                  <a:pt x="215708" y="226058"/>
                  <a:pt x="210782" y="230984"/>
                  <a:pt x="204644" y="230984"/>
                </a:cubicBezTo>
                <a:cubicBezTo>
                  <a:pt x="198505" y="230984"/>
                  <a:pt x="193580" y="225987"/>
                  <a:pt x="193580" y="219920"/>
                </a:cubicBezTo>
                <a:cubicBezTo>
                  <a:pt x="193580" y="213781"/>
                  <a:pt x="198577" y="208856"/>
                  <a:pt x="204644" y="208856"/>
                </a:cubicBezTo>
                <a:close/>
                <a:moveTo>
                  <a:pt x="361536" y="206358"/>
                </a:moveTo>
                <a:cubicBezTo>
                  <a:pt x="369031" y="206358"/>
                  <a:pt x="375098" y="212425"/>
                  <a:pt x="375098" y="219920"/>
                </a:cubicBezTo>
                <a:cubicBezTo>
                  <a:pt x="375098" y="227415"/>
                  <a:pt x="369031" y="233482"/>
                  <a:pt x="361536" y="233482"/>
                </a:cubicBezTo>
                <a:cubicBezTo>
                  <a:pt x="354041" y="233482"/>
                  <a:pt x="347974" y="227415"/>
                  <a:pt x="347974" y="219920"/>
                </a:cubicBezTo>
                <a:cubicBezTo>
                  <a:pt x="347974" y="212425"/>
                  <a:pt x="354041" y="206358"/>
                  <a:pt x="361536" y="206358"/>
                </a:cubicBezTo>
                <a:close/>
                <a:moveTo>
                  <a:pt x="440054" y="204930"/>
                </a:moveTo>
                <a:cubicBezTo>
                  <a:pt x="448334" y="204930"/>
                  <a:pt x="455043" y="211640"/>
                  <a:pt x="455043" y="219920"/>
                </a:cubicBezTo>
                <a:cubicBezTo>
                  <a:pt x="455043" y="228200"/>
                  <a:pt x="448262" y="234981"/>
                  <a:pt x="440054" y="234909"/>
                </a:cubicBezTo>
                <a:cubicBezTo>
                  <a:pt x="431774" y="234909"/>
                  <a:pt x="425064" y="228200"/>
                  <a:pt x="425064" y="219920"/>
                </a:cubicBezTo>
                <a:cubicBezTo>
                  <a:pt x="425064" y="211640"/>
                  <a:pt x="431774" y="204930"/>
                  <a:pt x="440054" y="204930"/>
                </a:cubicBezTo>
                <a:close/>
                <a:moveTo>
                  <a:pt x="596946" y="201504"/>
                </a:moveTo>
                <a:cubicBezTo>
                  <a:pt x="607082" y="201504"/>
                  <a:pt x="615362" y="209713"/>
                  <a:pt x="615362" y="219920"/>
                </a:cubicBezTo>
                <a:cubicBezTo>
                  <a:pt x="615362" y="230127"/>
                  <a:pt x="607082" y="238407"/>
                  <a:pt x="596946" y="238336"/>
                </a:cubicBezTo>
                <a:cubicBezTo>
                  <a:pt x="586810" y="238336"/>
                  <a:pt x="578530" y="230127"/>
                  <a:pt x="578530" y="219920"/>
                </a:cubicBezTo>
                <a:cubicBezTo>
                  <a:pt x="578530" y="209784"/>
                  <a:pt x="586739" y="201504"/>
                  <a:pt x="596946" y="201504"/>
                </a:cubicBezTo>
                <a:close/>
                <a:moveTo>
                  <a:pt x="675321" y="199506"/>
                </a:moveTo>
                <a:cubicBezTo>
                  <a:pt x="686598" y="199506"/>
                  <a:pt x="695735" y="208643"/>
                  <a:pt x="695735" y="219921"/>
                </a:cubicBezTo>
                <a:cubicBezTo>
                  <a:pt x="695735" y="231199"/>
                  <a:pt x="686598" y="240407"/>
                  <a:pt x="675321" y="240335"/>
                </a:cubicBezTo>
                <a:cubicBezTo>
                  <a:pt x="664043" y="240335"/>
                  <a:pt x="654906" y="231199"/>
                  <a:pt x="654906" y="219921"/>
                </a:cubicBezTo>
                <a:cubicBezTo>
                  <a:pt x="654906" y="208643"/>
                  <a:pt x="664043" y="199506"/>
                  <a:pt x="675321" y="199506"/>
                </a:cubicBezTo>
                <a:close/>
                <a:moveTo>
                  <a:pt x="832283" y="194866"/>
                </a:moveTo>
                <a:cubicBezTo>
                  <a:pt x="846131" y="194866"/>
                  <a:pt x="857337" y="206073"/>
                  <a:pt x="857337" y="219920"/>
                </a:cubicBezTo>
                <a:cubicBezTo>
                  <a:pt x="857337" y="233768"/>
                  <a:pt x="846059" y="245046"/>
                  <a:pt x="832283" y="245046"/>
                </a:cubicBezTo>
                <a:cubicBezTo>
                  <a:pt x="818436" y="245046"/>
                  <a:pt x="807229" y="233768"/>
                  <a:pt x="807229" y="219920"/>
                </a:cubicBezTo>
                <a:cubicBezTo>
                  <a:pt x="807229" y="206073"/>
                  <a:pt x="818436" y="194866"/>
                  <a:pt x="832283" y="194866"/>
                </a:cubicBezTo>
                <a:close/>
                <a:moveTo>
                  <a:pt x="165529" y="170240"/>
                </a:moveTo>
                <a:cubicBezTo>
                  <a:pt x="169169" y="170240"/>
                  <a:pt x="172381" y="172096"/>
                  <a:pt x="174237" y="174880"/>
                </a:cubicBezTo>
                <a:cubicBezTo>
                  <a:pt x="175379" y="176521"/>
                  <a:pt x="176022" y="178591"/>
                  <a:pt x="176022" y="180733"/>
                </a:cubicBezTo>
                <a:cubicBezTo>
                  <a:pt x="176022" y="182160"/>
                  <a:pt x="175665" y="183517"/>
                  <a:pt x="175165" y="184801"/>
                </a:cubicBezTo>
                <a:cubicBezTo>
                  <a:pt x="174879" y="185444"/>
                  <a:pt x="174523" y="186015"/>
                  <a:pt x="174166" y="186586"/>
                </a:cubicBezTo>
                <a:cubicBezTo>
                  <a:pt x="173737" y="187157"/>
                  <a:pt x="173309" y="187657"/>
                  <a:pt x="173024" y="188299"/>
                </a:cubicBezTo>
                <a:cubicBezTo>
                  <a:pt x="171096" y="190226"/>
                  <a:pt x="168527" y="191368"/>
                  <a:pt x="165600" y="191368"/>
                </a:cubicBezTo>
                <a:cubicBezTo>
                  <a:pt x="164815" y="191368"/>
                  <a:pt x="164173" y="191297"/>
                  <a:pt x="163459" y="191154"/>
                </a:cubicBezTo>
                <a:cubicBezTo>
                  <a:pt x="161460" y="190726"/>
                  <a:pt x="159604" y="189727"/>
                  <a:pt x="158177" y="188299"/>
                </a:cubicBezTo>
                <a:cubicBezTo>
                  <a:pt x="157677" y="187799"/>
                  <a:pt x="157249" y="187300"/>
                  <a:pt x="156892" y="186729"/>
                </a:cubicBezTo>
                <a:cubicBezTo>
                  <a:pt x="156464" y="186158"/>
                  <a:pt x="156178" y="185587"/>
                  <a:pt x="155893" y="184944"/>
                </a:cubicBezTo>
                <a:cubicBezTo>
                  <a:pt x="155607" y="184302"/>
                  <a:pt x="155393" y="183659"/>
                  <a:pt x="155250" y="182946"/>
                </a:cubicBezTo>
                <a:cubicBezTo>
                  <a:pt x="155107" y="182232"/>
                  <a:pt x="155036" y="181518"/>
                  <a:pt x="155036" y="180804"/>
                </a:cubicBezTo>
                <a:cubicBezTo>
                  <a:pt x="155036" y="180019"/>
                  <a:pt x="155107" y="179377"/>
                  <a:pt x="155250" y="178663"/>
                </a:cubicBezTo>
                <a:cubicBezTo>
                  <a:pt x="155536" y="177235"/>
                  <a:pt x="156035" y="176022"/>
                  <a:pt x="156820" y="174880"/>
                </a:cubicBezTo>
                <a:cubicBezTo>
                  <a:pt x="157177" y="174309"/>
                  <a:pt x="157606" y="173809"/>
                  <a:pt x="158105" y="173309"/>
                </a:cubicBezTo>
                <a:cubicBezTo>
                  <a:pt x="159533" y="171882"/>
                  <a:pt x="161317" y="170882"/>
                  <a:pt x="163387" y="170454"/>
                </a:cubicBezTo>
                <a:cubicBezTo>
                  <a:pt x="164101" y="170311"/>
                  <a:pt x="164815" y="170240"/>
                  <a:pt x="165529" y="170240"/>
                </a:cubicBezTo>
                <a:close/>
                <a:moveTo>
                  <a:pt x="243903" y="169098"/>
                </a:moveTo>
                <a:cubicBezTo>
                  <a:pt x="250327" y="169098"/>
                  <a:pt x="255538" y="174309"/>
                  <a:pt x="255538" y="180733"/>
                </a:cubicBezTo>
                <a:cubicBezTo>
                  <a:pt x="255538" y="182303"/>
                  <a:pt x="255181" y="183874"/>
                  <a:pt x="254610" y="185230"/>
                </a:cubicBezTo>
                <a:cubicBezTo>
                  <a:pt x="253967" y="186657"/>
                  <a:pt x="253182" y="187871"/>
                  <a:pt x="252111" y="188942"/>
                </a:cubicBezTo>
                <a:cubicBezTo>
                  <a:pt x="250041" y="191083"/>
                  <a:pt x="247115" y="192368"/>
                  <a:pt x="243903" y="192368"/>
                </a:cubicBezTo>
                <a:cubicBezTo>
                  <a:pt x="240691" y="192368"/>
                  <a:pt x="237764" y="191012"/>
                  <a:pt x="235694" y="188942"/>
                </a:cubicBezTo>
                <a:cubicBezTo>
                  <a:pt x="234624" y="187871"/>
                  <a:pt x="233767" y="186586"/>
                  <a:pt x="233196" y="185230"/>
                </a:cubicBezTo>
                <a:cubicBezTo>
                  <a:pt x="232625" y="183874"/>
                  <a:pt x="232268" y="182303"/>
                  <a:pt x="232268" y="180733"/>
                </a:cubicBezTo>
                <a:cubicBezTo>
                  <a:pt x="232268" y="174309"/>
                  <a:pt x="237479" y="169098"/>
                  <a:pt x="243903" y="169098"/>
                </a:cubicBezTo>
                <a:close/>
                <a:moveTo>
                  <a:pt x="400795" y="166385"/>
                </a:moveTo>
                <a:cubicBezTo>
                  <a:pt x="408718" y="166385"/>
                  <a:pt x="415071" y="172809"/>
                  <a:pt x="415071" y="180661"/>
                </a:cubicBezTo>
                <a:cubicBezTo>
                  <a:pt x="415071" y="182660"/>
                  <a:pt x="414642" y="184515"/>
                  <a:pt x="413929" y="186229"/>
                </a:cubicBezTo>
                <a:cubicBezTo>
                  <a:pt x="413215" y="187942"/>
                  <a:pt x="412144" y="189512"/>
                  <a:pt x="410859" y="190797"/>
                </a:cubicBezTo>
                <a:cubicBezTo>
                  <a:pt x="408290" y="193438"/>
                  <a:pt x="404721" y="195008"/>
                  <a:pt x="400795" y="195008"/>
                </a:cubicBezTo>
                <a:cubicBezTo>
                  <a:pt x="396869" y="195008"/>
                  <a:pt x="393300" y="193366"/>
                  <a:pt x="390730" y="190797"/>
                </a:cubicBezTo>
                <a:cubicBezTo>
                  <a:pt x="389446" y="189441"/>
                  <a:pt x="388375" y="187942"/>
                  <a:pt x="387661" y="186229"/>
                </a:cubicBezTo>
                <a:cubicBezTo>
                  <a:pt x="386947" y="184515"/>
                  <a:pt x="386519" y="182660"/>
                  <a:pt x="386519" y="180661"/>
                </a:cubicBezTo>
                <a:cubicBezTo>
                  <a:pt x="386519" y="172738"/>
                  <a:pt x="392943" y="166385"/>
                  <a:pt x="400795" y="166385"/>
                </a:cubicBezTo>
                <a:close/>
                <a:moveTo>
                  <a:pt x="479098" y="164815"/>
                </a:moveTo>
                <a:cubicBezTo>
                  <a:pt x="484594" y="164815"/>
                  <a:pt x="489376" y="167599"/>
                  <a:pt x="492232" y="171810"/>
                </a:cubicBezTo>
                <a:cubicBezTo>
                  <a:pt x="493945" y="174380"/>
                  <a:pt x="494944" y="177378"/>
                  <a:pt x="494944" y="180661"/>
                </a:cubicBezTo>
                <a:cubicBezTo>
                  <a:pt x="494944" y="182803"/>
                  <a:pt x="494516" y="184873"/>
                  <a:pt x="493731" y="186800"/>
                </a:cubicBezTo>
                <a:cubicBezTo>
                  <a:pt x="493374" y="187799"/>
                  <a:pt x="492874" y="188656"/>
                  <a:pt x="492303" y="189512"/>
                </a:cubicBezTo>
                <a:cubicBezTo>
                  <a:pt x="491732" y="190369"/>
                  <a:pt x="491090" y="191154"/>
                  <a:pt x="490304" y="191939"/>
                </a:cubicBezTo>
                <a:cubicBezTo>
                  <a:pt x="487449" y="194794"/>
                  <a:pt x="483452" y="196579"/>
                  <a:pt x="479098" y="196579"/>
                </a:cubicBezTo>
                <a:cubicBezTo>
                  <a:pt x="477956" y="196579"/>
                  <a:pt x="476885" y="196436"/>
                  <a:pt x="475886" y="196222"/>
                </a:cubicBezTo>
                <a:cubicBezTo>
                  <a:pt x="472816" y="195651"/>
                  <a:pt x="470033" y="194081"/>
                  <a:pt x="467891" y="191939"/>
                </a:cubicBezTo>
                <a:cubicBezTo>
                  <a:pt x="467177" y="191225"/>
                  <a:pt x="466535" y="190440"/>
                  <a:pt x="465964" y="189584"/>
                </a:cubicBezTo>
                <a:cubicBezTo>
                  <a:pt x="465393" y="188727"/>
                  <a:pt x="464965" y="187799"/>
                  <a:pt x="464536" y="186871"/>
                </a:cubicBezTo>
                <a:cubicBezTo>
                  <a:pt x="464108" y="185872"/>
                  <a:pt x="463823" y="184873"/>
                  <a:pt x="463608" y="183873"/>
                </a:cubicBezTo>
                <a:cubicBezTo>
                  <a:pt x="463466" y="182803"/>
                  <a:pt x="463323" y="181732"/>
                  <a:pt x="463323" y="180661"/>
                </a:cubicBezTo>
                <a:cubicBezTo>
                  <a:pt x="463323" y="179519"/>
                  <a:pt x="463394" y="178449"/>
                  <a:pt x="463608" y="177449"/>
                </a:cubicBezTo>
                <a:cubicBezTo>
                  <a:pt x="464037" y="175379"/>
                  <a:pt x="464822" y="173523"/>
                  <a:pt x="465964" y="171810"/>
                </a:cubicBezTo>
                <a:cubicBezTo>
                  <a:pt x="466535" y="170954"/>
                  <a:pt x="467177" y="170168"/>
                  <a:pt x="467891" y="169455"/>
                </a:cubicBezTo>
                <a:cubicBezTo>
                  <a:pt x="470033" y="167313"/>
                  <a:pt x="472816" y="165814"/>
                  <a:pt x="475886" y="165172"/>
                </a:cubicBezTo>
                <a:cubicBezTo>
                  <a:pt x="476956" y="164958"/>
                  <a:pt x="478027" y="164815"/>
                  <a:pt x="479098" y="164815"/>
                </a:cubicBezTo>
                <a:close/>
                <a:moveTo>
                  <a:pt x="636061" y="161317"/>
                </a:moveTo>
                <a:cubicBezTo>
                  <a:pt x="642771" y="161317"/>
                  <a:pt x="648695" y="164743"/>
                  <a:pt x="652193" y="169883"/>
                </a:cubicBezTo>
                <a:cubicBezTo>
                  <a:pt x="654263" y="172952"/>
                  <a:pt x="655476" y="176735"/>
                  <a:pt x="655476" y="180732"/>
                </a:cubicBezTo>
                <a:cubicBezTo>
                  <a:pt x="655476" y="183445"/>
                  <a:pt x="654977" y="185943"/>
                  <a:pt x="653977" y="188298"/>
                </a:cubicBezTo>
                <a:cubicBezTo>
                  <a:pt x="653478" y="189441"/>
                  <a:pt x="652907" y="190583"/>
                  <a:pt x="652193" y="191582"/>
                </a:cubicBezTo>
                <a:cubicBezTo>
                  <a:pt x="651479" y="192581"/>
                  <a:pt x="650694" y="193581"/>
                  <a:pt x="649766" y="194437"/>
                </a:cubicBezTo>
                <a:cubicBezTo>
                  <a:pt x="646268" y="198006"/>
                  <a:pt x="641415" y="200148"/>
                  <a:pt x="636061" y="200148"/>
                </a:cubicBezTo>
                <a:cubicBezTo>
                  <a:pt x="634705" y="200148"/>
                  <a:pt x="633420" y="200005"/>
                  <a:pt x="632135" y="199719"/>
                </a:cubicBezTo>
                <a:cubicBezTo>
                  <a:pt x="628352" y="198934"/>
                  <a:pt x="624997" y="197078"/>
                  <a:pt x="622356" y="194437"/>
                </a:cubicBezTo>
                <a:cubicBezTo>
                  <a:pt x="621500" y="193581"/>
                  <a:pt x="620715" y="192581"/>
                  <a:pt x="620001" y="191582"/>
                </a:cubicBezTo>
                <a:cubicBezTo>
                  <a:pt x="619287" y="190583"/>
                  <a:pt x="618716" y="189441"/>
                  <a:pt x="618216" y="188298"/>
                </a:cubicBezTo>
                <a:cubicBezTo>
                  <a:pt x="617717" y="187156"/>
                  <a:pt x="617360" y="185943"/>
                  <a:pt x="617074" y="184658"/>
                </a:cubicBezTo>
                <a:cubicBezTo>
                  <a:pt x="616789" y="183373"/>
                  <a:pt x="616646" y="182088"/>
                  <a:pt x="616646" y="180732"/>
                </a:cubicBezTo>
                <a:cubicBezTo>
                  <a:pt x="616646" y="179376"/>
                  <a:pt x="616789" y="178091"/>
                  <a:pt x="617074" y="176806"/>
                </a:cubicBezTo>
                <a:cubicBezTo>
                  <a:pt x="617574" y="174308"/>
                  <a:pt x="618573" y="171953"/>
                  <a:pt x="620001" y="169883"/>
                </a:cubicBezTo>
                <a:cubicBezTo>
                  <a:pt x="620715" y="168883"/>
                  <a:pt x="621500" y="167884"/>
                  <a:pt x="622356" y="167027"/>
                </a:cubicBezTo>
                <a:cubicBezTo>
                  <a:pt x="624926" y="164386"/>
                  <a:pt x="628352" y="162530"/>
                  <a:pt x="632135" y="161745"/>
                </a:cubicBezTo>
                <a:cubicBezTo>
                  <a:pt x="633420" y="161460"/>
                  <a:pt x="634705" y="161317"/>
                  <a:pt x="636061" y="161317"/>
                </a:cubicBezTo>
                <a:close/>
                <a:moveTo>
                  <a:pt x="714579" y="159247"/>
                </a:moveTo>
                <a:cubicBezTo>
                  <a:pt x="726428" y="159247"/>
                  <a:pt x="736064" y="168883"/>
                  <a:pt x="736064" y="180732"/>
                </a:cubicBezTo>
                <a:cubicBezTo>
                  <a:pt x="736064" y="183659"/>
                  <a:pt x="735422" y="186514"/>
                  <a:pt x="734351" y="189084"/>
                </a:cubicBezTo>
                <a:cubicBezTo>
                  <a:pt x="733281" y="191653"/>
                  <a:pt x="731710" y="193937"/>
                  <a:pt x="729854" y="195936"/>
                </a:cubicBezTo>
                <a:cubicBezTo>
                  <a:pt x="726000" y="199791"/>
                  <a:pt x="720575" y="202218"/>
                  <a:pt x="714651" y="202218"/>
                </a:cubicBezTo>
                <a:cubicBezTo>
                  <a:pt x="708726" y="202218"/>
                  <a:pt x="703373" y="199862"/>
                  <a:pt x="699447" y="195936"/>
                </a:cubicBezTo>
                <a:cubicBezTo>
                  <a:pt x="697448" y="194009"/>
                  <a:pt x="695878" y="191653"/>
                  <a:pt x="694807" y="189084"/>
                </a:cubicBezTo>
                <a:cubicBezTo>
                  <a:pt x="693665" y="186514"/>
                  <a:pt x="693094" y="183730"/>
                  <a:pt x="693094" y="180732"/>
                </a:cubicBezTo>
                <a:cubicBezTo>
                  <a:pt x="693094" y="168883"/>
                  <a:pt x="702730" y="159247"/>
                  <a:pt x="714579" y="159247"/>
                </a:cubicBezTo>
                <a:close/>
                <a:moveTo>
                  <a:pt x="871470" y="154322"/>
                </a:moveTo>
                <a:cubicBezTo>
                  <a:pt x="886032" y="154322"/>
                  <a:pt x="897881" y="166171"/>
                  <a:pt x="897881" y="180732"/>
                </a:cubicBezTo>
                <a:cubicBezTo>
                  <a:pt x="897881" y="184373"/>
                  <a:pt x="897167" y="187870"/>
                  <a:pt x="895811" y="191011"/>
                </a:cubicBezTo>
                <a:cubicBezTo>
                  <a:pt x="894455" y="194152"/>
                  <a:pt x="892527" y="197007"/>
                  <a:pt x="890172" y="199434"/>
                </a:cubicBezTo>
                <a:cubicBezTo>
                  <a:pt x="885389" y="204216"/>
                  <a:pt x="878751" y="207143"/>
                  <a:pt x="871470" y="207143"/>
                </a:cubicBezTo>
                <a:cubicBezTo>
                  <a:pt x="864118" y="207143"/>
                  <a:pt x="857551" y="204216"/>
                  <a:pt x="852769" y="199434"/>
                </a:cubicBezTo>
                <a:cubicBezTo>
                  <a:pt x="850413" y="197007"/>
                  <a:pt x="848486" y="194152"/>
                  <a:pt x="847130" y="191011"/>
                </a:cubicBezTo>
                <a:cubicBezTo>
                  <a:pt x="845774" y="187870"/>
                  <a:pt x="845060" y="184373"/>
                  <a:pt x="845060" y="180732"/>
                </a:cubicBezTo>
                <a:cubicBezTo>
                  <a:pt x="845060" y="166171"/>
                  <a:pt x="856909" y="154322"/>
                  <a:pt x="871470" y="154322"/>
                </a:cubicBezTo>
                <a:close/>
                <a:moveTo>
                  <a:pt x="126198" y="131481"/>
                </a:moveTo>
                <a:cubicBezTo>
                  <a:pt x="131694" y="131481"/>
                  <a:pt x="136191" y="135978"/>
                  <a:pt x="136191" y="141474"/>
                </a:cubicBezTo>
                <a:cubicBezTo>
                  <a:pt x="136191" y="146970"/>
                  <a:pt x="131694" y="151467"/>
                  <a:pt x="126198" y="151467"/>
                </a:cubicBezTo>
                <a:cubicBezTo>
                  <a:pt x="120631" y="151467"/>
                  <a:pt x="116205" y="146970"/>
                  <a:pt x="116205" y="141474"/>
                </a:cubicBezTo>
                <a:cubicBezTo>
                  <a:pt x="116205" y="135907"/>
                  <a:pt x="120702" y="131481"/>
                  <a:pt x="126198" y="131481"/>
                </a:cubicBezTo>
                <a:close/>
                <a:moveTo>
                  <a:pt x="204644" y="130410"/>
                </a:moveTo>
                <a:cubicBezTo>
                  <a:pt x="210782" y="130410"/>
                  <a:pt x="215708" y="135407"/>
                  <a:pt x="215708" y="141474"/>
                </a:cubicBezTo>
                <a:cubicBezTo>
                  <a:pt x="215708" y="147612"/>
                  <a:pt x="210782" y="152538"/>
                  <a:pt x="204644" y="152538"/>
                </a:cubicBezTo>
                <a:cubicBezTo>
                  <a:pt x="198505" y="152538"/>
                  <a:pt x="193580" y="147541"/>
                  <a:pt x="193580" y="141474"/>
                </a:cubicBezTo>
                <a:cubicBezTo>
                  <a:pt x="193580" y="135335"/>
                  <a:pt x="198577" y="130410"/>
                  <a:pt x="204644" y="130410"/>
                </a:cubicBezTo>
                <a:close/>
                <a:moveTo>
                  <a:pt x="361536" y="127912"/>
                </a:moveTo>
                <a:cubicBezTo>
                  <a:pt x="369031" y="127912"/>
                  <a:pt x="375098" y="133979"/>
                  <a:pt x="375098" y="141474"/>
                </a:cubicBezTo>
                <a:cubicBezTo>
                  <a:pt x="375098" y="148969"/>
                  <a:pt x="369031" y="155036"/>
                  <a:pt x="361536" y="155036"/>
                </a:cubicBezTo>
                <a:cubicBezTo>
                  <a:pt x="354041" y="155036"/>
                  <a:pt x="347974" y="148969"/>
                  <a:pt x="347974" y="141474"/>
                </a:cubicBezTo>
                <a:cubicBezTo>
                  <a:pt x="347974" y="133979"/>
                  <a:pt x="354041" y="127912"/>
                  <a:pt x="361536" y="127912"/>
                </a:cubicBezTo>
                <a:close/>
                <a:moveTo>
                  <a:pt x="440054" y="126484"/>
                </a:moveTo>
                <a:cubicBezTo>
                  <a:pt x="448334" y="126484"/>
                  <a:pt x="455043" y="133194"/>
                  <a:pt x="455043" y="141474"/>
                </a:cubicBezTo>
                <a:cubicBezTo>
                  <a:pt x="455043" y="149754"/>
                  <a:pt x="448262" y="156535"/>
                  <a:pt x="440054" y="156463"/>
                </a:cubicBezTo>
                <a:cubicBezTo>
                  <a:pt x="431774" y="156463"/>
                  <a:pt x="425064" y="149754"/>
                  <a:pt x="425064" y="141474"/>
                </a:cubicBezTo>
                <a:cubicBezTo>
                  <a:pt x="425064" y="133194"/>
                  <a:pt x="431774" y="126484"/>
                  <a:pt x="440054" y="126484"/>
                </a:cubicBezTo>
                <a:close/>
                <a:moveTo>
                  <a:pt x="596946" y="123058"/>
                </a:moveTo>
                <a:cubicBezTo>
                  <a:pt x="607082" y="123058"/>
                  <a:pt x="615362" y="131267"/>
                  <a:pt x="615362" y="141474"/>
                </a:cubicBezTo>
                <a:cubicBezTo>
                  <a:pt x="615362" y="151681"/>
                  <a:pt x="607082" y="159890"/>
                  <a:pt x="596946" y="159890"/>
                </a:cubicBezTo>
                <a:cubicBezTo>
                  <a:pt x="586810" y="159890"/>
                  <a:pt x="578530" y="151681"/>
                  <a:pt x="578530" y="141474"/>
                </a:cubicBezTo>
                <a:cubicBezTo>
                  <a:pt x="578530" y="131338"/>
                  <a:pt x="586739" y="123058"/>
                  <a:pt x="596946" y="123058"/>
                </a:cubicBezTo>
                <a:close/>
                <a:moveTo>
                  <a:pt x="675321" y="121059"/>
                </a:moveTo>
                <a:cubicBezTo>
                  <a:pt x="686598" y="121059"/>
                  <a:pt x="695735" y="130196"/>
                  <a:pt x="695735" y="141474"/>
                </a:cubicBezTo>
                <a:cubicBezTo>
                  <a:pt x="695735" y="152752"/>
                  <a:pt x="686598" y="161888"/>
                  <a:pt x="675321" y="161888"/>
                </a:cubicBezTo>
                <a:cubicBezTo>
                  <a:pt x="664043" y="161888"/>
                  <a:pt x="654906" y="152752"/>
                  <a:pt x="654906" y="141474"/>
                </a:cubicBezTo>
                <a:cubicBezTo>
                  <a:pt x="654906" y="130196"/>
                  <a:pt x="664043" y="121059"/>
                  <a:pt x="675321" y="121059"/>
                </a:cubicBezTo>
                <a:close/>
                <a:moveTo>
                  <a:pt x="832283" y="116348"/>
                </a:moveTo>
                <a:cubicBezTo>
                  <a:pt x="846131" y="116348"/>
                  <a:pt x="857337" y="127626"/>
                  <a:pt x="857337" y="141474"/>
                </a:cubicBezTo>
                <a:cubicBezTo>
                  <a:pt x="857337" y="155321"/>
                  <a:pt x="846059" y="166599"/>
                  <a:pt x="832283" y="166528"/>
                </a:cubicBezTo>
                <a:cubicBezTo>
                  <a:pt x="818436" y="166528"/>
                  <a:pt x="807229" y="155321"/>
                  <a:pt x="807229" y="141474"/>
                </a:cubicBezTo>
                <a:cubicBezTo>
                  <a:pt x="807229" y="127555"/>
                  <a:pt x="818436" y="116348"/>
                  <a:pt x="832283" y="116348"/>
                </a:cubicBezTo>
                <a:close/>
                <a:moveTo>
                  <a:pt x="910730" y="113636"/>
                </a:moveTo>
                <a:cubicBezTo>
                  <a:pt x="926076" y="113636"/>
                  <a:pt x="938496" y="126127"/>
                  <a:pt x="938496" y="141474"/>
                </a:cubicBezTo>
                <a:lnTo>
                  <a:pt x="930397" y="161004"/>
                </a:lnTo>
                <a:lnTo>
                  <a:pt x="949989" y="152895"/>
                </a:lnTo>
                <a:cubicBezTo>
                  <a:pt x="965335" y="152895"/>
                  <a:pt x="977755" y="165315"/>
                  <a:pt x="977755" y="180662"/>
                </a:cubicBezTo>
                <a:cubicBezTo>
                  <a:pt x="977755" y="184516"/>
                  <a:pt x="976970" y="188157"/>
                  <a:pt x="975542" y="191511"/>
                </a:cubicBezTo>
                <a:cubicBezTo>
                  <a:pt x="974115" y="194866"/>
                  <a:pt x="972045" y="197864"/>
                  <a:pt x="969618" y="200362"/>
                </a:cubicBezTo>
                <a:cubicBezTo>
                  <a:pt x="964621" y="205359"/>
                  <a:pt x="957698" y="208500"/>
                  <a:pt x="949989" y="208500"/>
                </a:cubicBezTo>
                <a:lnTo>
                  <a:pt x="930410" y="200383"/>
                </a:lnTo>
                <a:lnTo>
                  <a:pt x="938496" y="219920"/>
                </a:lnTo>
                <a:cubicBezTo>
                  <a:pt x="938496" y="235266"/>
                  <a:pt x="926005" y="247758"/>
                  <a:pt x="910730" y="247758"/>
                </a:cubicBezTo>
                <a:cubicBezTo>
                  <a:pt x="895383" y="247758"/>
                  <a:pt x="882963" y="235266"/>
                  <a:pt x="882963" y="219920"/>
                </a:cubicBezTo>
                <a:cubicBezTo>
                  <a:pt x="882963" y="204573"/>
                  <a:pt x="895383" y="192153"/>
                  <a:pt x="910730" y="192153"/>
                </a:cubicBezTo>
                <a:lnTo>
                  <a:pt x="930281" y="200246"/>
                </a:lnTo>
                <a:lnTo>
                  <a:pt x="924435" y="191511"/>
                </a:lnTo>
                <a:cubicBezTo>
                  <a:pt x="923007" y="188157"/>
                  <a:pt x="922222" y="184516"/>
                  <a:pt x="922222" y="180662"/>
                </a:cubicBezTo>
                <a:lnTo>
                  <a:pt x="930295" y="161159"/>
                </a:lnTo>
                <a:lnTo>
                  <a:pt x="910730" y="169241"/>
                </a:lnTo>
                <a:cubicBezTo>
                  <a:pt x="895383" y="169241"/>
                  <a:pt x="882963" y="156821"/>
                  <a:pt x="882963" y="141474"/>
                </a:cubicBezTo>
                <a:cubicBezTo>
                  <a:pt x="882963" y="126056"/>
                  <a:pt x="895383" y="113636"/>
                  <a:pt x="910730" y="113636"/>
                </a:cubicBezTo>
                <a:close/>
                <a:moveTo>
                  <a:pt x="86939" y="92793"/>
                </a:moveTo>
                <a:cubicBezTo>
                  <a:pt x="92222" y="92793"/>
                  <a:pt x="96433" y="97076"/>
                  <a:pt x="96433" y="102286"/>
                </a:cubicBezTo>
                <a:cubicBezTo>
                  <a:pt x="96433" y="107497"/>
                  <a:pt x="92222" y="111709"/>
                  <a:pt x="86939" y="111780"/>
                </a:cubicBezTo>
                <a:cubicBezTo>
                  <a:pt x="81657" y="111780"/>
                  <a:pt x="77446" y="107497"/>
                  <a:pt x="77446" y="102286"/>
                </a:cubicBezTo>
                <a:cubicBezTo>
                  <a:pt x="77446" y="97004"/>
                  <a:pt x="81729" y="92793"/>
                  <a:pt x="86939" y="92793"/>
                </a:cubicBezTo>
                <a:close/>
                <a:moveTo>
                  <a:pt x="165457" y="91794"/>
                </a:moveTo>
                <a:cubicBezTo>
                  <a:pt x="169097" y="91794"/>
                  <a:pt x="172309" y="93650"/>
                  <a:pt x="174165" y="96434"/>
                </a:cubicBezTo>
                <a:cubicBezTo>
                  <a:pt x="175307" y="98075"/>
                  <a:pt x="175950" y="100145"/>
                  <a:pt x="175950" y="102287"/>
                </a:cubicBezTo>
                <a:cubicBezTo>
                  <a:pt x="175950" y="104428"/>
                  <a:pt x="175307" y="106498"/>
                  <a:pt x="174165" y="108140"/>
                </a:cubicBezTo>
                <a:cubicBezTo>
                  <a:pt x="172238" y="110924"/>
                  <a:pt x="169026" y="112780"/>
                  <a:pt x="165457" y="112922"/>
                </a:cubicBezTo>
                <a:cubicBezTo>
                  <a:pt x="164672" y="112922"/>
                  <a:pt x="164029" y="112851"/>
                  <a:pt x="163315" y="112708"/>
                </a:cubicBezTo>
                <a:cubicBezTo>
                  <a:pt x="161317" y="112280"/>
                  <a:pt x="159461" y="111281"/>
                  <a:pt x="158033" y="109853"/>
                </a:cubicBezTo>
                <a:cubicBezTo>
                  <a:pt x="157534" y="109353"/>
                  <a:pt x="157105" y="108854"/>
                  <a:pt x="156748" y="108283"/>
                </a:cubicBezTo>
                <a:cubicBezTo>
                  <a:pt x="156035" y="107141"/>
                  <a:pt x="155464" y="105856"/>
                  <a:pt x="155178" y="104500"/>
                </a:cubicBezTo>
                <a:cubicBezTo>
                  <a:pt x="155035" y="103786"/>
                  <a:pt x="154964" y="103072"/>
                  <a:pt x="154964" y="102358"/>
                </a:cubicBezTo>
                <a:cubicBezTo>
                  <a:pt x="154964" y="101573"/>
                  <a:pt x="155035" y="100931"/>
                  <a:pt x="155178" y="100217"/>
                </a:cubicBezTo>
                <a:cubicBezTo>
                  <a:pt x="155464" y="98789"/>
                  <a:pt x="155963" y="97576"/>
                  <a:pt x="156748" y="96434"/>
                </a:cubicBezTo>
                <a:cubicBezTo>
                  <a:pt x="157105" y="95863"/>
                  <a:pt x="157534" y="95363"/>
                  <a:pt x="158033" y="94863"/>
                </a:cubicBezTo>
                <a:cubicBezTo>
                  <a:pt x="159461" y="93436"/>
                  <a:pt x="161245" y="92436"/>
                  <a:pt x="163315" y="92008"/>
                </a:cubicBezTo>
                <a:cubicBezTo>
                  <a:pt x="164029" y="91865"/>
                  <a:pt x="164743" y="91794"/>
                  <a:pt x="165457" y="91794"/>
                </a:cubicBezTo>
                <a:close/>
                <a:moveTo>
                  <a:pt x="322349" y="89367"/>
                </a:moveTo>
                <a:cubicBezTo>
                  <a:pt x="324990" y="89367"/>
                  <a:pt x="327489" y="90224"/>
                  <a:pt x="329559" y="91580"/>
                </a:cubicBezTo>
                <a:cubicBezTo>
                  <a:pt x="332913" y="93935"/>
                  <a:pt x="335198" y="97861"/>
                  <a:pt x="335198" y="102287"/>
                </a:cubicBezTo>
                <a:cubicBezTo>
                  <a:pt x="335198" y="106712"/>
                  <a:pt x="332985" y="110638"/>
                  <a:pt x="329559" y="112994"/>
                </a:cubicBezTo>
                <a:cubicBezTo>
                  <a:pt x="327489" y="114421"/>
                  <a:pt x="324990" y="115206"/>
                  <a:pt x="322349" y="115206"/>
                </a:cubicBezTo>
                <a:cubicBezTo>
                  <a:pt x="321493" y="115206"/>
                  <a:pt x="320636" y="115064"/>
                  <a:pt x="319780" y="114921"/>
                </a:cubicBezTo>
                <a:cubicBezTo>
                  <a:pt x="313927" y="113707"/>
                  <a:pt x="309501" y="108497"/>
                  <a:pt x="309501" y="102287"/>
                </a:cubicBezTo>
                <a:cubicBezTo>
                  <a:pt x="309501" y="96077"/>
                  <a:pt x="313927" y="90866"/>
                  <a:pt x="319780" y="89653"/>
                </a:cubicBezTo>
                <a:cubicBezTo>
                  <a:pt x="320565" y="89438"/>
                  <a:pt x="321493" y="89367"/>
                  <a:pt x="322349" y="89367"/>
                </a:cubicBezTo>
                <a:close/>
                <a:moveTo>
                  <a:pt x="400795" y="88011"/>
                </a:moveTo>
                <a:cubicBezTo>
                  <a:pt x="408718" y="88011"/>
                  <a:pt x="415071" y="94435"/>
                  <a:pt x="415071" y="102287"/>
                </a:cubicBezTo>
                <a:cubicBezTo>
                  <a:pt x="415071" y="110139"/>
                  <a:pt x="408647" y="116563"/>
                  <a:pt x="400795" y="116563"/>
                </a:cubicBezTo>
                <a:cubicBezTo>
                  <a:pt x="392943" y="116563"/>
                  <a:pt x="386519" y="110139"/>
                  <a:pt x="386519" y="102287"/>
                </a:cubicBezTo>
                <a:cubicBezTo>
                  <a:pt x="386519" y="94364"/>
                  <a:pt x="392943" y="88011"/>
                  <a:pt x="400795" y="88011"/>
                </a:cubicBezTo>
                <a:close/>
                <a:moveTo>
                  <a:pt x="557687" y="84798"/>
                </a:moveTo>
                <a:cubicBezTo>
                  <a:pt x="567323" y="84798"/>
                  <a:pt x="575175" y="92650"/>
                  <a:pt x="575175" y="102286"/>
                </a:cubicBezTo>
                <a:cubicBezTo>
                  <a:pt x="575175" y="111922"/>
                  <a:pt x="567323" y="119774"/>
                  <a:pt x="557687" y="119774"/>
                </a:cubicBezTo>
                <a:cubicBezTo>
                  <a:pt x="548051" y="119774"/>
                  <a:pt x="540199" y="111922"/>
                  <a:pt x="540199" y="102286"/>
                </a:cubicBezTo>
                <a:cubicBezTo>
                  <a:pt x="540199" y="92650"/>
                  <a:pt x="548051" y="84798"/>
                  <a:pt x="557687" y="84798"/>
                </a:cubicBezTo>
                <a:close/>
                <a:moveTo>
                  <a:pt x="636061" y="82871"/>
                </a:moveTo>
                <a:cubicBezTo>
                  <a:pt x="642771" y="82871"/>
                  <a:pt x="648695" y="86297"/>
                  <a:pt x="652193" y="91437"/>
                </a:cubicBezTo>
                <a:cubicBezTo>
                  <a:pt x="654263" y="94506"/>
                  <a:pt x="655476" y="98289"/>
                  <a:pt x="655476" y="102286"/>
                </a:cubicBezTo>
                <a:cubicBezTo>
                  <a:pt x="655476" y="106284"/>
                  <a:pt x="654263" y="110067"/>
                  <a:pt x="652193" y="113136"/>
                </a:cubicBezTo>
                <a:cubicBezTo>
                  <a:pt x="648695" y="118275"/>
                  <a:pt x="642842" y="121702"/>
                  <a:pt x="636061" y="121702"/>
                </a:cubicBezTo>
                <a:cubicBezTo>
                  <a:pt x="634705" y="121702"/>
                  <a:pt x="633420" y="121559"/>
                  <a:pt x="632135" y="121273"/>
                </a:cubicBezTo>
                <a:cubicBezTo>
                  <a:pt x="628352" y="120488"/>
                  <a:pt x="624997" y="118632"/>
                  <a:pt x="622356" y="115991"/>
                </a:cubicBezTo>
                <a:cubicBezTo>
                  <a:pt x="621500" y="115135"/>
                  <a:pt x="620715" y="114135"/>
                  <a:pt x="620001" y="113136"/>
                </a:cubicBezTo>
                <a:cubicBezTo>
                  <a:pt x="618573" y="111066"/>
                  <a:pt x="617574" y="108710"/>
                  <a:pt x="617074" y="106212"/>
                </a:cubicBezTo>
                <a:cubicBezTo>
                  <a:pt x="616789" y="104927"/>
                  <a:pt x="616646" y="103642"/>
                  <a:pt x="616646" y="102286"/>
                </a:cubicBezTo>
                <a:cubicBezTo>
                  <a:pt x="616646" y="100930"/>
                  <a:pt x="616789" y="99645"/>
                  <a:pt x="617074" y="98360"/>
                </a:cubicBezTo>
                <a:cubicBezTo>
                  <a:pt x="617574" y="95862"/>
                  <a:pt x="618573" y="93507"/>
                  <a:pt x="620001" y="91437"/>
                </a:cubicBezTo>
                <a:cubicBezTo>
                  <a:pt x="620715" y="90437"/>
                  <a:pt x="621500" y="89438"/>
                  <a:pt x="622356" y="88581"/>
                </a:cubicBezTo>
                <a:cubicBezTo>
                  <a:pt x="624926" y="85940"/>
                  <a:pt x="628352" y="84084"/>
                  <a:pt x="632135" y="83299"/>
                </a:cubicBezTo>
                <a:cubicBezTo>
                  <a:pt x="633420" y="83014"/>
                  <a:pt x="634705" y="82871"/>
                  <a:pt x="636061" y="82871"/>
                </a:cubicBezTo>
                <a:close/>
                <a:moveTo>
                  <a:pt x="793025" y="78446"/>
                </a:moveTo>
                <a:cubicBezTo>
                  <a:pt x="797950" y="78446"/>
                  <a:pt x="802590" y="79945"/>
                  <a:pt x="806373" y="82515"/>
                </a:cubicBezTo>
                <a:cubicBezTo>
                  <a:pt x="812725" y="86797"/>
                  <a:pt x="816865" y="94078"/>
                  <a:pt x="816865" y="102287"/>
                </a:cubicBezTo>
                <a:cubicBezTo>
                  <a:pt x="816865" y="110495"/>
                  <a:pt x="812654" y="117776"/>
                  <a:pt x="806373" y="122059"/>
                </a:cubicBezTo>
                <a:cubicBezTo>
                  <a:pt x="802518" y="124629"/>
                  <a:pt x="797950" y="126128"/>
                  <a:pt x="793025" y="126128"/>
                </a:cubicBezTo>
                <a:cubicBezTo>
                  <a:pt x="791383" y="126128"/>
                  <a:pt x="789813" y="125913"/>
                  <a:pt x="788242" y="125628"/>
                </a:cubicBezTo>
                <a:cubicBezTo>
                  <a:pt x="777321" y="123415"/>
                  <a:pt x="769184" y="113779"/>
                  <a:pt x="769184" y="102287"/>
                </a:cubicBezTo>
                <a:cubicBezTo>
                  <a:pt x="769184" y="90795"/>
                  <a:pt x="777393" y="81158"/>
                  <a:pt x="788242" y="78946"/>
                </a:cubicBezTo>
                <a:cubicBezTo>
                  <a:pt x="789741" y="78589"/>
                  <a:pt x="791383" y="78446"/>
                  <a:pt x="793025" y="78446"/>
                </a:cubicBezTo>
                <a:close/>
                <a:moveTo>
                  <a:pt x="871470" y="75876"/>
                </a:moveTo>
                <a:cubicBezTo>
                  <a:pt x="886032" y="75876"/>
                  <a:pt x="897881" y="87725"/>
                  <a:pt x="897881" y="102286"/>
                </a:cubicBezTo>
                <a:cubicBezTo>
                  <a:pt x="897881" y="116848"/>
                  <a:pt x="886032" y="128697"/>
                  <a:pt x="871470" y="128697"/>
                </a:cubicBezTo>
                <a:cubicBezTo>
                  <a:pt x="856909" y="128697"/>
                  <a:pt x="845060" y="116848"/>
                  <a:pt x="845060" y="102286"/>
                </a:cubicBezTo>
                <a:cubicBezTo>
                  <a:pt x="845060" y="87725"/>
                  <a:pt x="856909" y="75876"/>
                  <a:pt x="871470" y="75876"/>
                </a:cubicBezTo>
                <a:close/>
                <a:moveTo>
                  <a:pt x="47753" y="54034"/>
                </a:moveTo>
                <a:cubicBezTo>
                  <a:pt x="52749" y="54034"/>
                  <a:pt x="56747" y="58031"/>
                  <a:pt x="56747" y="63028"/>
                </a:cubicBezTo>
                <a:cubicBezTo>
                  <a:pt x="56747" y="68024"/>
                  <a:pt x="52749" y="72022"/>
                  <a:pt x="47753" y="72022"/>
                </a:cubicBezTo>
                <a:cubicBezTo>
                  <a:pt x="42756" y="72022"/>
                  <a:pt x="38759" y="68024"/>
                  <a:pt x="38759" y="63028"/>
                </a:cubicBezTo>
                <a:cubicBezTo>
                  <a:pt x="38759" y="58031"/>
                  <a:pt x="42756" y="54034"/>
                  <a:pt x="47753" y="54034"/>
                </a:cubicBezTo>
                <a:close/>
                <a:moveTo>
                  <a:pt x="126198" y="53035"/>
                </a:moveTo>
                <a:cubicBezTo>
                  <a:pt x="131694" y="53035"/>
                  <a:pt x="136191" y="57532"/>
                  <a:pt x="136191" y="63028"/>
                </a:cubicBezTo>
                <a:cubicBezTo>
                  <a:pt x="136191" y="68524"/>
                  <a:pt x="131694" y="73021"/>
                  <a:pt x="126198" y="73021"/>
                </a:cubicBezTo>
                <a:cubicBezTo>
                  <a:pt x="120631" y="73021"/>
                  <a:pt x="116205" y="68524"/>
                  <a:pt x="116205" y="63028"/>
                </a:cubicBezTo>
                <a:cubicBezTo>
                  <a:pt x="116205" y="57461"/>
                  <a:pt x="120702" y="53035"/>
                  <a:pt x="126198" y="53035"/>
                </a:cubicBezTo>
                <a:close/>
                <a:moveTo>
                  <a:pt x="283162" y="50822"/>
                </a:moveTo>
                <a:cubicBezTo>
                  <a:pt x="289872" y="50822"/>
                  <a:pt x="295368" y="56247"/>
                  <a:pt x="295368" y="63028"/>
                </a:cubicBezTo>
                <a:cubicBezTo>
                  <a:pt x="295368" y="69809"/>
                  <a:pt x="289872" y="75305"/>
                  <a:pt x="283162" y="75234"/>
                </a:cubicBezTo>
                <a:cubicBezTo>
                  <a:pt x="276452" y="75234"/>
                  <a:pt x="270956" y="69809"/>
                  <a:pt x="270956" y="63028"/>
                </a:cubicBezTo>
                <a:cubicBezTo>
                  <a:pt x="270956" y="56318"/>
                  <a:pt x="276381" y="50822"/>
                  <a:pt x="283162" y="50822"/>
                </a:cubicBezTo>
                <a:close/>
                <a:moveTo>
                  <a:pt x="361536" y="49466"/>
                </a:moveTo>
                <a:cubicBezTo>
                  <a:pt x="369031" y="49466"/>
                  <a:pt x="375098" y="55533"/>
                  <a:pt x="375098" y="63028"/>
                </a:cubicBezTo>
                <a:cubicBezTo>
                  <a:pt x="375098" y="70523"/>
                  <a:pt x="369031" y="76590"/>
                  <a:pt x="361536" y="76590"/>
                </a:cubicBezTo>
                <a:cubicBezTo>
                  <a:pt x="354041" y="76590"/>
                  <a:pt x="347974" y="70523"/>
                  <a:pt x="347974" y="63028"/>
                </a:cubicBezTo>
                <a:cubicBezTo>
                  <a:pt x="347974" y="55533"/>
                  <a:pt x="354041" y="49466"/>
                  <a:pt x="361536" y="49466"/>
                </a:cubicBezTo>
                <a:close/>
                <a:moveTo>
                  <a:pt x="518428" y="46396"/>
                </a:moveTo>
                <a:cubicBezTo>
                  <a:pt x="527636" y="46396"/>
                  <a:pt x="535060" y="53819"/>
                  <a:pt x="535060" y="63027"/>
                </a:cubicBezTo>
                <a:cubicBezTo>
                  <a:pt x="535060" y="72235"/>
                  <a:pt x="527636" y="79730"/>
                  <a:pt x="518428" y="79659"/>
                </a:cubicBezTo>
                <a:cubicBezTo>
                  <a:pt x="509220" y="79659"/>
                  <a:pt x="501797" y="72235"/>
                  <a:pt x="501797" y="63027"/>
                </a:cubicBezTo>
                <a:cubicBezTo>
                  <a:pt x="501797" y="53819"/>
                  <a:pt x="509220" y="46396"/>
                  <a:pt x="518428" y="46396"/>
                </a:cubicBezTo>
                <a:close/>
                <a:moveTo>
                  <a:pt x="596946" y="44612"/>
                </a:moveTo>
                <a:cubicBezTo>
                  <a:pt x="607082" y="44612"/>
                  <a:pt x="615362" y="52821"/>
                  <a:pt x="615362" y="63028"/>
                </a:cubicBezTo>
                <a:cubicBezTo>
                  <a:pt x="615362" y="73235"/>
                  <a:pt x="607082" y="81515"/>
                  <a:pt x="596946" y="81444"/>
                </a:cubicBezTo>
                <a:cubicBezTo>
                  <a:pt x="586810" y="81444"/>
                  <a:pt x="578530" y="73235"/>
                  <a:pt x="578530" y="63028"/>
                </a:cubicBezTo>
                <a:cubicBezTo>
                  <a:pt x="578530" y="52892"/>
                  <a:pt x="586739" y="44612"/>
                  <a:pt x="596946" y="44612"/>
                </a:cubicBezTo>
                <a:close/>
                <a:moveTo>
                  <a:pt x="753766" y="40400"/>
                </a:moveTo>
                <a:cubicBezTo>
                  <a:pt x="766258" y="40400"/>
                  <a:pt x="776394" y="50536"/>
                  <a:pt x="776394" y="63027"/>
                </a:cubicBezTo>
                <a:cubicBezTo>
                  <a:pt x="776394" y="75519"/>
                  <a:pt x="766258" y="85726"/>
                  <a:pt x="753766" y="85655"/>
                </a:cubicBezTo>
                <a:cubicBezTo>
                  <a:pt x="741275" y="85655"/>
                  <a:pt x="731139" y="75519"/>
                  <a:pt x="731139" y="63027"/>
                </a:cubicBezTo>
                <a:cubicBezTo>
                  <a:pt x="731139" y="50536"/>
                  <a:pt x="741275" y="40400"/>
                  <a:pt x="753766" y="40400"/>
                </a:cubicBezTo>
                <a:close/>
                <a:moveTo>
                  <a:pt x="832283" y="37973"/>
                </a:moveTo>
                <a:cubicBezTo>
                  <a:pt x="846131" y="37973"/>
                  <a:pt x="857337" y="49180"/>
                  <a:pt x="857337" y="63027"/>
                </a:cubicBezTo>
                <a:cubicBezTo>
                  <a:pt x="857337" y="76875"/>
                  <a:pt x="846059" y="88153"/>
                  <a:pt x="832283" y="88153"/>
                </a:cubicBezTo>
                <a:cubicBezTo>
                  <a:pt x="818436" y="88153"/>
                  <a:pt x="807229" y="76875"/>
                  <a:pt x="807229" y="63027"/>
                </a:cubicBezTo>
                <a:cubicBezTo>
                  <a:pt x="807229" y="49180"/>
                  <a:pt x="818436" y="37973"/>
                  <a:pt x="832283" y="37973"/>
                </a:cubicBezTo>
                <a:close/>
                <a:moveTo>
                  <a:pt x="8566" y="15275"/>
                </a:moveTo>
                <a:cubicBezTo>
                  <a:pt x="11492" y="15275"/>
                  <a:pt x="14062" y="16774"/>
                  <a:pt x="15632" y="19058"/>
                </a:cubicBezTo>
                <a:cubicBezTo>
                  <a:pt x="16489" y="20414"/>
                  <a:pt x="17060" y="22056"/>
                  <a:pt x="17060" y="23841"/>
                </a:cubicBezTo>
                <a:cubicBezTo>
                  <a:pt x="17060" y="24412"/>
                  <a:pt x="17060" y="24983"/>
                  <a:pt x="16917" y="25554"/>
                </a:cubicBezTo>
                <a:cubicBezTo>
                  <a:pt x="16703" y="26696"/>
                  <a:pt x="16275" y="27695"/>
                  <a:pt x="15632" y="28623"/>
                </a:cubicBezTo>
                <a:cubicBezTo>
                  <a:pt x="14062" y="30907"/>
                  <a:pt x="11492" y="32406"/>
                  <a:pt x="8566" y="32406"/>
                </a:cubicBezTo>
                <a:cubicBezTo>
                  <a:pt x="7923" y="32406"/>
                  <a:pt x="7352" y="32335"/>
                  <a:pt x="6852" y="32192"/>
                </a:cubicBezTo>
                <a:cubicBezTo>
                  <a:pt x="5139" y="31835"/>
                  <a:pt x="3640" y="30979"/>
                  <a:pt x="2498" y="29836"/>
                </a:cubicBezTo>
                <a:cubicBezTo>
                  <a:pt x="2141" y="29480"/>
                  <a:pt x="1784" y="29051"/>
                  <a:pt x="1428" y="28623"/>
                </a:cubicBezTo>
                <a:cubicBezTo>
                  <a:pt x="785" y="27695"/>
                  <a:pt x="357" y="26696"/>
                  <a:pt x="143" y="25554"/>
                </a:cubicBezTo>
                <a:cubicBezTo>
                  <a:pt x="71" y="24983"/>
                  <a:pt x="0" y="24412"/>
                  <a:pt x="0" y="23841"/>
                </a:cubicBezTo>
                <a:cubicBezTo>
                  <a:pt x="0" y="23270"/>
                  <a:pt x="71" y="22627"/>
                  <a:pt x="143" y="22127"/>
                </a:cubicBezTo>
                <a:cubicBezTo>
                  <a:pt x="428" y="20985"/>
                  <a:pt x="857" y="19986"/>
                  <a:pt x="1428" y="19058"/>
                </a:cubicBezTo>
                <a:cubicBezTo>
                  <a:pt x="1784" y="18630"/>
                  <a:pt x="2141" y="18202"/>
                  <a:pt x="2498" y="17773"/>
                </a:cubicBezTo>
                <a:cubicBezTo>
                  <a:pt x="3640" y="16631"/>
                  <a:pt x="5139" y="15775"/>
                  <a:pt x="6852" y="15418"/>
                </a:cubicBezTo>
                <a:cubicBezTo>
                  <a:pt x="7423" y="15346"/>
                  <a:pt x="7994" y="15275"/>
                  <a:pt x="8566" y="15275"/>
                </a:cubicBezTo>
                <a:close/>
                <a:moveTo>
                  <a:pt x="87011" y="14347"/>
                </a:moveTo>
                <a:cubicBezTo>
                  <a:pt x="92294" y="14347"/>
                  <a:pt x="96505" y="18630"/>
                  <a:pt x="96505" y="23840"/>
                </a:cubicBezTo>
                <a:cubicBezTo>
                  <a:pt x="96505" y="24483"/>
                  <a:pt x="96434" y="25125"/>
                  <a:pt x="96291" y="25768"/>
                </a:cubicBezTo>
                <a:cubicBezTo>
                  <a:pt x="95363" y="30051"/>
                  <a:pt x="91580" y="33263"/>
                  <a:pt x="87011" y="33334"/>
                </a:cubicBezTo>
                <a:cubicBezTo>
                  <a:pt x="82443" y="33334"/>
                  <a:pt x="78589" y="30051"/>
                  <a:pt x="77732" y="25768"/>
                </a:cubicBezTo>
                <a:cubicBezTo>
                  <a:pt x="77589" y="25125"/>
                  <a:pt x="77518" y="24483"/>
                  <a:pt x="77518" y="23840"/>
                </a:cubicBezTo>
                <a:cubicBezTo>
                  <a:pt x="77518" y="18558"/>
                  <a:pt x="81801" y="14347"/>
                  <a:pt x="87011" y="14347"/>
                </a:cubicBezTo>
                <a:close/>
                <a:moveTo>
                  <a:pt x="243832" y="12205"/>
                </a:moveTo>
                <a:cubicBezTo>
                  <a:pt x="250256" y="12205"/>
                  <a:pt x="255467" y="17416"/>
                  <a:pt x="255467" y="23840"/>
                </a:cubicBezTo>
                <a:cubicBezTo>
                  <a:pt x="255467" y="24625"/>
                  <a:pt x="255395" y="25410"/>
                  <a:pt x="255253" y="26195"/>
                </a:cubicBezTo>
                <a:cubicBezTo>
                  <a:pt x="254182" y="31477"/>
                  <a:pt x="249471" y="35475"/>
                  <a:pt x="243832" y="35475"/>
                </a:cubicBezTo>
                <a:cubicBezTo>
                  <a:pt x="238193" y="35475"/>
                  <a:pt x="233482" y="31477"/>
                  <a:pt x="232411" y="26195"/>
                </a:cubicBezTo>
                <a:cubicBezTo>
                  <a:pt x="232268" y="25410"/>
                  <a:pt x="232197" y="24625"/>
                  <a:pt x="232197" y="23840"/>
                </a:cubicBezTo>
                <a:cubicBezTo>
                  <a:pt x="232197" y="17416"/>
                  <a:pt x="237408" y="12205"/>
                  <a:pt x="243832" y="12205"/>
                </a:cubicBezTo>
                <a:close/>
                <a:moveTo>
                  <a:pt x="322349" y="10921"/>
                </a:moveTo>
                <a:cubicBezTo>
                  <a:pt x="324990" y="10921"/>
                  <a:pt x="327489" y="11778"/>
                  <a:pt x="329559" y="13134"/>
                </a:cubicBezTo>
                <a:cubicBezTo>
                  <a:pt x="332913" y="15489"/>
                  <a:pt x="335198" y="19415"/>
                  <a:pt x="335198" y="23841"/>
                </a:cubicBezTo>
                <a:cubicBezTo>
                  <a:pt x="335198" y="24697"/>
                  <a:pt x="335055" y="25554"/>
                  <a:pt x="334912" y="26410"/>
                </a:cubicBezTo>
                <a:cubicBezTo>
                  <a:pt x="334270" y="29765"/>
                  <a:pt x="332271" y="32620"/>
                  <a:pt x="329559" y="34476"/>
                </a:cubicBezTo>
                <a:cubicBezTo>
                  <a:pt x="327489" y="35904"/>
                  <a:pt x="324990" y="36689"/>
                  <a:pt x="322349" y="36689"/>
                </a:cubicBezTo>
                <a:cubicBezTo>
                  <a:pt x="321493" y="36689"/>
                  <a:pt x="320636" y="36546"/>
                  <a:pt x="319780" y="36404"/>
                </a:cubicBezTo>
                <a:cubicBezTo>
                  <a:pt x="314783" y="35404"/>
                  <a:pt x="310786" y="31407"/>
                  <a:pt x="309787" y="26410"/>
                </a:cubicBezTo>
                <a:cubicBezTo>
                  <a:pt x="309572" y="25625"/>
                  <a:pt x="309501" y="24697"/>
                  <a:pt x="309501" y="23841"/>
                </a:cubicBezTo>
                <a:cubicBezTo>
                  <a:pt x="309501" y="17631"/>
                  <a:pt x="313927" y="12420"/>
                  <a:pt x="319780" y="11207"/>
                </a:cubicBezTo>
                <a:cubicBezTo>
                  <a:pt x="320565" y="10992"/>
                  <a:pt x="321493" y="10921"/>
                  <a:pt x="322349" y="10921"/>
                </a:cubicBezTo>
                <a:close/>
                <a:moveTo>
                  <a:pt x="479098" y="7994"/>
                </a:moveTo>
                <a:cubicBezTo>
                  <a:pt x="484594" y="7994"/>
                  <a:pt x="489376" y="10778"/>
                  <a:pt x="492232" y="14989"/>
                </a:cubicBezTo>
                <a:cubicBezTo>
                  <a:pt x="493945" y="17559"/>
                  <a:pt x="494944" y="20557"/>
                  <a:pt x="494944" y="23840"/>
                </a:cubicBezTo>
                <a:cubicBezTo>
                  <a:pt x="494944" y="24982"/>
                  <a:pt x="494873" y="26053"/>
                  <a:pt x="494659" y="27052"/>
                </a:cubicBezTo>
                <a:cubicBezTo>
                  <a:pt x="494230" y="29122"/>
                  <a:pt x="493445" y="30978"/>
                  <a:pt x="492303" y="32691"/>
                </a:cubicBezTo>
                <a:cubicBezTo>
                  <a:pt x="489519" y="36903"/>
                  <a:pt x="484665" y="39615"/>
                  <a:pt x="479098" y="39615"/>
                </a:cubicBezTo>
                <a:cubicBezTo>
                  <a:pt x="477956" y="39615"/>
                  <a:pt x="476885" y="39472"/>
                  <a:pt x="475886" y="39258"/>
                </a:cubicBezTo>
                <a:cubicBezTo>
                  <a:pt x="472816" y="38687"/>
                  <a:pt x="470033" y="37117"/>
                  <a:pt x="467891" y="34975"/>
                </a:cubicBezTo>
                <a:cubicBezTo>
                  <a:pt x="467177" y="34262"/>
                  <a:pt x="466535" y="33477"/>
                  <a:pt x="465964" y="32620"/>
                </a:cubicBezTo>
                <a:cubicBezTo>
                  <a:pt x="464822" y="30978"/>
                  <a:pt x="464037" y="29051"/>
                  <a:pt x="463608" y="26981"/>
                </a:cubicBezTo>
                <a:cubicBezTo>
                  <a:pt x="463466" y="25910"/>
                  <a:pt x="463323" y="24911"/>
                  <a:pt x="463323" y="23769"/>
                </a:cubicBezTo>
                <a:cubicBezTo>
                  <a:pt x="463323" y="22627"/>
                  <a:pt x="463394" y="21556"/>
                  <a:pt x="463608" y="20557"/>
                </a:cubicBezTo>
                <a:cubicBezTo>
                  <a:pt x="464037" y="18487"/>
                  <a:pt x="464822" y="16631"/>
                  <a:pt x="465964" y="14918"/>
                </a:cubicBezTo>
                <a:cubicBezTo>
                  <a:pt x="466535" y="14061"/>
                  <a:pt x="467177" y="13276"/>
                  <a:pt x="467891" y="12562"/>
                </a:cubicBezTo>
                <a:cubicBezTo>
                  <a:pt x="470033" y="10421"/>
                  <a:pt x="472816" y="8922"/>
                  <a:pt x="475886" y="8280"/>
                </a:cubicBezTo>
                <a:cubicBezTo>
                  <a:pt x="476956" y="8137"/>
                  <a:pt x="478027" y="7994"/>
                  <a:pt x="479098" y="7994"/>
                </a:cubicBezTo>
                <a:close/>
                <a:moveTo>
                  <a:pt x="557687" y="6352"/>
                </a:moveTo>
                <a:cubicBezTo>
                  <a:pt x="567323" y="6352"/>
                  <a:pt x="575175" y="14204"/>
                  <a:pt x="575175" y="23840"/>
                </a:cubicBezTo>
                <a:cubicBezTo>
                  <a:pt x="575175" y="24982"/>
                  <a:pt x="575032" y="26196"/>
                  <a:pt x="574818" y="27338"/>
                </a:cubicBezTo>
                <a:cubicBezTo>
                  <a:pt x="573176" y="35332"/>
                  <a:pt x="566110" y="41328"/>
                  <a:pt x="557687" y="41328"/>
                </a:cubicBezTo>
                <a:cubicBezTo>
                  <a:pt x="549264" y="41328"/>
                  <a:pt x="542198" y="35332"/>
                  <a:pt x="540556" y="27338"/>
                </a:cubicBezTo>
                <a:cubicBezTo>
                  <a:pt x="540342" y="26196"/>
                  <a:pt x="540199" y="25053"/>
                  <a:pt x="540199" y="23840"/>
                </a:cubicBezTo>
                <a:cubicBezTo>
                  <a:pt x="540199" y="14204"/>
                  <a:pt x="548051" y="6352"/>
                  <a:pt x="557687" y="6352"/>
                </a:cubicBezTo>
                <a:close/>
                <a:moveTo>
                  <a:pt x="714579" y="2284"/>
                </a:moveTo>
                <a:cubicBezTo>
                  <a:pt x="726428" y="2284"/>
                  <a:pt x="736064" y="11920"/>
                  <a:pt x="736064" y="23769"/>
                </a:cubicBezTo>
                <a:cubicBezTo>
                  <a:pt x="736064" y="25268"/>
                  <a:pt x="735922" y="26696"/>
                  <a:pt x="735636" y="28123"/>
                </a:cubicBezTo>
                <a:cubicBezTo>
                  <a:pt x="733638" y="37974"/>
                  <a:pt x="724929" y="45326"/>
                  <a:pt x="714579" y="45326"/>
                </a:cubicBezTo>
                <a:cubicBezTo>
                  <a:pt x="704229" y="45326"/>
                  <a:pt x="695521" y="37902"/>
                  <a:pt x="693522" y="28123"/>
                </a:cubicBezTo>
                <a:cubicBezTo>
                  <a:pt x="693237" y="26696"/>
                  <a:pt x="693094" y="25268"/>
                  <a:pt x="693094" y="23769"/>
                </a:cubicBezTo>
                <a:cubicBezTo>
                  <a:pt x="693094" y="11920"/>
                  <a:pt x="702730" y="2284"/>
                  <a:pt x="714579" y="2284"/>
                </a:cubicBezTo>
                <a:close/>
                <a:moveTo>
                  <a:pt x="793025" y="0"/>
                </a:moveTo>
                <a:cubicBezTo>
                  <a:pt x="797950" y="0"/>
                  <a:pt x="802518" y="1499"/>
                  <a:pt x="806373" y="4069"/>
                </a:cubicBezTo>
                <a:cubicBezTo>
                  <a:pt x="812725" y="8351"/>
                  <a:pt x="816865" y="15632"/>
                  <a:pt x="816865" y="23841"/>
                </a:cubicBezTo>
                <a:cubicBezTo>
                  <a:pt x="816865" y="25483"/>
                  <a:pt x="816651" y="27053"/>
                  <a:pt x="816366" y="28623"/>
                </a:cubicBezTo>
                <a:cubicBezTo>
                  <a:pt x="815081" y="34833"/>
                  <a:pt x="811369" y="40187"/>
                  <a:pt x="806373" y="43613"/>
                </a:cubicBezTo>
                <a:cubicBezTo>
                  <a:pt x="802518" y="46183"/>
                  <a:pt x="797950" y="47682"/>
                  <a:pt x="793025" y="47682"/>
                </a:cubicBezTo>
                <a:cubicBezTo>
                  <a:pt x="791383" y="47682"/>
                  <a:pt x="789813" y="47467"/>
                  <a:pt x="788242" y="47182"/>
                </a:cubicBezTo>
                <a:cubicBezTo>
                  <a:pt x="778892" y="45255"/>
                  <a:pt x="771611" y="37903"/>
                  <a:pt x="769684" y="28623"/>
                </a:cubicBezTo>
                <a:cubicBezTo>
                  <a:pt x="769327" y="27124"/>
                  <a:pt x="769184" y="25483"/>
                  <a:pt x="769184" y="23841"/>
                </a:cubicBezTo>
                <a:cubicBezTo>
                  <a:pt x="769184" y="12349"/>
                  <a:pt x="777393" y="2712"/>
                  <a:pt x="788242" y="500"/>
                </a:cubicBezTo>
                <a:cubicBezTo>
                  <a:pt x="789741" y="143"/>
                  <a:pt x="791383" y="0"/>
                  <a:pt x="793025" y="0"/>
                </a:cubicBezTo>
                <a:close/>
              </a:path>
            </a:pathLst>
          </a:custGeom>
          <a:gradFill>
            <a:gsLst>
              <a:gs pos="0">
                <a:srgbClr val="FF8C19"/>
              </a:gs>
              <a:gs pos="100000">
                <a:srgbClr val="FF5019"/>
              </a:gs>
            </a:gsLst>
            <a:lin ang="5400000" scaled="1"/>
          </a:gradFill>
          <a:ln>
            <a:noFill/>
          </a:ln>
          <a:effectLst>
            <a:outerShdw blurRad="330200" dist="139700" dir="5400000" algn="t" rotWithShape="0">
              <a:schemeClr val="tx1">
                <a:lumMod val="65000"/>
                <a:lumOff val="3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OPPOSans R" panose="00020600040101010101" pitchFamily="18" charset="-122"/>
              <a:ea typeface="OPPOSans R" panose="00020600040101010101" pitchFamily="18" charset="-122"/>
              <a:cs typeface="+mn-cs"/>
            </a:endParaRPr>
          </a:p>
        </p:txBody>
      </p:sp>
      <p:sp>
        <p:nvSpPr>
          <p:cNvPr id="56" name="椭圆 55">
            <a:extLst>
              <a:ext uri="{FF2B5EF4-FFF2-40B4-BE49-F238E27FC236}">
                <a16:creationId xmlns:a16="http://schemas.microsoft.com/office/drawing/2014/main" id="{938D4E3C-FE1D-4A4A-E1A7-2C49024AA3DB}"/>
              </a:ext>
            </a:extLst>
          </p:cNvPr>
          <p:cNvSpPr/>
          <p:nvPr/>
        </p:nvSpPr>
        <p:spPr>
          <a:xfrm>
            <a:off x="1628817" y="5732603"/>
            <a:ext cx="103227" cy="103227"/>
          </a:xfrm>
          <a:prstGeom prst="ellipse">
            <a:avLst/>
          </a:prstGeom>
          <a:gradFill flip="none" rotWithShape="1">
            <a:gsLst>
              <a:gs pos="0">
                <a:schemeClr val="accent2">
                  <a:lumMod val="60000"/>
                  <a:lumOff val="40000"/>
                </a:schemeClr>
              </a:gs>
              <a:gs pos="60000">
                <a:schemeClr val="accent2"/>
              </a:gs>
            </a:gsLst>
            <a:lin ang="2700000" scaled="1"/>
            <a:tileRect/>
          </a:gradFill>
          <a:ln>
            <a:noFill/>
          </a:ln>
          <a:effectLst>
            <a:outerShdw blurRad="241300" dist="101600" dir="5400000" algn="t"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57" name="椭圆 56">
            <a:extLst>
              <a:ext uri="{FF2B5EF4-FFF2-40B4-BE49-F238E27FC236}">
                <a16:creationId xmlns:a16="http://schemas.microsoft.com/office/drawing/2014/main" id="{202D4604-88D7-A89C-D238-2DB08C71BDAA}"/>
              </a:ext>
            </a:extLst>
          </p:cNvPr>
          <p:cNvSpPr/>
          <p:nvPr/>
        </p:nvSpPr>
        <p:spPr>
          <a:xfrm>
            <a:off x="5138446" y="5732603"/>
            <a:ext cx="103227" cy="103227"/>
          </a:xfrm>
          <a:prstGeom prst="ellipse">
            <a:avLst/>
          </a:prstGeom>
          <a:gradFill flip="none" rotWithShape="1">
            <a:gsLst>
              <a:gs pos="0">
                <a:schemeClr val="accent2">
                  <a:lumMod val="60000"/>
                  <a:lumOff val="40000"/>
                </a:schemeClr>
              </a:gs>
              <a:gs pos="60000">
                <a:schemeClr val="accent2"/>
              </a:gs>
            </a:gsLst>
            <a:lin ang="2700000" scaled="1"/>
            <a:tileRect/>
          </a:gradFill>
          <a:ln>
            <a:noFill/>
          </a:ln>
          <a:effectLst>
            <a:outerShdw blurRad="241300" dist="101600" dir="5400000" algn="t"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
        <p:nvSpPr>
          <p:cNvPr id="58" name="椭圆 57">
            <a:extLst>
              <a:ext uri="{FF2B5EF4-FFF2-40B4-BE49-F238E27FC236}">
                <a16:creationId xmlns:a16="http://schemas.microsoft.com/office/drawing/2014/main" id="{D73A8523-1D7C-6BAC-1A4D-C7AE0610E76F}"/>
              </a:ext>
            </a:extLst>
          </p:cNvPr>
          <p:cNvSpPr/>
          <p:nvPr/>
        </p:nvSpPr>
        <p:spPr>
          <a:xfrm>
            <a:off x="8376194" y="5732603"/>
            <a:ext cx="103227" cy="103227"/>
          </a:xfrm>
          <a:prstGeom prst="ellipse">
            <a:avLst/>
          </a:prstGeom>
          <a:gradFill flip="none" rotWithShape="1">
            <a:gsLst>
              <a:gs pos="0">
                <a:schemeClr val="accent2">
                  <a:lumMod val="60000"/>
                  <a:lumOff val="40000"/>
                </a:schemeClr>
              </a:gs>
              <a:gs pos="60000">
                <a:schemeClr val="accent2"/>
              </a:gs>
            </a:gsLst>
            <a:lin ang="2700000" scaled="1"/>
            <a:tileRect/>
          </a:gradFill>
          <a:ln>
            <a:noFill/>
          </a:ln>
          <a:effectLst>
            <a:outerShdw blurRad="241300" dist="101600" dir="5400000" algn="t"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600" b="1" spc="400" dirty="0">
              <a:solidFill>
                <a:schemeClr val="bg1"/>
              </a:solidFill>
              <a:uFillTx/>
              <a:latin typeface="OPPOSans R" panose="00020600040101010101" pitchFamily="18" charset="-122"/>
              <a:ea typeface="OPPOSans R" panose="00020600040101010101" pitchFamily="18" charset="-122"/>
              <a:sym typeface="微软雅黑" panose="020B0503020204020204" pitchFamily="34" charset="-122"/>
            </a:endParaRPr>
          </a:p>
        </p:txBody>
      </p:sp>
    </p:spTree>
    <p:extLst>
      <p:ext uri="{BB962C8B-B14F-4D97-AF65-F5344CB8AC3E}">
        <p14:creationId xmlns:p14="http://schemas.microsoft.com/office/powerpoint/2010/main" val="1984217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图形 11">
            <a:extLst>
              <a:ext uri="{FF2B5EF4-FFF2-40B4-BE49-F238E27FC236}">
                <a16:creationId xmlns:a16="http://schemas.microsoft.com/office/drawing/2014/main" id="{27A24EEF-13F3-66EC-512C-E2C1A3204C03}"/>
              </a:ext>
            </a:extLst>
          </p:cNvPr>
          <p:cNvGrpSpPr/>
          <p:nvPr/>
        </p:nvGrpSpPr>
        <p:grpSpPr>
          <a:xfrm>
            <a:off x="8998726" y="4516003"/>
            <a:ext cx="222258" cy="222258"/>
            <a:chOff x="5930452" y="1328327"/>
            <a:chExt cx="232547" cy="232547"/>
          </a:xfrm>
          <a:solidFill>
            <a:schemeClr val="accent1">
              <a:lumMod val="40000"/>
              <a:lumOff val="60000"/>
            </a:schemeClr>
          </a:solidFill>
        </p:grpSpPr>
        <p:sp>
          <p:nvSpPr>
            <p:cNvPr id="95" name="任意多边形: 形状 94">
              <a:extLst>
                <a:ext uri="{FF2B5EF4-FFF2-40B4-BE49-F238E27FC236}">
                  <a16:creationId xmlns:a16="http://schemas.microsoft.com/office/drawing/2014/main" id="{DD49A93D-F874-E6CF-20F1-E3B65D01E1E6}"/>
                </a:ext>
              </a:extLst>
            </p:cNvPr>
            <p:cNvSpPr/>
            <p:nvPr/>
          </p:nvSpPr>
          <p:spPr>
            <a:xfrm>
              <a:off x="5930452" y="1328327"/>
              <a:ext cx="232547" cy="232547"/>
            </a:xfrm>
            <a:custGeom>
              <a:avLst/>
              <a:gdLst>
                <a:gd name="connsiteX0" fmla="*/ 116274 w 232547"/>
                <a:gd name="connsiteY0" fmla="*/ 232548 h 232547"/>
                <a:gd name="connsiteX1" fmla="*/ 0 w 232547"/>
                <a:gd name="connsiteY1" fmla="*/ 116274 h 232547"/>
                <a:gd name="connsiteX2" fmla="*/ 116274 w 232547"/>
                <a:gd name="connsiteY2" fmla="*/ 0 h 232547"/>
                <a:gd name="connsiteX3" fmla="*/ 232548 w 232547"/>
                <a:gd name="connsiteY3" fmla="*/ 116274 h 232547"/>
                <a:gd name="connsiteX4" fmla="*/ 116274 w 232547"/>
                <a:gd name="connsiteY4" fmla="*/ 232548 h 232547"/>
                <a:gd name="connsiteX5" fmla="*/ 116274 w 232547"/>
                <a:gd name="connsiteY5" fmla="*/ 7617 h 232547"/>
                <a:gd name="connsiteX6" fmla="*/ 7616 w 232547"/>
                <a:gd name="connsiteY6" fmla="*/ 116274 h 232547"/>
                <a:gd name="connsiteX7" fmla="*/ 116274 w 232547"/>
                <a:gd name="connsiteY7" fmla="*/ 224931 h 232547"/>
                <a:gd name="connsiteX8" fmla="*/ 224931 w 232547"/>
                <a:gd name="connsiteY8" fmla="*/ 116274 h 232547"/>
                <a:gd name="connsiteX9" fmla="*/ 116274 w 232547"/>
                <a:gd name="connsiteY9" fmla="*/ 7617 h 2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547" h="232547">
                  <a:moveTo>
                    <a:pt x="116274" y="232548"/>
                  </a:moveTo>
                  <a:cubicBezTo>
                    <a:pt x="52163" y="232548"/>
                    <a:pt x="0" y="180385"/>
                    <a:pt x="0" y="116274"/>
                  </a:cubicBezTo>
                  <a:cubicBezTo>
                    <a:pt x="0" y="52163"/>
                    <a:pt x="52163" y="0"/>
                    <a:pt x="116274" y="0"/>
                  </a:cubicBezTo>
                  <a:cubicBezTo>
                    <a:pt x="180385" y="0"/>
                    <a:pt x="232548" y="52163"/>
                    <a:pt x="232548" y="116274"/>
                  </a:cubicBezTo>
                  <a:cubicBezTo>
                    <a:pt x="232548" y="180385"/>
                    <a:pt x="180385" y="232548"/>
                    <a:pt x="116274" y="232548"/>
                  </a:cubicBezTo>
                  <a:close/>
                  <a:moveTo>
                    <a:pt x="116274" y="7617"/>
                  </a:moveTo>
                  <a:cubicBezTo>
                    <a:pt x="56355" y="7617"/>
                    <a:pt x="7616" y="56355"/>
                    <a:pt x="7616" y="116274"/>
                  </a:cubicBezTo>
                  <a:cubicBezTo>
                    <a:pt x="7616" y="176193"/>
                    <a:pt x="56355" y="224931"/>
                    <a:pt x="116274" y="224931"/>
                  </a:cubicBezTo>
                  <a:cubicBezTo>
                    <a:pt x="176193" y="224931"/>
                    <a:pt x="224931" y="176193"/>
                    <a:pt x="224931" y="116274"/>
                  </a:cubicBezTo>
                  <a:cubicBezTo>
                    <a:pt x="224931" y="56355"/>
                    <a:pt x="176193" y="7617"/>
                    <a:pt x="116274" y="7617"/>
                  </a:cubicBezTo>
                  <a:close/>
                </a:path>
              </a:pathLst>
            </a:custGeom>
            <a:grpFill/>
            <a:ln w="3494" cap="flat">
              <a:noFill/>
              <a:prstDash val="solid"/>
              <a:miter/>
            </a:ln>
          </p:spPr>
          <p:txBody>
            <a:bodyPr rtlCol="0" anchor="ctr">
              <a:noAutofit/>
            </a:bodyPr>
            <a:lstStyle/>
            <a:p>
              <a:endParaRPr lang="en-US"/>
            </a:p>
          </p:txBody>
        </p:sp>
        <p:sp>
          <p:nvSpPr>
            <p:cNvPr id="96" name="任意多边形: 形状 95">
              <a:extLst>
                <a:ext uri="{FF2B5EF4-FFF2-40B4-BE49-F238E27FC236}">
                  <a16:creationId xmlns:a16="http://schemas.microsoft.com/office/drawing/2014/main" id="{D3FDFEE9-6F8B-5C8E-E8BF-0DC64CE2761A}"/>
                </a:ext>
              </a:extLst>
            </p:cNvPr>
            <p:cNvSpPr/>
            <p:nvPr/>
          </p:nvSpPr>
          <p:spPr>
            <a:xfrm>
              <a:off x="5989498" y="1387373"/>
              <a:ext cx="114457" cy="114457"/>
            </a:xfrm>
            <a:custGeom>
              <a:avLst/>
              <a:gdLst>
                <a:gd name="connsiteX0" fmla="*/ 20299 w 114457"/>
                <a:gd name="connsiteY0" fmla="*/ 114457 h 114457"/>
                <a:gd name="connsiteX1" fmla="*/ 0 w 114457"/>
                <a:gd name="connsiteY1" fmla="*/ 94158 h 114457"/>
                <a:gd name="connsiteX2" fmla="*/ 36930 w 114457"/>
                <a:gd name="connsiteY2" fmla="*/ 57229 h 114457"/>
                <a:gd name="connsiteX3" fmla="*/ 0 w 114457"/>
                <a:gd name="connsiteY3" fmla="*/ 20299 h 114457"/>
                <a:gd name="connsiteX4" fmla="*/ 20299 w 114457"/>
                <a:gd name="connsiteY4" fmla="*/ 0 h 114457"/>
                <a:gd name="connsiteX5" fmla="*/ 57229 w 114457"/>
                <a:gd name="connsiteY5" fmla="*/ 36930 h 114457"/>
                <a:gd name="connsiteX6" fmla="*/ 94158 w 114457"/>
                <a:gd name="connsiteY6" fmla="*/ 0 h 114457"/>
                <a:gd name="connsiteX7" fmla="*/ 114457 w 114457"/>
                <a:gd name="connsiteY7" fmla="*/ 20299 h 114457"/>
                <a:gd name="connsiteX8" fmla="*/ 77528 w 114457"/>
                <a:gd name="connsiteY8" fmla="*/ 57229 h 114457"/>
                <a:gd name="connsiteX9" fmla="*/ 114457 w 114457"/>
                <a:gd name="connsiteY9" fmla="*/ 94158 h 114457"/>
                <a:gd name="connsiteX10" fmla="*/ 94158 w 114457"/>
                <a:gd name="connsiteY10" fmla="*/ 114457 h 114457"/>
                <a:gd name="connsiteX11" fmla="*/ 57229 w 114457"/>
                <a:gd name="connsiteY11" fmla="*/ 77528 h 114457"/>
                <a:gd name="connsiteX12" fmla="*/ 20299 w 114457"/>
                <a:gd name="connsiteY12" fmla="*/ 114457 h 114457"/>
                <a:gd name="connsiteX13" fmla="*/ 57229 w 114457"/>
                <a:gd name="connsiteY13" fmla="*/ 66732 h 114457"/>
                <a:gd name="connsiteX14" fmla="*/ 94158 w 114457"/>
                <a:gd name="connsiteY14" fmla="*/ 103661 h 114457"/>
                <a:gd name="connsiteX15" fmla="*/ 103661 w 114457"/>
                <a:gd name="connsiteY15" fmla="*/ 94158 h 114457"/>
                <a:gd name="connsiteX16" fmla="*/ 66732 w 114457"/>
                <a:gd name="connsiteY16" fmla="*/ 57229 h 114457"/>
                <a:gd name="connsiteX17" fmla="*/ 103661 w 114457"/>
                <a:gd name="connsiteY17" fmla="*/ 20299 h 114457"/>
                <a:gd name="connsiteX18" fmla="*/ 94158 w 114457"/>
                <a:gd name="connsiteY18" fmla="*/ 10796 h 114457"/>
                <a:gd name="connsiteX19" fmla="*/ 57229 w 114457"/>
                <a:gd name="connsiteY19" fmla="*/ 47725 h 114457"/>
                <a:gd name="connsiteX20" fmla="*/ 20299 w 114457"/>
                <a:gd name="connsiteY20" fmla="*/ 10796 h 114457"/>
                <a:gd name="connsiteX21" fmla="*/ 10796 w 114457"/>
                <a:gd name="connsiteY21" fmla="*/ 20299 h 114457"/>
                <a:gd name="connsiteX22" fmla="*/ 47725 w 114457"/>
                <a:gd name="connsiteY22" fmla="*/ 57229 h 114457"/>
                <a:gd name="connsiteX23" fmla="*/ 10796 w 114457"/>
                <a:gd name="connsiteY23" fmla="*/ 94158 h 114457"/>
                <a:gd name="connsiteX24" fmla="*/ 20299 w 114457"/>
                <a:gd name="connsiteY24" fmla="*/ 103661 h 114457"/>
                <a:gd name="connsiteX25" fmla="*/ 57229 w 114457"/>
                <a:gd name="connsiteY25" fmla="*/ 66732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457" h="114457">
                  <a:moveTo>
                    <a:pt x="20299" y="114457"/>
                  </a:moveTo>
                  <a:lnTo>
                    <a:pt x="0" y="94158"/>
                  </a:lnTo>
                  <a:lnTo>
                    <a:pt x="36930" y="57229"/>
                  </a:lnTo>
                  <a:lnTo>
                    <a:pt x="0" y="20299"/>
                  </a:lnTo>
                  <a:lnTo>
                    <a:pt x="20299" y="0"/>
                  </a:lnTo>
                  <a:lnTo>
                    <a:pt x="57229" y="36930"/>
                  </a:lnTo>
                  <a:lnTo>
                    <a:pt x="94158" y="0"/>
                  </a:lnTo>
                  <a:lnTo>
                    <a:pt x="114457" y="20299"/>
                  </a:lnTo>
                  <a:lnTo>
                    <a:pt x="77528" y="57229"/>
                  </a:lnTo>
                  <a:lnTo>
                    <a:pt x="114457" y="94158"/>
                  </a:lnTo>
                  <a:lnTo>
                    <a:pt x="94158" y="114457"/>
                  </a:lnTo>
                  <a:lnTo>
                    <a:pt x="57229" y="77528"/>
                  </a:lnTo>
                  <a:lnTo>
                    <a:pt x="20299" y="114457"/>
                  </a:lnTo>
                  <a:close/>
                  <a:moveTo>
                    <a:pt x="57229" y="66732"/>
                  </a:moveTo>
                  <a:lnTo>
                    <a:pt x="94158" y="103661"/>
                  </a:lnTo>
                  <a:lnTo>
                    <a:pt x="103661" y="94158"/>
                  </a:lnTo>
                  <a:lnTo>
                    <a:pt x="66732" y="57229"/>
                  </a:lnTo>
                  <a:lnTo>
                    <a:pt x="103661" y="20299"/>
                  </a:lnTo>
                  <a:lnTo>
                    <a:pt x="94158" y="10796"/>
                  </a:lnTo>
                  <a:lnTo>
                    <a:pt x="57229" y="47725"/>
                  </a:lnTo>
                  <a:lnTo>
                    <a:pt x="20299" y="10796"/>
                  </a:lnTo>
                  <a:lnTo>
                    <a:pt x="10796" y="20299"/>
                  </a:lnTo>
                  <a:lnTo>
                    <a:pt x="47725" y="57229"/>
                  </a:lnTo>
                  <a:lnTo>
                    <a:pt x="10796" y="94158"/>
                  </a:lnTo>
                  <a:lnTo>
                    <a:pt x="20299" y="103661"/>
                  </a:lnTo>
                  <a:lnTo>
                    <a:pt x="57229" y="66732"/>
                  </a:lnTo>
                  <a:close/>
                </a:path>
              </a:pathLst>
            </a:custGeom>
            <a:grpFill/>
            <a:ln w="3494" cap="flat">
              <a:noFill/>
              <a:prstDash val="solid"/>
              <a:miter/>
            </a:ln>
          </p:spPr>
          <p:txBody>
            <a:bodyPr rtlCol="0" anchor="ctr">
              <a:noAutofit/>
            </a:bodyPr>
            <a:lstStyle/>
            <a:p>
              <a:endParaRPr lang="en-US"/>
            </a:p>
          </p:txBody>
        </p:sp>
      </p:grpSp>
      <p:sp>
        <p:nvSpPr>
          <p:cNvPr id="97" name="任意多边形: 形状 96">
            <a:extLst>
              <a:ext uri="{FF2B5EF4-FFF2-40B4-BE49-F238E27FC236}">
                <a16:creationId xmlns:a16="http://schemas.microsoft.com/office/drawing/2014/main" id="{85E72589-03B3-7DDF-D57F-04F4CBC9E5E1}"/>
              </a:ext>
            </a:extLst>
          </p:cNvPr>
          <p:cNvSpPr/>
          <p:nvPr/>
        </p:nvSpPr>
        <p:spPr>
          <a:xfrm>
            <a:off x="9095463" y="4451890"/>
            <a:ext cx="898153" cy="898152"/>
          </a:xfrm>
          <a:custGeom>
            <a:avLst/>
            <a:gdLst>
              <a:gd name="connsiteX0" fmla="*/ 751798 w 939731"/>
              <a:gd name="connsiteY0" fmla="*/ 93949 h 939730"/>
              <a:gd name="connsiteX1" fmla="*/ 761022 w 939731"/>
              <a:gd name="connsiteY1" fmla="*/ 101041 h 939730"/>
              <a:gd name="connsiteX2" fmla="*/ 761860 w 939731"/>
              <a:gd name="connsiteY2" fmla="*/ 108169 h 939730"/>
              <a:gd name="connsiteX3" fmla="*/ 754733 w 939731"/>
              <a:gd name="connsiteY3" fmla="*/ 109007 h 939730"/>
              <a:gd name="connsiteX4" fmla="*/ 705156 w 939731"/>
              <a:gd name="connsiteY4" fmla="*/ 74838 h 939730"/>
              <a:gd name="connsiteX5" fmla="*/ 703409 w 939731"/>
              <a:gd name="connsiteY5" fmla="*/ 67885 h 939730"/>
              <a:gd name="connsiteX6" fmla="*/ 710362 w 939731"/>
              <a:gd name="connsiteY6" fmla="*/ 66138 h 939730"/>
              <a:gd name="connsiteX7" fmla="*/ 751798 w 939731"/>
              <a:gd name="connsiteY7" fmla="*/ 93949 h 939730"/>
              <a:gd name="connsiteX8" fmla="*/ 806162 w 939731"/>
              <a:gd name="connsiteY8" fmla="*/ 141674 h 939730"/>
              <a:gd name="connsiteX9" fmla="*/ 806756 w 939731"/>
              <a:gd name="connsiteY9" fmla="*/ 142198 h 939730"/>
              <a:gd name="connsiteX10" fmla="*/ 846725 w 939731"/>
              <a:gd name="connsiteY10" fmla="*/ 188981 h 939730"/>
              <a:gd name="connsiteX11" fmla="*/ 845677 w 939731"/>
              <a:gd name="connsiteY11" fmla="*/ 196073 h 939730"/>
              <a:gd name="connsiteX12" fmla="*/ 838585 w 939731"/>
              <a:gd name="connsiteY12" fmla="*/ 195025 h 939730"/>
              <a:gd name="connsiteX13" fmla="*/ 799489 w 939731"/>
              <a:gd name="connsiteY13" fmla="*/ 149256 h 939730"/>
              <a:gd name="connsiteX14" fmla="*/ 799594 w 939731"/>
              <a:gd name="connsiteY14" fmla="*/ 142094 h 939730"/>
              <a:gd name="connsiteX15" fmla="*/ 806162 w 939731"/>
              <a:gd name="connsiteY15" fmla="*/ 141674 h 939730"/>
              <a:gd name="connsiteX16" fmla="*/ 656662 w 939731"/>
              <a:gd name="connsiteY16" fmla="*/ 38712 h 939730"/>
              <a:gd name="connsiteX17" fmla="*/ 658269 w 939731"/>
              <a:gd name="connsiteY17" fmla="*/ 44791 h 939730"/>
              <a:gd name="connsiteX18" fmla="*/ 651596 w 939731"/>
              <a:gd name="connsiteY18" fmla="*/ 47446 h 939730"/>
              <a:gd name="connsiteX19" fmla="*/ 594891 w 939731"/>
              <a:gd name="connsiteY19" fmla="*/ 27322 h 939730"/>
              <a:gd name="connsiteX20" fmla="*/ 591398 w 939731"/>
              <a:gd name="connsiteY20" fmla="*/ 21068 h 939730"/>
              <a:gd name="connsiteX21" fmla="*/ 597651 w 939731"/>
              <a:gd name="connsiteY21" fmla="*/ 17574 h 939730"/>
              <a:gd name="connsiteX22" fmla="*/ 655614 w 939731"/>
              <a:gd name="connsiteY22" fmla="*/ 38153 h 939730"/>
              <a:gd name="connsiteX23" fmla="*/ 656662 w 939731"/>
              <a:gd name="connsiteY23" fmla="*/ 38712 h 939730"/>
              <a:gd name="connsiteX24" fmla="*/ 878833 w 939731"/>
              <a:gd name="connsiteY24" fmla="*/ 239047 h 939730"/>
              <a:gd name="connsiteX25" fmla="*/ 880231 w 939731"/>
              <a:gd name="connsiteY25" fmla="*/ 240619 h 939730"/>
              <a:gd name="connsiteX26" fmla="*/ 906609 w 939731"/>
              <a:gd name="connsiteY26" fmla="*/ 296206 h 939730"/>
              <a:gd name="connsiteX27" fmla="*/ 903744 w 939731"/>
              <a:gd name="connsiteY27" fmla="*/ 302809 h 939730"/>
              <a:gd name="connsiteX28" fmla="*/ 897141 w 939731"/>
              <a:gd name="connsiteY28" fmla="*/ 299944 h 939730"/>
              <a:gd name="connsiteX29" fmla="*/ 871322 w 939731"/>
              <a:gd name="connsiteY29" fmla="*/ 245545 h 939730"/>
              <a:gd name="connsiteX30" fmla="*/ 873278 w 939731"/>
              <a:gd name="connsiteY30" fmla="*/ 238628 h 939730"/>
              <a:gd name="connsiteX31" fmla="*/ 878833 w 939731"/>
              <a:gd name="connsiteY31" fmla="*/ 239047 h 939730"/>
              <a:gd name="connsiteX32" fmla="*/ 539794 w 939731"/>
              <a:gd name="connsiteY32" fmla="*/ 5730 h 939730"/>
              <a:gd name="connsiteX33" fmla="*/ 541785 w 939731"/>
              <a:gd name="connsiteY33" fmla="*/ 10517 h 939730"/>
              <a:gd name="connsiteX34" fmla="*/ 536021 w 939731"/>
              <a:gd name="connsiteY34" fmla="*/ 14814 h 939730"/>
              <a:gd name="connsiteX35" fmla="*/ 475997 w 939731"/>
              <a:gd name="connsiteY35" fmla="*/ 10132 h 939730"/>
              <a:gd name="connsiteX36" fmla="*/ 471001 w 939731"/>
              <a:gd name="connsiteY36" fmla="*/ 4997 h 939730"/>
              <a:gd name="connsiteX37" fmla="*/ 476137 w 939731"/>
              <a:gd name="connsiteY37" fmla="*/ 0 h 939730"/>
              <a:gd name="connsiteX38" fmla="*/ 537488 w 939731"/>
              <a:gd name="connsiteY38" fmla="*/ 4787 h 939730"/>
              <a:gd name="connsiteX39" fmla="*/ 539794 w 939731"/>
              <a:gd name="connsiteY39" fmla="*/ 5730 h 939730"/>
              <a:gd name="connsiteX40" fmla="*/ 923624 w 939731"/>
              <a:gd name="connsiteY40" fmla="*/ 351967 h 939730"/>
              <a:gd name="connsiteX41" fmla="*/ 925510 w 939731"/>
              <a:gd name="connsiteY41" fmla="*/ 354797 h 939730"/>
              <a:gd name="connsiteX42" fmla="*/ 936621 w 939731"/>
              <a:gd name="connsiteY42" fmla="*/ 415310 h 939730"/>
              <a:gd name="connsiteX43" fmla="*/ 932184 w 939731"/>
              <a:gd name="connsiteY43" fmla="*/ 420935 h 939730"/>
              <a:gd name="connsiteX44" fmla="*/ 926559 w 939731"/>
              <a:gd name="connsiteY44" fmla="*/ 416497 h 939730"/>
              <a:gd name="connsiteX45" fmla="*/ 915693 w 939731"/>
              <a:gd name="connsiteY45" fmla="*/ 357277 h 939730"/>
              <a:gd name="connsiteX46" fmla="*/ 919361 w 939731"/>
              <a:gd name="connsiteY46" fmla="*/ 351128 h 939730"/>
              <a:gd name="connsiteX47" fmla="*/ 923624 w 939731"/>
              <a:gd name="connsiteY47" fmla="*/ 351967 h 939730"/>
              <a:gd name="connsiteX48" fmla="*/ 418349 w 939731"/>
              <a:gd name="connsiteY48" fmla="*/ 4193 h 939730"/>
              <a:gd name="connsiteX49" fmla="*/ 420341 w 939731"/>
              <a:gd name="connsiteY49" fmla="*/ 7652 h 939730"/>
              <a:gd name="connsiteX50" fmla="*/ 415903 w 939731"/>
              <a:gd name="connsiteY50" fmla="*/ 13277 h 939730"/>
              <a:gd name="connsiteX51" fmla="*/ 356718 w 939731"/>
              <a:gd name="connsiteY51" fmla="*/ 24247 h 939730"/>
              <a:gd name="connsiteX52" fmla="*/ 350534 w 939731"/>
              <a:gd name="connsiteY52" fmla="*/ 20579 h 939730"/>
              <a:gd name="connsiteX53" fmla="*/ 354203 w 939731"/>
              <a:gd name="connsiteY53" fmla="*/ 14395 h 939730"/>
              <a:gd name="connsiteX54" fmla="*/ 414716 w 939731"/>
              <a:gd name="connsiteY54" fmla="*/ 3215 h 939730"/>
              <a:gd name="connsiteX55" fmla="*/ 418349 w 939731"/>
              <a:gd name="connsiteY55" fmla="*/ 4193 h 939730"/>
              <a:gd name="connsiteX56" fmla="*/ 937704 w 939731"/>
              <a:gd name="connsiteY56" fmla="*/ 472608 h 939730"/>
              <a:gd name="connsiteX57" fmla="*/ 939730 w 939731"/>
              <a:gd name="connsiteY57" fmla="*/ 476731 h 939730"/>
              <a:gd name="connsiteX58" fmla="*/ 934874 w 939731"/>
              <a:gd name="connsiteY58" fmla="*/ 538047 h 939730"/>
              <a:gd name="connsiteX59" fmla="*/ 929109 w 939731"/>
              <a:gd name="connsiteY59" fmla="*/ 542344 h 939730"/>
              <a:gd name="connsiteX60" fmla="*/ 924812 w 939731"/>
              <a:gd name="connsiteY60" fmla="*/ 536580 h 939730"/>
              <a:gd name="connsiteX61" fmla="*/ 929563 w 939731"/>
              <a:gd name="connsiteY61" fmla="*/ 476591 h 939730"/>
              <a:gd name="connsiteX62" fmla="*/ 934699 w 939731"/>
              <a:gd name="connsiteY62" fmla="*/ 471595 h 939730"/>
              <a:gd name="connsiteX63" fmla="*/ 937704 w 939731"/>
              <a:gd name="connsiteY63" fmla="*/ 472608 h 939730"/>
              <a:gd name="connsiteX64" fmla="*/ 300573 w 939731"/>
              <a:gd name="connsiteY64" fmla="*/ 34030 h 939730"/>
              <a:gd name="connsiteX65" fmla="*/ 302250 w 939731"/>
              <a:gd name="connsiteY65" fmla="*/ 36196 h 939730"/>
              <a:gd name="connsiteX66" fmla="*/ 299420 w 939731"/>
              <a:gd name="connsiteY66" fmla="*/ 42800 h 939730"/>
              <a:gd name="connsiteX67" fmla="*/ 245056 w 939731"/>
              <a:gd name="connsiteY67" fmla="*/ 68689 h 939730"/>
              <a:gd name="connsiteX68" fmla="*/ 238138 w 939731"/>
              <a:gd name="connsiteY68" fmla="*/ 66732 h 939730"/>
              <a:gd name="connsiteX69" fmla="*/ 240095 w 939731"/>
              <a:gd name="connsiteY69" fmla="*/ 59814 h 939730"/>
              <a:gd name="connsiteX70" fmla="*/ 295647 w 939731"/>
              <a:gd name="connsiteY70" fmla="*/ 33366 h 939730"/>
              <a:gd name="connsiteX71" fmla="*/ 300573 w 939731"/>
              <a:gd name="connsiteY71" fmla="*/ 34030 h 939730"/>
              <a:gd name="connsiteX72" fmla="*/ 920200 w 939731"/>
              <a:gd name="connsiteY72" fmla="*/ 592725 h 939730"/>
              <a:gd name="connsiteX73" fmla="*/ 922052 w 939731"/>
              <a:gd name="connsiteY73" fmla="*/ 598176 h 939730"/>
              <a:gd name="connsiteX74" fmla="*/ 901403 w 939731"/>
              <a:gd name="connsiteY74" fmla="*/ 656138 h 939730"/>
              <a:gd name="connsiteX75" fmla="*/ 894730 w 939731"/>
              <a:gd name="connsiteY75" fmla="*/ 658793 h 939730"/>
              <a:gd name="connsiteX76" fmla="*/ 892075 w 939731"/>
              <a:gd name="connsiteY76" fmla="*/ 652120 h 939730"/>
              <a:gd name="connsiteX77" fmla="*/ 912269 w 939731"/>
              <a:gd name="connsiteY77" fmla="*/ 595415 h 939730"/>
              <a:gd name="connsiteX78" fmla="*/ 918523 w 939731"/>
              <a:gd name="connsiteY78" fmla="*/ 591922 h 939730"/>
              <a:gd name="connsiteX79" fmla="*/ 920200 w 939731"/>
              <a:gd name="connsiteY79" fmla="*/ 592725 h 939730"/>
              <a:gd name="connsiteX80" fmla="*/ 872020 w 939731"/>
              <a:gd name="connsiteY80" fmla="*/ 704178 h 939730"/>
              <a:gd name="connsiteX81" fmla="*/ 873313 w 939731"/>
              <a:gd name="connsiteY81" fmla="*/ 710851 h 939730"/>
              <a:gd name="connsiteX82" fmla="*/ 845782 w 939731"/>
              <a:gd name="connsiteY82" fmla="*/ 751798 h 939730"/>
              <a:gd name="connsiteX83" fmla="*/ 838340 w 939731"/>
              <a:gd name="connsiteY83" fmla="*/ 761476 h 939730"/>
              <a:gd name="connsiteX84" fmla="*/ 831212 w 939731"/>
              <a:gd name="connsiteY84" fmla="*/ 762315 h 939730"/>
              <a:gd name="connsiteX85" fmla="*/ 830374 w 939731"/>
              <a:gd name="connsiteY85" fmla="*/ 755187 h 939730"/>
              <a:gd name="connsiteX86" fmla="*/ 837676 w 939731"/>
              <a:gd name="connsiteY86" fmla="*/ 745719 h 939730"/>
              <a:gd name="connsiteX87" fmla="*/ 864613 w 939731"/>
              <a:gd name="connsiteY87" fmla="*/ 705645 h 939730"/>
              <a:gd name="connsiteX88" fmla="*/ 871566 w 939731"/>
              <a:gd name="connsiteY88" fmla="*/ 703898 h 939730"/>
              <a:gd name="connsiteX89" fmla="*/ 872020 w 939731"/>
              <a:gd name="connsiteY89" fmla="*/ 704178 h 939730"/>
              <a:gd name="connsiteX90" fmla="*/ 796659 w 939731"/>
              <a:gd name="connsiteY90" fmla="*/ 799419 h 939730"/>
              <a:gd name="connsiteX91" fmla="*/ 797253 w 939731"/>
              <a:gd name="connsiteY91" fmla="*/ 799943 h 939730"/>
              <a:gd name="connsiteX92" fmla="*/ 797148 w 939731"/>
              <a:gd name="connsiteY92" fmla="*/ 807105 h 939730"/>
              <a:gd name="connsiteX93" fmla="*/ 750331 w 939731"/>
              <a:gd name="connsiteY93" fmla="*/ 847005 h 939730"/>
              <a:gd name="connsiteX94" fmla="*/ 743238 w 939731"/>
              <a:gd name="connsiteY94" fmla="*/ 845956 h 939730"/>
              <a:gd name="connsiteX95" fmla="*/ 744287 w 939731"/>
              <a:gd name="connsiteY95" fmla="*/ 838864 h 939730"/>
              <a:gd name="connsiteX96" fmla="*/ 790091 w 939731"/>
              <a:gd name="connsiteY96" fmla="*/ 799838 h 939730"/>
              <a:gd name="connsiteX97" fmla="*/ 796659 w 939731"/>
              <a:gd name="connsiteY97" fmla="*/ 799419 h 939730"/>
              <a:gd name="connsiteX98" fmla="*/ 699216 w 939731"/>
              <a:gd name="connsiteY98" fmla="*/ 871950 h 939730"/>
              <a:gd name="connsiteX99" fmla="*/ 700614 w 939731"/>
              <a:gd name="connsiteY99" fmla="*/ 873558 h 939730"/>
              <a:gd name="connsiteX100" fmla="*/ 698657 w 939731"/>
              <a:gd name="connsiteY100" fmla="*/ 880475 h 939730"/>
              <a:gd name="connsiteX101" fmla="*/ 643036 w 939731"/>
              <a:gd name="connsiteY101" fmla="*/ 906784 h 939730"/>
              <a:gd name="connsiteX102" fmla="*/ 636433 w 939731"/>
              <a:gd name="connsiteY102" fmla="*/ 903919 h 939730"/>
              <a:gd name="connsiteX103" fmla="*/ 639298 w 939731"/>
              <a:gd name="connsiteY103" fmla="*/ 897316 h 939730"/>
              <a:gd name="connsiteX104" fmla="*/ 693731 w 939731"/>
              <a:gd name="connsiteY104" fmla="*/ 871566 h 939730"/>
              <a:gd name="connsiteX105" fmla="*/ 699216 w 939731"/>
              <a:gd name="connsiteY105" fmla="*/ 871950 h 939730"/>
              <a:gd name="connsiteX106" fmla="*/ 13102 w 939731"/>
              <a:gd name="connsiteY106" fmla="*/ 397212 h 939730"/>
              <a:gd name="connsiteX107" fmla="*/ 15094 w 939731"/>
              <a:gd name="connsiteY107" fmla="*/ 402033 h 939730"/>
              <a:gd name="connsiteX108" fmla="*/ 10167 w 939731"/>
              <a:gd name="connsiteY108" fmla="*/ 462022 h 939730"/>
              <a:gd name="connsiteX109" fmla="*/ 4997 w 939731"/>
              <a:gd name="connsiteY109" fmla="*/ 467018 h 939730"/>
              <a:gd name="connsiteX110" fmla="*/ 0 w 939731"/>
              <a:gd name="connsiteY110" fmla="*/ 461847 h 939730"/>
              <a:gd name="connsiteX111" fmla="*/ 5031 w 939731"/>
              <a:gd name="connsiteY111" fmla="*/ 400531 h 939730"/>
              <a:gd name="connsiteX112" fmla="*/ 10796 w 939731"/>
              <a:gd name="connsiteY112" fmla="*/ 396268 h 939730"/>
              <a:gd name="connsiteX113" fmla="*/ 13102 w 939731"/>
              <a:gd name="connsiteY113" fmla="*/ 397212 h 939730"/>
              <a:gd name="connsiteX114" fmla="*/ 586227 w 939731"/>
              <a:gd name="connsiteY114" fmla="*/ 916601 h 939730"/>
              <a:gd name="connsiteX115" fmla="*/ 588113 w 939731"/>
              <a:gd name="connsiteY115" fmla="*/ 919431 h 939730"/>
              <a:gd name="connsiteX116" fmla="*/ 584410 w 939731"/>
              <a:gd name="connsiteY116" fmla="*/ 925580 h 939730"/>
              <a:gd name="connsiteX117" fmla="*/ 523897 w 939731"/>
              <a:gd name="connsiteY117" fmla="*/ 936621 h 939730"/>
              <a:gd name="connsiteX118" fmla="*/ 518272 w 939731"/>
              <a:gd name="connsiteY118" fmla="*/ 932149 h 939730"/>
              <a:gd name="connsiteX119" fmla="*/ 522744 w 939731"/>
              <a:gd name="connsiteY119" fmla="*/ 926524 h 939730"/>
              <a:gd name="connsiteX120" fmla="*/ 581964 w 939731"/>
              <a:gd name="connsiteY120" fmla="*/ 915728 h 939730"/>
              <a:gd name="connsiteX121" fmla="*/ 586227 w 939731"/>
              <a:gd name="connsiteY121" fmla="*/ 916601 h 939730"/>
              <a:gd name="connsiteX122" fmla="*/ 11111 w 939731"/>
              <a:gd name="connsiteY122" fmla="*/ 518656 h 939730"/>
              <a:gd name="connsiteX123" fmla="*/ 13102 w 939731"/>
              <a:gd name="connsiteY123" fmla="*/ 522150 h 939730"/>
              <a:gd name="connsiteX124" fmla="*/ 23828 w 939731"/>
              <a:gd name="connsiteY124" fmla="*/ 581405 h 939730"/>
              <a:gd name="connsiteX125" fmla="*/ 20125 w 939731"/>
              <a:gd name="connsiteY125" fmla="*/ 587554 h 939730"/>
              <a:gd name="connsiteX126" fmla="*/ 13976 w 939731"/>
              <a:gd name="connsiteY126" fmla="*/ 583851 h 939730"/>
              <a:gd name="connsiteX127" fmla="*/ 3005 w 939731"/>
              <a:gd name="connsiteY127" fmla="*/ 523303 h 939730"/>
              <a:gd name="connsiteX128" fmla="*/ 7477 w 939731"/>
              <a:gd name="connsiteY128" fmla="*/ 517678 h 939730"/>
              <a:gd name="connsiteX129" fmla="*/ 11111 w 939731"/>
              <a:gd name="connsiteY129" fmla="*/ 518656 h 939730"/>
              <a:gd name="connsiteX130" fmla="*/ 465550 w 939731"/>
              <a:gd name="connsiteY130" fmla="*/ 930577 h 939730"/>
              <a:gd name="connsiteX131" fmla="*/ 467577 w 939731"/>
              <a:gd name="connsiteY131" fmla="*/ 934734 h 939730"/>
              <a:gd name="connsiteX132" fmla="*/ 462441 w 939731"/>
              <a:gd name="connsiteY132" fmla="*/ 939730 h 939730"/>
              <a:gd name="connsiteX133" fmla="*/ 401160 w 939731"/>
              <a:gd name="connsiteY133" fmla="*/ 934804 h 939730"/>
              <a:gd name="connsiteX134" fmla="*/ 396862 w 939731"/>
              <a:gd name="connsiteY134" fmla="*/ 929039 h 939730"/>
              <a:gd name="connsiteX135" fmla="*/ 402627 w 939731"/>
              <a:gd name="connsiteY135" fmla="*/ 924742 h 939730"/>
              <a:gd name="connsiteX136" fmla="*/ 462616 w 939731"/>
              <a:gd name="connsiteY136" fmla="*/ 929563 h 939730"/>
              <a:gd name="connsiteX137" fmla="*/ 465550 w 939731"/>
              <a:gd name="connsiteY137" fmla="*/ 930577 h 939730"/>
              <a:gd name="connsiteX138" fmla="*/ 40529 w 939731"/>
              <a:gd name="connsiteY138" fmla="*/ 636538 h 939730"/>
              <a:gd name="connsiteX139" fmla="*/ 42206 w 939731"/>
              <a:gd name="connsiteY139" fmla="*/ 638739 h 939730"/>
              <a:gd name="connsiteX140" fmla="*/ 67885 w 939731"/>
              <a:gd name="connsiteY140" fmla="*/ 693207 h 939730"/>
              <a:gd name="connsiteX141" fmla="*/ 65894 w 939731"/>
              <a:gd name="connsiteY141" fmla="*/ 700125 h 939730"/>
              <a:gd name="connsiteX142" fmla="*/ 58976 w 939731"/>
              <a:gd name="connsiteY142" fmla="*/ 698133 h 939730"/>
              <a:gd name="connsiteX143" fmla="*/ 32737 w 939731"/>
              <a:gd name="connsiteY143" fmla="*/ 642477 h 939730"/>
              <a:gd name="connsiteX144" fmla="*/ 35602 w 939731"/>
              <a:gd name="connsiteY144" fmla="*/ 635909 h 939730"/>
              <a:gd name="connsiteX145" fmla="*/ 40529 w 939731"/>
              <a:gd name="connsiteY145" fmla="*/ 636538 h 939730"/>
              <a:gd name="connsiteX146" fmla="*/ 345468 w 939731"/>
              <a:gd name="connsiteY146" fmla="*/ 912933 h 939730"/>
              <a:gd name="connsiteX147" fmla="*/ 347285 w 939731"/>
              <a:gd name="connsiteY147" fmla="*/ 918383 h 939730"/>
              <a:gd name="connsiteX148" fmla="*/ 340996 w 939731"/>
              <a:gd name="connsiteY148" fmla="*/ 921877 h 939730"/>
              <a:gd name="connsiteX149" fmla="*/ 283069 w 939731"/>
              <a:gd name="connsiteY149" fmla="*/ 901159 h 939730"/>
              <a:gd name="connsiteX150" fmla="*/ 280448 w 939731"/>
              <a:gd name="connsiteY150" fmla="*/ 894486 h 939730"/>
              <a:gd name="connsiteX151" fmla="*/ 287122 w 939731"/>
              <a:gd name="connsiteY151" fmla="*/ 891865 h 939730"/>
              <a:gd name="connsiteX152" fmla="*/ 343791 w 939731"/>
              <a:gd name="connsiteY152" fmla="*/ 912129 h 939730"/>
              <a:gd name="connsiteX153" fmla="*/ 345468 w 939731"/>
              <a:gd name="connsiteY153" fmla="*/ 912933 h 939730"/>
              <a:gd name="connsiteX154" fmla="*/ 99469 w 939731"/>
              <a:gd name="connsiteY154" fmla="*/ 742749 h 939730"/>
              <a:gd name="connsiteX155" fmla="*/ 100482 w 939731"/>
              <a:gd name="connsiteY155" fmla="*/ 743798 h 939730"/>
              <a:gd name="connsiteX156" fmla="*/ 139473 w 939731"/>
              <a:gd name="connsiteY156" fmla="*/ 789671 h 939730"/>
              <a:gd name="connsiteX157" fmla="*/ 139368 w 939731"/>
              <a:gd name="connsiteY157" fmla="*/ 796834 h 939730"/>
              <a:gd name="connsiteX158" fmla="*/ 132206 w 939731"/>
              <a:gd name="connsiteY158" fmla="*/ 796729 h 939730"/>
              <a:gd name="connsiteX159" fmla="*/ 92342 w 939731"/>
              <a:gd name="connsiteY159" fmla="*/ 749842 h 939730"/>
              <a:gd name="connsiteX160" fmla="*/ 93390 w 939731"/>
              <a:gd name="connsiteY160" fmla="*/ 742749 h 939730"/>
              <a:gd name="connsiteX161" fmla="*/ 99469 w 939731"/>
              <a:gd name="connsiteY161" fmla="*/ 742749 h 939730"/>
              <a:gd name="connsiteX162" fmla="*/ 234086 w 939731"/>
              <a:gd name="connsiteY162" fmla="*/ 864613 h 939730"/>
              <a:gd name="connsiteX163" fmla="*/ 235378 w 939731"/>
              <a:gd name="connsiteY163" fmla="*/ 871287 h 939730"/>
              <a:gd name="connsiteX164" fmla="*/ 228426 w 939731"/>
              <a:gd name="connsiteY164" fmla="*/ 873034 h 939730"/>
              <a:gd name="connsiteX165" fmla="*/ 177870 w 939731"/>
              <a:gd name="connsiteY165" fmla="*/ 838026 h 939730"/>
              <a:gd name="connsiteX166" fmla="*/ 177032 w 939731"/>
              <a:gd name="connsiteY166" fmla="*/ 830898 h 939730"/>
              <a:gd name="connsiteX167" fmla="*/ 184159 w 939731"/>
              <a:gd name="connsiteY167" fmla="*/ 830060 h 939730"/>
              <a:gd name="connsiteX168" fmla="*/ 233666 w 939731"/>
              <a:gd name="connsiteY168" fmla="*/ 864334 h 939730"/>
              <a:gd name="connsiteX169" fmla="*/ 234086 w 939731"/>
              <a:gd name="connsiteY169" fmla="*/ 86461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939731" h="939730">
                <a:moveTo>
                  <a:pt x="751798" y="93949"/>
                </a:moveTo>
                <a:cubicBezTo>
                  <a:pt x="754908" y="96290"/>
                  <a:pt x="757982" y="98666"/>
                  <a:pt x="761022" y="101041"/>
                </a:cubicBezTo>
                <a:cubicBezTo>
                  <a:pt x="763223" y="102788"/>
                  <a:pt x="763607" y="105968"/>
                  <a:pt x="761860" y="108169"/>
                </a:cubicBezTo>
                <a:cubicBezTo>
                  <a:pt x="760114" y="110370"/>
                  <a:pt x="756829" y="110614"/>
                  <a:pt x="754733" y="109007"/>
                </a:cubicBezTo>
                <a:cubicBezTo>
                  <a:pt x="739011" y="96639"/>
                  <a:pt x="722276" y="85075"/>
                  <a:pt x="705156" y="74838"/>
                </a:cubicBezTo>
                <a:cubicBezTo>
                  <a:pt x="702745" y="73370"/>
                  <a:pt x="701977" y="70296"/>
                  <a:pt x="703409" y="67885"/>
                </a:cubicBezTo>
                <a:cubicBezTo>
                  <a:pt x="704841" y="65474"/>
                  <a:pt x="707951" y="64706"/>
                  <a:pt x="710362" y="66138"/>
                </a:cubicBezTo>
                <a:cubicBezTo>
                  <a:pt x="724582" y="74593"/>
                  <a:pt x="738522" y="83957"/>
                  <a:pt x="751798" y="93949"/>
                </a:cubicBezTo>
                <a:close/>
                <a:moveTo>
                  <a:pt x="806162" y="141674"/>
                </a:moveTo>
                <a:cubicBezTo>
                  <a:pt x="806372" y="141814"/>
                  <a:pt x="806581" y="141989"/>
                  <a:pt x="806756" y="142198"/>
                </a:cubicBezTo>
                <a:cubicBezTo>
                  <a:pt x="821046" y="156872"/>
                  <a:pt x="834497" y="172595"/>
                  <a:pt x="846725" y="188981"/>
                </a:cubicBezTo>
                <a:cubicBezTo>
                  <a:pt x="848402" y="191217"/>
                  <a:pt x="847948" y="194396"/>
                  <a:pt x="845677" y="196073"/>
                </a:cubicBezTo>
                <a:cubicBezTo>
                  <a:pt x="843441" y="197750"/>
                  <a:pt x="840262" y="197261"/>
                  <a:pt x="838585" y="195025"/>
                </a:cubicBezTo>
                <a:cubicBezTo>
                  <a:pt x="826636" y="178988"/>
                  <a:pt x="813499" y="163616"/>
                  <a:pt x="799489" y="149256"/>
                </a:cubicBezTo>
                <a:cubicBezTo>
                  <a:pt x="797532" y="147264"/>
                  <a:pt x="797567" y="144015"/>
                  <a:pt x="799594" y="142094"/>
                </a:cubicBezTo>
                <a:cubicBezTo>
                  <a:pt x="801410" y="140312"/>
                  <a:pt x="804205" y="140207"/>
                  <a:pt x="806162" y="141674"/>
                </a:cubicBezTo>
                <a:close/>
                <a:moveTo>
                  <a:pt x="656662" y="38712"/>
                </a:moveTo>
                <a:cubicBezTo>
                  <a:pt x="658479" y="40074"/>
                  <a:pt x="659212" y="42590"/>
                  <a:pt x="658269" y="44791"/>
                </a:cubicBezTo>
                <a:cubicBezTo>
                  <a:pt x="657151" y="47376"/>
                  <a:pt x="654181" y="48564"/>
                  <a:pt x="651596" y="47446"/>
                </a:cubicBezTo>
                <a:cubicBezTo>
                  <a:pt x="633218" y="39515"/>
                  <a:pt x="614142" y="32737"/>
                  <a:pt x="594891" y="27322"/>
                </a:cubicBezTo>
                <a:cubicBezTo>
                  <a:pt x="592201" y="26553"/>
                  <a:pt x="590629" y="23758"/>
                  <a:pt x="591398" y="21068"/>
                </a:cubicBezTo>
                <a:cubicBezTo>
                  <a:pt x="592166" y="18378"/>
                  <a:pt x="594961" y="16806"/>
                  <a:pt x="597651" y="17574"/>
                </a:cubicBezTo>
                <a:cubicBezTo>
                  <a:pt x="617322" y="23129"/>
                  <a:pt x="636852" y="30047"/>
                  <a:pt x="655614" y="38153"/>
                </a:cubicBezTo>
                <a:cubicBezTo>
                  <a:pt x="655998" y="38293"/>
                  <a:pt x="656347" y="38467"/>
                  <a:pt x="656662" y="38712"/>
                </a:cubicBezTo>
                <a:close/>
                <a:moveTo>
                  <a:pt x="878833" y="239047"/>
                </a:moveTo>
                <a:cubicBezTo>
                  <a:pt x="879392" y="239466"/>
                  <a:pt x="879846" y="239990"/>
                  <a:pt x="880231" y="240619"/>
                </a:cubicBezTo>
                <a:cubicBezTo>
                  <a:pt x="890188" y="258472"/>
                  <a:pt x="899062" y="277164"/>
                  <a:pt x="906609" y="296206"/>
                </a:cubicBezTo>
                <a:cubicBezTo>
                  <a:pt x="907657" y="298826"/>
                  <a:pt x="906364" y="301761"/>
                  <a:pt x="903744" y="302809"/>
                </a:cubicBezTo>
                <a:cubicBezTo>
                  <a:pt x="901124" y="303857"/>
                  <a:pt x="898189" y="302564"/>
                  <a:pt x="897141" y="299944"/>
                </a:cubicBezTo>
                <a:cubicBezTo>
                  <a:pt x="889769" y="281322"/>
                  <a:pt x="881069" y="263014"/>
                  <a:pt x="871322" y="245545"/>
                </a:cubicBezTo>
                <a:cubicBezTo>
                  <a:pt x="869959" y="243100"/>
                  <a:pt x="870832" y="239990"/>
                  <a:pt x="873278" y="238628"/>
                </a:cubicBezTo>
                <a:cubicBezTo>
                  <a:pt x="875095" y="237649"/>
                  <a:pt x="877261" y="237894"/>
                  <a:pt x="878833" y="239047"/>
                </a:cubicBezTo>
                <a:close/>
                <a:moveTo>
                  <a:pt x="539794" y="5730"/>
                </a:moveTo>
                <a:cubicBezTo>
                  <a:pt x="541226" y="6813"/>
                  <a:pt x="542065" y="8630"/>
                  <a:pt x="541785" y="10517"/>
                </a:cubicBezTo>
                <a:cubicBezTo>
                  <a:pt x="541401" y="13277"/>
                  <a:pt x="538816" y="15233"/>
                  <a:pt x="536021" y="14814"/>
                </a:cubicBezTo>
                <a:cubicBezTo>
                  <a:pt x="516211" y="11949"/>
                  <a:pt x="496051" y="10377"/>
                  <a:pt x="475997" y="10132"/>
                </a:cubicBezTo>
                <a:cubicBezTo>
                  <a:pt x="473202" y="10098"/>
                  <a:pt x="470966" y="7792"/>
                  <a:pt x="471001" y="4997"/>
                </a:cubicBezTo>
                <a:cubicBezTo>
                  <a:pt x="471036" y="2202"/>
                  <a:pt x="473342" y="-35"/>
                  <a:pt x="476137" y="0"/>
                </a:cubicBezTo>
                <a:cubicBezTo>
                  <a:pt x="496610" y="245"/>
                  <a:pt x="517259" y="1852"/>
                  <a:pt x="537488" y="4787"/>
                </a:cubicBezTo>
                <a:cubicBezTo>
                  <a:pt x="538361" y="4892"/>
                  <a:pt x="539130" y="5241"/>
                  <a:pt x="539794" y="5730"/>
                </a:cubicBezTo>
                <a:close/>
                <a:moveTo>
                  <a:pt x="923624" y="351967"/>
                </a:moveTo>
                <a:cubicBezTo>
                  <a:pt x="924532" y="352631"/>
                  <a:pt x="925196" y="353609"/>
                  <a:pt x="925510" y="354797"/>
                </a:cubicBezTo>
                <a:cubicBezTo>
                  <a:pt x="930507" y="374642"/>
                  <a:pt x="934245" y="394976"/>
                  <a:pt x="936621" y="415310"/>
                </a:cubicBezTo>
                <a:cubicBezTo>
                  <a:pt x="936935" y="418105"/>
                  <a:pt x="934944" y="420620"/>
                  <a:pt x="932184" y="420935"/>
                </a:cubicBezTo>
                <a:cubicBezTo>
                  <a:pt x="929424" y="421249"/>
                  <a:pt x="926873" y="419258"/>
                  <a:pt x="926559" y="416497"/>
                </a:cubicBezTo>
                <a:cubicBezTo>
                  <a:pt x="924253" y="396618"/>
                  <a:pt x="920584" y="376703"/>
                  <a:pt x="915693" y="357277"/>
                </a:cubicBezTo>
                <a:cubicBezTo>
                  <a:pt x="914994" y="354552"/>
                  <a:pt x="916671" y="351792"/>
                  <a:pt x="919361" y="351128"/>
                </a:cubicBezTo>
                <a:cubicBezTo>
                  <a:pt x="920864" y="350744"/>
                  <a:pt x="922436" y="351093"/>
                  <a:pt x="923624" y="351967"/>
                </a:cubicBezTo>
                <a:close/>
                <a:moveTo>
                  <a:pt x="418349" y="4193"/>
                </a:moveTo>
                <a:cubicBezTo>
                  <a:pt x="419432" y="4997"/>
                  <a:pt x="420166" y="6219"/>
                  <a:pt x="420341" y="7652"/>
                </a:cubicBezTo>
                <a:cubicBezTo>
                  <a:pt x="420655" y="10447"/>
                  <a:pt x="418699" y="12962"/>
                  <a:pt x="415903" y="13277"/>
                </a:cubicBezTo>
                <a:cubicBezTo>
                  <a:pt x="396024" y="15618"/>
                  <a:pt x="376109" y="19321"/>
                  <a:pt x="356718" y="24247"/>
                </a:cubicBezTo>
                <a:cubicBezTo>
                  <a:pt x="353993" y="24946"/>
                  <a:pt x="351233" y="23269"/>
                  <a:pt x="350534" y="20579"/>
                </a:cubicBezTo>
                <a:cubicBezTo>
                  <a:pt x="349836" y="17854"/>
                  <a:pt x="351478" y="15094"/>
                  <a:pt x="354203" y="14395"/>
                </a:cubicBezTo>
                <a:cubicBezTo>
                  <a:pt x="374013" y="9364"/>
                  <a:pt x="394382" y="5590"/>
                  <a:pt x="414716" y="3215"/>
                </a:cubicBezTo>
                <a:cubicBezTo>
                  <a:pt x="416043" y="3040"/>
                  <a:pt x="417336" y="3424"/>
                  <a:pt x="418349" y="4193"/>
                </a:cubicBezTo>
                <a:close/>
                <a:moveTo>
                  <a:pt x="937704" y="472608"/>
                </a:moveTo>
                <a:cubicBezTo>
                  <a:pt x="938962" y="473551"/>
                  <a:pt x="939765" y="475054"/>
                  <a:pt x="939730" y="476731"/>
                </a:cubicBezTo>
                <a:cubicBezTo>
                  <a:pt x="939451" y="497204"/>
                  <a:pt x="937809" y="517818"/>
                  <a:pt x="934874" y="538047"/>
                </a:cubicBezTo>
                <a:cubicBezTo>
                  <a:pt x="934455" y="540807"/>
                  <a:pt x="931904" y="542729"/>
                  <a:pt x="929109" y="542344"/>
                </a:cubicBezTo>
                <a:cubicBezTo>
                  <a:pt x="926314" y="541960"/>
                  <a:pt x="924427" y="539375"/>
                  <a:pt x="924812" y="536580"/>
                </a:cubicBezTo>
                <a:cubicBezTo>
                  <a:pt x="927677" y="516805"/>
                  <a:pt x="929284" y="496611"/>
                  <a:pt x="929563" y="476591"/>
                </a:cubicBezTo>
                <a:cubicBezTo>
                  <a:pt x="929598" y="473796"/>
                  <a:pt x="931904" y="471560"/>
                  <a:pt x="934699" y="471595"/>
                </a:cubicBezTo>
                <a:cubicBezTo>
                  <a:pt x="935852" y="471595"/>
                  <a:pt x="936900" y="471979"/>
                  <a:pt x="937704" y="472608"/>
                </a:cubicBezTo>
                <a:close/>
                <a:moveTo>
                  <a:pt x="300573" y="34030"/>
                </a:moveTo>
                <a:cubicBezTo>
                  <a:pt x="301306" y="34589"/>
                  <a:pt x="301866" y="35323"/>
                  <a:pt x="302250" y="36196"/>
                </a:cubicBezTo>
                <a:cubicBezTo>
                  <a:pt x="303298" y="38817"/>
                  <a:pt x="302005" y="41751"/>
                  <a:pt x="299420" y="42800"/>
                </a:cubicBezTo>
                <a:cubicBezTo>
                  <a:pt x="280798" y="50206"/>
                  <a:pt x="262525" y="58906"/>
                  <a:pt x="245056" y="68689"/>
                </a:cubicBezTo>
                <a:cubicBezTo>
                  <a:pt x="242611" y="70051"/>
                  <a:pt x="239501" y="69178"/>
                  <a:pt x="238138" y="66732"/>
                </a:cubicBezTo>
                <a:cubicBezTo>
                  <a:pt x="236776" y="64287"/>
                  <a:pt x="237649" y="61177"/>
                  <a:pt x="240095" y="59814"/>
                </a:cubicBezTo>
                <a:cubicBezTo>
                  <a:pt x="257948" y="49822"/>
                  <a:pt x="276640" y="40913"/>
                  <a:pt x="295647" y="33366"/>
                </a:cubicBezTo>
                <a:cubicBezTo>
                  <a:pt x="297358" y="32702"/>
                  <a:pt x="299210" y="33017"/>
                  <a:pt x="300573" y="34030"/>
                </a:cubicBezTo>
                <a:close/>
                <a:moveTo>
                  <a:pt x="920200" y="592725"/>
                </a:moveTo>
                <a:cubicBezTo>
                  <a:pt x="921842" y="593948"/>
                  <a:pt x="922611" y="596079"/>
                  <a:pt x="922052" y="598176"/>
                </a:cubicBezTo>
                <a:cubicBezTo>
                  <a:pt x="916462" y="617846"/>
                  <a:pt x="909544" y="637341"/>
                  <a:pt x="901403" y="656138"/>
                </a:cubicBezTo>
                <a:cubicBezTo>
                  <a:pt x="900285" y="658723"/>
                  <a:pt x="897316" y="659876"/>
                  <a:pt x="894730" y="658793"/>
                </a:cubicBezTo>
                <a:cubicBezTo>
                  <a:pt x="892180" y="657675"/>
                  <a:pt x="890992" y="654705"/>
                  <a:pt x="892075" y="652120"/>
                </a:cubicBezTo>
                <a:cubicBezTo>
                  <a:pt x="900006" y="633743"/>
                  <a:pt x="906819" y="614666"/>
                  <a:pt x="912269" y="595415"/>
                </a:cubicBezTo>
                <a:cubicBezTo>
                  <a:pt x="913038" y="592725"/>
                  <a:pt x="915833" y="591153"/>
                  <a:pt x="918523" y="591922"/>
                </a:cubicBezTo>
                <a:cubicBezTo>
                  <a:pt x="919152" y="592061"/>
                  <a:pt x="919711" y="592341"/>
                  <a:pt x="920200" y="592725"/>
                </a:cubicBezTo>
                <a:close/>
                <a:moveTo>
                  <a:pt x="872020" y="704178"/>
                </a:moveTo>
                <a:cubicBezTo>
                  <a:pt x="874082" y="705715"/>
                  <a:pt x="874675" y="708580"/>
                  <a:pt x="873313" y="710851"/>
                </a:cubicBezTo>
                <a:cubicBezTo>
                  <a:pt x="864928" y="724861"/>
                  <a:pt x="855669" y="738627"/>
                  <a:pt x="845782" y="751798"/>
                </a:cubicBezTo>
                <a:cubicBezTo>
                  <a:pt x="843336" y="755048"/>
                  <a:pt x="840855" y="758297"/>
                  <a:pt x="838340" y="761476"/>
                </a:cubicBezTo>
                <a:cubicBezTo>
                  <a:pt x="836593" y="763677"/>
                  <a:pt x="833344" y="764132"/>
                  <a:pt x="831212" y="762315"/>
                </a:cubicBezTo>
                <a:cubicBezTo>
                  <a:pt x="829011" y="760568"/>
                  <a:pt x="828627" y="757388"/>
                  <a:pt x="830374" y="755187"/>
                </a:cubicBezTo>
                <a:cubicBezTo>
                  <a:pt x="832820" y="752078"/>
                  <a:pt x="835265" y="748933"/>
                  <a:pt x="837676" y="745719"/>
                </a:cubicBezTo>
                <a:cubicBezTo>
                  <a:pt x="847319" y="732862"/>
                  <a:pt x="856403" y="719376"/>
                  <a:pt x="864613" y="705645"/>
                </a:cubicBezTo>
                <a:cubicBezTo>
                  <a:pt x="866046" y="703234"/>
                  <a:pt x="869155" y="702466"/>
                  <a:pt x="871566" y="703898"/>
                </a:cubicBezTo>
                <a:cubicBezTo>
                  <a:pt x="871706" y="703968"/>
                  <a:pt x="871880" y="704073"/>
                  <a:pt x="872020" y="704178"/>
                </a:cubicBezTo>
                <a:close/>
                <a:moveTo>
                  <a:pt x="796659" y="799419"/>
                </a:moveTo>
                <a:cubicBezTo>
                  <a:pt x="796869" y="799594"/>
                  <a:pt x="797078" y="799768"/>
                  <a:pt x="797253" y="799943"/>
                </a:cubicBezTo>
                <a:cubicBezTo>
                  <a:pt x="799209" y="801934"/>
                  <a:pt x="799174" y="805149"/>
                  <a:pt x="797148" y="807105"/>
                </a:cubicBezTo>
                <a:cubicBezTo>
                  <a:pt x="782474" y="821395"/>
                  <a:pt x="766717" y="834811"/>
                  <a:pt x="750331" y="847005"/>
                </a:cubicBezTo>
                <a:cubicBezTo>
                  <a:pt x="748095" y="848682"/>
                  <a:pt x="744916" y="848227"/>
                  <a:pt x="743238" y="845956"/>
                </a:cubicBezTo>
                <a:cubicBezTo>
                  <a:pt x="741561" y="843721"/>
                  <a:pt x="742016" y="840541"/>
                  <a:pt x="744287" y="838864"/>
                </a:cubicBezTo>
                <a:cubicBezTo>
                  <a:pt x="760323" y="826915"/>
                  <a:pt x="775731" y="813813"/>
                  <a:pt x="790091" y="799838"/>
                </a:cubicBezTo>
                <a:cubicBezTo>
                  <a:pt x="791872" y="798091"/>
                  <a:pt x="794702" y="797952"/>
                  <a:pt x="796659" y="799419"/>
                </a:cubicBezTo>
                <a:close/>
                <a:moveTo>
                  <a:pt x="699216" y="871950"/>
                </a:moveTo>
                <a:cubicBezTo>
                  <a:pt x="699775" y="872370"/>
                  <a:pt x="700230" y="872894"/>
                  <a:pt x="700614" y="873558"/>
                </a:cubicBezTo>
                <a:cubicBezTo>
                  <a:pt x="701977" y="876003"/>
                  <a:pt x="701103" y="879113"/>
                  <a:pt x="698657" y="880475"/>
                </a:cubicBezTo>
                <a:cubicBezTo>
                  <a:pt x="680804" y="890398"/>
                  <a:pt x="662077" y="899272"/>
                  <a:pt x="643036" y="906784"/>
                </a:cubicBezTo>
                <a:cubicBezTo>
                  <a:pt x="640416" y="907832"/>
                  <a:pt x="637481" y="906539"/>
                  <a:pt x="636433" y="903919"/>
                </a:cubicBezTo>
                <a:cubicBezTo>
                  <a:pt x="635385" y="901298"/>
                  <a:pt x="636677" y="898364"/>
                  <a:pt x="639298" y="897316"/>
                </a:cubicBezTo>
                <a:cubicBezTo>
                  <a:pt x="657955" y="889944"/>
                  <a:pt x="676262" y="881279"/>
                  <a:pt x="693731" y="871566"/>
                </a:cubicBezTo>
                <a:cubicBezTo>
                  <a:pt x="695478" y="870588"/>
                  <a:pt x="697644" y="870798"/>
                  <a:pt x="699216" y="871950"/>
                </a:cubicBezTo>
                <a:close/>
                <a:moveTo>
                  <a:pt x="13102" y="397212"/>
                </a:moveTo>
                <a:cubicBezTo>
                  <a:pt x="14535" y="398295"/>
                  <a:pt x="15373" y="400111"/>
                  <a:pt x="15094" y="402033"/>
                </a:cubicBezTo>
                <a:cubicBezTo>
                  <a:pt x="12159" y="421808"/>
                  <a:pt x="10517" y="442002"/>
                  <a:pt x="10167" y="462022"/>
                </a:cubicBezTo>
                <a:cubicBezTo>
                  <a:pt x="10132" y="464817"/>
                  <a:pt x="7827" y="467053"/>
                  <a:pt x="4997" y="467018"/>
                </a:cubicBezTo>
                <a:cubicBezTo>
                  <a:pt x="2202" y="466983"/>
                  <a:pt x="-35" y="464677"/>
                  <a:pt x="0" y="461847"/>
                </a:cubicBezTo>
                <a:cubicBezTo>
                  <a:pt x="350" y="441373"/>
                  <a:pt x="2027" y="420725"/>
                  <a:pt x="5031" y="400531"/>
                </a:cubicBezTo>
                <a:cubicBezTo>
                  <a:pt x="5451" y="397771"/>
                  <a:pt x="8036" y="395849"/>
                  <a:pt x="10796" y="396268"/>
                </a:cubicBezTo>
                <a:cubicBezTo>
                  <a:pt x="11670" y="396373"/>
                  <a:pt x="12438" y="396722"/>
                  <a:pt x="13102" y="397212"/>
                </a:cubicBezTo>
                <a:close/>
                <a:moveTo>
                  <a:pt x="586227" y="916601"/>
                </a:moveTo>
                <a:cubicBezTo>
                  <a:pt x="587135" y="917265"/>
                  <a:pt x="587799" y="918243"/>
                  <a:pt x="588113" y="919431"/>
                </a:cubicBezTo>
                <a:cubicBezTo>
                  <a:pt x="588777" y="922156"/>
                  <a:pt x="587135" y="924917"/>
                  <a:pt x="584410" y="925580"/>
                </a:cubicBezTo>
                <a:cubicBezTo>
                  <a:pt x="564565" y="930542"/>
                  <a:pt x="544196" y="934280"/>
                  <a:pt x="523897" y="936621"/>
                </a:cubicBezTo>
                <a:cubicBezTo>
                  <a:pt x="521102" y="936935"/>
                  <a:pt x="518586" y="934944"/>
                  <a:pt x="518272" y="932149"/>
                </a:cubicBezTo>
                <a:cubicBezTo>
                  <a:pt x="517958" y="929354"/>
                  <a:pt x="519949" y="926838"/>
                  <a:pt x="522744" y="926524"/>
                </a:cubicBezTo>
                <a:cubicBezTo>
                  <a:pt x="542624" y="924218"/>
                  <a:pt x="562539" y="920584"/>
                  <a:pt x="581964" y="915728"/>
                </a:cubicBezTo>
                <a:cubicBezTo>
                  <a:pt x="583467" y="915378"/>
                  <a:pt x="585039" y="915728"/>
                  <a:pt x="586227" y="916601"/>
                </a:cubicBezTo>
                <a:close/>
                <a:moveTo>
                  <a:pt x="11111" y="518656"/>
                </a:moveTo>
                <a:cubicBezTo>
                  <a:pt x="12194" y="519460"/>
                  <a:pt x="12927" y="520683"/>
                  <a:pt x="13102" y="522150"/>
                </a:cubicBezTo>
                <a:cubicBezTo>
                  <a:pt x="15373" y="542030"/>
                  <a:pt x="19007" y="561980"/>
                  <a:pt x="23828" y="581405"/>
                </a:cubicBezTo>
                <a:cubicBezTo>
                  <a:pt x="24492" y="584130"/>
                  <a:pt x="22850" y="586891"/>
                  <a:pt x="20125" y="587554"/>
                </a:cubicBezTo>
                <a:cubicBezTo>
                  <a:pt x="17400" y="588218"/>
                  <a:pt x="14639" y="586576"/>
                  <a:pt x="13976" y="583851"/>
                </a:cubicBezTo>
                <a:cubicBezTo>
                  <a:pt x="9014" y="564006"/>
                  <a:pt x="5346" y="543637"/>
                  <a:pt x="3005" y="523303"/>
                </a:cubicBezTo>
                <a:cubicBezTo>
                  <a:pt x="2691" y="520508"/>
                  <a:pt x="4682" y="517993"/>
                  <a:pt x="7477" y="517678"/>
                </a:cubicBezTo>
                <a:cubicBezTo>
                  <a:pt x="8840" y="517538"/>
                  <a:pt x="10132" y="517923"/>
                  <a:pt x="11111" y="518656"/>
                </a:cubicBezTo>
                <a:close/>
                <a:moveTo>
                  <a:pt x="465550" y="930577"/>
                </a:moveTo>
                <a:cubicBezTo>
                  <a:pt x="466808" y="931520"/>
                  <a:pt x="467612" y="933022"/>
                  <a:pt x="467577" y="934734"/>
                </a:cubicBezTo>
                <a:cubicBezTo>
                  <a:pt x="467542" y="937529"/>
                  <a:pt x="465236" y="939765"/>
                  <a:pt x="462441" y="939730"/>
                </a:cubicBezTo>
                <a:cubicBezTo>
                  <a:pt x="442002" y="939416"/>
                  <a:pt x="421354" y="937774"/>
                  <a:pt x="401160" y="934804"/>
                </a:cubicBezTo>
                <a:cubicBezTo>
                  <a:pt x="398399" y="934385"/>
                  <a:pt x="396478" y="931799"/>
                  <a:pt x="396862" y="929039"/>
                </a:cubicBezTo>
                <a:cubicBezTo>
                  <a:pt x="397281" y="926279"/>
                  <a:pt x="399867" y="924358"/>
                  <a:pt x="402627" y="924742"/>
                </a:cubicBezTo>
                <a:cubicBezTo>
                  <a:pt x="422402" y="927642"/>
                  <a:pt x="442596" y="929284"/>
                  <a:pt x="462616" y="929563"/>
                </a:cubicBezTo>
                <a:cubicBezTo>
                  <a:pt x="463699" y="929598"/>
                  <a:pt x="464747" y="929983"/>
                  <a:pt x="465550" y="930577"/>
                </a:cubicBezTo>
                <a:close/>
                <a:moveTo>
                  <a:pt x="40529" y="636538"/>
                </a:moveTo>
                <a:cubicBezTo>
                  <a:pt x="41262" y="637097"/>
                  <a:pt x="41856" y="637830"/>
                  <a:pt x="42206" y="638739"/>
                </a:cubicBezTo>
                <a:cubicBezTo>
                  <a:pt x="49543" y="657361"/>
                  <a:pt x="58172" y="675703"/>
                  <a:pt x="67885" y="693207"/>
                </a:cubicBezTo>
                <a:cubicBezTo>
                  <a:pt x="69248" y="695653"/>
                  <a:pt x="68374" y="698762"/>
                  <a:pt x="65894" y="700125"/>
                </a:cubicBezTo>
                <a:cubicBezTo>
                  <a:pt x="63448" y="701487"/>
                  <a:pt x="60338" y="700614"/>
                  <a:pt x="58976" y="698133"/>
                </a:cubicBezTo>
                <a:cubicBezTo>
                  <a:pt x="49053" y="680245"/>
                  <a:pt x="40214" y="661518"/>
                  <a:pt x="32737" y="642477"/>
                </a:cubicBezTo>
                <a:cubicBezTo>
                  <a:pt x="31724" y="639857"/>
                  <a:pt x="32982" y="636922"/>
                  <a:pt x="35602" y="635909"/>
                </a:cubicBezTo>
                <a:cubicBezTo>
                  <a:pt x="37314" y="635210"/>
                  <a:pt x="39166" y="635524"/>
                  <a:pt x="40529" y="636538"/>
                </a:cubicBezTo>
                <a:close/>
                <a:moveTo>
                  <a:pt x="345468" y="912933"/>
                </a:moveTo>
                <a:cubicBezTo>
                  <a:pt x="347110" y="914156"/>
                  <a:pt x="347879" y="916322"/>
                  <a:pt x="347285" y="918383"/>
                </a:cubicBezTo>
                <a:cubicBezTo>
                  <a:pt x="346516" y="921073"/>
                  <a:pt x="343721" y="922646"/>
                  <a:pt x="340996" y="921877"/>
                </a:cubicBezTo>
                <a:cubicBezTo>
                  <a:pt x="321326" y="916287"/>
                  <a:pt x="301831" y="909299"/>
                  <a:pt x="283069" y="901159"/>
                </a:cubicBezTo>
                <a:cubicBezTo>
                  <a:pt x="280483" y="900041"/>
                  <a:pt x="279330" y="897071"/>
                  <a:pt x="280448" y="894486"/>
                </a:cubicBezTo>
                <a:cubicBezTo>
                  <a:pt x="281566" y="891900"/>
                  <a:pt x="284571" y="890747"/>
                  <a:pt x="287122" y="891865"/>
                </a:cubicBezTo>
                <a:cubicBezTo>
                  <a:pt x="305499" y="899831"/>
                  <a:pt x="324540" y="906644"/>
                  <a:pt x="343791" y="912129"/>
                </a:cubicBezTo>
                <a:cubicBezTo>
                  <a:pt x="344420" y="912304"/>
                  <a:pt x="344979" y="912583"/>
                  <a:pt x="345468" y="912933"/>
                </a:cubicBezTo>
                <a:close/>
                <a:moveTo>
                  <a:pt x="99469" y="742749"/>
                </a:moveTo>
                <a:cubicBezTo>
                  <a:pt x="99853" y="743029"/>
                  <a:pt x="100203" y="743378"/>
                  <a:pt x="100482" y="743798"/>
                </a:cubicBezTo>
                <a:cubicBezTo>
                  <a:pt x="112396" y="759869"/>
                  <a:pt x="125533" y="775277"/>
                  <a:pt x="139473" y="789671"/>
                </a:cubicBezTo>
                <a:cubicBezTo>
                  <a:pt x="141430" y="791698"/>
                  <a:pt x="141395" y="794912"/>
                  <a:pt x="139368" y="796834"/>
                </a:cubicBezTo>
                <a:cubicBezTo>
                  <a:pt x="137342" y="798790"/>
                  <a:pt x="134128" y="798720"/>
                  <a:pt x="132206" y="796729"/>
                </a:cubicBezTo>
                <a:cubicBezTo>
                  <a:pt x="117951" y="782020"/>
                  <a:pt x="104535" y="766263"/>
                  <a:pt x="92342" y="749842"/>
                </a:cubicBezTo>
                <a:cubicBezTo>
                  <a:pt x="90665" y="747606"/>
                  <a:pt x="91154" y="744426"/>
                  <a:pt x="93390" y="742749"/>
                </a:cubicBezTo>
                <a:cubicBezTo>
                  <a:pt x="95242" y="741352"/>
                  <a:pt x="97722" y="741422"/>
                  <a:pt x="99469" y="742749"/>
                </a:cubicBezTo>
                <a:close/>
                <a:moveTo>
                  <a:pt x="234086" y="864613"/>
                </a:moveTo>
                <a:cubicBezTo>
                  <a:pt x="236147" y="866151"/>
                  <a:pt x="236741" y="869051"/>
                  <a:pt x="235378" y="871287"/>
                </a:cubicBezTo>
                <a:cubicBezTo>
                  <a:pt x="233946" y="873697"/>
                  <a:pt x="230801" y="874466"/>
                  <a:pt x="228426" y="873034"/>
                </a:cubicBezTo>
                <a:cubicBezTo>
                  <a:pt x="210957" y="862552"/>
                  <a:pt x="193837" y="850708"/>
                  <a:pt x="177870" y="838026"/>
                </a:cubicBezTo>
                <a:cubicBezTo>
                  <a:pt x="175669" y="836279"/>
                  <a:pt x="175320" y="833099"/>
                  <a:pt x="177032" y="830898"/>
                </a:cubicBezTo>
                <a:cubicBezTo>
                  <a:pt x="178779" y="828697"/>
                  <a:pt x="182028" y="828313"/>
                  <a:pt x="184159" y="830060"/>
                </a:cubicBezTo>
                <a:cubicBezTo>
                  <a:pt x="199811" y="842463"/>
                  <a:pt x="216547" y="854062"/>
                  <a:pt x="233666" y="864334"/>
                </a:cubicBezTo>
                <a:cubicBezTo>
                  <a:pt x="233771" y="864404"/>
                  <a:pt x="233946" y="864509"/>
                  <a:pt x="234086" y="864613"/>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grpSp>
        <p:nvGrpSpPr>
          <p:cNvPr id="361" name="图形 11">
            <a:extLst>
              <a:ext uri="{FF2B5EF4-FFF2-40B4-BE49-F238E27FC236}">
                <a16:creationId xmlns:a16="http://schemas.microsoft.com/office/drawing/2014/main" id="{6B1B1026-C4D9-FC5C-F1FC-31AC4DA875EC}"/>
              </a:ext>
            </a:extLst>
          </p:cNvPr>
          <p:cNvGrpSpPr/>
          <p:nvPr/>
        </p:nvGrpSpPr>
        <p:grpSpPr>
          <a:xfrm>
            <a:off x="9154668" y="5902850"/>
            <a:ext cx="195679" cy="195645"/>
            <a:chOff x="6093613" y="2779376"/>
            <a:chExt cx="204737" cy="204702"/>
          </a:xfrm>
          <a:solidFill>
            <a:schemeClr val="accent1">
              <a:lumMod val="60000"/>
              <a:lumOff val="40000"/>
            </a:schemeClr>
          </a:solidFill>
        </p:grpSpPr>
        <p:sp>
          <p:nvSpPr>
            <p:cNvPr id="362" name="任意多边形: 形状 361">
              <a:extLst>
                <a:ext uri="{FF2B5EF4-FFF2-40B4-BE49-F238E27FC236}">
                  <a16:creationId xmlns:a16="http://schemas.microsoft.com/office/drawing/2014/main" id="{FC17AF62-50A4-B0C3-C057-0B3BB974D0B3}"/>
                </a:ext>
              </a:extLst>
            </p:cNvPr>
            <p:cNvSpPr/>
            <p:nvPr/>
          </p:nvSpPr>
          <p:spPr>
            <a:xfrm>
              <a:off x="6093613" y="2779376"/>
              <a:ext cx="204737" cy="204702"/>
            </a:xfrm>
            <a:custGeom>
              <a:avLst/>
              <a:gdLst>
                <a:gd name="connsiteX0" fmla="*/ 102369 w 204737"/>
                <a:gd name="connsiteY0" fmla="*/ 204702 h 204702"/>
                <a:gd name="connsiteX1" fmla="*/ 0 w 204737"/>
                <a:gd name="connsiteY1" fmla="*/ 102334 h 204702"/>
                <a:gd name="connsiteX2" fmla="*/ 102369 w 204737"/>
                <a:gd name="connsiteY2" fmla="*/ 0 h 204702"/>
                <a:gd name="connsiteX3" fmla="*/ 204737 w 204737"/>
                <a:gd name="connsiteY3" fmla="*/ 102334 h 204702"/>
                <a:gd name="connsiteX4" fmla="*/ 102369 w 204737"/>
                <a:gd name="connsiteY4" fmla="*/ 204702 h 204702"/>
                <a:gd name="connsiteX5" fmla="*/ 102369 w 204737"/>
                <a:gd name="connsiteY5" fmla="*/ 7616 h 204702"/>
                <a:gd name="connsiteX6" fmla="*/ 7651 w 204737"/>
                <a:gd name="connsiteY6" fmla="*/ 102334 h 204702"/>
                <a:gd name="connsiteX7" fmla="*/ 102369 w 204737"/>
                <a:gd name="connsiteY7" fmla="*/ 197051 h 204702"/>
                <a:gd name="connsiteX8" fmla="*/ 197086 w 204737"/>
                <a:gd name="connsiteY8" fmla="*/ 102334 h 204702"/>
                <a:gd name="connsiteX9" fmla="*/ 102369 w 204737"/>
                <a:gd name="connsiteY9" fmla="*/ 7616 h 20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37" h="204702">
                  <a:moveTo>
                    <a:pt x="102369" y="204702"/>
                  </a:moveTo>
                  <a:cubicBezTo>
                    <a:pt x="45944" y="204702"/>
                    <a:pt x="0" y="158794"/>
                    <a:pt x="0" y="102334"/>
                  </a:cubicBezTo>
                  <a:cubicBezTo>
                    <a:pt x="0" y="45909"/>
                    <a:pt x="45909" y="0"/>
                    <a:pt x="102369" y="0"/>
                  </a:cubicBezTo>
                  <a:cubicBezTo>
                    <a:pt x="158794" y="0"/>
                    <a:pt x="204737" y="45909"/>
                    <a:pt x="204737" y="102334"/>
                  </a:cubicBezTo>
                  <a:cubicBezTo>
                    <a:pt x="204702" y="158759"/>
                    <a:pt x="158794" y="204702"/>
                    <a:pt x="102369" y="204702"/>
                  </a:cubicBezTo>
                  <a:close/>
                  <a:moveTo>
                    <a:pt x="102369" y="7616"/>
                  </a:moveTo>
                  <a:cubicBezTo>
                    <a:pt x="50136" y="7616"/>
                    <a:pt x="7651" y="50101"/>
                    <a:pt x="7651" y="102334"/>
                  </a:cubicBezTo>
                  <a:cubicBezTo>
                    <a:pt x="7651" y="154566"/>
                    <a:pt x="50136" y="197051"/>
                    <a:pt x="102369" y="197051"/>
                  </a:cubicBezTo>
                  <a:cubicBezTo>
                    <a:pt x="154601" y="197051"/>
                    <a:pt x="197086" y="154566"/>
                    <a:pt x="197086" y="102334"/>
                  </a:cubicBezTo>
                  <a:cubicBezTo>
                    <a:pt x="197086" y="50101"/>
                    <a:pt x="154601" y="7616"/>
                    <a:pt x="102369" y="7616"/>
                  </a:cubicBezTo>
                  <a:close/>
                </a:path>
              </a:pathLst>
            </a:custGeom>
            <a:grpFill/>
            <a:ln w="3494" cap="flat">
              <a:noFill/>
              <a:prstDash val="solid"/>
              <a:miter/>
            </a:ln>
          </p:spPr>
          <p:txBody>
            <a:bodyPr rtlCol="0" anchor="ctr">
              <a:noAutofit/>
            </a:bodyPr>
            <a:lstStyle/>
            <a:p>
              <a:endParaRPr lang="en-US"/>
            </a:p>
          </p:txBody>
        </p:sp>
        <p:sp>
          <p:nvSpPr>
            <p:cNvPr id="363" name="任意多边形: 形状 362">
              <a:extLst>
                <a:ext uri="{FF2B5EF4-FFF2-40B4-BE49-F238E27FC236}">
                  <a16:creationId xmlns:a16="http://schemas.microsoft.com/office/drawing/2014/main" id="{6EB94DF9-3CFF-9ADE-DDF5-654E361CFF45}"/>
                </a:ext>
              </a:extLst>
            </p:cNvPr>
            <p:cNvSpPr/>
            <p:nvPr/>
          </p:nvSpPr>
          <p:spPr>
            <a:xfrm>
              <a:off x="6118465" y="2825331"/>
              <a:ext cx="150386" cy="120001"/>
            </a:xfrm>
            <a:custGeom>
              <a:avLst/>
              <a:gdLst>
                <a:gd name="connsiteX0" fmla="*/ 61760 w 150386"/>
                <a:gd name="connsiteY0" fmla="*/ 120001 h 120001"/>
                <a:gd name="connsiteX1" fmla="*/ 59279 w 150386"/>
                <a:gd name="connsiteY1" fmla="*/ 119757 h 120001"/>
                <a:gd name="connsiteX2" fmla="*/ 59279 w 150386"/>
                <a:gd name="connsiteY2" fmla="*/ 119757 h 120001"/>
                <a:gd name="connsiteX3" fmla="*/ 52012 w 150386"/>
                <a:gd name="connsiteY3" fmla="*/ 115599 h 120001"/>
                <a:gd name="connsiteX4" fmla="*/ 3274 w 150386"/>
                <a:gd name="connsiteY4" fmla="*/ 60641 h 120001"/>
                <a:gd name="connsiteX5" fmla="*/ 24 w 150386"/>
                <a:gd name="connsiteY5" fmla="*/ 51208 h 120001"/>
                <a:gd name="connsiteX6" fmla="*/ 4392 w 150386"/>
                <a:gd name="connsiteY6" fmla="*/ 42264 h 120001"/>
                <a:gd name="connsiteX7" fmla="*/ 22734 w 150386"/>
                <a:gd name="connsiteY7" fmla="*/ 43417 h 120001"/>
                <a:gd name="connsiteX8" fmla="*/ 61271 w 150386"/>
                <a:gd name="connsiteY8" fmla="*/ 86810 h 120001"/>
                <a:gd name="connsiteX9" fmla="*/ 127269 w 150386"/>
                <a:gd name="connsiteY9" fmla="*/ 4845 h 120001"/>
                <a:gd name="connsiteX10" fmla="*/ 145541 w 150386"/>
                <a:gd name="connsiteY10" fmla="*/ 2854 h 120001"/>
                <a:gd name="connsiteX11" fmla="*/ 147533 w 150386"/>
                <a:gd name="connsiteY11" fmla="*/ 21126 h 120001"/>
                <a:gd name="connsiteX12" fmla="*/ 71892 w 150386"/>
                <a:gd name="connsiteY12" fmla="*/ 115075 h 120001"/>
                <a:gd name="connsiteX13" fmla="*/ 62039 w 150386"/>
                <a:gd name="connsiteY13" fmla="*/ 119931 h 120001"/>
                <a:gd name="connsiteX14" fmla="*/ 61760 w 150386"/>
                <a:gd name="connsiteY14" fmla="*/ 120001 h 120001"/>
                <a:gd name="connsiteX15" fmla="*/ 12986 w 150386"/>
                <a:gd name="connsiteY15" fmla="*/ 46666 h 120001"/>
                <a:gd name="connsiteX16" fmla="*/ 9423 w 150386"/>
                <a:gd name="connsiteY16" fmla="*/ 47994 h 120001"/>
                <a:gd name="connsiteX17" fmla="*/ 7606 w 150386"/>
                <a:gd name="connsiteY17" fmla="*/ 51697 h 120001"/>
                <a:gd name="connsiteX18" fmla="*/ 8933 w 150386"/>
                <a:gd name="connsiteY18" fmla="*/ 55575 h 120001"/>
                <a:gd name="connsiteX19" fmla="*/ 57672 w 150386"/>
                <a:gd name="connsiteY19" fmla="*/ 110533 h 120001"/>
                <a:gd name="connsiteX20" fmla="*/ 60677 w 150386"/>
                <a:gd name="connsiteY20" fmla="*/ 112280 h 120001"/>
                <a:gd name="connsiteX21" fmla="*/ 60677 w 150386"/>
                <a:gd name="connsiteY21" fmla="*/ 112280 h 120001"/>
                <a:gd name="connsiteX22" fmla="*/ 61830 w 150386"/>
                <a:gd name="connsiteY22" fmla="*/ 112385 h 120001"/>
                <a:gd name="connsiteX23" fmla="*/ 65883 w 150386"/>
                <a:gd name="connsiteY23" fmla="*/ 110393 h 120001"/>
                <a:gd name="connsiteX24" fmla="*/ 141524 w 150386"/>
                <a:gd name="connsiteY24" fmla="*/ 16445 h 120001"/>
                <a:gd name="connsiteX25" fmla="*/ 140720 w 150386"/>
                <a:gd name="connsiteY25" fmla="*/ 8898 h 120001"/>
                <a:gd name="connsiteX26" fmla="*/ 133173 w 150386"/>
                <a:gd name="connsiteY26" fmla="*/ 9702 h 120001"/>
                <a:gd name="connsiteX27" fmla="*/ 61515 w 150386"/>
                <a:gd name="connsiteY27" fmla="*/ 98689 h 120001"/>
                <a:gd name="connsiteX28" fmla="*/ 16969 w 150386"/>
                <a:gd name="connsiteY28" fmla="*/ 48553 h 120001"/>
                <a:gd name="connsiteX29" fmla="*/ 12986 w 150386"/>
                <a:gd name="connsiteY29" fmla="*/ 46666 h 1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0386" h="120001">
                  <a:moveTo>
                    <a:pt x="61760" y="120001"/>
                  </a:moveTo>
                  <a:cubicBezTo>
                    <a:pt x="60921" y="120001"/>
                    <a:pt x="60083" y="119931"/>
                    <a:pt x="59279" y="119757"/>
                  </a:cubicBezTo>
                  <a:lnTo>
                    <a:pt x="59279" y="119757"/>
                  </a:lnTo>
                  <a:cubicBezTo>
                    <a:pt x="56484" y="119198"/>
                    <a:pt x="53899" y="117730"/>
                    <a:pt x="52012" y="115599"/>
                  </a:cubicBezTo>
                  <a:lnTo>
                    <a:pt x="3274" y="60641"/>
                  </a:lnTo>
                  <a:cubicBezTo>
                    <a:pt x="968" y="58021"/>
                    <a:pt x="-185" y="54667"/>
                    <a:pt x="24" y="51208"/>
                  </a:cubicBezTo>
                  <a:cubicBezTo>
                    <a:pt x="234" y="47749"/>
                    <a:pt x="1806" y="44570"/>
                    <a:pt x="4392" y="42264"/>
                  </a:cubicBezTo>
                  <a:cubicBezTo>
                    <a:pt x="9772" y="37512"/>
                    <a:pt x="18017" y="38036"/>
                    <a:pt x="22734" y="43417"/>
                  </a:cubicBezTo>
                  <a:lnTo>
                    <a:pt x="61271" y="86810"/>
                  </a:lnTo>
                  <a:lnTo>
                    <a:pt x="127269" y="4845"/>
                  </a:lnTo>
                  <a:cubicBezTo>
                    <a:pt x="131776" y="-745"/>
                    <a:pt x="139986" y="-1618"/>
                    <a:pt x="145541" y="2854"/>
                  </a:cubicBezTo>
                  <a:cubicBezTo>
                    <a:pt x="151132" y="7361"/>
                    <a:pt x="152005" y="15571"/>
                    <a:pt x="147533" y="21126"/>
                  </a:cubicBezTo>
                  <a:lnTo>
                    <a:pt x="71892" y="115075"/>
                  </a:lnTo>
                  <a:cubicBezTo>
                    <a:pt x="69481" y="118080"/>
                    <a:pt x="65883" y="119827"/>
                    <a:pt x="62039" y="119931"/>
                  </a:cubicBezTo>
                  <a:cubicBezTo>
                    <a:pt x="61935" y="120001"/>
                    <a:pt x="61830" y="120001"/>
                    <a:pt x="61760" y="120001"/>
                  </a:cubicBezTo>
                  <a:close/>
                  <a:moveTo>
                    <a:pt x="12986" y="46666"/>
                  </a:moveTo>
                  <a:cubicBezTo>
                    <a:pt x="11728" y="46666"/>
                    <a:pt x="10471" y="47120"/>
                    <a:pt x="9423" y="47994"/>
                  </a:cubicBezTo>
                  <a:cubicBezTo>
                    <a:pt x="8339" y="48937"/>
                    <a:pt x="7711" y="50265"/>
                    <a:pt x="7606" y="51697"/>
                  </a:cubicBezTo>
                  <a:cubicBezTo>
                    <a:pt x="7501" y="53130"/>
                    <a:pt x="7990" y="54527"/>
                    <a:pt x="8933" y="55575"/>
                  </a:cubicBezTo>
                  <a:lnTo>
                    <a:pt x="57672" y="110533"/>
                  </a:lnTo>
                  <a:cubicBezTo>
                    <a:pt x="58476" y="111441"/>
                    <a:pt x="59524" y="112035"/>
                    <a:pt x="60677" y="112280"/>
                  </a:cubicBezTo>
                  <a:lnTo>
                    <a:pt x="60677" y="112280"/>
                  </a:lnTo>
                  <a:cubicBezTo>
                    <a:pt x="61061" y="112350"/>
                    <a:pt x="61410" y="112350"/>
                    <a:pt x="61830" y="112385"/>
                  </a:cubicBezTo>
                  <a:cubicBezTo>
                    <a:pt x="63402" y="112350"/>
                    <a:pt x="64904" y="111616"/>
                    <a:pt x="65883" y="110393"/>
                  </a:cubicBezTo>
                  <a:lnTo>
                    <a:pt x="141524" y="16445"/>
                  </a:lnTo>
                  <a:cubicBezTo>
                    <a:pt x="143375" y="14139"/>
                    <a:pt x="143026" y="10750"/>
                    <a:pt x="140720" y="8898"/>
                  </a:cubicBezTo>
                  <a:cubicBezTo>
                    <a:pt x="138414" y="7046"/>
                    <a:pt x="135025" y="7396"/>
                    <a:pt x="133173" y="9702"/>
                  </a:cubicBezTo>
                  <a:lnTo>
                    <a:pt x="61515" y="98689"/>
                  </a:lnTo>
                  <a:lnTo>
                    <a:pt x="16969" y="48553"/>
                  </a:lnTo>
                  <a:cubicBezTo>
                    <a:pt x="15991" y="47295"/>
                    <a:pt x="14489" y="46666"/>
                    <a:pt x="12986" y="46666"/>
                  </a:cubicBezTo>
                  <a:close/>
                </a:path>
              </a:pathLst>
            </a:custGeom>
            <a:grpFill/>
            <a:ln w="3494" cap="flat">
              <a:noFill/>
              <a:prstDash val="solid"/>
              <a:miter/>
            </a:ln>
          </p:spPr>
          <p:txBody>
            <a:bodyPr rtlCol="0" anchor="ctr">
              <a:noAutofit/>
            </a:bodyPr>
            <a:lstStyle/>
            <a:p>
              <a:endParaRPr lang="en-US"/>
            </a:p>
          </p:txBody>
        </p:sp>
      </p:grpSp>
      <p:grpSp>
        <p:nvGrpSpPr>
          <p:cNvPr id="364" name="图形 11">
            <a:extLst>
              <a:ext uri="{FF2B5EF4-FFF2-40B4-BE49-F238E27FC236}">
                <a16:creationId xmlns:a16="http://schemas.microsoft.com/office/drawing/2014/main" id="{0BA656E1-EAAF-954C-76AC-4DFE2B6AA99C}"/>
              </a:ext>
            </a:extLst>
          </p:cNvPr>
          <p:cNvGrpSpPr/>
          <p:nvPr/>
        </p:nvGrpSpPr>
        <p:grpSpPr>
          <a:xfrm>
            <a:off x="8643032" y="6654744"/>
            <a:ext cx="174675" cy="174608"/>
            <a:chOff x="5558292" y="3566077"/>
            <a:chExt cx="182761" cy="182691"/>
          </a:xfrm>
          <a:solidFill>
            <a:schemeClr val="accent1">
              <a:lumMod val="60000"/>
              <a:lumOff val="40000"/>
            </a:schemeClr>
          </a:solidFill>
        </p:grpSpPr>
        <p:sp>
          <p:nvSpPr>
            <p:cNvPr id="365" name="任意多边形: 形状 364">
              <a:extLst>
                <a:ext uri="{FF2B5EF4-FFF2-40B4-BE49-F238E27FC236}">
                  <a16:creationId xmlns:a16="http://schemas.microsoft.com/office/drawing/2014/main" id="{535965F1-BF7C-AAC9-78AB-14D729FD15BE}"/>
                </a:ext>
              </a:extLst>
            </p:cNvPr>
            <p:cNvSpPr/>
            <p:nvPr/>
          </p:nvSpPr>
          <p:spPr>
            <a:xfrm>
              <a:off x="5603022" y="3609769"/>
              <a:ext cx="94393" cy="138999"/>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grpFill/>
            <a:ln w="3494" cap="flat">
              <a:noFill/>
              <a:prstDash val="solid"/>
              <a:miter/>
            </a:ln>
          </p:spPr>
          <p:txBody>
            <a:bodyPr rtlCol="0" anchor="ctr"/>
            <a:lstStyle/>
            <a:p>
              <a:endParaRPr lang="en-US"/>
            </a:p>
          </p:txBody>
        </p:sp>
        <p:sp>
          <p:nvSpPr>
            <p:cNvPr id="366" name="任意多边形: 形状 365">
              <a:extLst>
                <a:ext uri="{FF2B5EF4-FFF2-40B4-BE49-F238E27FC236}">
                  <a16:creationId xmlns:a16="http://schemas.microsoft.com/office/drawing/2014/main" id="{517EE730-9379-D8FD-990B-A800EBD709FB}"/>
                </a:ext>
              </a:extLst>
            </p:cNvPr>
            <p:cNvSpPr/>
            <p:nvPr/>
          </p:nvSpPr>
          <p:spPr>
            <a:xfrm>
              <a:off x="5647628" y="3566077"/>
              <a:ext cx="5135" cy="32946"/>
            </a:xfrm>
            <a:custGeom>
              <a:avLst/>
              <a:gdLst>
                <a:gd name="connsiteX0" fmla="*/ 0 w 5135"/>
                <a:gd name="connsiteY0" fmla="*/ 0 h 32946"/>
                <a:gd name="connsiteX1" fmla="*/ 5136 w 5135"/>
                <a:gd name="connsiteY1" fmla="*/ 0 h 32946"/>
                <a:gd name="connsiteX2" fmla="*/ 5136 w 5135"/>
                <a:gd name="connsiteY2" fmla="*/ 32947 h 32946"/>
                <a:gd name="connsiteX3" fmla="*/ 0 w 5135"/>
                <a:gd name="connsiteY3" fmla="*/ 32947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7"/>
                  </a:lnTo>
                  <a:lnTo>
                    <a:pt x="0" y="32947"/>
                  </a:lnTo>
                  <a:close/>
                </a:path>
              </a:pathLst>
            </a:custGeom>
            <a:grpFill/>
            <a:ln w="3494" cap="flat">
              <a:noFill/>
              <a:prstDash val="solid"/>
              <a:miter/>
            </a:ln>
          </p:spPr>
          <p:txBody>
            <a:bodyPr rtlCol="0" anchor="ctr"/>
            <a:lstStyle/>
            <a:p>
              <a:endParaRPr lang="en-US"/>
            </a:p>
          </p:txBody>
        </p:sp>
        <p:sp>
          <p:nvSpPr>
            <p:cNvPr id="367" name="任意多边形: 形状 366">
              <a:extLst>
                <a:ext uri="{FF2B5EF4-FFF2-40B4-BE49-F238E27FC236}">
                  <a16:creationId xmlns:a16="http://schemas.microsoft.com/office/drawing/2014/main" id="{DA14E6C2-A55F-D313-7D8F-6B6B93ACF8C4}"/>
                </a:ext>
              </a:extLst>
            </p:cNvPr>
            <p:cNvSpPr/>
            <p:nvPr/>
          </p:nvSpPr>
          <p:spPr>
            <a:xfrm rot="-2700000">
              <a:off x="5686517" y="3602269"/>
              <a:ext cx="32946" cy="5135"/>
            </a:xfrm>
            <a:custGeom>
              <a:avLst/>
              <a:gdLst>
                <a:gd name="connsiteX0" fmla="*/ 0 w 32946"/>
                <a:gd name="connsiteY0" fmla="*/ 0 h 5135"/>
                <a:gd name="connsiteX1" fmla="*/ 32946 w 32946"/>
                <a:gd name="connsiteY1" fmla="*/ 0 h 5135"/>
                <a:gd name="connsiteX2" fmla="*/ 32946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6" y="0"/>
                  </a:lnTo>
                  <a:lnTo>
                    <a:pt x="32946" y="5136"/>
                  </a:lnTo>
                  <a:lnTo>
                    <a:pt x="0" y="5136"/>
                  </a:lnTo>
                  <a:close/>
                </a:path>
              </a:pathLst>
            </a:custGeom>
            <a:grpFill/>
            <a:ln w="3494" cap="flat">
              <a:noFill/>
              <a:prstDash val="solid"/>
              <a:miter/>
            </a:ln>
          </p:spPr>
          <p:txBody>
            <a:bodyPr rtlCol="0" anchor="ctr"/>
            <a:lstStyle/>
            <a:p>
              <a:endParaRPr lang="en-US"/>
            </a:p>
          </p:txBody>
        </p:sp>
        <p:sp>
          <p:nvSpPr>
            <p:cNvPr id="368" name="任意多边形: 形状 367">
              <a:extLst>
                <a:ext uri="{FF2B5EF4-FFF2-40B4-BE49-F238E27FC236}">
                  <a16:creationId xmlns:a16="http://schemas.microsoft.com/office/drawing/2014/main" id="{3EF1CECC-E2C4-17F8-E2FA-6DAF79AF5966}"/>
                </a:ext>
              </a:extLst>
            </p:cNvPr>
            <p:cNvSpPr/>
            <p:nvPr/>
          </p:nvSpPr>
          <p:spPr>
            <a:xfrm>
              <a:off x="5708106" y="3655414"/>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grpFill/>
            <a:ln w="3494" cap="flat">
              <a:noFill/>
              <a:prstDash val="solid"/>
              <a:miter/>
            </a:ln>
          </p:spPr>
          <p:txBody>
            <a:bodyPr rtlCol="0" anchor="ctr"/>
            <a:lstStyle/>
            <a:p>
              <a:endParaRPr lang="en-US"/>
            </a:p>
          </p:txBody>
        </p:sp>
        <p:sp>
          <p:nvSpPr>
            <p:cNvPr id="369" name="任意多边形: 形状 368">
              <a:extLst>
                <a:ext uri="{FF2B5EF4-FFF2-40B4-BE49-F238E27FC236}">
                  <a16:creationId xmlns:a16="http://schemas.microsoft.com/office/drawing/2014/main" id="{8C23D33C-2D3E-3677-8260-17760B6F128C}"/>
                </a:ext>
              </a:extLst>
            </p:cNvPr>
            <p:cNvSpPr/>
            <p:nvPr/>
          </p:nvSpPr>
          <p:spPr>
            <a:xfrm rot="-2700000">
              <a:off x="5594452" y="3587675"/>
              <a:ext cx="5135" cy="32946"/>
            </a:xfrm>
            <a:custGeom>
              <a:avLst/>
              <a:gdLst>
                <a:gd name="connsiteX0" fmla="*/ 0 w 5135"/>
                <a:gd name="connsiteY0" fmla="*/ 0 h 32946"/>
                <a:gd name="connsiteX1" fmla="*/ 5136 w 5135"/>
                <a:gd name="connsiteY1" fmla="*/ 0 h 32946"/>
                <a:gd name="connsiteX2" fmla="*/ 5136 w 5135"/>
                <a:gd name="connsiteY2" fmla="*/ 32946 h 32946"/>
                <a:gd name="connsiteX3" fmla="*/ 0 w 5135"/>
                <a:gd name="connsiteY3" fmla="*/ 32946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6"/>
                  </a:lnTo>
                  <a:lnTo>
                    <a:pt x="0" y="32946"/>
                  </a:lnTo>
                  <a:close/>
                </a:path>
              </a:pathLst>
            </a:custGeom>
            <a:grpFill/>
            <a:ln w="3494" cap="flat">
              <a:noFill/>
              <a:prstDash val="solid"/>
              <a:miter/>
            </a:ln>
          </p:spPr>
          <p:txBody>
            <a:bodyPr rtlCol="0" anchor="ctr"/>
            <a:lstStyle/>
            <a:p>
              <a:endParaRPr lang="en-US"/>
            </a:p>
          </p:txBody>
        </p:sp>
        <p:sp>
          <p:nvSpPr>
            <p:cNvPr id="370" name="任意多边形: 形状 369">
              <a:extLst>
                <a:ext uri="{FF2B5EF4-FFF2-40B4-BE49-F238E27FC236}">
                  <a16:creationId xmlns:a16="http://schemas.microsoft.com/office/drawing/2014/main" id="{35B4B64F-33BB-B161-5A03-2841503E05A3}"/>
                </a:ext>
              </a:extLst>
            </p:cNvPr>
            <p:cNvSpPr/>
            <p:nvPr/>
          </p:nvSpPr>
          <p:spPr>
            <a:xfrm>
              <a:off x="5558292" y="3654366"/>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grpFill/>
            <a:ln w="3494" cap="flat">
              <a:noFill/>
              <a:prstDash val="solid"/>
              <a:miter/>
            </a:ln>
          </p:spPr>
          <p:txBody>
            <a:bodyPr rtlCol="0" anchor="ctr"/>
            <a:lstStyle/>
            <a:p>
              <a:endParaRPr lang="en-US"/>
            </a:p>
          </p:txBody>
        </p:sp>
        <p:sp>
          <p:nvSpPr>
            <p:cNvPr id="371" name="任意多边形: 形状 370">
              <a:extLst>
                <a:ext uri="{FF2B5EF4-FFF2-40B4-BE49-F238E27FC236}">
                  <a16:creationId xmlns:a16="http://schemas.microsoft.com/office/drawing/2014/main" id="{8725191A-B9FB-F728-36EC-49CF5FC92354}"/>
                </a:ext>
              </a:extLst>
            </p:cNvPr>
            <p:cNvSpPr/>
            <p:nvPr/>
          </p:nvSpPr>
          <p:spPr>
            <a:xfrm>
              <a:off x="5631068" y="3706948"/>
              <a:ext cx="37733" cy="5135"/>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grpFill/>
            <a:ln w="3494" cap="flat">
              <a:noFill/>
              <a:prstDash val="solid"/>
              <a:miter/>
            </a:ln>
          </p:spPr>
          <p:txBody>
            <a:bodyPr rtlCol="0" anchor="ctr"/>
            <a:lstStyle/>
            <a:p>
              <a:endParaRPr lang="en-US"/>
            </a:p>
          </p:txBody>
        </p:sp>
        <p:sp>
          <p:nvSpPr>
            <p:cNvPr id="372" name="任意多边形: 形状 371">
              <a:extLst>
                <a:ext uri="{FF2B5EF4-FFF2-40B4-BE49-F238E27FC236}">
                  <a16:creationId xmlns:a16="http://schemas.microsoft.com/office/drawing/2014/main" id="{EA680FDB-695D-DA8A-172E-FF04E08CD6AD}"/>
                </a:ext>
              </a:extLst>
            </p:cNvPr>
            <p:cNvSpPr/>
            <p:nvPr/>
          </p:nvSpPr>
          <p:spPr>
            <a:xfrm>
              <a:off x="5632675" y="3722355"/>
              <a:ext cx="33994" cy="5135"/>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grpFill/>
            <a:ln w="3494" cap="flat">
              <a:noFill/>
              <a:prstDash val="solid"/>
              <a:miter/>
            </a:ln>
          </p:spPr>
          <p:txBody>
            <a:bodyPr rtlCol="0" anchor="ctr"/>
            <a:lstStyle/>
            <a:p>
              <a:endParaRPr lang="en-US"/>
            </a:p>
          </p:txBody>
        </p:sp>
      </p:grpSp>
      <p:sp>
        <p:nvSpPr>
          <p:cNvPr id="4" name="内容占位符 3">
            <a:extLst>
              <a:ext uri="{FF2B5EF4-FFF2-40B4-BE49-F238E27FC236}">
                <a16:creationId xmlns:a16="http://schemas.microsoft.com/office/drawing/2014/main" id="{B87954D6-BD09-F3A2-BF9A-1EF1AF839987}"/>
              </a:ext>
            </a:extLst>
          </p:cNvPr>
          <p:cNvSpPr>
            <a:spLocks noGrp="1"/>
          </p:cNvSpPr>
          <p:nvPr>
            <p:ph sz="quarter" idx="13"/>
          </p:nvPr>
        </p:nvSpPr>
        <p:spPr/>
        <p:txBody>
          <a:bodyPr>
            <a:noAutofit/>
          </a:bodyPr>
          <a:lstStyle/>
          <a:p>
            <a:r>
              <a:rPr lang="zh-CN" altLang="en-US" dirty="0"/>
              <a:t>内容框架</a:t>
            </a:r>
            <a:endParaRPr lang="en-US" dirty="0"/>
          </a:p>
        </p:txBody>
      </p:sp>
      <p:sp>
        <p:nvSpPr>
          <p:cNvPr id="5" name="内容占位符 4">
            <a:extLst>
              <a:ext uri="{FF2B5EF4-FFF2-40B4-BE49-F238E27FC236}">
                <a16:creationId xmlns:a16="http://schemas.microsoft.com/office/drawing/2014/main" id="{47984FA2-8E90-4248-D6BC-DA3036240CD5}"/>
              </a:ext>
            </a:extLst>
          </p:cNvPr>
          <p:cNvSpPr>
            <a:spLocks noGrp="1"/>
          </p:cNvSpPr>
          <p:nvPr>
            <p:ph sz="quarter" idx="14"/>
          </p:nvPr>
        </p:nvSpPr>
        <p:spPr/>
        <p:txBody>
          <a:bodyPr/>
          <a:lstStyle/>
          <a:p>
            <a:r>
              <a:rPr lang="en-US" altLang="zh-CN" sz="900" dirty="0"/>
              <a:t>Content framework</a:t>
            </a:r>
            <a:endParaRPr lang="zh-CN" altLang="en-US" sz="900" dirty="0"/>
          </a:p>
          <a:p>
            <a:endParaRPr lang="en-US" dirty="0"/>
          </a:p>
        </p:txBody>
      </p:sp>
      <p:sp>
        <p:nvSpPr>
          <p:cNvPr id="7" name="Rectangle 23">
            <a:extLst>
              <a:ext uri="{FF2B5EF4-FFF2-40B4-BE49-F238E27FC236}">
                <a16:creationId xmlns:a16="http://schemas.microsoft.com/office/drawing/2014/main" id="{C16E726F-535E-A254-4089-1AA72390BF25}"/>
              </a:ext>
            </a:extLst>
          </p:cNvPr>
          <p:cNvSpPr>
            <a:spLocks noChangeArrowheads="1"/>
          </p:cNvSpPr>
          <p:nvPr/>
        </p:nvSpPr>
        <p:spPr bwMode="auto">
          <a:xfrm>
            <a:off x="1739213" y="2361684"/>
            <a:ext cx="261271" cy="55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pPr>
              <a:lnSpc>
                <a:spcPct val="120000"/>
              </a:lnSpc>
            </a:pPr>
            <a:endParaRPr lang="zh-CN" altLang="en-US">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5" name="矩形: 圆角 44">
            <a:extLst>
              <a:ext uri="{FF2B5EF4-FFF2-40B4-BE49-F238E27FC236}">
                <a16:creationId xmlns:a16="http://schemas.microsoft.com/office/drawing/2014/main" id="{E7304BDB-401C-D883-DAB7-492D303D7A01}"/>
              </a:ext>
            </a:extLst>
          </p:cNvPr>
          <p:cNvSpPr/>
          <p:nvPr/>
        </p:nvSpPr>
        <p:spPr>
          <a:xfrm>
            <a:off x="1351692" y="1889361"/>
            <a:ext cx="1931977" cy="606566"/>
          </a:xfrm>
          <a:prstGeom prst="roundRect">
            <a:avLst>
              <a:gd name="adj" fmla="val 50000"/>
            </a:avLst>
          </a:prstGeom>
          <a:gradFill flip="none" rotWithShape="1">
            <a:gsLst>
              <a:gs pos="0">
                <a:schemeClr val="accent2">
                  <a:lumMod val="60000"/>
                  <a:lumOff val="40000"/>
                </a:schemeClr>
              </a:gs>
              <a:gs pos="70000">
                <a:schemeClr val="accent2"/>
              </a:gs>
            </a:gsLst>
            <a:lin ang="2700000" scaled="1"/>
            <a:tileRect/>
          </a:gradFill>
          <a:ln>
            <a:noFill/>
          </a:ln>
          <a:effectLst>
            <a:outerShdw blurRad="254000" dist="127000" dir="5400000" sx="90000" sy="90000" algn="t"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46" name="文本框 45">
            <a:extLst>
              <a:ext uri="{FF2B5EF4-FFF2-40B4-BE49-F238E27FC236}">
                <a16:creationId xmlns:a16="http://schemas.microsoft.com/office/drawing/2014/main" id="{DEEC604D-CA2F-207A-F315-31CD2F677AEF}"/>
              </a:ext>
            </a:extLst>
          </p:cNvPr>
          <p:cNvSpPr txBox="1"/>
          <p:nvPr/>
        </p:nvSpPr>
        <p:spPr>
          <a:xfrm>
            <a:off x="1437368" y="1985266"/>
            <a:ext cx="1773934" cy="373500"/>
          </a:xfrm>
          <a:prstGeom prst="rect">
            <a:avLst/>
          </a:prstGeom>
          <a:noFill/>
        </p:spPr>
        <p:txBody>
          <a:bodyPr wrap="square" rtlCol="0">
            <a:noAutofit/>
          </a:bodyPr>
          <a:lstStyle/>
          <a:p>
            <a:pPr marL="0" marR="0" lvl="0" indent="0" algn="ctr" defTabSz="914400" rtl="0" eaLnBrk="1" fontAlgn="auto" latinLnBrk="0" hangingPunct="1">
              <a:lnSpc>
                <a:spcPct val="120000"/>
              </a:lnSpc>
              <a:buClrTx/>
              <a:buSzTx/>
              <a:buFontTx/>
              <a:buNone/>
              <a:tabLst/>
              <a:defRPr/>
            </a:pPr>
            <a:r>
              <a:rPr lang="zh-CN" altLang="en-US" sz="1600" kern="100" dirty="0">
                <a:solidFill>
                  <a:prstClr val="white"/>
                </a:solidFill>
                <a:latin typeface="+mj-ea"/>
                <a:ea typeface="+mj-ea"/>
                <a:cs typeface="OPPOSans R" panose="00020600040101010101" pitchFamily="18" charset="-122"/>
                <a:sym typeface="OPPOSans R" panose="00020600040101010101" pitchFamily="18" charset="-122"/>
              </a:rPr>
              <a:t>首页</a:t>
            </a:r>
          </a:p>
        </p:txBody>
      </p:sp>
      <p:sp>
        <p:nvSpPr>
          <p:cNvPr id="43" name="矩形: 圆角 42">
            <a:extLst>
              <a:ext uri="{FF2B5EF4-FFF2-40B4-BE49-F238E27FC236}">
                <a16:creationId xmlns:a16="http://schemas.microsoft.com/office/drawing/2014/main" id="{C1247650-18AA-B1C6-4E1F-F2EA83F507A8}"/>
              </a:ext>
            </a:extLst>
          </p:cNvPr>
          <p:cNvSpPr/>
          <p:nvPr/>
        </p:nvSpPr>
        <p:spPr>
          <a:xfrm>
            <a:off x="3563880" y="1889361"/>
            <a:ext cx="1931977" cy="606566"/>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600" b="1" spc="4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4" name="文本框 43">
            <a:extLst>
              <a:ext uri="{FF2B5EF4-FFF2-40B4-BE49-F238E27FC236}">
                <a16:creationId xmlns:a16="http://schemas.microsoft.com/office/drawing/2014/main" id="{3EB92735-A719-4F46-A509-D1E6DAFF56EE}"/>
              </a:ext>
            </a:extLst>
          </p:cNvPr>
          <p:cNvSpPr txBox="1"/>
          <p:nvPr/>
        </p:nvSpPr>
        <p:spPr>
          <a:xfrm>
            <a:off x="3642901" y="2002527"/>
            <a:ext cx="1773934" cy="373500"/>
          </a:xfrm>
          <a:prstGeom prst="rect">
            <a:avLst/>
          </a:prstGeom>
          <a:noFill/>
        </p:spPr>
        <p:txBody>
          <a:bodyPr wrap="square" rtlCol="0">
            <a:noAutofit/>
          </a:bodyPr>
          <a:lstStyle/>
          <a:p>
            <a:pPr marL="0" marR="0" lvl="0" indent="0" algn="ctr" defTabSz="914400" rtl="0" eaLnBrk="1" fontAlgn="auto" latinLnBrk="0" hangingPunct="1">
              <a:lnSpc>
                <a:spcPct val="120000"/>
              </a:lnSpc>
              <a:buClrTx/>
              <a:buSzTx/>
              <a:buFontTx/>
              <a:buNone/>
              <a:tabLst/>
              <a:defRPr/>
            </a:pPr>
            <a:r>
              <a:rPr lang="zh-CN" altLang="en-US" sz="1600" kern="100" dirty="0">
                <a:solidFill>
                  <a:prstClr val="white"/>
                </a:solidFill>
                <a:latin typeface="+mj-ea"/>
                <a:ea typeface="+mj-ea"/>
                <a:cs typeface="OPPOSans R" panose="00020600040101010101" pitchFamily="18" charset="-122"/>
                <a:sym typeface="OPPOSans R" panose="00020600040101010101" pitchFamily="18" charset="-122"/>
              </a:rPr>
              <a:t>分区</a:t>
            </a:r>
          </a:p>
        </p:txBody>
      </p:sp>
      <p:sp>
        <p:nvSpPr>
          <p:cNvPr id="41" name="矩形: 圆角 40">
            <a:extLst>
              <a:ext uri="{FF2B5EF4-FFF2-40B4-BE49-F238E27FC236}">
                <a16:creationId xmlns:a16="http://schemas.microsoft.com/office/drawing/2014/main" id="{A57120FF-7250-6E80-52CA-6CBCC7F1D24D}"/>
              </a:ext>
            </a:extLst>
          </p:cNvPr>
          <p:cNvSpPr/>
          <p:nvPr/>
        </p:nvSpPr>
        <p:spPr>
          <a:xfrm>
            <a:off x="5776068" y="1889361"/>
            <a:ext cx="2244720" cy="606566"/>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600" b="1" spc="4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2" name="文本框 41">
            <a:extLst>
              <a:ext uri="{FF2B5EF4-FFF2-40B4-BE49-F238E27FC236}">
                <a16:creationId xmlns:a16="http://schemas.microsoft.com/office/drawing/2014/main" id="{A46789D3-E281-E1C0-D162-2EC61B75C041}"/>
              </a:ext>
            </a:extLst>
          </p:cNvPr>
          <p:cNvSpPr txBox="1"/>
          <p:nvPr/>
        </p:nvSpPr>
        <p:spPr>
          <a:xfrm>
            <a:off x="5867881" y="2002527"/>
            <a:ext cx="2061094" cy="373500"/>
          </a:xfrm>
          <a:prstGeom prst="rect">
            <a:avLst/>
          </a:prstGeom>
          <a:noFill/>
        </p:spPr>
        <p:txBody>
          <a:bodyPr wrap="square" rtlCol="0">
            <a:noAutofit/>
          </a:bodyPr>
          <a:lstStyle/>
          <a:p>
            <a:pPr marL="0" marR="0" lvl="0" indent="0" algn="ctr" defTabSz="914400" rtl="0" eaLnBrk="1" fontAlgn="auto" latinLnBrk="0" hangingPunct="1">
              <a:lnSpc>
                <a:spcPct val="120000"/>
              </a:lnSpc>
              <a:buClrTx/>
              <a:buSzTx/>
              <a:buFontTx/>
              <a:buNone/>
              <a:tabLst/>
              <a:defRPr/>
            </a:pPr>
            <a:r>
              <a:rPr lang="zh-CN" altLang="en-US" sz="1600" kern="100" dirty="0">
                <a:solidFill>
                  <a:prstClr val="white"/>
                </a:solidFill>
                <a:latin typeface="+mj-ea"/>
                <a:ea typeface="+mj-ea"/>
                <a:cs typeface="OPPOSans R" panose="00020600040101010101" pitchFamily="18" charset="-122"/>
                <a:sym typeface="OPPOSans R" panose="00020600040101010101" pitchFamily="18" charset="-122"/>
              </a:rPr>
              <a:t>定制产品及服务</a:t>
            </a:r>
          </a:p>
        </p:txBody>
      </p:sp>
      <p:sp>
        <p:nvSpPr>
          <p:cNvPr id="39" name="矩形: 圆角 38">
            <a:extLst>
              <a:ext uri="{FF2B5EF4-FFF2-40B4-BE49-F238E27FC236}">
                <a16:creationId xmlns:a16="http://schemas.microsoft.com/office/drawing/2014/main" id="{3BF287AA-9619-EA87-0D0F-EB1F9AFD563B}"/>
              </a:ext>
            </a:extLst>
          </p:cNvPr>
          <p:cNvSpPr/>
          <p:nvPr/>
        </p:nvSpPr>
        <p:spPr>
          <a:xfrm>
            <a:off x="8301000" y="1889361"/>
            <a:ext cx="2244720" cy="606566"/>
          </a:xfrm>
          <a:prstGeom prst="roundRect">
            <a:avLst>
              <a:gd name="adj" fmla="val 50000"/>
            </a:avLst>
          </a:prstGeom>
          <a:gradFill flip="none" rotWithShape="1">
            <a:gsLst>
              <a:gs pos="0">
                <a:schemeClr val="accent1">
                  <a:lumMod val="60000"/>
                  <a:lumOff val="40000"/>
                </a:schemeClr>
              </a:gs>
              <a:gs pos="60000">
                <a:schemeClr val="accent1"/>
              </a:gs>
            </a:gsLst>
            <a:lin ang="2700000" scaled="1"/>
            <a:tileRect/>
          </a:gradFill>
          <a:ln>
            <a:noFill/>
          </a:ln>
          <a:effectLst>
            <a:outerShdw blurRad="241300" dist="1016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600" b="1" spc="4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0" name="文本框 39">
            <a:extLst>
              <a:ext uri="{FF2B5EF4-FFF2-40B4-BE49-F238E27FC236}">
                <a16:creationId xmlns:a16="http://schemas.microsoft.com/office/drawing/2014/main" id="{B8E00CE6-2469-E799-1662-BB7E38B2141A}"/>
              </a:ext>
            </a:extLst>
          </p:cNvPr>
          <p:cNvSpPr txBox="1"/>
          <p:nvPr/>
        </p:nvSpPr>
        <p:spPr>
          <a:xfrm>
            <a:off x="8392813" y="1994987"/>
            <a:ext cx="2061094" cy="373500"/>
          </a:xfrm>
          <a:prstGeom prst="rect">
            <a:avLst/>
          </a:prstGeom>
          <a:noFill/>
        </p:spPr>
        <p:txBody>
          <a:bodyPr wrap="square" rtlCol="0">
            <a:noAutofit/>
          </a:bodyPr>
          <a:lstStyle/>
          <a:p>
            <a:pPr marL="0" marR="0" lvl="0" indent="0" algn="ctr" defTabSz="914400" rtl="0" eaLnBrk="1" fontAlgn="auto" latinLnBrk="0" hangingPunct="1">
              <a:lnSpc>
                <a:spcPct val="120000"/>
              </a:lnSpc>
              <a:buClrTx/>
              <a:buSzTx/>
              <a:buFontTx/>
              <a:buNone/>
              <a:tabLst/>
              <a:defRPr/>
            </a:pPr>
            <a:r>
              <a:rPr lang="zh-CN" altLang="en-US" sz="1600" kern="100" dirty="0">
                <a:solidFill>
                  <a:prstClr val="white"/>
                </a:solidFill>
                <a:latin typeface="+mj-ea"/>
                <a:ea typeface="+mj-ea"/>
                <a:cs typeface="OPPOSans R" panose="00020600040101010101" pitchFamily="18" charset="-122"/>
                <a:sym typeface="OPPOSans R" panose="00020600040101010101" pitchFamily="18" charset="-122"/>
              </a:rPr>
              <a:t>直播</a:t>
            </a:r>
          </a:p>
        </p:txBody>
      </p:sp>
      <p:sp>
        <p:nvSpPr>
          <p:cNvPr id="12" name="文本框 11">
            <a:extLst>
              <a:ext uri="{FF2B5EF4-FFF2-40B4-BE49-F238E27FC236}">
                <a16:creationId xmlns:a16="http://schemas.microsoft.com/office/drawing/2014/main" id="{934F79BD-FCE8-8EF3-A397-2DC0019E83ED}"/>
              </a:ext>
            </a:extLst>
          </p:cNvPr>
          <p:cNvSpPr txBox="1"/>
          <p:nvPr/>
        </p:nvSpPr>
        <p:spPr>
          <a:xfrm>
            <a:off x="1749200" y="2872344"/>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推荐</a:t>
            </a:r>
          </a:p>
        </p:txBody>
      </p:sp>
      <p:sp>
        <p:nvSpPr>
          <p:cNvPr id="15" name="文本框 14">
            <a:extLst>
              <a:ext uri="{FF2B5EF4-FFF2-40B4-BE49-F238E27FC236}">
                <a16:creationId xmlns:a16="http://schemas.microsoft.com/office/drawing/2014/main" id="{FE976F87-1134-3B65-2DE0-B7C8C257BABE}"/>
              </a:ext>
            </a:extLst>
          </p:cNvPr>
          <p:cNvSpPr txBox="1"/>
          <p:nvPr/>
        </p:nvSpPr>
        <p:spPr>
          <a:xfrm>
            <a:off x="8697957" y="2938659"/>
            <a:ext cx="1882345"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直播间</a:t>
            </a:r>
          </a:p>
        </p:txBody>
      </p:sp>
      <p:cxnSp>
        <p:nvCxnSpPr>
          <p:cNvPr id="34" name="直接连接符 33">
            <a:extLst>
              <a:ext uri="{FF2B5EF4-FFF2-40B4-BE49-F238E27FC236}">
                <a16:creationId xmlns:a16="http://schemas.microsoft.com/office/drawing/2014/main" id="{9ECB28C0-C71A-2AC2-AFD1-78B19996ACE9}"/>
              </a:ext>
            </a:extLst>
          </p:cNvPr>
          <p:cNvCxnSpPr>
            <a:cxnSpLocks/>
            <a:stCxn id="38" idx="0"/>
            <a:endCxn id="37" idx="2"/>
          </p:cNvCxnSpPr>
          <p:nvPr/>
        </p:nvCxnSpPr>
        <p:spPr>
          <a:xfrm>
            <a:off x="1357970" y="2097896"/>
            <a:ext cx="409" cy="159605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35" name="弧形 34">
            <a:extLst>
              <a:ext uri="{FF2B5EF4-FFF2-40B4-BE49-F238E27FC236}">
                <a16:creationId xmlns:a16="http://schemas.microsoft.com/office/drawing/2014/main" id="{B894276F-D660-CB71-D812-F5AC24A2CC9A}"/>
              </a:ext>
            </a:extLst>
          </p:cNvPr>
          <p:cNvSpPr/>
          <p:nvPr/>
        </p:nvSpPr>
        <p:spPr>
          <a:xfrm rot="10800000">
            <a:off x="1357969" y="2640395"/>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36" name="弧形 35">
            <a:extLst>
              <a:ext uri="{FF2B5EF4-FFF2-40B4-BE49-F238E27FC236}">
                <a16:creationId xmlns:a16="http://schemas.microsoft.com/office/drawing/2014/main" id="{759D22E5-30C8-4C5F-8DB7-10FA7157A7CB}"/>
              </a:ext>
            </a:extLst>
          </p:cNvPr>
          <p:cNvSpPr/>
          <p:nvPr/>
        </p:nvSpPr>
        <p:spPr>
          <a:xfrm rot="10800000">
            <a:off x="1357969" y="3051546"/>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37" name="弧形 36">
            <a:extLst>
              <a:ext uri="{FF2B5EF4-FFF2-40B4-BE49-F238E27FC236}">
                <a16:creationId xmlns:a16="http://schemas.microsoft.com/office/drawing/2014/main" id="{DA4EBFDC-BCBF-AD86-264C-51AEBA64D7AE}"/>
              </a:ext>
            </a:extLst>
          </p:cNvPr>
          <p:cNvSpPr/>
          <p:nvPr/>
        </p:nvSpPr>
        <p:spPr>
          <a:xfrm rot="10800000">
            <a:off x="1357969" y="3477201"/>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38" name="椭圆 37">
            <a:extLst>
              <a:ext uri="{FF2B5EF4-FFF2-40B4-BE49-F238E27FC236}">
                <a16:creationId xmlns:a16="http://schemas.microsoft.com/office/drawing/2014/main" id="{6030F267-7A30-4991-8706-66EAFFE58ED5}"/>
              </a:ext>
            </a:extLst>
          </p:cNvPr>
          <p:cNvSpPr/>
          <p:nvPr/>
        </p:nvSpPr>
        <p:spPr>
          <a:xfrm>
            <a:off x="1259178" y="2097896"/>
            <a:ext cx="197583" cy="189497"/>
          </a:xfrm>
          <a:prstGeom prst="ellipse">
            <a:avLst/>
          </a:prstGeom>
          <a:solidFill>
            <a:schemeClr val="accent2"/>
          </a:solidFill>
          <a:ln>
            <a:solidFill>
              <a:schemeClr val="bg1"/>
            </a:solidFill>
          </a:ln>
          <a:effectLst>
            <a:outerShdw blurRad="63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9" name="直接连接符 28">
            <a:extLst>
              <a:ext uri="{FF2B5EF4-FFF2-40B4-BE49-F238E27FC236}">
                <a16:creationId xmlns:a16="http://schemas.microsoft.com/office/drawing/2014/main" id="{DC4980B8-14CC-5262-7F0A-9224D40FACB0}"/>
              </a:ext>
            </a:extLst>
          </p:cNvPr>
          <p:cNvCxnSpPr>
            <a:cxnSpLocks/>
            <a:stCxn id="33" idx="0"/>
            <a:endCxn id="68" idx="2"/>
          </p:cNvCxnSpPr>
          <p:nvPr/>
        </p:nvCxnSpPr>
        <p:spPr>
          <a:xfrm>
            <a:off x="3629967" y="2097896"/>
            <a:ext cx="409" cy="350676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2B7F01C3-688E-A6C8-C0BF-C32EAB73E857}"/>
              </a:ext>
            </a:extLst>
          </p:cNvPr>
          <p:cNvSpPr/>
          <p:nvPr/>
        </p:nvSpPr>
        <p:spPr>
          <a:xfrm>
            <a:off x="3531175" y="2097896"/>
            <a:ext cx="197583" cy="189497"/>
          </a:xfrm>
          <a:prstGeom prst="ellipse">
            <a:avLst/>
          </a:prstGeom>
          <a:solidFill>
            <a:schemeClr val="accent1"/>
          </a:solidFill>
          <a:ln>
            <a:solidFill>
              <a:schemeClr val="bg1"/>
            </a:solidFill>
          </a:ln>
          <a:effectLst>
            <a:outerShdw blurRad="63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5" name="直接连接符 24">
            <a:extLst>
              <a:ext uri="{FF2B5EF4-FFF2-40B4-BE49-F238E27FC236}">
                <a16:creationId xmlns:a16="http://schemas.microsoft.com/office/drawing/2014/main" id="{AA1121E1-41AF-B077-F28A-1A2DD3413FD9}"/>
              </a:ext>
            </a:extLst>
          </p:cNvPr>
          <p:cNvCxnSpPr>
            <a:cxnSpLocks/>
            <a:endCxn id="83" idx="2"/>
          </p:cNvCxnSpPr>
          <p:nvPr/>
        </p:nvCxnSpPr>
        <p:spPr>
          <a:xfrm>
            <a:off x="5799762" y="2175510"/>
            <a:ext cx="6382" cy="183084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8" name="椭圆 27">
            <a:extLst>
              <a:ext uri="{FF2B5EF4-FFF2-40B4-BE49-F238E27FC236}">
                <a16:creationId xmlns:a16="http://schemas.microsoft.com/office/drawing/2014/main" id="{29296119-FC44-1F71-2584-AB317B148752}"/>
              </a:ext>
            </a:extLst>
          </p:cNvPr>
          <p:cNvSpPr/>
          <p:nvPr/>
        </p:nvSpPr>
        <p:spPr>
          <a:xfrm>
            <a:off x="5700971" y="2097896"/>
            <a:ext cx="197583" cy="189497"/>
          </a:xfrm>
          <a:prstGeom prst="ellipse">
            <a:avLst/>
          </a:prstGeom>
          <a:solidFill>
            <a:schemeClr val="accent1"/>
          </a:solidFill>
          <a:ln>
            <a:solidFill>
              <a:schemeClr val="bg1"/>
            </a:solidFill>
          </a:ln>
          <a:effectLst>
            <a:outerShdw blurRad="63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9" name="组合 18">
            <a:extLst>
              <a:ext uri="{FF2B5EF4-FFF2-40B4-BE49-F238E27FC236}">
                <a16:creationId xmlns:a16="http://schemas.microsoft.com/office/drawing/2014/main" id="{2EC911D6-AF8A-4C75-CE67-29CFA65AE2E5}"/>
              </a:ext>
            </a:extLst>
          </p:cNvPr>
          <p:cNvGrpSpPr/>
          <p:nvPr/>
        </p:nvGrpSpPr>
        <p:grpSpPr>
          <a:xfrm>
            <a:off x="8228976" y="2097896"/>
            <a:ext cx="578825" cy="1529283"/>
            <a:chOff x="757318" y="2595551"/>
            <a:chExt cx="409256" cy="1127412"/>
          </a:xfrm>
        </p:grpSpPr>
        <p:cxnSp>
          <p:nvCxnSpPr>
            <p:cNvPr id="21" name="直接连接符 20">
              <a:extLst>
                <a:ext uri="{FF2B5EF4-FFF2-40B4-BE49-F238E27FC236}">
                  <a16:creationId xmlns:a16="http://schemas.microsoft.com/office/drawing/2014/main" id="{32754EA0-968E-B256-8F7A-B08CA5CBFE7D}"/>
                </a:ext>
              </a:extLst>
            </p:cNvPr>
            <p:cNvCxnSpPr>
              <a:cxnSpLocks/>
              <a:endCxn id="23" idx="2"/>
            </p:cNvCxnSpPr>
            <p:nvPr/>
          </p:nvCxnSpPr>
          <p:spPr>
            <a:xfrm>
              <a:off x="827168" y="2652769"/>
              <a:ext cx="267" cy="89098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2" name="弧形 21">
              <a:extLst>
                <a:ext uri="{FF2B5EF4-FFF2-40B4-BE49-F238E27FC236}">
                  <a16:creationId xmlns:a16="http://schemas.microsoft.com/office/drawing/2014/main" id="{0D222490-0A8D-3FBF-9110-3B56030EE3E6}"/>
                </a:ext>
              </a:extLst>
            </p:cNvPr>
            <p:cNvSpPr/>
            <p:nvPr/>
          </p:nvSpPr>
          <p:spPr>
            <a:xfrm rot="10800000">
              <a:off x="827168" y="3080450"/>
              <a:ext cx="339406" cy="339406"/>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23" name="弧形 22">
              <a:extLst>
                <a:ext uri="{FF2B5EF4-FFF2-40B4-BE49-F238E27FC236}">
                  <a16:creationId xmlns:a16="http://schemas.microsoft.com/office/drawing/2014/main" id="{4A30840B-C647-45BF-15A3-7C49BA706528}"/>
                </a:ext>
              </a:extLst>
            </p:cNvPr>
            <p:cNvSpPr/>
            <p:nvPr/>
          </p:nvSpPr>
          <p:spPr>
            <a:xfrm rot="10800000">
              <a:off x="827168" y="3383557"/>
              <a:ext cx="339406" cy="339406"/>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24" name="椭圆 23">
              <a:extLst>
                <a:ext uri="{FF2B5EF4-FFF2-40B4-BE49-F238E27FC236}">
                  <a16:creationId xmlns:a16="http://schemas.microsoft.com/office/drawing/2014/main" id="{BACEF33A-3C1D-1E98-B5E2-36D98D5287D9}"/>
                </a:ext>
              </a:extLst>
            </p:cNvPr>
            <p:cNvSpPr/>
            <p:nvPr/>
          </p:nvSpPr>
          <p:spPr>
            <a:xfrm>
              <a:off x="757318" y="2595551"/>
              <a:ext cx="139700" cy="139700"/>
            </a:xfrm>
            <a:prstGeom prst="ellipse">
              <a:avLst/>
            </a:prstGeom>
            <a:solidFill>
              <a:schemeClr val="accent1"/>
            </a:solidFill>
            <a:ln>
              <a:solidFill>
                <a:schemeClr val="bg1"/>
              </a:solidFill>
            </a:ln>
            <a:effectLst>
              <a:outerShdw blurRad="63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20" name="文本框 19">
            <a:extLst>
              <a:ext uri="{FF2B5EF4-FFF2-40B4-BE49-F238E27FC236}">
                <a16:creationId xmlns:a16="http://schemas.microsoft.com/office/drawing/2014/main" id="{0B78C5C0-5A3E-4345-9EB5-8C7C133CC51B}"/>
              </a:ext>
            </a:extLst>
          </p:cNvPr>
          <p:cNvSpPr txBox="1"/>
          <p:nvPr/>
        </p:nvSpPr>
        <p:spPr>
          <a:xfrm>
            <a:off x="8697957" y="3374851"/>
            <a:ext cx="1882345"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我要开播</a:t>
            </a:r>
            <a:endPar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7" name="文本框 46">
            <a:extLst>
              <a:ext uri="{FF2B5EF4-FFF2-40B4-BE49-F238E27FC236}">
                <a16:creationId xmlns:a16="http://schemas.microsoft.com/office/drawing/2014/main" id="{25FB8E6F-6B59-C62A-7F1A-246A41CFBC75}"/>
              </a:ext>
            </a:extLst>
          </p:cNvPr>
          <p:cNvSpPr txBox="1"/>
          <p:nvPr/>
        </p:nvSpPr>
        <p:spPr>
          <a:xfrm>
            <a:off x="1749200" y="3337987"/>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分区</a:t>
            </a:r>
          </a:p>
        </p:txBody>
      </p:sp>
      <p:sp>
        <p:nvSpPr>
          <p:cNvPr id="48" name="文本框 47">
            <a:extLst>
              <a:ext uri="{FF2B5EF4-FFF2-40B4-BE49-F238E27FC236}">
                <a16:creationId xmlns:a16="http://schemas.microsoft.com/office/drawing/2014/main" id="{C9C81225-4C3F-499B-CAF2-29AD85F4445C}"/>
              </a:ext>
            </a:extLst>
          </p:cNvPr>
          <p:cNvSpPr txBox="1"/>
          <p:nvPr/>
        </p:nvSpPr>
        <p:spPr>
          <a:xfrm>
            <a:off x="1749200" y="3762739"/>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我的</a:t>
            </a:r>
          </a:p>
        </p:txBody>
      </p:sp>
      <p:sp>
        <p:nvSpPr>
          <p:cNvPr id="30" name="弧形 29">
            <a:extLst>
              <a:ext uri="{FF2B5EF4-FFF2-40B4-BE49-F238E27FC236}">
                <a16:creationId xmlns:a16="http://schemas.microsoft.com/office/drawing/2014/main" id="{D59075FB-7DF3-48DE-3F98-EEC81547D91C}"/>
              </a:ext>
            </a:extLst>
          </p:cNvPr>
          <p:cNvSpPr/>
          <p:nvPr/>
        </p:nvSpPr>
        <p:spPr>
          <a:xfrm rot="10800000">
            <a:off x="3629966" y="2643563"/>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49" name="文本框 48">
            <a:extLst>
              <a:ext uri="{FF2B5EF4-FFF2-40B4-BE49-F238E27FC236}">
                <a16:creationId xmlns:a16="http://schemas.microsoft.com/office/drawing/2014/main" id="{4D1C8BA4-B69C-68AA-076B-3C627B5455D7}"/>
              </a:ext>
            </a:extLst>
          </p:cNvPr>
          <p:cNvSpPr txBox="1"/>
          <p:nvPr/>
        </p:nvSpPr>
        <p:spPr>
          <a:xfrm>
            <a:off x="4008067" y="2875512"/>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美食区</a:t>
            </a:r>
          </a:p>
        </p:txBody>
      </p:sp>
      <p:sp>
        <p:nvSpPr>
          <p:cNvPr id="31" name="弧形 30">
            <a:extLst>
              <a:ext uri="{FF2B5EF4-FFF2-40B4-BE49-F238E27FC236}">
                <a16:creationId xmlns:a16="http://schemas.microsoft.com/office/drawing/2014/main" id="{203C78C7-F577-E083-8AE4-0B9C6246E18A}"/>
              </a:ext>
            </a:extLst>
          </p:cNvPr>
          <p:cNvSpPr/>
          <p:nvPr/>
        </p:nvSpPr>
        <p:spPr>
          <a:xfrm rot="10800000">
            <a:off x="3629966" y="2989551"/>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50" name="文本框 49">
            <a:extLst>
              <a:ext uri="{FF2B5EF4-FFF2-40B4-BE49-F238E27FC236}">
                <a16:creationId xmlns:a16="http://schemas.microsoft.com/office/drawing/2014/main" id="{5AEA7780-D2E3-8C88-3C2A-DD1311436BF1}"/>
              </a:ext>
            </a:extLst>
          </p:cNvPr>
          <p:cNvSpPr txBox="1"/>
          <p:nvPr/>
        </p:nvSpPr>
        <p:spPr>
          <a:xfrm>
            <a:off x="4008067" y="3275992"/>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旅行区</a:t>
            </a:r>
          </a:p>
        </p:txBody>
      </p:sp>
      <p:sp>
        <p:nvSpPr>
          <p:cNvPr id="32" name="弧形 31">
            <a:extLst>
              <a:ext uri="{FF2B5EF4-FFF2-40B4-BE49-F238E27FC236}">
                <a16:creationId xmlns:a16="http://schemas.microsoft.com/office/drawing/2014/main" id="{26A80069-9410-189C-55DA-813E2927980F}"/>
              </a:ext>
            </a:extLst>
          </p:cNvPr>
          <p:cNvSpPr/>
          <p:nvPr/>
        </p:nvSpPr>
        <p:spPr>
          <a:xfrm rot="10800000">
            <a:off x="3629966" y="3390031"/>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51" name="文本框 50">
            <a:extLst>
              <a:ext uri="{FF2B5EF4-FFF2-40B4-BE49-F238E27FC236}">
                <a16:creationId xmlns:a16="http://schemas.microsoft.com/office/drawing/2014/main" id="{84C7F8AE-3C36-B4B6-5EB0-841DA697E5FD}"/>
              </a:ext>
            </a:extLst>
          </p:cNvPr>
          <p:cNvSpPr txBox="1"/>
          <p:nvPr/>
        </p:nvSpPr>
        <p:spPr>
          <a:xfrm>
            <a:off x="4008067" y="3675569"/>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学习区</a:t>
            </a:r>
          </a:p>
        </p:txBody>
      </p:sp>
      <p:sp>
        <p:nvSpPr>
          <p:cNvPr id="56" name="弧形 55">
            <a:extLst>
              <a:ext uri="{FF2B5EF4-FFF2-40B4-BE49-F238E27FC236}">
                <a16:creationId xmlns:a16="http://schemas.microsoft.com/office/drawing/2014/main" id="{AD18F11A-1603-8EF9-FC32-6832969A3CC8}"/>
              </a:ext>
            </a:extLst>
          </p:cNvPr>
          <p:cNvSpPr/>
          <p:nvPr/>
        </p:nvSpPr>
        <p:spPr>
          <a:xfrm rot="10800000">
            <a:off x="3629966" y="3789608"/>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57" name="文本框 56">
            <a:extLst>
              <a:ext uri="{FF2B5EF4-FFF2-40B4-BE49-F238E27FC236}">
                <a16:creationId xmlns:a16="http://schemas.microsoft.com/office/drawing/2014/main" id="{939537DB-877A-84A4-C2CD-FC15ADDB240E}"/>
              </a:ext>
            </a:extLst>
          </p:cNvPr>
          <p:cNvSpPr txBox="1"/>
          <p:nvPr/>
        </p:nvSpPr>
        <p:spPr>
          <a:xfrm>
            <a:off x="4008067" y="4075146"/>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新闻区</a:t>
            </a:r>
          </a:p>
        </p:txBody>
      </p:sp>
      <p:sp>
        <p:nvSpPr>
          <p:cNvPr id="59" name="弧形 58">
            <a:extLst>
              <a:ext uri="{FF2B5EF4-FFF2-40B4-BE49-F238E27FC236}">
                <a16:creationId xmlns:a16="http://schemas.microsoft.com/office/drawing/2014/main" id="{71CE2C45-A273-F083-5473-F9424DC70BBC}"/>
              </a:ext>
            </a:extLst>
          </p:cNvPr>
          <p:cNvSpPr/>
          <p:nvPr/>
        </p:nvSpPr>
        <p:spPr>
          <a:xfrm rot="10800000">
            <a:off x="3629966" y="4189185"/>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60" name="文本框 59">
            <a:extLst>
              <a:ext uri="{FF2B5EF4-FFF2-40B4-BE49-F238E27FC236}">
                <a16:creationId xmlns:a16="http://schemas.microsoft.com/office/drawing/2014/main" id="{B2519C29-ED09-2485-6DD1-2F50E510B9C5}"/>
              </a:ext>
            </a:extLst>
          </p:cNvPr>
          <p:cNvSpPr txBox="1"/>
          <p:nvPr/>
        </p:nvSpPr>
        <p:spPr>
          <a:xfrm>
            <a:off x="4008067" y="4474723"/>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动漫区</a:t>
            </a:r>
          </a:p>
        </p:txBody>
      </p:sp>
      <p:sp>
        <p:nvSpPr>
          <p:cNvPr id="62" name="弧形 61">
            <a:extLst>
              <a:ext uri="{FF2B5EF4-FFF2-40B4-BE49-F238E27FC236}">
                <a16:creationId xmlns:a16="http://schemas.microsoft.com/office/drawing/2014/main" id="{F79BD513-0FFE-EBAE-85DE-2489BF6568D2}"/>
              </a:ext>
            </a:extLst>
          </p:cNvPr>
          <p:cNvSpPr/>
          <p:nvPr/>
        </p:nvSpPr>
        <p:spPr>
          <a:xfrm rot="10800000">
            <a:off x="3629966" y="4588762"/>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63" name="文本框 62">
            <a:extLst>
              <a:ext uri="{FF2B5EF4-FFF2-40B4-BE49-F238E27FC236}">
                <a16:creationId xmlns:a16="http://schemas.microsoft.com/office/drawing/2014/main" id="{65677226-3F62-189B-7880-FC40CFB4196B}"/>
              </a:ext>
            </a:extLst>
          </p:cNvPr>
          <p:cNvSpPr txBox="1"/>
          <p:nvPr/>
        </p:nvSpPr>
        <p:spPr>
          <a:xfrm>
            <a:off x="4008067" y="4874300"/>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数码区</a:t>
            </a:r>
          </a:p>
        </p:txBody>
      </p:sp>
      <p:sp>
        <p:nvSpPr>
          <p:cNvPr id="65" name="弧形 64">
            <a:extLst>
              <a:ext uri="{FF2B5EF4-FFF2-40B4-BE49-F238E27FC236}">
                <a16:creationId xmlns:a16="http://schemas.microsoft.com/office/drawing/2014/main" id="{192B5437-B0EE-DC19-4309-F17398753F08}"/>
              </a:ext>
            </a:extLst>
          </p:cNvPr>
          <p:cNvSpPr/>
          <p:nvPr/>
        </p:nvSpPr>
        <p:spPr>
          <a:xfrm rot="10800000">
            <a:off x="3629966" y="4988339"/>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66" name="文本框 65">
            <a:extLst>
              <a:ext uri="{FF2B5EF4-FFF2-40B4-BE49-F238E27FC236}">
                <a16:creationId xmlns:a16="http://schemas.microsoft.com/office/drawing/2014/main" id="{AC50B57C-468A-45EE-AB33-A3A0DA8623C6}"/>
              </a:ext>
            </a:extLst>
          </p:cNvPr>
          <p:cNvSpPr txBox="1"/>
          <p:nvPr/>
        </p:nvSpPr>
        <p:spPr>
          <a:xfrm>
            <a:off x="4008067" y="5273877"/>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科技区</a:t>
            </a:r>
            <a:endPar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8" name="弧形 67">
            <a:extLst>
              <a:ext uri="{FF2B5EF4-FFF2-40B4-BE49-F238E27FC236}">
                <a16:creationId xmlns:a16="http://schemas.microsoft.com/office/drawing/2014/main" id="{83FD1F45-D352-84F2-6A46-A1491FDF977F}"/>
              </a:ext>
            </a:extLst>
          </p:cNvPr>
          <p:cNvSpPr/>
          <p:nvPr/>
        </p:nvSpPr>
        <p:spPr>
          <a:xfrm rot="10800000">
            <a:off x="3629966" y="5387914"/>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69" name="文本框 68">
            <a:extLst>
              <a:ext uri="{FF2B5EF4-FFF2-40B4-BE49-F238E27FC236}">
                <a16:creationId xmlns:a16="http://schemas.microsoft.com/office/drawing/2014/main" id="{3D04C961-2CA7-3896-5836-A5F46AD7C166}"/>
              </a:ext>
            </a:extLst>
          </p:cNvPr>
          <p:cNvSpPr txBox="1"/>
          <p:nvPr/>
        </p:nvSpPr>
        <p:spPr>
          <a:xfrm>
            <a:off x="4008067" y="5673452"/>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娱乐区</a:t>
            </a:r>
          </a:p>
        </p:txBody>
      </p:sp>
      <p:sp>
        <p:nvSpPr>
          <p:cNvPr id="74" name="弧形 73">
            <a:extLst>
              <a:ext uri="{FF2B5EF4-FFF2-40B4-BE49-F238E27FC236}">
                <a16:creationId xmlns:a16="http://schemas.microsoft.com/office/drawing/2014/main" id="{C8348A0F-5096-8EB5-504F-E77A61BED06E}"/>
              </a:ext>
            </a:extLst>
          </p:cNvPr>
          <p:cNvSpPr/>
          <p:nvPr/>
        </p:nvSpPr>
        <p:spPr>
          <a:xfrm rot="10800000">
            <a:off x="5805734" y="2643563"/>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75" name="文本框 74">
            <a:extLst>
              <a:ext uri="{FF2B5EF4-FFF2-40B4-BE49-F238E27FC236}">
                <a16:creationId xmlns:a16="http://schemas.microsoft.com/office/drawing/2014/main" id="{16C220D4-24D8-A5F2-4693-03A9FD361921}"/>
              </a:ext>
            </a:extLst>
          </p:cNvPr>
          <p:cNvSpPr txBox="1"/>
          <p:nvPr/>
        </p:nvSpPr>
        <p:spPr>
          <a:xfrm>
            <a:off x="6183835" y="2875512"/>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产品购买</a:t>
            </a:r>
          </a:p>
        </p:txBody>
      </p:sp>
      <p:sp>
        <p:nvSpPr>
          <p:cNvPr id="77" name="弧形 76">
            <a:extLst>
              <a:ext uri="{FF2B5EF4-FFF2-40B4-BE49-F238E27FC236}">
                <a16:creationId xmlns:a16="http://schemas.microsoft.com/office/drawing/2014/main" id="{CB8D2D3C-B556-28C4-89BC-8F8DF0B76C0F}"/>
              </a:ext>
            </a:extLst>
          </p:cNvPr>
          <p:cNvSpPr/>
          <p:nvPr/>
        </p:nvSpPr>
        <p:spPr>
          <a:xfrm rot="10800000">
            <a:off x="5805734" y="2989551"/>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78" name="文本框 77">
            <a:extLst>
              <a:ext uri="{FF2B5EF4-FFF2-40B4-BE49-F238E27FC236}">
                <a16:creationId xmlns:a16="http://schemas.microsoft.com/office/drawing/2014/main" id="{0B828438-BA3E-234B-0A2B-6EFD9AAD59BF}"/>
              </a:ext>
            </a:extLst>
          </p:cNvPr>
          <p:cNvSpPr txBox="1"/>
          <p:nvPr/>
        </p:nvSpPr>
        <p:spPr>
          <a:xfrm>
            <a:off x="6183835" y="3275992"/>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产品转售</a:t>
            </a:r>
          </a:p>
        </p:txBody>
      </p:sp>
      <p:sp>
        <p:nvSpPr>
          <p:cNvPr id="80" name="弧形 79">
            <a:extLst>
              <a:ext uri="{FF2B5EF4-FFF2-40B4-BE49-F238E27FC236}">
                <a16:creationId xmlns:a16="http://schemas.microsoft.com/office/drawing/2014/main" id="{EC7C2F7E-3A11-5704-4E4C-615D97BA1CC3}"/>
              </a:ext>
            </a:extLst>
          </p:cNvPr>
          <p:cNvSpPr/>
          <p:nvPr/>
        </p:nvSpPr>
        <p:spPr>
          <a:xfrm rot="10800000">
            <a:off x="5805734" y="3390031"/>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81" name="文本框 80">
            <a:extLst>
              <a:ext uri="{FF2B5EF4-FFF2-40B4-BE49-F238E27FC236}">
                <a16:creationId xmlns:a16="http://schemas.microsoft.com/office/drawing/2014/main" id="{75E882DF-5513-6EAC-2E21-A47F8573715F}"/>
              </a:ext>
            </a:extLst>
          </p:cNvPr>
          <p:cNvSpPr txBox="1"/>
          <p:nvPr/>
        </p:nvSpPr>
        <p:spPr>
          <a:xfrm>
            <a:off x="6183835" y="3675569"/>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好物抢购</a:t>
            </a:r>
            <a:endPar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3" name="弧形 82">
            <a:extLst>
              <a:ext uri="{FF2B5EF4-FFF2-40B4-BE49-F238E27FC236}">
                <a16:creationId xmlns:a16="http://schemas.microsoft.com/office/drawing/2014/main" id="{41AD1E65-BB06-8B71-28DB-69D13E17C13D}"/>
              </a:ext>
            </a:extLst>
          </p:cNvPr>
          <p:cNvSpPr/>
          <p:nvPr/>
        </p:nvSpPr>
        <p:spPr>
          <a:xfrm rot="10800000">
            <a:off x="5805734" y="3789608"/>
            <a:ext cx="480034" cy="460389"/>
          </a:xfrm>
          <a:prstGeom prst="arc">
            <a:avLst>
              <a:gd name="adj1" fmla="val 16200000"/>
              <a:gd name="adj2" fmla="val 192750"/>
            </a:avLst>
          </a:prstGeom>
          <a:ln w="9525">
            <a:prstDash val="dash"/>
            <a:head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84" name="文本框 83">
            <a:extLst>
              <a:ext uri="{FF2B5EF4-FFF2-40B4-BE49-F238E27FC236}">
                <a16:creationId xmlns:a16="http://schemas.microsoft.com/office/drawing/2014/main" id="{8CD6BB0E-3504-7E88-9BF0-E574EF81D64B}"/>
              </a:ext>
            </a:extLst>
          </p:cNvPr>
          <p:cNvSpPr txBox="1"/>
          <p:nvPr/>
        </p:nvSpPr>
        <p:spPr>
          <a:xfrm>
            <a:off x="6183835" y="4075146"/>
            <a:ext cx="1336311" cy="386773"/>
          </a:xfrm>
          <a:prstGeom prst="rect">
            <a:avLst/>
          </a:prstGeom>
          <a:noFill/>
        </p:spPr>
        <p:txBody>
          <a:bodyPr wrap="square">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限量预购</a:t>
            </a:r>
          </a:p>
        </p:txBody>
      </p:sp>
      <p:sp>
        <p:nvSpPr>
          <p:cNvPr id="91" name="文本框 90">
            <a:extLst>
              <a:ext uri="{FF2B5EF4-FFF2-40B4-BE49-F238E27FC236}">
                <a16:creationId xmlns:a16="http://schemas.microsoft.com/office/drawing/2014/main" id="{39D403E9-3576-263D-D258-665F3A32441B}"/>
              </a:ext>
            </a:extLst>
          </p:cNvPr>
          <p:cNvSpPr txBox="1"/>
          <p:nvPr/>
        </p:nvSpPr>
        <p:spPr>
          <a:xfrm>
            <a:off x="463035" y="1152311"/>
            <a:ext cx="5631738" cy="343299"/>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根据产品的结构特点，结合运营内容框架，对分区权重进行有计划的内容运营</a:t>
            </a:r>
          </a:p>
        </p:txBody>
      </p:sp>
      <p:grpSp>
        <p:nvGrpSpPr>
          <p:cNvPr id="248" name="图形 11">
            <a:extLst>
              <a:ext uri="{FF2B5EF4-FFF2-40B4-BE49-F238E27FC236}">
                <a16:creationId xmlns:a16="http://schemas.microsoft.com/office/drawing/2014/main" id="{49F4B20D-827A-6833-A254-EBBE2206634F}"/>
              </a:ext>
            </a:extLst>
          </p:cNvPr>
          <p:cNvGrpSpPr/>
          <p:nvPr/>
        </p:nvGrpSpPr>
        <p:grpSpPr>
          <a:xfrm>
            <a:off x="9424274" y="4495488"/>
            <a:ext cx="1537580" cy="962298"/>
            <a:chOff x="6616636" y="4443827"/>
            <a:chExt cx="1608759" cy="1006846"/>
          </a:xfrm>
        </p:grpSpPr>
        <p:grpSp>
          <p:nvGrpSpPr>
            <p:cNvPr id="249" name="图形 11">
              <a:extLst>
                <a:ext uri="{FF2B5EF4-FFF2-40B4-BE49-F238E27FC236}">
                  <a16:creationId xmlns:a16="http://schemas.microsoft.com/office/drawing/2014/main" id="{34608672-674B-EAFD-785E-1AC777C1F474}"/>
                </a:ext>
              </a:extLst>
            </p:cNvPr>
            <p:cNvGrpSpPr/>
            <p:nvPr/>
          </p:nvGrpSpPr>
          <p:grpSpPr>
            <a:xfrm>
              <a:off x="6616636" y="4443827"/>
              <a:ext cx="1608759" cy="1006846"/>
              <a:chOff x="6616636" y="4443827"/>
              <a:chExt cx="1608759" cy="1006846"/>
            </a:xfrm>
          </p:grpSpPr>
          <p:sp>
            <p:nvSpPr>
              <p:cNvPr id="257" name="任意多边形: 形状 256">
                <a:extLst>
                  <a:ext uri="{FF2B5EF4-FFF2-40B4-BE49-F238E27FC236}">
                    <a16:creationId xmlns:a16="http://schemas.microsoft.com/office/drawing/2014/main" id="{1A6433EB-28BA-4C28-6313-2B204C835A68}"/>
                  </a:ext>
                </a:extLst>
              </p:cNvPr>
              <p:cNvSpPr/>
              <p:nvPr/>
            </p:nvSpPr>
            <p:spPr>
              <a:xfrm>
                <a:off x="6923882" y="4443827"/>
                <a:ext cx="1301513" cy="1006846"/>
              </a:xfrm>
              <a:custGeom>
                <a:avLst/>
                <a:gdLst>
                  <a:gd name="connsiteX0" fmla="*/ 386450 w 1301513"/>
                  <a:gd name="connsiteY0" fmla="*/ 0 h 1006846"/>
                  <a:gd name="connsiteX1" fmla="*/ 0 w 1301513"/>
                  <a:gd name="connsiteY1" fmla="*/ 1006846 h 1006846"/>
                  <a:gd name="connsiteX2" fmla="*/ 915064 w 1301513"/>
                  <a:gd name="connsiteY2" fmla="*/ 1006846 h 1006846"/>
                  <a:gd name="connsiteX3" fmla="*/ 1301514 w 1301513"/>
                  <a:gd name="connsiteY3" fmla="*/ 0 h 1006846"/>
                  <a:gd name="connsiteX4" fmla="*/ 386450 w 1301513"/>
                  <a:gd name="connsiteY4" fmla="*/ 0 h 100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513" h="1006846">
                    <a:moveTo>
                      <a:pt x="386450" y="0"/>
                    </a:moveTo>
                    <a:cubicBezTo>
                      <a:pt x="294283" y="680699"/>
                      <a:pt x="202082" y="971384"/>
                      <a:pt x="0" y="1006846"/>
                    </a:cubicBezTo>
                    <a:lnTo>
                      <a:pt x="915064" y="1006846"/>
                    </a:lnTo>
                    <a:cubicBezTo>
                      <a:pt x="1117146" y="971384"/>
                      <a:pt x="1209312" y="680699"/>
                      <a:pt x="1301514" y="0"/>
                    </a:cubicBezTo>
                    <a:lnTo>
                      <a:pt x="386450" y="0"/>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258" name="任意多边形: 形状 257">
                <a:extLst>
                  <a:ext uri="{FF2B5EF4-FFF2-40B4-BE49-F238E27FC236}">
                    <a16:creationId xmlns:a16="http://schemas.microsoft.com/office/drawing/2014/main" id="{81D9937F-05FE-7A11-A899-1F02CC60A470}"/>
                  </a:ext>
                </a:extLst>
              </p:cNvPr>
              <p:cNvSpPr/>
              <p:nvPr/>
            </p:nvSpPr>
            <p:spPr>
              <a:xfrm>
                <a:off x="6616636" y="5216693"/>
                <a:ext cx="1222309" cy="233980"/>
              </a:xfrm>
              <a:custGeom>
                <a:avLst/>
                <a:gdLst>
                  <a:gd name="connsiteX0" fmla="*/ 915098 w 1222309"/>
                  <a:gd name="connsiteY0" fmla="*/ 0 h 233980"/>
                  <a:gd name="connsiteX1" fmla="*/ 0 w 1222309"/>
                  <a:gd name="connsiteY1" fmla="*/ 0 h 233980"/>
                  <a:gd name="connsiteX2" fmla="*/ 307246 w 1222309"/>
                  <a:gd name="connsiteY2" fmla="*/ 233980 h 233980"/>
                  <a:gd name="connsiteX3" fmla="*/ 1222309 w 1222309"/>
                  <a:gd name="connsiteY3" fmla="*/ 233980 h 233980"/>
                  <a:gd name="connsiteX4" fmla="*/ 915098 w 1222309"/>
                  <a:gd name="connsiteY4" fmla="*/ 0 h 23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309" h="233980">
                    <a:moveTo>
                      <a:pt x="915098" y="0"/>
                    </a:moveTo>
                    <a:lnTo>
                      <a:pt x="0" y="0"/>
                    </a:lnTo>
                    <a:cubicBezTo>
                      <a:pt x="0" y="0"/>
                      <a:pt x="4717" y="233980"/>
                      <a:pt x="307246" y="233980"/>
                    </a:cubicBezTo>
                    <a:lnTo>
                      <a:pt x="1222309" y="233980"/>
                    </a:lnTo>
                    <a:cubicBezTo>
                      <a:pt x="919815" y="233980"/>
                      <a:pt x="915098" y="0"/>
                      <a:pt x="915098"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grpSp>
        <p:grpSp>
          <p:nvGrpSpPr>
            <p:cNvPr id="250" name="图形 11">
              <a:extLst>
                <a:ext uri="{FF2B5EF4-FFF2-40B4-BE49-F238E27FC236}">
                  <a16:creationId xmlns:a16="http://schemas.microsoft.com/office/drawing/2014/main" id="{5BA64847-7689-7317-DB64-B47969705BF0}"/>
                </a:ext>
              </a:extLst>
            </p:cNvPr>
            <p:cNvGrpSpPr/>
            <p:nvPr/>
          </p:nvGrpSpPr>
          <p:grpSpPr>
            <a:xfrm>
              <a:off x="6919106" y="4461107"/>
              <a:ext cx="1037440" cy="648449"/>
              <a:chOff x="6919106" y="4461107"/>
              <a:chExt cx="1037440" cy="648449"/>
            </a:xfrm>
          </p:grpSpPr>
          <p:grpSp>
            <p:nvGrpSpPr>
              <p:cNvPr id="251" name="图形 11">
                <a:extLst>
                  <a:ext uri="{FF2B5EF4-FFF2-40B4-BE49-F238E27FC236}">
                    <a16:creationId xmlns:a16="http://schemas.microsoft.com/office/drawing/2014/main" id="{5BD09774-3665-FD17-1BEA-B946E4C52857}"/>
                  </a:ext>
                </a:extLst>
              </p:cNvPr>
              <p:cNvGrpSpPr/>
              <p:nvPr/>
            </p:nvGrpSpPr>
            <p:grpSpPr>
              <a:xfrm>
                <a:off x="6919106" y="4461107"/>
                <a:ext cx="648449" cy="648449"/>
                <a:chOff x="6919106" y="4461107"/>
                <a:chExt cx="648449" cy="648449"/>
              </a:xfrm>
            </p:grpSpPr>
            <p:sp>
              <p:nvSpPr>
                <p:cNvPr id="254" name="任意多边形: 形状 253">
                  <a:extLst>
                    <a:ext uri="{FF2B5EF4-FFF2-40B4-BE49-F238E27FC236}">
                      <a16:creationId xmlns:a16="http://schemas.microsoft.com/office/drawing/2014/main" id="{AABCF64B-6207-0E49-9BF9-A464D504C684}"/>
                    </a:ext>
                  </a:extLst>
                </p:cNvPr>
                <p:cNvSpPr/>
                <p:nvPr/>
              </p:nvSpPr>
              <p:spPr>
                <a:xfrm rot="-2700000">
                  <a:off x="7014070" y="4556070"/>
                  <a:ext cx="458523" cy="458523"/>
                </a:xfrm>
                <a:custGeom>
                  <a:avLst/>
                  <a:gdLst>
                    <a:gd name="connsiteX0" fmla="*/ 458523 w 458523"/>
                    <a:gd name="connsiteY0" fmla="*/ 229261 h 458523"/>
                    <a:gd name="connsiteX1" fmla="*/ 229262 w 458523"/>
                    <a:gd name="connsiteY1" fmla="*/ 458523 h 458523"/>
                    <a:gd name="connsiteX2" fmla="*/ 0 w 458523"/>
                    <a:gd name="connsiteY2" fmla="*/ 229261 h 458523"/>
                    <a:gd name="connsiteX3" fmla="*/ 229262 w 458523"/>
                    <a:gd name="connsiteY3" fmla="*/ 0 h 458523"/>
                    <a:gd name="connsiteX4" fmla="*/ 458523 w 458523"/>
                    <a:gd name="connsiteY4" fmla="*/ 229261 h 4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23" h="458523">
                      <a:moveTo>
                        <a:pt x="458523" y="229261"/>
                      </a:moveTo>
                      <a:cubicBezTo>
                        <a:pt x="458523" y="355879"/>
                        <a:pt x="355879" y="458523"/>
                        <a:pt x="229262" y="458523"/>
                      </a:cubicBezTo>
                      <a:cubicBezTo>
                        <a:pt x="102644" y="458523"/>
                        <a:pt x="0" y="355879"/>
                        <a:pt x="0" y="229261"/>
                      </a:cubicBezTo>
                      <a:cubicBezTo>
                        <a:pt x="0" y="102644"/>
                        <a:pt x="102644" y="0"/>
                        <a:pt x="229262" y="0"/>
                      </a:cubicBezTo>
                      <a:cubicBezTo>
                        <a:pt x="355879" y="0"/>
                        <a:pt x="458523" y="102644"/>
                        <a:pt x="458523" y="229261"/>
                      </a:cubicBez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255" name="任意多边形: 形状 254">
                  <a:extLst>
                    <a:ext uri="{FF2B5EF4-FFF2-40B4-BE49-F238E27FC236}">
                      <a16:creationId xmlns:a16="http://schemas.microsoft.com/office/drawing/2014/main" id="{2742EFEE-13C4-C85D-425A-750362750FC4}"/>
                    </a:ext>
                  </a:extLst>
                </p:cNvPr>
                <p:cNvSpPr/>
                <p:nvPr/>
              </p:nvSpPr>
              <p:spPr>
                <a:xfrm>
                  <a:off x="7071933" y="4616358"/>
                  <a:ext cx="393307" cy="312199"/>
                </a:xfrm>
                <a:custGeom>
                  <a:avLst/>
                  <a:gdLst>
                    <a:gd name="connsiteX0" fmla="*/ 164540 w 393307"/>
                    <a:gd name="connsiteY0" fmla="*/ 312200 h 312199"/>
                    <a:gd name="connsiteX1" fmla="*/ 144485 w 393307"/>
                    <a:gd name="connsiteY1" fmla="*/ 302732 h 312199"/>
                    <a:gd name="connsiteX2" fmla="*/ 5886 w 393307"/>
                    <a:gd name="connsiteY2" fmla="*/ 133666 h 312199"/>
                    <a:gd name="connsiteX3" fmla="*/ 9485 w 393307"/>
                    <a:gd name="connsiteY3" fmla="*/ 97191 h 312199"/>
                    <a:gd name="connsiteX4" fmla="*/ 45960 w 393307"/>
                    <a:gd name="connsiteY4" fmla="*/ 100789 h 312199"/>
                    <a:gd name="connsiteX5" fmla="*/ 164016 w 393307"/>
                    <a:gd name="connsiteY5" fmla="*/ 244770 h 312199"/>
                    <a:gd name="connsiteX6" fmla="*/ 346952 w 393307"/>
                    <a:gd name="connsiteY6" fmla="*/ 9985 h 312199"/>
                    <a:gd name="connsiteX7" fmla="*/ 383322 w 393307"/>
                    <a:gd name="connsiteY7" fmla="*/ 5478 h 312199"/>
                    <a:gd name="connsiteX8" fmla="*/ 387829 w 393307"/>
                    <a:gd name="connsiteY8" fmla="*/ 41849 h 312199"/>
                    <a:gd name="connsiteX9" fmla="*/ 184944 w 393307"/>
                    <a:gd name="connsiteY9" fmla="*/ 302208 h 312199"/>
                    <a:gd name="connsiteX10" fmla="*/ 164819 w 393307"/>
                    <a:gd name="connsiteY10" fmla="*/ 312200 h 312199"/>
                    <a:gd name="connsiteX11" fmla="*/ 164540 w 393307"/>
                    <a:gd name="connsiteY11" fmla="*/ 312200 h 31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07" h="312199">
                      <a:moveTo>
                        <a:pt x="164540" y="312200"/>
                      </a:moveTo>
                      <a:cubicBezTo>
                        <a:pt x="156784" y="312200"/>
                        <a:pt x="149412" y="308741"/>
                        <a:pt x="144485" y="302732"/>
                      </a:cubicBezTo>
                      <a:lnTo>
                        <a:pt x="5886" y="133666"/>
                      </a:lnTo>
                      <a:cubicBezTo>
                        <a:pt x="-3198" y="122591"/>
                        <a:pt x="-1591" y="106275"/>
                        <a:pt x="9485" y="97191"/>
                      </a:cubicBezTo>
                      <a:cubicBezTo>
                        <a:pt x="20560" y="88107"/>
                        <a:pt x="36911" y="89749"/>
                        <a:pt x="45960" y="100789"/>
                      </a:cubicBezTo>
                      <a:lnTo>
                        <a:pt x="164016" y="244770"/>
                      </a:lnTo>
                      <a:lnTo>
                        <a:pt x="346952" y="9985"/>
                      </a:lnTo>
                      <a:cubicBezTo>
                        <a:pt x="355756" y="-1300"/>
                        <a:pt x="372037" y="-3326"/>
                        <a:pt x="383322" y="5478"/>
                      </a:cubicBezTo>
                      <a:cubicBezTo>
                        <a:pt x="394607" y="14283"/>
                        <a:pt x="396634" y="30564"/>
                        <a:pt x="387829" y="41849"/>
                      </a:cubicBezTo>
                      <a:lnTo>
                        <a:pt x="184944" y="302208"/>
                      </a:lnTo>
                      <a:cubicBezTo>
                        <a:pt x="180087" y="308427"/>
                        <a:pt x="172681" y="312095"/>
                        <a:pt x="164819" y="312200"/>
                      </a:cubicBezTo>
                      <a:cubicBezTo>
                        <a:pt x="164784" y="312200"/>
                        <a:pt x="164645" y="312200"/>
                        <a:pt x="164540" y="312200"/>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sp>
              <p:nvSpPr>
                <p:cNvPr id="256" name="任意多边形: 形状 255">
                  <a:extLst>
                    <a:ext uri="{FF2B5EF4-FFF2-40B4-BE49-F238E27FC236}">
                      <a16:creationId xmlns:a16="http://schemas.microsoft.com/office/drawing/2014/main" id="{60DDEC05-40E1-3421-E03F-E0DEA0304A8D}"/>
                    </a:ext>
                  </a:extLst>
                </p:cNvPr>
                <p:cNvSpPr/>
                <p:nvPr/>
              </p:nvSpPr>
              <p:spPr>
                <a:xfrm>
                  <a:off x="7073086" y="4589176"/>
                  <a:ext cx="393307" cy="312200"/>
                </a:xfrm>
                <a:custGeom>
                  <a:avLst/>
                  <a:gdLst>
                    <a:gd name="connsiteX0" fmla="*/ 164575 w 393307"/>
                    <a:gd name="connsiteY0" fmla="*/ 312200 h 312200"/>
                    <a:gd name="connsiteX1" fmla="*/ 144521 w 393307"/>
                    <a:gd name="connsiteY1" fmla="*/ 302732 h 312200"/>
                    <a:gd name="connsiteX2" fmla="*/ 5886 w 393307"/>
                    <a:gd name="connsiteY2" fmla="*/ 133666 h 312200"/>
                    <a:gd name="connsiteX3" fmla="*/ 9485 w 393307"/>
                    <a:gd name="connsiteY3" fmla="*/ 97191 h 312200"/>
                    <a:gd name="connsiteX4" fmla="*/ 45960 w 393307"/>
                    <a:gd name="connsiteY4" fmla="*/ 100790 h 312200"/>
                    <a:gd name="connsiteX5" fmla="*/ 164016 w 393307"/>
                    <a:gd name="connsiteY5" fmla="*/ 244769 h 312200"/>
                    <a:gd name="connsiteX6" fmla="*/ 346952 w 393307"/>
                    <a:gd name="connsiteY6" fmla="*/ 9985 h 312200"/>
                    <a:gd name="connsiteX7" fmla="*/ 383322 w 393307"/>
                    <a:gd name="connsiteY7" fmla="*/ 5478 h 312200"/>
                    <a:gd name="connsiteX8" fmla="*/ 387829 w 393307"/>
                    <a:gd name="connsiteY8" fmla="*/ 41849 h 312200"/>
                    <a:gd name="connsiteX9" fmla="*/ 184944 w 393307"/>
                    <a:gd name="connsiteY9" fmla="*/ 302207 h 312200"/>
                    <a:gd name="connsiteX10" fmla="*/ 164820 w 393307"/>
                    <a:gd name="connsiteY10" fmla="*/ 312200 h 312200"/>
                    <a:gd name="connsiteX11" fmla="*/ 164575 w 393307"/>
                    <a:gd name="connsiteY11" fmla="*/ 312200 h 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07" h="312200">
                      <a:moveTo>
                        <a:pt x="164575" y="312200"/>
                      </a:moveTo>
                      <a:cubicBezTo>
                        <a:pt x="156819" y="312200"/>
                        <a:pt x="149447" y="308706"/>
                        <a:pt x="144521" y="302732"/>
                      </a:cubicBezTo>
                      <a:lnTo>
                        <a:pt x="5886" y="133666"/>
                      </a:lnTo>
                      <a:cubicBezTo>
                        <a:pt x="-3198" y="122591"/>
                        <a:pt x="-1591" y="106275"/>
                        <a:pt x="9485" y="97191"/>
                      </a:cubicBezTo>
                      <a:cubicBezTo>
                        <a:pt x="20560" y="88107"/>
                        <a:pt x="36911" y="89749"/>
                        <a:pt x="45960" y="100790"/>
                      </a:cubicBezTo>
                      <a:lnTo>
                        <a:pt x="164016" y="244769"/>
                      </a:lnTo>
                      <a:lnTo>
                        <a:pt x="346952" y="9985"/>
                      </a:lnTo>
                      <a:cubicBezTo>
                        <a:pt x="355756" y="-1300"/>
                        <a:pt x="372037" y="-3326"/>
                        <a:pt x="383322" y="5478"/>
                      </a:cubicBezTo>
                      <a:cubicBezTo>
                        <a:pt x="394607" y="14283"/>
                        <a:pt x="396634" y="30564"/>
                        <a:pt x="387829" y="41849"/>
                      </a:cubicBezTo>
                      <a:lnTo>
                        <a:pt x="184944" y="302207"/>
                      </a:lnTo>
                      <a:cubicBezTo>
                        <a:pt x="180087" y="308427"/>
                        <a:pt x="172681" y="312095"/>
                        <a:pt x="164820" y="312200"/>
                      </a:cubicBezTo>
                      <a:cubicBezTo>
                        <a:pt x="164785" y="312200"/>
                        <a:pt x="164680" y="312200"/>
                        <a:pt x="164575" y="312200"/>
                      </a:cubicBezTo>
                      <a:close/>
                    </a:path>
                  </a:pathLst>
                </a:custGeom>
                <a:solidFill>
                  <a:srgbClr val="FFFFFF"/>
                </a:solidFill>
                <a:ln w="3494" cap="flat">
                  <a:noFill/>
                  <a:prstDash val="solid"/>
                  <a:miter/>
                </a:ln>
              </p:spPr>
              <p:txBody>
                <a:bodyPr rtlCol="0" anchor="ctr">
                  <a:noAutofit/>
                </a:bodyPr>
                <a:lstStyle/>
                <a:p>
                  <a:endParaRPr lang="en-US"/>
                </a:p>
              </p:txBody>
            </p:sp>
          </p:grpSp>
          <p:sp>
            <p:nvSpPr>
              <p:cNvPr id="252" name="任意多边形: 形状 251">
                <a:extLst>
                  <a:ext uri="{FF2B5EF4-FFF2-40B4-BE49-F238E27FC236}">
                    <a16:creationId xmlns:a16="http://schemas.microsoft.com/office/drawing/2014/main" id="{4C5ACB23-6F2B-0761-2FDD-0B8D8FB71562}"/>
                  </a:ext>
                </a:extLst>
              </p:cNvPr>
              <p:cNvSpPr/>
              <p:nvPr/>
            </p:nvSpPr>
            <p:spPr>
              <a:xfrm>
                <a:off x="7600283" y="4699120"/>
                <a:ext cx="356263" cy="65578"/>
              </a:xfrm>
              <a:custGeom>
                <a:avLst/>
                <a:gdLst>
                  <a:gd name="connsiteX0" fmla="*/ 332052 w 356263"/>
                  <a:gd name="connsiteY0" fmla="*/ 65578 h 65578"/>
                  <a:gd name="connsiteX1" fmla="*/ 24212 w 356263"/>
                  <a:gd name="connsiteY1" fmla="*/ 65578 h 65578"/>
                  <a:gd name="connsiteX2" fmla="*/ 0 w 356263"/>
                  <a:gd name="connsiteY2" fmla="*/ 41367 h 65578"/>
                  <a:gd name="connsiteX3" fmla="*/ 0 w 356263"/>
                  <a:gd name="connsiteY3" fmla="*/ 24212 h 65578"/>
                  <a:gd name="connsiteX4" fmla="*/ 24212 w 356263"/>
                  <a:gd name="connsiteY4" fmla="*/ 0 h 65578"/>
                  <a:gd name="connsiteX5" fmla="*/ 332052 w 356263"/>
                  <a:gd name="connsiteY5" fmla="*/ 0 h 65578"/>
                  <a:gd name="connsiteX6" fmla="*/ 356264 w 356263"/>
                  <a:gd name="connsiteY6" fmla="*/ 24212 h 65578"/>
                  <a:gd name="connsiteX7" fmla="*/ 356264 w 356263"/>
                  <a:gd name="connsiteY7" fmla="*/ 41367 h 65578"/>
                  <a:gd name="connsiteX8" fmla="*/ 332052 w 356263"/>
                  <a:gd name="connsiteY8" fmla="*/ 65578 h 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263" h="65578">
                    <a:moveTo>
                      <a:pt x="332052" y="65578"/>
                    </a:moveTo>
                    <a:lnTo>
                      <a:pt x="24212" y="65578"/>
                    </a:lnTo>
                    <a:cubicBezTo>
                      <a:pt x="10831" y="65578"/>
                      <a:pt x="0" y="54748"/>
                      <a:pt x="0" y="41367"/>
                    </a:cubicBezTo>
                    <a:lnTo>
                      <a:pt x="0" y="24212"/>
                    </a:lnTo>
                    <a:cubicBezTo>
                      <a:pt x="0" y="10831"/>
                      <a:pt x="10831" y="0"/>
                      <a:pt x="24212" y="0"/>
                    </a:cubicBezTo>
                    <a:lnTo>
                      <a:pt x="332052" y="0"/>
                    </a:lnTo>
                    <a:cubicBezTo>
                      <a:pt x="345433" y="0"/>
                      <a:pt x="356264" y="10831"/>
                      <a:pt x="356264" y="24212"/>
                    </a:cubicBezTo>
                    <a:lnTo>
                      <a:pt x="356264" y="41367"/>
                    </a:lnTo>
                    <a:cubicBezTo>
                      <a:pt x="356264" y="54713"/>
                      <a:pt x="345433" y="65578"/>
                      <a:pt x="332052" y="65578"/>
                    </a:cubicBezTo>
                    <a:close/>
                  </a:path>
                </a:pathLst>
              </a:custGeom>
              <a:solidFill>
                <a:schemeClr val="accent2"/>
              </a:solidFill>
              <a:ln w="3494" cap="flat">
                <a:noFill/>
                <a:prstDash val="solid"/>
                <a:miter/>
              </a:ln>
            </p:spPr>
            <p:txBody>
              <a:bodyPr rtlCol="0" anchor="ctr">
                <a:noAutofit/>
              </a:bodyPr>
              <a:lstStyle/>
              <a:p>
                <a:endParaRPr lang="en-US"/>
              </a:p>
            </p:txBody>
          </p:sp>
          <p:sp>
            <p:nvSpPr>
              <p:cNvPr id="253" name="任意多边形: 形状 252">
                <a:extLst>
                  <a:ext uri="{FF2B5EF4-FFF2-40B4-BE49-F238E27FC236}">
                    <a16:creationId xmlns:a16="http://schemas.microsoft.com/office/drawing/2014/main" id="{BED4C581-91F3-B2BB-1B67-8275399E5334}"/>
                  </a:ext>
                </a:extLst>
              </p:cNvPr>
              <p:cNvSpPr/>
              <p:nvPr/>
            </p:nvSpPr>
            <p:spPr>
              <a:xfrm>
                <a:off x="7506335" y="4895891"/>
                <a:ext cx="439590" cy="65543"/>
              </a:xfrm>
              <a:custGeom>
                <a:avLst/>
                <a:gdLst>
                  <a:gd name="connsiteX0" fmla="*/ 415379 w 439590"/>
                  <a:gd name="connsiteY0" fmla="*/ 65544 h 65543"/>
                  <a:gd name="connsiteX1" fmla="*/ 24212 w 439590"/>
                  <a:gd name="connsiteY1" fmla="*/ 65544 h 65543"/>
                  <a:gd name="connsiteX2" fmla="*/ 0 w 439590"/>
                  <a:gd name="connsiteY2" fmla="*/ 41332 h 65543"/>
                  <a:gd name="connsiteX3" fmla="*/ 0 w 439590"/>
                  <a:gd name="connsiteY3" fmla="*/ 24212 h 65543"/>
                  <a:gd name="connsiteX4" fmla="*/ 24212 w 439590"/>
                  <a:gd name="connsiteY4" fmla="*/ 0 h 65543"/>
                  <a:gd name="connsiteX5" fmla="*/ 415379 w 439590"/>
                  <a:gd name="connsiteY5" fmla="*/ 0 h 65543"/>
                  <a:gd name="connsiteX6" fmla="*/ 439591 w 439590"/>
                  <a:gd name="connsiteY6" fmla="*/ 24212 h 65543"/>
                  <a:gd name="connsiteX7" fmla="*/ 439591 w 439590"/>
                  <a:gd name="connsiteY7" fmla="*/ 41332 h 65543"/>
                  <a:gd name="connsiteX8" fmla="*/ 415379 w 439590"/>
                  <a:gd name="connsiteY8" fmla="*/ 65544 h 6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90" h="65543">
                    <a:moveTo>
                      <a:pt x="415379" y="65544"/>
                    </a:moveTo>
                    <a:lnTo>
                      <a:pt x="24212" y="65544"/>
                    </a:lnTo>
                    <a:cubicBezTo>
                      <a:pt x="10831" y="65544"/>
                      <a:pt x="0" y="54713"/>
                      <a:pt x="0" y="41332"/>
                    </a:cubicBezTo>
                    <a:lnTo>
                      <a:pt x="0" y="24212"/>
                    </a:lnTo>
                    <a:cubicBezTo>
                      <a:pt x="0" y="10831"/>
                      <a:pt x="10831" y="0"/>
                      <a:pt x="24212" y="0"/>
                    </a:cubicBezTo>
                    <a:lnTo>
                      <a:pt x="415379" y="0"/>
                    </a:lnTo>
                    <a:cubicBezTo>
                      <a:pt x="428760" y="0"/>
                      <a:pt x="439591" y="10831"/>
                      <a:pt x="439591" y="24212"/>
                    </a:cubicBezTo>
                    <a:lnTo>
                      <a:pt x="439591" y="41332"/>
                    </a:lnTo>
                    <a:cubicBezTo>
                      <a:pt x="439591" y="54713"/>
                      <a:pt x="428760" y="65544"/>
                      <a:pt x="415379" y="65544"/>
                    </a:cubicBezTo>
                    <a:close/>
                  </a:path>
                </a:pathLst>
              </a:custGeom>
              <a:solidFill>
                <a:schemeClr val="accent2"/>
              </a:solidFill>
              <a:ln w="3494" cap="flat">
                <a:noFill/>
                <a:prstDash val="solid"/>
                <a:miter/>
              </a:ln>
            </p:spPr>
            <p:txBody>
              <a:bodyPr rtlCol="0" anchor="ctr">
                <a:noAutofit/>
              </a:bodyPr>
              <a:lstStyle/>
              <a:p>
                <a:endParaRPr lang="en-US"/>
              </a:p>
            </p:txBody>
          </p:sp>
        </p:grpSp>
      </p:grpSp>
      <p:grpSp>
        <p:nvGrpSpPr>
          <p:cNvPr id="259" name="图形 11">
            <a:extLst>
              <a:ext uri="{FF2B5EF4-FFF2-40B4-BE49-F238E27FC236}">
                <a16:creationId xmlns:a16="http://schemas.microsoft.com/office/drawing/2014/main" id="{3873ABFF-184D-2097-7909-EB4233017DC2}"/>
              </a:ext>
            </a:extLst>
          </p:cNvPr>
          <p:cNvGrpSpPr/>
          <p:nvPr/>
        </p:nvGrpSpPr>
        <p:grpSpPr>
          <a:xfrm>
            <a:off x="120401" y="4474723"/>
            <a:ext cx="1455265" cy="2494319"/>
            <a:chOff x="5583615" y="3398217"/>
            <a:chExt cx="1522633" cy="2609788"/>
          </a:xfrm>
        </p:grpSpPr>
        <p:grpSp>
          <p:nvGrpSpPr>
            <p:cNvPr id="260" name="图形 11">
              <a:extLst>
                <a:ext uri="{FF2B5EF4-FFF2-40B4-BE49-F238E27FC236}">
                  <a16:creationId xmlns:a16="http://schemas.microsoft.com/office/drawing/2014/main" id="{C0CB2C77-26E4-265A-97A1-6836A95A5B07}"/>
                </a:ext>
              </a:extLst>
            </p:cNvPr>
            <p:cNvGrpSpPr/>
            <p:nvPr/>
          </p:nvGrpSpPr>
          <p:grpSpPr>
            <a:xfrm>
              <a:off x="6275583" y="3734731"/>
              <a:ext cx="830665" cy="350666"/>
              <a:chOff x="6275583" y="3734731"/>
              <a:chExt cx="830665" cy="350666"/>
            </a:xfrm>
          </p:grpSpPr>
          <p:grpSp>
            <p:nvGrpSpPr>
              <p:cNvPr id="308" name="图形 11">
                <a:extLst>
                  <a:ext uri="{FF2B5EF4-FFF2-40B4-BE49-F238E27FC236}">
                    <a16:creationId xmlns:a16="http://schemas.microsoft.com/office/drawing/2014/main" id="{0C43EB9D-36F0-BC13-0DAD-73DE508E5FE3}"/>
                  </a:ext>
                </a:extLst>
              </p:cNvPr>
              <p:cNvGrpSpPr/>
              <p:nvPr/>
            </p:nvGrpSpPr>
            <p:grpSpPr>
              <a:xfrm>
                <a:off x="6685639" y="3734731"/>
                <a:ext cx="420609" cy="321142"/>
                <a:chOff x="6685639" y="3734731"/>
                <a:chExt cx="420609" cy="321142"/>
              </a:xfrm>
            </p:grpSpPr>
            <p:sp>
              <p:nvSpPr>
                <p:cNvPr id="311" name="任意多边形: 形状 310">
                  <a:extLst>
                    <a:ext uri="{FF2B5EF4-FFF2-40B4-BE49-F238E27FC236}">
                      <a16:creationId xmlns:a16="http://schemas.microsoft.com/office/drawing/2014/main" id="{8E776D70-9986-897F-CC99-652FC6EB17B7}"/>
                    </a:ext>
                  </a:extLst>
                </p:cNvPr>
                <p:cNvSpPr/>
                <p:nvPr/>
              </p:nvSpPr>
              <p:spPr>
                <a:xfrm>
                  <a:off x="6685639" y="3734731"/>
                  <a:ext cx="420609" cy="321142"/>
                </a:xfrm>
                <a:custGeom>
                  <a:avLst/>
                  <a:gdLst>
                    <a:gd name="connsiteX0" fmla="*/ 0 w 420609"/>
                    <a:gd name="connsiteY0" fmla="*/ 177128 h 321142"/>
                    <a:gd name="connsiteX1" fmla="*/ 233456 w 420609"/>
                    <a:gd name="connsiteY1" fmla="*/ 110885 h 321142"/>
                    <a:gd name="connsiteX2" fmla="*/ 268814 w 420609"/>
                    <a:gd name="connsiteY2" fmla="*/ 49255 h 321142"/>
                    <a:gd name="connsiteX3" fmla="*/ 302773 w 420609"/>
                    <a:gd name="connsiteY3" fmla="*/ 27 h 321142"/>
                    <a:gd name="connsiteX4" fmla="*/ 305848 w 420609"/>
                    <a:gd name="connsiteY4" fmla="*/ 47333 h 321142"/>
                    <a:gd name="connsiteX5" fmla="*/ 299280 w 420609"/>
                    <a:gd name="connsiteY5" fmla="*/ 66794 h 321142"/>
                    <a:gd name="connsiteX6" fmla="*/ 408077 w 420609"/>
                    <a:gd name="connsiteY6" fmla="*/ 15679 h 321142"/>
                    <a:gd name="connsiteX7" fmla="*/ 414925 w 420609"/>
                    <a:gd name="connsiteY7" fmla="*/ 33323 h 321142"/>
                    <a:gd name="connsiteX8" fmla="*/ 417021 w 420609"/>
                    <a:gd name="connsiteY8" fmla="*/ 56207 h 321142"/>
                    <a:gd name="connsiteX9" fmla="*/ 395534 w 420609"/>
                    <a:gd name="connsiteY9" fmla="*/ 108510 h 321142"/>
                    <a:gd name="connsiteX10" fmla="*/ 333030 w 420609"/>
                    <a:gd name="connsiteY10" fmla="*/ 169931 h 321142"/>
                    <a:gd name="connsiteX11" fmla="*/ 245720 w 420609"/>
                    <a:gd name="connsiteY11" fmla="*/ 196379 h 321142"/>
                    <a:gd name="connsiteX12" fmla="*/ 20998 w 420609"/>
                    <a:gd name="connsiteY12" fmla="*/ 321143 h 321142"/>
                    <a:gd name="connsiteX13" fmla="*/ 0 w 420609"/>
                    <a:gd name="connsiteY13" fmla="*/ 177128 h 3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609" h="321142">
                      <a:moveTo>
                        <a:pt x="0" y="177128"/>
                      </a:moveTo>
                      <a:cubicBezTo>
                        <a:pt x="14534" y="170944"/>
                        <a:pt x="229788" y="132023"/>
                        <a:pt x="233456" y="110885"/>
                      </a:cubicBezTo>
                      <a:cubicBezTo>
                        <a:pt x="237125" y="89748"/>
                        <a:pt x="246488" y="62985"/>
                        <a:pt x="268814" y="49255"/>
                      </a:cubicBezTo>
                      <a:cubicBezTo>
                        <a:pt x="291139" y="35524"/>
                        <a:pt x="297009" y="1110"/>
                        <a:pt x="302773" y="27"/>
                      </a:cubicBezTo>
                      <a:cubicBezTo>
                        <a:pt x="308538" y="-1091"/>
                        <a:pt x="312661" y="32869"/>
                        <a:pt x="305848" y="47333"/>
                      </a:cubicBezTo>
                      <a:cubicBezTo>
                        <a:pt x="299035" y="61797"/>
                        <a:pt x="290825" y="63859"/>
                        <a:pt x="299280" y="66794"/>
                      </a:cubicBezTo>
                      <a:cubicBezTo>
                        <a:pt x="307735" y="69728"/>
                        <a:pt x="384668" y="30947"/>
                        <a:pt x="408077" y="15679"/>
                      </a:cubicBezTo>
                      <a:cubicBezTo>
                        <a:pt x="431485" y="411"/>
                        <a:pt x="414925" y="33323"/>
                        <a:pt x="414925" y="33323"/>
                      </a:cubicBezTo>
                      <a:cubicBezTo>
                        <a:pt x="425581" y="40485"/>
                        <a:pt x="417021" y="56207"/>
                        <a:pt x="417021" y="56207"/>
                      </a:cubicBezTo>
                      <a:cubicBezTo>
                        <a:pt x="430647" y="69554"/>
                        <a:pt x="390294" y="106588"/>
                        <a:pt x="395534" y="108510"/>
                      </a:cubicBezTo>
                      <a:cubicBezTo>
                        <a:pt x="411885" y="123044"/>
                        <a:pt x="365732" y="161196"/>
                        <a:pt x="333030" y="169931"/>
                      </a:cubicBezTo>
                      <a:cubicBezTo>
                        <a:pt x="300293" y="178630"/>
                        <a:pt x="269478" y="178036"/>
                        <a:pt x="245720" y="196379"/>
                      </a:cubicBezTo>
                      <a:cubicBezTo>
                        <a:pt x="143141" y="275549"/>
                        <a:pt x="20998" y="321143"/>
                        <a:pt x="20998" y="321143"/>
                      </a:cubicBezTo>
                      <a:lnTo>
                        <a:pt x="0" y="177128"/>
                      </a:lnTo>
                      <a:close/>
                    </a:path>
                  </a:pathLst>
                </a:custGeom>
                <a:solidFill>
                  <a:srgbClr val="FFCABF"/>
                </a:solidFill>
                <a:ln w="3494" cap="flat">
                  <a:noFill/>
                  <a:prstDash val="solid"/>
                  <a:miter/>
                </a:ln>
              </p:spPr>
              <p:txBody>
                <a:bodyPr rtlCol="0" anchor="ctr"/>
                <a:lstStyle/>
                <a:p>
                  <a:endParaRPr lang="en-US"/>
                </a:p>
              </p:txBody>
            </p:sp>
            <p:sp>
              <p:nvSpPr>
                <p:cNvPr id="312" name="任意多边形: 形状 311">
                  <a:extLst>
                    <a:ext uri="{FF2B5EF4-FFF2-40B4-BE49-F238E27FC236}">
                      <a16:creationId xmlns:a16="http://schemas.microsoft.com/office/drawing/2014/main" id="{6E0C81F7-7AA7-38EA-5720-A0EF3741EC4F}"/>
                    </a:ext>
                  </a:extLst>
                </p:cNvPr>
                <p:cNvSpPr/>
                <p:nvPr/>
              </p:nvSpPr>
              <p:spPr>
                <a:xfrm>
                  <a:off x="7013295" y="3770220"/>
                  <a:ext cx="83563" cy="57988"/>
                </a:xfrm>
                <a:custGeom>
                  <a:avLst/>
                  <a:gdLst>
                    <a:gd name="connsiteX0" fmla="*/ 83460 w 83563"/>
                    <a:gd name="connsiteY0" fmla="*/ 1014 h 57988"/>
                    <a:gd name="connsiteX1" fmla="*/ 83111 w 83563"/>
                    <a:gd name="connsiteY1" fmla="*/ 2726 h 57988"/>
                    <a:gd name="connsiteX2" fmla="*/ 2054 w 83563"/>
                    <a:gd name="connsiteY2" fmla="*/ 57928 h 57988"/>
                    <a:gd name="connsiteX3" fmla="*/ 63 w 83563"/>
                    <a:gd name="connsiteY3" fmla="*/ 56810 h 57988"/>
                    <a:gd name="connsiteX4" fmla="*/ 1181 w 83563"/>
                    <a:gd name="connsiteY4" fmla="*/ 54818 h 57988"/>
                    <a:gd name="connsiteX5" fmla="*/ 80770 w 83563"/>
                    <a:gd name="connsiteY5" fmla="*/ 489 h 57988"/>
                    <a:gd name="connsiteX6" fmla="*/ 83041 w 83563"/>
                    <a:gd name="connsiteY6" fmla="*/ 455 h 57988"/>
                    <a:gd name="connsiteX7" fmla="*/ 83460 w 83563"/>
                    <a:gd name="connsiteY7" fmla="*/ 1014 h 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63" h="57988">
                      <a:moveTo>
                        <a:pt x="83460" y="1014"/>
                      </a:moveTo>
                      <a:cubicBezTo>
                        <a:pt x="83670" y="1573"/>
                        <a:pt x="83565" y="2236"/>
                        <a:pt x="83111" y="2726"/>
                      </a:cubicBezTo>
                      <a:cubicBezTo>
                        <a:pt x="81364" y="4542"/>
                        <a:pt x="39683" y="47307"/>
                        <a:pt x="2054" y="57928"/>
                      </a:cubicBezTo>
                      <a:cubicBezTo>
                        <a:pt x="1181" y="58172"/>
                        <a:pt x="307" y="57648"/>
                        <a:pt x="63" y="56810"/>
                      </a:cubicBezTo>
                      <a:cubicBezTo>
                        <a:pt x="-182" y="55936"/>
                        <a:pt x="307" y="55063"/>
                        <a:pt x="1181" y="54818"/>
                      </a:cubicBezTo>
                      <a:cubicBezTo>
                        <a:pt x="37936" y="44442"/>
                        <a:pt x="80351" y="909"/>
                        <a:pt x="80770" y="489"/>
                      </a:cubicBezTo>
                      <a:cubicBezTo>
                        <a:pt x="81399" y="-139"/>
                        <a:pt x="82412" y="-174"/>
                        <a:pt x="83041" y="455"/>
                      </a:cubicBezTo>
                      <a:cubicBezTo>
                        <a:pt x="83250" y="594"/>
                        <a:pt x="83355" y="804"/>
                        <a:pt x="83460" y="1014"/>
                      </a:cubicBezTo>
                      <a:close/>
                    </a:path>
                  </a:pathLst>
                </a:custGeom>
                <a:solidFill>
                  <a:srgbClr val="E0B3A8"/>
                </a:solidFill>
                <a:ln w="3494" cap="flat">
                  <a:noFill/>
                  <a:prstDash val="solid"/>
                  <a:miter/>
                </a:ln>
              </p:spPr>
              <p:txBody>
                <a:bodyPr rtlCol="0" anchor="ctr"/>
                <a:lstStyle/>
                <a:p>
                  <a:endParaRPr lang="en-US"/>
                </a:p>
              </p:txBody>
            </p:sp>
            <p:sp>
              <p:nvSpPr>
                <p:cNvPr id="313" name="任意多边形: 形状 312">
                  <a:extLst>
                    <a:ext uri="{FF2B5EF4-FFF2-40B4-BE49-F238E27FC236}">
                      <a16:creationId xmlns:a16="http://schemas.microsoft.com/office/drawing/2014/main" id="{ED2C5D50-18C0-D528-4D47-6FCA1A337C94}"/>
                    </a:ext>
                  </a:extLst>
                </p:cNvPr>
                <p:cNvSpPr/>
                <p:nvPr/>
              </p:nvSpPr>
              <p:spPr>
                <a:xfrm>
                  <a:off x="7035015" y="3797202"/>
                  <a:ext cx="64583" cy="57412"/>
                </a:xfrm>
                <a:custGeom>
                  <a:avLst/>
                  <a:gdLst>
                    <a:gd name="connsiteX0" fmla="*/ 64466 w 64583"/>
                    <a:gd name="connsiteY0" fmla="*/ 1003 h 57412"/>
                    <a:gd name="connsiteX1" fmla="*/ 64256 w 64583"/>
                    <a:gd name="connsiteY1" fmla="*/ 2541 h 57412"/>
                    <a:gd name="connsiteX2" fmla="*/ 2206 w 64583"/>
                    <a:gd name="connsiteY2" fmla="*/ 57289 h 57412"/>
                    <a:gd name="connsiteX3" fmla="*/ 110 w 64583"/>
                    <a:gd name="connsiteY3" fmla="*/ 56415 h 57412"/>
                    <a:gd name="connsiteX4" fmla="*/ 983 w 64583"/>
                    <a:gd name="connsiteY4" fmla="*/ 54319 h 57412"/>
                    <a:gd name="connsiteX5" fmla="*/ 61671 w 64583"/>
                    <a:gd name="connsiteY5" fmla="*/ 654 h 57412"/>
                    <a:gd name="connsiteX6" fmla="*/ 63941 w 64583"/>
                    <a:gd name="connsiteY6" fmla="*/ 305 h 57412"/>
                    <a:gd name="connsiteX7" fmla="*/ 64466 w 64583"/>
                    <a:gd name="connsiteY7" fmla="*/ 1003 h 5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83" h="57412">
                      <a:moveTo>
                        <a:pt x="64466" y="1003"/>
                      </a:moveTo>
                      <a:cubicBezTo>
                        <a:pt x="64675" y="1493"/>
                        <a:pt x="64605" y="2087"/>
                        <a:pt x="64256" y="2541"/>
                      </a:cubicBezTo>
                      <a:cubicBezTo>
                        <a:pt x="62998" y="4253"/>
                        <a:pt x="32742" y="44711"/>
                        <a:pt x="2206" y="57289"/>
                      </a:cubicBezTo>
                      <a:cubicBezTo>
                        <a:pt x="1367" y="57638"/>
                        <a:pt x="424" y="57219"/>
                        <a:pt x="110" y="56415"/>
                      </a:cubicBezTo>
                      <a:cubicBezTo>
                        <a:pt x="-205" y="55612"/>
                        <a:pt x="179" y="54633"/>
                        <a:pt x="983" y="54319"/>
                      </a:cubicBezTo>
                      <a:cubicBezTo>
                        <a:pt x="30680" y="42091"/>
                        <a:pt x="61356" y="1073"/>
                        <a:pt x="61671" y="654"/>
                      </a:cubicBezTo>
                      <a:cubicBezTo>
                        <a:pt x="62194" y="-45"/>
                        <a:pt x="63208" y="-219"/>
                        <a:pt x="63941" y="305"/>
                      </a:cubicBezTo>
                      <a:cubicBezTo>
                        <a:pt x="64151" y="479"/>
                        <a:pt x="64361" y="724"/>
                        <a:pt x="64466" y="1003"/>
                      </a:cubicBezTo>
                      <a:close/>
                    </a:path>
                  </a:pathLst>
                </a:custGeom>
                <a:solidFill>
                  <a:srgbClr val="E0B3A8"/>
                </a:solidFill>
                <a:ln w="3494" cap="flat">
                  <a:noFill/>
                  <a:prstDash val="solid"/>
                  <a:miter/>
                </a:ln>
              </p:spPr>
              <p:txBody>
                <a:bodyPr rtlCol="0" anchor="ctr"/>
                <a:lstStyle/>
                <a:p>
                  <a:endParaRPr lang="en-US"/>
                </a:p>
              </p:txBody>
            </p:sp>
            <p:sp>
              <p:nvSpPr>
                <p:cNvPr id="314" name="任意多边形: 形状 313">
                  <a:extLst>
                    <a:ext uri="{FF2B5EF4-FFF2-40B4-BE49-F238E27FC236}">
                      <a16:creationId xmlns:a16="http://schemas.microsoft.com/office/drawing/2014/main" id="{079B31D9-1D2E-8817-EF62-4B7743E251DF}"/>
                    </a:ext>
                  </a:extLst>
                </p:cNvPr>
                <p:cNvSpPr/>
                <p:nvPr/>
              </p:nvSpPr>
              <p:spPr>
                <a:xfrm>
                  <a:off x="7045904" y="3845390"/>
                  <a:ext cx="29083" cy="23791"/>
                </a:xfrm>
                <a:custGeom>
                  <a:avLst/>
                  <a:gdLst>
                    <a:gd name="connsiteX0" fmla="*/ 28980 w 29083"/>
                    <a:gd name="connsiteY0" fmla="*/ 1031 h 23791"/>
                    <a:gd name="connsiteX1" fmla="*/ 28631 w 29083"/>
                    <a:gd name="connsiteY1" fmla="*/ 2742 h 23791"/>
                    <a:gd name="connsiteX2" fmla="*/ 2288 w 29083"/>
                    <a:gd name="connsiteY2" fmla="*/ 23636 h 23791"/>
                    <a:gd name="connsiteX3" fmla="*/ 156 w 29083"/>
                    <a:gd name="connsiteY3" fmla="*/ 22832 h 23791"/>
                    <a:gd name="connsiteX4" fmla="*/ 925 w 29083"/>
                    <a:gd name="connsiteY4" fmla="*/ 20701 h 23791"/>
                    <a:gd name="connsiteX5" fmla="*/ 26360 w 29083"/>
                    <a:gd name="connsiteY5" fmla="*/ 472 h 23791"/>
                    <a:gd name="connsiteX6" fmla="*/ 28631 w 29083"/>
                    <a:gd name="connsiteY6" fmla="*/ 472 h 23791"/>
                    <a:gd name="connsiteX7" fmla="*/ 28980 w 29083"/>
                    <a:gd name="connsiteY7" fmla="*/ 1031 h 2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3" h="23791">
                      <a:moveTo>
                        <a:pt x="28980" y="1031"/>
                      </a:moveTo>
                      <a:cubicBezTo>
                        <a:pt x="29190" y="1590"/>
                        <a:pt x="29085" y="2288"/>
                        <a:pt x="28631" y="2742"/>
                      </a:cubicBezTo>
                      <a:cubicBezTo>
                        <a:pt x="12944" y="18605"/>
                        <a:pt x="2707" y="23426"/>
                        <a:pt x="2288" y="23636"/>
                      </a:cubicBezTo>
                      <a:cubicBezTo>
                        <a:pt x="1484" y="24020"/>
                        <a:pt x="541" y="23671"/>
                        <a:pt x="156" y="22832"/>
                      </a:cubicBezTo>
                      <a:cubicBezTo>
                        <a:pt x="-228" y="21993"/>
                        <a:pt x="122" y="21050"/>
                        <a:pt x="925" y="20701"/>
                      </a:cubicBezTo>
                      <a:cubicBezTo>
                        <a:pt x="1030" y="20666"/>
                        <a:pt x="11127" y="15879"/>
                        <a:pt x="26360" y="472"/>
                      </a:cubicBezTo>
                      <a:cubicBezTo>
                        <a:pt x="26989" y="-157"/>
                        <a:pt x="28002" y="-157"/>
                        <a:pt x="28631" y="472"/>
                      </a:cubicBezTo>
                      <a:cubicBezTo>
                        <a:pt x="28806" y="646"/>
                        <a:pt x="28911" y="821"/>
                        <a:pt x="28980" y="1031"/>
                      </a:cubicBezTo>
                      <a:close/>
                    </a:path>
                  </a:pathLst>
                </a:custGeom>
                <a:solidFill>
                  <a:srgbClr val="E0B3A8"/>
                </a:solidFill>
                <a:ln w="3494" cap="flat">
                  <a:noFill/>
                  <a:prstDash val="solid"/>
                  <a:miter/>
                </a:ln>
              </p:spPr>
              <p:txBody>
                <a:bodyPr rtlCol="0" anchor="ctr"/>
                <a:lstStyle/>
                <a:p>
                  <a:endParaRPr lang="en-US"/>
                </a:p>
              </p:txBody>
            </p:sp>
            <p:sp>
              <p:nvSpPr>
                <p:cNvPr id="315" name="任意多边形: 形状 314">
                  <a:extLst>
                    <a:ext uri="{FF2B5EF4-FFF2-40B4-BE49-F238E27FC236}">
                      <a16:creationId xmlns:a16="http://schemas.microsoft.com/office/drawing/2014/main" id="{8D9C231F-B5E0-95C6-4984-FFB31F0637A7}"/>
                    </a:ext>
                  </a:extLst>
                </p:cNvPr>
                <p:cNvSpPr/>
                <p:nvPr/>
              </p:nvSpPr>
              <p:spPr>
                <a:xfrm>
                  <a:off x="6969274" y="3807337"/>
                  <a:ext cx="58234" cy="80335"/>
                </a:xfrm>
                <a:custGeom>
                  <a:avLst/>
                  <a:gdLst>
                    <a:gd name="connsiteX0" fmla="*/ 57430 w 58234"/>
                    <a:gd name="connsiteY0" fmla="*/ 80205 h 80335"/>
                    <a:gd name="connsiteX1" fmla="*/ 55823 w 58234"/>
                    <a:gd name="connsiteY1" fmla="*/ 79926 h 80335"/>
                    <a:gd name="connsiteX2" fmla="*/ 1320 w 58234"/>
                    <a:gd name="connsiteY2" fmla="*/ 62212 h 80335"/>
                    <a:gd name="connsiteX3" fmla="*/ 167 w 58234"/>
                    <a:gd name="connsiteY3" fmla="*/ 61444 h 80335"/>
                    <a:gd name="connsiteX4" fmla="*/ 202 w 58234"/>
                    <a:gd name="connsiteY4" fmla="*/ 60046 h 80335"/>
                    <a:gd name="connsiteX5" fmla="*/ 1809 w 58234"/>
                    <a:gd name="connsiteY5" fmla="*/ 2119 h 80335"/>
                    <a:gd name="connsiteX6" fmla="*/ 2368 w 58234"/>
                    <a:gd name="connsiteY6" fmla="*/ 197 h 80335"/>
                    <a:gd name="connsiteX7" fmla="*/ 4290 w 58234"/>
                    <a:gd name="connsiteY7" fmla="*/ 756 h 80335"/>
                    <a:gd name="connsiteX8" fmla="*/ 3766 w 58234"/>
                    <a:gd name="connsiteY8" fmla="*/ 59522 h 80335"/>
                    <a:gd name="connsiteX9" fmla="*/ 57815 w 58234"/>
                    <a:gd name="connsiteY9" fmla="*/ 77899 h 80335"/>
                    <a:gd name="connsiteX10" fmla="*/ 57815 w 58234"/>
                    <a:gd name="connsiteY10" fmla="*/ 79891 h 80335"/>
                    <a:gd name="connsiteX11" fmla="*/ 57430 w 58234"/>
                    <a:gd name="connsiteY11" fmla="*/ 80205 h 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4" h="80335">
                      <a:moveTo>
                        <a:pt x="57430" y="80205"/>
                      </a:moveTo>
                      <a:cubicBezTo>
                        <a:pt x="56906" y="80450"/>
                        <a:pt x="56277" y="80345"/>
                        <a:pt x="55823" y="79926"/>
                      </a:cubicBezTo>
                      <a:cubicBezTo>
                        <a:pt x="55684" y="79786"/>
                        <a:pt x="39752" y="64483"/>
                        <a:pt x="1320" y="62212"/>
                      </a:cubicBezTo>
                      <a:cubicBezTo>
                        <a:pt x="831" y="62177"/>
                        <a:pt x="377" y="61898"/>
                        <a:pt x="167" y="61444"/>
                      </a:cubicBezTo>
                      <a:cubicBezTo>
                        <a:pt x="-78" y="60989"/>
                        <a:pt x="-43" y="60465"/>
                        <a:pt x="202" y="60046"/>
                      </a:cubicBezTo>
                      <a:cubicBezTo>
                        <a:pt x="8692" y="46106"/>
                        <a:pt x="12814" y="22033"/>
                        <a:pt x="1809" y="2119"/>
                      </a:cubicBezTo>
                      <a:cubicBezTo>
                        <a:pt x="1425" y="1420"/>
                        <a:pt x="1669" y="581"/>
                        <a:pt x="2368" y="197"/>
                      </a:cubicBezTo>
                      <a:cubicBezTo>
                        <a:pt x="3206" y="-222"/>
                        <a:pt x="3905" y="57"/>
                        <a:pt x="4290" y="756"/>
                      </a:cubicBezTo>
                      <a:cubicBezTo>
                        <a:pt x="15330" y="20706"/>
                        <a:pt x="11871" y="44673"/>
                        <a:pt x="3766" y="59522"/>
                      </a:cubicBezTo>
                      <a:cubicBezTo>
                        <a:pt x="41708" y="62317"/>
                        <a:pt x="57151" y="77270"/>
                        <a:pt x="57815" y="77899"/>
                      </a:cubicBezTo>
                      <a:cubicBezTo>
                        <a:pt x="58374" y="78458"/>
                        <a:pt x="58374" y="79332"/>
                        <a:pt x="57815" y="79891"/>
                      </a:cubicBezTo>
                      <a:cubicBezTo>
                        <a:pt x="57710" y="80031"/>
                        <a:pt x="57570" y="80135"/>
                        <a:pt x="57430" y="80205"/>
                      </a:cubicBezTo>
                      <a:close/>
                    </a:path>
                  </a:pathLst>
                </a:custGeom>
                <a:solidFill>
                  <a:srgbClr val="E0B3A8"/>
                </a:solidFill>
                <a:ln w="3494" cap="flat">
                  <a:noFill/>
                  <a:prstDash val="solid"/>
                  <a:miter/>
                </a:ln>
              </p:spPr>
              <p:txBody>
                <a:bodyPr rtlCol="0" anchor="ctr"/>
                <a:lstStyle/>
                <a:p>
                  <a:endParaRPr lang="en-US"/>
                </a:p>
              </p:txBody>
            </p:sp>
          </p:grpSp>
          <p:sp>
            <p:nvSpPr>
              <p:cNvPr id="309" name="任意多边形: 形状 308">
                <a:extLst>
                  <a:ext uri="{FF2B5EF4-FFF2-40B4-BE49-F238E27FC236}">
                    <a16:creationId xmlns:a16="http://schemas.microsoft.com/office/drawing/2014/main" id="{F0B29AA6-046A-DB5B-FD02-75BF40AA940D}"/>
                  </a:ext>
                </a:extLst>
              </p:cNvPr>
              <p:cNvSpPr/>
              <p:nvPr/>
            </p:nvSpPr>
            <p:spPr>
              <a:xfrm>
                <a:off x="6640709" y="3874772"/>
                <a:ext cx="97343" cy="207143"/>
              </a:xfrm>
              <a:custGeom>
                <a:avLst/>
                <a:gdLst>
                  <a:gd name="connsiteX0" fmla="*/ 0 w 97343"/>
                  <a:gd name="connsiteY0" fmla="*/ 26537 h 207143"/>
                  <a:gd name="connsiteX1" fmla="*/ 71553 w 97343"/>
                  <a:gd name="connsiteY1" fmla="*/ 28004 h 207143"/>
                  <a:gd name="connsiteX2" fmla="*/ 81685 w 97343"/>
                  <a:gd name="connsiteY2" fmla="*/ 196650 h 207143"/>
                  <a:gd name="connsiteX3" fmla="*/ 20579 w 97343"/>
                  <a:gd name="connsiteY3" fmla="*/ 183828 h 207143"/>
                  <a:gd name="connsiteX4" fmla="*/ 0 w 97343"/>
                  <a:gd name="connsiteY4" fmla="*/ 26537 h 2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3" h="207143">
                    <a:moveTo>
                      <a:pt x="0" y="26537"/>
                    </a:moveTo>
                    <a:cubicBezTo>
                      <a:pt x="7896" y="-1798"/>
                      <a:pt x="46572" y="-15843"/>
                      <a:pt x="71553" y="28004"/>
                    </a:cubicBezTo>
                    <a:cubicBezTo>
                      <a:pt x="96534" y="71851"/>
                      <a:pt x="109531" y="170167"/>
                      <a:pt x="81685" y="196650"/>
                    </a:cubicBezTo>
                    <a:cubicBezTo>
                      <a:pt x="55551" y="221491"/>
                      <a:pt x="26064" y="196021"/>
                      <a:pt x="20579" y="183828"/>
                    </a:cubicBezTo>
                    <a:cubicBezTo>
                      <a:pt x="15023" y="171669"/>
                      <a:pt x="0" y="26537"/>
                      <a:pt x="0" y="26537"/>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sp>
            <p:nvSpPr>
              <p:cNvPr id="310" name="任意多边形: 形状 309">
                <a:extLst>
                  <a:ext uri="{FF2B5EF4-FFF2-40B4-BE49-F238E27FC236}">
                    <a16:creationId xmlns:a16="http://schemas.microsoft.com/office/drawing/2014/main" id="{8ED2C5C7-131F-916E-9998-F62DDA8AFB51}"/>
                  </a:ext>
                </a:extLst>
              </p:cNvPr>
              <p:cNvSpPr/>
              <p:nvPr/>
            </p:nvSpPr>
            <p:spPr>
              <a:xfrm>
                <a:off x="6275583" y="3745764"/>
                <a:ext cx="430271" cy="339634"/>
              </a:xfrm>
              <a:custGeom>
                <a:avLst/>
                <a:gdLst>
                  <a:gd name="connsiteX0" fmla="*/ 57461 w 430271"/>
                  <a:gd name="connsiteY0" fmla="*/ 0 h 339634"/>
                  <a:gd name="connsiteX1" fmla="*/ 395312 w 430271"/>
                  <a:gd name="connsiteY1" fmla="*/ 155719 h 339634"/>
                  <a:gd name="connsiteX2" fmla="*/ 404536 w 430271"/>
                  <a:gd name="connsiteY2" fmla="*/ 323317 h 339634"/>
                  <a:gd name="connsiteX3" fmla="*/ 61409 w 430271"/>
                  <a:gd name="connsiteY3" fmla="*/ 271853 h 339634"/>
                  <a:gd name="connsiteX4" fmla="*/ 57461 w 430271"/>
                  <a:gd name="connsiteY4" fmla="*/ 0 h 33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71" h="339634">
                    <a:moveTo>
                      <a:pt x="57461" y="0"/>
                    </a:moveTo>
                    <a:cubicBezTo>
                      <a:pt x="152492" y="46188"/>
                      <a:pt x="240920" y="160995"/>
                      <a:pt x="395312" y="155719"/>
                    </a:cubicBezTo>
                    <a:cubicBezTo>
                      <a:pt x="450724" y="226993"/>
                      <a:pt x="429621" y="296939"/>
                      <a:pt x="404536" y="323317"/>
                    </a:cubicBezTo>
                    <a:cubicBezTo>
                      <a:pt x="322711" y="361574"/>
                      <a:pt x="142814" y="327719"/>
                      <a:pt x="61409" y="271853"/>
                    </a:cubicBezTo>
                    <a:cubicBezTo>
                      <a:pt x="-5882" y="225665"/>
                      <a:pt x="-32295" y="126686"/>
                      <a:pt x="57461" y="0"/>
                    </a:cubicBezTo>
                    <a:close/>
                  </a:path>
                </a:pathLst>
              </a:custGeom>
              <a:solidFill>
                <a:schemeClr val="accent1">
                  <a:lumMod val="75000"/>
                </a:schemeClr>
              </a:solidFill>
              <a:ln w="3494" cap="flat">
                <a:noFill/>
                <a:prstDash val="solid"/>
                <a:miter/>
              </a:ln>
            </p:spPr>
            <p:txBody>
              <a:bodyPr rtlCol="0" anchor="ctr"/>
              <a:lstStyle/>
              <a:p>
                <a:endParaRPr lang="en-US"/>
              </a:p>
            </p:txBody>
          </p:sp>
        </p:grpSp>
        <p:grpSp>
          <p:nvGrpSpPr>
            <p:cNvPr id="261" name="图形 11">
              <a:extLst>
                <a:ext uri="{FF2B5EF4-FFF2-40B4-BE49-F238E27FC236}">
                  <a16:creationId xmlns:a16="http://schemas.microsoft.com/office/drawing/2014/main" id="{C62CE666-BDD9-5CB2-78B9-80DB6271B1C6}"/>
                </a:ext>
              </a:extLst>
            </p:cNvPr>
            <p:cNvGrpSpPr/>
            <p:nvPr/>
          </p:nvGrpSpPr>
          <p:grpSpPr>
            <a:xfrm>
              <a:off x="5899183" y="5723924"/>
              <a:ext cx="409544" cy="284081"/>
              <a:chOff x="5899183" y="5723924"/>
              <a:chExt cx="409544" cy="284081"/>
            </a:xfrm>
          </p:grpSpPr>
          <p:sp>
            <p:nvSpPr>
              <p:cNvPr id="302" name="任意多边形: 形状 301">
                <a:extLst>
                  <a:ext uri="{FF2B5EF4-FFF2-40B4-BE49-F238E27FC236}">
                    <a16:creationId xmlns:a16="http://schemas.microsoft.com/office/drawing/2014/main" id="{2884819C-FE15-A9C5-5052-C0EBC09E4D52}"/>
                  </a:ext>
                </a:extLst>
              </p:cNvPr>
              <p:cNvSpPr/>
              <p:nvPr/>
            </p:nvSpPr>
            <p:spPr>
              <a:xfrm>
                <a:off x="5899183" y="5723924"/>
                <a:ext cx="409544" cy="284081"/>
              </a:xfrm>
              <a:custGeom>
                <a:avLst/>
                <a:gdLst>
                  <a:gd name="connsiteX0" fmla="*/ 0 w 409544"/>
                  <a:gd name="connsiteY0" fmla="*/ 59989 h 284081"/>
                  <a:gd name="connsiteX1" fmla="*/ 16246 w 409544"/>
                  <a:gd name="connsiteY1" fmla="*/ 159108 h 284081"/>
                  <a:gd name="connsiteX2" fmla="*/ 4297 w 409544"/>
                  <a:gd name="connsiteY2" fmla="*/ 282509 h 284081"/>
                  <a:gd name="connsiteX3" fmla="*/ 409544 w 409544"/>
                  <a:gd name="connsiteY3" fmla="*/ 284082 h 284081"/>
                  <a:gd name="connsiteX4" fmla="*/ 156034 w 409544"/>
                  <a:gd name="connsiteY4" fmla="*/ 155789 h 284081"/>
                  <a:gd name="connsiteX5" fmla="*/ 127734 w 409544"/>
                  <a:gd name="connsiteY5" fmla="*/ 0 h 284081"/>
                  <a:gd name="connsiteX6" fmla="*/ 0 w 409544"/>
                  <a:gd name="connsiteY6" fmla="*/ 59989 h 28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44" h="284081">
                    <a:moveTo>
                      <a:pt x="0" y="59989"/>
                    </a:moveTo>
                    <a:lnTo>
                      <a:pt x="16246" y="159108"/>
                    </a:lnTo>
                    <a:cubicBezTo>
                      <a:pt x="-4647" y="213507"/>
                      <a:pt x="4297" y="282509"/>
                      <a:pt x="4297" y="282509"/>
                    </a:cubicBezTo>
                    <a:lnTo>
                      <a:pt x="409544" y="284082"/>
                    </a:lnTo>
                    <a:cubicBezTo>
                      <a:pt x="366012" y="201907"/>
                      <a:pt x="175913" y="195129"/>
                      <a:pt x="156034" y="155789"/>
                    </a:cubicBezTo>
                    <a:cubicBezTo>
                      <a:pt x="136154" y="116449"/>
                      <a:pt x="127734" y="0"/>
                      <a:pt x="127734" y="0"/>
                    </a:cubicBezTo>
                    <a:lnTo>
                      <a:pt x="0" y="59989"/>
                    </a:lnTo>
                    <a:close/>
                  </a:path>
                </a:pathLst>
              </a:custGeom>
              <a:solidFill>
                <a:srgbClr val="FFCABF"/>
              </a:solidFill>
              <a:ln w="3494" cap="flat">
                <a:noFill/>
                <a:prstDash val="solid"/>
                <a:miter/>
              </a:ln>
            </p:spPr>
            <p:txBody>
              <a:bodyPr rtlCol="0" anchor="ctr"/>
              <a:lstStyle/>
              <a:p>
                <a:endParaRPr lang="en-US"/>
              </a:p>
            </p:txBody>
          </p:sp>
          <p:sp>
            <p:nvSpPr>
              <p:cNvPr id="303" name="任意多边形: 形状 302">
                <a:extLst>
                  <a:ext uri="{FF2B5EF4-FFF2-40B4-BE49-F238E27FC236}">
                    <a16:creationId xmlns:a16="http://schemas.microsoft.com/office/drawing/2014/main" id="{F1142A8C-4BC8-4032-7CB1-BFDF1B048E82}"/>
                  </a:ext>
                </a:extLst>
              </p:cNvPr>
              <p:cNvSpPr/>
              <p:nvPr/>
            </p:nvSpPr>
            <p:spPr>
              <a:xfrm>
                <a:off x="5899275" y="5802033"/>
                <a:ext cx="407137" cy="199811"/>
              </a:xfrm>
              <a:custGeom>
                <a:avLst/>
                <a:gdLst>
                  <a:gd name="connsiteX0" fmla="*/ 88293 w 407137"/>
                  <a:gd name="connsiteY0" fmla="*/ 80288 h 199811"/>
                  <a:gd name="connsiteX1" fmla="*/ 135145 w 407137"/>
                  <a:gd name="connsiteY1" fmla="*/ 0 h 199811"/>
                  <a:gd name="connsiteX2" fmla="*/ 153627 w 407137"/>
                  <a:gd name="connsiteY2" fmla="*/ 71518 h 199811"/>
                  <a:gd name="connsiteX3" fmla="*/ 407138 w 407137"/>
                  <a:gd name="connsiteY3" fmla="*/ 199811 h 199811"/>
                  <a:gd name="connsiteX4" fmla="*/ 1891 w 407137"/>
                  <a:gd name="connsiteY4" fmla="*/ 198239 h 199811"/>
                  <a:gd name="connsiteX5" fmla="*/ 13840 w 407137"/>
                  <a:gd name="connsiteY5" fmla="*/ 74838 h 199811"/>
                  <a:gd name="connsiteX6" fmla="*/ 88293 w 407137"/>
                  <a:gd name="connsiteY6" fmla="*/ 80288 h 1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37" h="199811">
                    <a:moveTo>
                      <a:pt x="88293" y="80288"/>
                    </a:moveTo>
                    <a:cubicBezTo>
                      <a:pt x="87699" y="66103"/>
                      <a:pt x="98355" y="15059"/>
                      <a:pt x="135145" y="0"/>
                    </a:cubicBezTo>
                    <a:cubicBezTo>
                      <a:pt x="139617" y="27916"/>
                      <a:pt x="145731" y="55866"/>
                      <a:pt x="153627" y="71518"/>
                    </a:cubicBezTo>
                    <a:cubicBezTo>
                      <a:pt x="173507" y="110859"/>
                      <a:pt x="363605" y="117637"/>
                      <a:pt x="407138" y="199811"/>
                    </a:cubicBezTo>
                    <a:lnTo>
                      <a:pt x="1891" y="198239"/>
                    </a:lnTo>
                    <a:cubicBezTo>
                      <a:pt x="1891" y="198239"/>
                      <a:pt x="-7018" y="129236"/>
                      <a:pt x="13840" y="74838"/>
                    </a:cubicBezTo>
                    <a:cubicBezTo>
                      <a:pt x="13840" y="74838"/>
                      <a:pt x="86895" y="105898"/>
                      <a:pt x="88293" y="80288"/>
                    </a:cubicBezTo>
                    <a:close/>
                  </a:path>
                </a:pathLst>
              </a:custGeom>
              <a:solidFill>
                <a:srgbClr val="2B1710"/>
              </a:solidFill>
              <a:ln w="3494" cap="flat">
                <a:noFill/>
                <a:prstDash val="solid"/>
                <a:miter/>
              </a:ln>
            </p:spPr>
            <p:txBody>
              <a:bodyPr rtlCol="0" anchor="ctr"/>
              <a:lstStyle/>
              <a:p>
                <a:endParaRPr lang="en-US"/>
              </a:p>
            </p:txBody>
          </p:sp>
          <p:sp>
            <p:nvSpPr>
              <p:cNvPr id="304" name="任意多边形: 形状 303">
                <a:extLst>
                  <a:ext uri="{FF2B5EF4-FFF2-40B4-BE49-F238E27FC236}">
                    <a16:creationId xmlns:a16="http://schemas.microsoft.com/office/drawing/2014/main" id="{571A2E00-B700-281C-E481-F8807BD90BDD}"/>
                  </a:ext>
                </a:extLst>
              </p:cNvPr>
              <p:cNvSpPr/>
              <p:nvPr/>
            </p:nvSpPr>
            <p:spPr>
              <a:xfrm>
                <a:off x="5902152" y="5990362"/>
                <a:ext cx="406574" cy="17643"/>
              </a:xfrm>
              <a:custGeom>
                <a:avLst/>
                <a:gdLst>
                  <a:gd name="connsiteX0" fmla="*/ 395744 w 406574"/>
                  <a:gd name="connsiteY0" fmla="*/ 1957 h 17643"/>
                  <a:gd name="connsiteX1" fmla="*/ 406575 w 406574"/>
                  <a:gd name="connsiteY1" fmla="*/ 17644 h 17643"/>
                  <a:gd name="connsiteX2" fmla="*/ 1328 w 406574"/>
                  <a:gd name="connsiteY2" fmla="*/ 16071 h 17643"/>
                  <a:gd name="connsiteX3" fmla="*/ 0 w 406574"/>
                  <a:gd name="connsiteY3" fmla="*/ 0 h 17643"/>
                  <a:gd name="connsiteX4" fmla="*/ 395744 w 406574"/>
                  <a:gd name="connsiteY4" fmla="*/ 1957 h 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74" h="17643">
                    <a:moveTo>
                      <a:pt x="395744" y="1957"/>
                    </a:moveTo>
                    <a:cubicBezTo>
                      <a:pt x="399936" y="6883"/>
                      <a:pt x="403640" y="12088"/>
                      <a:pt x="406575" y="17644"/>
                    </a:cubicBezTo>
                    <a:lnTo>
                      <a:pt x="1328" y="16071"/>
                    </a:lnTo>
                    <a:cubicBezTo>
                      <a:pt x="1328" y="16071"/>
                      <a:pt x="559" y="9957"/>
                      <a:pt x="0" y="0"/>
                    </a:cubicBezTo>
                    <a:lnTo>
                      <a:pt x="395744" y="1957"/>
                    </a:lnTo>
                    <a:close/>
                  </a:path>
                </a:pathLst>
              </a:custGeom>
              <a:solidFill>
                <a:srgbClr val="693E2F"/>
              </a:solidFill>
              <a:ln w="3494" cap="flat">
                <a:noFill/>
                <a:prstDash val="solid"/>
                <a:miter/>
              </a:ln>
            </p:spPr>
            <p:txBody>
              <a:bodyPr rtlCol="0" anchor="ctr"/>
              <a:lstStyle/>
              <a:p>
                <a:endParaRPr lang="en-US"/>
              </a:p>
            </p:txBody>
          </p:sp>
          <p:sp>
            <p:nvSpPr>
              <p:cNvPr id="305" name="任意多边形: 形状 304">
                <a:extLst>
                  <a:ext uri="{FF2B5EF4-FFF2-40B4-BE49-F238E27FC236}">
                    <a16:creationId xmlns:a16="http://schemas.microsoft.com/office/drawing/2014/main" id="{20519AA5-18CA-358B-E549-8C233FD7C21D}"/>
                  </a:ext>
                </a:extLst>
              </p:cNvPr>
              <p:cNvSpPr/>
              <p:nvPr/>
            </p:nvSpPr>
            <p:spPr>
              <a:xfrm>
                <a:off x="6023153" y="5869573"/>
                <a:ext cx="41434" cy="29495"/>
              </a:xfrm>
              <a:custGeom>
                <a:avLst/>
                <a:gdLst>
                  <a:gd name="connsiteX0" fmla="*/ 2436 w 41434"/>
                  <a:gd name="connsiteY0" fmla="*/ 29496 h 29495"/>
                  <a:gd name="connsiteX1" fmla="*/ 4532 w 41434"/>
                  <a:gd name="connsiteY1" fmla="*/ 27959 h 29495"/>
                  <a:gd name="connsiteX2" fmla="*/ 22490 w 41434"/>
                  <a:gd name="connsiteY2" fmla="*/ 6157 h 29495"/>
                  <a:gd name="connsiteX3" fmla="*/ 38213 w 41434"/>
                  <a:gd name="connsiteY3" fmla="*/ 6507 h 29495"/>
                  <a:gd name="connsiteX4" fmla="*/ 41252 w 41434"/>
                  <a:gd name="connsiteY4" fmla="*/ 5283 h 29495"/>
                  <a:gd name="connsiteX5" fmla="*/ 40029 w 41434"/>
                  <a:gd name="connsiteY5" fmla="*/ 2244 h 29495"/>
                  <a:gd name="connsiteX6" fmla="*/ 20604 w 41434"/>
                  <a:gd name="connsiteY6" fmla="*/ 1929 h 29495"/>
                  <a:gd name="connsiteX7" fmla="*/ 130 w 41434"/>
                  <a:gd name="connsiteY7" fmla="*/ 26421 h 29495"/>
                  <a:gd name="connsiteX8" fmla="*/ 1528 w 41434"/>
                  <a:gd name="connsiteY8" fmla="*/ 29391 h 29495"/>
                  <a:gd name="connsiteX9" fmla="*/ 2436 w 41434"/>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495">
                    <a:moveTo>
                      <a:pt x="2436" y="29496"/>
                    </a:moveTo>
                    <a:cubicBezTo>
                      <a:pt x="3344" y="29461"/>
                      <a:pt x="4218" y="28867"/>
                      <a:pt x="4532" y="27959"/>
                    </a:cubicBezTo>
                    <a:cubicBezTo>
                      <a:pt x="4602" y="27784"/>
                      <a:pt x="10681" y="11293"/>
                      <a:pt x="22490" y="6157"/>
                    </a:cubicBezTo>
                    <a:cubicBezTo>
                      <a:pt x="27382" y="4026"/>
                      <a:pt x="32657" y="4166"/>
                      <a:pt x="38213" y="6507"/>
                    </a:cubicBezTo>
                    <a:cubicBezTo>
                      <a:pt x="39400" y="6996"/>
                      <a:pt x="40763" y="6472"/>
                      <a:pt x="41252" y="5283"/>
                    </a:cubicBezTo>
                    <a:cubicBezTo>
                      <a:pt x="41741" y="4096"/>
                      <a:pt x="41217" y="2733"/>
                      <a:pt x="40029" y="2244"/>
                    </a:cubicBezTo>
                    <a:cubicBezTo>
                      <a:pt x="33251" y="-621"/>
                      <a:pt x="26718" y="-761"/>
                      <a:pt x="20604" y="1929"/>
                    </a:cubicBezTo>
                    <a:cubicBezTo>
                      <a:pt x="6943" y="7904"/>
                      <a:pt x="409" y="25653"/>
                      <a:pt x="130" y="26421"/>
                    </a:cubicBezTo>
                    <a:cubicBezTo>
                      <a:pt x="-289" y="27644"/>
                      <a:pt x="340" y="28972"/>
                      <a:pt x="1528" y="29391"/>
                    </a:cubicBezTo>
                    <a:cubicBezTo>
                      <a:pt x="1842" y="29461"/>
                      <a:pt x="2156" y="29496"/>
                      <a:pt x="2436" y="29496"/>
                    </a:cubicBezTo>
                    <a:close/>
                  </a:path>
                </a:pathLst>
              </a:custGeom>
              <a:solidFill>
                <a:srgbClr val="693E2F"/>
              </a:solidFill>
              <a:ln w="3494" cap="flat">
                <a:noFill/>
                <a:prstDash val="solid"/>
                <a:miter/>
              </a:ln>
            </p:spPr>
            <p:txBody>
              <a:bodyPr rtlCol="0" anchor="ctr"/>
              <a:lstStyle/>
              <a:p>
                <a:endParaRPr lang="en-US"/>
              </a:p>
            </p:txBody>
          </p:sp>
          <p:sp>
            <p:nvSpPr>
              <p:cNvPr id="306" name="任意多边形: 形状 305">
                <a:extLst>
                  <a:ext uri="{FF2B5EF4-FFF2-40B4-BE49-F238E27FC236}">
                    <a16:creationId xmlns:a16="http://schemas.microsoft.com/office/drawing/2014/main" id="{B69D3714-0BD5-681D-2506-8A551520D7D7}"/>
                  </a:ext>
                </a:extLst>
              </p:cNvPr>
              <p:cNvSpPr/>
              <p:nvPr/>
            </p:nvSpPr>
            <p:spPr>
              <a:xfrm>
                <a:off x="6061406" y="5896615"/>
                <a:ext cx="41438" cy="29495"/>
              </a:xfrm>
              <a:custGeom>
                <a:avLst/>
                <a:gdLst>
                  <a:gd name="connsiteX0" fmla="*/ 2405 w 41438"/>
                  <a:gd name="connsiteY0" fmla="*/ 29496 h 29495"/>
                  <a:gd name="connsiteX1" fmla="*/ 4501 w 41438"/>
                  <a:gd name="connsiteY1" fmla="*/ 27959 h 29495"/>
                  <a:gd name="connsiteX2" fmla="*/ 22459 w 41438"/>
                  <a:gd name="connsiteY2" fmla="*/ 6157 h 29495"/>
                  <a:gd name="connsiteX3" fmla="*/ 38181 w 41438"/>
                  <a:gd name="connsiteY3" fmla="*/ 6507 h 29495"/>
                  <a:gd name="connsiteX4" fmla="*/ 41256 w 41438"/>
                  <a:gd name="connsiteY4" fmla="*/ 5284 h 29495"/>
                  <a:gd name="connsiteX5" fmla="*/ 40033 w 41438"/>
                  <a:gd name="connsiteY5" fmla="*/ 2244 h 29495"/>
                  <a:gd name="connsiteX6" fmla="*/ 20608 w 41438"/>
                  <a:gd name="connsiteY6" fmla="*/ 1929 h 29495"/>
                  <a:gd name="connsiteX7" fmla="*/ 134 w 41438"/>
                  <a:gd name="connsiteY7" fmla="*/ 26421 h 29495"/>
                  <a:gd name="connsiteX8" fmla="*/ 1531 w 41438"/>
                  <a:gd name="connsiteY8" fmla="*/ 29391 h 29495"/>
                  <a:gd name="connsiteX9" fmla="*/ 2405 w 41438"/>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8" h="29495">
                    <a:moveTo>
                      <a:pt x="2405" y="29496"/>
                    </a:moveTo>
                    <a:cubicBezTo>
                      <a:pt x="3313" y="29461"/>
                      <a:pt x="4187" y="28867"/>
                      <a:pt x="4501" y="27959"/>
                    </a:cubicBezTo>
                    <a:cubicBezTo>
                      <a:pt x="4571" y="27784"/>
                      <a:pt x="10650" y="11293"/>
                      <a:pt x="22459" y="6157"/>
                    </a:cubicBezTo>
                    <a:cubicBezTo>
                      <a:pt x="27351" y="4026"/>
                      <a:pt x="32626" y="4166"/>
                      <a:pt x="38181" y="6507"/>
                    </a:cubicBezTo>
                    <a:cubicBezTo>
                      <a:pt x="39369" y="6996"/>
                      <a:pt x="40732" y="6472"/>
                      <a:pt x="41256" y="5284"/>
                    </a:cubicBezTo>
                    <a:cubicBezTo>
                      <a:pt x="41745" y="4096"/>
                      <a:pt x="41221" y="2733"/>
                      <a:pt x="40033" y="2244"/>
                    </a:cubicBezTo>
                    <a:cubicBezTo>
                      <a:pt x="33255" y="-621"/>
                      <a:pt x="26722" y="-761"/>
                      <a:pt x="20608" y="1929"/>
                    </a:cubicBezTo>
                    <a:cubicBezTo>
                      <a:pt x="6947" y="7904"/>
                      <a:pt x="413" y="25653"/>
                      <a:pt x="134" y="26421"/>
                    </a:cubicBezTo>
                    <a:cubicBezTo>
                      <a:pt x="-286" y="27644"/>
                      <a:pt x="308" y="28971"/>
                      <a:pt x="1531" y="29391"/>
                    </a:cubicBezTo>
                    <a:cubicBezTo>
                      <a:pt x="1811" y="29461"/>
                      <a:pt x="2125" y="29496"/>
                      <a:pt x="2405" y="29496"/>
                    </a:cubicBezTo>
                    <a:close/>
                  </a:path>
                </a:pathLst>
              </a:custGeom>
              <a:solidFill>
                <a:srgbClr val="693E2F"/>
              </a:solidFill>
              <a:ln w="3494" cap="flat">
                <a:noFill/>
                <a:prstDash val="solid"/>
                <a:miter/>
              </a:ln>
            </p:spPr>
            <p:txBody>
              <a:bodyPr rtlCol="0" anchor="ctr"/>
              <a:lstStyle/>
              <a:p>
                <a:endParaRPr lang="en-US"/>
              </a:p>
            </p:txBody>
          </p:sp>
          <p:sp>
            <p:nvSpPr>
              <p:cNvPr id="307" name="任意多边形: 形状 306">
                <a:extLst>
                  <a:ext uri="{FF2B5EF4-FFF2-40B4-BE49-F238E27FC236}">
                    <a16:creationId xmlns:a16="http://schemas.microsoft.com/office/drawing/2014/main" id="{7F4218E5-30CB-73D1-23A9-C0015CD27981}"/>
                  </a:ext>
                </a:extLst>
              </p:cNvPr>
              <p:cNvSpPr/>
              <p:nvPr/>
            </p:nvSpPr>
            <p:spPr>
              <a:xfrm>
                <a:off x="6124229" y="5914695"/>
                <a:ext cx="41434" cy="29513"/>
              </a:xfrm>
              <a:custGeom>
                <a:avLst/>
                <a:gdLst>
                  <a:gd name="connsiteX0" fmla="*/ 2401 w 41434"/>
                  <a:gd name="connsiteY0" fmla="*/ 29513 h 29513"/>
                  <a:gd name="connsiteX1" fmla="*/ 4497 w 41434"/>
                  <a:gd name="connsiteY1" fmla="*/ 27976 h 29513"/>
                  <a:gd name="connsiteX2" fmla="*/ 22455 w 41434"/>
                  <a:gd name="connsiteY2" fmla="*/ 6174 h 29513"/>
                  <a:gd name="connsiteX3" fmla="*/ 38178 w 41434"/>
                  <a:gd name="connsiteY3" fmla="*/ 6524 h 29513"/>
                  <a:gd name="connsiteX4" fmla="*/ 41252 w 41434"/>
                  <a:gd name="connsiteY4" fmla="*/ 5301 h 29513"/>
                  <a:gd name="connsiteX5" fmla="*/ 40029 w 41434"/>
                  <a:gd name="connsiteY5" fmla="*/ 2261 h 29513"/>
                  <a:gd name="connsiteX6" fmla="*/ 20604 w 41434"/>
                  <a:gd name="connsiteY6" fmla="*/ 1912 h 29513"/>
                  <a:gd name="connsiteX7" fmla="*/ 130 w 41434"/>
                  <a:gd name="connsiteY7" fmla="*/ 26404 h 29513"/>
                  <a:gd name="connsiteX8" fmla="*/ 1527 w 41434"/>
                  <a:gd name="connsiteY8" fmla="*/ 29373 h 29513"/>
                  <a:gd name="connsiteX9" fmla="*/ 2401 w 41434"/>
                  <a:gd name="connsiteY9" fmla="*/ 29513 h 2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513">
                    <a:moveTo>
                      <a:pt x="2401" y="29513"/>
                    </a:moveTo>
                    <a:cubicBezTo>
                      <a:pt x="3309" y="29478"/>
                      <a:pt x="4183" y="28884"/>
                      <a:pt x="4497" y="27976"/>
                    </a:cubicBezTo>
                    <a:cubicBezTo>
                      <a:pt x="4567" y="27801"/>
                      <a:pt x="10646" y="11310"/>
                      <a:pt x="22455" y="6174"/>
                    </a:cubicBezTo>
                    <a:cubicBezTo>
                      <a:pt x="27347" y="4043"/>
                      <a:pt x="32622" y="4183"/>
                      <a:pt x="38178" y="6524"/>
                    </a:cubicBezTo>
                    <a:cubicBezTo>
                      <a:pt x="39365" y="7013"/>
                      <a:pt x="40728" y="6489"/>
                      <a:pt x="41252" y="5301"/>
                    </a:cubicBezTo>
                    <a:cubicBezTo>
                      <a:pt x="41741" y="4113"/>
                      <a:pt x="41217" y="2750"/>
                      <a:pt x="40029" y="2261"/>
                    </a:cubicBezTo>
                    <a:cubicBezTo>
                      <a:pt x="33251" y="-638"/>
                      <a:pt x="26718" y="-743"/>
                      <a:pt x="20604" y="1912"/>
                    </a:cubicBezTo>
                    <a:cubicBezTo>
                      <a:pt x="6943" y="7886"/>
                      <a:pt x="409" y="25635"/>
                      <a:pt x="130" y="26404"/>
                    </a:cubicBezTo>
                    <a:cubicBezTo>
                      <a:pt x="-289" y="27626"/>
                      <a:pt x="340" y="28954"/>
                      <a:pt x="1527" y="29373"/>
                    </a:cubicBezTo>
                    <a:cubicBezTo>
                      <a:pt x="1807" y="29478"/>
                      <a:pt x="2121" y="29513"/>
                      <a:pt x="2401" y="29513"/>
                    </a:cubicBezTo>
                    <a:close/>
                  </a:path>
                </a:pathLst>
              </a:custGeom>
              <a:solidFill>
                <a:srgbClr val="693E2F"/>
              </a:solidFill>
              <a:ln w="3494" cap="flat">
                <a:noFill/>
                <a:prstDash val="solid"/>
                <a:miter/>
              </a:ln>
            </p:spPr>
            <p:txBody>
              <a:bodyPr rtlCol="0" anchor="ctr"/>
              <a:lstStyle/>
              <a:p>
                <a:endParaRPr lang="en-US"/>
              </a:p>
            </p:txBody>
          </p:sp>
        </p:grpSp>
        <p:grpSp>
          <p:nvGrpSpPr>
            <p:cNvPr id="262" name="图形 11">
              <a:extLst>
                <a:ext uri="{FF2B5EF4-FFF2-40B4-BE49-F238E27FC236}">
                  <a16:creationId xmlns:a16="http://schemas.microsoft.com/office/drawing/2014/main" id="{ED017793-8130-E498-89B4-1881113F3EC1}"/>
                </a:ext>
              </a:extLst>
            </p:cNvPr>
            <p:cNvGrpSpPr/>
            <p:nvPr/>
          </p:nvGrpSpPr>
          <p:grpSpPr>
            <a:xfrm>
              <a:off x="6385451" y="5723574"/>
              <a:ext cx="410243" cy="283243"/>
              <a:chOff x="6385451" y="5723574"/>
              <a:chExt cx="410243" cy="283243"/>
            </a:xfrm>
          </p:grpSpPr>
          <p:sp>
            <p:nvSpPr>
              <p:cNvPr id="296" name="任意多边形: 形状 295">
                <a:extLst>
                  <a:ext uri="{FF2B5EF4-FFF2-40B4-BE49-F238E27FC236}">
                    <a16:creationId xmlns:a16="http://schemas.microsoft.com/office/drawing/2014/main" id="{BDECAECF-8858-0DAD-1135-5A3F780527F8}"/>
                  </a:ext>
                </a:extLst>
              </p:cNvPr>
              <p:cNvSpPr/>
              <p:nvPr/>
            </p:nvSpPr>
            <p:spPr>
              <a:xfrm>
                <a:off x="6385451" y="5723574"/>
                <a:ext cx="410173" cy="283242"/>
              </a:xfrm>
              <a:custGeom>
                <a:avLst/>
                <a:gdLst>
                  <a:gd name="connsiteX0" fmla="*/ 0 w 410173"/>
                  <a:gd name="connsiteY0" fmla="*/ 60373 h 283242"/>
                  <a:gd name="connsiteX1" fmla="*/ 16526 w 410173"/>
                  <a:gd name="connsiteY1" fmla="*/ 159423 h 283242"/>
                  <a:gd name="connsiteX2" fmla="*/ 4926 w 410173"/>
                  <a:gd name="connsiteY2" fmla="*/ 282859 h 283242"/>
                  <a:gd name="connsiteX3" fmla="*/ 410173 w 410173"/>
                  <a:gd name="connsiteY3" fmla="*/ 283243 h 283242"/>
                  <a:gd name="connsiteX4" fmla="*/ 156278 w 410173"/>
                  <a:gd name="connsiteY4" fmla="*/ 155719 h 283242"/>
                  <a:gd name="connsiteX5" fmla="*/ 127489 w 410173"/>
                  <a:gd name="connsiteY5" fmla="*/ 0 h 283242"/>
                  <a:gd name="connsiteX6" fmla="*/ 0 w 410173"/>
                  <a:gd name="connsiteY6" fmla="*/ 60373 h 2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73" h="283242">
                    <a:moveTo>
                      <a:pt x="0" y="60373"/>
                    </a:moveTo>
                    <a:lnTo>
                      <a:pt x="16526" y="159423"/>
                    </a:lnTo>
                    <a:cubicBezTo>
                      <a:pt x="-4193" y="213891"/>
                      <a:pt x="4926" y="282859"/>
                      <a:pt x="4926" y="282859"/>
                    </a:cubicBezTo>
                    <a:lnTo>
                      <a:pt x="410173" y="283243"/>
                    </a:lnTo>
                    <a:cubicBezTo>
                      <a:pt x="366396" y="201208"/>
                      <a:pt x="176263" y="194989"/>
                      <a:pt x="156278" y="155719"/>
                    </a:cubicBezTo>
                    <a:cubicBezTo>
                      <a:pt x="136294" y="116449"/>
                      <a:pt x="127489" y="0"/>
                      <a:pt x="127489" y="0"/>
                    </a:cubicBezTo>
                    <a:lnTo>
                      <a:pt x="0" y="60373"/>
                    </a:lnTo>
                    <a:close/>
                  </a:path>
                </a:pathLst>
              </a:custGeom>
              <a:solidFill>
                <a:srgbClr val="FFCABF"/>
              </a:solidFill>
              <a:ln w="3494" cap="flat">
                <a:noFill/>
                <a:prstDash val="solid"/>
                <a:miter/>
              </a:ln>
            </p:spPr>
            <p:txBody>
              <a:bodyPr rtlCol="0" anchor="ctr"/>
              <a:lstStyle/>
              <a:p>
                <a:endParaRPr lang="en-US"/>
              </a:p>
            </p:txBody>
          </p:sp>
          <p:sp>
            <p:nvSpPr>
              <p:cNvPr id="297" name="任意多边形: 形状 296">
                <a:extLst>
                  <a:ext uri="{FF2B5EF4-FFF2-40B4-BE49-F238E27FC236}">
                    <a16:creationId xmlns:a16="http://schemas.microsoft.com/office/drawing/2014/main" id="{359DF2D3-EEC7-4C6F-66CB-6CB8DCA29CF8}"/>
                  </a:ext>
                </a:extLst>
              </p:cNvPr>
              <p:cNvSpPr/>
              <p:nvPr/>
            </p:nvSpPr>
            <p:spPr>
              <a:xfrm>
                <a:off x="6385770" y="5806831"/>
                <a:ext cx="407245" cy="199007"/>
              </a:xfrm>
              <a:custGeom>
                <a:avLst/>
                <a:gdLst>
                  <a:gd name="connsiteX0" fmla="*/ 88051 w 407245"/>
                  <a:gd name="connsiteY0" fmla="*/ 80428 h 199007"/>
                  <a:gd name="connsiteX1" fmla="*/ 134659 w 407245"/>
                  <a:gd name="connsiteY1" fmla="*/ 0 h 199007"/>
                  <a:gd name="connsiteX2" fmla="*/ 153350 w 407245"/>
                  <a:gd name="connsiteY2" fmla="*/ 71483 h 199007"/>
                  <a:gd name="connsiteX3" fmla="*/ 407246 w 407245"/>
                  <a:gd name="connsiteY3" fmla="*/ 199007 h 199007"/>
                  <a:gd name="connsiteX4" fmla="*/ 1999 w 407245"/>
                  <a:gd name="connsiteY4" fmla="*/ 198623 h 199007"/>
                  <a:gd name="connsiteX5" fmla="*/ 13598 w 407245"/>
                  <a:gd name="connsiteY5" fmla="*/ 75187 h 199007"/>
                  <a:gd name="connsiteX6" fmla="*/ 88051 w 407245"/>
                  <a:gd name="connsiteY6" fmla="*/ 80428 h 1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5" h="199007">
                    <a:moveTo>
                      <a:pt x="88051" y="80428"/>
                    </a:moveTo>
                    <a:cubicBezTo>
                      <a:pt x="87422" y="66242"/>
                      <a:pt x="97904" y="15163"/>
                      <a:pt x="134659" y="0"/>
                    </a:cubicBezTo>
                    <a:cubicBezTo>
                      <a:pt x="139235" y="27916"/>
                      <a:pt x="145385" y="55831"/>
                      <a:pt x="153350" y="71483"/>
                    </a:cubicBezTo>
                    <a:cubicBezTo>
                      <a:pt x="173335" y="110754"/>
                      <a:pt x="363468" y="116973"/>
                      <a:pt x="407246" y="199007"/>
                    </a:cubicBezTo>
                    <a:lnTo>
                      <a:pt x="1999" y="198623"/>
                    </a:lnTo>
                    <a:cubicBezTo>
                      <a:pt x="1999" y="198623"/>
                      <a:pt x="-7120" y="129655"/>
                      <a:pt x="13598" y="75187"/>
                    </a:cubicBezTo>
                    <a:cubicBezTo>
                      <a:pt x="13563" y="75187"/>
                      <a:pt x="86723" y="106037"/>
                      <a:pt x="88051" y="80428"/>
                    </a:cubicBezTo>
                    <a:close/>
                  </a:path>
                </a:pathLst>
              </a:custGeom>
              <a:solidFill>
                <a:srgbClr val="2B1710"/>
              </a:solidFill>
              <a:ln w="3494" cap="flat">
                <a:noFill/>
                <a:prstDash val="solid"/>
                <a:miter/>
              </a:ln>
            </p:spPr>
            <p:txBody>
              <a:bodyPr rtlCol="0" anchor="ctr"/>
              <a:lstStyle/>
              <a:p>
                <a:endParaRPr lang="en-US"/>
              </a:p>
            </p:txBody>
          </p:sp>
          <p:sp>
            <p:nvSpPr>
              <p:cNvPr id="298" name="任意多边形: 形状 297">
                <a:extLst>
                  <a:ext uri="{FF2B5EF4-FFF2-40B4-BE49-F238E27FC236}">
                    <a16:creationId xmlns:a16="http://schemas.microsoft.com/office/drawing/2014/main" id="{7D67F14D-C4C1-37A1-22B3-66579F4D6742}"/>
                  </a:ext>
                </a:extLst>
              </p:cNvPr>
              <p:cNvSpPr/>
              <p:nvPr/>
            </p:nvSpPr>
            <p:spPr>
              <a:xfrm>
                <a:off x="6389050" y="5990397"/>
                <a:ext cx="406644" cy="16420"/>
              </a:xfrm>
              <a:custGeom>
                <a:avLst/>
                <a:gdLst>
                  <a:gd name="connsiteX0" fmla="*/ 395744 w 406644"/>
                  <a:gd name="connsiteY0" fmla="*/ 769 h 16420"/>
                  <a:gd name="connsiteX1" fmla="*/ 406645 w 406644"/>
                  <a:gd name="connsiteY1" fmla="*/ 16421 h 16420"/>
                  <a:gd name="connsiteX2" fmla="*/ 1398 w 406644"/>
                  <a:gd name="connsiteY2" fmla="*/ 16036 h 16420"/>
                  <a:gd name="connsiteX3" fmla="*/ 0 w 406644"/>
                  <a:gd name="connsiteY3" fmla="*/ 0 h 16420"/>
                  <a:gd name="connsiteX4" fmla="*/ 395744 w 406644"/>
                  <a:gd name="connsiteY4" fmla="*/ 769 h 1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4" h="16420">
                    <a:moveTo>
                      <a:pt x="395744" y="769"/>
                    </a:moveTo>
                    <a:cubicBezTo>
                      <a:pt x="399971" y="5660"/>
                      <a:pt x="403675" y="10866"/>
                      <a:pt x="406645" y="16421"/>
                    </a:cubicBezTo>
                    <a:lnTo>
                      <a:pt x="1398" y="16036"/>
                    </a:lnTo>
                    <a:cubicBezTo>
                      <a:pt x="1398" y="16036"/>
                      <a:pt x="594" y="9922"/>
                      <a:pt x="0" y="0"/>
                    </a:cubicBezTo>
                    <a:lnTo>
                      <a:pt x="395744" y="769"/>
                    </a:lnTo>
                    <a:close/>
                  </a:path>
                </a:pathLst>
              </a:custGeom>
              <a:solidFill>
                <a:srgbClr val="693E2F"/>
              </a:solidFill>
              <a:ln w="3494" cap="flat">
                <a:noFill/>
                <a:prstDash val="solid"/>
                <a:miter/>
              </a:ln>
            </p:spPr>
            <p:txBody>
              <a:bodyPr rtlCol="0" anchor="ctr"/>
              <a:lstStyle/>
              <a:p>
                <a:endParaRPr lang="en-US"/>
              </a:p>
            </p:txBody>
          </p:sp>
          <p:sp>
            <p:nvSpPr>
              <p:cNvPr id="299" name="任意多边形: 形状 298">
                <a:extLst>
                  <a:ext uri="{FF2B5EF4-FFF2-40B4-BE49-F238E27FC236}">
                    <a16:creationId xmlns:a16="http://schemas.microsoft.com/office/drawing/2014/main" id="{C47C8C5B-80F4-B2DF-43BC-779B80FDF538}"/>
                  </a:ext>
                </a:extLst>
              </p:cNvPr>
              <p:cNvSpPr/>
              <p:nvPr/>
            </p:nvSpPr>
            <p:spPr>
              <a:xfrm>
                <a:off x="6509736" y="5869102"/>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6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4"/>
                      <a:pt x="39959" y="2226"/>
                    </a:cubicBezTo>
                    <a:cubicBezTo>
                      <a:pt x="33181" y="-639"/>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lstStyle/>
              <a:p>
                <a:endParaRPr lang="en-US"/>
              </a:p>
            </p:txBody>
          </p:sp>
          <p:sp>
            <p:nvSpPr>
              <p:cNvPr id="300" name="任意多边形: 形状 299">
                <a:extLst>
                  <a:ext uri="{FF2B5EF4-FFF2-40B4-BE49-F238E27FC236}">
                    <a16:creationId xmlns:a16="http://schemas.microsoft.com/office/drawing/2014/main" id="{F61CFFAD-F399-C83F-6180-E17FC4C72F4C}"/>
                  </a:ext>
                </a:extLst>
              </p:cNvPr>
              <p:cNvSpPr/>
              <p:nvPr/>
            </p:nvSpPr>
            <p:spPr>
              <a:xfrm>
                <a:off x="6548028" y="5896039"/>
                <a:ext cx="41394" cy="29616"/>
              </a:xfrm>
              <a:custGeom>
                <a:avLst/>
                <a:gdLst>
                  <a:gd name="connsiteX0" fmla="*/ 2471 w 41394"/>
                  <a:gd name="connsiteY0" fmla="*/ 29617 h 29616"/>
                  <a:gd name="connsiteX1" fmla="*/ 4567 w 41394"/>
                  <a:gd name="connsiteY1" fmla="*/ 28080 h 29616"/>
                  <a:gd name="connsiteX2" fmla="*/ 22455 w 41394"/>
                  <a:gd name="connsiteY2" fmla="*/ 6208 h 29616"/>
                  <a:gd name="connsiteX3" fmla="*/ 38178 w 41394"/>
                  <a:gd name="connsiteY3" fmla="*/ 6523 h 29616"/>
                  <a:gd name="connsiteX4" fmla="*/ 41217 w 41394"/>
                  <a:gd name="connsiteY4" fmla="*/ 5265 h 29616"/>
                  <a:gd name="connsiteX5" fmla="*/ 39959 w 41394"/>
                  <a:gd name="connsiteY5" fmla="*/ 2225 h 29616"/>
                  <a:gd name="connsiteX6" fmla="*/ 20534 w 41394"/>
                  <a:gd name="connsiteY6" fmla="*/ 1946 h 29616"/>
                  <a:gd name="connsiteX7" fmla="*/ 130 w 41394"/>
                  <a:gd name="connsiteY7" fmla="*/ 26507 h 29616"/>
                  <a:gd name="connsiteX8" fmla="*/ 1527 w 41394"/>
                  <a:gd name="connsiteY8" fmla="*/ 29477 h 29616"/>
                  <a:gd name="connsiteX9" fmla="*/ 2471 w 41394"/>
                  <a:gd name="connsiteY9" fmla="*/ 29617 h 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16">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5"/>
                      <a:pt x="39959" y="2225"/>
                    </a:cubicBezTo>
                    <a:cubicBezTo>
                      <a:pt x="33181" y="-640"/>
                      <a:pt x="26648" y="-744"/>
                      <a:pt x="20534" y="1946"/>
                    </a:cubicBezTo>
                    <a:cubicBezTo>
                      <a:pt x="6873" y="7955"/>
                      <a:pt x="410" y="25739"/>
                      <a:pt x="130" y="26507"/>
                    </a:cubicBezTo>
                    <a:cubicBezTo>
                      <a:pt x="-289" y="27730"/>
                      <a:pt x="340" y="29058"/>
                      <a:pt x="1527" y="29477"/>
                    </a:cubicBezTo>
                    <a:cubicBezTo>
                      <a:pt x="1877" y="29582"/>
                      <a:pt x="2191" y="29617"/>
                      <a:pt x="2471" y="29617"/>
                    </a:cubicBezTo>
                    <a:close/>
                  </a:path>
                </a:pathLst>
              </a:custGeom>
              <a:solidFill>
                <a:srgbClr val="693E2F"/>
              </a:solidFill>
              <a:ln w="3494" cap="flat">
                <a:noFill/>
                <a:prstDash val="solid"/>
                <a:miter/>
              </a:ln>
            </p:spPr>
            <p:txBody>
              <a:bodyPr rtlCol="0" anchor="ctr"/>
              <a:lstStyle/>
              <a:p>
                <a:endParaRPr lang="en-US"/>
              </a:p>
            </p:txBody>
          </p:sp>
          <p:sp>
            <p:nvSpPr>
              <p:cNvPr id="301" name="任意多边形: 形状 300">
                <a:extLst>
                  <a:ext uri="{FF2B5EF4-FFF2-40B4-BE49-F238E27FC236}">
                    <a16:creationId xmlns:a16="http://schemas.microsoft.com/office/drawing/2014/main" id="{5095A979-3EAC-581D-38EB-A5F43A604BAF}"/>
                  </a:ext>
                </a:extLst>
              </p:cNvPr>
              <p:cNvSpPr/>
              <p:nvPr/>
            </p:nvSpPr>
            <p:spPr>
              <a:xfrm>
                <a:off x="6610881" y="5913928"/>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5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5" y="7012"/>
                      <a:pt x="40728" y="6453"/>
                      <a:pt x="41217" y="5265"/>
                    </a:cubicBezTo>
                    <a:cubicBezTo>
                      <a:pt x="41706" y="4077"/>
                      <a:pt x="41147" y="2715"/>
                      <a:pt x="39959" y="2225"/>
                    </a:cubicBezTo>
                    <a:cubicBezTo>
                      <a:pt x="33181" y="-640"/>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lstStyle/>
              <a:p>
                <a:endParaRPr lang="en-US"/>
              </a:p>
            </p:txBody>
          </p:sp>
        </p:grpSp>
        <p:sp>
          <p:nvSpPr>
            <p:cNvPr id="263" name="任意多边形: 形状 262">
              <a:extLst>
                <a:ext uri="{FF2B5EF4-FFF2-40B4-BE49-F238E27FC236}">
                  <a16:creationId xmlns:a16="http://schemas.microsoft.com/office/drawing/2014/main" id="{33C2EB79-C629-C88A-1FB3-D386205AB2A4}"/>
                </a:ext>
              </a:extLst>
            </p:cNvPr>
            <p:cNvSpPr/>
            <p:nvPr/>
          </p:nvSpPr>
          <p:spPr>
            <a:xfrm>
              <a:off x="5850100" y="4385201"/>
              <a:ext cx="718287" cy="1483226"/>
            </a:xfrm>
            <a:custGeom>
              <a:avLst/>
              <a:gdLst>
                <a:gd name="connsiteX0" fmla="*/ 718287 w 718287"/>
                <a:gd name="connsiteY0" fmla="*/ 1483227 h 1483226"/>
                <a:gd name="connsiteX1" fmla="*/ 514039 w 718287"/>
                <a:gd name="connsiteY1" fmla="*/ 1483227 h 1483226"/>
                <a:gd name="connsiteX2" fmla="*/ 349900 w 718287"/>
                <a:gd name="connsiteY2" fmla="*/ 753755 h 1483226"/>
                <a:gd name="connsiteX3" fmla="*/ 258711 w 718287"/>
                <a:gd name="connsiteY3" fmla="*/ 1483227 h 1483226"/>
                <a:gd name="connsiteX4" fmla="*/ 52647 w 718287"/>
                <a:gd name="connsiteY4" fmla="*/ 1483227 h 1483226"/>
                <a:gd name="connsiteX5" fmla="*/ 45973 w 718287"/>
                <a:gd name="connsiteY5" fmla="*/ 0 h 1483226"/>
                <a:gd name="connsiteX6" fmla="*/ 589855 w 718287"/>
                <a:gd name="connsiteY6" fmla="*/ 0 h 1483226"/>
                <a:gd name="connsiteX7" fmla="*/ 718287 w 718287"/>
                <a:gd name="connsiteY7" fmla="*/ 1483227 h 14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287" h="1483226">
                  <a:moveTo>
                    <a:pt x="718287" y="1483227"/>
                  </a:moveTo>
                  <a:lnTo>
                    <a:pt x="514039" y="1483227"/>
                  </a:lnTo>
                  <a:lnTo>
                    <a:pt x="349900" y="753755"/>
                  </a:lnTo>
                  <a:lnTo>
                    <a:pt x="258711" y="1483227"/>
                  </a:lnTo>
                  <a:lnTo>
                    <a:pt x="52647" y="1483227"/>
                  </a:lnTo>
                  <a:cubicBezTo>
                    <a:pt x="47161" y="1184157"/>
                    <a:pt x="-58596" y="277164"/>
                    <a:pt x="45973" y="0"/>
                  </a:cubicBezTo>
                  <a:lnTo>
                    <a:pt x="589855" y="0"/>
                  </a:lnTo>
                  <a:cubicBezTo>
                    <a:pt x="651765" y="622387"/>
                    <a:pt x="718287" y="1483227"/>
                    <a:pt x="718287" y="1483227"/>
                  </a:cubicBezTo>
                  <a:close/>
                </a:path>
              </a:pathLst>
            </a:custGeom>
            <a:solidFill>
              <a:schemeClr val="accent1">
                <a:lumMod val="50000"/>
              </a:schemeClr>
            </a:solidFill>
            <a:ln w="3494" cap="flat">
              <a:noFill/>
              <a:prstDash val="solid"/>
              <a:miter/>
            </a:ln>
          </p:spPr>
          <p:txBody>
            <a:bodyPr rtlCol="0" anchor="ctr"/>
            <a:lstStyle/>
            <a:p>
              <a:endParaRPr lang="en-US" dirty="0"/>
            </a:p>
          </p:txBody>
        </p:sp>
        <p:sp>
          <p:nvSpPr>
            <p:cNvPr id="264" name="任意多边形: 形状 263">
              <a:extLst>
                <a:ext uri="{FF2B5EF4-FFF2-40B4-BE49-F238E27FC236}">
                  <a16:creationId xmlns:a16="http://schemas.microsoft.com/office/drawing/2014/main" id="{DDB829CF-2A1B-0C02-6D96-BCCF4E1E5962}"/>
                </a:ext>
              </a:extLst>
            </p:cNvPr>
            <p:cNvSpPr/>
            <p:nvPr/>
          </p:nvSpPr>
          <p:spPr>
            <a:xfrm>
              <a:off x="5889385" y="3717254"/>
              <a:ext cx="550324" cy="665500"/>
            </a:xfrm>
            <a:custGeom>
              <a:avLst/>
              <a:gdLst>
                <a:gd name="connsiteX0" fmla="*/ 152624 w 550324"/>
                <a:gd name="connsiteY0" fmla="*/ 4507 h 665500"/>
                <a:gd name="connsiteX1" fmla="*/ 318510 w 550324"/>
                <a:gd name="connsiteY1" fmla="*/ 0 h 665500"/>
                <a:gd name="connsiteX2" fmla="*/ 448305 w 550324"/>
                <a:gd name="connsiteY2" fmla="*/ 31165 h 665500"/>
                <a:gd name="connsiteX3" fmla="*/ 550325 w 550324"/>
                <a:gd name="connsiteY3" fmla="*/ 665501 h 665500"/>
                <a:gd name="connsiteX4" fmla="*/ 6513 w 550324"/>
                <a:gd name="connsiteY4" fmla="*/ 665501 h 665500"/>
                <a:gd name="connsiteX5" fmla="*/ 41940 w 550324"/>
                <a:gd name="connsiteY5" fmla="*/ 49088 h 665500"/>
                <a:gd name="connsiteX6" fmla="*/ 152624 w 550324"/>
                <a:gd name="connsiteY6" fmla="*/ 4507 h 6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24" h="665500">
                  <a:moveTo>
                    <a:pt x="152624" y="4507"/>
                  </a:moveTo>
                  <a:lnTo>
                    <a:pt x="318510" y="0"/>
                  </a:lnTo>
                  <a:cubicBezTo>
                    <a:pt x="382657" y="2900"/>
                    <a:pt x="448305" y="31165"/>
                    <a:pt x="448305" y="31165"/>
                  </a:cubicBezTo>
                  <a:cubicBezTo>
                    <a:pt x="467871" y="68653"/>
                    <a:pt x="518042" y="340926"/>
                    <a:pt x="550325" y="665501"/>
                  </a:cubicBezTo>
                  <a:lnTo>
                    <a:pt x="6513" y="665501"/>
                  </a:lnTo>
                  <a:cubicBezTo>
                    <a:pt x="-19760" y="328593"/>
                    <a:pt x="41940" y="49088"/>
                    <a:pt x="41940" y="49088"/>
                  </a:cubicBezTo>
                  <a:cubicBezTo>
                    <a:pt x="91797" y="11390"/>
                    <a:pt x="152624" y="4507"/>
                    <a:pt x="152624" y="4507"/>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grpSp>
          <p:nvGrpSpPr>
            <p:cNvPr id="265" name="图形 11">
              <a:extLst>
                <a:ext uri="{FF2B5EF4-FFF2-40B4-BE49-F238E27FC236}">
                  <a16:creationId xmlns:a16="http://schemas.microsoft.com/office/drawing/2014/main" id="{7070185C-9F2C-E35D-53E7-344DA7D708B9}"/>
                </a:ext>
              </a:extLst>
            </p:cNvPr>
            <p:cNvGrpSpPr/>
            <p:nvPr/>
          </p:nvGrpSpPr>
          <p:grpSpPr>
            <a:xfrm>
              <a:off x="6021668" y="3398217"/>
              <a:ext cx="282740" cy="369367"/>
              <a:chOff x="6021668" y="3398217"/>
              <a:chExt cx="282740" cy="369367"/>
            </a:xfrm>
          </p:grpSpPr>
          <p:sp>
            <p:nvSpPr>
              <p:cNvPr id="277" name="任意多边形: 形状 276">
                <a:extLst>
                  <a:ext uri="{FF2B5EF4-FFF2-40B4-BE49-F238E27FC236}">
                    <a16:creationId xmlns:a16="http://schemas.microsoft.com/office/drawing/2014/main" id="{CDE0FF72-CDF9-99A0-85E5-56FCCF65EDB6}"/>
                  </a:ext>
                </a:extLst>
              </p:cNvPr>
              <p:cNvSpPr/>
              <p:nvPr/>
            </p:nvSpPr>
            <p:spPr>
              <a:xfrm>
                <a:off x="6033144" y="3398217"/>
                <a:ext cx="211567" cy="217052"/>
              </a:xfrm>
              <a:custGeom>
                <a:avLst/>
                <a:gdLst>
                  <a:gd name="connsiteX0" fmla="*/ 207209 w 211567"/>
                  <a:gd name="connsiteY0" fmla="*/ 65666 h 217052"/>
                  <a:gd name="connsiteX1" fmla="*/ 141350 w 211567"/>
                  <a:gd name="connsiteY1" fmla="*/ 961 h 217052"/>
                  <a:gd name="connsiteX2" fmla="*/ 4568 w 211567"/>
                  <a:gd name="connsiteY2" fmla="*/ 41978 h 217052"/>
                  <a:gd name="connsiteX3" fmla="*/ 17670 w 211567"/>
                  <a:gd name="connsiteY3" fmla="*/ 175407 h 217052"/>
                  <a:gd name="connsiteX4" fmla="*/ 83877 w 211567"/>
                  <a:gd name="connsiteY4" fmla="*/ 217053 h 217052"/>
                  <a:gd name="connsiteX5" fmla="*/ 207209 w 211567"/>
                  <a:gd name="connsiteY5" fmla="*/ 65666 h 2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67" h="217052">
                    <a:moveTo>
                      <a:pt x="207209" y="65666"/>
                    </a:moveTo>
                    <a:cubicBezTo>
                      <a:pt x="225237" y="29226"/>
                      <a:pt x="184219" y="-6341"/>
                      <a:pt x="141350" y="961"/>
                    </a:cubicBezTo>
                    <a:cubicBezTo>
                      <a:pt x="98481" y="8263"/>
                      <a:pt x="17355" y="13713"/>
                      <a:pt x="4568" y="41978"/>
                    </a:cubicBezTo>
                    <a:cubicBezTo>
                      <a:pt x="-8185" y="70243"/>
                      <a:pt x="8900" y="148330"/>
                      <a:pt x="17670" y="175407"/>
                    </a:cubicBezTo>
                    <a:cubicBezTo>
                      <a:pt x="26439" y="202484"/>
                      <a:pt x="83877" y="217053"/>
                      <a:pt x="83877" y="217053"/>
                    </a:cubicBezTo>
                    <a:lnTo>
                      <a:pt x="207209" y="65666"/>
                    </a:lnTo>
                    <a:close/>
                  </a:path>
                </a:pathLst>
              </a:custGeom>
              <a:solidFill>
                <a:srgbClr val="2B1710"/>
              </a:solidFill>
              <a:ln w="3494" cap="flat">
                <a:noFill/>
                <a:prstDash val="solid"/>
                <a:miter/>
              </a:ln>
            </p:spPr>
            <p:txBody>
              <a:bodyPr rtlCol="0" anchor="ctr"/>
              <a:lstStyle/>
              <a:p>
                <a:endParaRPr lang="en-US"/>
              </a:p>
            </p:txBody>
          </p:sp>
          <p:sp>
            <p:nvSpPr>
              <p:cNvPr id="278" name="任意多边形: 形状 277">
                <a:extLst>
                  <a:ext uri="{FF2B5EF4-FFF2-40B4-BE49-F238E27FC236}">
                    <a16:creationId xmlns:a16="http://schemas.microsoft.com/office/drawing/2014/main" id="{4B3CE73B-780B-4840-D9FF-D6C972100AA4}"/>
                  </a:ext>
                </a:extLst>
              </p:cNvPr>
              <p:cNvSpPr/>
              <p:nvPr/>
            </p:nvSpPr>
            <p:spPr>
              <a:xfrm>
                <a:off x="6042009" y="3463674"/>
                <a:ext cx="200574" cy="303910"/>
              </a:xfrm>
              <a:custGeom>
                <a:avLst/>
                <a:gdLst>
                  <a:gd name="connsiteX0" fmla="*/ 41297 w 200574"/>
                  <a:gd name="connsiteY0" fmla="*/ 20579 h 303910"/>
                  <a:gd name="connsiteX1" fmla="*/ 48075 w 200574"/>
                  <a:gd name="connsiteY1" fmla="*/ 70330 h 303910"/>
                  <a:gd name="connsiteX2" fmla="*/ 22046 w 200574"/>
                  <a:gd name="connsiteY2" fmla="*/ 96359 h 303910"/>
                  <a:gd name="connsiteX3" fmla="*/ 26378 w 200574"/>
                  <a:gd name="connsiteY3" fmla="*/ 136713 h 303910"/>
                  <a:gd name="connsiteX4" fmla="*/ 0 w 200574"/>
                  <a:gd name="connsiteY4" fmla="*/ 258123 h 303910"/>
                  <a:gd name="connsiteX5" fmla="*/ 165886 w 200574"/>
                  <a:gd name="connsiteY5" fmla="*/ 253616 h 303910"/>
                  <a:gd name="connsiteX6" fmla="*/ 140242 w 200574"/>
                  <a:gd name="connsiteY6" fmla="*/ 219691 h 303910"/>
                  <a:gd name="connsiteX7" fmla="*/ 198309 w 200574"/>
                  <a:gd name="connsiteY7" fmla="*/ 92271 h 303910"/>
                  <a:gd name="connsiteX8" fmla="*/ 198309 w 200574"/>
                  <a:gd name="connsiteY8" fmla="*/ 280 h 303910"/>
                  <a:gd name="connsiteX9" fmla="*/ 67396 w 200574"/>
                  <a:gd name="connsiteY9" fmla="*/ 0 h 303910"/>
                  <a:gd name="connsiteX10" fmla="*/ 41297 w 200574"/>
                  <a:gd name="connsiteY10" fmla="*/ 20579 h 30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574" h="303910">
                    <a:moveTo>
                      <a:pt x="41297" y="20579"/>
                    </a:moveTo>
                    <a:cubicBezTo>
                      <a:pt x="41297" y="20579"/>
                      <a:pt x="45245" y="55062"/>
                      <a:pt x="48075" y="70330"/>
                    </a:cubicBezTo>
                    <a:cubicBezTo>
                      <a:pt x="50905" y="85598"/>
                      <a:pt x="41856" y="109915"/>
                      <a:pt x="22046" y="96359"/>
                    </a:cubicBezTo>
                    <a:lnTo>
                      <a:pt x="26378" y="136713"/>
                    </a:lnTo>
                    <a:cubicBezTo>
                      <a:pt x="26378" y="136713"/>
                      <a:pt x="37698" y="238487"/>
                      <a:pt x="0" y="258123"/>
                    </a:cubicBezTo>
                    <a:cubicBezTo>
                      <a:pt x="62574" y="326741"/>
                      <a:pt x="179442" y="312416"/>
                      <a:pt x="165886" y="253616"/>
                    </a:cubicBezTo>
                    <a:cubicBezTo>
                      <a:pt x="141010" y="253616"/>
                      <a:pt x="140242" y="244567"/>
                      <a:pt x="140242" y="219691"/>
                    </a:cubicBezTo>
                    <a:cubicBezTo>
                      <a:pt x="200545" y="209139"/>
                      <a:pt x="194535" y="161624"/>
                      <a:pt x="198309" y="92271"/>
                    </a:cubicBezTo>
                    <a:cubicBezTo>
                      <a:pt x="200090" y="59465"/>
                      <a:pt x="202361" y="25819"/>
                      <a:pt x="198309" y="280"/>
                    </a:cubicBezTo>
                    <a:cubicBezTo>
                      <a:pt x="139124" y="27357"/>
                      <a:pt x="80777" y="6673"/>
                      <a:pt x="67396" y="0"/>
                    </a:cubicBezTo>
                    <a:cubicBezTo>
                      <a:pt x="66837" y="32772"/>
                      <a:pt x="41297" y="20579"/>
                      <a:pt x="41297" y="20579"/>
                    </a:cubicBezTo>
                    <a:close/>
                  </a:path>
                </a:pathLst>
              </a:custGeom>
              <a:solidFill>
                <a:srgbClr val="FFCABF"/>
              </a:solidFill>
              <a:ln w="3494" cap="flat">
                <a:noFill/>
                <a:prstDash val="solid"/>
                <a:miter/>
              </a:ln>
            </p:spPr>
            <p:txBody>
              <a:bodyPr rtlCol="0" anchor="ctr"/>
              <a:lstStyle/>
              <a:p>
                <a:endParaRPr lang="en-US"/>
              </a:p>
            </p:txBody>
          </p:sp>
          <p:pic>
            <p:nvPicPr>
              <p:cNvPr id="279" name="图片 278">
                <a:extLst>
                  <a:ext uri="{FF2B5EF4-FFF2-40B4-BE49-F238E27FC236}">
                    <a16:creationId xmlns:a16="http://schemas.microsoft.com/office/drawing/2014/main" id="{66AB4898-7F80-EFFA-992A-1B4F4227AF6B}"/>
                  </a:ext>
                </a:extLst>
              </p:cNvPr>
              <p:cNvPicPr>
                <a:picLocks noChangeAspect="1"/>
              </p:cNvPicPr>
              <p:nvPr/>
            </p:nvPicPr>
            <p:blipFill>
              <a:blip r:embed="rId2"/>
              <a:stretch>
                <a:fillRect/>
              </a:stretch>
            </p:blipFill>
            <p:spPr>
              <a:xfrm>
                <a:off x="6201240" y="3529846"/>
                <a:ext cx="38431" cy="45419"/>
              </a:xfrm>
              <a:custGeom>
                <a:avLst/>
                <a:gdLst>
                  <a:gd name="connsiteX0" fmla="*/ 401 w 38431"/>
                  <a:gd name="connsiteY0" fmla="*/ 709 h 45419"/>
                  <a:gd name="connsiteX1" fmla="*/ 38833 w 38431"/>
                  <a:gd name="connsiteY1" fmla="*/ 709 h 45419"/>
                  <a:gd name="connsiteX2" fmla="*/ 38833 w 38431"/>
                  <a:gd name="connsiteY2" fmla="*/ 46129 h 45419"/>
                  <a:gd name="connsiteX3" fmla="*/ 401 w 38431"/>
                  <a:gd name="connsiteY3" fmla="*/ 46129 h 45419"/>
                </a:gdLst>
                <a:ahLst/>
                <a:cxnLst>
                  <a:cxn ang="0">
                    <a:pos x="connsiteX0" y="connsiteY0"/>
                  </a:cxn>
                  <a:cxn ang="0">
                    <a:pos x="connsiteX1" y="connsiteY1"/>
                  </a:cxn>
                  <a:cxn ang="0">
                    <a:pos x="connsiteX2" y="connsiteY2"/>
                  </a:cxn>
                  <a:cxn ang="0">
                    <a:pos x="connsiteX3" y="connsiteY3"/>
                  </a:cxn>
                </a:cxnLst>
                <a:rect l="l" t="t" r="r" b="b"/>
                <a:pathLst>
                  <a:path w="38431" h="45419">
                    <a:moveTo>
                      <a:pt x="401" y="709"/>
                    </a:moveTo>
                    <a:lnTo>
                      <a:pt x="38833" y="709"/>
                    </a:lnTo>
                    <a:lnTo>
                      <a:pt x="38833" y="46129"/>
                    </a:lnTo>
                    <a:lnTo>
                      <a:pt x="401" y="46129"/>
                    </a:lnTo>
                    <a:close/>
                  </a:path>
                </a:pathLst>
              </a:custGeom>
              <a:solidFill>
                <a:srgbClr val="FFCABF"/>
              </a:solidFill>
            </p:spPr>
          </p:pic>
          <p:sp>
            <p:nvSpPr>
              <p:cNvPr id="280" name="任意多边形: 形状 279">
                <a:extLst>
                  <a:ext uri="{FF2B5EF4-FFF2-40B4-BE49-F238E27FC236}">
                    <a16:creationId xmlns:a16="http://schemas.microsoft.com/office/drawing/2014/main" id="{D23E7DFC-89D1-9ADA-6869-C9154BF8BDAB}"/>
                  </a:ext>
                </a:extLst>
              </p:cNvPr>
              <p:cNvSpPr/>
              <p:nvPr/>
            </p:nvSpPr>
            <p:spPr>
              <a:xfrm>
                <a:off x="6208280" y="3514054"/>
                <a:ext cx="16979" cy="30885"/>
              </a:xfrm>
              <a:custGeom>
                <a:avLst/>
                <a:gdLst>
                  <a:gd name="connsiteX0" fmla="*/ 0 w 16979"/>
                  <a:gd name="connsiteY0" fmla="*/ 15443 h 30885"/>
                  <a:gd name="connsiteX1" fmla="*/ 8490 w 16979"/>
                  <a:gd name="connsiteY1" fmla="*/ 30886 h 30885"/>
                  <a:gd name="connsiteX2" fmla="*/ 16980 w 16979"/>
                  <a:gd name="connsiteY2" fmla="*/ 15443 h 30885"/>
                  <a:gd name="connsiteX3" fmla="*/ 8490 w 16979"/>
                  <a:gd name="connsiteY3" fmla="*/ 0 h 30885"/>
                  <a:gd name="connsiteX4" fmla="*/ 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0" y="15443"/>
                    </a:moveTo>
                    <a:cubicBezTo>
                      <a:pt x="0" y="23968"/>
                      <a:pt x="3808" y="30886"/>
                      <a:pt x="8490" y="30886"/>
                    </a:cubicBezTo>
                    <a:cubicBezTo>
                      <a:pt x="13172" y="30886"/>
                      <a:pt x="16980" y="23968"/>
                      <a:pt x="16980" y="15443"/>
                    </a:cubicBezTo>
                    <a:cubicBezTo>
                      <a:pt x="16980" y="6918"/>
                      <a:pt x="13172" y="0"/>
                      <a:pt x="8490" y="0"/>
                    </a:cubicBezTo>
                    <a:cubicBezTo>
                      <a:pt x="3808" y="-35"/>
                      <a:pt x="0" y="6883"/>
                      <a:pt x="0" y="15443"/>
                    </a:cubicBezTo>
                    <a:close/>
                  </a:path>
                </a:pathLst>
              </a:custGeom>
              <a:solidFill>
                <a:srgbClr val="2B1710"/>
              </a:solidFill>
              <a:ln w="3494" cap="flat">
                <a:noFill/>
                <a:prstDash val="solid"/>
                <a:miter/>
              </a:ln>
            </p:spPr>
            <p:txBody>
              <a:bodyPr rtlCol="0" anchor="ctr"/>
              <a:lstStyle/>
              <a:p>
                <a:endParaRPr lang="en-US"/>
              </a:p>
            </p:txBody>
          </p:sp>
          <p:sp>
            <p:nvSpPr>
              <p:cNvPr id="281" name="任意多边形: 形状 280">
                <a:extLst>
                  <a:ext uri="{FF2B5EF4-FFF2-40B4-BE49-F238E27FC236}">
                    <a16:creationId xmlns:a16="http://schemas.microsoft.com/office/drawing/2014/main" id="{97FF5202-2335-C0AB-9604-FEB89E7F89D2}"/>
                  </a:ext>
                </a:extLst>
              </p:cNvPr>
              <p:cNvSpPr/>
              <p:nvPr/>
            </p:nvSpPr>
            <p:spPr>
              <a:xfrm>
                <a:off x="6142282" y="3516290"/>
                <a:ext cx="16979" cy="30885"/>
              </a:xfrm>
              <a:custGeom>
                <a:avLst/>
                <a:gdLst>
                  <a:gd name="connsiteX0" fmla="*/ 16980 w 16979"/>
                  <a:gd name="connsiteY0" fmla="*/ 15443 h 30885"/>
                  <a:gd name="connsiteX1" fmla="*/ 8490 w 16979"/>
                  <a:gd name="connsiteY1" fmla="*/ 30885 h 30885"/>
                  <a:gd name="connsiteX2" fmla="*/ 0 w 16979"/>
                  <a:gd name="connsiteY2" fmla="*/ 15443 h 30885"/>
                  <a:gd name="connsiteX3" fmla="*/ 8490 w 16979"/>
                  <a:gd name="connsiteY3" fmla="*/ 0 h 30885"/>
                  <a:gd name="connsiteX4" fmla="*/ 1698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16980" y="15443"/>
                    </a:moveTo>
                    <a:cubicBezTo>
                      <a:pt x="16980" y="23971"/>
                      <a:pt x="13179" y="30885"/>
                      <a:pt x="8490" y="30885"/>
                    </a:cubicBezTo>
                    <a:cubicBezTo>
                      <a:pt x="3801" y="30885"/>
                      <a:pt x="0" y="23971"/>
                      <a:pt x="0" y="15443"/>
                    </a:cubicBezTo>
                    <a:cubicBezTo>
                      <a:pt x="0" y="6914"/>
                      <a:pt x="3801" y="0"/>
                      <a:pt x="8490" y="0"/>
                    </a:cubicBezTo>
                    <a:cubicBezTo>
                      <a:pt x="13179" y="0"/>
                      <a:pt x="16980" y="6914"/>
                      <a:pt x="16980" y="15443"/>
                    </a:cubicBezTo>
                    <a:close/>
                  </a:path>
                </a:pathLst>
              </a:custGeom>
              <a:solidFill>
                <a:srgbClr val="2B1710"/>
              </a:solidFill>
              <a:ln w="3494" cap="flat">
                <a:noFill/>
                <a:prstDash val="solid"/>
                <a:miter/>
              </a:ln>
            </p:spPr>
            <p:txBody>
              <a:bodyPr rtlCol="0" anchor="ctr"/>
              <a:lstStyle/>
              <a:p>
                <a:endParaRPr lang="en-US"/>
              </a:p>
            </p:txBody>
          </p:sp>
          <p:sp>
            <p:nvSpPr>
              <p:cNvPr id="282" name="任意多边形: 形状 281">
                <a:extLst>
                  <a:ext uri="{FF2B5EF4-FFF2-40B4-BE49-F238E27FC236}">
                    <a16:creationId xmlns:a16="http://schemas.microsoft.com/office/drawing/2014/main" id="{341F2C56-DFD3-A54E-398C-6B29F67DF79F}"/>
                  </a:ext>
                </a:extLst>
              </p:cNvPr>
              <p:cNvSpPr/>
              <p:nvPr/>
            </p:nvSpPr>
            <p:spPr>
              <a:xfrm>
                <a:off x="6135293" y="3537357"/>
                <a:ext cx="19044" cy="17330"/>
              </a:xfrm>
              <a:custGeom>
                <a:avLst/>
                <a:gdLst>
                  <a:gd name="connsiteX0" fmla="*/ 17016 w 19044"/>
                  <a:gd name="connsiteY0" fmla="*/ 17331 h 17330"/>
                  <a:gd name="connsiteX1" fmla="*/ 17645 w 19044"/>
                  <a:gd name="connsiteY1" fmla="*/ 17331 h 17330"/>
                  <a:gd name="connsiteX2" fmla="*/ 19043 w 19044"/>
                  <a:gd name="connsiteY2" fmla="*/ 15828 h 17330"/>
                  <a:gd name="connsiteX3" fmla="*/ 17540 w 19044"/>
                  <a:gd name="connsiteY3" fmla="*/ 14431 h 17330"/>
                  <a:gd name="connsiteX4" fmla="*/ 2901 w 19044"/>
                  <a:gd name="connsiteY4" fmla="*/ 1364 h 17330"/>
                  <a:gd name="connsiteX5" fmla="*/ 1364 w 19044"/>
                  <a:gd name="connsiteY5" fmla="*/ 1 h 17330"/>
                  <a:gd name="connsiteX6" fmla="*/ 1 w 19044"/>
                  <a:gd name="connsiteY6" fmla="*/ 1539 h 17330"/>
                  <a:gd name="connsiteX7" fmla="*/ 17016 w 19044"/>
                  <a:gd name="connsiteY7" fmla="*/ 17331 h 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4" h="17330">
                    <a:moveTo>
                      <a:pt x="17016" y="17331"/>
                    </a:moveTo>
                    <a:cubicBezTo>
                      <a:pt x="17226" y="17331"/>
                      <a:pt x="17436" y="17331"/>
                      <a:pt x="17645" y="17331"/>
                    </a:cubicBezTo>
                    <a:cubicBezTo>
                      <a:pt x="18449" y="17296"/>
                      <a:pt x="19078" y="16632"/>
                      <a:pt x="19043" y="15828"/>
                    </a:cubicBezTo>
                    <a:cubicBezTo>
                      <a:pt x="19008" y="15025"/>
                      <a:pt x="18344" y="14396"/>
                      <a:pt x="17540" y="14431"/>
                    </a:cubicBezTo>
                    <a:cubicBezTo>
                      <a:pt x="9819" y="14710"/>
                      <a:pt x="3390" y="8946"/>
                      <a:pt x="2901" y="1364"/>
                    </a:cubicBezTo>
                    <a:cubicBezTo>
                      <a:pt x="2866" y="560"/>
                      <a:pt x="2168" y="-34"/>
                      <a:pt x="1364" y="1"/>
                    </a:cubicBezTo>
                    <a:cubicBezTo>
                      <a:pt x="560" y="36"/>
                      <a:pt x="-34" y="735"/>
                      <a:pt x="1" y="1539"/>
                    </a:cubicBezTo>
                    <a:cubicBezTo>
                      <a:pt x="595" y="10518"/>
                      <a:pt x="8002" y="17331"/>
                      <a:pt x="17016" y="17331"/>
                    </a:cubicBezTo>
                    <a:close/>
                  </a:path>
                </a:pathLst>
              </a:custGeom>
              <a:solidFill>
                <a:srgbClr val="E0B3A8"/>
              </a:solidFill>
              <a:ln w="3494" cap="flat">
                <a:noFill/>
                <a:prstDash val="solid"/>
                <a:miter/>
              </a:ln>
            </p:spPr>
            <p:txBody>
              <a:bodyPr rtlCol="0" anchor="ctr"/>
              <a:lstStyle/>
              <a:p>
                <a:endParaRPr lang="en-US"/>
              </a:p>
            </p:txBody>
          </p:sp>
          <p:sp>
            <p:nvSpPr>
              <p:cNvPr id="283" name="任意多边形: 形状 282">
                <a:extLst>
                  <a:ext uri="{FF2B5EF4-FFF2-40B4-BE49-F238E27FC236}">
                    <a16:creationId xmlns:a16="http://schemas.microsoft.com/office/drawing/2014/main" id="{7FED5A4C-C351-E652-A33D-889C418F2205}"/>
                  </a:ext>
                </a:extLst>
              </p:cNvPr>
              <p:cNvSpPr/>
              <p:nvPr/>
            </p:nvSpPr>
            <p:spPr>
              <a:xfrm>
                <a:off x="6262300" y="3498053"/>
                <a:ext cx="42108" cy="78401"/>
              </a:xfrm>
              <a:custGeom>
                <a:avLst/>
                <a:gdLst>
                  <a:gd name="connsiteX0" fmla="*/ 5769 w 42108"/>
                  <a:gd name="connsiteY0" fmla="*/ 78401 h 78401"/>
                  <a:gd name="connsiteX1" fmla="*/ 5804 w 42108"/>
                  <a:gd name="connsiteY1" fmla="*/ 78401 h 78401"/>
                  <a:gd name="connsiteX2" fmla="*/ 41441 w 42108"/>
                  <a:gd name="connsiteY2" fmla="*/ 75257 h 78401"/>
                  <a:gd name="connsiteX3" fmla="*/ 42104 w 42108"/>
                  <a:gd name="connsiteY3" fmla="*/ 73964 h 78401"/>
                  <a:gd name="connsiteX4" fmla="*/ 24635 w 42108"/>
                  <a:gd name="connsiteY4" fmla="*/ 53141 h 78401"/>
                  <a:gd name="connsiteX5" fmla="*/ 4336 w 42108"/>
                  <a:gd name="connsiteY5" fmla="*/ 29872 h 78401"/>
                  <a:gd name="connsiteX6" fmla="*/ 6013 w 42108"/>
                  <a:gd name="connsiteY6" fmla="*/ 1887 h 78401"/>
                  <a:gd name="connsiteX7" fmla="*/ 5070 w 42108"/>
                  <a:gd name="connsiteY7" fmla="*/ 70 h 78401"/>
                  <a:gd name="connsiteX8" fmla="*/ 3253 w 42108"/>
                  <a:gd name="connsiteY8" fmla="*/ 978 h 78401"/>
                  <a:gd name="connsiteX9" fmla="*/ 1541 w 42108"/>
                  <a:gd name="connsiteY9" fmla="*/ 30676 h 78401"/>
                  <a:gd name="connsiteX10" fmla="*/ 22539 w 42108"/>
                  <a:gd name="connsiteY10" fmla="*/ 55132 h 78401"/>
                  <a:gd name="connsiteX11" fmla="*/ 38890 w 42108"/>
                  <a:gd name="connsiteY11" fmla="*/ 73195 h 78401"/>
                  <a:gd name="connsiteX12" fmla="*/ 5734 w 42108"/>
                  <a:gd name="connsiteY12" fmla="*/ 75466 h 78401"/>
                  <a:gd name="connsiteX13" fmla="*/ 4336 w 42108"/>
                  <a:gd name="connsiteY13" fmla="*/ 76934 h 78401"/>
                  <a:gd name="connsiteX14" fmla="*/ 5769 w 42108"/>
                  <a:gd name="connsiteY14" fmla="*/ 78401 h 7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8" h="78401">
                    <a:moveTo>
                      <a:pt x="5769" y="78401"/>
                    </a:moveTo>
                    <a:cubicBezTo>
                      <a:pt x="5769" y="78401"/>
                      <a:pt x="5804" y="78401"/>
                      <a:pt x="5804" y="78401"/>
                    </a:cubicBezTo>
                    <a:cubicBezTo>
                      <a:pt x="15621" y="78157"/>
                      <a:pt x="38785" y="77318"/>
                      <a:pt x="41441" y="75257"/>
                    </a:cubicBezTo>
                    <a:cubicBezTo>
                      <a:pt x="41755" y="75012"/>
                      <a:pt x="42069" y="74383"/>
                      <a:pt x="42104" y="73964"/>
                    </a:cubicBezTo>
                    <a:cubicBezTo>
                      <a:pt x="42244" y="71833"/>
                      <a:pt x="38506" y="67605"/>
                      <a:pt x="24635" y="53141"/>
                    </a:cubicBezTo>
                    <a:cubicBezTo>
                      <a:pt x="16006" y="44127"/>
                      <a:pt x="5245" y="32947"/>
                      <a:pt x="4336" y="29872"/>
                    </a:cubicBezTo>
                    <a:cubicBezTo>
                      <a:pt x="1960" y="21767"/>
                      <a:pt x="2520" y="12613"/>
                      <a:pt x="6013" y="1887"/>
                    </a:cubicBezTo>
                    <a:cubicBezTo>
                      <a:pt x="6258" y="1118"/>
                      <a:pt x="5839" y="315"/>
                      <a:pt x="5070" y="70"/>
                    </a:cubicBezTo>
                    <a:cubicBezTo>
                      <a:pt x="4301" y="-175"/>
                      <a:pt x="3498" y="245"/>
                      <a:pt x="3253" y="978"/>
                    </a:cubicBezTo>
                    <a:cubicBezTo>
                      <a:pt x="-415" y="12263"/>
                      <a:pt x="-974" y="21976"/>
                      <a:pt x="1541" y="30676"/>
                    </a:cubicBezTo>
                    <a:cubicBezTo>
                      <a:pt x="2554" y="34170"/>
                      <a:pt x="10520" y="42625"/>
                      <a:pt x="22539" y="55132"/>
                    </a:cubicBezTo>
                    <a:cubicBezTo>
                      <a:pt x="29107" y="61980"/>
                      <a:pt x="37108" y="70331"/>
                      <a:pt x="38890" y="73195"/>
                    </a:cubicBezTo>
                    <a:cubicBezTo>
                      <a:pt x="35012" y="74174"/>
                      <a:pt x="19674" y="75082"/>
                      <a:pt x="5734" y="75466"/>
                    </a:cubicBezTo>
                    <a:cubicBezTo>
                      <a:pt x="4930" y="75501"/>
                      <a:pt x="4301" y="76165"/>
                      <a:pt x="4336" y="76934"/>
                    </a:cubicBezTo>
                    <a:cubicBezTo>
                      <a:pt x="4336" y="77772"/>
                      <a:pt x="5000" y="78401"/>
                      <a:pt x="5769" y="78401"/>
                    </a:cubicBezTo>
                    <a:close/>
                  </a:path>
                </a:pathLst>
              </a:custGeom>
              <a:solidFill>
                <a:srgbClr val="FFCABF"/>
              </a:solidFill>
              <a:ln w="3494" cap="flat">
                <a:noFill/>
                <a:prstDash val="solid"/>
                <a:miter/>
              </a:ln>
            </p:spPr>
            <p:txBody>
              <a:bodyPr rtlCol="0" anchor="ctr"/>
              <a:lstStyle/>
              <a:p>
                <a:endParaRPr lang="en-US"/>
              </a:p>
            </p:txBody>
          </p:sp>
          <p:sp>
            <p:nvSpPr>
              <p:cNvPr id="284" name="任意多边形: 形状 283">
                <a:extLst>
                  <a:ext uri="{FF2B5EF4-FFF2-40B4-BE49-F238E27FC236}">
                    <a16:creationId xmlns:a16="http://schemas.microsoft.com/office/drawing/2014/main" id="{67BD992A-6B38-EF40-FACD-66B5046E44D1}"/>
                  </a:ext>
                </a:extLst>
              </p:cNvPr>
              <p:cNvSpPr/>
              <p:nvPr/>
            </p:nvSpPr>
            <p:spPr>
              <a:xfrm>
                <a:off x="6156260" y="3561245"/>
                <a:ext cx="15799" cy="22171"/>
              </a:xfrm>
              <a:custGeom>
                <a:avLst/>
                <a:gdLst>
                  <a:gd name="connsiteX0" fmla="*/ 6041 w 15799"/>
                  <a:gd name="connsiteY0" fmla="*/ 12379 h 22171"/>
                  <a:gd name="connsiteX1" fmla="*/ 15579 w 15799"/>
                  <a:gd name="connsiteY1" fmla="*/ 22091 h 22171"/>
                  <a:gd name="connsiteX2" fmla="*/ 9745 w 15799"/>
                  <a:gd name="connsiteY2" fmla="*/ 9793 h 22171"/>
                  <a:gd name="connsiteX3" fmla="*/ 207 w 15799"/>
                  <a:gd name="connsiteY3" fmla="*/ 80 h 22171"/>
                  <a:gd name="connsiteX4" fmla="*/ 6041 w 15799"/>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9" h="22171">
                    <a:moveTo>
                      <a:pt x="6041" y="12379"/>
                    </a:moveTo>
                    <a:cubicBezTo>
                      <a:pt x="10269" y="18458"/>
                      <a:pt x="14531" y="22825"/>
                      <a:pt x="15579" y="22091"/>
                    </a:cubicBezTo>
                    <a:cubicBezTo>
                      <a:pt x="16593" y="21393"/>
                      <a:pt x="14007" y="15873"/>
                      <a:pt x="9745" y="9793"/>
                    </a:cubicBezTo>
                    <a:cubicBezTo>
                      <a:pt x="5517" y="3714"/>
                      <a:pt x="1255" y="-653"/>
                      <a:pt x="207" y="80"/>
                    </a:cubicBezTo>
                    <a:cubicBezTo>
                      <a:pt x="-772" y="779"/>
                      <a:pt x="1814" y="6299"/>
                      <a:pt x="6041" y="12379"/>
                    </a:cubicBezTo>
                    <a:close/>
                  </a:path>
                </a:pathLst>
              </a:custGeom>
              <a:solidFill>
                <a:srgbClr val="FF7E57"/>
              </a:solidFill>
              <a:ln w="3494" cap="flat">
                <a:noFill/>
                <a:prstDash val="solid"/>
                <a:miter/>
              </a:ln>
            </p:spPr>
            <p:txBody>
              <a:bodyPr rtlCol="0" anchor="ctr"/>
              <a:lstStyle/>
              <a:p>
                <a:endParaRPr lang="en-US"/>
              </a:p>
            </p:txBody>
          </p:sp>
          <p:sp>
            <p:nvSpPr>
              <p:cNvPr id="285" name="任意多边形: 形状 284">
                <a:extLst>
                  <a:ext uri="{FF2B5EF4-FFF2-40B4-BE49-F238E27FC236}">
                    <a16:creationId xmlns:a16="http://schemas.microsoft.com/office/drawing/2014/main" id="{404C0ADD-30F8-9D81-048E-32349ECA4415}"/>
                  </a:ext>
                </a:extLst>
              </p:cNvPr>
              <p:cNvSpPr/>
              <p:nvPr/>
            </p:nvSpPr>
            <p:spPr>
              <a:xfrm>
                <a:off x="6143531" y="356152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2"/>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lstStyle/>
              <a:p>
                <a:endParaRPr lang="en-US"/>
              </a:p>
            </p:txBody>
          </p:sp>
          <p:sp>
            <p:nvSpPr>
              <p:cNvPr id="286" name="任意多边形: 形状 285">
                <a:extLst>
                  <a:ext uri="{FF2B5EF4-FFF2-40B4-BE49-F238E27FC236}">
                    <a16:creationId xmlns:a16="http://schemas.microsoft.com/office/drawing/2014/main" id="{D9FA7583-A422-14F6-B909-4DEEEB7120BF}"/>
                  </a:ext>
                </a:extLst>
              </p:cNvPr>
              <p:cNvSpPr/>
              <p:nvPr/>
            </p:nvSpPr>
            <p:spPr>
              <a:xfrm>
                <a:off x="6130255" y="356124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3"/>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lstStyle/>
              <a:p>
                <a:endParaRPr lang="en-US"/>
              </a:p>
            </p:txBody>
          </p:sp>
          <p:sp>
            <p:nvSpPr>
              <p:cNvPr id="287" name="任意多边形: 形状 286">
                <a:extLst>
                  <a:ext uri="{FF2B5EF4-FFF2-40B4-BE49-F238E27FC236}">
                    <a16:creationId xmlns:a16="http://schemas.microsoft.com/office/drawing/2014/main" id="{8950B615-2EB8-543E-F6C0-35F0ADF88461}"/>
                  </a:ext>
                </a:extLst>
              </p:cNvPr>
              <p:cNvSpPr/>
              <p:nvPr/>
            </p:nvSpPr>
            <p:spPr>
              <a:xfrm>
                <a:off x="6182004" y="3639775"/>
                <a:ext cx="26926" cy="5437"/>
              </a:xfrm>
              <a:custGeom>
                <a:avLst/>
                <a:gdLst>
                  <a:gd name="connsiteX0" fmla="*/ 10449 w 26926"/>
                  <a:gd name="connsiteY0" fmla="*/ 5437 h 5437"/>
                  <a:gd name="connsiteX1" fmla="*/ 25996 w 26926"/>
                  <a:gd name="connsiteY1" fmla="*/ 2782 h 5437"/>
                  <a:gd name="connsiteX2" fmla="*/ 26835 w 26926"/>
                  <a:gd name="connsiteY2" fmla="*/ 930 h 5437"/>
                  <a:gd name="connsiteX3" fmla="*/ 24983 w 26926"/>
                  <a:gd name="connsiteY3" fmla="*/ 91 h 5437"/>
                  <a:gd name="connsiteX4" fmla="*/ 1784 w 26926"/>
                  <a:gd name="connsiteY4" fmla="*/ 1734 h 5437"/>
                  <a:gd name="connsiteX5" fmla="*/ 37 w 26926"/>
                  <a:gd name="connsiteY5" fmla="*/ 2817 h 5437"/>
                  <a:gd name="connsiteX6" fmla="*/ 1120 w 26926"/>
                  <a:gd name="connsiteY6" fmla="*/ 4564 h 5437"/>
                  <a:gd name="connsiteX7" fmla="*/ 10449 w 26926"/>
                  <a:gd name="connsiteY7" fmla="*/ 5437 h 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26" h="5437">
                    <a:moveTo>
                      <a:pt x="10449" y="5437"/>
                    </a:moveTo>
                    <a:cubicBezTo>
                      <a:pt x="14851" y="5437"/>
                      <a:pt x="20371" y="4843"/>
                      <a:pt x="25996" y="2782"/>
                    </a:cubicBezTo>
                    <a:cubicBezTo>
                      <a:pt x="26730" y="2502"/>
                      <a:pt x="27114" y="1664"/>
                      <a:pt x="26835" y="930"/>
                    </a:cubicBezTo>
                    <a:cubicBezTo>
                      <a:pt x="26555" y="196"/>
                      <a:pt x="25717" y="-188"/>
                      <a:pt x="24983" y="91"/>
                    </a:cubicBezTo>
                    <a:cubicBezTo>
                      <a:pt x="13384" y="4424"/>
                      <a:pt x="1889" y="1768"/>
                      <a:pt x="1784" y="1734"/>
                    </a:cubicBezTo>
                    <a:cubicBezTo>
                      <a:pt x="1016" y="1559"/>
                      <a:pt x="212" y="2013"/>
                      <a:pt x="37" y="2817"/>
                    </a:cubicBezTo>
                    <a:cubicBezTo>
                      <a:pt x="-137" y="3585"/>
                      <a:pt x="317" y="4389"/>
                      <a:pt x="1120" y="4564"/>
                    </a:cubicBezTo>
                    <a:cubicBezTo>
                      <a:pt x="1400" y="4564"/>
                      <a:pt x="5103" y="5437"/>
                      <a:pt x="10449" y="5437"/>
                    </a:cubicBezTo>
                    <a:close/>
                  </a:path>
                </a:pathLst>
              </a:custGeom>
              <a:solidFill>
                <a:srgbClr val="E0B3A8"/>
              </a:solidFill>
              <a:ln w="3494" cap="flat">
                <a:noFill/>
                <a:prstDash val="solid"/>
                <a:miter/>
              </a:ln>
            </p:spPr>
            <p:txBody>
              <a:bodyPr rtlCol="0" anchor="ctr"/>
              <a:lstStyle/>
              <a:p>
                <a:endParaRPr lang="en-US"/>
              </a:p>
            </p:txBody>
          </p:sp>
          <p:sp>
            <p:nvSpPr>
              <p:cNvPr id="288" name="任意多边形: 形状 287">
                <a:extLst>
                  <a:ext uri="{FF2B5EF4-FFF2-40B4-BE49-F238E27FC236}">
                    <a16:creationId xmlns:a16="http://schemas.microsoft.com/office/drawing/2014/main" id="{C697D760-14CA-0498-AD0F-1F086A6799AB}"/>
                  </a:ext>
                </a:extLst>
              </p:cNvPr>
              <p:cNvSpPr/>
              <p:nvPr/>
            </p:nvSpPr>
            <p:spPr>
              <a:xfrm rot="-2108083">
                <a:off x="6021668" y="3548678"/>
                <a:ext cx="52057" cy="52057"/>
              </a:xfrm>
              <a:custGeom>
                <a:avLst/>
                <a:gdLst>
                  <a:gd name="connsiteX0" fmla="*/ 52058 w 52057"/>
                  <a:gd name="connsiteY0" fmla="*/ 26029 h 52057"/>
                  <a:gd name="connsiteX1" fmla="*/ 26029 w 52057"/>
                  <a:gd name="connsiteY1" fmla="*/ 52058 h 52057"/>
                  <a:gd name="connsiteX2" fmla="*/ 0 w 52057"/>
                  <a:gd name="connsiteY2" fmla="*/ 26029 h 52057"/>
                  <a:gd name="connsiteX3" fmla="*/ 26029 w 52057"/>
                  <a:gd name="connsiteY3" fmla="*/ 0 h 52057"/>
                  <a:gd name="connsiteX4" fmla="*/ 52058 w 52057"/>
                  <a:gd name="connsiteY4" fmla="*/ 26029 h 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7" h="52057">
                    <a:moveTo>
                      <a:pt x="52058" y="26029"/>
                    </a:moveTo>
                    <a:cubicBezTo>
                      <a:pt x="52058" y="40404"/>
                      <a:pt x="40404" y="52058"/>
                      <a:pt x="26029" y="52058"/>
                    </a:cubicBezTo>
                    <a:cubicBezTo>
                      <a:pt x="11653" y="52058"/>
                      <a:pt x="0" y="40404"/>
                      <a:pt x="0" y="26029"/>
                    </a:cubicBezTo>
                    <a:cubicBezTo>
                      <a:pt x="0" y="11653"/>
                      <a:pt x="11653" y="0"/>
                      <a:pt x="26029" y="0"/>
                    </a:cubicBezTo>
                    <a:cubicBezTo>
                      <a:pt x="40404" y="0"/>
                      <a:pt x="52058" y="11653"/>
                      <a:pt x="52058" y="26029"/>
                    </a:cubicBezTo>
                    <a:close/>
                  </a:path>
                </a:pathLst>
              </a:custGeom>
              <a:solidFill>
                <a:srgbClr val="FF8762"/>
              </a:solidFill>
              <a:ln w="3494" cap="flat">
                <a:noFill/>
                <a:prstDash val="solid"/>
                <a:miter/>
              </a:ln>
            </p:spPr>
            <p:txBody>
              <a:bodyPr rtlCol="0" anchor="ctr"/>
              <a:lstStyle/>
              <a:p>
                <a:endParaRPr lang="en-US"/>
              </a:p>
            </p:txBody>
          </p:sp>
          <p:sp>
            <p:nvSpPr>
              <p:cNvPr id="289" name="任意多边形: 形状 288">
                <a:extLst>
                  <a:ext uri="{FF2B5EF4-FFF2-40B4-BE49-F238E27FC236}">
                    <a16:creationId xmlns:a16="http://schemas.microsoft.com/office/drawing/2014/main" id="{72A83024-FCA2-44BE-EF09-7770C9FC801A}"/>
                  </a:ext>
                </a:extLst>
              </p:cNvPr>
              <p:cNvSpPr/>
              <p:nvPr/>
            </p:nvSpPr>
            <p:spPr>
              <a:xfrm>
                <a:off x="6032411" y="3560272"/>
                <a:ext cx="29166" cy="28619"/>
              </a:xfrm>
              <a:custGeom>
                <a:avLst/>
                <a:gdLst>
                  <a:gd name="connsiteX0" fmla="*/ 20639 w 29166"/>
                  <a:gd name="connsiteY0" fmla="*/ 28620 h 28619"/>
                  <a:gd name="connsiteX1" fmla="*/ 22246 w 29166"/>
                  <a:gd name="connsiteY1" fmla="*/ 27572 h 28619"/>
                  <a:gd name="connsiteX2" fmla="*/ 21338 w 29166"/>
                  <a:gd name="connsiteY2" fmla="*/ 25301 h 28619"/>
                  <a:gd name="connsiteX3" fmla="*/ 17634 w 29166"/>
                  <a:gd name="connsiteY3" fmla="*/ 21143 h 28619"/>
                  <a:gd name="connsiteX4" fmla="*/ 20325 w 29166"/>
                  <a:gd name="connsiteY4" fmla="*/ 16217 h 28619"/>
                  <a:gd name="connsiteX5" fmla="*/ 26613 w 29166"/>
                  <a:gd name="connsiteY5" fmla="*/ 15937 h 28619"/>
                  <a:gd name="connsiteX6" fmla="*/ 28360 w 29166"/>
                  <a:gd name="connsiteY6" fmla="*/ 15867 h 28619"/>
                  <a:gd name="connsiteX7" fmla="*/ 29164 w 29166"/>
                  <a:gd name="connsiteY7" fmla="*/ 14330 h 28619"/>
                  <a:gd name="connsiteX8" fmla="*/ 18019 w 29166"/>
                  <a:gd name="connsiteY8" fmla="*/ 809 h 28619"/>
                  <a:gd name="connsiteX9" fmla="*/ 340 w 29166"/>
                  <a:gd name="connsiteY9" fmla="*/ 6015 h 28619"/>
                  <a:gd name="connsiteX10" fmla="*/ 689 w 29166"/>
                  <a:gd name="connsiteY10" fmla="*/ 8426 h 28619"/>
                  <a:gd name="connsiteX11" fmla="*/ 3100 w 29166"/>
                  <a:gd name="connsiteY11" fmla="*/ 8076 h 28619"/>
                  <a:gd name="connsiteX12" fmla="*/ 17005 w 29166"/>
                  <a:gd name="connsiteY12" fmla="*/ 4128 h 28619"/>
                  <a:gd name="connsiteX13" fmla="*/ 25286 w 29166"/>
                  <a:gd name="connsiteY13" fmla="*/ 11849 h 28619"/>
                  <a:gd name="connsiteX14" fmla="*/ 18438 w 29166"/>
                  <a:gd name="connsiteY14" fmla="*/ 13317 h 28619"/>
                  <a:gd name="connsiteX15" fmla="*/ 14210 w 29166"/>
                  <a:gd name="connsiteY15" fmla="*/ 21423 h 28619"/>
                  <a:gd name="connsiteX16" fmla="*/ 20010 w 29166"/>
                  <a:gd name="connsiteY16" fmla="*/ 28445 h 28619"/>
                  <a:gd name="connsiteX17" fmla="*/ 20639 w 29166"/>
                  <a:gd name="connsiteY17" fmla="*/ 28620 h 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66" h="28619">
                    <a:moveTo>
                      <a:pt x="20639" y="28620"/>
                    </a:moveTo>
                    <a:cubicBezTo>
                      <a:pt x="21303" y="28620"/>
                      <a:pt x="21932" y="28235"/>
                      <a:pt x="22246" y="27572"/>
                    </a:cubicBezTo>
                    <a:cubicBezTo>
                      <a:pt x="22631" y="26698"/>
                      <a:pt x="22211" y="25685"/>
                      <a:pt x="21338" y="25301"/>
                    </a:cubicBezTo>
                    <a:cubicBezTo>
                      <a:pt x="19067" y="24322"/>
                      <a:pt x="17774" y="22890"/>
                      <a:pt x="17634" y="21143"/>
                    </a:cubicBezTo>
                    <a:cubicBezTo>
                      <a:pt x="17495" y="19361"/>
                      <a:pt x="18578" y="17405"/>
                      <a:pt x="20325" y="16217"/>
                    </a:cubicBezTo>
                    <a:cubicBezTo>
                      <a:pt x="22246" y="14959"/>
                      <a:pt x="24552" y="14854"/>
                      <a:pt x="26613" y="15937"/>
                    </a:cubicBezTo>
                    <a:cubicBezTo>
                      <a:pt x="27172" y="16217"/>
                      <a:pt x="27836" y="16217"/>
                      <a:pt x="28360" y="15867"/>
                    </a:cubicBezTo>
                    <a:cubicBezTo>
                      <a:pt x="28884" y="15518"/>
                      <a:pt x="29199" y="14959"/>
                      <a:pt x="29164" y="14330"/>
                    </a:cubicBezTo>
                    <a:cubicBezTo>
                      <a:pt x="28884" y="8006"/>
                      <a:pt x="24587" y="2836"/>
                      <a:pt x="18019" y="809"/>
                    </a:cubicBezTo>
                    <a:cubicBezTo>
                      <a:pt x="11171" y="-1287"/>
                      <a:pt x="4218" y="774"/>
                      <a:pt x="340" y="6015"/>
                    </a:cubicBezTo>
                    <a:cubicBezTo>
                      <a:pt x="-219" y="6784"/>
                      <a:pt x="-79" y="7867"/>
                      <a:pt x="689" y="8426"/>
                    </a:cubicBezTo>
                    <a:cubicBezTo>
                      <a:pt x="1458" y="8985"/>
                      <a:pt x="2541" y="8845"/>
                      <a:pt x="3100" y="8076"/>
                    </a:cubicBezTo>
                    <a:cubicBezTo>
                      <a:pt x="6769" y="3150"/>
                      <a:pt x="12883" y="2836"/>
                      <a:pt x="17005" y="4128"/>
                    </a:cubicBezTo>
                    <a:cubicBezTo>
                      <a:pt x="20394" y="5176"/>
                      <a:pt x="24028" y="7692"/>
                      <a:pt x="25286" y="11849"/>
                    </a:cubicBezTo>
                    <a:cubicBezTo>
                      <a:pt x="22945" y="11430"/>
                      <a:pt x="20499" y="11954"/>
                      <a:pt x="18438" y="13317"/>
                    </a:cubicBezTo>
                    <a:cubicBezTo>
                      <a:pt x="15608" y="15204"/>
                      <a:pt x="13931" y="18383"/>
                      <a:pt x="14210" y="21423"/>
                    </a:cubicBezTo>
                    <a:cubicBezTo>
                      <a:pt x="14350" y="23170"/>
                      <a:pt x="15328" y="26419"/>
                      <a:pt x="20010" y="28445"/>
                    </a:cubicBezTo>
                    <a:cubicBezTo>
                      <a:pt x="20185" y="28585"/>
                      <a:pt x="20394" y="28620"/>
                      <a:pt x="20639" y="28620"/>
                    </a:cubicBezTo>
                    <a:close/>
                  </a:path>
                </a:pathLst>
              </a:custGeom>
              <a:solidFill>
                <a:srgbClr val="E0B3A8"/>
              </a:solidFill>
              <a:ln w="3494" cap="flat">
                <a:noFill/>
                <a:prstDash val="solid"/>
                <a:miter/>
              </a:ln>
            </p:spPr>
            <p:txBody>
              <a:bodyPr rtlCol="0" anchor="ctr"/>
              <a:lstStyle/>
              <a:p>
                <a:endParaRPr lang="en-US"/>
              </a:p>
            </p:txBody>
          </p:sp>
          <p:sp>
            <p:nvSpPr>
              <p:cNvPr id="290" name="任意多边形: 形状 289">
                <a:extLst>
                  <a:ext uri="{FF2B5EF4-FFF2-40B4-BE49-F238E27FC236}">
                    <a16:creationId xmlns:a16="http://schemas.microsoft.com/office/drawing/2014/main" id="{9D16940D-A091-514A-BE1B-875B1DD05AB7}"/>
                  </a:ext>
                </a:extLst>
              </p:cNvPr>
              <p:cNvSpPr/>
              <p:nvPr/>
            </p:nvSpPr>
            <p:spPr>
              <a:xfrm>
                <a:off x="6127518" y="3502175"/>
                <a:ext cx="46557" cy="7371"/>
              </a:xfrm>
              <a:custGeom>
                <a:avLst/>
                <a:gdLst>
                  <a:gd name="connsiteX0" fmla="*/ 928 w 46557"/>
                  <a:gd name="connsiteY0" fmla="*/ 7372 h 7371"/>
                  <a:gd name="connsiteX1" fmla="*/ 1138 w 46557"/>
                  <a:gd name="connsiteY1" fmla="*/ 7337 h 7371"/>
                  <a:gd name="connsiteX2" fmla="*/ 45614 w 46557"/>
                  <a:gd name="connsiteY2" fmla="*/ 1887 h 7371"/>
                  <a:gd name="connsiteX3" fmla="*/ 46558 w 46557"/>
                  <a:gd name="connsiteY3" fmla="*/ 943 h 7371"/>
                  <a:gd name="connsiteX4" fmla="*/ 45614 w 46557"/>
                  <a:gd name="connsiteY4" fmla="*/ 0 h 7371"/>
                  <a:gd name="connsiteX5" fmla="*/ 719 w 46557"/>
                  <a:gd name="connsiteY5" fmla="*/ 5485 h 7371"/>
                  <a:gd name="connsiteX6" fmla="*/ 20 w 46557"/>
                  <a:gd name="connsiteY6" fmla="*/ 6603 h 7371"/>
                  <a:gd name="connsiteX7" fmla="*/ 928 w 46557"/>
                  <a:gd name="connsiteY7" fmla="*/ 7372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7" h="7371">
                    <a:moveTo>
                      <a:pt x="928" y="7372"/>
                    </a:moveTo>
                    <a:cubicBezTo>
                      <a:pt x="998" y="7372"/>
                      <a:pt x="1068" y="7372"/>
                      <a:pt x="1138" y="7337"/>
                    </a:cubicBezTo>
                    <a:cubicBezTo>
                      <a:pt x="1383" y="7267"/>
                      <a:pt x="24092" y="1887"/>
                      <a:pt x="45614" y="1887"/>
                    </a:cubicBezTo>
                    <a:cubicBezTo>
                      <a:pt x="46138" y="1887"/>
                      <a:pt x="46558" y="1467"/>
                      <a:pt x="46558" y="943"/>
                    </a:cubicBezTo>
                    <a:cubicBezTo>
                      <a:pt x="46558" y="419"/>
                      <a:pt x="46138" y="0"/>
                      <a:pt x="45614" y="0"/>
                    </a:cubicBezTo>
                    <a:cubicBezTo>
                      <a:pt x="23883" y="0"/>
                      <a:pt x="963" y="5450"/>
                      <a:pt x="719" y="5485"/>
                    </a:cubicBezTo>
                    <a:cubicBezTo>
                      <a:pt x="230" y="5590"/>
                      <a:pt x="-85" y="6114"/>
                      <a:pt x="20" y="6603"/>
                    </a:cubicBezTo>
                    <a:cubicBezTo>
                      <a:pt x="125" y="7057"/>
                      <a:pt x="509" y="7372"/>
                      <a:pt x="928" y="7372"/>
                    </a:cubicBezTo>
                    <a:close/>
                  </a:path>
                </a:pathLst>
              </a:custGeom>
              <a:solidFill>
                <a:srgbClr val="2B1710"/>
              </a:solidFill>
              <a:ln w="3494" cap="flat">
                <a:noFill/>
                <a:prstDash val="solid"/>
                <a:miter/>
              </a:ln>
            </p:spPr>
            <p:txBody>
              <a:bodyPr rtlCol="0" anchor="ctr"/>
              <a:lstStyle/>
              <a:p>
                <a:endParaRPr lang="en-US"/>
              </a:p>
            </p:txBody>
          </p:sp>
          <p:sp>
            <p:nvSpPr>
              <p:cNvPr id="291" name="任意多边形: 形状 290">
                <a:extLst>
                  <a:ext uri="{FF2B5EF4-FFF2-40B4-BE49-F238E27FC236}">
                    <a16:creationId xmlns:a16="http://schemas.microsoft.com/office/drawing/2014/main" id="{9B9B9F4C-0CCC-E3BF-80C9-B3C62426C9AF}"/>
                  </a:ext>
                </a:extLst>
              </p:cNvPr>
              <p:cNvSpPr/>
              <p:nvPr/>
            </p:nvSpPr>
            <p:spPr>
              <a:xfrm>
                <a:off x="6209396" y="3500496"/>
                <a:ext cx="30140" cy="5522"/>
              </a:xfrm>
              <a:custGeom>
                <a:avLst/>
                <a:gdLst>
                  <a:gd name="connsiteX0" fmla="*/ 29210 w 30140"/>
                  <a:gd name="connsiteY0" fmla="*/ 5522 h 5522"/>
                  <a:gd name="connsiteX1" fmla="*/ 30119 w 30140"/>
                  <a:gd name="connsiteY1" fmla="*/ 4789 h 5522"/>
                  <a:gd name="connsiteX2" fmla="*/ 29420 w 30140"/>
                  <a:gd name="connsiteY2" fmla="*/ 3671 h 5522"/>
                  <a:gd name="connsiteX3" fmla="*/ 980 w 30140"/>
                  <a:gd name="connsiteY3" fmla="*/ 2 h 5522"/>
                  <a:gd name="connsiteX4" fmla="*/ 2 w 30140"/>
                  <a:gd name="connsiteY4" fmla="*/ 876 h 5522"/>
                  <a:gd name="connsiteX5" fmla="*/ 876 w 30140"/>
                  <a:gd name="connsiteY5" fmla="*/ 1854 h 5522"/>
                  <a:gd name="connsiteX6" fmla="*/ 28966 w 30140"/>
                  <a:gd name="connsiteY6" fmla="*/ 5487 h 5522"/>
                  <a:gd name="connsiteX7" fmla="*/ 29210 w 30140"/>
                  <a:gd name="connsiteY7" fmla="*/ 5522 h 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0" h="5522">
                    <a:moveTo>
                      <a:pt x="29210" y="5522"/>
                    </a:moveTo>
                    <a:cubicBezTo>
                      <a:pt x="29630" y="5522"/>
                      <a:pt x="30014" y="5243"/>
                      <a:pt x="30119" y="4789"/>
                    </a:cubicBezTo>
                    <a:cubicBezTo>
                      <a:pt x="30224" y="4300"/>
                      <a:pt x="29944" y="3776"/>
                      <a:pt x="29420" y="3671"/>
                    </a:cubicBezTo>
                    <a:cubicBezTo>
                      <a:pt x="17925" y="946"/>
                      <a:pt x="1155" y="2"/>
                      <a:pt x="980" y="2"/>
                    </a:cubicBezTo>
                    <a:cubicBezTo>
                      <a:pt x="421" y="-33"/>
                      <a:pt x="37" y="352"/>
                      <a:pt x="2" y="876"/>
                    </a:cubicBezTo>
                    <a:cubicBezTo>
                      <a:pt x="-33" y="1400"/>
                      <a:pt x="352" y="1819"/>
                      <a:pt x="876" y="1854"/>
                    </a:cubicBezTo>
                    <a:cubicBezTo>
                      <a:pt x="1050" y="1854"/>
                      <a:pt x="17646" y="2797"/>
                      <a:pt x="28966" y="5487"/>
                    </a:cubicBezTo>
                    <a:cubicBezTo>
                      <a:pt x="29071" y="5522"/>
                      <a:pt x="29141" y="5522"/>
                      <a:pt x="29210" y="5522"/>
                    </a:cubicBezTo>
                    <a:close/>
                  </a:path>
                </a:pathLst>
              </a:custGeom>
              <a:solidFill>
                <a:srgbClr val="2B1710"/>
              </a:solidFill>
              <a:ln w="3494" cap="flat">
                <a:noFill/>
                <a:prstDash val="solid"/>
                <a:miter/>
              </a:ln>
            </p:spPr>
            <p:txBody>
              <a:bodyPr rtlCol="0" anchor="ctr"/>
              <a:lstStyle/>
              <a:p>
                <a:endParaRPr lang="en-US"/>
              </a:p>
            </p:txBody>
          </p:sp>
          <p:sp>
            <p:nvSpPr>
              <p:cNvPr id="292" name="任意多边形: 形状 291">
                <a:extLst>
                  <a:ext uri="{FF2B5EF4-FFF2-40B4-BE49-F238E27FC236}">
                    <a16:creationId xmlns:a16="http://schemas.microsoft.com/office/drawing/2014/main" id="{2B59C7F2-C8AC-2E14-6F80-41F866623870}"/>
                  </a:ext>
                </a:extLst>
              </p:cNvPr>
              <p:cNvSpPr/>
              <p:nvPr/>
            </p:nvSpPr>
            <p:spPr>
              <a:xfrm>
                <a:off x="6072019" y="3597869"/>
                <a:ext cx="104677" cy="84342"/>
              </a:xfrm>
              <a:custGeom>
                <a:avLst/>
                <a:gdLst>
                  <a:gd name="connsiteX0" fmla="*/ 102825 w 104677"/>
                  <a:gd name="connsiteY0" fmla="*/ 84343 h 84342"/>
                  <a:gd name="connsiteX1" fmla="*/ 102755 w 104677"/>
                  <a:gd name="connsiteY1" fmla="*/ 84343 h 84342"/>
                  <a:gd name="connsiteX2" fmla="*/ 72 w 104677"/>
                  <a:gd name="connsiteY2" fmla="*/ 2343 h 84342"/>
                  <a:gd name="connsiteX3" fmla="*/ 1330 w 104677"/>
                  <a:gd name="connsiteY3" fmla="*/ 72 h 84342"/>
                  <a:gd name="connsiteX4" fmla="*/ 3601 w 104677"/>
                  <a:gd name="connsiteY4" fmla="*/ 1330 h 84342"/>
                  <a:gd name="connsiteX5" fmla="*/ 102930 w 104677"/>
                  <a:gd name="connsiteY5" fmla="*/ 80709 h 84342"/>
                  <a:gd name="connsiteX6" fmla="*/ 104677 w 104677"/>
                  <a:gd name="connsiteY6" fmla="*/ 82631 h 84342"/>
                  <a:gd name="connsiteX7" fmla="*/ 102825 w 104677"/>
                  <a:gd name="connsiteY7" fmla="*/ 84343 h 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77" h="84342">
                    <a:moveTo>
                      <a:pt x="102825" y="84343"/>
                    </a:moveTo>
                    <a:cubicBezTo>
                      <a:pt x="102790" y="84343"/>
                      <a:pt x="102755" y="84343"/>
                      <a:pt x="102755" y="84343"/>
                    </a:cubicBezTo>
                    <a:cubicBezTo>
                      <a:pt x="52130" y="82107"/>
                      <a:pt x="14711" y="52235"/>
                      <a:pt x="72" y="2343"/>
                    </a:cubicBezTo>
                    <a:cubicBezTo>
                      <a:pt x="-208" y="1365"/>
                      <a:pt x="351" y="352"/>
                      <a:pt x="1330" y="72"/>
                    </a:cubicBezTo>
                    <a:cubicBezTo>
                      <a:pt x="2343" y="-208"/>
                      <a:pt x="3321" y="352"/>
                      <a:pt x="3601" y="1330"/>
                    </a:cubicBezTo>
                    <a:cubicBezTo>
                      <a:pt x="17751" y="49614"/>
                      <a:pt x="53946" y="78543"/>
                      <a:pt x="102930" y="80709"/>
                    </a:cubicBezTo>
                    <a:cubicBezTo>
                      <a:pt x="103943" y="80744"/>
                      <a:pt x="104712" y="81618"/>
                      <a:pt x="104677" y="82631"/>
                    </a:cubicBezTo>
                    <a:cubicBezTo>
                      <a:pt x="104607" y="83574"/>
                      <a:pt x="103803" y="84343"/>
                      <a:pt x="102825" y="84343"/>
                    </a:cubicBezTo>
                    <a:close/>
                  </a:path>
                </a:pathLst>
              </a:custGeom>
              <a:solidFill>
                <a:srgbClr val="E0B3A8"/>
              </a:solidFill>
              <a:ln w="3494" cap="flat">
                <a:noFill/>
                <a:prstDash val="solid"/>
                <a:miter/>
              </a:ln>
            </p:spPr>
            <p:txBody>
              <a:bodyPr rtlCol="0" anchor="ctr"/>
              <a:lstStyle/>
              <a:p>
                <a:endParaRPr lang="en-US"/>
              </a:p>
            </p:txBody>
          </p:sp>
          <p:sp>
            <p:nvSpPr>
              <p:cNvPr id="293" name="任意多边形: 形状 292">
                <a:extLst>
                  <a:ext uri="{FF2B5EF4-FFF2-40B4-BE49-F238E27FC236}">
                    <a16:creationId xmlns:a16="http://schemas.microsoft.com/office/drawing/2014/main" id="{84D47611-D4DC-194D-25E6-83893E2A8CCD}"/>
                  </a:ext>
                </a:extLst>
              </p:cNvPr>
              <p:cNvSpPr/>
              <p:nvPr/>
            </p:nvSpPr>
            <p:spPr>
              <a:xfrm>
                <a:off x="6149933" y="3593119"/>
                <a:ext cx="78960" cy="33465"/>
              </a:xfrm>
              <a:custGeom>
                <a:avLst/>
                <a:gdLst>
                  <a:gd name="connsiteX0" fmla="*/ 0 w 78960"/>
                  <a:gd name="connsiteY0" fmla="*/ 2376 h 33465"/>
                  <a:gd name="connsiteX1" fmla="*/ 78960 w 78960"/>
                  <a:gd name="connsiteY1" fmla="*/ 0 h 33465"/>
                  <a:gd name="connsiteX2" fmla="*/ 0 w 78960"/>
                  <a:gd name="connsiteY2" fmla="*/ 2376 h 33465"/>
                </a:gdLst>
                <a:ahLst/>
                <a:cxnLst>
                  <a:cxn ang="0">
                    <a:pos x="connsiteX0" y="connsiteY0"/>
                  </a:cxn>
                  <a:cxn ang="0">
                    <a:pos x="connsiteX1" y="connsiteY1"/>
                  </a:cxn>
                  <a:cxn ang="0">
                    <a:pos x="connsiteX2" y="connsiteY2"/>
                  </a:cxn>
                </a:cxnLst>
                <a:rect l="l" t="t" r="r" b="b"/>
                <a:pathLst>
                  <a:path w="78960" h="33465">
                    <a:moveTo>
                      <a:pt x="0" y="2376"/>
                    </a:moveTo>
                    <a:lnTo>
                      <a:pt x="78960" y="0"/>
                    </a:lnTo>
                    <a:cubicBezTo>
                      <a:pt x="78995" y="35427"/>
                      <a:pt x="27356" y="51988"/>
                      <a:pt x="0" y="2376"/>
                    </a:cubicBezTo>
                    <a:close/>
                  </a:path>
                </a:pathLst>
              </a:custGeom>
              <a:solidFill>
                <a:srgbClr val="2B1710"/>
              </a:solidFill>
              <a:ln w="3494" cap="flat">
                <a:noFill/>
                <a:prstDash val="solid"/>
                <a:miter/>
              </a:ln>
            </p:spPr>
            <p:txBody>
              <a:bodyPr rtlCol="0" anchor="ctr"/>
              <a:lstStyle/>
              <a:p>
                <a:endParaRPr lang="en-US"/>
              </a:p>
            </p:txBody>
          </p:sp>
          <p:sp>
            <p:nvSpPr>
              <p:cNvPr id="294" name="任意多边形: 形状 293">
                <a:extLst>
                  <a:ext uri="{FF2B5EF4-FFF2-40B4-BE49-F238E27FC236}">
                    <a16:creationId xmlns:a16="http://schemas.microsoft.com/office/drawing/2014/main" id="{EB148755-B7C0-0330-6004-8B9B41C4BE65}"/>
                  </a:ext>
                </a:extLst>
              </p:cNvPr>
              <p:cNvSpPr/>
              <p:nvPr/>
            </p:nvSpPr>
            <p:spPr>
              <a:xfrm>
                <a:off x="6149968" y="3595076"/>
                <a:ext cx="64390" cy="31248"/>
              </a:xfrm>
              <a:custGeom>
                <a:avLst/>
                <a:gdLst>
                  <a:gd name="connsiteX0" fmla="*/ 64391 w 64390"/>
                  <a:gd name="connsiteY0" fmla="*/ 25016 h 31248"/>
                  <a:gd name="connsiteX1" fmla="*/ 38642 w 64390"/>
                  <a:gd name="connsiteY1" fmla="*/ 3529 h 31248"/>
                  <a:gd name="connsiteX2" fmla="*/ 14360 w 64390"/>
                  <a:gd name="connsiteY2" fmla="*/ 0 h 31248"/>
                  <a:gd name="connsiteX3" fmla="*/ 0 w 64390"/>
                  <a:gd name="connsiteY3" fmla="*/ 419 h 31248"/>
                  <a:gd name="connsiteX4" fmla="*/ 64391 w 64390"/>
                  <a:gd name="connsiteY4" fmla="*/ 25016 h 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0" h="31248">
                    <a:moveTo>
                      <a:pt x="64391" y="25016"/>
                    </a:moveTo>
                    <a:cubicBezTo>
                      <a:pt x="53840" y="9957"/>
                      <a:pt x="38642" y="3529"/>
                      <a:pt x="38642" y="3529"/>
                    </a:cubicBezTo>
                    <a:lnTo>
                      <a:pt x="14360" y="0"/>
                    </a:lnTo>
                    <a:lnTo>
                      <a:pt x="0" y="419"/>
                    </a:lnTo>
                    <a:cubicBezTo>
                      <a:pt x="18238" y="33541"/>
                      <a:pt x="47062" y="36825"/>
                      <a:pt x="64391" y="25016"/>
                    </a:cubicBezTo>
                    <a:close/>
                  </a:path>
                </a:pathLst>
              </a:custGeom>
              <a:solidFill>
                <a:srgbClr val="7D2727"/>
              </a:solidFill>
              <a:ln w="3494" cap="flat">
                <a:noFill/>
                <a:prstDash val="solid"/>
                <a:miter/>
              </a:ln>
            </p:spPr>
            <p:txBody>
              <a:bodyPr rtlCol="0" anchor="ctr"/>
              <a:lstStyle/>
              <a:p>
                <a:endParaRPr lang="en-US"/>
              </a:p>
            </p:txBody>
          </p:sp>
          <p:sp>
            <p:nvSpPr>
              <p:cNvPr id="295" name="任意多边形: 形状 294">
                <a:extLst>
                  <a:ext uri="{FF2B5EF4-FFF2-40B4-BE49-F238E27FC236}">
                    <a16:creationId xmlns:a16="http://schemas.microsoft.com/office/drawing/2014/main" id="{7961B92B-DB1A-ACA6-B6C4-41567C69C50D}"/>
                  </a:ext>
                </a:extLst>
              </p:cNvPr>
              <p:cNvSpPr/>
              <p:nvPr/>
            </p:nvSpPr>
            <p:spPr>
              <a:xfrm>
                <a:off x="6149933" y="3593119"/>
                <a:ext cx="78994" cy="12957"/>
              </a:xfrm>
              <a:custGeom>
                <a:avLst/>
                <a:gdLst>
                  <a:gd name="connsiteX0" fmla="*/ 78995 w 78994"/>
                  <a:gd name="connsiteY0" fmla="*/ 0 h 12957"/>
                  <a:gd name="connsiteX1" fmla="*/ 0 w 78994"/>
                  <a:gd name="connsiteY1" fmla="*/ 2376 h 12957"/>
                  <a:gd name="connsiteX2" fmla="*/ 78995 w 78994"/>
                  <a:gd name="connsiteY2" fmla="*/ 0 h 12957"/>
                </a:gdLst>
                <a:ahLst/>
                <a:cxnLst>
                  <a:cxn ang="0">
                    <a:pos x="connsiteX0" y="connsiteY0"/>
                  </a:cxn>
                  <a:cxn ang="0">
                    <a:pos x="connsiteX1" y="connsiteY1"/>
                  </a:cxn>
                  <a:cxn ang="0">
                    <a:pos x="connsiteX2" y="connsiteY2"/>
                  </a:cxn>
                </a:cxnLst>
                <a:rect l="l" t="t" r="r" b="b"/>
                <a:pathLst>
                  <a:path w="78994" h="12957">
                    <a:moveTo>
                      <a:pt x="78995" y="0"/>
                    </a:moveTo>
                    <a:lnTo>
                      <a:pt x="0" y="2376"/>
                    </a:lnTo>
                    <a:cubicBezTo>
                      <a:pt x="18412" y="15093"/>
                      <a:pt x="67011" y="18657"/>
                      <a:pt x="78995" y="0"/>
                    </a:cubicBezTo>
                    <a:close/>
                  </a:path>
                </a:pathLst>
              </a:custGeom>
              <a:solidFill>
                <a:srgbClr val="FFFFFF"/>
              </a:solidFill>
              <a:ln w="3494" cap="flat">
                <a:noFill/>
                <a:prstDash val="solid"/>
                <a:miter/>
              </a:ln>
            </p:spPr>
            <p:txBody>
              <a:bodyPr rtlCol="0" anchor="ctr"/>
              <a:lstStyle/>
              <a:p>
                <a:endParaRPr lang="en-US"/>
              </a:p>
            </p:txBody>
          </p:sp>
        </p:grpSp>
        <p:sp>
          <p:nvSpPr>
            <p:cNvPr id="266" name="任意多边形: 形状 265">
              <a:extLst>
                <a:ext uri="{FF2B5EF4-FFF2-40B4-BE49-F238E27FC236}">
                  <a16:creationId xmlns:a16="http://schemas.microsoft.com/office/drawing/2014/main" id="{B926DF5C-0E83-A7F9-99E1-148DA4282817}"/>
                </a:ext>
              </a:extLst>
            </p:cNvPr>
            <p:cNvSpPr/>
            <p:nvPr/>
          </p:nvSpPr>
          <p:spPr>
            <a:xfrm>
              <a:off x="6197690" y="4480089"/>
              <a:ext cx="73972" cy="628365"/>
            </a:xfrm>
            <a:custGeom>
              <a:avLst/>
              <a:gdLst>
                <a:gd name="connsiteX0" fmla="*/ 2309 w 73972"/>
                <a:gd name="connsiteY0" fmla="*/ 628365 h 628365"/>
                <a:gd name="connsiteX1" fmla="*/ 4650 w 73972"/>
                <a:gd name="connsiteY1" fmla="*/ 626164 h 628365"/>
                <a:gd name="connsiteX2" fmla="*/ 31902 w 73972"/>
                <a:gd name="connsiteY2" fmla="*/ 142761 h 628365"/>
                <a:gd name="connsiteX3" fmla="*/ 72221 w 73972"/>
                <a:gd name="connsiteY3" fmla="*/ 132244 h 628365"/>
                <a:gd name="connsiteX4" fmla="*/ 73968 w 73972"/>
                <a:gd name="connsiteY4" fmla="*/ 129834 h 628365"/>
                <a:gd name="connsiteX5" fmla="*/ 64849 w 73972"/>
                <a:gd name="connsiteY5" fmla="*/ 2170 h 628365"/>
                <a:gd name="connsiteX6" fmla="*/ 62368 w 73972"/>
                <a:gd name="connsiteY6" fmla="*/ 4 h 628365"/>
                <a:gd name="connsiteX7" fmla="*/ 60202 w 73972"/>
                <a:gd name="connsiteY7" fmla="*/ 2484 h 628365"/>
                <a:gd name="connsiteX8" fmla="*/ 69181 w 73972"/>
                <a:gd name="connsiteY8" fmla="*/ 128192 h 628365"/>
                <a:gd name="connsiteX9" fmla="*/ 29107 w 73972"/>
                <a:gd name="connsiteY9" fmla="*/ 138638 h 628365"/>
                <a:gd name="connsiteX10" fmla="*/ 27360 w 73972"/>
                <a:gd name="connsiteY10" fmla="*/ 140769 h 628365"/>
                <a:gd name="connsiteX11" fmla="*/ 4 w 73972"/>
                <a:gd name="connsiteY11" fmla="*/ 625850 h 628365"/>
                <a:gd name="connsiteX12" fmla="*/ 2205 w 73972"/>
                <a:gd name="connsiteY12" fmla="*/ 628296 h 628365"/>
                <a:gd name="connsiteX13" fmla="*/ 2309 w 73972"/>
                <a:gd name="connsiteY13" fmla="*/ 628365 h 62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2" h="628365">
                  <a:moveTo>
                    <a:pt x="2309" y="628365"/>
                  </a:moveTo>
                  <a:cubicBezTo>
                    <a:pt x="3532" y="628365"/>
                    <a:pt x="4580" y="627422"/>
                    <a:pt x="4650" y="626164"/>
                  </a:cubicBezTo>
                  <a:lnTo>
                    <a:pt x="31902" y="142761"/>
                  </a:lnTo>
                  <a:lnTo>
                    <a:pt x="72221" y="132244"/>
                  </a:lnTo>
                  <a:cubicBezTo>
                    <a:pt x="73304" y="131965"/>
                    <a:pt x="74037" y="130952"/>
                    <a:pt x="73968" y="129834"/>
                  </a:cubicBezTo>
                  <a:lnTo>
                    <a:pt x="64849" y="2170"/>
                  </a:lnTo>
                  <a:cubicBezTo>
                    <a:pt x="64744" y="877"/>
                    <a:pt x="63661" y="-66"/>
                    <a:pt x="62368" y="4"/>
                  </a:cubicBezTo>
                  <a:cubicBezTo>
                    <a:pt x="61075" y="109"/>
                    <a:pt x="60132" y="1227"/>
                    <a:pt x="60202" y="2484"/>
                  </a:cubicBezTo>
                  <a:lnTo>
                    <a:pt x="69181" y="128192"/>
                  </a:lnTo>
                  <a:lnTo>
                    <a:pt x="29107" y="138638"/>
                  </a:lnTo>
                  <a:cubicBezTo>
                    <a:pt x="28129" y="138883"/>
                    <a:pt x="27430" y="139756"/>
                    <a:pt x="27360" y="140769"/>
                  </a:cubicBezTo>
                  <a:lnTo>
                    <a:pt x="4" y="625850"/>
                  </a:lnTo>
                  <a:cubicBezTo>
                    <a:pt x="-66" y="627142"/>
                    <a:pt x="912" y="628226"/>
                    <a:pt x="2205" y="628296"/>
                  </a:cubicBezTo>
                  <a:cubicBezTo>
                    <a:pt x="2240" y="628365"/>
                    <a:pt x="2274" y="628365"/>
                    <a:pt x="2309" y="628365"/>
                  </a:cubicBezTo>
                  <a:close/>
                </a:path>
              </a:pathLst>
            </a:custGeom>
            <a:solidFill>
              <a:srgbClr val="E0C9C0"/>
            </a:solidFill>
            <a:ln w="3494" cap="flat">
              <a:noFill/>
              <a:prstDash val="solid"/>
              <a:miter/>
            </a:ln>
          </p:spPr>
          <p:txBody>
            <a:bodyPr rtlCol="0" anchor="ctr"/>
            <a:lstStyle/>
            <a:p>
              <a:endParaRPr lang="en-US"/>
            </a:p>
          </p:txBody>
        </p:sp>
        <p:sp>
          <p:nvSpPr>
            <p:cNvPr id="267" name="任意多边形: 形状 266">
              <a:extLst>
                <a:ext uri="{FF2B5EF4-FFF2-40B4-BE49-F238E27FC236}">
                  <a16:creationId xmlns:a16="http://schemas.microsoft.com/office/drawing/2014/main" id="{42626673-EF09-7D0E-7D57-2E3E8AADF653}"/>
                </a:ext>
              </a:extLst>
            </p:cNvPr>
            <p:cNvSpPr/>
            <p:nvPr/>
          </p:nvSpPr>
          <p:spPr>
            <a:xfrm>
              <a:off x="6372733" y="5828354"/>
              <a:ext cx="184612" cy="4681"/>
            </a:xfrm>
            <a:custGeom>
              <a:avLst/>
              <a:gdLst>
                <a:gd name="connsiteX0" fmla="*/ 2341 w 184612"/>
                <a:gd name="connsiteY0" fmla="*/ 4682 h 4681"/>
                <a:gd name="connsiteX1" fmla="*/ 182272 w 184612"/>
                <a:gd name="connsiteY1" fmla="*/ 4682 h 4681"/>
                <a:gd name="connsiteX2" fmla="*/ 184613 w 184612"/>
                <a:gd name="connsiteY2" fmla="*/ 2341 h 4681"/>
                <a:gd name="connsiteX3" fmla="*/ 182272 w 184612"/>
                <a:gd name="connsiteY3" fmla="*/ 0 h 4681"/>
                <a:gd name="connsiteX4" fmla="*/ 2341 w 184612"/>
                <a:gd name="connsiteY4" fmla="*/ 0 h 4681"/>
                <a:gd name="connsiteX5" fmla="*/ 0 w 184612"/>
                <a:gd name="connsiteY5" fmla="*/ 2341 h 4681"/>
                <a:gd name="connsiteX6" fmla="*/ 2341 w 184612"/>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12" h="4681">
                  <a:moveTo>
                    <a:pt x="2341" y="4682"/>
                  </a:moveTo>
                  <a:lnTo>
                    <a:pt x="182272" y="4682"/>
                  </a:lnTo>
                  <a:cubicBezTo>
                    <a:pt x="183565" y="4682"/>
                    <a:pt x="184613" y="3634"/>
                    <a:pt x="184613" y="2341"/>
                  </a:cubicBezTo>
                  <a:cubicBezTo>
                    <a:pt x="184613" y="1048"/>
                    <a:pt x="183565" y="0"/>
                    <a:pt x="182272" y="0"/>
                  </a:cubicBezTo>
                  <a:lnTo>
                    <a:pt x="2341" y="0"/>
                  </a:lnTo>
                  <a:cubicBezTo>
                    <a:pt x="1048" y="0"/>
                    <a:pt x="0" y="1048"/>
                    <a:pt x="0" y="2341"/>
                  </a:cubicBezTo>
                  <a:cubicBezTo>
                    <a:pt x="0" y="3634"/>
                    <a:pt x="1048" y="4682"/>
                    <a:pt x="2341" y="4682"/>
                  </a:cubicBezTo>
                  <a:close/>
                </a:path>
              </a:pathLst>
            </a:custGeom>
            <a:solidFill>
              <a:srgbClr val="E0C9C0"/>
            </a:solidFill>
            <a:ln w="3494" cap="flat">
              <a:noFill/>
              <a:prstDash val="solid"/>
              <a:miter/>
            </a:ln>
          </p:spPr>
          <p:txBody>
            <a:bodyPr rtlCol="0" anchor="ctr"/>
            <a:lstStyle/>
            <a:p>
              <a:endParaRPr lang="en-US"/>
            </a:p>
          </p:txBody>
        </p:sp>
        <p:sp>
          <p:nvSpPr>
            <p:cNvPr id="268" name="任意多边形: 形状 267">
              <a:extLst>
                <a:ext uri="{FF2B5EF4-FFF2-40B4-BE49-F238E27FC236}">
                  <a16:creationId xmlns:a16="http://schemas.microsoft.com/office/drawing/2014/main" id="{72F8A6E4-5FBF-0C76-3F91-97FA073D837E}"/>
                </a:ext>
              </a:extLst>
            </p:cNvPr>
            <p:cNvSpPr/>
            <p:nvPr/>
          </p:nvSpPr>
          <p:spPr>
            <a:xfrm>
              <a:off x="5920495" y="5832022"/>
              <a:ext cx="179756" cy="4681"/>
            </a:xfrm>
            <a:custGeom>
              <a:avLst/>
              <a:gdLst>
                <a:gd name="connsiteX0" fmla="*/ 2341 w 179756"/>
                <a:gd name="connsiteY0" fmla="*/ 4682 h 4681"/>
                <a:gd name="connsiteX1" fmla="*/ 177416 w 179756"/>
                <a:gd name="connsiteY1" fmla="*/ 4682 h 4681"/>
                <a:gd name="connsiteX2" fmla="*/ 179757 w 179756"/>
                <a:gd name="connsiteY2" fmla="*/ 2341 h 4681"/>
                <a:gd name="connsiteX3" fmla="*/ 177416 w 179756"/>
                <a:gd name="connsiteY3" fmla="*/ 0 h 4681"/>
                <a:gd name="connsiteX4" fmla="*/ 2341 w 179756"/>
                <a:gd name="connsiteY4" fmla="*/ 0 h 4681"/>
                <a:gd name="connsiteX5" fmla="*/ 0 w 179756"/>
                <a:gd name="connsiteY5" fmla="*/ 2341 h 4681"/>
                <a:gd name="connsiteX6" fmla="*/ 2341 w 179756"/>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6" h="4681">
                  <a:moveTo>
                    <a:pt x="2341" y="4682"/>
                  </a:moveTo>
                  <a:lnTo>
                    <a:pt x="177416" y="4682"/>
                  </a:lnTo>
                  <a:cubicBezTo>
                    <a:pt x="178708" y="4682"/>
                    <a:pt x="179757" y="3633"/>
                    <a:pt x="179757" y="2341"/>
                  </a:cubicBezTo>
                  <a:cubicBezTo>
                    <a:pt x="179757" y="1048"/>
                    <a:pt x="178708" y="0"/>
                    <a:pt x="177416" y="0"/>
                  </a:cubicBezTo>
                  <a:lnTo>
                    <a:pt x="2341" y="0"/>
                  </a:lnTo>
                  <a:cubicBezTo>
                    <a:pt x="1048" y="0"/>
                    <a:pt x="0" y="1048"/>
                    <a:pt x="0" y="2341"/>
                  </a:cubicBezTo>
                  <a:cubicBezTo>
                    <a:pt x="0" y="3633"/>
                    <a:pt x="1048" y="4682"/>
                    <a:pt x="2341" y="4682"/>
                  </a:cubicBezTo>
                  <a:close/>
                </a:path>
              </a:pathLst>
            </a:custGeom>
            <a:solidFill>
              <a:srgbClr val="E0C9C0"/>
            </a:solidFill>
            <a:ln w="3494" cap="flat">
              <a:noFill/>
              <a:prstDash val="solid"/>
              <a:miter/>
            </a:ln>
          </p:spPr>
          <p:txBody>
            <a:bodyPr rtlCol="0" anchor="ctr"/>
            <a:lstStyle/>
            <a:p>
              <a:endParaRPr lang="en-US"/>
            </a:p>
          </p:txBody>
        </p:sp>
        <p:sp>
          <p:nvSpPr>
            <p:cNvPr id="269" name="任意多边形: 形状 268">
              <a:extLst>
                <a:ext uri="{FF2B5EF4-FFF2-40B4-BE49-F238E27FC236}">
                  <a16:creationId xmlns:a16="http://schemas.microsoft.com/office/drawing/2014/main" id="{E29CF6D1-3506-FA0A-740D-C3D584F2C17E}"/>
                </a:ext>
              </a:extLst>
            </p:cNvPr>
            <p:cNvSpPr/>
            <p:nvPr/>
          </p:nvSpPr>
          <p:spPr>
            <a:xfrm>
              <a:off x="5930234" y="4416889"/>
              <a:ext cx="108002" cy="154182"/>
            </a:xfrm>
            <a:custGeom>
              <a:avLst/>
              <a:gdLst>
                <a:gd name="connsiteX0" fmla="*/ 2314 w 108002"/>
                <a:gd name="connsiteY0" fmla="*/ 154183 h 154182"/>
                <a:gd name="connsiteX1" fmla="*/ 2559 w 108002"/>
                <a:gd name="connsiteY1" fmla="*/ 154183 h 154182"/>
                <a:gd name="connsiteX2" fmla="*/ 108002 w 108002"/>
                <a:gd name="connsiteY2" fmla="*/ 2412 h 154182"/>
                <a:gd name="connsiteX3" fmla="*/ 105766 w 108002"/>
                <a:gd name="connsiteY3" fmla="*/ 1 h 154182"/>
                <a:gd name="connsiteX4" fmla="*/ 103355 w 108002"/>
                <a:gd name="connsiteY4" fmla="*/ 2237 h 154182"/>
                <a:gd name="connsiteX5" fmla="*/ 2105 w 108002"/>
                <a:gd name="connsiteY5" fmla="*/ 149536 h 154182"/>
                <a:gd name="connsiteX6" fmla="*/ 8 w 108002"/>
                <a:gd name="connsiteY6" fmla="*/ 152086 h 154182"/>
                <a:gd name="connsiteX7" fmla="*/ 2314 w 108002"/>
                <a:gd name="connsiteY7" fmla="*/ 154183 h 1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2" h="154182">
                  <a:moveTo>
                    <a:pt x="2314" y="154183"/>
                  </a:moveTo>
                  <a:cubicBezTo>
                    <a:pt x="2384" y="154183"/>
                    <a:pt x="2454" y="154183"/>
                    <a:pt x="2559" y="154183"/>
                  </a:cubicBezTo>
                  <a:cubicBezTo>
                    <a:pt x="26107" y="151877"/>
                    <a:pt x="103355" y="134128"/>
                    <a:pt x="108002" y="2412"/>
                  </a:cubicBezTo>
                  <a:cubicBezTo>
                    <a:pt x="108037" y="1119"/>
                    <a:pt x="107058" y="36"/>
                    <a:pt x="105766" y="1"/>
                  </a:cubicBezTo>
                  <a:cubicBezTo>
                    <a:pt x="104508" y="-34"/>
                    <a:pt x="103390" y="944"/>
                    <a:pt x="103355" y="2237"/>
                  </a:cubicBezTo>
                  <a:cubicBezTo>
                    <a:pt x="100315" y="88569"/>
                    <a:pt x="62478" y="143666"/>
                    <a:pt x="2105" y="149536"/>
                  </a:cubicBezTo>
                  <a:cubicBezTo>
                    <a:pt x="812" y="149676"/>
                    <a:pt x="-97" y="150794"/>
                    <a:pt x="8" y="152086"/>
                  </a:cubicBezTo>
                  <a:cubicBezTo>
                    <a:pt x="113" y="153309"/>
                    <a:pt x="1126" y="154183"/>
                    <a:pt x="2314" y="154183"/>
                  </a:cubicBezTo>
                  <a:close/>
                </a:path>
              </a:pathLst>
            </a:custGeom>
            <a:solidFill>
              <a:srgbClr val="E0C9C0"/>
            </a:solidFill>
            <a:ln w="3494" cap="flat">
              <a:noFill/>
              <a:prstDash val="solid"/>
              <a:miter/>
            </a:ln>
          </p:spPr>
          <p:txBody>
            <a:bodyPr rtlCol="0" anchor="ctr"/>
            <a:lstStyle/>
            <a:p>
              <a:endParaRPr lang="en-US"/>
            </a:p>
          </p:txBody>
        </p:sp>
        <p:sp>
          <p:nvSpPr>
            <p:cNvPr id="270" name="任意多边形: 形状 269">
              <a:extLst>
                <a:ext uri="{FF2B5EF4-FFF2-40B4-BE49-F238E27FC236}">
                  <a16:creationId xmlns:a16="http://schemas.microsoft.com/office/drawing/2014/main" id="{30145AEC-3387-0ACA-11AB-A5021816F314}"/>
                </a:ext>
              </a:extLst>
            </p:cNvPr>
            <p:cNvSpPr/>
            <p:nvPr/>
          </p:nvSpPr>
          <p:spPr>
            <a:xfrm>
              <a:off x="5910190" y="4435085"/>
              <a:ext cx="21073" cy="1374856"/>
            </a:xfrm>
            <a:custGeom>
              <a:avLst/>
              <a:gdLst>
                <a:gd name="connsiteX0" fmla="*/ 17502 w 21073"/>
                <a:gd name="connsiteY0" fmla="*/ 1374856 h 1374856"/>
                <a:gd name="connsiteX1" fmla="*/ 17572 w 21073"/>
                <a:gd name="connsiteY1" fmla="*/ 1374856 h 1374856"/>
                <a:gd name="connsiteX2" fmla="*/ 19843 w 21073"/>
                <a:gd name="connsiteY2" fmla="*/ 1372446 h 1374856"/>
                <a:gd name="connsiteX3" fmla="*/ 21031 w 21073"/>
                <a:gd name="connsiteY3" fmla="*/ 2768 h 1374856"/>
                <a:gd name="connsiteX4" fmla="*/ 19179 w 21073"/>
                <a:gd name="connsiteY4" fmla="*/ 42 h 1374856"/>
                <a:gd name="connsiteX5" fmla="*/ 16454 w 21073"/>
                <a:gd name="connsiteY5" fmla="*/ 1894 h 1374856"/>
                <a:gd name="connsiteX6" fmla="*/ 15196 w 21073"/>
                <a:gd name="connsiteY6" fmla="*/ 1372550 h 1374856"/>
                <a:gd name="connsiteX7" fmla="*/ 17502 w 21073"/>
                <a:gd name="connsiteY7" fmla="*/ 1374856 h 137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73" h="1374856">
                  <a:moveTo>
                    <a:pt x="17502" y="1374856"/>
                  </a:moveTo>
                  <a:cubicBezTo>
                    <a:pt x="17537" y="1374856"/>
                    <a:pt x="17537" y="1374856"/>
                    <a:pt x="17572" y="1374856"/>
                  </a:cubicBezTo>
                  <a:cubicBezTo>
                    <a:pt x="18865" y="1374822"/>
                    <a:pt x="19878" y="1373739"/>
                    <a:pt x="19843" y="1372446"/>
                  </a:cubicBezTo>
                  <a:cubicBezTo>
                    <a:pt x="19494" y="1360707"/>
                    <a:pt x="-14990" y="196010"/>
                    <a:pt x="21031" y="2768"/>
                  </a:cubicBezTo>
                  <a:cubicBezTo>
                    <a:pt x="21275" y="1510"/>
                    <a:pt x="20437" y="287"/>
                    <a:pt x="19179" y="42"/>
                  </a:cubicBezTo>
                  <a:cubicBezTo>
                    <a:pt x="17921" y="-202"/>
                    <a:pt x="16698" y="637"/>
                    <a:pt x="16454" y="1894"/>
                  </a:cubicBezTo>
                  <a:cubicBezTo>
                    <a:pt x="-19637" y="195626"/>
                    <a:pt x="14847" y="1360811"/>
                    <a:pt x="15196" y="1372550"/>
                  </a:cubicBezTo>
                  <a:cubicBezTo>
                    <a:pt x="15196" y="1373878"/>
                    <a:pt x="16244" y="1374856"/>
                    <a:pt x="17502" y="1374856"/>
                  </a:cubicBezTo>
                  <a:close/>
                </a:path>
              </a:pathLst>
            </a:custGeom>
            <a:solidFill>
              <a:srgbClr val="E0C9C0"/>
            </a:solidFill>
            <a:ln w="3494" cap="flat">
              <a:noFill/>
              <a:prstDash val="solid"/>
              <a:miter/>
            </a:ln>
          </p:spPr>
          <p:txBody>
            <a:bodyPr rtlCol="0" anchor="ctr"/>
            <a:lstStyle/>
            <a:p>
              <a:endParaRPr lang="en-US"/>
            </a:p>
          </p:txBody>
        </p:sp>
        <p:grpSp>
          <p:nvGrpSpPr>
            <p:cNvPr id="271" name="图形 11">
              <a:extLst>
                <a:ext uri="{FF2B5EF4-FFF2-40B4-BE49-F238E27FC236}">
                  <a16:creationId xmlns:a16="http://schemas.microsoft.com/office/drawing/2014/main" id="{7B52F326-DB23-4D7B-5E6A-24E36CE11BAE}"/>
                </a:ext>
              </a:extLst>
            </p:cNvPr>
            <p:cNvGrpSpPr/>
            <p:nvPr/>
          </p:nvGrpSpPr>
          <p:grpSpPr>
            <a:xfrm>
              <a:off x="5583615" y="3755092"/>
              <a:ext cx="443888" cy="705875"/>
              <a:chOff x="5583615" y="3755092"/>
              <a:chExt cx="443888" cy="705875"/>
            </a:xfrm>
          </p:grpSpPr>
          <p:sp>
            <p:nvSpPr>
              <p:cNvPr id="272" name="任意多边形: 形状 271">
                <a:extLst>
                  <a:ext uri="{FF2B5EF4-FFF2-40B4-BE49-F238E27FC236}">
                    <a16:creationId xmlns:a16="http://schemas.microsoft.com/office/drawing/2014/main" id="{1CE10F72-8244-D31D-183E-4AD64DCDDACD}"/>
                  </a:ext>
                </a:extLst>
              </p:cNvPr>
              <p:cNvSpPr/>
              <p:nvPr/>
            </p:nvSpPr>
            <p:spPr>
              <a:xfrm>
                <a:off x="5583615" y="4022998"/>
                <a:ext cx="443888" cy="437969"/>
              </a:xfrm>
              <a:custGeom>
                <a:avLst/>
                <a:gdLst>
                  <a:gd name="connsiteX0" fmla="*/ 190909 w 443888"/>
                  <a:gd name="connsiteY0" fmla="*/ 184438 h 437969"/>
                  <a:gd name="connsiteX1" fmla="*/ 320634 w 443888"/>
                  <a:gd name="connsiteY1" fmla="*/ 351233 h 437969"/>
                  <a:gd name="connsiteX2" fmla="*/ 382090 w 443888"/>
                  <a:gd name="connsiteY2" fmla="*/ 324889 h 437969"/>
                  <a:gd name="connsiteX3" fmla="*/ 441590 w 443888"/>
                  <a:gd name="connsiteY3" fmla="*/ 384389 h 437969"/>
                  <a:gd name="connsiteX4" fmla="*/ 384641 w 443888"/>
                  <a:gd name="connsiteY4" fmla="*/ 360002 h 437969"/>
                  <a:gd name="connsiteX5" fmla="*/ 430724 w 443888"/>
                  <a:gd name="connsiteY5" fmla="*/ 432429 h 437969"/>
                  <a:gd name="connsiteX6" fmla="*/ 413534 w 443888"/>
                  <a:gd name="connsiteY6" fmla="*/ 435713 h 437969"/>
                  <a:gd name="connsiteX7" fmla="*/ 345859 w 443888"/>
                  <a:gd name="connsiteY7" fmla="*/ 421808 h 437969"/>
                  <a:gd name="connsiteX8" fmla="*/ 258444 w 443888"/>
                  <a:gd name="connsiteY8" fmla="*/ 430961 h 437969"/>
                  <a:gd name="connsiteX9" fmla="*/ 213095 w 443888"/>
                  <a:gd name="connsiteY9" fmla="*/ 389245 h 437969"/>
                  <a:gd name="connsiteX10" fmla="*/ 182 w 443888"/>
                  <a:gd name="connsiteY10" fmla="*/ 137551 h 437969"/>
                  <a:gd name="connsiteX11" fmla="*/ 159674 w 443888"/>
                  <a:gd name="connsiteY11" fmla="*/ 0 h 437969"/>
                  <a:gd name="connsiteX12" fmla="*/ 190909 w 443888"/>
                  <a:gd name="connsiteY12" fmla="*/ 184438 h 43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88" h="437969">
                    <a:moveTo>
                      <a:pt x="190909" y="184438"/>
                    </a:moveTo>
                    <a:cubicBezTo>
                      <a:pt x="203591" y="252707"/>
                      <a:pt x="309908" y="351233"/>
                      <a:pt x="320634" y="351233"/>
                    </a:cubicBezTo>
                    <a:cubicBezTo>
                      <a:pt x="331360" y="351233"/>
                      <a:pt x="359660" y="319054"/>
                      <a:pt x="382090" y="324889"/>
                    </a:cubicBezTo>
                    <a:cubicBezTo>
                      <a:pt x="404520" y="330759"/>
                      <a:pt x="455250" y="373663"/>
                      <a:pt x="441590" y="384389"/>
                    </a:cubicBezTo>
                    <a:cubicBezTo>
                      <a:pt x="427929" y="395115"/>
                      <a:pt x="401481" y="358535"/>
                      <a:pt x="384641" y="360002"/>
                    </a:cubicBezTo>
                    <a:cubicBezTo>
                      <a:pt x="428523" y="396582"/>
                      <a:pt x="440611" y="426210"/>
                      <a:pt x="430724" y="432429"/>
                    </a:cubicBezTo>
                    <a:cubicBezTo>
                      <a:pt x="420836" y="438648"/>
                      <a:pt x="413534" y="435713"/>
                      <a:pt x="413534" y="435713"/>
                    </a:cubicBezTo>
                    <a:cubicBezTo>
                      <a:pt x="396345" y="444482"/>
                      <a:pt x="364866" y="425092"/>
                      <a:pt x="345859" y="421808"/>
                    </a:cubicBezTo>
                    <a:cubicBezTo>
                      <a:pt x="326853" y="418523"/>
                      <a:pt x="289155" y="436796"/>
                      <a:pt x="258444" y="430961"/>
                    </a:cubicBezTo>
                    <a:cubicBezTo>
                      <a:pt x="227699" y="425092"/>
                      <a:pt x="218195" y="392914"/>
                      <a:pt x="213095" y="389245"/>
                    </a:cubicBezTo>
                    <a:cubicBezTo>
                      <a:pt x="207959" y="385577"/>
                      <a:pt x="-7120" y="225351"/>
                      <a:pt x="182" y="137551"/>
                    </a:cubicBezTo>
                    <a:cubicBezTo>
                      <a:pt x="7484" y="49752"/>
                      <a:pt x="159674" y="0"/>
                      <a:pt x="159674" y="0"/>
                    </a:cubicBezTo>
                    <a:lnTo>
                      <a:pt x="190909" y="184438"/>
                    </a:lnTo>
                    <a:close/>
                  </a:path>
                </a:pathLst>
              </a:custGeom>
              <a:solidFill>
                <a:srgbClr val="FFCABF"/>
              </a:solidFill>
              <a:ln w="3494" cap="flat">
                <a:noFill/>
                <a:prstDash val="solid"/>
                <a:miter/>
              </a:ln>
            </p:spPr>
            <p:txBody>
              <a:bodyPr rtlCol="0" anchor="ctr"/>
              <a:lstStyle/>
              <a:p>
                <a:endParaRPr lang="en-US"/>
              </a:p>
            </p:txBody>
          </p:sp>
          <p:sp>
            <p:nvSpPr>
              <p:cNvPr id="273" name="任意多边形: 形状 272">
                <a:extLst>
                  <a:ext uri="{FF2B5EF4-FFF2-40B4-BE49-F238E27FC236}">
                    <a16:creationId xmlns:a16="http://schemas.microsoft.com/office/drawing/2014/main" id="{CE320A2B-63AB-A74F-BE2B-68906DF6008E}"/>
                  </a:ext>
                </a:extLst>
              </p:cNvPr>
              <p:cNvSpPr/>
              <p:nvPr/>
            </p:nvSpPr>
            <p:spPr>
              <a:xfrm>
                <a:off x="5637899" y="4022931"/>
                <a:ext cx="184754" cy="199114"/>
              </a:xfrm>
              <a:custGeom>
                <a:avLst/>
                <a:gdLst>
                  <a:gd name="connsiteX0" fmla="*/ 61508 w 184754"/>
                  <a:gd name="connsiteY0" fmla="*/ 4014 h 199114"/>
                  <a:gd name="connsiteX1" fmla="*/ 52 w 184754"/>
                  <a:gd name="connsiteY1" fmla="*/ 47897 h 199114"/>
                  <a:gd name="connsiteX2" fmla="*/ 150285 w 184754"/>
                  <a:gd name="connsiteY2" fmla="*/ 199109 h 199114"/>
                  <a:gd name="connsiteX3" fmla="*/ 173694 w 184754"/>
                  <a:gd name="connsiteY3" fmla="*/ 140587 h 199114"/>
                  <a:gd name="connsiteX4" fmla="*/ 61508 w 184754"/>
                  <a:gd name="connsiteY4" fmla="*/ 4014 h 19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54" h="199114">
                    <a:moveTo>
                      <a:pt x="61508" y="4014"/>
                    </a:moveTo>
                    <a:cubicBezTo>
                      <a:pt x="37121" y="-11603"/>
                      <a:pt x="2986" y="21588"/>
                      <a:pt x="52" y="47897"/>
                    </a:cubicBezTo>
                    <a:cubicBezTo>
                      <a:pt x="-2883" y="74240"/>
                      <a:pt x="120029" y="200087"/>
                      <a:pt x="150285" y="199109"/>
                    </a:cubicBezTo>
                    <a:cubicBezTo>
                      <a:pt x="180542" y="198130"/>
                      <a:pt x="197103" y="166931"/>
                      <a:pt x="173694" y="140587"/>
                    </a:cubicBezTo>
                    <a:cubicBezTo>
                      <a:pt x="150285" y="114244"/>
                      <a:pt x="61508" y="4014"/>
                      <a:pt x="61508" y="4014"/>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sp>
            <p:nvSpPr>
              <p:cNvPr id="274" name="任意多边形: 形状 273">
                <a:extLst>
                  <a:ext uri="{FF2B5EF4-FFF2-40B4-BE49-F238E27FC236}">
                    <a16:creationId xmlns:a16="http://schemas.microsoft.com/office/drawing/2014/main" id="{85E2C1D9-0157-5BDC-5403-AA9AD4EAB922}"/>
                  </a:ext>
                </a:extLst>
              </p:cNvPr>
              <p:cNvSpPr/>
              <p:nvPr/>
            </p:nvSpPr>
            <p:spPr>
              <a:xfrm>
                <a:off x="5680392" y="3755092"/>
                <a:ext cx="305466" cy="434769"/>
              </a:xfrm>
              <a:custGeom>
                <a:avLst/>
                <a:gdLst>
                  <a:gd name="connsiteX0" fmla="*/ 271512 w 305466"/>
                  <a:gd name="connsiteY0" fmla="*/ 0 h 434769"/>
                  <a:gd name="connsiteX1" fmla="*/ 240417 w 305466"/>
                  <a:gd name="connsiteY1" fmla="*/ 337083 h 434769"/>
                  <a:gd name="connsiteX2" fmla="*/ 120440 w 305466"/>
                  <a:gd name="connsiteY2" fmla="*/ 434770 h 434769"/>
                  <a:gd name="connsiteX3" fmla="*/ 462 w 305466"/>
                  <a:gd name="connsiteY3" fmla="*/ 284536 h 434769"/>
                  <a:gd name="connsiteX4" fmla="*/ 271512 w 305466"/>
                  <a:gd name="connsiteY4" fmla="*/ 0 h 43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66" h="434769">
                    <a:moveTo>
                      <a:pt x="271512" y="0"/>
                    </a:moveTo>
                    <a:cubicBezTo>
                      <a:pt x="334855" y="66942"/>
                      <a:pt x="300930" y="307805"/>
                      <a:pt x="240417" y="337083"/>
                    </a:cubicBezTo>
                    <a:cubicBezTo>
                      <a:pt x="179939" y="366361"/>
                      <a:pt x="120440" y="434770"/>
                      <a:pt x="120440" y="434770"/>
                    </a:cubicBezTo>
                    <a:cubicBezTo>
                      <a:pt x="86305" y="422087"/>
                      <a:pt x="-7364" y="324540"/>
                      <a:pt x="462" y="284536"/>
                    </a:cubicBezTo>
                    <a:cubicBezTo>
                      <a:pt x="83405" y="208441"/>
                      <a:pt x="173511" y="7162"/>
                      <a:pt x="271512" y="0"/>
                    </a:cubicBezTo>
                    <a:close/>
                  </a:path>
                </a:pathLst>
              </a:custGeom>
              <a:solidFill>
                <a:schemeClr val="accent1">
                  <a:lumMod val="75000"/>
                </a:schemeClr>
              </a:solidFill>
              <a:ln w="3494" cap="flat">
                <a:noFill/>
                <a:prstDash val="solid"/>
                <a:miter/>
              </a:ln>
            </p:spPr>
            <p:txBody>
              <a:bodyPr rtlCol="0" anchor="ctr"/>
              <a:lstStyle/>
              <a:p>
                <a:endParaRPr lang="en-US"/>
              </a:p>
            </p:txBody>
          </p:sp>
          <p:sp>
            <p:nvSpPr>
              <p:cNvPr id="275" name="任意多边形: 形状 274">
                <a:extLst>
                  <a:ext uri="{FF2B5EF4-FFF2-40B4-BE49-F238E27FC236}">
                    <a16:creationId xmlns:a16="http://schemas.microsoft.com/office/drawing/2014/main" id="{F4E36DC3-B855-37E9-0673-9259399BB06C}"/>
                  </a:ext>
                </a:extLst>
              </p:cNvPr>
              <p:cNvSpPr/>
              <p:nvPr/>
            </p:nvSpPr>
            <p:spPr>
              <a:xfrm>
                <a:off x="5927776" y="4378693"/>
                <a:ext cx="32034" cy="10106"/>
              </a:xfrm>
              <a:custGeom>
                <a:avLst/>
                <a:gdLst>
                  <a:gd name="connsiteX0" fmla="*/ 1873 w 32034"/>
                  <a:gd name="connsiteY0" fmla="*/ 10107 h 10106"/>
                  <a:gd name="connsiteX1" fmla="*/ 2467 w 32034"/>
                  <a:gd name="connsiteY1" fmla="*/ 10002 h 10106"/>
                  <a:gd name="connsiteX2" fmla="*/ 30348 w 32034"/>
                  <a:gd name="connsiteY2" fmla="*/ 3748 h 10106"/>
                  <a:gd name="connsiteX3" fmla="*/ 32025 w 32034"/>
                  <a:gd name="connsiteY3" fmla="*/ 1687 h 10106"/>
                  <a:gd name="connsiteX4" fmla="*/ 29963 w 32034"/>
                  <a:gd name="connsiteY4" fmla="*/ 10 h 10106"/>
                  <a:gd name="connsiteX5" fmla="*/ 1279 w 32034"/>
                  <a:gd name="connsiteY5" fmla="*/ 6438 h 10106"/>
                  <a:gd name="connsiteX6" fmla="*/ 91 w 32034"/>
                  <a:gd name="connsiteY6" fmla="*/ 8814 h 10106"/>
                  <a:gd name="connsiteX7" fmla="*/ 1873 w 32034"/>
                  <a:gd name="connsiteY7" fmla="*/ 10107 h 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34" h="10106">
                    <a:moveTo>
                      <a:pt x="1873" y="10107"/>
                    </a:moveTo>
                    <a:cubicBezTo>
                      <a:pt x="2083" y="10107"/>
                      <a:pt x="2257" y="10072"/>
                      <a:pt x="2467" y="10002"/>
                    </a:cubicBezTo>
                    <a:cubicBezTo>
                      <a:pt x="2607" y="9967"/>
                      <a:pt x="17071" y="5180"/>
                      <a:pt x="30348" y="3748"/>
                    </a:cubicBezTo>
                    <a:cubicBezTo>
                      <a:pt x="31361" y="3643"/>
                      <a:pt x="32129" y="2700"/>
                      <a:pt x="32025" y="1687"/>
                    </a:cubicBezTo>
                    <a:cubicBezTo>
                      <a:pt x="31920" y="673"/>
                      <a:pt x="30977" y="-95"/>
                      <a:pt x="29963" y="10"/>
                    </a:cubicBezTo>
                    <a:cubicBezTo>
                      <a:pt x="16267" y="1477"/>
                      <a:pt x="1873" y="6228"/>
                      <a:pt x="1279" y="6438"/>
                    </a:cubicBezTo>
                    <a:cubicBezTo>
                      <a:pt x="301" y="6753"/>
                      <a:pt x="-223" y="7836"/>
                      <a:pt x="91" y="8814"/>
                    </a:cubicBezTo>
                    <a:cubicBezTo>
                      <a:pt x="336" y="9583"/>
                      <a:pt x="1070" y="10107"/>
                      <a:pt x="1873" y="10107"/>
                    </a:cubicBezTo>
                    <a:close/>
                  </a:path>
                </a:pathLst>
              </a:custGeom>
              <a:solidFill>
                <a:srgbClr val="E0B3A8"/>
              </a:solidFill>
              <a:ln w="3494" cap="flat">
                <a:noFill/>
                <a:prstDash val="solid"/>
                <a:miter/>
              </a:ln>
            </p:spPr>
            <p:txBody>
              <a:bodyPr rtlCol="0" anchor="ctr"/>
              <a:lstStyle/>
              <a:p>
                <a:endParaRPr lang="en-US"/>
              </a:p>
            </p:txBody>
          </p:sp>
          <p:sp>
            <p:nvSpPr>
              <p:cNvPr id="276" name="任意多边形: 形状 275">
                <a:extLst>
                  <a:ext uri="{FF2B5EF4-FFF2-40B4-BE49-F238E27FC236}">
                    <a16:creationId xmlns:a16="http://schemas.microsoft.com/office/drawing/2014/main" id="{226D682E-34A6-EA09-08CB-3F84C316D664}"/>
                  </a:ext>
                </a:extLst>
              </p:cNvPr>
              <p:cNvSpPr/>
              <p:nvPr/>
            </p:nvSpPr>
            <p:spPr>
              <a:xfrm>
                <a:off x="5921452" y="4408145"/>
                <a:ext cx="70550" cy="44031"/>
              </a:xfrm>
              <a:custGeom>
                <a:avLst/>
                <a:gdLst>
                  <a:gd name="connsiteX0" fmla="*/ 68675 w 70550"/>
                  <a:gd name="connsiteY0" fmla="*/ 44032 h 44031"/>
                  <a:gd name="connsiteX1" fmla="*/ 69758 w 70550"/>
                  <a:gd name="connsiteY1" fmla="*/ 43683 h 44031"/>
                  <a:gd name="connsiteX2" fmla="*/ 70212 w 70550"/>
                  <a:gd name="connsiteY2" fmla="*/ 41062 h 44031"/>
                  <a:gd name="connsiteX3" fmla="*/ 24059 w 70550"/>
                  <a:gd name="connsiteY3" fmla="*/ 778 h 44031"/>
                  <a:gd name="connsiteX4" fmla="*/ 1279 w 70550"/>
                  <a:gd name="connsiteY4" fmla="*/ 1338 h 44031"/>
                  <a:gd name="connsiteX5" fmla="*/ 91 w 70550"/>
                  <a:gd name="connsiteY5" fmla="*/ 3678 h 44031"/>
                  <a:gd name="connsiteX6" fmla="*/ 2467 w 70550"/>
                  <a:gd name="connsiteY6" fmla="*/ 4866 h 44031"/>
                  <a:gd name="connsiteX7" fmla="*/ 23570 w 70550"/>
                  <a:gd name="connsiteY7" fmla="*/ 4447 h 44031"/>
                  <a:gd name="connsiteX8" fmla="*/ 67172 w 70550"/>
                  <a:gd name="connsiteY8" fmla="*/ 43158 h 44031"/>
                  <a:gd name="connsiteX9" fmla="*/ 68675 w 70550"/>
                  <a:gd name="connsiteY9" fmla="*/ 44032 h 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50" h="44031">
                    <a:moveTo>
                      <a:pt x="68675" y="44032"/>
                    </a:moveTo>
                    <a:cubicBezTo>
                      <a:pt x="69059" y="44032"/>
                      <a:pt x="69408" y="43927"/>
                      <a:pt x="69758" y="43683"/>
                    </a:cubicBezTo>
                    <a:cubicBezTo>
                      <a:pt x="70596" y="43088"/>
                      <a:pt x="70806" y="41936"/>
                      <a:pt x="70212" y="41062"/>
                    </a:cubicBezTo>
                    <a:cubicBezTo>
                      <a:pt x="58193" y="23872"/>
                      <a:pt x="40410" y="2945"/>
                      <a:pt x="24059" y="778"/>
                    </a:cubicBezTo>
                    <a:cubicBezTo>
                      <a:pt x="9175" y="-1213"/>
                      <a:pt x="1594" y="1233"/>
                      <a:pt x="1279" y="1338"/>
                    </a:cubicBezTo>
                    <a:cubicBezTo>
                      <a:pt x="301" y="1652"/>
                      <a:pt x="-223" y="2700"/>
                      <a:pt x="91" y="3678"/>
                    </a:cubicBezTo>
                    <a:cubicBezTo>
                      <a:pt x="406" y="4657"/>
                      <a:pt x="1454" y="5181"/>
                      <a:pt x="2467" y="4866"/>
                    </a:cubicBezTo>
                    <a:cubicBezTo>
                      <a:pt x="2537" y="4831"/>
                      <a:pt x="9664" y="2595"/>
                      <a:pt x="23570" y="4447"/>
                    </a:cubicBezTo>
                    <a:cubicBezTo>
                      <a:pt x="38593" y="6438"/>
                      <a:pt x="55573" y="26598"/>
                      <a:pt x="67172" y="43158"/>
                    </a:cubicBezTo>
                    <a:cubicBezTo>
                      <a:pt x="67487" y="43752"/>
                      <a:pt x="68081" y="44032"/>
                      <a:pt x="68675" y="44032"/>
                    </a:cubicBezTo>
                    <a:close/>
                  </a:path>
                </a:pathLst>
              </a:custGeom>
              <a:solidFill>
                <a:srgbClr val="E0B3A8"/>
              </a:solidFill>
              <a:ln w="3494" cap="flat">
                <a:noFill/>
                <a:prstDash val="solid"/>
                <a:miter/>
              </a:ln>
            </p:spPr>
            <p:txBody>
              <a:bodyPr rtlCol="0" anchor="ctr"/>
              <a:lstStyle/>
              <a:p>
                <a:endParaRPr lang="en-US"/>
              </a:p>
            </p:txBody>
          </p:sp>
        </p:grpSp>
      </p:grpSp>
      <p:grpSp>
        <p:nvGrpSpPr>
          <p:cNvPr id="373" name="图形 11">
            <a:extLst>
              <a:ext uri="{FF2B5EF4-FFF2-40B4-BE49-F238E27FC236}">
                <a16:creationId xmlns:a16="http://schemas.microsoft.com/office/drawing/2014/main" id="{50B2FDC1-8F7B-2CEB-7502-4920ECA6C03C}"/>
              </a:ext>
            </a:extLst>
          </p:cNvPr>
          <p:cNvGrpSpPr/>
          <p:nvPr/>
        </p:nvGrpSpPr>
        <p:grpSpPr>
          <a:xfrm>
            <a:off x="11240172" y="5946772"/>
            <a:ext cx="487060" cy="477142"/>
            <a:chOff x="11872793" y="2479642"/>
            <a:chExt cx="509607" cy="499230"/>
          </a:xfrm>
          <a:solidFill>
            <a:schemeClr val="accent1">
              <a:lumMod val="40000"/>
              <a:lumOff val="60000"/>
            </a:schemeClr>
          </a:solidFill>
        </p:grpSpPr>
        <p:grpSp>
          <p:nvGrpSpPr>
            <p:cNvPr id="374" name="图形 11">
              <a:extLst>
                <a:ext uri="{FF2B5EF4-FFF2-40B4-BE49-F238E27FC236}">
                  <a16:creationId xmlns:a16="http://schemas.microsoft.com/office/drawing/2014/main" id="{B21FF330-05F2-2CA4-7795-EBDD3BEDDA98}"/>
                </a:ext>
              </a:extLst>
            </p:cNvPr>
            <p:cNvGrpSpPr/>
            <p:nvPr/>
          </p:nvGrpSpPr>
          <p:grpSpPr>
            <a:xfrm>
              <a:off x="11872793" y="2479642"/>
              <a:ext cx="509607" cy="167912"/>
              <a:chOff x="11872793" y="2479642"/>
              <a:chExt cx="509607" cy="167912"/>
            </a:xfrm>
            <a:grpFill/>
          </p:grpSpPr>
          <p:sp>
            <p:nvSpPr>
              <p:cNvPr id="391" name="任意多边形: 形状 390">
                <a:extLst>
                  <a:ext uri="{FF2B5EF4-FFF2-40B4-BE49-F238E27FC236}">
                    <a16:creationId xmlns:a16="http://schemas.microsoft.com/office/drawing/2014/main" id="{5B4EB798-B88C-E6BA-A379-CCC26A3B112F}"/>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92" name="任意多边形: 形状 391">
                <a:extLst>
                  <a:ext uri="{FF2B5EF4-FFF2-40B4-BE49-F238E27FC236}">
                    <a16:creationId xmlns:a16="http://schemas.microsoft.com/office/drawing/2014/main" id="{FE882F81-0081-FE2B-9D5E-97CE4D1E7E11}"/>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lstStyle/>
              <a:p>
                <a:endParaRPr lang="en-US"/>
              </a:p>
            </p:txBody>
          </p:sp>
          <p:sp>
            <p:nvSpPr>
              <p:cNvPr id="393" name="任意多边形: 形状 392">
                <a:extLst>
                  <a:ext uri="{FF2B5EF4-FFF2-40B4-BE49-F238E27FC236}">
                    <a16:creationId xmlns:a16="http://schemas.microsoft.com/office/drawing/2014/main" id="{29C9792F-EB10-82CB-D701-0DE068A21C3C}"/>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lstStyle/>
              <a:p>
                <a:endParaRPr lang="en-US"/>
              </a:p>
            </p:txBody>
          </p:sp>
          <p:sp>
            <p:nvSpPr>
              <p:cNvPr id="394" name="任意多边形: 形状 393">
                <a:extLst>
                  <a:ext uri="{FF2B5EF4-FFF2-40B4-BE49-F238E27FC236}">
                    <a16:creationId xmlns:a16="http://schemas.microsoft.com/office/drawing/2014/main" id="{DBA73227-04B4-6A1D-FA02-D6FA427B2804}"/>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lstStyle/>
              <a:p>
                <a:endParaRPr lang="en-US"/>
              </a:p>
            </p:txBody>
          </p:sp>
          <p:sp>
            <p:nvSpPr>
              <p:cNvPr id="395" name="任意多边形: 形状 394">
                <a:extLst>
                  <a:ext uri="{FF2B5EF4-FFF2-40B4-BE49-F238E27FC236}">
                    <a16:creationId xmlns:a16="http://schemas.microsoft.com/office/drawing/2014/main" id="{E7408829-6F78-DD77-B1F3-2B125D5509C1}"/>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96" name="任意多边形: 形状 395">
                <a:extLst>
                  <a:ext uri="{FF2B5EF4-FFF2-40B4-BE49-F238E27FC236}">
                    <a16:creationId xmlns:a16="http://schemas.microsoft.com/office/drawing/2014/main" id="{B49E7642-C447-893A-A218-D62736B58E11}"/>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sp>
            <p:nvSpPr>
              <p:cNvPr id="397" name="任意多边形: 形状 396">
                <a:extLst>
                  <a:ext uri="{FF2B5EF4-FFF2-40B4-BE49-F238E27FC236}">
                    <a16:creationId xmlns:a16="http://schemas.microsoft.com/office/drawing/2014/main" id="{53638D46-687E-C2BD-B66C-4EC8EB44DE6E}"/>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lstStyle/>
              <a:p>
                <a:endParaRPr lang="en-US"/>
              </a:p>
            </p:txBody>
          </p:sp>
          <p:sp>
            <p:nvSpPr>
              <p:cNvPr id="398" name="任意多边形: 形状 397">
                <a:extLst>
                  <a:ext uri="{FF2B5EF4-FFF2-40B4-BE49-F238E27FC236}">
                    <a16:creationId xmlns:a16="http://schemas.microsoft.com/office/drawing/2014/main" id="{DA082D6C-140E-365A-6007-4B3451DBCE2C}"/>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grpFill/>
              <a:ln w="3494" cap="flat">
                <a:noFill/>
                <a:prstDash val="solid"/>
                <a:miter/>
              </a:ln>
            </p:spPr>
            <p:txBody>
              <a:bodyPr rtlCol="0" anchor="ctr"/>
              <a:lstStyle/>
              <a:p>
                <a:endParaRPr lang="en-US"/>
              </a:p>
            </p:txBody>
          </p:sp>
          <p:sp>
            <p:nvSpPr>
              <p:cNvPr id="399" name="任意多边形: 形状 398">
                <a:extLst>
                  <a:ext uri="{FF2B5EF4-FFF2-40B4-BE49-F238E27FC236}">
                    <a16:creationId xmlns:a16="http://schemas.microsoft.com/office/drawing/2014/main" id="{1C29CF2F-A0D9-621E-E1C8-BA5595499C91}"/>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lstStyle/>
              <a:p>
                <a:endParaRPr lang="en-US"/>
              </a:p>
            </p:txBody>
          </p:sp>
          <p:sp>
            <p:nvSpPr>
              <p:cNvPr id="400" name="任意多边形: 形状 399">
                <a:extLst>
                  <a:ext uri="{FF2B5EF4-FFF2-40B4-BE49-F238E27FC236}">
                    <a16:creationId xmlns:a16="http://schemas.microsoft.com/office/drawing/2014/main" id="{B3B60069-B6F9-A57E-07D4-18228A4C02DC}"/>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grpSp>
        <p:grpSp>
          <p:nvGrpSpPr>
            <p:cNvPr id="375" name="图形 11">
              <a:extLst>
                <a:ext uri="{FF2B5EF4-FFF2-40B4-BE49-F238E27FC236}">
                  <a16:creationId xmlns:a16="http://schemas.microsoft.com/office/drawing/2014/main" id="{DEC9F106-5779-3A0D-CCBC-FF030D70BCBF}"/>
                </a:ext>
              </a:extLst>
            </p:cNvPr>
            <p:cNvGrpSpPr/>
            <p:nvPr/>
          </p:nvGrpSpPr>
          <p:grpSpPr>
            <a:xfrm>
              <a:off x="11872793" y="2697062"/>
              <a:ext cx="509607" cy="281810"/>
              <a:chOff x="11872793" y="2697062"/>
              <a:chExt cx="509607" cy="281810"/>
            </a:xfrm>
            <a:grpFill/>
          </p:grpSpPr>
          <p:sp>
            <p:nvSpPr>
              <p:cNvPr id="376" name="任意多边形: 形状 375">
                <a:extLst>
                  <a:ext uri="{FF2B5EF4-FFF2-40B4-BE49-F238E27FC236}">
                    <a16:creationId xmlns:a16="http://schemas.microsoft.com/office/drawing/2014/main" id="{83D822BA-067B-BDAD-F401-72562CFFAC85}"/>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sp>
            <p:nvSpPr>
              <p:cNvPr id="377" name="任意多边形: 形状 376">
                <a:extLst>
                  <a:ext uri="{FF2B5EF4-FFF2-40B4-BE49-F238E27FC236}">
                    <a16:creationId xmlns:a16="http://schemas.microsoft.com/office/drawing/2014/main" id="{60682027-354E-56F4-19C3-56E41ED2876F}"/>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lstStyle/>
              <a:p>
                <a:endParaRPr lang="en-US"/>
              </a:p>
            </p:txBody>
          </p:sp>
          <p:sp>
            <p:nvSpPr>
              <p:cNvPr id="378" name="任意多边形: 形状 377">
                <a:extLst>
                  <a:ext uri="{FF2B5EF4-FFF2-40B4-BE49-F238E27FC236}">
                    <a16:creationId xmlns:a16="http://schemas.microsoft.com/office/drawing/2014/main" id="{A1BCB2DB-4447-6099-041F-B1C6D3A7AF37}"/>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grpFill/>
              <a:ln w="3494" cap="flat">
                <a:noFill/>
                <a:prstDash val="solid"/>
                <a:miter/>
              </a:ln>
            </p:spPr>
            <p:txBody>
              <a:bodyPr rtlCol="0" anchor="ctr"/>
              <a:lstStyle/>
              <a:p>
                <a:endParaRPr lang="en-US"/>
              </a:p>
            </p:txBody>
          </p:sp>
          <p:sp>
            <p:nvSpPr>
              <p:cNvPr id="379" name="任意多边形: 形状 378">
                <a:extLst>
                  <a:ext uri="{FF2B5EF4-FFF2-40B4-BE49-F238E27FC236}">
                    <a16:creationId xmlns:a16="http://schemas.microsoft.com/office/drawing/2014/main" id="{5AA235FD-37DA-649C-959D-70B3F8877442}"/>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grpFill/>
              <a:ln w="3494" cap="flat">
                <a:noFill/>
                <a:prstDash val="solid"/>
                <a:miter/>
              </a:ln>
            </p:spPr>
            <p:txBody>
              <a:bodyPr rtlCol="0" anchor="ctr"/>
              <a:lstStyle/>
              <a:p>
                <a:endParaRPr lang="en-US"/>
              </a:p>
            </p:txBody>
          </p:sp>
          <p:sp>
            <p:nvSpPr>
              <p:cNvPr id="380" name="任意多边形: 形状 379">
                <a:extLst>
                  <a:ext uri="{FF2B5EF4-FFF2-40B4-BE49-F238E27FC236}">
                    <a16:creationId xmlns:a16="http://schemas.microsoft.com/office/drawing/2014/main" id="{2203289A-57DE-245D-1803-A9E26D382118}"/>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grpFill/>
              <a:ln w="3494" cap="flat">
                <a:noFill/>
                <a:prstDash val="solid"/>
                <a:miter/>
              </a:ln>
            </p:spPr>
            <p:txBody>
              <a:bodyPr rtlCol="0" anchor="ctr"/>
              <a:lstStyle/>
              <a:p>
                <a:endParaRPr lang="en-US"/>
              </a:p>
            </p:txBody>
          </p:sp>
          <p:sp>
            <p:nvSpPr>
              <p:cNvPr id="381" name="任意多边形: 形状 380">
                <a:extLst>
                  <a:ext uri="{FF2B5EF4-FFF2-40B4-BE49-F238E27FC236}">
                    <a16:creationId xmlns:a16="http://schemas.microsoft.com/office/drawing/2014/main" id="{7345F1B9-ECF5-37D6-31EC-FE735E6AB85D}"/>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82" name="任意多边形: 形状 381">
                <a:extLst>
                  <a:ext uri="{FF2B5EF4-FFF2-40B4-BE49-F238E27FC236}">
                    <a16:creationId xmlns:a16="http://schemas.microsoft.com/office/drawing/2014/main" id="{B1444002-F6C4-2DFF-3FCD-732ACBC73A47}"/>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lstStyle/>
              <a:p>
                <a:endParaRPr lang="en-US"/>
              </a:p>
            </p:txBody>
          </p:sp>
          <p:sp>
            <p:nvSpPr>
              <p:cNvPr id="383" name="任意多边形: 形状 382">
                <a:extLst>
                  <a:ext uri="{FF2B5EF4-FFF2-40B4-BE49-F238E27FC236}">
                    <a16:creationId xmlns:a16="http://schemas.microsoft.com/office/drawing/2014/main" id="{5BDD7E77-83D3-211E-19B1-310623C6ACEA}"/>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lstStyle/>
              <a:p>
                <a:endParaRPr lang="en-US"/>
              </a:p>
            </p:txBody>
          </p:sp>
          <p:sp>
            <p:nvSpPr>
              <p:cNvPr id="384" name="任意多边形: 形状 383">
                <a:extLst>
                  <a:ext uri="{FF2B5EF4-FFF2-40B4-BE49-F238E27FC236}">
                    <a16:creationId xmlns:a16="http://schemas.microsoft.com/office/drawing/2014/main" id="{49A1C031-8D2B-073D-E53B-6F79994FE6BA}"/>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lstStyle/>
              <a:p>
                <a:endParaRPr lang="en-US"/>
              </a:p>
            </p:txBody>
          </p:sp>
          <p:sp>
            <p:nvSpPr>
              <p:cNvPr id="385" name="任意多边形: 形状 384">
                <a:extLst>
                  <a:ext uri="{FF2B5EF4-FFF2-40B4-BE49-F238E27FC236}">
                    <a16:creationId xmlns:a16="http://schemas.microsoft.com/office/drawing/2014/main" id="{D828981A-D902-3FD8-2BE8-80FBC1986F0F}"/>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86" name="任意多边形: 形状 385">
                <a:extLst>
                  <a:ext uri="{FF2B5EF4-FFF2-40B4-BE49-F238E27FC236}">
                    <a16:creationId xmlns:a16="http://schemas.microsoft.com/office/drawing/2014/main" id="{8D407678-BA63-F6CA-2DD6-DD3D8270A785}"/>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sp>
            <p:nvSpPr>
              <p:cNvPr id="387" name="任意多边形: 形状 386">
                <a:extLst>
                  <a:ext uri="{FF2B5EF4-FFF2-40B4-BE49-F238E27FC236}">
                    <a16:creationId xmlns:a16="http://schemas.microsoft.com/office/drawing/2014/main" id="{4A8C86C2-EB8C-B5A6-AD63-CA010B2E332D}"/>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lstStyle/>
              <a:p>
                <a:endParaRPr lang="en-US"/>
              </a:p>
            </p:txBody>
          </p:sp>
          <p:sp>
            <p:nvSpPr>
              <p:cNvPr id="388" name="任意多边形: 形状 387">
                <a:extLst>
                  <a:ext uri="{FF2B5EF4-FFF2-40B4-BE49-F238E27FC236}">
                    <a16:creationId xmlns:a16="http://schemas.microsoft.com/office/drawing/2014/main" id="{83C7FBE1-B054-C14B-7C93-BD5E69865C25}"/>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grpFill/>
              <a:ln w="3494" cap="flat">
                <a:noFill/>
                <a:prstDash val="solid"/>
                <a:miter/>
              </a:ln>
            </p:spPr>
            <p:txBody>
              <a:bodyPr rtlCol="0" anchor="ctr"/>
              <a:lstStyle/>
              <a:p>
                <a:endParaRPr lang="en-US"/>
              </a:p>
            </p:txBody>
          </p:sp>
          <p:sp>
            <p:nvSpPr>
              <p:cNvPr id="389" name="任意多边形: 形状 388">
                <a:extLst>
                  <a:ext uri="{FF2B5EF4-FFF2-40B4-BE49-F238E27FC236}">
                    <a16:creationId xmlns:a16="http://schemas.microsoft.com/office/drawing/2014/main" id="{66055AFA-399D-6A01-41A5-DE70A75315D1}"/>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grpFill/>
              <a:ln w="3494" cap="flat">
                <a:noFill/>
                <a:prstDash val="solid"/>
                <a:miter/>
              </a:ln>
            </p:spPr>
            <p:txBody>
              <a:bodyPr rtlCol="0" anchor="ctr"/>
              <a:lstStyle/>
              <a:p>
                <a:endParaRPr lang="en-US"/>
              </a:p>
            </p:txBody>
          </p:sp>
          <p:sp>
            <p:nvSpPr>
              <p:cNvPr id="390" name="任意多边形: 形状 389">
                <a:extLst>
                  <a:ext uri="{FF2B5EF4-FFF2-40B4-BE49-F238E27FC236}">
                    <a16:creationId xmlns:a16="http://schemas.microsoft.com/office/drawing/2014/main" id="{C043C5C1-2EF2-4B6D-3112-CD5D4BCBC1F6}"/>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57299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任意多边形: 形状 286">
            <a:extLst>
              <a:ext uri="{FF2B5EF4-FFF2-40B4-BE49-F238E27FC236}">
                <a16:creationId xmlns:a16="http://schemas.microsoft.com/office/drawing/2014/main" id="{ABE37860-2360-49D6-8CE6-0A9A5BEE83CF}"/>
              </a:ext>
            </a:extLst>
          </p:cNvPr>
          <p:cNvSpPr/>
          <p:nvPr/>
        </p:nvSpPr>
        <p:spPr>
          <a:xfrm>
            <a:off x="2264790" y="260278"/>
            <a:ext cx="7662322" cy="6597723"/>
          </a:xfrm>
          <a:custGeom>
            <a:avLst/>
            <a:gdLst>
              <a:gd name="connsiteX0" fmla="*/ 3831161 w 7662322"/>
              <a:gd name="connsiteY0" fmla="*/ 0 h 6597723"/>
              <a:gd name="connsiteX1" fmla="*/ 7662322 w 7662322"/>
              <a:gd name="connsiteY1" fmla="*/ 3831161 h 6597723"/>
              <a:gd name="connsiteX2" fmla="*/ 6540201 w 7662322"/>
              <a:gd name="connsiteY2" fmla="*/ 6540201 h 6597723"/>
              <a:gd name="connsiteX3" fmla="*/ 6476911 w 7662322"/>
              <a:gd name="connsiteY3" fmla="*/ 6597723 h 6597723"/>
              <a:gd name="connsiteX4" fmla="*/ 1185411 w 7662322"/>
              <a:gd name="connsiteY4" fmla="*/ 6597723 h 6597723"/>
              <a:gd name="connsiteX5" fmla="*/ 1122121 w 7662322"/>
              <a:gd name="connsiteY5" fmla="*/ 6540201 h 6597723"/>
              <a:gd name="connsiteX6" fmla="*/ 0 w 7662322"/>
              <a:gd name="connsiteY6" fmla="*/ 3831161 h 6597723"/>
              <a:gd name="connsiteX7" fmla="*/ 3831161 w 7662322"/>
              <a:gd name="connsiteY7" fmla="*/ 0 h 659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322" h="6597723">
                <a:moveTo>
                  <a:pt x="3831161" y="0"/>
                </a:moveTo>
                <a:cubicBezTo>
                  <a:pt x="5947053" y="0"/>
                  <a:pt x="7662322" y="1715269"/>
                  <a:pt x="7662322" y="3831161"/>
                </a:cubicBezTo>
                <a:cubicBezTo>
                  <a:pt x="7662322" y="4889107"/>
                  <a:pt x="7233505" y="5846897"/>
                  <a:pt x="6540201" y="6540201"/>
                </a:cubicBezTo>
                <a:lnTo>
                  <a:pt x="6476911" y="6597723"/>
                </a:lnTo>
                <a:lnTo>
                  <a:pt x="1185411" y="6597723"/>
                </a:lnTo>
                <a:lnTo>
                  <a:pt x="1122121" y="6540201"/>
                </a:lnTo>
                <a:cubicBezTo>
                  <a:pt x="428818" y="5846897"/>
                  <a:pt x="0" y="4889107"/>
                  <a:pt x="0" y="3831161"/>
                </a:cubicBezTo>
                <a:cubicBezTo>
                  <a:pt x="0" y="1715269"/>
                  <a:pt x="1715269" y="0"/>
                  <a:pt x="3831161" y="0"/>
                </a:cubicBezTo>
                <a:close/>
              </a:path>
            </a:pathLst>
          </a:custGeom>
          <a:noFill/>
          <a:ln>
            <a:gradFill>
              <a:gsLst>
                <a:gs pos="50000">
                  <a:srgbClr val="D8DFF3">
                    <a:alpha val="0"/>
                  </a:srgbClr>
                </a:gs>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内容占位符 3">
            <a:extLst>
              <a:ext uri="{FF2B5EF4-FFF2-40B4-BE49-F238E27FC236}">
                <a16:creationId xmlns:a16="http://schemas.microsoft.com/office/drawing/2014/main" id="{7C9EAD6B-0B48-FCE6-D031-DE8751270C38}"/>
              </a:ext>
            </a:extLst>
          </p:cNvPr>
          <p:cNvSpPr>
            <a:spLocks noGrp="1"/>
          </p:cNvSpPr>
          <p:nvPr>
            <p:ph sz="quarter" idx="13"/>
          </p:nvPr>
        </p:nvSpPr>
        <p:spPr/>
        <p:txBody>
          <a:bodyPr>
            <a:noAutofit/>
          </a:bodyPr>
          <a:lstStyle/>
          <a:p>
            <a:r>
              <a:rPr lang="zh-CN" altLang="en-US" dirty="0"/>
              <a:t>计划改进点</a:t>
            </a:r>
            <a:endParaRPr lang="en-US" dirty="0"/>
          </a:p>
        </p:txBody>
      </p:sp>
      <p:sp>
        <p:nvSpPr>
          <p:cNvPr id="5" name="内容占位符 4">
            <a:extLst>
              <a:ext uri="{FF2B5EF4-FFF2-40B4-BE49-F238E27FC236}">
                <a16:creationId xmlns:a16="http://schemas.microsoft.com/office/drawing/2014/main" id="{D761BCA5-9E04-B6F1-F5A4-6CAEB7EE3A02}"/>
              </a:ext>
            </a:extLst>
          </p:cNvPr>
          <p:cNvSpPr>
            <a:spLocks noGrp="1"/>
          </p:cNvSpPr>
          <p:nvPr>
            <p:ph sz="quarter" idx="14"/>
          </p:nvPr>
        </p:nvSpPr>
        <p:spPr/>
        <p:txBody>
          <a:bodyPr/>
          <a:lstStyle/>
          <a:p>
            <a:r>
              <a:rPr lang="en-US" altLang="zh-CN" sz="900" dirty="0"/>
              <a:t>Plan to improve point</a:t>
            </a:r>
            <a:endParaRPr lang="zh-CN" altLang="en-US" sz="900" dirty="0"/>
          </a:p>
          <a:p>
            <a:endParaRPr lang="en-US" dirty="0"/>
          </a:p>
        </p:txBody>
      </p:sp>
      <p:sp>
        <p:nvSpPr>
          <p:cNvPr id="16" name="文本框 15">
            <a:extLst>
              <a:ext uri="{FF2B5EF4-FFF2-40B4-BE49-F238E27FC236}">
                <a16:creationId xmlns:a16="http://schemas.microsoft.com/office/drawing/2014/main" id="{E95CFD68-AEE9-4A9E-B43E-C04871D6DF6F}"/>
              </a:ext>
            </a:extLst>
          </p:cNvPr>
          <p:cNvSpPr txBox="1"/>
          <p:nvPr/>
        </p:nvSpPr>
        <p:spPr>
          <a:xfrm flipH="1">
            <a:off x="8663428" y="2673607"/>
            <a:ext cx="2520950" cy="400110"/>
          </a:xfrm>
          <a:prstGeom prst="rect">
            <a:avLst/>
          </a:prstGeom>
          <a:noFill/>
        </p:spPr>
        <p:txBody>
          <a:bodyPr wrap="square" rtlCol="0">
            <a:noAutofit/>
          </a:bodyPr>
          <a:lstStyle/>
          <a:p>
            <a:r>
              <a:rPr lang="zh-CN" altLang="en-US" sz="2000" kern="0" spc="200" dirty="0">
                <a:solidFill>
                  <a:schemeClr val="accent1"/>
                </a:solidFill>
                <a:latin typeface="+mj-ea"/>
                <a:ea typeface="+mj-ea"/>
                <a:cs typeface="+mn-ea"/>
                <a:sym typeface="+mn-lt"/>
              </a:rPr>
              <a:t>媒体覆盖</a:t>
            </a:r>
            <a:endParaRPr lang="zh-CN" altLang="en-US" sz="2000" dirty="0">
              <a:solidFill>
                <a:schemeClr val="tx1">
                  <a:lumMod val="85000"/>
                  <a:lumOff val="15000"/>
                </a:schemeClr>
              </a:solidFill>
              <a:latin typeface="+mj-ea"/>
              <a:ea typeface="+mj-ea"/>
              <a:cs typeface="+mn-ea"/>
              <a:sym typeface="+mn-lt"/>
            </a:endParaRPr>
          </a:p>
        </p:txBody>
      </p:sp>
      <p:sp>
        <p:nvSpPr>
          <p:cNvPr id="17" name="Content Placeholder 2">
            <a:extLst>
              <a:ext uri="{FF2B5EF4-FFF2-40B4-BE49-F238E27FC236}">
                <a16:creationId xmlns:a16="http://schemas.microsoft.com/office/drawing/2014/main" id="{F03FBE03-4822-41DE-2D5D-DC85AB3A6DB0}"/>
              </a:ext>
            </a:extLst>
          </p:cNvPr>
          <p:cNvSpPr txBox="1"/>
          <p:nvPr/>
        </p:nvSpPr>
        <p:spPr bwMode="auto">
          <a:xfrm flipH="1">
            <a:off x="8663428" y="2971061"/>
            <a:ext cx="3752807" cy="47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1219200" fontAlgn="base">
              <a:lnSpc>
                <a:spcPct val="150000"/>
              </a:lnSpc>
              <a:spcBef>
                <a:spcPts val="1335"/>
              </a:spcBef>
              <a:spcAft>
                <a:spcPct val="0"/>
              </a:spcAft>
            </a:pPr>
            <a:r>
              <a:rPr lang="zh-CN" altLang="en-US"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rPr>
              <a:t>全渠道媒体进行覆盖性宣传</a:t>
            </a:r>
            <a:endParaRPr lang="en-US" altLang="zh-CN"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endParaRPr>
          </a:p>
        </p:txBody>
      </p:sp>
      <p:sp>
        <p:nvSpPr>
          <p:cNvPr id="18" name="圆角矩形 575">
            <a:extLst>
              <a:ext uri="{FF2B5EF4-FFF2-40B4-BE49-F238E27FC236}">
                <a16:creationId xmlns:a16="http://schemas.microsoft.com/office/drawing/2014/main" id="{57AC208B-221B-97BF-E19F-86410C13F98F}"/>
              </a:ext>
            </a:extLst>
          </p:cNvPr>
          <p:cNvSpPr/>
          <p:nvPr/>
        </p:nvSpPr>
        <p:spPr>
          <a:xfrm>
            <a:off x="8437797" y="2777538"/>
            <a:ext cx="178678" cy="178678"/>
          </a:xfrm>
          <a:prstGeom prst="roundRect">
            <a:avLst>
              <a:gd name="adj" fmla="val 50000"/>
            </a:avLst>
          </a:prstGeom>
          <a:gradFill>
            <a:gsLst>
              <a:gs pos="0">
                <a:schemeClr val="accent2">
                  <a:lumMod val="60000"/>
                  <a:lumOff val="40000"/>
                </a:schemeClr>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12">
            <a:extLst>
              <a:ext uri="{FF2B5EF4-FFF2-40B4-BE49-F238E27FC236}">
                <a16:creationId xmlns:a16="http://schemas.microsoft.com/office/drawing/2014/main" id="{5F2F4A10-6A43-9019-8FA8-1BDC35F07045}"/>
              </a:ext>
            </a:extLst>
          </p:cNvPr>
          <p:cNvSpPr txBox="1"/>
          <p:nvPr/>
        </p:nvSpPr>
        <p:spPr>
          <a:xfrm flipH="1">
            <a:off x="9064714" y="3768576"/>
            <a:ext cx="2520950" cy="400050"/>
          </a:xfrm>
          <a:prstGeom prst="rect">
            <a:avLst/>
          </a:prstGeom>
          <a:noFill/>
        </p:spPr>
        <p:txBody>
          <a:bodyPr wrap="square" rtlCol="0">
            <a:noAutofit/>
          </a:bodyPr>
          <a:lstStyle/>
          <a:p>
            <a:r>
              <a:rPr lang="zh-CN" altLang="en-US" sz="2000" kern="0" spc="200" dirty="0">
                <a:solidFill>
                  <a:schemeClr val="accent1"/>
                </a:solidFill>
                <a:latin typeface="+mj-ea"/>
                <a:ea typeface="+mj-ea"/>
                <a:cs typeface="+mn-ea"/>
                <a:sym typeface="+mn-lt"/>
              </a:rPr>
              <a:t>提高粘性</a:t>
            </a:r>
            <a:endParaRPr lang="zh-CN" altLang="en-US" sz="2000" dirty="0">
              <a:solidFill>
                <a:schemeClr val="tx1">
                  <a:lumMod val="85000"/>
                  <a:lumOff val="15000"/>
                </a:schemeClr>
              </a:solidFill>
              <a:latin typeface="+mj-ea"/>
              <a:ea typeface="+mj-ea"/>
              <a:cs typeface="+mn-ea"/>
              <a:sym typeface="+mn-lt"/>
            </a:endParaRPr>
          </a:p>
        </p:txBody>
      </p:sp>
      <p:sp>
        <p:nvSpPr>
          <p:cNvPr id="14" name="Content Placeholder 2">
            <a:extLst>
              <a:ext uri="{FF2B5EF4-FFF2-40B4-BE49-F238E27FC236}">
                <a16:creationId xmlns:a16="http://schemas.microsoft.com/office/drawing/2014/main" id="{9C79CAA5-1BA7-E3AE-F55B-CFA431698C40}"/>
              </a:ext>
            </a:extLst>
          </p:cNvPr>
          <p:cNvSpPr txBox="1"/>
          <p:nvPr/>
        </p:nvSpPr>
        <p:spPr bwMode="auto">
          <a:xfrm flipH="1">
            <a:off x="8616475" y="4065831"/>
            <a:ext cx="3752807" cy="47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1219200" fontAlgn="base">
              <a:lnSpc>
                <a:spcPct val="150000"/>
              </a:lnSpc>
              <a:spcBef>
                <a:spcPts val="1335"/>
              </a:spcBef>
              <a:spcAft>
                <a:spcPct val="0"/>
              </a:spcAft>
            </a:pPr>
            <a:r>
              <a:rPr lang="zh-CN" altLang="en-US"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rPr>
              <a:t>补贴引导用户活跃，引导分享内容</a:t>
            </a:r>
            <a:endParaRPr lang="en-US" altLang="zh-CN"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endParaRPr>
          </a:p>
        </p:txBody>
      </p:sp>
      <p:sp>
        <p:nvSpPr>
          <p:cNvPr id="15" name="圆角矩形 575">
            <a:extLst>
              <a:ext uri="{FF2B5EF4-FFF2-40B4-BE49-F238E27FC236}">
                <a16:creationId xmlns:a16="http://schemas.microsoft.com/office/drawing/2014/main" id="{585CF8B2-FC36-1F00-E069-AA2582BECF4E}"/>
              </a:ext>
            </a:extLst>
          </p:cNvPr>
          <p:cNvSpPr/>
          <p:nvPr/>
        </p:nvSpPr>
        <p:spPr>
          <a:xfrm>
            <a:off x="8724879" y="3872308"/>
            <a:ext cx="178678" cy="178678"/>
          </a:xfrm>
          <a:prstGeom prst="roundRect">
            <a:avLst>
              <a:gd name="adj" fmla="val 50000"/>
            </a:avLst>
          </a:prstGeom>
          <a:gradFill>
            <a:gsLst>
              <a:gs pos="0">
                <a:schemeClr val="accent2">
                  <a:lumMod val="60000"/>
                  <a:lumOff val="40000"/>
                </a:schemeClr>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 name="文本框 9">
            <a:extLst>
              <a:ext uri="{FF2B5EF4-FFF2-40B4-BE49-F238E27FC236}">
                <a16:creationId xmlns:a16="http://schemas.microsoft.com/office/drawing/2014/main" id="{5EE80393-BCE9-DACB-1283-108D302DCA0E}"/>
              </a:ext>
            </a:extLst>
          </p:cNvPr>
          <p:cNvSpPr txBox="1"/>
          <p:nvPr/>
        </p:nvSpPr>
        <p:spPr>
          <a:xfrm flipH="1">
            <a:off x="8814218" y="4820479"/>
            <a:ext cx="2520950" cy="400050"/>
          </a:xfrm>
          <a:prstGeom prst="rect">
            <a:avLst/>
          </a:prstGeom>
          <a:noFill/>
        </p:spPr>
        <p:txBody>
          <a:bodyPr wrap="square" rtlCol="0">
            <a:noAutofit/>
          </a:bodyPr>
          <a:lstStyle/>
          <a:p>
            <a:r>
              <a:rPr lang="zh-CN" altLang="en-US" sz="2000" kern="0" spc="200" dirty="0">
                <a:solidFill>
                  <a:schemeClr val="accent1"/>
                </a:solidFill>
                <a:latin typeface="+mj-ea"/>
                <a:ea typeface="+mj-ea"/>
                <a:cs typeface="+mn-ea"/>
                <a:sym typeface="+mn-lt"/>
              </a:rPr>
              <a:t>促进活跃</a:t>
            </a:r>
            <a:endParaRPr lang="zh-CN" altLang="en-US" sz="2000" dirty="0">
              <a:solidFill>
                <a:schemeClr val="tx1">
                  <a:lumMod val="85000"/>
                  <a:lumOff val="15000"/>
                </a:schemeClr>
              </a:solidFill>
              <a:latin typeface="+mj-ea"/>
              <a:ea typeface="+mj-ea"/>
              <a:cs typeface="+mn-ea"/>
              <a:sym typeface="+mn-lt"/>
            </a:endParaRPr>
          </a:p>
        </p:txBody>
      </p:sp>
      <p:sp>
        <p:nvSpPr>
          <p:cNvPr id="11" name="Content Placeholder 2">
            <a:extLst>
              <a:ext uri="{FF2B5EF4-FFF2-40B4-BE49-F238E27FC236}">
                <a16:creationId xmlns:a16="http://schemas.microsoft.com/office/drawing/2014/main" id="{62F11586-5127-8A56-1610-84E821ACDD0C}"/>
              </a:ext>
            </a:extLst>
          </p:cNvPr>
          <p:cNvSpPr txBox="1"/>
          <p:nvPr/>
        </p:nvSpPr>
        <p:spPr bwMode="auto">
          <a:xfrm flipH="1">
            <a:off x="8800194" y="5117933"/>
            <a:ext cx="3752807" cy="47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1219200" fontAlgn="base">
              <a:lnSpc>
                <a:spcPct val="150000"/>
              </a:lnSpc>
              <a:spcBef>
                <a:spcPts val="1335"/>
              </a:spcBef>
              <a:spcAft>
                <a:spcPct val="0"/>
              </a:spcAft>
            </a:pPr>
            <a:r>
              <a:rPr lang="zh-CN" altLang="en-US"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rPr>
              <a:t>让用户积极活跃在平台，提高内容积累</a:t>
            </a:r>
            <a:endParaRPr lang="en-US" altLang="zh-CN"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endParaRPr>
          </a:p>
        </p:txBody>
      </p:sp>
      <p:sp>
        <p:nvSpPr>
          <p:cNvPr id="12" name="圆角矩形 575">
            <a:extLst>
              <a:ext uri="{FF2B5EF4-FFF2-40B4-BE49-F238E27FC236}">
                <a16:creationId xmlns:a16="http://schemas.microsoft.com/office/drawing/2014/main" id="{42F4677F-E1FF-5699-3A0D-E3E2785F712D}"/>
              </a:ext>
            </a:extLst>
          </p:cNvPr>
          <p:cNvSpPr/>
          <p:nvPr/>
        </p:nvSpPr>
        <p:spPr>
          <a:xfrm>
            <a:off x="8490474" y="4924410"/>
            <a:ext cx="178678" cy="178678"/>
          </a:xfrm>
          <a:prstGeom prst="roundRect">
            <a:avLst>
              <a:gd name="adj" fmla="val 50000"/>
            </a:avLst>
          </a:prstGeom>
          <a:gradFill>
            <a:gsLst>
              <a:gs pos="0">
                <a:schemeClr val="accent2">
                  <a:lumMod val="60000"/>
                  <a:lumOff val="40000"/>
                </a:schemeClr>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1" name="图形 20">
            <a:extLst>
              <a:ext uri="{FF2B5EF4-FFF2-40B4-BE49-F238E27FC236}">
                <a16:creationId xmlns:a16="http://schemas.microsoft.com/office/drawing/2014/main" id="{17C539B6-7296-9DE6-FF02-A4AA793F00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8322" y="1983991"/>
            <a:ext cx="461659" cy="461659"/>
          </a:xfrm>
          <a:prstGeom prst="rect">
            <a:avLst/>
          </a:prstGeom>
        </p:spPr>
      </p:pic>
      <p:sp>
        <p:nvSpPr>
          <p:cNvPr id="22" name="圆角矩形 575">
            <a:extLst>
              <a:ext uri="{FF2B5EF4-FFF2-40B4-BE49-F238E27FC236}">
                <a16:creationId xmlns:a16="http://schemas.microsoft.com/office/drawing/2014/main" id="{78818796-F8E9-D1D7-16BC-37B60EF231E0}"/>
              </a:ext>
            </a:extLst>
          </p:cNvPr>
          <p:cNvSpPr/>
          <p:nvPr/>
        </p:nvSpPr>
        <p:spPr>
          <a:xfrm flipH="1">
            <a:off x="4947165" y="2742352"/>
            <a:ext cx="2520950" cy="2520950"/>
          </a:xfrm>
          <a:prstGeom prst="roundRect">
            <a:avLst>
              <a:gd name="adj" fmla="val 50000"/>
            </a:avLst>
          </a:prstGeom>
          <a:gradFill>
            <a:gsLst>
              <a:gs pos="0">
                <a:schemeClr val="accent2">
                  <a:lumMod val="60000"/>
                  <a:lumOff val="40000"/>
                </a:schemeClr>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3" name="图形 22">
            <a:extLst>
              <a:ext uri="{FF2B5EF4-FFF2-40B4-BE49-F238E27FC236}">
                <a16:creationId xmlns:a16="http://schemas.microsoft.com/office/drawing/2014/main" id="{C50076B5-3711-0FB8-EAB5-27F3C3C6FD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6487" y="1974085"/>
            <a:ext cx="471902" cy="471902"/>
          </a:xfrm>
          <a:prstGeom prst="rect">
            <a:avLst/>
          </a:prstGeom>
        </p:spPr>
      </p:pic>
      <p:sp>
        <p:nvSpPr>
          <p:cNvPr id="26" name="文本框 25">
            <a:extLst>
              <a:ext uri="{FF2B5EF4-FFF2-40B4-BE49-F238E27FC236}">
                <a16:creationId xmlns:a16="http://schemas.microsoft.com/office/drawing/2014/main" id="{9438DA7E-FF01-43A3-BCEE-290542EF63A7}"/>
              </a:ext>
            </a:extLst>
          </p:cNvPr>
          <p:cNvSpPr txBox="1"/>
          <p:nvPr/>
        </p:nvSpPr>
        <p:spPr>
          <a:xfrm>
            <a:off x="1839925" y="2673607"/>
            <a:ext cx="2520950" cy="400050"/>
          </a:xfrm>
          <a:prstGeom prst="rect">
            <a:avLst/>
          </a:prstGeom>
          <a:noFill/>
        </p:spPr>
        <p:txBody>
          <a:bodyPr wrap="square" rtlCol="0">
            <a:noAutofit/>
          </a:bodyPr>
          <a:lstStyle/>
          <a:p>
            <a:pPr algn="ctr"/>
            <a:r>
              <a:rPr lang="zh-CN" altLang="en-US" sz="2000" kern="0" spc="200" dirty="0">
                <a:solidFill>
                  <a:schemeClr val="accent1"/>
                </a:solidFill>
                <a:latin typeface="+mj-ea"/>
                <a:ea typeface="+mj-ea"/>
                <a:cs typeface="+mn-ea"/>
                <a:sym typeface="+mn-lt"/>
              </a:rPr>
              <a:t>审核资质</a:t>
            </a:r>
            <a:endParaRPr lang="zh-CN" altLang="en-US" sz="2000" dirty="0">
              <a:solidFill>
                <a:schemeClr val="tx1">
                  <a:lumMod val="85000"/>
                  <a:lumOff val="15000"/>
                </a:schemeClr>
              </a:solidFill>
              <a:latin typeface="+mj-ea"/>
              <a:ea typeface="+mj-ea"/>
              <a:cs typeface="+mn-ea"/>
              <a:sym typeface="+mn-lt"/>
            </a:endParaRPr>
          </a:p>
        </p:txBody>
      </p:sp>
      <p:sp>
        <p:nvSpPr>
          <p:cNvPr id="27" name="Content Placeholder 2">
            <a:extLst>
              <a:ext uri="{FF2B5EF4-FFF2-40B4-BE49-F238E27FC236}">
                <a16:creationId xmlns:a16="http://schemas.microsoft.com/office/drawing/2014/main" id="{8FC11AD4-96B0-6BEE-31ED-3EB9923C5F5F}"/>
              </a:ext>
            </a:extLst>
          </p:cNvPr>
          <p:cNvSpPr txBox="1"/>
          <p:nvPr/>
        </p:nvSpPr>
        <p:spPr bwMode="auto">
          <a:xfrm>
            <a:off x="245671" y="2971061"/>
            <a:ext cx="3752807" cy="47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1219200" fontAlgn="base">
              <a:lnSpc>
                <a:spcPct val="150000"/>
              </a:lnSpc>
              <a:spcBef>
                <a:spcPts val="1335"/>
              </a:spcBef>
              <a:spcAft>
                <a:spcPct val="0"/>
              </a:spcAft>
            </a:pPr>
            <a:r>
              <a:rPr lang="zh-CN" altLang="en-US"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rPr>
              <a:t>细化供应商审核政策，保障优质资源</a:t>
            </a:r>
            <a:endParaRPr lang="en-US" altLang="zh-CN"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endParaRPr>
          </a:p>
        </p:txBody>
      </p:sp>
      <p:sp>
        <p:nvSpPr>
          <p:cNvPr id="28" name="圆角矩形 575">
            <a:extLst>
              <a:ext uri="{FF2B5EF4-FFF2-40B4-BE49-F238E27FC236}">
                <a16:creationId xmlns:a16="http://schemas.microsoft.com/office/drawing/2014/main" id="{04EC661A-7E56-8B48-1D9A-299013D7E7F6}"/>
              </a:ext>
            </a:extLst>
          </p:cNvPr>
          <p:cNvSpPr/>
          <p:nvPr/>
        </p:nvSpPr>
        <p:spPr>
          <a:xfrm flipH="1">
            <a:off x="3895115" y="2777538"/>
            <a:ext cx="178678" cy="178678"/>
          </a:xfrm>
          <a:prstGeom prst="roundRect">
            <a:avLst>
              <a:gd name="adj" fmla="val 50000"/>
            </a:avLst>
          </a:prstGeom>
          <a:gradFill>
            <a:gsLst>
              <a:gs pos="0">
                <a:schemeClr val="accent2">
                  <a:lumMod val="60000"/>
                  <a:lumOff val="40000"/>
                </a:schemeClr>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文本框 29">
            <a:extLst>
              <a:ext uri="{FF2B5EF4-FFF2-40B4-BE49-F238E27FC236}">
                <a16:creationId xmlns:a16="http://schemas.microsoft.com/office/drawing/2014/main" id="{52EE0D99-AA82-1FC2-8ED3-5DA229338F3E}"/>
              </a:ext>
            </a:extLst>
          </p:cNvPr>
          <p:cNvSpPr txBox="1"/>
          <p:nvPr/>
        </p:nvSpPr>
        <p:spPr>
          <a:xfrm>
            <a:off x="1552843" y="3768377"/>
            <a:ext cx="2520950" cy="400050"/>
          </a:xfrm>
          <a:prstGeom prst="rect">
            <a:avLst/>
          </a:prstGeom>
          <a:noFill/>
        </p:spPr>
        <p:txBody>
          <a:bodyPr wrap="square" rtlCol="0">
            <a:noAutofit/>
          </a:bodyPr>
          <a:lstStyle/>
          <a:p>
            <a:pPr algn="ctr"/>
            <a:r>
              <a:rPr lang="zh-CN" altLang="en-US" sz="2000" kern="0" spc="200" dirty="0">
                <a:solidFill>
                  <a:schemeClr val="accent1"/>
                </a:solidFill>
                <a:latin typeface="+mj-ea"/>
                <a:ea typeface="+mj-ea"/>
                <a:cs typeface="+mn-ea"/>
                <a:sym typeface="+mn-lt"/>
              </a:rPr>
              <a:t>完善体系</a:t>
            </a:r>
            <a:endParaRPr lang="zh-CN" altLang="en-US" sz="2000" dirty="0">
              <a:solidFill>
                <a:schemeClr val="tx1">
                  <a:lumMod val="85000"/>
                  <a:lumOff val="15000"/>
                </a:schemeClr>
              </a:solidFill>
              <a:latin typeface="+mj-ea"/>
              <a:ea typeface="+mj-ea"/>
              <a:cs typeface="+mn-ea"/>
              <a:sym typeface="+mn-lt"/>
            </a:endParaRPr>
          </a:p>
        </p:txBody>
      </p:sp>
      <p:sp>
        <p:nvSpPr>
          <p:cNvPr id="31" name="Content Placeholder 2">
            <a:extLst>
              <a:ext uri="{FF2B5EF4-FFF2-40B4-BE49-F238E27FC236}">
                <a16:creationId xmlns:a16="http://schemas.microsoft.com/office/drawing/2014/main" id="{A144C9C8-98C3-B282-905E-7B33BA768942}"/>
              </a:ext>
            </a:extLst>
          </p:cNvPr>
          <p:cNvSpPr txBox="1"/>
          <p:nvPr/>
        </p:nvSpPr>
        <p:spPr bwMode="auto">
          <a:xfrm>
            <a:off x="-41411" y="4065831"/>
            <a:ext cx="3752807" cy="47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1219200" fontAlgn="base">
              <a:lnSpc>
                <a:spcPct val="150000"/>
              </a:lnSpc>
              <a:spcBef>
                <a:spcPts val="1335"/>
              </a:spcBef>
              <a:spcAft>
                <a:spcPct val="0"/>
              </a:spcAft>
            </a:pPr>
            <a:r>
              <a:rPr lang="zh-CN" altLang="en-US"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rPr>
              <a:t>完善平台的子发展体系，形成良性循环</a:t>
            </a:r>
            <a:endParaRPr lang="en-US" altLang="zh-CN"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endParaRPr>
          </a:p>
        </p:txBody>
      </p:sp>
      <p:sp>
        <p:nvSpPr>
          <p:cNvPr id="32" name="圆角矩形 575">
            <a:extLst>
              <a:ext uri="{FF2B5EF4-FFF2-40B4-BE49-F238E27FC236}">
                <a16:creationId xmlns:a16="http://schemas.microsoft.com/office/drawing/2014/main" id="{5A3F29D6-4C2D-F4A7-0332-A8119D5A8925}"/>
              </a:ext>
            </a:extLst>
          </p:cNvPr>
          <p:cNvSpPr/>
          <p:nvPr/>
        </p:nvSpPr>
        <p:spPr>
          <a:xfrm flipH="1">
            <a:off x="3608033" y="3872308"/>
            <a:ext cx="178678" cy="178678"/>
          </a:xfrm>
          <a:prstGeom prst="roundRect">
            <a:avLst>
              <a:gd name="adj" fmla="val 50000"/>
            </a:avLst>
          </a:prstGeom>
          <a:gradFill>
            <a:gsLst>
              <a:gs pos="0">
                <a:schemeClr val="accent2">
                  <a:lumMod val="60000"/>
                  <a:lumOff val="40000"/>
                </a:schemeClr>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文本框 33">
            <a:extLst>
              <a:ext uri="{FF2B5EF4-FFF2-40B4-BE49-F238E27FC236}">
                <a16:creationId xmlns:a16="http://schemas.microsoft.com/office/drawing/2014/main" id="{78DC1EA3-8494-82C6-E1B0-162B3E83F531}"/>
              </a:ext>
            </a:extLst>
          </p:cNvPr>
          <p:cNvSpPr txBox="1"/>
          <p:nvPr/>
        </p:nvSpPr>
        <p:spPr>
          <a:xfrm>
            <a:off x="1787248" y="4820479"/>
            <a:ext cx="2520950" cy="400050"/>
          </a:xfrm>
          <a:prstGeom prst="rect">
            <a:avLst/>
          </a:prstGeom>
          <a:noFill/>
        </p:spPr>
        <p:txBody>
          <a:bodyPr wrap="square" rtlCol="0">
            <a:noAutofit/>
          </a:bodyPr>
          <a:lstStyle/>
          <a:p>
            <a:pPr algn="ctr"/>
            <a:r>
              <a:rPr lang="zh-CN" altLang="en-US" sz="2000" kern="0" spc="200" dirty="0">
                <a:solidFill>
                  <a:schemeClr val="accent1"/>
                </a:solidFill>
                <a:latin typeface="+mj-ea"/>
                <a:ea typeface="+mj-ea"/>
                <a:cs typeface="+mn-ea"/>
                <a:sym typeface="+mn-lt"/>
              </a:rPr>
              <a:t>提升体量</a:t>
            </a:r>
            <a:endParaRPr lang="zh-CN" altLang="en-US" sz="2000" dirty="0">
              <a:solidFill>
                <a:schemeClr val="tx1">
                  <a:lumMod val="85000"/>
                  <a:lumOff val="15000"/>
                </a:schemeClr>
              </a:solidFill>
              <a:latin typeface="+mj-ea"/>
              <a:ea typeface="+mj-ea"/>
              <a:cs typeface="+mn-ea"/>
              <a:sym typeface="+mn-lt"/>
            </a:endParaRPr>
          </a:p>
        </p:txBody>
      </p:sp>
      <p:sp>
        <p:nvSpPr>
          <p:cNvPr id="35" name="Content Placeholder 2">
            <a:extLst>
              <a:ext uri="{FF2B5EF4-FFF2-40B4-BE49-F238E27FC236}">
                <a16:creationId xmlns:a16="http://schemas.microsoft.com/office/drawing/2014/main" id="{59408200-D0C4-559A-88E9-DA207A0FC969}"/>
              </a:ext>
            </a:extLst>
          </p:cNvPr>
          <p:cNvSpPr txBox="1"/>
          <p:nvPr/>
        </p:nvSpPr>
        <p:spPr bwMode="auto">
          <a:xfrm>
            <a:off x="-41844" y="5117933"/>
            <a:ext cx="3752807" cy="47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zh-CN" altLang="en-US"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rPr>
              <a:t>持续地推宣传提升商家体量</a:t>
            </a:r>
            <a:endParaRPr lang="en-US" altLang="zh-CN" sz="1400" dirty="0">
              <a:solidFill>
                <a:schemeClr val="bg1">
                  <a:lumMod val="65000"/>
                </a:schemeClr>
              </a:solidFill>
              <a:latin typeface="OPPOSans R" panose="00020600040101010101" pitchFamily="18" charset="-122"/>
              <a:ea typeface="OPPOSans R" panose="00020600040101010101" pitchFamily="18" charset="-122"/>
              <a:cs typeface="OPPOSans R" panose="00020600040101010101" pitchFamily="18" charset="-122"/>
              <a:sym typeface="+mn-lt"/>
            </a:endParaRPr>
          </a:p>
        </p:txBody>
      </p:sp>
      <p:sp>
        <p:nvSpPr>
          <p:cNvPr id="36" name="圆角矩形 575">
            <a:extLst>
              <a:ext uri="{FF2B5EF4-FFF2-40B4-BE49-F238E27FC236}">
                <a16:creationId xmlns:a16="http://schemas.microsoft.com/office/drawing/2014/main" id="{0EAF00B3-7538-49BA-92E7-E4D1324B01B6}"/>
              </a:ext>
            </a:extLst>
          </p:cNvPr>
          <p:cNvSpPr/>
          <p:nvPr/>
        </p:nvSpPr>
        <p:spPr>
          <a:xfrm flipH="1">
            <a:off x="3842438" y="4924410"/>
            <a:ext cx="178678" cy="178678"/>
          </a:xfrm>
          <a:prstGeom prst="roundRect">
            <a:avLst>
              <a:gd name="adj" fmla="val 50000"/>
            </a:avLst>
          </a:prstGeom>
          <a:gradFill>
            <a:gsLst>
              <a:gs pos="0">
                <a:schemeClr val="accent2">
                  <a:lumMod val="60000"/>
                  <a:lumOff val="40000"/>
                </a:schemeClr>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2" name="组合 1">
            <a:extLst>
              <a:ext uri="{FF2B5EF4-FFF2-40B4-BE49-F238E27FC236}">
                <a16:creationId xmlns:a16="http://schemas.microsoft.com/office/drawing/2014/main" id="{65FFABE3-1E67-8A7A-785F-A51EF6F085E7}"/>
              </a:ext>
            </a:extLst>
          </p:cNvPr>
          <p:cNvGrpSpPr/>
          <p:nvPr/>
        </p:nvGrpSpPr>
        <p:grpSpPr>
          <a:xfrm>
            <a:off x="4720765" y="1433104"/>
            <a:ext cx="2546172" cy="3281106"/>
            <a:chOff x="7130611" y="1023075"/>
            <a:chExt cx="4137445" cy="5331688"/>
          </a:xfrm>
        </p:grpSpPr>
        <p:sp>
          <p:nvSpPr>
            <p:cNvPr id="37" name="矩形: 圆角 36">
              <a:extLst>
                <a:ext uri="{FF2B5EF4-FFF2-40B4-BE49-F238E27FC236}">
                  <a16:creationId xmlns:a16="http://schemas.microsoft.com/office/drawing/2014/main" id="{88941BD9-F332-3278-30F5-5216511BCB1D}"/>
                </a:ext>
              </a:extLst>
            </p:cNvPr>
            <p:cNvSpPr/>
            <p:nvPr/>
          </p:nvSpPr>
          <p:spPr>
            <a:xfrm>
              <a:off x="10691983" y="4657337"/>
              <a:ext cx="374287" cy="374287"/>
            </a:xfrm>
            <a:prstGeom prst="roundRect">
              <a:avLst/>
            </a:prstGeom>
            <a:gradFill>
              <a:gsLst>
                <a:gs pos="0">
                  <a:schemeClr val="accent2">
                    <a:lumMod val="60000"/>
                    <a:lumOff val="40000"/>
                  </a:schemeClr>
                </a:gs>
                <a:gs pos="100000">
                  <a:schemeClr val="accent2">
                    <a:alpha val="21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8" name="矩形: 圆角 37">
              <a:extLst>
                <a:ext uri="{FF2B5EF4-FFF2-40B4-BE49-F238E27FC236}">
                  <a16:creationId xmlns:a16="http://schemas.microsoft.com/office/drawing/2014/main" id="{54F2964E-E849-7D49-AB34-4A98B679234E}"/>
                </a:ext>
              </a:extLst>
            </p:cNvPr>
            <p:cNvSpPr/>
            <p:nvPr/>
          </p:nvSpPr>
          <p:spPr>
            <a:xfrm>
              <a:off x="8075612" y="1023075"/>
              <a:ext cx="2835275" cy="5331688"/>
            </a:xfrm>
            <a:prstGeom prst="roundRect">
              <a:avLst>
                <a:gd name="adj" fmla="val 4245"/>
              </a:avLst>
            </a:prstGeom>
            <a:solidFill>
              <a:schemeClr val="bg1"/>
            </a:solidFill>
            <a:ln w="53975">
              <a:solidFill>
                <a:schemeClr val="tx1"/>
              </a:solidFill>
            </a:ln>
            <a:effectLst>
              <a:outerShdw blurRad="241300" dist="165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矩形: 圆角 38">
              <a:extLst>
                <a:ext uri="{FF2B5EF4-FFF2-40B4-BE49-F238E27FC236}">
                  <a16:creationId xmlns:a16="http://schemas.microsoft.com/office/drawing/2014/main" id="{34B7DCC4-1C78-E18F-9BE1-1548145465D7}"/>
                </a:ext>
              </a:extLst>
            </p:cNvPr>
            <p:cNvSpPr/>
            <p:nvPr/>
          </p:nvSpPr>
          <p:spPr>
            <a:xfrm>
              <a:off x="10660044" y="1918919"/>
              <a:ext cx="608012" cy="608012"/>
            </a:xfrm>
            <a:prstGeom prst="roundRect">
              <a:avLst/>
            </a:prstGeom>
            <a:gradFill>
              <a:gsLst>
                <a:gs pos="0">
                  <a:schemeClr val="accent2">
                    <a:lumMod val="60000"/>
                    <a:lumOff val="40000"/>
                  </a:schemeClr>
                </a:gs>
                <a:gs pos="100000">
                  <a:schemeClr val="accent2"/>
                </a:gs>
              </a:gsLst>
              <a:lin ang="2700000" scaled="1"/>
            </a:gradFill>
            <a:ln>
              <a:noFill/>
            </a:ln>
            <a:effectLst>
              <a:outerShdw blurRad="114300" dist="114300" dir="2700000" algn="tl" rotWithShape="0">
                <a:schemeClr val="accent2">
                  <a:lumMod val="7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矩形: 圆角 39">
              <a:extLst>
                <a:ext uri="{FF2B5EF4-FFF2-40B4-BE49-F238E27FC236}">
                  <a16:creationId xmlns:a16="http://schemas.microsoft.com/office/drawing/2014/main" id="{B0662428-11C3-2F39-4D4F-70093745DED1}"/>
                </a:ext>
              </a:extLst>
            </p:cNvPr>
            <p:cNvSpPr/>
            <p:nvPr/>
          </p:nvSpPr>
          <p:spPr>
            <a:xfrm>
              <a:off x="7709307" y="4207190"/>
              <a:ext cx="608012" cy="608012"/>
            </a:xfrm>
            <a:prstGeom prst="roundRect">
              <a:avLst/>
            </a:prstGeom>
            <a:gradFill>
              <a:gsLst>
                <a:gs pos="0">
                  <a:schemeClr val="accent1">
                    <a:lumMod val="60000"/>
                    <a:lumOff val="40000"/>
                  </a:schemeClr>
                </a:gs>
                <a:gs pos="100000">
                  <a:schemeClr val="accent1"/>
                </a:gs>
              </a:gsLst>
              <a:lin ang="2700000" scaled="1"/>
            </a:gradFill>
            <a:ln>
              <a:noFill/>
            </a:ln>
            <a:effectLst>
              <a:outerShdw blurRad="139700" dist="1143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1" name="矩形: 圆角 40">
              <a:extLst>
                <a:ext uri="{FF2B5EF4-FFF2-40B4-BE49-F238E27FC236}">
                  <a16:creationId xmlns:a16="http://schemas.microsoft.com/office/drawing/2014/main" id="{39706781-F836-08B7-021D-34FC19A3E060}"/>
                </a:ext>
              </a:extLst>
            </p:cNvPr>
            <p:cNvSpPr/>
            <p:nvPr/>
          </p:nvSpPr>
          <p:spPr>
            <a:xfrm>
              <a:off x="7130611" y="2451603"/>
              <a:ext cx="494865" cy="494865"/>
            </a:xfrm>
            <a:prstGeom prst="roundRect">
              <a:avLst/>
            </a:prstGeom>
            <a:gradFill>
              <a:gsLst>
                <a:gs pos="0">
                  <a:schemeClr val="accent2">
                    <a:lumMod val="60000"/>
                    <a:lumOff val="40000"/>
                  </a:schemeClr>
                </a:gs>
                <a:gs pos="100000">
                  <a:schemeClr val="accent2">
                    <a:alpha val="2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2" name="矩形: 圆角 41">
              <a:extLst>
                <a:ext uri="{FF2B5EF4-FFF2-40B4-BE49-F238E27FC236}">
                  <a16:creationId xmlns:a16="http://schemas.microsoft.com/office/drawing/2014/main" id="{0695D80A-5CB9-D409-6D15-6131A8F5E323}"/>
                </a:ext>
              </a:extLst>
            </p:cNvPr>
            <p:cNvSpPr/>
            <p:nvPr/>
          </p:nvSpPr>
          <p:spPr>
            <a:xfrm>
              <a:off x="10973186" y="3281565"/>
              <a:ext cx="294870" cy="294870"/>
            </a:xfrm>
            <a:prstGeom prst="roundRect">
              <a:avLst/>
            </a:prstGeom>
            <a:gradFill>
              <a:gsLst>
                <a:gs pos="0">
                  <a:schemeClr val="accent3">
                    <a:lumMod val="60000"/>
                    <a:lumOff val="40000"/>
                  </a:schemeClr>
                </a:gs>
                <a:gs pos="100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3" name="图形 11">
              <a:extLst>
                <a:ext uri="{FF2B5EF4-FFF2-40B4-BE49-F238E27FC236}">
                  <a16:creationId xmlns:a16="http://schemas.microsoft.com/office/drawing/2014/main" id="{94493A53-D6EE-00F8-C8B7-F884E5A46CEF}"/>
                </a:ext>
              </a:extLst>
            </p:cNvPr>
            <p:cNvGrpSpPr/>
            <p:nvPr/>
          </p:nvGrpSpPr>
          <p:grpSpPr>
            <a:xfrm>
              <a:off x="10823326" y="2056953"/>
              <a:ext cx="280039" cy="306172"/>
              <a:chOff x="10776645" y="1052736"/>
              <a:chExt cx="206658" cy="225944"/>
            </a:xfrm>
            <a:solidFill>
              <a:schemeClr val="bg1"/>
            </a:solidFill>
          </p:grpSpPr>
          <p:sp>
            <p:nvSpPr>
              <p:cNvPr id="44" name="任意多边形: 形状 43">
                <a:extLst>
                  <a:ext uri="{FF2B5EF4-FFF2-40B4-BE49-F238E27FC236}">
                    <a16:creationId xmlns:a16="http://schemas.microsoft.com/office/drawing/2014/main" id="{E40A0B75-1C98-DD73-B475-B7FFDC1055B3}"/>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grpFill/>
              <a:ln w="3494" cap="flat">
                <a:noFill/>
                <a:prstDash val="solid"/>
                <a:miter/>
              </a:ln>
            </p:spPr>
            <p:txBody>
              <a:bodyPr rtlCol="0" anchor="ctr">
                <a:noAutofit/>
              </a:bodyPr>
              <a:lstStyle/>
              <a:p>
                <a:endParaRPr lang="en-US"/>
              </a:p>
            </p:txBody>
          </p:sp>
          <p:sp>
            <p:nvSpPr>
              <p:cNvPr id="45" name="任意多边形: 形状 44">
                <a:extLst>
                  <a:ext uri="{FF2B5EF4-FFF2-40B4-BE49-F238E27FC236}">
                    <a16:creationId xmlns:a16="http://schemas.microsoft.com/office/drawing/2014/main" id="{447E7213-8A57-A05C-B624-4767DE373C1C}"/>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grpFill/>
              <a:ln w="3494" cap="flat">
                <a:noFill/>
                <a:prstDash val="solid"/>
                <a:miter/>
              </a:ln>
            </p:spPr>
            <p:txBody>
              <a:bodyPr rtlCol="0" anchor="ctr">
                <a:noAutofit/>
              </a:bodyPr>
              <a:lstStyle/>
              <a:p>
                <a:endParaRPr lang="en-US"/>
              </a:p>
            </p:txBody>
          </p:sp>
        </p:grpSp>
        <p:sp>
          <p:nvSpPr>
            <p:cNvPr id="46" name="任意多边形: 形状 45">
              <a:extLst>
                <a:ext uri="{FF2B5EF4-FFF2-40B4-BE49-F238E27FC236}">
                  <a16:creationId xmlns:a16="http://schemas.microsoft.com/office/drawing/2014/main" id="{F0588F4F-C9CD-E3D9-1B93-D2C3CC4BD4C8}"/>
                </a:ext>
              </a:extLst>
            </p:cNvPr>
            <p:cNvSpPr/>
            <p:nvPr/>
          </p:nvSpPr>
          <p:spPr>
            <a:xfrm>
              <a:off x="7844203" y="4334101"/>
              <a:ext cx="338219" cy="323236"/>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chemeClr val="bg1"/>
            </a:solidFill>
            <a:ln w="3494" cap="flat">
              <a:noFill/>
              <a:prstDash val="solid"/>
              <a:miter/>
            </a:ln>
          </p:spPr>
          <p:txBody>
            <a:bodyPr rtlCol="0" anchor="ctr">
              <a:noAutofit/>
            </a:bodyPr>
            <a:lstStyle/>
            <a:p>
              <a:endParaRPr lang="en-US"/>
            </a:p>
          </p:txBody>
        </p:sp>
        <p:grpSp>
          <p:nvGrpSpPr>
            <p:cNvPr id="47" name="图形 11">
              <a:extLst>
                <a:ext uri="{FF2B5EF4-FFF2-40B4-BE49-F238E27FC236}">
                  <a16:creationId xmlns:a16="http://schemas.microsoft.com/office/drawing/2014/main" id="{AA1E0D18-72E3-48B1-62DC-E30724FAF435}"/>
                </a:ext>
              </a:extLst>
            </p:cNvPr>
            <p:cNvGrpSpPr/>
            <p:nvPr/>
          </p:nvGrpSpPr>
          <p:grpSpPr>
            <a:xfrm>
              <a:off x="9628569" y="1419958"/>
              <a:ext cx="946804" cy="497444"/>
              <a:chOff x="6988273" y="3586830"/>
              <a:chExt cx="990634" cy="520472"/>
            </a:xfrm>
          </p:grpSpPr>
          <p:sp>
            <p:nvSpPr>
              <p:cNvPr id="48" name="任意多边形: 形状 47">
                <a:extLst>
                  <a:ext uri="{FF2B5EF4-FFF2-40B4-BE49-F238E27FC236}">
                    <a16:creationId xmlns:a16="http://schemas.microsoft.com/office/drawing/2014/main" id="{82ACA275-F9FF-7541-E547-D61EC6A915EB}"/>
                  </a:ext>
                </a:extLst>
              </p:cNvPr>
              <p:cNvSpPr/>
              <p:nvPr/>
            </p:nvSpPr>
            <p:spPr>
              <a:xfrm>
                <a:off x="6988273" y="3586830"/>
                <a:ext cx="990634" cy="520472"/>
              </a:xfrm>
              <a:custGeom>
                <a:avLst/>
                <a:gdLst>
                  <a:gd name="connsiteX0" fmla="*/ 990635 w 990634"/>
                  <a:gd name="connsiteY0" fmla="*/ 115925 h 520472"/>
                  <a:gd name="connsiteX1" fmla="*/ 990635 w 990634"/>
                  <a:gd name="connsiteY1" fmla="*/ 260254 h 520472"/>
                  <a:gd name="connsiteX2" fmla="*/ 874745 w 990634"/>
                  <a:gd name="connsiteY2" fmla="*/ 376143 h 520472"/>
                  <a:gd name="connsiteX3" fmla="*/ 80952 w 990634"/>
                  <a:gd name="connsiteY3" fmla="*/ 376143 h 520472"/>
                  <a:gd name="connsiteX4" fmla="*/ 0 w 990634"/>
                  <a:gd name="connsiteY4" fmla="*/ 520473 h 520472"/>
                  <a:gd name="connsiteX5" fmla="*/ 0 w 990634"/>
                  <a:gd name="connsiteY5" fmla="*/ 376143 h 520472"/>
                  <a:gd name="connsiteX6" fmla="*/ 0 w 990634"/>
                  <a:gd name="connsiteY6" fmla="*/ 115890 h 520472"/>
                  <a:gd name="connsiteX7" fmla="*/ 115890 w 990634"/>
                  <a:gd name="connsiteY7" fmla="*/ 0 h 520472"/>
                  <a:gd name="connsiteX8" fmla="*/ 874745 w 990634"/>
                  <a:gd name="connsiteY8" fmla="*/ 0 h 520472"/>
                  <a:gd name="connsiteX9" fmla="*/ 990635 w 990634"/>
                  <a:gd name="connsiteY9" fmla="*/ 115925 h 52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34" h="520472">
                    <a:moveTo>
                      <a:pt x="990635" y="115925"/>
                    </a:moveTo>
                    <a:lnTo>
                      <a:pt x="990635" y="260254"/>
                    </a:lnTo>
                    <a:cubicBezTo>
                      <a:pt x="990635" y="324260"/>
                      <a:pt x="938752" y="376143"/>
                      <a:pt x="874745" y="376143"/>
                    </a:cubicBezTo>
                    <a:lnTo>
                      <a:pt x="80952" y="376143"/>
                    </a:lnTo>
                    <a:lnTo>
                      <a:pt x="0" y="520473"/>
                    </a:lnTo>
                    <a:lnTo>
                      <a:pt x="0" y="376143"/>
                    </a:lnTo>
                    <a:lnTo>
                      <a:pt x="0" y="115890"/>
                    </a:lnTo>
                    <a:cubicBezTo>
                      <a:pt x="0" y="51883"/>
                      <a:pt x="51883" y="0"/>
                      <a:pt x="115890" y="0"/>
                    </a:cubicBezTo>
                    <a:lnTo>
                      <a:pt x="874745" y="0"/>
                    </a:lnTo>
                    <a:cubicBezTo>
                      <a:pt x="938717" y="35"/>
                      <a:pt x="990635" y="51918"/>
                      <a:pt x="990635" y="115925"/>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49" name="图形 11">
                <a:extLst>
                  <a:ext uri="{FF2B5EF4-FFF2-40B4-BE49-F238E27FC236}">
                    <a16:creationId xmlns:a16="http://schemas.microsoft.com/office/drawing/2014/main" id="{86648DB8-2D97-05BE-4E36-AD967606F944}"/>
                  </a:ext>
                </a:extLst>
              </p:cNvPr>
              <p:cNvGrpSpPr/>
              <p:nvPr/>
            </p:nvGrpSpPr>
            <p:grpSpPr>
              <a:xfrm>
                <a:off x="7052734" y="3657929"/>
                <a:ext cx="248479" cy="245195"/>
                <a:chOff x="7052734" y="3657929"/>
                <a:chExt cx="248479" cy="245195"/>
              </a:xfrm>
            </p:grpSpPr>
            <p:sp>
              <p:nvSpPr>
                <p:cNvPr id="52" name="任意多边形: 形状 51">
                  <a:extLst>
                    <a:ext uri="{FF2B5EF4-FFF2-40B4-BE49-F238E27FC236}">
                      <a16:creationId xmlns:a16="http://schemas.microsoft.com/office/drawing/2014/main" id="{6D986813-B911-9910-3BA7-D815DB978867}"/>
                    </a:ext>
                  </a:extLst>
                </p:cNvPr>
                <p:cNvSpPr/>
                <p:nvPr/>
              </p:nvSpPr>
              <p:spPr>
                <a:xfrm>
                  <a:off x="7071600" y="3673512"/>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2"/>
                        <a:pt x="178213" y="229613"/>
                        <a:pt x="114807" y="229613"/>
                      </a:cubicBezTo>
                      <a:cubicBezTo>
                        <a:pt x="51401" y="229613"/>
                        <a:pt x="0" y="178212"/>
                        <a:pt x="0" y="114807"/>
                      </a:cubicBezTo>
                      <a:cubicBezTo>
                        <a:pt x="0" y="51401"/>
                        <a:pt x="51401" y="0"/>
                        <a:pt x="114807" y="0"/>
                      </a:cubicBezTo>
                      <a:cubicBezTo>
                        <a:pt x="178213" y="0"/>
                        <a:pt x="229613" y="51401"/>
                        <a:pt x="229613" y="114807"/>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53" name="任意多边形: 形状 52">
                  <a:extLst>
                    <a:ext uri="{FF2B5EF4-FFF2-40B4-BE49-F238E27FC236}">
                      <a16:creationId xmlns:a16="http://schemas.microsoft.com/office/drawing/2014/main" id="{A7F1A4F1-C5DA-E10A-719C-6861420ED73C}"/>
                    </a:ext>
                  </a:extLst>
                </p:cNvPr>
                <p:cNvSpPr/>
                <p:nvPr/>
              </p:nvSpPr>
              <p:spPr>
                <a:xfrm>
                  <a:off x="7052734" y="3657929"/>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3"/>
                        <a:pt x="178212" y="229613"/>
                        <a:pt x="114807" y="229613"/>
                      </a:cubicBezTo>
                      <a:cubicBezTo>
                        <a:pt x="51401" y="229613"/>
                        <a:pt x="0" y="178213"/>
                        <a:pt x="0" y="114807"/>
                      </a:cubicBezTo>
                      <a:cubicBezTo>
                        <a:pt x="0" y="51401"/>
                        <a:pt x="51401" y="0"/>
                        <a:pt x="114807" y="0"/>
                      </a:cubicBezTo>
                      <a:cubicBezTo>
                        <a:pt x="178212" y="0"/>
                        <a:pt x="229613" y="51401"/>
                        <a:pt x="229613" y="114807"/>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54" name="任意多边形: 形状 53">
                  <a:extLst>
                    <a:ext uri="{FF2B5EF4-FFF2-40B4-BE49-F238E27FC236}">
                      <a16:creationId xmlns:a16="http://schemas.microsoft.com/office/drawing/2014/main" id="{63A4FDD6-1907-B039-0488-B8C78CDB9A28}"/>
                    </a:ext>
                  </a:extLst>
                </p:cNvPr>
                <p:cNvSpPr/>
                <p:nvPr/>
              </p:nvSpPr>
              <p:spPr>
                <a:xfrm>
                  <a:off x="7130646" y="3693217"/>
                  <a:ext cx="73789" cy="73789"/>
                </a:xfrm>
                <a:custGeom>
                  <a:avLst/>
                  <a:gdLst>
                    <a:gd name="connsiteX0" fmla="*/ 73789 w 73789"/>
                    <a:gd name="connsiteY0" fmla="*/ 36895 h 73789"/>
                    <a:gd name="connsiteX1" fmla="*/ 36895 w 73789"/>
                    <a:gd name="connsiteY1" fmla="*/ 73789 h 73789"/>
                    <a:gd name="connsiteX2" fmla="*/ 0 w 73789"/>
                    <a:gd name="connsiteY2" fmla="*/ 36895 h 73789"/>
                    <a:gd name="connsiteX3" fmla="*/ 36895 w 73789"/>
                    <a:gd name="connsiteY3" fmla="*/ 0 h 73789"/>
                    <a:gd name="connsiteX4" fmla="*/ 73789 w 73789"/>
                    <a:gd name="connsiteY4" fmla="*/ 36895 h 7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9" h="73789">
                      <a:moveTo>
                        <a:pt x="73789" y="36895"/>
                      </a:moveTo>
                      <a:cubicBezTo>
                        <a:pt x="73789" y="57271"/>
                        <a:pt x="57271" y="73789"/>
                        <a:pt x="36895" y="73789"/>
                      </a:cubicBezTo>
                      <a:cubicBezTo>
                        <a:pt x="16518" y="73789"/>
                        <a:pt x="0" y="57271"/>
                        <a:pt x="0" y="36895"/>
                      </a:cubicBezTo>
                      <a:cubicBezTo>
                        <a:pt x="0" y="16518"/>
                        <a:pt x="16518" y="0"/>
                        <a:pt x="36895" y="0"/>
                      </a:cubicBezTo>
                      <a:cubicBezTo>
                        <a:pt x="57271" y="0"/>
                        <a:pt x="73789" y="16518"/>
                        <a:pt x="73789" y="36895"/>
                      </a:cubicBezTo>
                      <a:close/>
                    </a:path>
                  </a:pathLst>
                </a:custGeom>
                <a:solidFill>
                  <a:srgbClr val="FFFFFF"/>
                </a:solidFill>
                <a:ln w="3494" cap="flat">
                  <a:noFill/>
                  <a:prstDash val="solid"/>
                  <a:miter/>
                </a:ln>
              </p:spPr>
              <p:txBody>
                <a:bodyPr rtlCol="0" anchor="ctr">
                  <a:noAutofit/>
                </a:bodyPr>
                <a:lstStyle/>
                <a:p>
                  <a:endParaRPr lang="en-US"/>
                </a:p>
              </p:txBody>
            </p:sp>
            <p:sp>
              <p:nvSpPr>
                <p:cNvPr id="55" name="任意多边形: 形状 54">
                  <a:extLst>
                    <a:ext uri="{FF2B5EF4-FFF2-40B4-BE49-F238E27FC236}">
                      <a16:creationId xmlns:a16="http://schemas.microsoft.com/office/drawing/2014/main" id="{BE21DBDB-0143-8634-D5E2-2A98D4A0824E}"/>
                    </a:ext>
                  </a:extLst>
                </p:cNvPr>
                <p:cNvSpPr/>
                <p:nvPr/>
              </p:nvSpPr>
              <p:spPr>
                <a:xfrm>
                  <a:off x="7083654" y="3784231"/>
                  <a:ext cx="167772" cy="103311"/>
                </a:xfrm>
                <a:custGeom>
                  <a:avLst/>
                  <a:gdLst>
                    <a:gd name="connsiteX0" fmla="*/ 83886 w 167772"/>
                    <a:gd name="connsiteY0" fmla="*/ 103312 h 103311"/>
                    <a:gd name="connsiteX1" fmla="*/ 167773 w 167772"/>
                    <a:gd name="connsiteY1" fmla="*/ 66872 h 103311"/>
                    <a:gd name="connsiteX2" fmla="*/ 83886 w 167772"/>
                    <a:gd name="connsiteY2" fmla="*/ 0 h 103311"/>
                    <a:gd name="connsiteX3" fmla="*/ 0 w 167772"/>
                    <a:gd name="connsiteY3" fmla="*/ 66872 h 103311"/>
                    <a:gd name="connsiteX4" fmla="*/ 83886 w 167772"/>
                    <a:gd name="connsiteY4" fmla="*/ 103312 h 10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72" h="103311">
                      <a:moveTo>
                        <a:pt x="83886" y="103312"/>
                      </a:moveTo>
                      <a:cubicBezTo>
                        <a:pt x="117008" y="103312"/>
                        <a:pt x="146810" y="89267"/>
                        <a:pt x="167773" y="66872"/>
                      </a:cubicBezTo>
                      <a:cubicBezTo>
                        <a:pt x="159038" y="28579"/>
                        <a:pt x="124834" y="0"/>
                        <a:pt x="83886" y="0"/>
                      </a:cubicBezTo>
                      <a:cubicBezTo>
                        <a:pt x="42939" y="0"/>
                        <a:pt x="8769" y="28579"/>
                        <a:pt x="0" y="66872"/>
                      </a:cubicBezTo>
                      <a:cubicBezTo>
                        <a:pt x="20963" y="89302"/>
                        <a:pt x="50800" y="103312"/>
                        <a:pt x="83886" y="103312"/>
                      </a:cubicBezTo>
                      <a:close/>
                    </a:path>
                  </a:pathLst>
                </a:custGeom>
                <a:solidFill>
                  <a:srgbClr val="FFFFFF"/>
                </a:solidFill>
                <a:ln w="3494" cap="flat">
                  <a:noFill/>
                  <a:prstDash val="solid"/>
                  <a:miter/>
                </a:ln>
              </p:spPr>
              <p:txBody>
                <a:bodyPr rtlCol="0" anchor="ctr">
                  <a:noAutofit/>
                </a:bodyPr>
                <a:lstStyle/>
                <a:p>
                  <a:endParaRPr lang="en-US"/>
                </a:p>
              </p:txBody>
            </p:sp>
          </p:grpSp>
          <p:sp>
            <p:nvSpPr>
              <p:cNvPr id="50" name="任意多边形: 形状 49">
                <a:extLst>
                  <a:ext uri="{FF2B5EF4-FFF2-40B4-BE49-F238E27FC236}">
                    <a16:creationId xmlns:a16="http://schemas.microsoft.com/office/drawing/2014/main" id="{EC2A7DA9-FEE5-25F2-F4FB-A10FE89A8B35}"/>
                  </a:ext>
                </a:extLst>
              </p:cNvPr>
              <p:cNvSpPr/>
              <p:nvPr/>
            </p:nvSpPr>
            <p:spPr>
              <a:xfrm>
                <a:off x="7333776" y="3685321"/>
                <a:ext cx="382676" cy="52442"/>
              </a:xfrm>
              <a:custGeom>
                <a:avLst/>
                <a:gdLst>
                  <a:gd name="connsiteX0" fmla="*/ 358849 w 382676"/>
                  <a:gd name="connsiteY0" fmla="*/ 52442 h 52442"/>
                  <a:gd name="connsiteX1" fmla="*/ 23828 w 382676"/>
                  <a:gd name="connsiteY1" fmla="*/ 52442 h 52442"/>
                  <a:gd name="connsiteX2" fmla="*/ 0 w 382676"/>
                  <a:gd name="connsiteY2" fmla="*/ 28614 h 52442"/>
                  <a:gd name="connsiteX3" fmla="*/ 0 w 382676"/>
                  <a:gd name="connsiteY3" fmla="*/ 23828 h 52442"/>
                  <a:gd name="connsiteX4" fmla="*/ 23828 w 382676"/>
                  <a:gd name="connsiteY4" fmla="*/ 0 h 52442"/>
                  <a:gd name="connsiteX5" fmla="*/ 358849 w 382676"/>
                  <a:gd name="connsiteY5" fmla="*/ 0 h 52442"/>
                  <a:gd name="connsiteX6" fmla="*/ 382677 w 382676"/>
                  <a:gd name="connsiteY6" fmla="*/ 23828 h 52442"/>
                  <a:gd name="connsiteX7" fmla="*/ 382677 w 382676"/>
                  <a:gd name="connsiteY7" fmla="*/ 28614 h 52442"/>
                  <a:gd name="connsiteX8" fmla="*/ 358849 w 382676"/>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76" h="52442">
                    <a:moveTo>
                      <a:pt x="358849" y="52442"/>
                    </a:moveTo>
                    <a:lnTo>
                      <a:pt x="23828" y="52442"/>
                    </a:lnTo>
                    <a:cubicBezTo>
                      <a:pt x="10656" y="52442"/>
                      <a:pt x="0" y="41751"/>
                      <a:pt x="0" y="28614"/>
                    </a:cubicBezTo>
                    <a:lnTo>
                      <a:pt x="0" y="23828"/>
                    </a:lnTo>
                    <a:cubicBezTo>
                      <a:pt x="0" y="10656"/>
                      <a:pt x="10691" y="0"/>
                      <a:pt x="23828" y="0"/>
                    </a:cubicBezTo>
                    <a:lnTo>
                      <a:pt x="358849" y="0"/>
                    </a:lnTo>
                    <a:cubicBezTo>
                      <a:pt x="372021" y="0"/>
                      <a:pt x="382677" y="10691"/>
                      <a:pt x="382677" y="23828"/>
                    </a:cubicBezTo>
                    <a:lnTo>
                      <a:pt x="382677" y="28614"/>
                    </a:lnTo>
                    <a:cubicBezTo>
                      <a:pt x="382677" y="41751"/>
                      <a:pt x="372021" y="52442"/>
                      <a:pt x="358849" y="52442"/>
                    </a:cubicBezTo>
                    <a:close/>
                  </a:path>
                </a:pathLst>
              </a:custGeom>
              <a:solidFill>
                <a:srgbClr val="FFFFFF"/>
              </a:solidFill>
              <a:ln w="3494" cap="flat">
                <a:noFill/>
                <a:prstDash val="solid"/>
                <a:miter/>
              </a:ln>
            </p:spPr>
            <p:txBody>
              <a:bodyPr rtlCol="0" anchor="ctr">
                <a:noAutofit/>
              </a:bodyPr>
              <a:lstStyle/>
              <a:p>
                <a:endParaRPr lang="en-US"/>
              </a:p>
            </p:txBody>
          </p:sp>
          <p:sp>
            <p:nvSpPr>
              <p:cNvPr id="51" name="任意多边形: 形状 50">
                <a:extLst>
                  <a:ext uri="{FF2B5EF4-FFF2-40B4-BE49-F238E27FC236}">
                    <a16:creationId xmlns:a16="http://schemas.microsoft.com/office/drawing/2014/main" id="{44EE4846-52DE-3597-8AEF-F667071A12E9}"/>
                  </a:ext>
                </a:extLst>
              </p:cNvPr>
              <p:cNvSpPr/>
              <p:nvPr/>
            </p:nvSpPr>
            <p:spPr>
              <a:xfrm>
                <a:off x="7333776" y="3815256"/>
                <a:ext cx="523721" cy="52442"/>
              </a:xfrm>
              <a:custGeom>
                <a:avLst/>
                <a:gdLst>
                  <a:gd name="connsiteX0" fmla="*/ 499894 w 523721"/>
                  <a:gd name="connsiteY0" fmla="*/ 52442 h 52442"/>
                  <a:gd name="connsiteX1" fmla="*/ 23828 w 523721"/>
                  <a:gd name="connsiteY1" fmla="*/ 52442 h 52442"/>
                  <a:gd name="connsiteX2" fmla="*/ 0 w 523721"/>
                  <a:gd name="connsiteY2" fmla="*/ 28614 h 52442"/>
                  <a:gd name="connsiteX3" fmla="*/ 0 w 523721"/>
                  <a:gd name="connsiteY3" fmla="*/ 23828 h 52442"/>
                  <a:gd name="connsiteX4" fmla="*/ 23828 w 523721"/>
                  <a:gd name="connsiteY4" fmla="*/ 0 h 52442"/>
                  <a:gd name="connsiteX5" fmla="*/ 499894 w 523721"/>
                  <a:gd name="connsiteY5" fmla="*/ 0 h 52442"/>
                  <a:gd name="connsiteX6" fmla="*/ 523722 w 523721"/>
                  <a:gd name="connsiteY6" fmla="*/ 23828 h 52442"/>
                  <a:gd name="connsiteX7" fmla="*/ 523722 w 523721"/>
                  <a:gd name="connsiteY7" fmla="*/ 28614 h 52442"/>
                  <a:gd name="connsiteX8" fmla="*/ 499894 w 523721"/>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21" h="52442">
                    <a:moveTo>
                      <a:pt x="499894" y="52442"/>
                    </a:moveTo>
                    <a:lnTo>
                      <a:pt x="23828" y="52442"/>
                    </a:lnTo>
                    <a:cubicBezTo>
                      <a:pt x="10656" y="52442"/>
                      <a:pt x="0" y="41751"/>
                      <a:pt x="0" y="28614"/>
                    </a:cubicBezTo>
                    <a:lnTo>
                      <a:pt x="0" y="23828"/>
                    </a:lnTo>
                    <a:cubicBezTo>
                      <a:pt x="0" y="10656"/>
                      <a:pt x="10691" y="0"/>
                      <a:pt x="23828" y="0"/>
                    </a:cubicBezTo>
                    <a:lnTo>
                      <a:pt x="499894" y="0"/>
                    </a:lnTo>
                    <a:cubicBezTo>
                      <a:pt x="513066" y="0"/>
                      <a:pt x="523722" y="10691"/>
                      <a:pt x="523722" y="23828"/>
                    </a:cubicBezTo>
                    <a:lnTo>
                      <a:pt x="523722" y="28614"/>
                    </a:lnTo>
                    <a:cubicBezTo>
                      <a:pt x="523757" y="41751"/>
                      <a:pt x="513066" y="52442"/>
                      <a:pt x="499894" y="52442"/>
                    </a:cubicBezTo>
                    <a:close/>
                  </a:path>
                </a:pathLst>
              </a:custGeom>
              <a:solidFill>
                <a:srgbClr val="FFFFFF"/>
              </a:solidFill>
              <a:ln w="3494" cap="flat">
                <a:noFill/>
                <a:prstDash val="solid"/>
                <a:miter/>
              </a:ln>
            </p:spPr>
            <p:txBody>
              <a:bodyPr rtlCol="0" anchor="ctr">
                <a:noAutofit/>
              </a:bodyPr>
              <a:lstStyle/>
              <a:p>
                <a:endParaRPr lang="en-US"/>
              </a:p>
            </p:txBody>
          </p:sp>
        </p:grpSp>
        <p:grpSp>
          <p:nvGrpSpPr>
            <p:cNvPr id="56" name="图形 11">
              <a:extLst>
                <a:ext uri="{FF2B5EF4-FFF2-40B4-BE49-F238E27FC236}">
                  <a16:creationId xmlns:a16="http://schemas.microsoft.com/office/drawing/2014/main" id="{DCD3A7DB-B489-454B-C60F-938F2F1A247B}"/>
                </a:ext>
              </a:extLst>
            </p:cNvPr>
            <p:cNvGrpSpPr/>
            <p:nvPr/>
          </p:nvGrpSpPr>
          <p:grpSpPr>
            <a:xfrm>
              <a:off x="8310235" y="1419958"/>
              <a:ext cx="1118306" cy="1065146"/>
              <a:chOff x="6897678" y="2246186"/>
              <a:chExt cx="1170076" cy="1114455"/>
            </a:xfrm>
          </p:grpSpPr>
          <p:sp>
            <p:nvSpPr>
              <p:cNvPr id="57" name="任意多边形: 形状 56">
                <a:extLst>
                  <a:ext uri="{FF2B5EF4-FFF2-40B4-BE49-F238E27FC236}">
                    <a16:creationId xmlns:a16="http://schemas.microsoft.com/office/drawing/2014/main" id="{6695746A-E61C-B4A5-6E83-59265DCC9655}"/>
                  </a:ext>
                </a:extLst>
              </p:cNvPr>
              <p:cNvSpPr/>
              <p:nvPr/>
            </p:nvSpPr>
            <p:spPr>
              <a:xfrm>
                <a:off x="6954732" y="2328954"/>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514" y="1031687"/>
                      <a:pt x="1067184" y="1031687"/>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58" name="任意多边形: 形状 57">
                <a:extLst>
                  <a:ext uri="{FF2B5EF4-FFF2-40B4-BE49-F238E27FC236}">
                    <a16:creationId xmlns:a16="http://schemas.microsoft.com/office/drawing/2014/main" id="{E25CD541-51C0-C5C2-8CD3-960C349AD3B3}"/>
                  </a:ext>
                </a:extLst>
              </p:cNvPr>
              <p:cNvSpPr/>
              <p:nvPr/>
            </p:nvSpPr>
            <p:spPr>
              <a:xfrm>
                <a:off x="6897678" y="2246186"/>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479" y="1031687"/>
                      <a:pt x="1067184" y="1031687"/>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59" name="图形 11">
                <a:extLst>
                  <a:ext uri="{FF2B5EF4-FFF2-40B4-BE49-F238E27FC236}">
                    <a16:creationId xmlns:a16="http://schemas.microsoft.com/office/drawing/2014/main" id="{43F17BF0-CD60-ECD4-0285-ECD4AC5E1713}"/>
                  </a:ext>
                </a:extLst>
              </p:cNvPr>
              <p:cNvGrpSpPr/>
              <p:nvPr/>
            </p:nvGrpSpPr>
            <p:grpSpPr>
              <a:xfrm>
                <a:off x="6984010" y="2330876"/>
                <a:ext cx="591191" cy="585422"/>
                <a:chOff x="6984010" y="2330876"/>
                <a:chExt cx="591191" cy="585422"/>
              </a:xfrm>
            </p:grpSpPr>
            <p:sp>
              <p:nvSpPr>
                <p:cNvPr id="64" name="任意多边形: 形状 63">
                  <a:extLst>
                    <a:ext uri="{FF2B5EF4-FFF2-40B4-BE49-F238E27FC236}">
                      <a16:creationId xmlns:a16="http://schemas.microsoft.com/office/drawing/2014/main" id="{198310FC-1AE1-08E5-249C-4E0D1B358592}"/>
                    </a:ext>
                  </a:extLst>
                </p:cNvPr>
                <p:cNvSpPr/>
                <p:nvPr/>
              </p:nvSpPr>
              <p:spPr>
                <a:xfrm>
                  <a:off x="6984010" y="2418850"/>
                  <a:ext cx="538954" cy="497448"/>
                </a:xfrm>
                <a:custGeom>
                  <a:avLst/>
                  <a:gdLst>
                    <a:gd name="connsiteX0" fmla="*/ 457794 w 538954"/>
                    <a:gd name="connsiteY0" fmla="*/ 168262 h 497448"/>
                    <a:gd name="connsiteX1" fmla="*/ 467017 w 538954"/>
                    <a:gd name="connsiteY1" fmla="*/ 227971 h 497448"/>
                    <a:gd name="connsiteX2" fmla="*/ 269512 w 538954"/>
                    <a:gd name="connsiteY2" fmla="*/ 425476 h 497448"/>
                    <a:gd name="connsiteX3" fmla="*/ 72007 w 538954"/>
                    <a:gd name="connsiteY3" fmla="*/ 227971 h 497448"/>
                    <a:gd name="connsiteX4" fmla="*/ 163720 w 538954"/>
                    <a:gd name="connsiteY4" fmla="*/ 61386 h 497448"/>
                    <a:gd name="connsiteX5" fmla="*/ 125847 w 538954"/>
                    <a:gd name="connsiteY5" fmla="*/ 0 h 497448"/>
                    <a:gd name="connsiteX6" fmla="*/ 0 w 538954"/>
                    <a:gd name="connsiteY6" fmla="*/ 227971 h 497448"/>
                    <a:gd name="connsiteX7" fmla="*/ 269478 w 538954"/>
                    <a:gd name="connsiteY7" fmla="*/ 497449 h 497448"/>
                    <a:gd name="connsiteX8" fmla="*/ 538955 w 538954"/>
                    <a:gd name="connsiteY8" fmla="*/ 227971 h 497448"/>
                    <a:gd name="connsiteX9" fmla="*/ 526238 w 538954"/>
                    <a:gd name="connsiteY9" fmla="*/ 146076 h 497448"/>
                    <a:gd name="connsiteX10" fmla="*/ 457794 w 538954"/>
                    <a:gd name="connsiteY10" fmla="*/ 168262 h 4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954" h="497448">
                      <a:moveTo>
                        <a:pt x="457794" y="168262"/>
                      </a:moveTo>
                      <a:cubicBezTo>
                        <a:pt x="463768" y="187093"/>
                        <a:pt x="467017" y="207148"/>
                        <a:pt x="467017" y="227971"/>
                      </a:cubicBezTo>
                      <a:cubicBezTo>
                        <a:pt x="467017" y="337048"/>
                        <a:pt x="378589" y="425476"/>
                        <a:pt x="269512" y="425476"/>
                      </a:cubicBezTo>
                      <a:cubicBezTo>
                        <a:pt x="160436" y="425476"/>
                        <a:pt x="72007" y="337048"/>
                        <a:pt x="72007" y="227971"/>
                      </a:cubicBezTo>
                      <a:cubicBezTo>
                        <a:pt x="72007" y="157850"/>
                        <a:pt x="108657" y="96429"/>
                        <a:pt x="163720" y="61386"/>
                      </a:cubicBezTo>
                      <a:lnTo>
                        <a:pt x="125847" y="0"/>
                      </a:lnTo>
                      <a:cubicBezTo>
                        <a:pt x="50241" y="47725"/>
                        <a:pt x="0" y="131961"/>
                        <a:pt x="0" y="227971"/>
                      </a:cubicBezTo>
                      <a:cubicBezTo>
                        <a:pt x="0" y="376807"/>
                        <a:pt x="120641" y="497449"/>
                        <a:pt x="269478" y="497449"/>
                      </a:cubicBezTo>
                      <a:cubicBezTo>
                        <a:pt x="418314" y="497449"/>
                        <a:pt x="538955" y="376807"/>
                        <a:pt x="538955" y="227971"/>
                      </a:cubicBezTo>
                      <a:cubicBezTo>
                        <a:pt x="538955" y="199427"/>
                        <a:pt x="534483" y="171895"/>
                        <a:pt x="526238" y="146076"/>
                      </a:cubicBezTo>
                      <a:lnTo>
                        <a:pt x="457794" y="168262"/>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65" name="任意多边形: 形状 64">
                  <a:extLst>
                    <a:ext uri="{FF2B5EF4-FFF2-40B4-BE49-F238E27FC236}">
                      <a16:creationId xmlns:a16="http://schemas.microsoft.com/office/drawing/2014/main" id="{2FDDF87F-1C29-D4F6-0DF5-13D842154135}"/>
                    </a:ext>
                  </a:extLst>
                </p:cNvPr>
                <p:cNvSpPr/>
                <p:nvPr/>
              </p:nvSpPr>
              <p:spPr>
                <a:xfrm>
                  <a:off x="7109927" y="2377343"/>
                  <a:ext cx="400460" cy="209768"/>
                </a:xfrm>
                <a:custGeom>
                  <a:avLst/>
                  <a:gdLst>
                    <a:gd name="connsiteX0" fmla="*/ 143630 w 400460"/>
                    <a:gd name="connsiteY0" fmla="*/ 0 h 209768"/>
                    <a:gd name="connsiteX1" fmla="*/ 0 w 400460"/>
                    <a:gd name="connsiteY1" fmla="*/ 41506 h 209768"/>
                    <a:gd name="connsiteX2" fmla="*/ 37873 w 400460"/>
                    <a:gd name="connsiteY2" fmla="*/ 102893 h 209768"/>
                    <a:gd name="connsiteX3" fmla="*/ 143665 w 400460"/>
                    <a:gd name="connsiteY3" fmla="*/ 71972 h 209768"/>
                    <a:gd name="connsiteX4" fmla="*/ 331947 w 400460"/>
                    <a:gd name="connsiteY4" fmla="*/ 209768 h 209768"/>
                    <a:gd name="connsiteX5" fmla="*/ 400460 w 400460"/>
                    <a:gd name="connsiteY5" fmla="*/ 187583 h 209768"/>
                    <a:gd name="connsiteX6" fmla="*/ 143630 w 400460"/>
                    <a:gd name="connsiteY6" fmla="*/ 0 h 20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460" h="209768">
                      <a:moveTo>
                        <a:pt x="143630" y="0"/>
                      </a:moveTo>
                      <a:cubicBezTo>
                        <a:pt x="90804" y="0"/>
                        <a:pt x="41576" y="15268"/>
                        <a:pt x="0" y="41506"/>
                      </a:cubicBezTo>
                      <a:lnTo>
                        <a:pt x="37873" y="102893"/>
                      </a:lnTo>
                      <a:cubicBezTo>
                        <a:pt x="68479" y="83432"/>
                        <a:pt x="104709" y="71972"/>
                        <a:pt x="143665" y="71972"/>
                      </a:cubicBezTo>
                      <a:cubicBezTo>
                        <a:pt x="231919" y="71972"/>
                        <a:pt x="306617" y="129865"/>
                        <a:pt x="331947" y="209768"/>
                      </a:cubicBezTo>
                      <a:lnTo>
                        <a:pt x="400460" y="187583"/>
                      </a:lnTo>
                      <a:cubicBezTo>
                        <a:pt x="365732" y="78785"/>
                        <a:pt x="263887" y="0"/>
                        <a:pt x="143630"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66" name="任意多边形: 形状 65">
                  <a:extLst>
                    <a:ext uri="{FF2B5EF4-FFF2-40B4-BE49-F238E27FC236}">
                      <a16:creationId xmlns:a16="http://schemas.microsoft.com/office/drawing/2014/main" id="{99C86897-67E8-E641-4324-7A1392C30B2F}"/>
                    </a:ext>
                  </a:extLst>
                </p:cNvPr>
                <p:cNvSpPr/>
                <p:nvPr/>
              </p:nvSpPr>
              <p:spPr>
                <a:xfrm>
                  <a:off x="7285526" y="2330876"/>
                  <a:ext cx="289676" cy="433931"/>
                </a:xfrm>
                <a:custGeom>
                  <a:avLst/>
                  <a:gdLst>
                    <a:gd name="connsiteX0" fmla="*/ 172384 w 289676"/>
                    <a:gd name="connsiteY0" fmla="*/ 69492 h 433931"/>
                    <a:gd name="connsiteX1" fmla="*/ 10377 w 289676"/>
                    <a:gd name="connsiteY1" fmla="*/ 0 h 433931"/>
                    <a:gd name="connsiteX2" fmla="*/ 0 w 289676"/>
                    <a:gd name="connsiteY2" fmla="*/ 77458 h 433931"/>
                    <a:gd name="connsiteX3" fmla="*/ 122982 w 289676"/>
                    <a:gd name="connsiteY3" fmla="*/ 130005 h 433931"/>
                    <a:gd name="connsiteX4" fmla="*/ 194675 w 289676"/>
                    <a:gd name="connsiteY4" fmla="*/ 405526 h 433931"/>
                    <a:gd name="connsiteX5" fmla="*/ 267486 w 289676"/>
                    <a:gd name="connsiteY5" fmla="*/ 433931 h 433931"/>
                    <a:gd name="connsiteX6" fmla="*/ 172384 w 289676"/>
                    <a:gd name="connsiteY6" fmla="*/ 69492 h 4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76" h="433931">
                      <a:moveTo>
                        <a:pt x="172384" y="69492"/>
                      </a:moveTo>
                      <a:cubicBezTo>
                        <a:pt x="124170" y="30117"/>
                        <a:pt x="67920" y="7232"/>
                        <a:pt x="10377" y="0"/>
                      </a:cubicBezTo>
                      <a:lnTo>
                        <a:pt x="0" y="77458"/>
                      </a:lnTo>
                      <a:cubicBezTo>
                        <a:pt x="43673" y="82838"/>
                        <a:pt x="86402" y="100133"/>
                        <a:pt x="122982" y="130005"/>
                      </a:cubicBezTo>
                      <a:cubicBezTo>
                        <a:pt x="206379" y="198134"/>
                        <a:pt x="232303" y="310495"/>
                        <a:pt x="194675" y="405526"/>
                      </a:cubicBezTo>
                      <a:lnTo>
                        <a:pt x="267486" y="433931"/>
                      </a:lnTo>
                      <a:cubicBezTo>
                        <a:pt x="317098" y="308154"/>
                        <a:pt x="282719" y="159632"/>
                        <a:pt x="172384" y="69492"/>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grpSp>
          <p:sp>
            <p:nvSpPr>
              <p:cNvPr id="60" name="任意多边形: 形状 59">
                <a:extLst>
                  <a:ext uri="{FF2B5EF4-FFF2-40B4-BE49-F238E27FC236}">
                    <a16:creationId xmlns:a16="http://schemas.microsoft.com/office/drawing/2014/main" id="{602BC263-9DBF-9B16-5858-312AE69BACB5}"/>
                  </a:ext>
                </a:extLst>
              </p:cNvPr>
              <p:cNvSpPr/>
              <p:nvPr/>
            </p:nvSpPr>
            <p:spPr>
              <a:xfrm>
                <a:off x="7009620" y="3002316"/>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878"/>
                      <a:pt x="48878" y="56635"/>
                      <a:pt x="39305" y="5663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61" name="任意多边形: 形状 60">
                <a:extLst>
                  <a:ext uri="{FF2B5EF4-FFF2-40B4-BE49-F238E27FC236}">
                    <a16:creationId xmlns:a16="http://schemas.microsoft.com/office/drawing/2014/main" id="{B18A87A9-AEAD-AD22-0724-84599141D59B}"/>
                  </a:ext>
                </a:extLst>
              </p:cNvPr>
              <p:cNvSpPr/>
              <p:nvPr/>
            </p:nvSpPr>
            <p:spPr>
              <a:xfrm>
                <a:off x="7113246" y="3002386"/>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sp>
            <p:nvSpPr>
              <p:cNvPr id="62" name="任意多边形: 形状 61">
                <a:extLst>
                  <a:ext uri="{FF2B5EF4-FFF2-40B4-BE49-F238E27FC236}">
                    <a16:creationId xmlns:a16="http://schemas.microsoft.com/office/drawing/2014/main" id="{D922A915-CDFB-A36D-25E3-5AD8CAFF9033}"/>
                  </a:ext>
                </a:extLst>
              </p:cNvPr>
              <p:cNvSpPr/>
              <p:nvPr/>
            </p:nvSpPr>
            <p:spPr>
              <a:xfrm>
                <a:off x="7009620" y="3106082"/>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913"/>
                      <a:pt x="48878" y="56635"/>
                      <a:pt x="39305" y="56635"/>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63" name="任意多边形: 形状 62">
                <a:extLst>
                  <a:ext uri="{FF2B5EF4-FFF2-40B4-BE49-F238E27FC236}">
                    <a16:creationId xmlns:a16="http://schemas.microsoft.com/office/drawing/2014/main" id="{7666D21E-D54C-A6B0-5757-2C1327A02E28}"/>
                  </a:ext>
                </a:extLst>
              </p:cNvPr>
              <p:cNvSpPr/>
              <p:nvPr/>
            </p:nvSpPr>
            <p:spPr>
              <a:xfrm>
                <a:off x="7113246" y="3106152"/>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grpSp>
        <p:grpSp>
          <p:nvGrpSpPr>
            <p:cNvPr id="67" name="图形 11">
              <a:extLst>
                <a:ext uri="{FF2B5EF4-FFF2-40B4-BE49-F238E27FC236}">
                  <a16:creationId xmlns:a16="http://schemas.microsoft.com/office/drawing/2014/main" id="{46ED8B16-E0A9-DC1F-D87C-805E27D869D1}"/>
                </a:ext>
              </a:extLst>
            </p:cNvPr>
            <p:cNvGrpSpPr/>
            <p:nvPr/>
          </p:nvGrpSpPr>
          <p:grpSpPr>
            <a:xfrm>
              <a:off x="9169357" y="4841954"/>
              <a:ext cx="1331619" cy="688288"/>
              <a:chOff x="9213687" y="3108415"/>
              <a:chExt cx="1393263" cy="720151"/>
            </a:xfrm>
          </p:grpSpPr>
          <p:sp>
            <p:nvSpPr>
              <p:cNvPr id="68" name="任意多边形: 形状 67">
                <a:extLst>
                  <a:ext uri="{FF2B5EF4-FFF2-40B4-BE49-F238E27FC236}">
                    <a16:creationId xmlns:a16="http://schemas.microsoft.com/office/drawing/2014/main" id="{C2A08E93-9936-8EBB-DE23-F2B037AB432B}"/>
                  </a:ext>
                </a:extLst>
              </p:cNvPr>
              <p:cNvSpPr/>
              <p:nvPr/>
            </p:nvSpPr>
            <p:spPr>
              <a:xfrm rot="-2700000">
                <a:off x="9308969" y="3203697"/>
                <a:ext cx="460060" cy="460060"/>
              </a:xfrm>
              <a:custGeom>
                <a:avLst/>
                <a:gdLst>
                  <a:gd name="connsiteX0" fmla="*/ 460061 w 460060"/>
                  <a:gd name="connsiteY0" fmla="*/ 230030 h 460060"/>
                  <a:gd name="connsiteX1" fmla="*/ 230030 w 460060"/>
                  <a:gd name="connsiteY1" fmla="*/ 460060 h 460060"/>
                  <a:gd name="connsiteX2" fmla="*/ 0 w 460060"/>
                  <a:gd name="connsiteY2" fmla="*/ 230030 h 460060"/>
                  <a:gd name="connsiteX3" fmla="*/ 230030 w 460060"/>
                  <a:gd name="connsiteY3" fmla="*/ 0 h 460060"/>
                  <a:gd name="connsiteX4" fmla="*/ 460061 w 460060"/>
                  <a:gd name="connsiteY4" fmla="*/ 230030 h 46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60" h="460060">
                    <a:moveTo>
                      <a:pt x="460061" y="230030"/>
                    </a:moveTo>
                    <a:cubicBezTo>
                      <a:pt x="460061" y="357072"/>
                      <a:pt x="357073" y="460060"/>
                      <a:pt x="230030" y="460060"/>
                    </a:cubicBezTo>
                    <a:cubicBezTo>
                      <a:pt x="102988" y="460060"/>
                      <a:pt x="0" y="357072"/>
                      <a:pt x="0" y="230030"/>
                    </a:cubicBezTo>
                    <a:cubicBezTo>
                      <a:pt x="0" y="102988"/>
                      <a:pt x="102988" y="0"/>
                      <a:pt x="230030" y="0"/>
                    </a:cubicBezTo>
                    <a:cubicBezTo>
                      <a:pt x="357073" y="0"/>
                      <a:pt x="460061" y="102988"/>
                      <a:pt x="460061" y="230030"/>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sp>
            <p:nvSpPr>
              <p:cNvPr id="69" name="任意多边形: 形状 68">
                <a:extLst>
                  <a:ext uri="{FF2B5EF4-FFF2-40B4-BE49-F238E27FC236}">
                    <a16:creationId xmlns:a16="http://schemas.microsoft.com/office/drawing/2014/main" id="{06CDE891-758A-68EE-ECD9-50DD6EEA72D2}"/>
                  </a:ext>
                </a:extLst>
              </p:cNvPr>
              <p:cNvSpPr/>
              <p:nvPr/>
            </p:nvSpPr>
            <p:spPr>
              <a:xfrm>
                <a:off x="9468631" y="3323675"/>
                <a:ext cx="62332" cy="62332"/>
              </a:xfrm>
              <a:custGeom>
                <a:avLst/>
                <a:gdLst>
                  <a:gd name="connsiteX0" fmla="*/ 62261 w 62332"/>
                  <a:gd name="connsiteY0" fmla="*/ 29070 h 62332"/>
                  <a:gd name="connsiteX1" fmla="*/ 33262 w 62332"/>
                  <a:gd name="connsiteY1" fmla="*/ 62261 h 62332"/>
                  <a:gd name="connsiteX2" fmla="*/ 71 w 62332"/>
                  <a:gd name="connsiteY2" fmla="*/ 33262 h 62332"/>
                  <a:gd name="connsiteX3" fmla="*/ 29070 w 62332"/>
                  <a:gd name="connsiteY3" fmla="*/ 71 h 62332"/>
                  <a:gd name="connsiteX4" fmla="*/ 62261 w 62332"/>
                  <a:gd name="connsiteY4" fmla="*/ 29070 h 6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2" h="62332">
                    <a:moveTo>
                      <a:pt x="62261" y="29070"/>
                    </a:moveTo>
                    <a:cubicBezTo>
                      <a:pt x="63414" y="46224"/>
                      <a:pt x="50452" y="61108"/>
                      <a:pt x="33262" y="62261"/>
                    </a:cubicBezTo>
                    <a:cubicBezTo>
                      <a:pt x="16073" y="63414"/>
                      <a:pt x="1225" y="50452"/>
                      <a:pt x="71" y="33262"/>
                    </a:cubicBezTo>
                    <a:cubicBezTo>
                      <a:pt x="-1081" y="16108"/>
                      <a:pt x="11880" y="1224"/>
                      <a:pt x="29070" y="71"/>
                    </a:cubicBezTo>
                    <a:cubicBezTo>
                      <a:pt x="46260" y="-1082"/>
                      <a:pt x="61108" y="11915"/>
                      <a:pt x="62261" y="29070"/>
                    </a:cubicBezTo>
                    <a:close/>
                  </a:path>
                </a:pathLst>
              </a:custGeom>
              <a:solidFill>
                <a:srgbClr val="2B1710"/>
              </a:solidFill>
              <a:ln w="3494" cap="flat">
                <a:noFill/>
                <a:prstDash val="solid"/>
                <a:miter/>
              </a:ln>
            </p:spPr>
            <p:txBody>
              <a:bodyPr rtlCol="0" anchor="ctr">
                <a:noAutofit/>
              </a:bodyPr>
              <a:lstStyle/>
              <a:p>
                <a:endParaRPr lang="en-US"/>
              </a:p>
            </p:txBody>
          </p:sp>
          <p:sp>
            <p:nvSpPr>
              <p:cNvPr id="70" name="任意多边形: 形状 69">
                <a:extLst>
                  <a:ext uri="{FF2B5EF4-FFF2-40B4-BE49-F238E27FC236}">
                    <a16:creationId xmlns:a16="http://schemas.microsoft.com/office/drawing/2014/main" id="{6B893220-217B-1C4C-C697-CC31A68E299A}"/>
                  </a:ext>
                </a:extLst>
              </p:cNvPr>
              <p:cNvSpPr/>
              <p:nvPr/>
            </p:nvSpPr>
            <p:spPr>
              <a:xfrm>
                <a:off x="9362421" y="3520728"/>
                <a:ext cx="121354" cy="134511"/>
              </a:xfrm>
              <a:custGeom>
                <a:avLst/>
                <a:gdLst>
                  <a:gd name="connsiteX0" fmla="*/ 0 w 121354"/>
                  <a:gd name="connsiteY0" fmla="*/ 60303 h 134511"/>
                  <a:gd name="connsiteX1" fmla="*/ 114632 w 121354"/>
                  <a:gd name="connsiteY1" fmla="*/ 134512 h 134511"/>
                  <a:gd name="connsiteX2" fmla="*/ 78925 w 121354"/>
                  <a:gd name="connsiteY2" fmla="*/ 0 h 134511"/>
                  <a:gd name="connsiteX3" fmla="*/ 0 w 121354"/>
                  <a:gd name="connsiteY3" fmla="*/ 60303 h 134511"/>
                </a:gdLst>
                <a:ahLst/>
                <a:cxnLst>
                  <a:cxn ang="0">
                    <a:pos x="connsiteX0" y="connsiteY0"/>
                  </a:cxn>
                  <a:cxn ang="0">
                    <a:pos x="connsiteX1" y="connsiteY1"/>
                  </a:cxn>
                  <a:cxn ang="0">
                    <a:pos x="connsiteX2" y="connsiteY2"/>
                  </a:cxn>
                  <a:cxn ang="0">
                    <a:pos x="connsiteX3" y="connsiteY3"/>
                  </a:cxn>
                </a:cxnLst>
                <a:rect l="l" t="t" r="r" b="b"/>
                <a:pathLst>
                  <a:path w="121354" h="134511">
                    <a:moveTo>
                      <a:pt x="0" y="60303"/>
                    </a:moveTo>
                    <a:cubicBezTo>
                      <a:pt x="29557" y="95661"/>
                      <a:pt x="69422" y="121864"/>
                      <a:pt x="114632" y="134512"/>
                    </a:cubicBezTo>
                    <a:cubicBezTo>
                      <a:pt x="128747" y="100307"/>
                      <a:pt x="122353" y="53281"/>
                      <a:pt x="78925" y="0"/>
                    </a:cubicBezTo>
                    <a:cubicBezTo>
                      <a:pt x="52861" y="14884"/>
                      <a:pt x="28195" y="38572"/>
                      <a:pt x="0" y="60303"/>
                    </a:cubicBezTo>
                    <a:close/>
                  </a:path>
                </a:pathLst>
              </a:custGeom>
              <a:solidFill>
                <a:srgbClr val="E6EFFF"/>
              </a:solidFill>
              <a:ln w="3494" cap="flat">
                <a:noFill/>
                <a:prstDash val="solid"/>
                <a:miter/>
              </a:ln>
            </p:spPr>
            <p:txBody>
              <a:bodyPr rtlCol="0" anchor="ctr">
                <a:noAutofit/>
              </a:bodyPr>
              <a:lstStyle/>
              <a:p>
                <a:endParaRPr lang="en-US"/>
              </a:p>
            </p:txBody>
          </p:sp>
          <p:sp>
            <p:nvSpPr>
              <p:cNvPr id="71" name="任意多边形: 形状 70">
                <a:extLst>
                  <a:ext uri="{FF2B5EF4-FFF2-40B4-BE49-F238E27FC236}">
                    <a16:creationId xmlns:a16="http://schemas.microsoft.com/office/drawing/2014/main" id="{EA029832-363D-0AC9-63F3-16A318282E6D}"/>
                  </a:ext>
                </a:extLst>
              </p:cNvPr>
              <p:cNvSpPr/>
              <p:nvPr/>
            </p:nvSpPr>
            <p:spPr>
              <a:xfrm>
                <a:off x="9422724" y="3491030"/>
                <a:ext cx="271468" cy="172709"/>
              </a:xfrm>
              <a:custGeom>
                <a:avLst/>
                <a:gdLst>
                  <a:gd name="connsiteX0" fmla="*/ 131786 w 271468"/>
                  <a:gd name="connsiteY0" fmla="*/ 172175 h 172709"/>
                  <a:gd name="connsiteX1" fmla="*/ 271469 w 271468"/>
                  <a:gd name="connsiteY1" fmla="*/ 112431 h 172709"/>
                  <a:gd name="connsiteX2" fmla="*/ 251379 w 271468"/>
                  <a:gd name="connsiteY2" fmla="*/ 24212 h 172709"/>
                  <a:gd name="connsiteX3" fmla="*/ 181608 w 271468"/>
                  <a:gd name="connsiteY3" fmla="*/ 0 h 172709"/>
                  <a:gd name="connsiteX4" fmla="*/ 105583 w 271468"/>
                  <a:gd name="connsiteY4" fmla="*/ 2061 h 172709"/>
                  <a:gd name="connsiteX5" fmla="*/ 17364 w 271468"/>
                  <a:gd name="connsiteY5" fmla="*/ 29627 h 172709"/>
                  <a:gd name="connsiteX6" fmla="*/ 0 w 271468"/>
                  <a:gd name="connsiteY6" fmla="*/ 141115 h 172709"/>
                  <a:gd name="connsiteX7" fmla="*/ 131786 w 271468"/>
                  <a:gd name="connsiteY7" fmla="*/ 172175 h 1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8" h="172709">
                    <a:moveTo>
                      <a:pt x="131786" y="172175"/>
                    </a:moveTo>
                    <a:cubicBezTo>
                      <a:pt x="185905" y="168541"/>
                      <a:pt x="234330" y="146390"/>
                      <a:pt x="271469" y="112431"/>
                    </a:cubicBezTo>
                    <a:cubicBezTo>
                      <a:pt x="261127" y="57578"/>
                      <a:pt x="251379" y="24212"/>
                      <a:pt x="251379" y="24212"/>
                    </a:cubicBezTo>
                    <a:cubicBezTo>
                      <a:pt x="221298" y="4507"/>
                      <a:pt x="181608" y="0"/>
                      <a:pt x="181608" y="0"/>
                    </a:cubicBezTo>
                    <a:lnTo>
                      <a:pt x="105583" y="2061"/>
                    </a:lnTo>
                    <a:cubicBezTo>
                      <a:pt x="68863" y="6219"/>
                      <a:pt x="17364" y="29627"/>
                      <a:pt x="17364" y="29627"/>
                    </a:cubicBezTo>
                    <a:cubicBezTo>
                      <a:pt x="12752" y="40144"/>
                      <a:pt x="6219" y="81091"/>
                      <a:pt x="0" y="141115"/>
                    </a:cubicBezTo>
                    <a:cubicBezTo>
                      <a:pt x="38467" y="163720"/>
                      <a:pt x="83886" y="175424"/>
                      <a:pt x="131786" y="172175"/>
                    </a:cubicBezTo>
                    <a:close/>
                  </a:path>
                </a:pathLst>
              </a:custGeom>
              <a:solidFill>
                <a:srgbClr val="FFFFFF"/>
              </a:solidFill>
              <a:ln w="3494" cap="flat">
                <a:noFill/>
                <a:prstDash val="solid"/>
                <a:miter/>
              </a:ln>
            </p:spPr>
            <p:txBody>
              <a:bodyPr rtlCol="0" anchor="ctr">
                <a:noAutofit/>
              </a:bodyPr>
              <a:lstStyle/>
              <a:p>
                <a:endParaRPr lang="en-US"/>
              </a:p>
            </p:txBody>
          </p:sp>
          <p:sp>
            <p:nvSpPr>
              <p:cNvPr id="72" name="任意多边形: 形状 71">
                <a:extLst>
                  <a:ext uri="{FF2B5EF4-FFF2-40B4-BE49-F238E27FC236}">
                    <a16:creationId xmlns:a16="http://schemas.microsoft.com/office/drawing/2014/main" id="{B8ACC137-ABE4-23B4-0AED-C386FD98038E}"/>
                  </a:ext>
                </a:extLst>
              </p:cNvPr>
              <p:cNvSpPr/>
              <p:nvPr/>
            </p:nvSpPr>
            <p:spPr>
              <a:xfrm>
                <a:off x="9479414" y="3299340"/>
                <a:ext cx="123648" cy="136312"/>
              </a:xfrm>
              <a:custGeom>
                <a:avLst/>
                <a:gdLst>
                  <a:gd name="connsiteX0" fmla="*/ 5535 w 123648"/>
                  <a:gd name="connsiteY0" fmla="*/ 54173 h 136312"/>
                  <a:gd name="connsiteX1" fmla="*/ 25799 w 123648"/>
                  <a:gd name="connsiteY1" fmla="*/ 124 h 136312"/>
                  <a:gd name="connsiteX2" fmla="*/ 120971 w 123648"/>
                  <a:gd name="connsiteY2" fmla="*/ 32721 h 136312"/>
                  <a:gd name="connsiteX3" fmla="*/ 118595 w 123648"/>
                  <a:gd name="connsiteY3" fmla="*/ 109830 h 136312"/>
                  <a:gd name="connsiteX4" fmla="*/ 82189 w 123648"/>
                  <a:gd name="connsiteY4" fmla="*/ 136313 h 136312"/>
                  <a:gd name="connsiteX5" fmla="*/ 5535 w 123648"/>
                  <a:gd name="connsiteY5" fmla="*/ 54173 h 13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48" h="136312">
                    <a:moveTo>
                      <a:pt x="5535" y="54173"/>
                    </a:moveTo>
                    <a:cubicBezTo>
                      <a:pt x="-6239" y="33944"/>
                      <a:pt x="888" y="-2391"/>
                      <a:pt x="25799" y="124"/>
                    </a:cubicBezTo>
                    <a:cubicBezTo>
                      <a:pt x="50675" y="2640"/>
                      <a:pt x="112341" y="5330"/>
                      <a:pt x="120971" y="32721"/>
                    </a:cubicBezTo>
                    <a:cubicBezTo>
                      <a:pt x="126351" y="49736"/>
                      <a:pt x="122613" y="93968"/>
                      <a:pt x="118595" y="109830"/>
                    </a:cubicBezTo>
                    <a:cubicBezTo>
                      <a:pt x="114612" y="125727"/>
                      <a:pt x="82189" y="136313"/>
                      <a:pt x="82189" y="136313"/>
                    </a:cubicBezTo>
                    <a:lnTo>
                      <a:pt x="5535" y="54173"/>
                    </a:lnTo>
                    <a:close/>
                  </a:path>
                </a:pathLst>
              </a:custGeom>
              <a:solidFill>
                <a:srgbClr val="2B1710"/>
              </a:solidFill>
              <a:ln w="3494" cap="flat">
                <a:noFill/>
                <a:prstDash val="solid"/>
                <a:miter/>
              </a:ln>
            </p:spPr>
            <p:txBody>
              <a:bodyPr rtlCol="0" anchor="ctr">
                <a:noAutofit/>
              </a:bodyPr>
              <a:lstStyle/>
              <a:p>
                <a:endParaRPr lang="en-US"/>
              </a:p>
            </p:txBody>
          </p:sp>
          <p:sp>
            <p:nvSpPr>
              <p:cNvPr id="73" name="任意多边形: 形状 72">
                <a:extLst>
                  <a:ext uri="{FF2B5EF4-FFF2-40B4-BE49-F238E27FC236}">
                    <a16:creationId xmlns:a16="http://schemas.microsoft.com/office/drawing/2014/main" id="{310BBA76-8630-5AD3-E65D-7DD46C9922DB}"/>
                  </a:ext>
                </a:extLst>
              </p:cNvPr>
              <p:cNvSpPr/>
              <p:nvPr/>
            </p:nvSpPr>
            <p:spPr>
              <a:xfrm>
                <a:off x="9484622" y="3348308"/>
                <a:ext cx="119570" cy="152131"/>
              </a:xfrm>
              <a:custGeom>
                <a:avLst/>
                <a:gdLst>
                  <a:gd name="connsiteX0" fmla="*/ 119571 w 119570"/>
                  <a:gd name="connsiteY0" fmla="*/ 142617 h 152131"/>
                  <a:gd name="connsiteX1" fmla="*/ 104338 w 119570"/>
                  <a:gd name="connsiteY1" fmla="*/ 76934 h 152131"/>
                  <a:gd name="connsiteX2" fmla="*/ 105281 w 119570"/>
                  <a:gd name="connsiteY2" fmla="*/ 53595 h 152131"/>
                  <a:gd name="connsiteX3" fmla="*/ 89349 w 119570"/>
                  <a:gd name="connsiteY3" fmla="*/ 39655 h 152131"/>
                  <a:gd name="connsiteX4" fmla="*/ 91306 w 119570"/>
                  <a:gd name="connsiteY4" fmla="*/ 10831 h 152131"/>
                  <a:gd name="connsiteX5" fmla="*/ 75514 w 119570"/>
                  <a:gd name="connsiteY5" fmla="*/ 0 h 152131"/>
                  <a:gd name="connsiteX6" fmla="*/ 362 w 119570"/>
                  <a:gd name="connsiteY6" fmla="*/ 5241 h 152131"/>
                  <a:gd name="connsiteX7" fmla="*/ 3926 w 119570"/>
                  <a:gd name="connsiteY7" fmla="*/ 58067 h 152131"/>
                  <a:gd name="connsiteX8" fmla="*/ 42183 w 119570"/>
                  <a:gd name="connsiteY8" fmla="*/ 128992 h 152131"/>
                  <a:gd name="connsiteX9" fmla="*/ 40785 w 119570"/>
                  <a:gd name="connsiteY9" fmla="*/ 144958 h 152131"/>
                  <a:gd name="connsiteX10" fmla="*/ 119571 w 119570"/>
                  <a:gd name="connsiteY10" fmla="*/ 142617 h 1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52131">
                    <a:moveTo>
                      <a:pt x="119571" y="142617"/>
                    </a:moveTo>
                    <a:cubicBezTo>
                      <a:pt x="102171" y="127314"/>
                      <a:pt x="104338" y="76934"/>
                      <a:pt x="104338" y="76934"/>
                    </a:cubicBezTo>
                    <a:lnTo>
                      <a:pt x="105281" y="53595"/>
                    </a:lnTo>
                    <a:cubicBezTo>
                      <a:pt x="94450" y="62155"/>
                      <a:pt x="88301" y="48529"/>
                      <a:pt x="89349" y="39655"/>
                    </a:cubicBezTo>
                    <a:cubicBezTo>
                      <a:pt x="90397" y="30780"/>
                      <a:pt x="91306" y="10831"/>
                      <a:pt x="91306" y="10831"/>
                    </a:cubicBezTo>
                    <a:cubicBezTo>
                      <a:pt x="91306" y="10831"/>
                      <a:pt x="77121" y="18832"/>
                      <a:pt x="75514" y="0"/>
                    </a:cubicBezTo>
                    <a:cubicBezTo>
                      <a:pt x="68107" y="4367"/>
                      <a:pt x="35370" y="18482"/>
                      <a:pt x="362" y="5241"/>
                    </a:cubicBezTo>
                    <a:cubicBezTo>
                      <a:pt x="-966" y="20055"/>
                      <a:pt x="1619" y="39305"/>
                      <a:pt x="3926" y="58067"/>
                    </a:cubicBezTo>
                    <a:cubicBezTo>
                      <a:pt x="8782" y="97757"/>
                      <a:pt x="7140" y="125253"/>
                      <a:pt x="42183" y="128992"/>
                    </a:cubicBezTo>
                    <a:cubicBezTo>
                      <a:pt x="42707" y="136678"/>
                      <a:pt x="42917" y="141744"/>
                      <a:pt x="40785" y="144958"/>
                    </a:cubicBezTo>
                    <a:cubicBezTo>
                      <a:pt x="54656" y="161065"/>
                      <a:pt x="113771" y="145412"/>
                      <a:pt x="119571" y="142617"/>
                    </a:cubicBezTo>
                    <a:close/>
                  </a:path>
                </a:pathLst>
              </a:custGeom>
              <a:solidFill>
                <a:srgbClr val="FFCABF"/>
              </a:solidFill>
              <a:ln w="3494" cap="flat">
                <a:noFill/>
                <a:prstDash val="solid"/>
                <a:miter/>
              </a:ln>
            </p:spPr>
            <p:txBody>
              <a:bodyPr rtlCol="0" anchor="ctr">
                <a:noAutofit/>
              </a:bodyPr>
              <a:lstStyle/>
              <a:p>
                <a:endParaRPr lang="en-US"/>
              </a:p>
            </p:txBody>
          </p:sp>
          <p:pic>
            <p:nvPicPr>
              <p:cNvPr id="74" name="图片 73">
                <a:extLst>
                  <a:ext uri="{FF2B5EF4-FFF2-40B4-BE49-F238E27FC236}">
                    <a16:creationId xmlns:a16="http://schemas.microsoft.com/office/drawing/2014/main" id="{31C830F7-631B-AD2C-237F-2301A30579D5}"/>
                  </a:ext>
                </a:extLst>
              </p:cNvPr>
              <p:cNvPicPr>
                <a:picLocks noChangeAspect="1"/>
              </p:cNvPicPr>
              <p:nvPr/>
            </p:nvPicPr>
            <p:blipFill>
              <a:blip r:embed="rId6"/>
              <a:stretch>
                <a:fillRect/>
              </a:stretch>
            </p:blipFill>
            <p:spPr>
              <a:xfrm>
                <a:off x="9488897" y="3390094"/>
                <a:ext cx="24456" cy="27950"/>
              </a:xfrm>
              <a:custGeom>
                <a:avLst/>
                <a:gdLst>
                  <a:gd name="connsiteX0" fmla="*/ 1342 w 24456"/>
                  <a:gd name="connsiteY0" fmla="*/ 669 h 27950"/>
                  <a:gd name="connsiteX1" fmla="*/ 25799 w 24456"/>
                  <a:gd name="connsiteY1" fmla="*/ 669 h 27950"/>
                  <a:gd name="connsiteX2" fmla="*/ 25799 w 24456"/>
                  <a:gd name="connsiteY2" fmla="*/ 28619 h 27950"/>
                  <a:gd name="connsiteX3" fmla="*/ 1342 w 24456"/>
                  <a:gd name="connsiteY3" fmla="*/ 28619 h 27950"/>
                </a:gdLst>
                <a:ahLst/>
                <a:cxnLst>
                  <a:cxn ang="0">
                    <a:pos x="connsiteX0" y="connsiteY0"/>
                  </a:cxn>
                  <a:cxn ang="0">
                    <a:pos x="connsiteX1" y="connsiteY1"/>
                  </a:cxn>
                  <a:cxn ang="0">
                    <a:pos x="connsiteX2" y="connsiteY2"/>
                  </a:cxn>
                  <a:cxn ang="0">
                    <a:pos x="connsiteX3" y="connsiteY3"/>
                  </a:cxn>
                </a:cxnLst>
                <a:rect l="l" t="t" r="r" b="b"/>
                <a:pathLst>
                  <a:path w="24456" h="27950">
                    <a:moveTo>
                      <a:pt x="1342" y="669"/>
                    </a:moveTo>
                    <a:lnTo>
                      <a:pt x="25799" y="669"/>
                    </a:lnTo>
                    <a:lnTo>
                      <a:pt x="25799" y="28619"/>
                    </a:lnTo>
                    <a:lnTo>
                      <a:pt x="1342" y="28619"/>
                    </a:lnTo>
                    <a:close/>
                  </a:path>
                </a:pathLst>
              </a:custGeom>
            </p:spPr>
          </p:pic>
          <p:sp>
            <p:nvSpPr>
              <p:cNvPr id="75" name="任意多边形: 形状 74">
                <a:extLst>
                  <a:ext uri="{FF2B5EF4-FFF2-40B4-BE49-F238E27FC236}">
                    <a16:creationId xmlns:a16="http://schemas.microsoft.com/office/drawing/2014/main" id="{894CE6CC-8185-8204-8425-0FBE2C119D3F}"/>
                  </a:ext>
                </a:extLst>
              </p:cNvPr>
              <p:cNvSpPr/>
              <p:nvPr/>
            </p:nvSpPr>
            <p:spPr>
              <a:xfrm>
                <a:off x="9496130" y="3381354"/>
                <a:ext cx="9815" cy="17760"/>
              </a:xfrm>
              <a:custGeom>
                <a:avLst/>
                <a:gdLst>
                  <a:gd name="connsiteX0" fmla="*/ 9782 w 9815"/>
                  <a:gd name="connsiteY0" fmla="*/ 8566 h 17760"/>
                  <a:gd name="connsiteX1" fmla="*/ 5519 w 9815"/>
                  <a:gd name="connsiteY1" fmla="*/ 17754 h 17760"/>
                  <a:gd name="connsiteX2" fmla="*/ 34 w 9815"/>
                  <a:gd name="connsiteY2" fmla="*/ 9194 h 17760"/>
                  <a:gd name="connsiteX3" fmla="*/ 4297 w 9815"/>
                  <a:gd name="connsiteY3" fmla="*/ 6 h 17760"/>
                  <a:gd name="connsiteX4" fmla="*/ 9782 w 9815"/>
                  <a:gd name="connsiteY4" fmla="*/ 8566 h 1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60">
                    <a:moveTo>
                      <a:pt x="9782" y="8566"/>
                    </a:moveTo>
                    <a:cubicBezTo>
                      <a:pt x="10096" y="13457"/>
                      <a:pt x="8210" y="17580"/>
                      <a:pt x="5519" y="17754"/>
                    </a:cubicBezTo>
                    <a:cubicBezTo>
                      <a:pt x="2829" y="17929"/>
                      <a:pt x="384" y="14121"/>
                      <a:pt x="34" y="9194"/>
                    </a:cubicBezTo>
                    <a:cubicBezTo>
                      <a:pt x="-280" y="4303"/>
                      <a:pt x="1606" y="180"/>
                      <a:pt x="4297" y="6"/>
                    </a:cubicBezTo>
                    <a:cubicBezTo>
                      <a:pt x="6987" y="-169"/>
                      <a:pt x="9432" y="3674"/>
                      <a:pt x="9782" y="8566"/>
                    </a:cubicBezTo>
                    <a:close/>
                  </a:path>
                </a:pathLst>
              </a:custGeom>
              <a:solidFill>
                <a:srgbClr val="2B1710"/>
              </a:solidFill>
              <a:ln w="3494" cap="flat">
                <a:noFill/>
                <a:prstDash val="solid"/>
                <a:miter/>
              </a:ln>
            </p:spPr>
            <p:txBody>
              <a:bodyPr rtlCol="0" anchor="ctr">
                <a:noAutofit/>
              </a:bodyPr>
              <a:lstStyle/>
              <a:p>
                <a:endParaRPr lang="en-US"/>
              </a:p>
            </p:txBody>
          </p:sp>
          <p:sp>
            <p:nvSpPr>
              <p:cNvPr id="76" name="任意多边形: 形状 75">
                <a:extLst>
                  <a:ext uri="{FF2B5EF4-FFF2-40B4-BE49-F238E27FC236}">
                    <a16:creationId xmlns:a16="http://schemas.microsoft.com/office/drawing/2014/main" id="{44367147-80AE-FE43-A68F-4D24FD67667F}"/>
                  </a:ext>
                </a:extLst>
              </p:cNvPr>
              <p:cNvSpPr/>
              <p:nvPr/>
            </p:nvSpPr>
            <p:spPr>
              <a:xfrm>
                <a:off x="9534108" y="3380098"/>
                <a:ext cx="9815" cy="17757"/>
              </a:xfrm>
              <a:custGeom>
                <a:avLst/>
                <a:gdLst>
                  <a:gd name="connsiteX0" fmla="*/ 9782 w 9815"/>
                  <a:gd name="connsiteY0" fmla="*/ 8564 h 17757"/>
                  <a:gd name="connsiteX1" fmla="*/ 5519 w 9815"/>
                  <a:gd name="connsiteY1" fmla="*/ 17752 h 17757"/>
                  <a:gd name="connsiteX2" fmla="*/ 34 w 9815"/>
                  <a:gd name="connsiteY2" fmla="*/ 9192 h 17757"/>
                  <a:gd name="connsiteX3" fmla="*/ 4297 w 9815"/>
                  <a:gd name="connsiteY3" fmla="*/ 4 h 17757"/>
                  <a:gd name="connsiteX4" fmla="*/ 9782 w 9815"/>
                  <a:gd name="connsiteY4" fmla="*/ 8564 h 1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57">
                    <a:moveTo>
                      <a:pt x="9782" y="8564"/>
                    </a:moveTo>
                    <a:cubicBezTo>
                      <a:pt x="10096" y="13455"/>
                      <a:pt x="8210" y="17577"/>
                      <a:pt x="5519" y="17752"/>
                    </a:cubicBezTo>
                    <a:cubicBezTo>
                      <a:pt x="2829" y="17927"/>
                      <a:pt x="384" y="14119"/>
                      <a:pt x="34" y="9192"/>
                    </a:cubicBezTo>
                    <a:cubicBezTo>
                      <a:pt x="-280" y="4301"/>
                      <a:pt x="1606" y="178"/>
                      <a:pt x="4297" y="4"/>
                    </a:cubicBezTo>
                    <a:cubicBezTo>
                      <a:pt x="6987" y="-136"/>
                      <a:pt x="9432" y="3672"/>
                      <a:pt x="9782" y="8564"/>
                    </a:cubicBezTo>
                    <a:close/>
                  </a:path>
                </a:pathLst>
              </a:custGeom>
              <a:solidFill>
                <a:srgbClr val="2B1710"/>
              </a:solidFill>
              <a:ln w="3494" cap="flat">
                <a:noFill/>
                <a:prstDash val="solid"/>
                <a:miter/>
              </a:ln>
            </p:spPr>
            <p:txBody>
              <a:bodyPr rtlCol="0" anchor="ctr">
                <a:noAutofit/>
              </a:bodyPr>
              <a:lstStyle/>
              <a:p>
                <a:endParaRPr lang="en-US"/>
              </a:p>
            </p:txBody>
          </p:sp>
          <p:sp>
            <p:nvSpPr>
              <p:cNvPr id="77" name="任意多边形: 形状 76">
                <a:extLst>
                  <a:ext uri="{FF2B5EF4-FFF2-40B4-BE49-F238E27FC236}">
                    <a16:creationId xmlns:a16="http://schemas.microsoft.com/office/drawing/2014/main" id="{B4ACDA4F-FEF9-D8C0-8A57-441B18EF621B}"/>
                  </a:ext>
                </a:extLst>
              </p:cNvPr>
              <p:cNvSpPr/>
              <p:nvPr/>
            </p:nvSpPr>
            <p:spPr>
              <a:xfrm>
                <a:off x="9537810" y="3391701"/>
                <a:ext cx="10376" cy="10586"/>
              </a:xfrm>
              <a:custGeom>
                <a:avLst/>
                <a:gdLst>
                  <a:gd name="connsiteX0" fmla="*/ 1223 w 10376"/>
                  <a:gd name="connsiteY0" fmla="*/ 10551 h 10586"/>
                  <a:gd name="connsiteX1" fmla="*/ 873 w 10376"/>
                  <a:gd name="connsiteY1" fmla="*/ 10586 h 10586"/>
                  <a:gd name="connsiteX2" fmla="*/ 0 w 10376"/>
                  <a:gd name="connsiteY2" fmla="*/ 9783 h 10586"/>
                  <a:gd name="connsiteX3" fmla="*/ 804 w 10376"/>
                  <a:gd name="connsiteY3" fmla="*/ 8909 h 10586"/>
                  <a:gd name="connsiteX4" fmla="*/ 8700 w 10376"/>
                  <a:gd name="connsiteY4" fmla="*/ 838 h 10586"/>
                  <a:gd name="connsiteX5" fmla="*/ 9538 w 10376"/>
                  <a:gd name="connsiteY5" fmla="*/ 0 h 10586"/>
                  <a:gd name="connsiteX6" fmla="*/ 10377 w 10376"/>
                  <a:gd name="connsiteY6" fmla="*/ 838 h 10586"/>
                  <a:gd name="connsiteX7" fmla="*/ 1223 w 10376"/>
                  <a:gd name="connsiteY7" fmla="*/ 10551 h 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6" h="10586">
                    <a:moveTo>
                      <a:pt x="1223" y="10551"/>
                    </a:moveTo>
                    <a:cubicBezTo>
                      <a:pt x="1118" y="10551"/>
                      <a:pt x="978" y="10551"/>
                      <a:pt x="873" y="10586"/>
                    </a:cubicBezTo>
                    <a:cubicBezTo>
                      <a:pt x="419" y="10586"/>
                      <a:pt x="35" y="10237"/>
                      <a:pt x="0" y="9783"/>
                    </a:cubicBezTo>
                    <a:cubicBezTo>
                      <a:pt x="0" y="9328"/>
                      <a:pt x="349" y="8944"/>
                      <a:pt x="804" y="8909"/>
                    </a:cubicBezTo>
                    <a:cubicBezTo>
                      <a:pt x="5241" y="8769"/>
                      <a:pt x="8700" y="5206"/>
                      <a:pt x="8700" y="838"/>
                    </a:cubicBezTo>
                    <a:cubicBezTo>
                      <a:pt x="8700" y="384"/>
                      <a:pt x="9049" y="0"/>
                      <a:pt x="9538" y="0"/>
                    </a:cubicBezTo>
                    <a:cubicBezTo>
                      <a:pt x="9992" y="0"/>
                      <a:pt x="10377" y="384"/>
                      <a:pt x="10377" y="838"/>
                    </a:cubicBezTo>
                    <a:cubicBezTo>
                      <a:pt x="10377" y="5974"/>
                      <a:pt x="6394" y="10202"/>
                      <a:pt x="1223" y="10551"/>
                    </a:cubicBezTo>
                    <a:close/>
                  </a:path>
                </a:pathLst>
              </a:custGeom>
              <a:solidFill>
                <a:srgbClr val="E0B3A8"/>
              </a:solidFill>
              <a:ln w="3494" cap="flat">
                <a:noFill/>
                <a:prstDash val="solid"/>
                <a:miter/>
              </a:ln>
            </p:spPr>
            <p:txBody>
              <a:bodyPr rtlCol="0" anchor="ctr">
                <a:noAutofit/>
              </a:bodyPr>
              <a:lstStyle/>
              <a:p>
                <a:endParaRPr lang="en-US"/>
              </a:p>
            </p:txBody>
          </p:sp>
          <p:sp>
            <p:nvSpPr>
              <p:cNvPr id="78" name="任意多边形: 形状 77">
                <a:extLst>
                  <a:ext uri="{FF2B5EF4-FFF2-40B4-BE49-F238E27FC236}">
                    <a16:creationId xmlns:a16="http://schemas.microsoft.com/office/drawing/2014/main" id="{20C501C1-C7E4-CE21-11B6-FA4B9F6A699E}"/>
                  </a:ext>
                </a:extLst>
              </p:cNvPr>
              <p:cNvSpPr/>
              <p:nvPr/>
            </p:nvSpPr>
            <p:spPr>
              <a:xfrm>
                <a:off x="9490040" y="3371655"/>
                <a:ext cx="22116" cy="45315"/>
              </a:xfrm>
              <a:custGeom>
                <a:avLst/>
                <a:gdLst>
                  <a:gd name="connsiteX0" fmla="*/ 21078 w 22116"/>
                  <a:gd name="connsiteY0" fmla="*/ 45027 h 45315"/>
                  <a:gd name="connsiteX1" fmla="*/ 21078 w 22116"/>
                  <a:gd name="connsiteY1" fmla="*/ 45027 h 45315"/>
                  <a:gd name="connsiteX2" fmla="*/ 465 w 22116"/>
                  <a:gd name="connsiteY2" fmla="*/ 44608 h 45315"/>
                  <a:gd name="connsiteX3" fmla="*/ 10 w 22116"/>
                  <a:gd name="connsiteY3" fmla="*/ 43909 h 45315"/>
                  <a:gd name="connsiteX4" fmla="*/ 9234 w 22116"/>
                  <a:gd name="connsiteY4" fmla="*/ 31296 h 45315"/>
                  <a:gd name="connsiteX5" fmla="*/ 19995 w 22116"/>
                  <a:gd name="connsiteY5" fmla="*/ 17147 h 45315"/>
                  <a:gd name="connsiteX6" fmla="*/ 17934 w 22116"/>
                  <a:gd name="connsiteY6" fmla="*/ 1145 h 45315"/>
                  <a:gd name="connsiteX7" fmla="*/ 18387 w 22116"/>
                  <a:gd name="connsiteY7" fmla="*/ 62 h 45315"/>
                  <a:gd name="connsiteX8" fmla="*/ 19471 w 22116"/>
                  <a:gd name="connsiteY8" fmla="*/ 516 h 45315"/>
                  <a:gd name="connsiteX9" fmla="*/ 21602 w 22116"/>
                  <a:gd name="connsiteY9" fmla="*/ 17496 h 45315"/>
                  <a:gd name="connsiteX10" fmla="*/ 10492 w 22116"/>
                  <a:gd name="connsiteY10" fmla="*/ 32345 h 45315"/>
                  <a:gd name="connsiteX11" fmla="*/ 1792 w 22116"/>
                  <a:gd name="connsiteY11" fmla="*/ 43350 h 45315"/>
                  <a:gd name="connsiteX12" fmla="*/ 20938 w 22116"/>
                  <a:gd name="connsiteY12" fmla="*/ 43350 h 45315"/>
                  <a:gd name="connsiteX13" fmla="*/ 21812 w 22116"/>
                  <a:gd name="connsiteY13" fmla="*/ 44154 h 45315"/>
                  <a:gd name="connsiteX14" fmla="*/ 21078 w 22116"/>
                  <a:gd name="connsiteY14" fmla="*/ 45027 h 4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16" h="45315">
                    <a:moveTo>
                      <a:pt x="21078" y="45027"/>
                    </a:moveTo>
                    <a:cubicBezTo>
                      <a:pt x="21078" y="45027"/>
                      <a:pt x="21078" y="45027"/>
                      <a:pt x="21078" y="45027"/>
                    </a:cubicBezTo>
                    <a:cubicBezTo>
                      <a:pt x="15383" y="45272"/>
                      <a:pt x="2072" y="45691"/>
                      <a:pt x="465" y="44608"/>
                    </a:cubicBezTo>
                    <a:cubicBezTo>
                      <a:pt x="255" y="44468"/>
                      <a:pt x="45" y="44119"/>
                      <a:pt x="10" y="43909"/>
                    </a:cubicBezTo>
                    <a:cubicBezTo>
                      <a:pt x="-164" y="42686"/>
                      <a:pt x="1827" y="40136"/>
                      <a:pt x="9234" y="31296"/>
                    </a:cubicBezTo>
                    <a:cubicBezTo>
                      <a:pt x="13846" y="25776"/>
                      <a:pt x="19611" y="18928"/>
                      <a:pt x="19995" y="17147"/>
                    </a:cubicBezTo>
                    <a:cubicBezTo>
                      <a:pt x="21043" y="12395"/>
                      <a:pt x="20379" y="7154"/>
                      <a:pt x="17934" y="1145"/>
                    </a:cubicBezTo>
                    <a:cubicBezTo>
                      <a:pt x="17759" y="726"/>
                      <a:pt x="17968" y="236"/>
                      <a:pt x="18387" y="62"/>
                    </a:cubicBezTo>
                    <a:cubicBezTo>
                      <a:pt x="18807" y="-113"/>
                      <a:pt x="19296" y="97"/>
                      <a:pt x="19471" y="516"/>
                    </a:cubicBezTo>
                    <a:cubicBezTo>
                      <a:pt x="22021" y="6875"/>
                      <a:pt x="22720" y="12430"/>
                      <a:pt x="21602" y="17496"/>
                    </a:cubicBezTo>
                    <a:cubicBezTo>
                      <a:pt x="21148" y="19522"/>
                      <a:pt x="16920" y="24693"/>
                      <a:pt x="10492" y="32345"/>
                    </a:cubicBezTo>
                    <a:cubicBezTo>
                      <a:pt x="6998" y="36537"/>
                      <a:pt x="2700" y="41638"/>
                      <a:pt x="1792" y="43350"/>
                    </a:cubicBezTo>
                    <a:cubicBezTo>
                      <a:pt x="4063" y="43769"/>
                      <a:pt x="12902" y="43699"/>
                      <a:pt x="20938" y="43350"/>
                    </a:cubicBezTo>
                    <a:cubicBezTo>
                      <a:pt x="21392" y="43315"/>
                      <a:pt x="21777" y="43699"/>
                      <a:pt x="21812" y="44154"/>
                    </a:cubicBezTo>
                    <a:cubicBezTo>
                      <a:pt x="21881" y="44608"/>
                      <a:pt x="21532" y="44992"/>
                      <a:pt x="21078" y="45027"/>
                    </a:cubicBezTo>
                    <a:close/>
                  </a:path>
                </a:pathLst>
              </a:custGeom>
              <a:solidFill>
                <a:srgbClr val="2B1710"/>
              </a:solidFill>
              <a:ln w="3494" cap="flat">
                <a:noFill/>
                <a:prstDash val="solid"/>
                <a:miter/>
              </a:ln>
            </p:spPr>
            <p:txBody>
              <a:bodyPr rtlCol="0" anchor="ctr">
                <a:noAutofit/>
              </a:bodyPr>
              <a:lstStyle/>
              <a:p>
                <a:endParaRPr lang="en-US"/>
              </a:p>
            </p:txBody>
          </p:sp>
          <p:sp>
            <p:nvSpPr>
              <p:cNvPr id="79" name="任意多边形: 形状 78">
                <a:extLst>
                  <a:ext uri="{FF2B5EF4-FFF2-40B4-BE49-F238E27FC236}">
                    <a16:creationId xmlns:a16="http://schemas.microsoft.com/office/drawing/2014/main" id="{6A6896F4-6B4B-7A2F-1A32-E269AE36101B}"/>
                  </a:ext>
                </a:extLst>
              </p:cNvPr>
              <p:cNvSpPr/>
              <p:nvPr/>
            </p:nvSpPr>
            <p:spPr>
              <a:xfrm>
                <a:off x="9528742" y="3406163"/>
                <a:ext cx="8283" cy="13315"/>
              </a:xfrm>
              <a:custGeom>
                <a:avLst/>
                <a:gdLst>
                  <a:gd name="connsiteX0" fmla="*/ 5260 w 8283"/>
                  <a:gd name="connsiteY0" fmla="*/ 7339 h 13315"/>
                  <a:gd name="connsiteX1" fmla="*/ 159 w 8283"/>
                  <a:gd name="connsiteY1" fmla="*/ 13279 h 13315"/>
                  <a:gd name="connsiteX2" fmla="*/ 3024 w 8283"/>
                  <a:gd name="connsiteY2" fmla="*/ 5976 h 13315"/>
                  <a:gd name="connsiteX3" fmla="*/ 8125 w 8283"/>
                  <a:gd name="connsiteY3" fmla="*/ 37 h 13315"/>
                  <a:gd name="connsiteX4" fmla="*/ 5260 w 8283"/>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3" h="13315">
                    <a:moveTo>
                      <a:pt x="5260" y="7339"/>
                    </a:moveTo>
                    <a:cubicBezTo>
                      <a:pt x="3059" y="11008"/>
                      <a:pt x="788" y="13663"/>
                      <a:pt x="159" y="13279"/>
                    </a:cubicBezTo>
                    <a:cubicBezTo>
                      <a:pt x="-470" y="12894"/>
                      <a:pt x="823" y="9645"/>
                      <a:pt x="3024" y="5976"/>
                    </a:cubicBezTo>
                    <a:cubicBezTo>
                      <a:pt x="5225" y="2308"/>
                      <a:pt x="7496" y="-347"/>
                      <a:pt x="8125" y="37"/>
                    </a:cubicBezTo>
                    <a:cubicBezTo>
                      <a:pt x="8754" y="421"/>
                      <a:pt x="7461" y="3671"/>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80" name="任意多边形: 形状 79">
                <a:extLst>
                  <a:ext uri="{FF2B5EF4-FFF2-40B4-BE49-F238E27FC236}">
                    <a16:creationId xmlns:a16="http://schemas.microsoft.com/office/drawing/2014/main" id="{ECC7336C-2592-D334-0407-02860760FB0D}"/>
                  </a:ext>
                </a:extLst>
              </p:cNvPr>
              <p:cNvSpPr/>
              <p:nvPr/>
            </p:nvSpPr>
            <p:spPr>
              <a:xfrm>
                <a:off x="9536044" y="3405814"/>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705"/>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81" name="任意多边形: 形状 80">
                <a:extLst>
                  <a:ext uri="{FF2B5EF4-FFF2-40B4-BE49-F238E27FC236}">
                    <a16:creationId xmlns:a16="http://schemas.microsoft.com/office/drawing/2014/main" id="{218AA1CA-05FE-D18B-337D-78B6E3534717}"/>
                  </a:ext>
                </a:extLst>
              </p:cNvPr>
              <p:cNvSpPr/>
              <p:nvPr/>
            </p:nvSpPr>
            <p:spPr>
              <a:xfrm>
                <a:off x="9543695" y="3405150"/>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670"/>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82" name="任意多边形: 形状 81">
                <a:extLst>
                  <a:ext uri="{FF2B5EF4-FFF2-40B4-BE49-F238E27FC236}">
                    <a16:creationId xmlns:a16="http://schemas.microsoft.com/office/drawing/2014/main" id="{DDA98F5E-B391-A8C4-7440-BC40C11ED9CC}"/>
                  </a:ext>
                </a:extLst>
              </p:cNvPr>
              <p:cNvSpPr/>
              <p:nvPr/>
            </p:nvSpPr>
            <p:spPr>
              <a:xfrm>
                <a:off x="9509366" y="3445956"/>
                <a:ext cx="15555" cy="2653"/>
              </a:xfrm>
              <a:custGeom>
                <a:avLst/>
                <a:gdLst>
                  <a:gd name="connsiteX0" fmla="*/ 9612 w 15555"/>
                  <a:gd name="connsiteY0" fmla="*/ 2590 h 2653"/>
                  <a:gd name="connsiteX1" fmla="*/ 598 w 15555"/>
                  <a:gd name="connsiteY1" fmla="*/ 1646 h 2653"/>
                  <a:gd name="connsiteX2" fmla="*/ 39 w 15555"/>
                  <a:gd name="connsiteY2" fmla="*/ 598 h 2653"/>
                  <a:gd name="connsiteX3" fmla="*/ 1087 w 15555"/>
                  <a:gd name="connsiteY3" fmla="*/ 39 h 2653"/>
                  <a:gd name="connsiteX4" fmla="*/ 14469 w 15555"/>
                  <a:gd name="connsiteY4" fmla="*/ 74 h 2653"/>
                  <a:gd name="connsiteX5" fmla="*/ 15517 w 15555"/>
                  <a:gd name="connsiteY5" fmla="*/ 633 h 2653"/>
                  <a:gd name="connsiteX6" fmla="*/ 14958 w 15555"/>
                  <a:gd name="connsiteY6" fmla="*/ 1681 h 2653"/>
                  <a:gd name="connsiteX7" fmla="*/ 9612 w 15555"/>
                  <a:gd name="connsiteY7" fmla="*/ 2590 h 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 h="2653">
                    <a:moveTo>
                      <a:pt x="9612" y="2590"/>
                    </a:moveTo>
                    <a:cubicBezTo>
                      <a:pt x="7097" y="2764"/>
                      <a:pt x="3882" y="2625"/>
                      <a:pt x="598" y="1646"/>
                    </a:cubicBezTo>
                    <a:cubicBezTo>
                      <a:pt x="144" y="1507"/>
                      <a:pt x="-100" y="1052"/>
                      <a:pt x="39" y="598"/>
                    </a:cubicBezTo>
                    <a:cubicBezTo>
                      <a:pt x="179" y="144"/>
                      <a:pt x="633" y="-100"/>
                      <a:pt x="1087" y="39"/>
                    </a:cubicBezTo>
                    <a:cubicBezTo>
                      <a:pt x="7935" y="2066"/>
                      <a:pt x="14399" y="109"/>
                      <a:pt x="14469" y="74"/>
                    </a:cubicBezTo>
                    <a:cubicBezTo>
                      <a:pt x="14923" y="-66"/>
                      <a:pt x="15377" y="179"/>
                      <a:pt x="15517" y="633"/>
                    </a:cubicBezTo>
                    <a:cubicBezTo>
                      <a:pt x="15656" y="1087"/>
                      <a:pt x="15412" y="1542"/>
                      <a:pt x="14958" y="1681"/>
                    </a:cubicBezTo>
                    <a:cubicBezTo>
                      <a:pt x="14783" y="1751"/>
                      <a:pt x="12687" y="2380"/>
                      <a:pt x="9612" y="2590"/>
                    </a:cubicBezTo>
                    <a:close/>
                  </a:path>
                </a:pathLst>
              </a:custGeom>
              <a:solidFill>
                <a:srgbClr val="E0B3A8"/>
              </a:solidFill>
              <a:ln w="3494" cap="flat">
                <a:noFill/>
                <a:prstDash val="solid"/>
                <a:miter/>
              </a:ln>
            </p:spPr>
            <p:txBody>
              <a:bodyPr rtlCol="0" anchor="ctr">
                <a:noAutofit/>
              </a:bodyPr>
              <a:lstStyle/>
              <a:p>
                <a:endParaRPr lang="en-US"/>
              </a:p>
            </p:txBody>
          </p:sp>
          <p:sp>
            <p:nvSpPr>
              <p:cNvPr id="83" name="任意多边形: 形状 82">
                <a:extLst>
                  <a:ext uri="{FF2B5EF4-FFF2-40B4-BE49-F238E27FC236}">
                    <a16:creationId xmlns:a16="http://schemas.microsoft.com/office/drawing/2014/main" id="{61B5D4C2-637B-6585-C75D-F1ECB1779571}"/>
                  </a:ext>
                </a:extLst>
              </p:cNvPr>
              <p:cNvSpPr/>
              <p:nvPr/>
            </p:nvSpPr>
            <p:spPr>
              <a:xfrm>
                <a:off x="9584907" y="3394710"/>
                <a:ext cx="29941" cy="29937"/>
              </a:xfrm>
              <a:custGeom>
                <a:avLst/>
                <a:gdLst>
                  <a:gd name="connsiteX0" fmla="*/ 29907 w 29941"/>
                  <a:gd name="connsiteY0" fmla="*/ 13971 h 29937"/>
                  <a:gd name="connsiteX1" fmla="*/ 15967 w 29941"/>
                  <a:gd name="connsiteY1" fmla="*/ 29903 h 29937"/>
                  <a:gd name="connsiteX2" fmla="*/ 35 w 29941"/>
                  <a:gd name="connsiteY2" fmla="*/ 15963 h 29937"/>
                  <a:gd name="connsiteX3" fmla="*/ 13975 w 29941"/>
                  <a:gd name="connsiteY3" fmla="*/ 31 h 29937"/>
                  <a:gd name="connsiteX4" fmla="*/ 29907 w 29941"/>
                  <a:gd name="connsiteY4" fmla="*/ 13971 h 2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 h="29937">
                    <a:moveTo>
                      <a:pt x="29907" y="13971"/>
                    </a:moveTo>
                    <a:cubicBezTo>
                      <a:pt x="30466" y="22216"/>
                      <a:pt x="24212" y="29344"/>
                      <a:pt x="15967" y="29903"/>
                    </a:cubicBezTo>
                    <a:cubicBezTo>
                      <a:pt x="7721" y="30462"/>
                      <a:pt x="594" y="24208"/>
                      <a:pt x="35" y="15963"/>
                    </a:cubicBezTo>
                    <a:cubicBezTo>
                      <a:pt x="-524" y="7717"/>
                      <a:pt x="5730" y="590"/>
                      <a:pt x="13975" y="31"/>
                    </a:cubicBezTo>
                    <a:cubicBezTo>
                      <a:pt x="22220" y="-493"/>
                      <a:pt x="29348" y="5726"/>
                      <a:pt x="29907" y="13971"/>
                    </a:cubicBezTo>
                    <a:close/>
                  </a:path>
                </a:pathLst>
              </a:custGeom>
              <a:solidFill>
                <a:srgbClr val="FF8762"/>
              </a:solidFill>
              <a:ln w="3494" cap="flat">
                <a:noFill/>
                <a:prstDash val="solid"/>
                <a:miter/>
              </a:ln>
            </p:spPr>
            <p:txBody>
              <a:bodyPr rtlCol="0" anchor="ctr">
                <a:noAutofit/>
              </a:bodyPr>
              <a:lstStyle/>
              <a:p>
                <a:endParaRPr lang="en-US"/>
              </a:p>
            </p:txBody>
          </p:sp>
          <p:sp>
            <p:nvSpPr>
              <p:cNvPr id="84" name="任意多边形: 形状 83">
                <a:extLst>
                  <a:ext uri="{FF2B5EF4-FFF2-40B4-BE49-F238E27FC236}">
                    <a16:creationId xmlns:a16="http://schemas.microsoft.com/office/drawing/2014/main" id="{B2968368-B985-BA88-ED9B-3F847F54A175}"/>
                  </a:ext>
                </a:extLst>
              </p:cNvPr>
              <p:cNvSpPr/>
              <p:nvPr/>
            </p:nvSpPr>
            <p:spPr>
              <a:xfrm>
                <a:off x="9591893" y="3401350"/>
                <a:ext cx="16486" cy="16698"/>
              </a:xfrm>
              <a:custGeom>
                <a:avLst/>
                <a:gdLst>
                  <a:gd name="connsiteX0" fmla="*/ 5452 w 16486"/>
                  <a:gd name="connsiteY0" fmla="*/ 16694 h 16698"/>
                  <a:gd name="connsiteX1" fmla="*/ 4509 w 16486"/>
                  <a:gd name="connsiteY1" fmla="*/ 16170 h 16698"/>
                  <a:gd name="connsiteX2" fmla="*/ 4928 w 16486"/>
                  <a:gd name="connsiteY2" fmla="*/ 14842 h 16698"/>
                  <a:gd name="connsiteX3" fmla="*/ 6920 w 16486"/>
                  <a:gd name="connsiteY3" fmla="*/ 12327 h 16698"/>
                  <a:gd name="connsiteX4" fmla="*/ 5173 w 16486"/>
                  <a:gd name="connsiteY4" fmla="*/ 9602 h 16698"/>
                  <a:gd name="connsiteX5" fmla="*/ 1539 w 16486"/>
                  <a:gd name="connsiteY5" fmla="*/ 9707 h 16698"/>
                  <a:gd name="connsiteX6" fmla="*/ 526 w 16486"/>
                  <a:gd name="connsiteY6" fmla="*/ 9742 h 16698"/>
                  <a:gd name="connsiteX7" fmla="*/ 2 w 16486"/>
                  <a:gd name="connsiteY7" fmla="*/ 8903 h 16698"/>
                  <a:gd name="connsiteX8" fmla="*/ 5871 w 16486"/>
                  <a:gd name="connsiteY8" fmla="*/ 693 h 16698"/>
                  <a:gd name="connsiteX9" fmla="*/ 16248 w 16486"/>
                  <a:gd name="connsiteY9" fmla="*/ 2999 h 16698"/>
                  <a:gd name="connsiteX10" fmla="*/ 16143 w 16486"/>
                  <a:gd name="connsiteY10" fmla="*/ 4396 h 16698"/>
                  <a:gd name="connsiteX11" fmla="*/ 14746 w 16486"/>
                  <a:gd name="connsiteY11" fmla="*/ 4291 h 16698"/>
                  <a:gd name="connsiteX12" fmla="*/ 6605 w 16486"/>
                  <a:gd name="connsiteY12" fmla="*/ 2544 h 16698"/>
                  <a:gd name="connsiteX13" fmla="*/ 2168 w 16486"/>
                  <a:gd name="connsiteY13" fmla="*/ 7296 h 16698"/>
                  <a:gd name="connsiteX14" fmla="*/ 6151 w 16486"/>
                  <a:gd name="connsiteY14" fmla="*/ 7855 h 16698"/>
                  <a:gd name="connsiteX15" fmla="*/ 8911 w 16486"/>
                  <a:gd name="connsiteY15" fmla="*/ 12362 h 16698"/>
                  <a:gd name="connsiteX16" fmla="*/ 5871 w 16486"/>
                  <a:gd name="connsiteY16" fmla="*/ 16624 h 16698"/>
                  <a:gd name="connsiteX17" fmla="*/ 5452 w 16486"/>
                  <a:gd name="connsiteY17" fmla="*/ 16694 h 1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86" h="16698">
                    <a:moveTo>
                      <a:pt x="5452" y="16694"/>
                    </a:moveTo>
                    <a:cubicBezTo>
                      <a:pt x="5068" y="16729"/>
                      <a:pt x="4684" y="16520"/>
                      <a:pt x="4509" y="16170"/>
                    </a:cubicBezTo>
                    <a:cubicBezTo>
                      <a:pt x="4264" y="15681"/>
                      <a:pt x="4439" y="15087"/>
                      <a:pt x="4928" y="14842"/>
                    </a:cubicBezTo>
                    <a:cubicBezTo>
                      <a:pt x="6186" y="14179"/>
                      <a:pt x="6885" y="13305"/>
                      <a:pt x="6920" y="12327"/>
                    </a:cubicBezTo>
                    <a:cubicBezTo>
                      <a:pt x="6954" y="11314"/>
                      <a:pt x="6256" y="10231"/>
                      <a:pt x="5173" y="9602"/>
                    </a:cubicBezTo>
                    <a:cubicBezTo>
                      <a:pt x="4020" y="8938"/>
                      <a:pt x="2692" y="8973"/>
                      <a:pt x="1539" y="9707"/>
                    </a:cubicBezTo>
                    <a:cubicBezTo>
                      <a:pt x="1225" y="9881"/>
                      <a:pt x="840" y="9916"/>
                      <a:pt x="526" y="9742"/>
                    </a:cubicBezTo>
                    <a:cubicBezTo>
                      <a:pt x="211" y="9567"/>
                      <a:pt x="2" y="9252"/>
                      <a:pt x="2" y="8903"/>
                    </a:cubicBezTo>
                    <a:cubicBezTo>
                      <a:pt x="-68" y="5269"/>
                      <a:pt x="2168" y="2125"/>
                      <a:pt x="5871" y="693"/>
                    </a:cubicBezTo>
                    <a:cubicBezTo>
                      <a:pt x="9714" y="-775"/>
                      <a:pt x="13802" y="134"/>
                      <a:pt x="16248" y="2999"/>
                    </a:cubicBezTo>
                    <a:cubicBezTo>
                      <a:pt x="16597" y="3418"/>
                      <a:pt x="16562" y="4047"/>
                      <a:pt x="16143" y="4396"/>
                    </a:cubicBezTo>
                    <a:cubicBezTo>
                      <a:pt x="15724" y="4746"/>
                      <a:pt x="15095" y="4711"/>
                      <a:pt x="14746" y="4291"/>
                    </a:cubicBezTo>
                    <a:cubicBezTo>
                      <a:pt x="12440" y="1601"/>
                      <a:pt x="8911" y="1671"/>
                      <a:pt x="6605" y="2544"/>
                    </a:cubicBezTo>
                    <a:cubicBezTo>
                      <a:pt x="4719" y="3278"/>
                      <a:pt x="2727" y="4850"/>
                      <a:pt x="2168" y="7296"/>
                    </a:cubicBezTo>
                    <a:cubicBezTo>
                      <a:pt x="3495" y="6981"/>
                      <a:pt x="4928" y="7156"/>
                      <a:pt x="6151" y="7855"/>
                    </a:cubicBezTo>
                    <a:cubicBezTo>
                      <a:pt x="7863" y="8833"/>
                      <a:pt x="8946" y="10580"/>
                      <a:pt x="8911" y="12362"/>
                    </a:cubicBezTo>
                    <a:cubicBezTo>
                      <a:pt x="8876" y="13375"/>
                      <a:pt x="8457" y="15262"/>
                      <a:pt x="5871" y="16624"/>
                    </a:cubicBezTo>
                    <a:cubicBezTo>
                      <a:pt x="5697" y="16659"/>
                      <a:pt x="5592" y="16694"/>
                      <a:pt x="5452" y="16694"/>
                    </a:cubicBezTo>
                    <a:close/>
                  </a:path>
                </a:pathLst>
              </a:custGeom>
              <a:solidFill>
                <a:srgbClr val="E0B3A8"/>
              </a:solidFill>
              <a:ln w="3494" cap="flat">
                <a:noFill/>
                <a:prstDash val="solid"/>
                <a:miter/>
              </a:ln>
            </p:spPr>
            <p:txBody>
              <a:bodyPr rtlCol="0" anchor="ctr">
                <a:noAutofit/>
              </a:bodyPr>
              <a:lstStyle/>
              <a:p>
                <a:endParaRPr lang="en-US"/>
              </a:p>
            </p:txBody>
          </p:sp>
          <p:sp>
            <p:nvSpPr>
              <p:cNvPr id="85" name="任意多边形: 形状 84">
                <a:extLst>
                  <a:ext uri="{FF2B5EF4-FFF2-40B4-BE49-F238E27FC236}">
                    <a16:creationId xmlns:a16="http://schemas.microsoft.com/office/drawing/2014/main" id="{BB1B2BE0-E70C-89B4-AC96-BE403988ED75}"/>
                  </a:ext>
                </a:extLst>
              </p:cNvPr>
              <p:cNvSpPr/>
              <p:nvPr/>
            </p:nvSpPr>
            <p:spPr>
              <a:xfrm>
                <a:off x="9526662" y="3365815"/>
                <a:ext cx="26943" cy="6565"/>
              </a:xfrm>
              <a:custGeom>
                <a:avLst/>
                <a:gdLst>
                  <a:gd name="connsiteX0" fmla="*/ 26451 w 26943"/>
                  <a:gd name="connsiteY0" fmla="*/ 6566 h 6565"/>
                  <a:gd name="connsiteX1" fmla="*/ 26311 w 26943"/>
                  <a:gd name="connsiteY1" fmla="*/ 6566 h 6565"/>
                  <a:gd name="connsiteX2" fmla="*/ 562 w 26943"/>
                  <a:gd name="connsiteY2" fmla="*/ 5168 h 6565"/>
                  <a:gd name="connsiteX3" fmla="*/ 3 w 26943"/>
                  <a:gd name="connsiteY3" fmla="*/ 4679 h 6565"/>
                  <a:gd name="connsiteX4" fmla="*/ 492 w 26943"/>
                  <a:gd name="connsiteY4" fmla="*/ 4120 h 6565"/>
                  <a:gd name="connsiteX5" fmla="*/ 26486 w 26943"/>
                  <a:gd name="connsiteY5" fmla="*/ 5553 h 6565"/>
                  <a:gd name="connsiteX6" fmla="*/ 26940 w 26943"/>
                  <a:gd name="connsiteY6" fmla="*/ 6181 h 6565"/>
                  <a:gd name="connsiteX7" fmla="*/ 26451 w 26943"/>
                  <a:gd name="connsiteY7" fmla="*/ 6566 h 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3" h="6565">
                    <a:moveTo>
                      <a:pt x="26451" y="6566"/>
                    </a:moveTo>
                    <a:cubicBezTo>
                      <a:pt x="26416" y="6566"/>
                      <a:pt x="26381" y="6566"/>
                      <a:pt x="26311" y="6566"/>
                    </a:cubicBezTo>
                    <a:cubicBezTo>
                      <a:pt x="26172" y="6531"/>
                      <a:pt x="12930" y="4330"/>
                      <a:pt x="562" y="5168"/>
                    </a:cubicBezTo>
                    <a:cubicBezTo>
                      <a:pt x="282" y="5203"/>
                      <a:pt x="3" y="4958"/>
                      <a:pt x="3" y="4679"/>
                    </a:cubicBezTo>
                    <a:cubicBezTo>
                      <a:pt x="-32" y="4400"/>
                      <a:pt x="247" y="4295"/>
                      <a:pt x="492" y="4120"/>
                    </a:cubicBezTo>
                    <a:cubicBezTo>
                      <a:pt x="14502" y="-5907"/>
                      <a:pt x="26346" y="5518"/>
                      <a:pt x="26486" y="5553"/>
                    </a:cubicBezTo>
                    <a:cubicBezTo>
                      <a:pt x="26765" y="5588"/>
                      <a:pt x="26975" y="5867"/>
                      <a:pt x="26940" y="6181"/>
                    </a:cubicBezTo>
                    <a:cubicBezTo>
                      <a:pt x="26905" y="6391"/>
                      <a:pt x="26696" y="6566"/>
                      <a:pt x="26451" y="6566"/>
                    </a:cubicBezTo>
                    <a:close/>
                  </a:path>
                </a:pathLst>
              </a:custGeom>
              <a:solidFill>
                <a:srgbClr val="2B1710"/>
              </a:solidFill>
              <a:ln w="3494" cap="flat">
                <a:noFill/>
                <a:prstDash val="solid"/>
                <a:miter/>
              </a:ln>
            </p:spPr>
            <p:txBody>
              <a:bodyPr rtlCol="0" anchor="ctr">
                <a:noAutofit/>
              </a:bodyPr>
              <a:lstStyle/>
              <a:p>
                <a:endParaRPr lang="en-US"/>
              </a:p>
            </p:txBody>
          </p:sp>
          <p:sp>
            <p:nvSpPr>
              <p:cNvPr id="86" name="任意多边形: 形状 85">
                <a:extLst>
                  <a:ext uri="{FF2B5EF4-FFF2-40B4-BE49-F238E27FC236}">
                    <a16:creationId xmlns:a16="http://schemas.microsoft.com/office/drawing/2014/main" id="{E8905EB4-FF9C-E731-78F8-FC5DADEAB2BA}"/>
                  </a:ext>
                </a:extLst>
              </p:cNvPr>
              <p:cNvSpPr/>
              <p:nvPr/>
            </p:nvSpPr>
            <p:spPr>
              <a:xfrm>
                <a:off x="9486608" y="3367634"/>
                <a:ext cx="17141" cy="8205"/>
              </a:xfrm>
              <a:custGeom>
                <a:avLst/>
                <a:gdLst>
                  <a:gd name="connsiteX0" fmla="*/ 577 w 17141"/>
                  <a:gd name="connsiteY0" fmla="*/ 8205 h 8205"/>
                  <a:gd name="connsiteX1" fmla="*/ 18 w 17141"/>
                  <a:gd name="connsiteY1" fmla="*/ 7821 h 8205"/>
                  <a:gd name="connsiteX2" fmla="*/ 368 w 17141"/>
                  <a:gd name="connsiteY2" fmla="*/ 7157 h 8205"/>
                  <a:gd name="connsiteX3" fmla="*/ 16544 w 17141"/>
                  <a:gd name="connsiteY3" fmla="*/ 3943 h 8205"/>
                  <a:gd name="connsiteX4" fmla="*/ 17138 w 17141"/>
                  <a:gd name="connsiteY4" fmla="*/ 4397 h 8205"/>
                  <a:gd name="connsiteX5" fmla="*/ 16683 w 17141"/>
                  <a:gd name="connsiteY5" fmla="*/ 4991 h 8205"/>
                  <a:gd name="connsiteX6" fmla="*/ 682 w 17141"/>
                  <a:gd name="connsiteY6" fmla="*/ 8170 h 8205"/>
                  <a:gd name="connsiteX7" fmla="*/ 577 w 17141"/>
                  <a:gd name="connsiteY7" fmla="*/ 8205 h 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1" h="8205">
                    <a:moveTo>
                      <a:pt x="577" y="8205"/>
                    </a:moveTo>
                    <a:cubicBezTo>
                      <a:pt x="333" y="8205"/>
                      <a:pt x="88" y="8066"/>
                      <a:pt x="18" y="7821"/>
                    </a:cubicBezTo>
                    <a:cubicBezTo>
                      <a:pt x="-87" y="7542"/>
                      <a:pt x="298" y="7437"/>
                      <a:pt x="368" y="7157"/>
                    </a:cubicBezTo>
                    <a:cubicBezTo>
                      <a:pt x="3092" y="-2521"/>
                      <a:pt x="13924" y="-1123"/>
                      <a:pt x="16544" y="3943"/>
                    </a:cubicBezTo>
                    <a:cubicBezTo>
                      <a:pt x="16683" y="4223"/>
                      <a:pt x="17103" y="4118"/>
                      <a:pt x="17138" y="4397"/>
                    </a:cubicBezTo>
                    <a:cubicBezTo>
                      <a:pt x="17173" y="4677"/>
                      <a:pt x="16963" y="4956"/>
                      <a:pt x="16683" y="4991"/>
                    </a:cubicBezTo>
                    <a:cubicBezTo>
                      <a:pt x="16579" y="4991"/>
                      <a:pt x="7075" y="6179"/>
                      <a:pt x="682" y="8170"/>
                    </a:cubicBezTo>
                    <a:cubicBezTo>
                      <a:pt x="682" y="8205"/>
                      <a:pt x="612" y="8205"/>
                      <a:pt x="577" y="8205"/>
                    </a:cubicBezTo>
                    <a:close/>
                  </a:path>
                </a:pathLst>
              </a:custGeom>
              <a:solidFill>
                <a:srgbClr val="2B1710"/>
              </a:solidFill>
              <a:ln w="3494" cap="flat">
                <a:noFill/>
                <a:prstDash val="solid"/>
                <a:miter/>
              </a:ln>
            </p:spPr>
            <p:txBody>
              <a:bodyPr rtlCol="0" anchor="ctr">
                <a:noAutofit/>
              </a:bodyPr>
              <a:lstStyle/>
              <a:p>
                <a:endParaRPr lang="en-US"/>
              </a:p>
            </p:txBody>
          </p:sp>
          <p:sp>
            <p:nvSpPr>
              <p:cNvPr id="87" name="任意多边形: 形状 86">
                <a:extLst>
                  <a:ext uri="{FF2B5EF4-FFF2-40B4-BE49-F238E27FC236}">
                    <a16:creationId xmlns:a16="http://schemas.microsoft.com/office/drawing/2014/main" id="{6DC995B5-90B6-ED6A-38B5-AF4CC18DBDF4}"/>
                  </a:ext>
                </a:extLst>
              </p:cNvPr>
              <p:cNvSpPr/>
              <p:nvPr/>
            </p:nvSpPr>
            <p:spPr>
              <a:xfrm>
                <a:off x="9529837" y="3423990"/>
                <a:ext cx="57010" cy="52368"/>
              </a:xfrm>
              <a:custGeom>
                <a:avLst/>
                <a:gdLst>
                  <a:gd name="connsiteX0" fmla="*/ 1161 w 57010"/>
                  <a:gd name="connsiteY0" fmla="*/ 52366 h 52368"/>
                  <a:gd name="connsiteX1" fmla="*/ 1196 w 57010"/>
                  <a:gd name="connsiteY1" fmla="*/ 52366 h 52368"/>
                  <a:gd name="connsiteX2" fmla="*/ 56992 w 57010"/>
                  <a:gd name="connsiteY2" fmla="*/ 1287 h 52368"/>
                  <a:gd name="connsiteX3" fmla="*/ 56188 w 57010"/>
                  <a:gd name="connsiteY3" fmla="*/ 29 h 52368"/>
                  <a:gd name="connsiteX4" fmla="*/ 54931 w 57010"/>
                  <a:gd name="connsiteY4" fmla="*/ 832 h 52368"/>
                  <a:gd name="connsiteX5" fmla="*/ 951 w 57010"/>
                  <a:gd name="connsiteY5" fmla="*/ 50270 h 52368"/>
                  <a:gd name="connsiteX6" fmla="*/ 8 w 57010"/>
                  <a:gd name="connsiteY6" fmla="*/ 51423 h 52368"/>
                  <a:gd name="connsiteX7" fmla="*/ 1161 w 57010"/>
                  <a:gd name="connsiteY7" fmla="*/ 52366 h 5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10" h="52368">
                    <a:moveTo>
                      <a:pt x="1161" y="52366"/>
                    </a:moveTo>
                    <a:cubicBezTo>
                      <a:pt x="1161" y="52366"/>
                      <a:pt x="1196" y="52366"/>
                      <a:pt x="1196" y="52366"/>
                    </a:cubicBezTo>
                    <a:cubicBezTo>
                      <a:pt x="30194" y="49117"/>
                      <a:pt x="50528" y="30530"/>
                      <a:pt x="56992" y="1287"/>
                    </a:cubicBezTo>
                    <a:cubicBezTo>
                      <a:pt x="57097" y="727"/>
                      <a:pt x="56747" y="169"/>
                      <a:pt x="56188" y="29"/>
                    </a:cubicBezTo>
                    <a:cubicBezTo>
                      <a:pt x="55594" y="-111"/>
                      <a:pt x="55070" y="273"/>
                      <a:pt x="54931" y="832"/>
                    </a:cubicBezTo>
                    <a:cubicBezTo>
                      <a:pt x="48676" y="29097"/>
                      <a:pt x="29006" y="47125"/>
                      <a:pt x="951" y="50270"/>
                    </a:cubicBezTo>
                    <a:cubicBezTo>
                      <a:pt x="357" y="50340"/>
                      <a:pt x="-62" y="50864"/>
                      <a:pt x="8" y="51423"/>
                    </a:cubicBezTo>
                    <a:cubicBezTo>
                      <a:pt x="112" y="51982"/>
                      <a:pt x="602" y="52401"/>
                      <a:pt x="1161" y="52366"/>
                    </a:cubicBezTo>
                    <a:close/>
                  </a:path>
                </a:pathLst>
              </a:custGeom>
              <a:solidFill>
                <a:srgbClr val="E0B3A8"/>
              </a:solidFill>
              <a:ln w="3494" cap="flat">
                <a:noFill/>
                <a:prstDash val="solid"/>
                <a:miter/>
              </a:ln>
            </p:spPr>
            <p:txBody>
              <a:bodyPr rtlCol="0" anchor="ctr">
                <a:noAutofit/>
              </a:bodyPr>
              <a:lstStyle/>
              <a:p>
                <a:endParaRPr lang="en-US"/>
              </a:p>
            </p:txBody>
          </p:sp>
          <p:sp>
            <p:nvSpPr>
              <p:cNvPr id="88" name="任意多边形: 形状 87">
                <a:extLst>
                  <a:ext uri="{FF2B5EF4-FFF2-40B4-BE49-F238E27FC236}">
                    <a16:creationId xmlns:a16="http://schemas.microsoft.com/office/drawing/2014/main" id="{59A70B44-16AF-5514-D56E-2B21E6E686EC}"/>
                  </a:ext>
                </a:extLst>
              </p:cNvPr>
              <p:cNvSpPr/>
              <p:nvPr/>
            </p:nvSpPr>
            <p:spPr>
              <a:xfrm>
                <a:off x="9499775" y="3422327"/>
                <a:ext cx="44513" cy="8910"/>
              </a:xfrm>
              <a:custGeom>
                <a:avLst/>
                <a:gdLst>
                  <a:gd name="connsiteX0" fmla="*/ 16758 w 44513"/>
                  <a:gd name="connsiteY0" fmla="*/ 8749 h 8910"/>
                  <a:gd name="connsiteX1" fmla="*/ 581 w 44513"/>
                  <a:gd name="connsiteY1" fmla="*/ 7806 h 8910"/>
                  <a:gd name="connsiteX2" fmla="*/ 22 w 44513"/>
                  <a:gd name="connsiteY2" fmla="*/ 6933 h 8910"/>
                  <a:gd name="connsiteX3" fmla="*/ 896 w 44513"/>
                  <a:gd name="connsiteY3" fmla="*/ 6373 h 8910"/>
                  <a:gd name="connsiteX4" fmla="*/ 43276 w 44513"/>
                  <a:gd name="connsiteY4" fmla="*/ 190 h 8910"/>
                  <a:gd name="connsiteX5" fmla="*/ 44324 w 44513"/>
                  <a:gd name="connsiteY5" fmla="*/ 259 h 8910"/>
                  <a:gd name="connsiteX6" fmla="*/ 44254 w 44513"/>
                  <a:gd name="connsiteY6" fmla="*/ 1307 h 8910"/>
                  <a:gd name="connsiteX7" fmla="*/ 16758 w 44513"/>
                  <a:gd name="connsiteY7" fmla="*/ 8749 h 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13" h="8910">
                    <a:moveTo>
                      <a:pt x="16758" y="8749"/>
                    </a:moveTo>
                    <a:cubicBezTo>
                      <a:pt x="11447" y="9099"/>
                      <a:pt x="5927" y="8924"/>
                      <a:pt x="581" y="7806"/>
                    </a:cubicBezTo>
                    <a:cubicBezTo>
                      <a:pt x="197" y="7736"/>
                      <a:pt x="-83" y="7317"/>
                      <a:pt x="22" y="6933"/>
                    </a:cubicBezTo>
                    <a:cubicBezTo>
                      <a:pt x="92" y="6548"/>
                      <a:pt x="511" y="6269"/>
                      <a:pt x="896" y="6373"/>
                    </a:cubicBezTo>
                    <a:cubicBezTo>
                      <a:pt x="19203" y="10147"/>
                      <a:pt x="40376" y="2775"/>
                      <a:pt x="43276" y="190"/>
                    </a:cubicBezTo>
                    <a:cubicBezTo>
                      <a:pt x="43590" y="-90"/>
                      <a:pt x="44044" y="-55"/>
                      <a:pt x="44324" y="259"/>
                    </a:cubicBezTo>
                    <a:cubicBezTo>
                      <a:pt x="44603" y="574"/>
                      <a:pt x="44568" y="1028"/>
                      <a:pt x="44254" y="1307"/>
                    </a:cubicBezTo>
                    <a:cubicBezTo>
                      <a:pt x="41808" y="3474"/>
                      <a:pt x="30104" y="7841"/>
                      <a:pt x="16758" y="8749"/>
                    </a:cubicBezTo>
                    <a:close/>
                  </a:path>
                </a:pathLst>
              </a:custGeom>
              <a:solidFill>
                <a:srgbClr val="2B1710"/>
              </a:solidFill>
              <a:ln w="3494" cap="flat">
                <a:noFill/>
                <a:prstDash val="solid"/>
                <a:miter/>
              </a:ln>
            </p:spPr>
            <p:txBody>
              <a:bodyPr rtlCol="0" anchor="ctr">
                <a:noAutofit/>
              </a:bodyPr>
              <a:lstStyle/>
              <a:p>
                <a:endParaRPr lang="en-US"/>
              </a:p>
            </p:txBody>
          </p:sp>
          <p:sp>
            <p:nvSpPr>
              <p:cNvPr id="89" name="任意多边形: 形状 88">
                <a:extLst>
                  <a:ext uri="{FF2B5EF4-FFF2-40B4-BE49-F238E27FC236}">
                    <a16:creationId xmlns:a16="http://schemas.microsoft.com/office/drawing/2014/main" id="{455D6A02-E327-0231-3654-AA68387E39F8}"/>
                  </a:ext>
                </a:extLst>
              </p:cNvPr>
              <p:cNvSpPr/>
              <p:nvPr/>
            </p:nvSpPr>
            <p:spPr>
              <a:xfrm rot="-604024">
                <a:off x="9457336" y="3291268"/>
                <a:ext cx="62329" cy="62329"/>
              </a:xfrm>
              <a:custGeom>
                <a:avLst/>
                <a:gdLst>
                  <a:gd name="connsiteX0" fmla="*/ 62329 w 62329"/>
                  <a:gd name="connsiteY0" fmla="*/ 31165 h 62329"/>
                  <a:gd name="connsiteX1" fmla="*/ 31165 w 62329"/>
                  <a:gd name="connsiteY1" fmla="*/ 62329 h 62329"/>
                  <a:gd name="connsiteX2" fmla="*/ 0 w 62329"/>
                  <a:gd name="connsiteY2" fmla="*/ 31165 h 62329"/>
                  <a:gd name="connsiteX3" fmla="*/ 31165 w 62329"/>
                  <a:gd name="connsiteY3" fmla="*/ 0 h 62329"/>
                  <a:gd name="connsiteX4" fmla="*/ 62329 w 62329"/>
                  <a:gd name="connsiteY4" fmla="*/ 31165 h 6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9" h="62329">
                    <a:moveTo>
                      <a:pt x="62329" y="31165"/>
                    </a:moveTo>
                    <a:cubicBezTo>
                      <a:pt x="62329" y="48376"/>
                      <a:pt x="48376" y="62329"/>
                      <a:pt x="31165" y="62329"/>
                    </a:cubicBezTo>
                    <a:cubicBezTo>
                      <a:pt x="13953" y="62329"/>
                      <a:pt x="0" y="48376"/>
                      <a:pt x="0" y="31165"/>
                    </a:cubicBezTo>
                    <a:cubicBezTo>
                      <a:pt x="0" y="13953"/>
                      <a:pt x="13953" y="0"/>
                      <a:pt x="31165" y="0"/>
                    </a:cubicBezTo>
                    <a:cubicBezTo>
                      <a:pt x="48376" y="0"/>
                      <a:pt x="62329" y="13953"/>
                      <a:pt x="62329" y="31165"/>
                    </a:cubicBezTo>
                    <a:close/>
                  </a:path>
                </a:pathLst>
              </a:custGeom>
              <a:solidFill>
                <a:srgbClr val="2B1710"/>
              </a:solidFill>
              <a:ln w="3494" cap="flat">
                <a:noFill/>
                <a:prstDash val="solid"/>
                <a:miter/>
              </a:ln>
            </p:spPr>
            <p:txBody>
              <a:bodyPr rtlCol="0" anchor="ctr">
                <a:noAutofit/>
              </a:bodyPr>
              <a:lstStyle/>
              <a:p>
                <a:endParaRPr lang="en-US"/>
              </a:p>
            </p:txBody>
          </p:sp>
          <p:sp>
            <p:nvSpPr>
              <p:cNvPr id="90" name="任意多边形: 形状 89">
                <a:extLst>
                  <a:ext uri="{FF2B5EF4-FFF2-40B4-BE49-F238E27FC236}">
                    <a16:creationId xmlns:a16="http://schemas.microsoft.com/office/drawing/2014/main" id="{4D5DAEF1-62DE-2C80-85B0-E075A8A7FD61}"/>
                  </a:ext>
                </a:extLst>
              </p:cNvPr>
              <p:cNvSpPr/>
              <p:nvPr/>
            </p:nvSpPr>
            <p:spPr>
              <a:xfrm>
                <a:off x="9646929" y="3508220"/>
                <a:ext cx="87408" cy="124204"/>
              </a:xfrm>
              <a:custGeom>
                <a:avLst/>
                <a:gdLst>
                  <a:gd name="connsiteX0" fmla="*/ 87408 w 87408"/>
                  <a:gd name="connsiteY0" fmla="*/ 46992 h 124204"/>
                  <a:gd name="connsiteX1" fmla="*/ 15052 w 87408"/>
                  <a:gd name="connsiteY1" fmla="*/ 0 h 124204"/>
                  <a:gd name="connsiteX2" fmla="*/ 7994 w 87408"/>
                  <a:gd name="connsiteY2" fmla="*/ 124205 h 124204"/>
                  <a:gd name="connsiteX3" fmla="*/ 87408 w 87408"/>
                  <a:gd name="connsiteY3" fmla="*/ 46992 h 124204"/>
                </a:gdLst>
                <a:ahLst/>
                <a:cxnLst>
                  <a:cxn ang="0">
                    <a:pos x="connsiteX0" y="connsiteY0"/>
                  </a:cxn>
                  <a:cxn ang="0">
                    <a:pos x="connsiteX1" y="connsiteY1"/>
                  </a:cxn>
                  <a:cxn ang="0">
                    <a:pos x="connsiteX2" y="connsiteY2"/>
                  </a:cxn>
                  <a:cxn ang="0">
                    <a:pos x="connsiteX3" y="connsiteY3"/>
                  </a:cxn>
                </a:cxnLst>
                <a:rect l="l" t="t" r="r" b="b"/>
                <a:pathLst>
                  <a:path w="87408" h="124204">
                    <a:moveTo>
                      <a:pt x="87408" y="46992"/>
                    </a:moveTo>
                    <a:cubicBezTo>
                      <a:pt x="63371" y="20509"/>
                      <a:pt x="38984" y="140"/>
                      <a:pt x="15052" y="0"/>
                    </a:cubicBezTo>
                    <a:cubicBezTo>
                      <a:pt x="-4234" y="23339"/>
                      <a:pt x="-3151" y="78471"/>
                      <a:pt x="7994" y="124205"/>
                    </a:cubicBezTo>
                    <a:cubicBezTo>
                      <a:pt x="40452" y="105234"/>
                      <a:pt x="67668" y="78611"/>
                      <a:pt x="87408" y="46992"/>
                    </a:cubicBezTo>
                    <a:close/>
                  </a:path>
                </a:pathLst>
              </a:custGeom>
              <a:solidFill>
                <a:srgbClr val="E6EFFF"/>
              </a:solidFill>
              <a:ln w="3494" cap="flat">
                <a:noFill/>
                <a:prstDash val="solid"/>
                <a:miter/>
              </a:ln>
            </p:spPr>
            <p:txBody>
              <a:bodyPr rtlCol="0" anchor="ctr">
                <a:noAutofit/>
              </a:bodyPr>
              <a:lstStyle/>
              <a:p>
                <a:endParaRPr lang="en-US"/>
              </a:p>
            </p:txBody>
          </p:sp>
          <p:sp>
            <p:nvSpPr>
              <p:cNvPr id="91" name="任意多边形: 形状 90">
                <a:extLst>
                  <a:ext uri="{FF2B5EF4-FFF2-40B4-BE49-F238E27FC236}">
                    <a16:creationId xmlns:a16="http://schemas.microsoft.com/office/drawing/2014/main" id="{3F210B74-73BF-CFA7-06AA-F56C59EA0084}"/>
                  </a:ext>
                </a:extLst>
              </p:cNvPr>
              <p:cNvSpPr/>
              <p:nvPr/>
            </p:nvSpPr>
            <p:spPr>
              <a:xfrm>
                <a:off x="9504444" y="3506289"/>
                <a:ext cx="109676" cy="42149"/>
              </a:xfrm>
              <a:custGeom>
                <a:avLst/>
                <a:gdLst>
                  <a:gd name="connsiteX0" fmla="*/ 68724 w 109676"/>
                  <a:gd name="connsiteY0" fmla="*/ 42144 h 42149"/>
                  <a:gd name="connsiteX1" fmla="*/ 67885 w 109676"/>
                  <a:gd name="connsiteY1" fmla="*/ 41760 h 42149"/>
                  <a:gd name="connsiteX2" fmla="*/ 39376 w 109676"/>
                  <a:gd name="connsiteY2" fmla="*/ 2385 h 42149"/>
                  <a:gd name="connsiteX3" fmla="*/ 1573 w 109676"/>
                  <a:gd name="connsiteY3" fmla="*/ 32292 h 42149"/>
                  <a:gd name="connsiteX4" fmla="*/ 210 w 109676"/>
                  <a:gd name="connsiteY4" fmla="*/ 32117 h 42149"/>
                  <a:gd name="connsiteX5" fmla="*/ 385 w 109676"/>
                  <a:gd name="connsiteY5" fmla="*/ 30754 h 42149"/>
                  <a:gd name="connsiteX6" fmla="*/ 38956 w 109676"/>
                  <a:gd name="connsiteY6" fmla="*/ 218 h 42149"/>
                  <a:gd name="connsiteX7" fmla="*/ 39690 w 109676"/>
                  <a:gd name="connsiteY7" fmla="*/ 9 h 42149"/>
                  <a:gd name="connsiteX8" fmla="*/ 40354 w 109676"/>
                  <a:gd name="connsiteY8" fmla="*/ 393 h 42149"/>
                  <a:gd name="connsiteX9" fmla="*/ 68969 w 109676"/>
                  <a:gd name="connsiteY9" fmla="*/ 39873 h 42149"/>
                  <a:gd name="connsiteX10" fmla="*/ 107820 w 109676"/>
                  <a:gd name="connsiteY10" fmla="*/ 917 h 42149"/>
                  <a:gd name="connsiteX11" fmla="*/ 109147 w 109676"/>
                  <a:gd name="connsiteY11" fmla="*/ 498 h 42149"/>
                  <a:gd name="connsiteX12" fmla="*/ 109567 w 109676"/>
                  <a:gd name="connsiteY12" fmla="*/ 1791 h 42149"/>
                  <a:gd name="connsiteX13" fmla="*/ 69213 w 109676"/>
                  <a:gd name="connsiteY13" fmla="*/ 41969 h 42149"/>
                  <a:gd name="connsiteX14" fmla="*/ 68724 w 109676"/>
                  <a:gd name="connsiteY14" fmla="*/ 42144 h 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676" h="42149">
                    <a:moveTo>
                      <a:pt x="68724" y="42144"/>
                    </a:moveTo>
                    <a:cubicBezTo>
                      <a:pt x="68409" y="42179"/>
                      <a:pt x="68060" y="42039"/>
                      <a:pt x="67885" y="41760"/>
                    </a:cubicBezTo>
                    <a:lnTo>
                      <a:pt x="39376" y="2385"/>
                    </a:lnTo>
                    <a:lnTo>
                      <a:pt x="1573" y="32292"/>
                    </a:lnTo>
                    <a:cubicBezTo>
                      <a:pt x="1154" y="32641"/>
                      <a:pt x="560" y="32571"/>
                      <a:pt x="210" y="32117"/>
                    </a:cubicBezTo>
                    <a:cubicBezTo>
                      <a:pt x="-139" y="31698"/>
                      <a:pt x="-34" y="31104"/>
                      <a:pt x="385" y="30754"/>
                    </a:cubicBezTo>
                    <a:lnTo>
                      <a:pt x="38956" y="218"/>
                    </a:lnTo>
                    <a:cubicBezTo>
                      <a:pt x="39166" y="44"/>
                      <a:pt x="39411" y="-26"/>
                      <a:pt x="39690" y="9"/>
                    </a:cubicBezTo>
                    <a:cubicBezTo>
                      <a:pt x="39935" y="44"/>
                      <a:pt x="40180" y="183"/>
                      <a:pt x="40354" y="393"/>
                    </a:cubicBezTo>
                    <a:lnTo>
                      <a:pt x="68969" y="39873"/>
                    </a:lnTo>
                    <a:cubicBezTo>
                      <a:pt x="95277" y="24640"/>
                      <a:pt x="107680" y="1162"/>
                      <a:pt x="107820" y="917"/>
                    </a:cubicBezTo>
                    <a:cubicBezTo>
                      <a:pt x="108064" y="428"/>
                      <a:pt x="108658" y="253"/>
                      <a:pt x="109147" y="498"/>
                    </a:cubicBezTo>
                    <a:cubicBezTo>
                      <a:pt x="109637" y="742"/>
                      <a:pt x="109811" y="1336"/>
                      <a:pt x="109567" y="1791"/>
                    </a:cubicBezTo>
                    <a:cubicBezTo>
                      <a:pt x="109427" y="2035"/>
                      <a:pt x="96535" y="26422"/>
                      <a:pt x="69213" y="41969"/>
                    </a:cubicBezTo>
                    <a:cubicBezTo>
                      <a:pt x="69004" y="42109"/>
                      <a:pt x="68864" y="42144"/>
                      <a:pt x="68724" y="42144"/>
                    </a:cubicBezTo>
                    <a:close/>
                  </a:path>
                </a:pathLst>
              </a:custGeom>
              <a:solidFill>
                <a:srgbClr val="D1D1D1"/>
              </a:solidFill>
              <a:ln w="3494" cap="flat">
                <a:noFill/>
                <a:prstDash val="solid"/>
                <a:miter/>
              </a:ln>
            </p:spPr>
            <p:txBody>
              <a:bodyPr rtlCol="0" anchor="ctr">
                <a:noAutofit/>
              </a:bodyPr>
              <a:lstStyle/>
              <a:p>
                <a:endParaRPr lang="en-US"/>
              </a:p>
            </p:txBody>
          </p:sp>
          <p:sp>
            <p:nvSpPr>
              <p:cNvPr id="92" name="任意多边形: 形状 91">
                <a:extLst>
                  <a:ext uri="{FF2B5EF4-FFF2-40B4-BE49-F238E27FC236}">
                    <a16:creationId xmlns:a16="http://schemas.microsoft.com/office/drawing/2014/main" id="{0650137B-1CC4-4F2A-9942-EFAD22F1913F}"/>
                  </a:ext>
                </a:extLst>
              </p:cNvPr>
              <p:cNvSpPr/>
              <p:nvPr/>
            </p:nvSpPr>
            <p:spPr>
              <a:xfrm>
                <a:off x="9516620" y="3508674"/>
                <a:ext cx="47742" cy="63866"/>
              </a:xfrm>
              <a:custGeom>
                <a:avLst/>
                <a:gdLst>
                  <a:gd name="connsiteX0" fmla="*/ 27165 w 47742"/>
                  <a:gd name="connsiteY0" fmla="*/ 0 h 63866"/>
                  <a:gd name="connsiteX1" fmla="*/ 646 w 47742"/>
                  <a:gd name="connsiteY1" fmla="*/ 20718 h 63866"/>
                  <a:gd name="connsiteX2" fmla="*/ 5713 w 47742"/>
                  <a:gd name="connsiteY2" fmla="*/ 61771 h 63866"/>
                  <a:gd name="connsiteX3" fmla="*/ 31008 w 47742"/>
                  <a:gd name="connsiteY3" fmla="*/ 63867 h 63866"/>
                  <a:gd name="connsiteX4" fmla="*/ 47743 w 47742"/>
                  <a:gd name="connsiteY4" fmla="*/ 28405 h 63866"/>
                  <a:gd name="connsiteX5" fmla="*/ 27165 w 47742"/>
                  <a:gd name="connsiteY5" fmla="*/ 0 h 6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42" h="63866">
                    <a:moveTo>
                      <a:pt x="27165" y="0"/>
                    </a:moveTo>
                    <a:cubicBezTo>
                      <a:pt x="27165" y="0"/>
                      <a:pt x="856" y="19950"/>
                      <a:pt x="646" y="20718"/>
                    </a:cubicBezTo>
                    <a:cubicBezTo>
                      <a:pt x="-2148" y="35881"/>
                      <a:pt x="4979" y="62330"/>
                      <a:pt x="5713" y="61771"/>
                    </a:cubicBezTo>
                    <a:cubicBezTo>
                      <a:pt x="22273" y="58626"/>
                      <a:pt x="31008" y="63867"/>
                      <a:pt x="31008" y="63867"/>
                    </a:cubicBezTo>
                    <a:cubicBezTo>
                      <a:pt x="44773" y="53525"/>
                      <a:pt x="47743" y="28405"/>
                      <a:pt x="47743" y="28405"/>
                    </a:cubicBezTo>
                    <a:lnTo>
                      <a:pt x="27165" y="0"/>
                    </a:lnTo>
                    <a:close/>
                  </a:path>
                </a:pathLst>
              </a:custGeom>
              <a:solidFill>
                <a:srgbClr val="B7BFEB"/>
              </a:solidFill>
              <a:ln w="3494" cap="flat">
                <a:noFill/>
                <a:prstDash val="solid"/>
                <a:miter/>
              </a:ln>
            </p:spPr>
            <p:txBody>
              <a:bodyPr rtlCol="0" anchor="ctr">
                <a:noAutofit/>
              </a:bodyPr>
              <a:lstStyle/>
              <a:p>
                <a:endParaRPr lang="en-US"/>
              </a:p>
            </p:txBody>
          </p:sp>
          <p:sp>
            <p:nvSpPr>
              <p:cNvPr id="93" name="任意多边形: 形状 92">
                <a:extLst>
                  <a:ext uri="{FF2B5EF4-FFF2-40B4-BE49-F238E27FC236}">
                    <a16:creationId xmlns:a16="http://schemas.microsoft.com/office/drawing/2014/main" id="{01B24065-5099-047C-0B66-A1650038470E}"/>
                  </a:ext>
                </a:extLst>
              </p:cNvPr>
              <p:cNvSpPr/>
              <p:nvPr/>
            </p:nvSpPr>
            <p:spPr>
              <a:xfrm>
                <a:off x="9498819" y="3568316"/>
                <a:ext cx="48808" cy="95368"/>
              </a:xfrm>
              <a:custGeom>
                <a:avLst/>
                <a:gdLst>
                  <a:gd name="connsiteX0" fmla="*/ 46538 w 48808"/>
                  <a:gd name="connsiteY0" fmla="*/ 95273 h 95368"/>
                  <a:gd name="connsiteX1" fmla="*/ 48809 w 48808"/>
                  <a:gd name="connsiteY1" fmla="*/ 4225 h 95368"/>
                  <a:gd name="connsiteX2" fmla="*/ 23514 w 48808"/>
                  <a:gd name="connsiteY2" fmla="*/ 2128 h 95368"/>
                  <a:gd name="connsiteX3" fmla="*/ 0 w 48808"/>
                  <a:gd name="connsiteY3" fmla="*/ 91884 h 95368"/>
                  <a:gd name="connsiteX4" fmla="*/ 46538 w 48808"/>
                  <a:gd name="connsiteY4" fmla="*/ 95273 h 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08" h="95368">
                    <a:moveTo>
                      <a:pt x="46538" y="95273"/>
                    </a:moveTo>
                    <a:cubicBezTo>
                      <a:pt x="43673" y="53173"/>
                      <a:pt x="48809" y="4225"/>
                      <a:pt x="48809" y="4225"/>
                    </a:cubicBezTo>
                    <a:cubicBezTo>
                      <a:pt x="40633" y="-3846"/>
                      <a:pt x="23514" y="2128"/>
                      <a:pt x="23514" y="2128"/>
                    </a:cubicBezTo>
                    <a:cubicBezTo>
                      <a:pt x="10412" y="20820"/>
                      <a:pt x="2481" y="56387"/>
                      <a:pt x="0" y="91884"/>
                    </a:cubicBezTo>
                    <a:cubicBezTo>
                      <a:pt x="15093" y="94540"/>
                      <a:pt x="30641" y="95727"/>
                      <a:pt x="46538" y="95273"/>
                    </a:cubicBezTo>
                    <a:close/>
                  </a:path>
                </a:pathLst>
              </a:custGeom>
              <a:solidFill>
                <a:srgbClr val="DBE1FF"/>
              </a:solidFill>
              <a:ln w="3494" cap="flat">
                <a:noFill/>
                <a:prstDash val="solid"/>
                <a:miter/>
              </a:ln>
            </p:spPr>
            <p:txBody>
              <a:bodyPr rtlCol="0" anchor="ctr">
                <a:noAutofit/>
              </a:bodyPr>
              <a:lstStyle/>
              <a:p>
                <a:endParaRPr lang="en-US"/>
              </a:p>
            </p:txBody>
          </p:sp>
          <p:sp>
            <p:nvSpPr>
              <p:cNvPr id="94" name="任意多边形: 形状 93">
                <a:extLst>
                  <a:ext uri="{FF2B5EF4-FFF2-40B4-BE49-F238E27FC236}">
                    <a16:creationId xmlns:a16="http://schemas.microsoft.com/office/drawing/2014/main" id="{59645B09-745D-FC4B-73E1-C939B1B20D82}"/>
                  </a:ext>
                </a:extLst>
              </p:cNvPr>
              <p:cNvSpPr/>
              <p:nvPr/>
            </p:nvSpPr>
            <p:spPr>
              <a:xfrm>
                <a:off x="9890091" y="3252997"/>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34" y="77213"/>
                      <a:pt x="456326" y="89721"/>
                      <a:pt x="440919"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95" name="任意多边形: 形状 94">
                <a:extLst>
                  <a:ext uri="{FF2B5EF4-FFF2-40B4-BE49-F238E27FC236}">
                    <a16:creationId xmlns:a16="http://schemas.microsoft.com/office/drawing/2014/main" id="{E8BA5D5C-6479-6D24-F78F-9F43FDA69232}"/>
                  </a:ext>
                </a:extLst>
              </p:cNvPr>
              <p:cNvSpPr/>
              <p:nvPr/>
            </p:nvSpPr>
            <p:spPr>
              <a:xfrm>
                <a:off x="9894528" y="3491205"/>
                <a:ext cx="712422" cy="89720"/>
              </a:xfrm>
              <a:custGeom>
                <a:avLst/>
                <a:gdLst>
                  <a:gd name="connsiteX0" fmla="*/ 684472 w 712422"/>
                  <a:gd name="connsiteY0" fmla="*/ 89721 h 89720"/>
                  <a:gd name="connsiteX1" fmla="*/ 27950 w 712422"/>
                  <a:gd name="connsiteY1" fmla="*/ 89721 h 89720"/>
                  <a:gd name="connsiteX2" fmla="*/ 0 w 712422"/>
                  <a:gd name="connsiteY2" fmla="*/ 61771 h 89720"/>
                  <a:gd name="connsiteX3" fmla="*/ 0 w 712422"/>
                  <a:gd name="connsiteY3" fmla="*/ 27950 h 89720"/>
                  <a:gd name="connsiteX4" fmla="*/ 27950 w 712422"/>
                  <a:gd name="connsiteY4" fmla="*/ 0 h 89720"/>
                  <a:gd name="connsiteX5" fmla="*/ 684472 w 712422"/>
                  <a:gd name="connsiteY5" fmla="*/ 0 h 89720"/>
                  <a:gd name="connsiteX6" fmla="*/ 712423 w 712422"/>
                  <a:gd name="connsiteY6" fmla="*/ 27950 h 89720"/>
                  <a:gd name="connsiteX7" fmla="*/ 712423 w 712422"/>
                  <a:gd name="connsiteY7" fmla="*/ 61771 h 89720"/>
                  <a:gd name="connsiteX8" fmla="*/ 684472 w 71242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0">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96" name="任意多边形: 形状 95">
                <a:extLst>
                  <a:ext uri="{FF2B5EF4-FFF2-40B4-BE49-F238E27FC236}">
                    <a16:creationId xmlns:a16="http://schemas.microsoft.com/office/drawing/2014/main" id="{4F471E59-0E6D-5CC9-9755-E2DBBBF9DADF}"/>
                  </a:ext>
                </a:extLst>
              </p:cNvPr>
              <p:cNvSpPr/>
              <p:nvPr/>
            </p:nvSpPr>
            <p:spPr>
              <a:xfrm>
                <a:off x="9372518" y="3738846"/>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grpSp>
        <p:grpSp>
          <p:nvGrpSpPr>
            <p:cNvPr id="97" name="图形 11">
              <a:extLst>
                <a:ext uri="{FF2B5EF4-FFF2-40B4-BE49-F238E27FC236}">
                  <a16:creationId xmlns:a16="http://schemas.microsoft.com/office/drawing/2014/main" id="{C74BAA34-900D-DC66-21B4-537D694ED936}"/>
                </a:ext>
              </a:extLst>
            </p:cNvPr>
            <p:cNvGrpSpPr/>
            <p:nvPr/>
          </p:nvGrpSpPr>
          <p:grpSpPr>
            <a:xfrm>
              <a:off x="8290945" y="3240730"/>
              <a:ext cx="1322491" cy="717476"/>
              <a:chOff x="9213631" y="2289219"/>
              <a:chExt cx="1383712" cy="750690"/>
            </a:xfrm>
          </p:grpSpPr>
          <p:grpSp>
            <p:nvGrpSpPr>
              <p:cNvPr id="98" name="图形 11">
                <a:extLst>
                  <a:ext uri="{FF2B5EF4-FFF2-40B4-BE49-F238E27FC236}">
                    <a16:creationId xmlns:a16="http://schemas.microsoft.com/office/drawing/2014/main" id="{7852AD49-D09E-411E-7830-1A9F3108CDC1}"/>
                  </a:ext>
                </a:extLst>
              </p:cNvPr>
              <p:cNvGrpSpPr/>
              <p:nvPr/>
            </p:nvGrpSpPr>
            <p:grpSpPr>
              <a:xfrm>
                <a:off x="9213631" y="2289219"/>
                <a:ext cx="650722" cy="650722"/>
                <a:chOff x="9213631" y="2289219"/>
                <a:chExt cx="650722" cy="650722"/>
              </a:xfrm>
            </p:grpSpPr>
            <p:sp>
              <p:nvSpPr>
                <p:cNvPr id="102" name="任意多边形: 形状 101">
                  <a:extLst>
                    <a:ext uri="{FF2B5EF4-FFF2-40B4-BE49-F238E27FC236}">
                      <a16:creationId xmlns:a16="http://schemas.microsoft.com/office/drawing/2014/main" id="{01942727-DEE1-921B-9C31-E6DEF458084D}"/>
                    </a:ext>
                  </a:extLst>
                </p:cNvPr>
                <p:cNvSpPr/>
                <p:nvPr/>
              </p:nvSpPr>
              <p:spPr>
                <a:xfrm rot="-2700000">
                  <a:off x="9308927" y="2384515"/>
                  <a:ext cx="460130" cy="460130"/>
                </a:xfrm>
                <a:custGeom>
                  <a:avLst/>
                  <a:gdLst>
                    <a:gd name="connsiteX0" fmla="*/ 460130 w 460130"/>
                    <a:gd name="connsiteY0" fmla="*/ 230065 h 460130"/>
                    <a:gd name="connsiteX1" fmla="*/ 230065 w 460130"/>
                    <a:gd name="connsiteY1" fmla="*/ 460130 h 460130"/>
                    <a:gd name="connsiteX2" fmla="*/ 0 w 460130"/>
                    <a:gd name="connsiteY2" fmla="*/ 230065 h 460130"/>
                    <a:gd name="connsiteX3" fmla="*/ 230065 w 460130"/>
                    <a:gd name="connsiteY3" fmla="*/ 0 h 460130"/>
                    <a:gd name="connsiteX4" fmla="*/ 460130 w 460130"/>
                    <a:gd name="connsiteY4" fmla="*/ 230065 h 46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30" h="460130">
                      <a:moveTo>
                        <a:pt x="460130" y="230065"/>
                      </a:moveTo>
                      <a:cubicBezTo>
                        <a:pt x="460130" y="357127"/>
                        <a:pt x="357127" y="460130"/>
                        <a:pt x="230065" y="460130"/>
                      </a:cubicBezTo>
                      <a:cubicBezTo>
                        <a:pt x="103004" y="460130"/>
                        <a:pt x="0" y="357127"/>
                        <a:pt x="0" y="230065"/>
                      </a:cubicBezTo>
                      <a:cubicBezTo>
                        <a:pt x="0" y="103004"/>
                        <a:pt x="103004" y="0"/>
                        <a:pt x="230065" y="0"/>
                      </a:cubicBezTo>
                      <a:cubicBezTo>
                        <a:pt x="357127" y="0"/>
                        <a:pt x="460130" y="103004"/>
                        <a:pt x="460130" y="23006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dirty="0"/>
                </a:p>
              </p:txBody>
            </p:sp>
            <p:sp>
              <p:nvSpPr>
                <p:cNvPr id="103" name="任意多边形: 形状 102">
                  <a:extLst>
                    <a:ext uri="{FF2B5EF4-FFF2-40B4-BE49-F238E27FC236}">
                      <a16:creationId xmlns:a16="http://schemas.microsoft.com/office/drawing/2014/main" id="{AAA2B579-6E1F-1CA1-8DDA-863092F6B269}"/>
                    </a:ext>
                  </a:extLst>
                </p:cNvPr>
                <p:cNvSpPr/>
                <p:nvPr/>
              </p:nvSpPr>
              <p:spPr>
                <a:xfrm>
                  <a:off x="9383238" y="2539172"/>
                  <a:ext cx="342893" cy="255101"/>
                </a:xfrm>
                <a:custGeom>
                  <a:avLst/>
                  <a:gdLst>
                    <a:gd name="connsiteX0" fmla="*/ 340478 w 342893"/>
                    <a:gd name="connsiteY0" fmla="*/ 195413 h 255101"/>
                    <a:gd name="connsiteX1" fmla="*/ 314100 w 342893"/>
                    <a:gd name="connsiteY1" fmla="*/ 167777 h 255101"/>
                    <a:gd name="connsiteX2" fmla="*/ 289783 w 342893"/>
                    <a:gd name="connsiteY2" fmla="*/ 126026 h 255101"/>
                    <a:gd name="connsiteX3" fmla="*/ 267388 w 342893"/>
                    <a:gd name="connsiteY3" fmla="*/ 69217 h 255101"/>
                    <a:gd name="connsiteX4" fmla="*/ 220046 w 342893"/>
                    <a:gd name="connsiteY4" fmla="*/ 1786 h 255101"/>
                    <a:gd name="connsiteX5" fmla="*/ 217845 w 342893"/>
                    <a:gd name="connsiteY5" fmla="*/ 4 h 255101"/>
                    <a:gd name="connsiteX6" fmla="*/ 69988 w 342893"/>
                    <a:gd name="connsiteY6" fmla="*/ 7796 h 255101"/>
                    <a:gd name="connsiteX7" fmla="*/ 68415 w 342893"/>
                    <a:gd name="connsiteY7" fmla="*/ 8634 h 255101"/>
                    <a:gd name="connsiteX8" fmla="*/ 68066 w 342893"/>
                    <a:gd name="connsiteY8" fmla="*/ 10381 h 255101"/>
                    <a:gd name="connsiteX9" fmla="*/ 52099 w 342893"/>
                    <a:gd name="connsiteY9" fmla="*/ 62753 h 255101"/>
                    <a:gd name="connsiteX10" fmla="*/ 36202 w 342893"/>
                    <a:gd name="connsiteY10" fmla="*/ 121344 h 255101"/>
                    <a:gd name="connsiteX11" fmla="*/ 14017 w 342893"/>
                    <a:gd name="connsiteY11" fmla="*/ 172633 h 255101"/>
                    <a:gd name="connsiteX12" fmla="*/ 2697 w 342893"/>
                    <a:gd name="connsiteY12" fmla="*/ 233985 h 255101"/>
                    <a:gd name="connsiteX13" fmla="*/ 18698 w 342893"/>
                    <a:gd name="connsiteY13" fmla="*/ 255053 h 255101"/>
                    <a:gd name="connsiteX14" fmla="*/ 21214 w 342893"/>
                    <a:gd name="connsiteY14" fmla="*/ 253445 h 255101"/>
                    <a:gd name="connsiteX15" fmla="*/ 19607 w 342893"/>
                    <a:gd name="connsiteY15" fmla="*/ 250930 h 255101"/>
                    <a:gd name="connsiteX16" fmla="*/ 6750 w 342893"/>
                    <a:gd name="connsiteY16" fmla="*/ 232832 h 255101"/>
                    <a:gd name="connsiteX17" fmla="*/ 16916 w 342893"/>
                    <a:gd name="connsiteY17" fmla="*/ 175638 h 255101"/>
                    <a:gd name="connsiteX18" fmla="*/ 39906 w 342893"/>
                    <a:gd name="connsiteY18" fmla="*/ 119318 h 255101"/>
                    <a:gd name="connsiteX19" fmla="*/ 54405 w 342893"/>
                    <a:gd name="connsiteY19" fmla="*/ 66177 h 255101"/>
                    <a:gd name="connsiteX20" fmla="*/ 72713 w 342893"/>
                    <a:gd name="connsiteY20" fmla="*/ 11744 h 255101"/>
                    <a:gd name="connsiteX21" fmla="*/ 216203 w 342893"/>
                    <a:gd name="connsiteY21" fmla="*/ 4162 h 255101"/>
                    <a:gd name="connsiteX22" fmla="*/ 265536 w 342893"/>
                    <a:gd name="connsiteY22" fmla="*/ 72850 h 255101"/>
                    <a:gd name="connsiteX23" fmla="*/ 285870 w 342893"/>
                    <a:gd name="connsiteY23" fmla="*/ 124489 h 255101"/>
                    <a:gd name="connsiteX24" fmla="*/ 312493 w 342893"/>
                    <a:gd name="connsiteY24" fmla="*/ 171481 h 255101"/>
                    <a:gd name="connsiteX25" fmla="*/ 336600 w 342893"/>
                    <a:gd name="connsiteY25" fmla="*/ 196706 h 255101"/>
                    <a:gd name="connsiteX26" fmla="*/ 336915 w 342893"/>
                    <a:gd name="connsiteY26" fmla="*/ 217110 h 255101"/>
                    <a:gd name="connsiteX27" fmla="*/ 342889 w 342893"/>
                    <a:gd name="connsiteY27" fmla="*/ 209144 h 255101"/>
                    <a:gd name="connsiteX28" fmla="*/ 340478 w 342893"/>
                    <a:gd name="connsiteY28" fmla="*/ 195413 h 2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893" h="255101">
                      <a:moveTo>
                        <a:pt x="340478" y="195413"/>
                      </a:moveTo>
                      <a:cubicBezTo>
                        <a:pt x="335971" y="183115"/>
                        <a:pt x="326363" y="173053"/>
                        <a:pt x="314100" y="167777"/>
                      </a:cubicBezTo>
                      <a:cubicBezTo>
                        <a:pt x="292858" y="158693"/>
                        <a:pt x="285066" y="139407"/>
                        <a:pt x="289783" y="126026"/>
                      </a:cubicBezTo>
                      <a:cubicBezTo>
                        <a:pt x="294500" y="112610"/>
                        <a:pt x="295932" y="83506"/>
                        <a:pt x="267388" y="69217"/>
                      </a:cubicBezTo>
                      <a:cubicBezTo>
                        <a:pt x="240555" y="55801"/>
                        <a:pt x="224624" y="33126"/>
                        <a:pt x="220046" y="1786"/>
                      </a:cubicBezTo>
                      <a:cubicBezTo>
                        <a:pt x="219907" y="703"/>
                        <a:pt x="218929" y="-66"/>
                        <a:pt x="217845" y="4"/>
                      </a:cubicBezTo>
                      <a:lnTo>
                        <a:pt x="69988" y="7796"/>
                      </a:lnTo>
                      <a:cubicBezTo>
                        <a:pt x="69358" y="7831"/>
                        <a:pt x="68800" y="8145"/>
                        <a:pt x="68415" y="8634"/>
                      </a:cubicBezTo>
                      <a:cubicBezTo>
                        <a:pt x="68031" y="9123"/>
                        <a:pt x="67926" y="9787"/>
                        <a:pt x="68066" y="10381"/>
                      </a:cubicBezTo>
                      <a:cubicBezTo>
                        <a:pt x="73691" y="33300"/>
                        <a:pt x="67891" y="52377"/>
                        <a:pt x="52099" y="62753"/>
                      </a:cubicBezTo>
                      <a:cubicBezTo>
                        <a:pt x="35644" y="73584"/>
                        <a:pt x="25337" y="100941"/>
                        <a:pt x="36202" y="121344"/>
                      </a:cubicBezTo>
                      <a:cubicBezTo>
                        <a:pt x="45356" y="138569"/>
                        <a:pt x="36342" y="151601"/>
                        <a:pt x="14017" y="172633"/>
                      </a:cubicBezTo>
                      <a:cubicBezTo>
                        <a:pt x="-553" y="186364"/>
                        <a:pt x="-2684" y="214489"/>
                        <a:pt x="2697" y="233985"/>
                      </a:cubicBezTo>
                      <a:cubicBezTo>
                        <a:pt x="6016" y="246038"/>
                        <a:pt x="11711" y="253515"/>
                        <a:pt x="18698" y="255053"/>
                      </a:cubicBezTo>
                      <a:cubicBezTo>
                        <a:pt x="19851" y="255297"/>
                        <a:pt x="20969" y="254598"/>
                        <a:pt x="21214" y="253445"/>
                      </a:cubicBezTo>
                      <a:cubicBezTo>
                        <a:pt x="21458" y="252327"/>
                        <a:pt x="20760" y="251209"/>
                        <a:pt x="19607" y="250930"/>
                      </a:cubicBezTo>
                      <a:cubicBezTo>
                        <a:pt x="14331" y="249777"/>
                        <a:pt x="9544" y="242999"/>
                        <a:pt x="6750" y="232832"/>
                      </a:cubicBezTo>
                      <a:cubicBezTo>
                        <a:pt x="1648" y="214245"/>
                        <a:pt x="4024" y="187762"/>
                        <a:pt x="16916" y="175638"/>
                      </a:cubicBezTo>
                      <a:cubicBezTo>
                        <a:pt x="36901" y="156806"/>
                        <a:pt x="51296" y="140700"/>
                        <a:pt x="39906" y="119318"/>
                      </a:cubicBezTo>
                      <a:cubicBezTo>
                        <a:pt x="30228" y="101150"/>
                        <a:pt x="39766" y="75820"/>
                        <a:pt x="54405" y="66177"/>
                      </a:cubicBezTo>
                      <a:cubicBezTo>
                        <a:pt x="71175" y="55137"/>
                        <a:pt x="77779" y="35397"/>
                        <a:pt x="72713" y="11744"/>
                      </a:cubicBezTo>
                      <a:lnTo>
                        <a:pt x="216203" y="4162"/>
                      </a:lnTo>
                      <a:cubicBezTo>
                        <a:pt x="221374" y="35956"/>
                        <a:pt x="237935" y="59050"/>
                        <a:pt x="265536" y="72850"/>
                      </a:cubicBezTo>
                      <a:cubicBezTo>
                        <a:pt x="291460" y="85812"/>
                        <a:pt x="290167" y="112295"/>
                        <a:pt x="285870" y="124489"/>
                      </a:cubicBezTo>
                      <a:cubicBezTo>
                        <a:pt x="280594" y="139477"/>
                        <a:pt x="288106" y="161034"/>
                        <a:pt x="312493" y="171481"/>
                      </a:cubicBezTo>
                      <a:cubicBezTo>
                        <a:pt x="323708" y="176302"/>
                        <a:pt x="332477" y="185491"/>
                        <a:pt x="336600" y="196706"/>
                      </a:cubicBezTo>
                      <a:cubicBezTo>
                        <a:pt x="339395" y="204287"/>
                        <a:pt x="339500" y="211939"/>
                        <a:pt x="336915" y="217110"/>
                      </a:cubicBezTo>
                      <a:cubicBezTo>
                        <a:pt x="338976" y="214489"/>
                        <a:pt x="340967" y="211869"/>
                        <a:pt x="342889" y="209144"/>
                      </a:cubicBezTo>
                      <a:cubicBezTo>
                        <a:pt x="342959" y="204951"/>
                        <a:pt x="342225" y="200235"/>
                        <a:pt x="340478" y="195413"/>
                      </a:cubicBezTo>
                      <a:close/>
                    </a:path>
                  </a:pathLst>
                </a:custGeom>
                <a:solidFill>
                  <a:srgbClr val="2B1710"/>
                </a:solidFill>
                <a:ln w="3494" cap="flat">
                  <a:noFill/>
                  <a:prstDash val="solid"/>
                  <a:miter/>
                </a:ln>
              </p:spPr>
              <p:txBody>
                <a:bodyPr rtlCol="0" anchor="ctr">
                  <a:noAutofit/>
                </a:bodyPr>
                <a:lstStyle/>
                <a:p>
                  <a:endParaRPr lang="en-US"/>
                </a:p>
              </p:txBody>
            </p:sp>
            <p:sp>
              <p:nvSpPr>
                <p:cNvPr id="104" name="任意多边形: 形状 103">
                  <a:extLst>
                    <a:ext uri="{FF2B5EF4-FFF2-40B4-BE49-F238E27FC236}">
                      <a16:creationId xmlns:a16="http://schemas.microsoft.com/office/drawing/2014/main" id="{90938127-F472-0528-D498-7A73151E51F6}"/>
                    </a:ext>
                  </a:extLst>
                </p:cNvPr>
                <p:cNvSpPr/>
                <p:nvPr/>
              </p:nvSpPr>
              <p:spPr>
                <a:xfrm>
                  <a:off x="9387122" y="2531405"/>
                  <a:ext cx="72791" cy="171387"/>
                </a:xfrm>
                <a:custGeom>
                  <a:avLst/>
                  <a:gdLst>
                    <a:gd name="connsiteX0" fmla="*/ 2096 w 72791"/>
                    <a:gd name="connsiteY0" fmla="*/ 171387 h 171387"/>
                    <a:gd name="connsiteX1" fmla="*/ 2830 w 72791"/>
                    <a:gd name="connsiteY1" fmla="*/ 171247 h 171387"/>
                    <a:gd name="connsiteX2" fmla="*/ 24771 w 72791"/>
                    <a:gd name="connsiteY2" fmla="*/ 151996 h 171387"/>
                    <a:gd name="connsiteX3" fmla="*/ 21941 w 72791"/>
                    <a:gd name="connsiteY3" fmla="*/ 135296 h 171387"/>
                    <a:gd name="connsiteX4" fmla="*/ 39026 w 72791"/>
                    <a:gd name="connsiteY4" fmla="*/ 65455 h 171387"/>
                    <a:gd name="connsiteX5" fmla="*/ 72776 w 72791"/>
                    <a:gd name="connsiteY5" fmla="*/ 2392 h 171387"/>
                    <a:gd name="connsiteX6" fmla="*/ 70959 w 72791"/>
                    <a:gd name="connsiteY6" fmla="*/ 16 h 171387"/>
                    <a:gd name="connsiteX7" fmla="*/ 68618 w 72791"/>
                    <a:gd name="connsiteY7" fmla="*/ 1833 h 171387"/>
                    <a:gd name="connsiteX8" fmla="*/ 36650 w 72791"/>
                    <a:gd name="connsiteY8" fmla="*/ 61996 h 171387"/>
                    <a:gd name="connsiteX9" fmla="*/ 18412 w 72791"/>
                    <a:gd name="connsiteY9" fmla="*/ 137567 h 171387"/>
                    <a:gd name="connsiteX10" fmla="*/ 20788 w 72791"/>
                    <a:gd name="connsiteY10" fmla="*/ 150704 h 171387"/>
                    <a:gd name="connsiteX11" fmla="*/ 1362 w 72791"/>
                    <a:gd name="connsiteY11" fmla="*/ 167334 h 171387"/>
                    <a:gd name="connsiteX12" fmla="*/ 140 w 72791"/>
                    <a:gd name="connsiteY12" fmla="*/ 170025 h 171387"/>
                    <a:gd name="connsiteX13" fmla="*/ 2096 w 72791"/>
                    <a:gd name="connsiteY13" fmla="*/ 171387 h 17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91" h="171387">
                      <a:moveTo>
                        <a:pt x="2096" y="171387"/>
                      </a:moveTo>
                      <a:cubicBezTo>
                        <a:pt x="2341" y="171387"/>
                        <a:pt x="2585" y="171352"/>
                        <a:pt x="2830" y="171247"/>
                      </a:cubicBezTo>
                      <a:cubicBezTo>
                        <a:pt x="3563" y="170968"/>
                        <a:pt x="20683" y="164399"/>
                        <a:pt x="24771" y="151996"/>
                      </a:cubicBezTo>
                      <a:cubicBezTo>
                        <a:pt x="26553" y="146581"/>
                        <a:pt x="25610" y="140956"/>
                        <a:pt x="21941" y="135296"/>
                      </a:cubicBezTo>
                      <a:cubicBezTo>
                        <a:pt x="8769" y="114962"/>
                        <a:pt x="17259" y="80373"/>
                        <a:pt x="39026" y="65455"/>
                      </a:cubicBezTo>
                      <a:cubicBezTo>
                        <a:pt x="62574" y="49348"/>
                        <a:pt x="68863" y="31565"/>
                        <a:pt x="72776" y="2392"/>
                      </a:cubicBezTo>
                      <a:cubicBezTo>
                        <a:pt x="72915" y="1239"/>
                        <a:pt x="72112" y="190"/>
                        <a:pt x="70959" y="16"/>
                      </a:cubicBezTo>
                      <a:cubicBezTo>
                        <a:pt x="69841" y="-124"/>
                        <a:pt x="68758" y="680"/>
                        <a:pt x="68618" y="1833"/>
                      </a:cubicBezTo>
                      <a:cubicBezTo>
                        <a:pt x="64845" y="29783"/>
                        <a:pt x="58870" y="46798"/>
                        <a:pt x="36650" y="61996"/>
                      </a:cubicBezTo>
                      <a:cubicBezTo>
                        <a:pt x="12717" y="78347"/>
                        <a:pt x="3878" y="115102"/>
                        <a:pt x="18412" y="137567"/>
                      </a:cubicBezTo>
                      <a:cubicBezTo>
                        <a:pt x="21417" y="142179"/>
                        <a:pt x="22185" y="146476"/>
                        <a:pt x="20788" y="150704"/>
                      </a:cubicBezTo>
                      <a:cubicBezTo>
                        <a:pt x="17329" y="161220"/>
                        <a:pt x="1502" y="167264"/>
                        <a:pt x="1362" y="167334"/>
                      </a:cubicBezTo>
                      <a:cubicBezTo>
                        <a:pt x="279" y="167754"/>
                        <a:pt x="-280" y="168941"/>
                        <a:pt x="140" y="170025"/>
                      </a:cubicBezTo>
                      <a:cubicBezTo>
                        <a:pt x="454" y="170863"/>
                        <a:pt x="1257" y="171387"/>
                        <a:pt x="2096" y="171387"/>
                      </a:cubicBezTo>
                      <a:close/>
                    </a:path>
                  </a:pathLst>
                </a:custGeom>
                <a:solidFill>
                  <a:srgbClr val="2B1710"/>
                </a:solidFill>
                <a:ln w="3494" cap="flat">
                  <a:noFill/>
                  <a:prstDash val="solid"/>
                  <a:miter/>
                </a:ln>
              </p:spPr>
              <p:txBody>
                <a:bodyPr rtlCol="0" anchor="ctr">
                  <a:noAutofit/>
                </a:bodyPr>
                <a:lstStyle/>
                <a:p>
                  <a:endParaRPr lang="en-US"/>
                </a:p>
              </p:txBody>
            </p:sp>
            <p:sp>
              <p:nvSpPr>
                <p:cNvPr id="105" name="任意多边形: 形状 104">
                  <a:extLst>
                    <a:ext uri="{FF2B5EF4-FFF2-40B4-BE49-F238E27FC236}">
                      <a16:creationId xmlns:a16="http://schemas.microsoft.com/office/drawing/2014/main" id="{A18F1FA6-4639-C7B8-49EA-AFC04582514A}"/>
                    </a:ext>
                  </a:extLst>
                </p:cNvPr>
                <p:cNvSpPr/>
                <p:nvPr/>
              </p:nvSpPr>
              <p:spPr>
                <a:xfrm>
                  <a:off x="9396310" y="2504308"/>
                  <a:ext cx="312348" cy="316049"/>
                </a:xfrm>
                <a:custGeom>
                  <a:avLst/>
                  <a:gdLst>
                    <a:gd name="connsiteX0" fmla="*/ 310845 w 312348"/>
                    <a:gd name="connsiteY0" fmla="*/ 258821 h 316049"/>
                    <a:gd name="connsiteX1" fmla="*/ 291944 w 312348"/>
                    <a:gd name="connsiteY1" fmla="*/ 214450 h 316049"/>
                    <a:gd name="connsiteX2" fmla="*/ 261548 w 312348"/>
                    <a:gd name="connsiteY2" fmla="*/ 166794 h 316049"/>
                    <a:gd name="connsiteX3" fmla="*/ 237720 w 312348"/>
                    <a:gd name="connsiteY3" fmla="*/ 110090 h 316049"/>
                    <a:gd name="connsiteX4" fmla="*/ 209770 w 312348"/>
                    <a:gd name="connsiteY4" fmla="*/ 51743 h 316049"/>
                    <a:gd name="connsiteX5" fmla="*/ 171966 w 312348"/>
                    <a:gd name="connsiteY5" fmla="*/ 0 h 316049"/>
                    <a:gd name="connsiteX6" fmla="*/ 58592 w 312348"/>
                    <a:gd name="connsiteY6" fmla="*/ 51743 h 316049"/>
                    <a:gd name="connsiteX7" fmla="*/ 48740 w 312348"/>
                    <a:gd name="connsiteY7" fmla="*/ 105164 h 316049"/>
                    <a:gd name="connsiteX8" fmla="*/ 37245 w 312348"/>
                    <a:gd name="connsiteY8" fmla="*/ 161868 h 316049"/>
                    <a:gd name="connsiteX9" fmla="*/ 18344 w 312348"/>
                    <a:gd name="connsiteY9" fmla="*/ 211166 h 316049"/>
                    <a:gd name="connsiteX10" fmla="*/ 2726 w 312348"/>
                    <a:gd name="connsiteY10" fmla="*/ 276081 h 316049"/>
                    <a:gd name="connsiteX11" fmla="*/ 245511 w 312348"/>
                    <a:gd name="connsiteY11" fmla="*/ 316050 h 316049"/>
                    <a:gd name="connsiteX12" fmla="*/ 311020 w 312348"/>
                    <a:gd name="connsiteY12" fmla="*/ 266997 h 316049"/>
                    <a:gd name="connsiteX13" fmla="*/ 310845 w 312348"/>
                    <a:gd name="connsiteY13" fmla="*/ 258821 h 3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48" h="316049">
                      <a:moveTo>
                        <a:pt x="310845" y="258821"/>
                      </a:moveTo>
                      <a:cubicBezTo>
                        <a:pt x="315772" y="243204"/>
                        <a:pt x="308365" y="222661"/>
                        <a:pt x="291944" y="214450"/>
                      </a:cubicBezTo>
                      <a:cubicBezTo>
                        <a:pt x="275523" y="206240"/>
                        <a:pt x="254979" y="186500"/>
                        <a:pt x="261548" y="166794"/>
                      </a:cubicBezTo>
                      <a:cubicBezTo>
                        <a:pt x="268116" y="147089"/>
                        <a:pt x="260709" y="122423"/>
                        <a:pt x="237720" y="110090"/>
                      </a:cubicBezTo>
                      <a:cubicBezTo>
                        <a:pt x="214731" y="97757"/>
                        <a:pt x="209770" y="78855"/>
                        <a:pt x="209770" y="51743"/>
                      </a:cubicBezTo>
                      <a:cubicBezTo>
                        <a:pt x="209770" y="24631"/>
                        <a:pt x="195794" y="4088"/>
                        <a:pt x="171966" y="0"/>
                      </a:cubicBezTo>
                      <a:lnTo>
                        <a:pt x="58592" y="51743"/>
                      </a:lnTo>
                      <a:cubicBezTo>
                        <a:pt x="62680" y="68164"/>
                        <a:pt x="70087" y="84620"/>
                        <a:pt x="48740" y="105164"/>
                      </a:cubicBezTo>
                      <a:cubicBezTo>
                        <a:pt x="27392" y="125707"/>
                        <a:pt x="30677" y="142967"/>
                        <a:pt x="37245" y="161868"/>
                      </a:cubicBezTo>
                      <a:cubicBezTo>
                        <a:pt x="43814" y="180770"/>
                        <a:pt x="37245" y="187338"/>
                        <a:pt x="18344" y="211166"/>
                      </a:cubicBezTo>
                      <a:cubicBezTo>
                        <a:pt x="-558" y="234994"/>
                        <a:pt x="-3003" y="257179"/>
                        <a:pt x="2726" y="276081"/>
                      </a:cubicBezTo>
                      <a:cubicBezTo>
                        <a:pt x="7234" y="290895"/>
                        <a:pt x="164559" y="312242"/>
                        <a:pt x="245511" y="316050"/>
                      </a:cubicBezTo>
                      <a:cubicBezTo>
                        <a:pt x="270212" y="303682"/>
                        <a:pt x="292398" y="287016"/>
                        <a:pt x="311020" y="266997"/>
                      </a:cubicBezTo>
                      <a:cubicBezTo>
                        <a:pt x="310077" y="264656"/>
                        <a:pt x="309832" y="262036"/>
                        <a:pt x="310845" y="258821"/>
                      </a:cubicBezTo>
                      <a:close/>
                    </a:path>
                  </a:pathLst>
                </a:custGeom>
                <a:solidFill>
                  <a:srgbClr val="2B1710"/>
                </a:solidFill>
                <a:ln w="3494" cap="flat">
                  <a:noFill/>
                  <a:prstDash val="solid"/>
                  <a:miter/>
                </a:ln>
              </p:spPr>
              <p:txBody>
                <a:bodyPr rtlCol="0" anchor="ctr">
                  <a:noAutofit/>
                </a:bodyPr>
                <a:lstStyle/>
                <a:p>
                  <a:endParaRPr lang="en-US"/>
                </a:p>
              </p:txBody>
            </p:sp>
            <p:sp>
              <p:nvSpPr>
                <p:cNvPr id="106" name="任意多边形: 形状 105">
                  <a:extLst>
                    <a:ext uri="{FF2B5EF4-FFF2-40B4-BE49-F238E27FC236}">
                      <a16:creationId xmlns:a16="http://schemas.microsoft.com/office/drawing/2014/main" id="{E422A604-6C62-12E5-88BB-3C766F75D169}"/>
                    </a:ext>
                  </a:extLst>
                </p:cNvPr>
                <p:cNvSpPr/>
                <p:nvPr/>
              </p:nvSpPr>
              <p:spPr>
                <a:xfrm>
                  <a:off x="9396346" y="2690004"/>
                  <a:ext cx="103800" cy="151247"/>
                </a:xfrm>
                <a:custGeom>
                  <a:avLst/>
                  <a:gdLst>
                    <a:gd name="connsiteX0" fmla="*/ 0 w 103800"/>
                    <a:gd name="connsiteY0" fmla="*/ 104919 h 151247"/>
                    <a:gd name="connsiteX1" fmla="*/ 103801 w 103800"/>
                    <a:gd name="connsiteY1" fmla="*/ 151247 h 151247"/>
                    <a:gd name="connsiteX2" fmla="*/ 93005 w 103800"/>
                    <a:gd name="connsiteY2" fmla="*/ 64391 h 151247"/>
                    <a:gd name="connsiteX3" fmla="*/ 65893 w 103800"/>
                    <a:gd name="connsiteY3" fmla="*/ 0 h 151247"/>
                    <a:gd name="connsiteX4" fmla="*/ 0 w 103800"/>
                    <a:gd name="connsiteY4" fmla="*/ 104919 h 1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0" h="151247">
                      <a:moveTo>
                        <a:pt x="0" y="104919"/>
                      </a:moveTo>
                      <a:cubicBezTo>
                        <a:pt x="29592" y="128363"/>
                        <a:pt x="65020" y="144644"/>
                        <a:pt x="103801" y="151247"/>
                      </a:cubicBezTo>
                      <a:cubicBezTo>
                        <a:pt x="100587" y="120222"/>
                        <a:pt x="93005" y="64391"/>
                        <a:pt x="93005" y="64391"/>
                      </a:cubicBezTo>
                      <a:lnTo>
                        <a:pt x="65893" y="0"/>
                      </a:lnTo>
                      <a:cubicBezTo>
                        <a:pt x="20334" y="20648"/>
                        <a:pt x="5695" y="57892"/>
                        <a:pt x="0" y="104919"/>
                      </a:cubicBezTo>
                      <a:close/>
                    </a:path>
                  </a:pathLst>
                </a:custGeom>
                <a:solidFill>
                  <a:srgbClr val="E6EFFF"/>
                </a:solidFill>
                <a:ln w="3494" cap="flat">
                  <a:noFill/>
                  <a:prstDash val="solid"/>
                  <a:miter/>
                </a:ln>
              </p:spPr>
              <p:txBody>
                <a:bodyPr rtlCol="0" anchor="ctr">
                  <a:noAutofit/>
                </a:bodyPr>
                <a:lstStyle/>
                <a:p>
                  <a:endParaRPr lang="en-US"/>
                </a:p>
              </p:txBody>
            </p:sp>
            <p:sp>
              <p:nvSpPr>
                <p:cNvPr id="107" name="任意多边形: 形状 106">
                  <a:extLst>
                    <a:ext uri="{FF2B5EF4-FFF2-40B4-BE49-F238E27FC236}">
                      <a16:creationId xmlns:a16="http://schemas.microsoft.com/office/drawing/2014/main" id="{141A096C-9309-14A4-F800-60A12DD67479}"/>
                    </a:ext>
                  </a:extLst>
                </p:cNvPr>
                <p:cNvSpPr/>
                <p:nvPr/>
              </p:nvSpPr>
              <p:spPr>
                <a:xfrm>
                  <a:off x="9413326" y="2684869"/>
                  <a:ext cx="249371" cy="159701"/>
                </a:xfrm>
                <a:custGeom>
                  <a:avLst/>
                  <a:gdLst>
                    <a:gd name="connsiteX0" fmla="*/ 183251 w 249371"/>
                    <a:gd name="connsiteY0" fmla="*/ 3040 h 159701"/>
                    <a:gd name="connsiteX1" fmla="*/ 71309 w 249371"/>
                    <a:gd name="connsiteY1" fmla="*/ 0 h 159701"/>
                    <a:gd name="connsiteX2" fmla="*/ 48110 w 249371"/>
                    <a:gd name="connsiteY2" fmla="*/ 5276 h 159701"/>
                    <a:gd name="connsiteX3" fmla="*/ 0 w 249371"/>
                    <a:gd name="connsiteY3" fmla="*/ 122283 h 159701"/>
                    <a:gd name="connsiteX4" fmla="*/ 125707 w 249371"/>
                    <a:gd name="connsiteY4" fmla="*/ 159702 h 159701"/>
                    <a:gd name="connsiteX5" fmla="*/ 245301 w 249371"/>
                    <a:gd name="connsiteY5" fmla="*/ 126196 h 159701"/>
                    <a:gd name="connsiteX6" fmla="*/ 248934 w 249371"/>
                    <a:gd name="connsiteY6" fmla="*/ 67710 h 159701"/>
                    <a:gd name="connsiteX7" fmla="*/ 183251 w 249371"/>
                    <a:gd name="connsiteY7" fmla="*/ 3040 h 15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71" h="159701">
                      <a:moveTo>
                        <a:pt x="183251" y="3040"/>
                      </a:moveTo>
                      <a:cubicBezTo>
                        <a:pt x="183251" y="3040"/>
                        <a:pt x="122074" y="7861"/>
                        <a:pt x="71309" y="0"/>
                      </a:cubicBezTo>
                      <a:lnTo>
                        <a:pt x="48110" y="5276"/>
                      </a:lnTo>
                      <a:cubicBezTo>
                        <a:pt x="44302" y="46468"/>
                        <a:pt x="15687" y="89966"/>
                        <a:pt x="0" y="122283"/>
                      </a:cubicBezTo>
                      <a:cubicBezTo>
                        <a:pt x="36126" y="145936"/>
                        <a:pt x="79310" y="159702"/>
                        <a:pt x="125707" y="159702"/>
                      </a:cubicBezTo>
                      <a:cubicBezTo>
                        <a:pt x="169520" y="159702"/>
                        <a:pt x="210432" y="147439"/>
                        <a:pt x="245301" y="126196"/>
                      </a:cubicBezTo>
                      <a:cubicBezTo>
                        <a:pt x="248550" y="101006"/>
                        <a:pt x="250227" y="79694"/>
                        <a:pt x="248934" y="67710"/>
                      </a:cubicBezTo>
                      <a:cubicBezTo>
                        <a:pt x="243798" y="20683"/>
                        <a:pt x="183251" y="3040"/>
                        <a:pt x="183251" y="3040"/>
                      </a:cubicBezTo>
                      <a:close/>
                    </a:path>
                  </a:pathLst>
                </a:custGeom>
                <a:solidFill>
                  <a:srgbClr val="FFFFFF"/>
                </a:solidFill>
                <a:ln w="3494" cap="flat">
                  <a:noFill/>
                  <a:prstDash val="solid"/>
                  <a:miter/>
                </a:ln>
              </p:spPr>
              <p:txBody>
                <a:bodyPr rtlCol="0" anchor="ctr">
                  <a:noAutofit/>
                </a:bodyPr>
                <a:lstStyle/>
                <a:p>
                  <a:endParaRPr lang="en-US"/>
                </a:p>
              </p:txBody>
            </p:sp>
            <p:grpSp>
              <p:nvGrpSpPr>
                <p:cNvPr id="108" name="图形 11">
                  <a:extLst>
                    <a:ext uri="{FF2B5EF4-FFF2-40B4-BE49-F238E27FC236}">
                      <a16:creationId xmlns:a16="http://schemas.microsoft.com/office/drawing/2014/main" id="{E99D520A-A861-926F-1E4E-64D87CC8EF19}"/>
                    </a:ext>
                  </a:extLst>
                </p:cNvPr>
                <p:cNvGrpSpPr/>
                <p:nvPr/>
              </p:nvGrpSpPr>
              <p:grpSpPr>
                <a:xfrm>
                  <a:off x="9451002" y="2490301"/>
                  <a:ext cx="145545" cy="228493"/>
                  <a:chOff x="9451002" y="2490301"/>
                  <a:chExt cx="145545" cy="228493"/>
                </a:xfrm>
              </p:grpSpPr>
              <p:sp>
                <p:nvSpPr>
                  <p:cNvPr id="111" name="任意多边形: 形状 110">
                    <a:extLst>
                      <a:ext uri="{FF2B5EF4-FFF2-40B4-BE49-F238E27FC236}">
                        <a16:creationId xmlns:a16="http://schemas.microsoft.com/office/drawing/2014/main" id="{C4EC5D05-1532-52F8-ED99-5245D9A43AA4}"/>
                      </a:ext>
                    </a:extLst>
                  </p:cNvPr>
                  <p:cNvSpPr/>
                  <p:nvPr/>
                </p:nvSpPr>
                <p:spPr>
                  <a:xfrm>
                    <a:off x="9451002" y="2490301"/>
                    <a:ext cx="145545" cy="142094"/>
                  </a:xfrm>
                  <a:custGeom>
                    <a:avLst/>
                    <a:gdLst>
                      <a:gd name="connsiteX0" fmla="*/ 95927 w 145545"/>
                      <a:gd name="connsiteY0" fmla="*/ 141322 h 142094"/>
                      <a:gd name="connsiteX1" fmla="*/ 142814 w 145545"/>
                      <a:gd name="connsiteY1" fmla="*/ 87238 h 142094"/>
                      <a:gd name="connsiteX2" fmla="*/ 40969 w 145545"/>
                      <a:gd name="connsiteY2" fmla="*/ 8208 h 142094"/>
                      <a:gd name="connsiteX3" fmla="*/ 18155 w 145545"/>
                      <a:gd name="connsiteY3" fmla="*/ 80879 h 142094"/>
                      <a:gd name="connsiteX4" fmla="*/ 95927 w 145545"/>
                      <a:gd name="connsiteY4" fmla="*/ 141322 h 14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45" h="142094">
                        <a:moveTo>
                          <a:pt x="95927" y="141322"/>
                        </a:moveTo>
                        <a:cubicBezTo>
                          <a:pt x="132263" y="147646"/>
                          <a:pt x="153400" y="113861"/>
                          <a:pt x="142814" y="87238"/>
                        </a:cubicBezTo>
                        <a:cubicBezTo>
                          <a:pt x="145784" y="32734"/>
                          <a:pt x="122515" y="-20930"/>
                          <a:pt x="40969" y="8208"/>
                        </a:cubicBezTo>
                        <a:cubicBezTo>
                          <a:pt x="406" y="13274"/>
                          <a:pt x="-15246" y="66939"/>
                          <a:pt x="18155" y="80879"/>
                        </a:cubicBezTo>
                        <a:cubicBezTo>
                          <a:pt x="62561" y="120184"/>
                          <a:pt x="95927" y="141322"/>
                          <a:pt x="95927" y="141322"/>
                        </a:cubicBezTo>
                        <a:close/>
                      </a:path>
                    </a:pathLst>
                  </a:custGeom>
                  <a:solidFill>
                    <a:srgbClr val="2B1710"/>
                  </a:solidFill>
                  <a:ln w="3494" cap="flat">
                    <a:noFill/>
                    <a:prstDash val="solid"/>
                    <a:miter/>
                  </a:ln>
                </p:spPr>
                <p:txBody>
                  <a:bodyPr rtlCol="0" anchor="ctr">
                    <a:noAutofit/>
                  </a:bodyPr>
                  <a:lstStyle/>
                  <a:p>
                    <a:endParaRPr lang="en-US"/>
                  </a:p>
                </p:txBody>
              </p:sp>
              <p:sp>
                <p:nvSpPr>
                  <p:cNvPr id="112" name="任意多边形: 形状 111">
                    <a:extLst>
                      <a:ext uri="{FF2B5EF4-FFF2-40B4-BE49-F238E27FC236}">
                        <a16:creationId xmlns:a16="http://schemas.microsoft.com/office/drawing/2014/main" id="{A6A6D14E-304A-E5AF-08F4-8D1AABA5E9CB}"/>
                      </a:ext>
                    </a:extLst>
                  </p:cNvPr>
                  <p:cNvSpPr/>
                  <p:nvPr/>
                </p:nvSpPr>
                <p:spPr>
                  <a:xfrm>
                    <a:off x="9467948" y="2509328"/>
                    <a:ext cx="127894" cy="209466"/>
                  </a:xfrm>
                  <a:custGeom>
                    <a:avLst/>
                    <a:gdLst>
                      <a:gd name="connsiteX0" fmla="*/ 46453 w 127894"/>
                      <a:gd name="connsiteY0" fmla="*/ 143223 h 209466"/>
                      <a:gd name="connsiteX1" fmla="*/ 15463 w 127894"/>
                      <a:gd name="connsiteY1" fmla="*/ 175925 h 209466"/>
                      <a:gd name="connsiteX2" fmla="*/ 127894 w 127894"/>
                      <a:gd name="connsiteY2" fmla="*/ 178371 h 209466"/>
                      <a:gd name="connsiteX3" fmla="*/ 102844 w 127894"/>
                      <a:gd name="connsiteY3" fmla="*/ 161251 h 209466"/>
                      <a:gd name="connsiteX4" fmla="*/ 95541 w 127894"/>
                      <a:gd name="connsiteY4" fmla="*/ 79810 h 209466"/>
                      <a:gd name="connsiteX5" fmla="*/ 74299 w 127894"/>
                      <a:gd name="connsiteY5" fmla="*/ 50323 h 209466"/>
                      <a:gd name="connsiteX6" fmla="*/ 22625 w 127894"/>
                      <a:gd name="connsiteY6" fmla="*/ 571 h 209466"/>
                      <a:gd name="connsiteX7" fmla="*/ 125 w 127894"/>
                      <a:gd name="connsiteY7" fmla="*/ 56332 h 209466"/>
                      <a:gd name="connsiteX8" fmla="*/ 1593 w 127894"/>
                      <a:gd name="connsiteY8" fmla="*/ 110416 h 209466"/>
                      <a:gd name="connsiteX9" fmla="*/ 46453 w 127894"/>
                      <a:gd name="connsiteY9" fmla="*/ 143223 h 20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94" h="209466">
                        <a:moveTo>
                          <a:pt x="46453" y="143223"/>
                        </a:moveTo>
                        <a:cubicBezTo>
                          <a:pt x="49004" y="158421"/>
                          <a:pt x="42156" y="175925"/>
                          <a:pt x="15463" y="175925"/>
                        </a:cubicBezTo>
                        <a:cubicBezTo>
                          <a:pt x="16092" y="244369"/>
                          <a:pt x="128209" y="188538"/>
                          <a:pt x="127894" y="178371"/>
                        </a:cubicBezTo>
                        <a:cubicBezTo>
                          <a:pt x="127894" y="177113"/>
                          <a:pt x="109516" y="172990"/>
                          <a:pt x="102844" y="161251"/>
                        </a:cubicBezTo>
                        <a:cubicBezTo>
                          <a:pt x="96205" y="149512"/>
                          <a:pt x="93026" y="119745"/>
                          <a:pt x="95541" y="79810"/>
                        </a:cubicBezTo>
                        <a:cubicBezTo>
                          <a:pt x="80029" y="83933"/>
                          <a:pt x="74613" y="71565"/>
                          <a:pt x="74299" y="50323"/>
                        </a:cubicBezTo>
                        <a:cubicBezTo>
                          <a:pt x="73985" y="29080"/>
                          <a:pt x="63853" y="-4810"/>
                          <a:pt x="22625" y="571"/>
                        </a:cubicBezTo>
                        <a:cubicBezTo>
                          <a:pt x="7113" y="19577"/>
                          <a:pt x="-1132" y="31631"/>
                          <a:pt x="125" y="56332"/>
                        </a:cubicBezTo>
                        <a:cubicBezTo>
                          <a:pt x="1383" y="81068"/>
                          <a:pt x="-1342" y="98572"/>
                          <a:pt x="1593" y="110416"/>
                        </a:cubicBezTo>
                        <a:cubicBezTo>
                          <a:pt x="4598" y="122155"/>
                          <a:pt x="17280" y="143852"/>
                          <a:pt x="46453" y="143223"/>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pic>
                <p:nvPicPr>
                  <p:cNvPr id="113" name="图片 112">
                    <a:extLst>
                      <a:ext uri="{FF2B5EF4-FFF2-40B4-BE49-F238E27FC236}">
                        <a16:creationId xmlns:a16="http://schemas.microsoft.com/office/drawing/2014/main" id="{8030A3C0-38D0-69F6-C9E0-E0A084CF4D70}"/>
                      </a:ext>
                    </a:extLst>
                  </p:cNvPr>
                  <p:cNvPicPr>
                    <a:picLocks noChangeAspect="1"/>
                  </p:cNvPicPr>
                  <p:nvPr/>
                </p:nvPicPr>
                <p:blipFill>
                  <a:blip r:embed="rId7"/>
                  <a:stretch>
                    <a:fillRect/>
                  </a:stretch>
                </p:blipFill>
                <p:spPr>
                  <a:xfrm>
                    <a:off x="9478415" y="2590012"/>
                    <a:ext cx="17469" cy="17469"/>
                  </a:xfrm>
                  <a:custGeom>
                    <a:avLst/>
                    <a:gdLst>
                      <a:gd name="connsiteX0" fmla="*/ 1339 w 17469"/>
                      <a:gd name="connsiteY0" fmla="*/ 440 h 17469"/>
                      <a:gd name="connsiteX1" fmla="*/ 18808 w 17469"/>
                      <a:gd name="connsiteY1" fmla="*/ 440 h 17469"/>
                      <a:gd name="connsiteX2" fmla="*/ 18808 w 17469"/>
                      <a:gd name="connsiteY2" fmla="*/ 17909 h 17469"/>
                      <a:gd name="connsiteX3" fmla="*/ 1339 w 17469"/>
                      <a:gd name="connsiteY3" fmla="*/ 17909 h 17469"/>
                    </a:gdLst>
                    <a:ahLst/>
                    <a:cxnLst>
                      <a:cxn ang="0">
                        <a:pos x="connsiteX0" y="connsiteY0"/>
                      </a:cxn>
                      <a:cxn ang="0">
                        <a:pos x="connsiteX1" y="connsiteY1"/>
                      </a:cxn>
                      <a:cxn ang="0">
                        <a:pos x="connsiteX2" y="connsiteY2"/>
                      </a:cxn>
                      <a:cxn ang="0">
                        <a:pos x="connsiteX3" y="connsiteY3"/>
                      </a:cxn>
                    </a:cxnLst>
                    <a:rect l="l" t="t" r="r" b="b"/>
                    <a:pathLst>
                      <a:path w="17469" h="17469">
                        <a:moveTo>
                          <a:pt x="1339" y="440"/>
                        </a:moveTo>
                        <a:lnTo>
                          <a:pt x="18808" y="440"/>
                        </a:lnTo>
                        <a:lnTo>
                          <a:pt x="18808" y="17909"/>
                        </a:lnTo>
                        <a:lnTo>
                          <a:pt x="1339" y="17909"/>
                        </a:lnTo>
                        <a:close/>
                      </a:path>
                    </a:pathLst>
                  </a:custGeom>
                </p:spPr>
              </p:pic>
              <p:sp>
                <p:nvSpPr>
                  <p:cNvPr id="114" name="任意多边形: 形状 113">
                    <a:extLst>
                      <a:ext uri="{FF2B5EF4-FFF2-40B4-BE49-F238E27FC236}">
                        <a16:creationId xmlns:a16="http://schemas.microsoft.com/office/drawing/2014/main" id="{B9412076-340C-A8DE-1F10-EE561B7CB519}"/>
                      </a:ext>
                    </a:extLst>
                  </p:cNvPr>
                  <p:cNvSpPr/>
                  <p:nvPr/>
                </p:nvSpPr>
                <p:spPr>
                  <a:xfrm>
                    <a:off x="9558843" y="2584911"/>
                    <a:ext cx="25295" cy="25295"/>
                  </a:xfrm>
                  <a:custGeom>
                    <a:avLst/>
                    <a:gdLst>
                      <a:gd name="connsiteX0" fmla="*/ 25295 w 25295"/>
                      <a:gd name="connsiteY0" fmla="*/ 12648 h 25295"/>
                      <a:gd name="connsiteX1" fmla="*/ 12648 w 25295"/>
                      <a:gd name="connsiteY1" fmla="*/ 25295 h 25295"/>
                      <a:gd name="connsiteX2" fmla="*/ 0 w 25295"/>
                      <a:gd name="connsiteY2" fmla="*/ 12648 h 25295"/>
                      <a:gd name="connsiteX3" fmla="*/ 12648 w 25295"/>
                      <a:gd name="connsiteY3" fmla="*/ 0 h 25295"/>
                      <a:gd name="connsiteX4" fmla="*/ 25295 w 25295"/>
                      <a:gd name="connsiteY4" fmla="*/ 12648 h 2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5" h="25295">
                        <a:moveTo>
                          <a:pt x="25295" y="12648"/>
                        </a:moveTo>
                        <a:cubicBezTo>
                          <a:pt x="25295" y="19635"/>
                          <a:pt x="19635" y="25295"/>
                          <a:pt x="12648" y="25295"/>
                        </a:cubicBezTo>
                        <a:cubicBezTo>
                          <a:pt x="5660" y="25295"/>
                          <a:pt x="0" y="19635"/>
                          <a:pt x="0" y="12648"/>
                        </a:cubicBezTo>
                        <a:cubicBezTo>
                          <a:pt x="0" y="5660"/>
                          <a:pt x="5660" y="0"/>
                          <a:pt x="12648" y="0"/>
                        </a:cubicBezTo>
                        <a:cubicBezTo>
                          <a:pt x="19635" y="0"/>
                          <a:pt x="25295" y="5660"/>
                          <a:pt x="25295" y="12648"/>
                        </a:cubicBezTo>
                        <a:close/>
                      </a:path>
                    </a:pathLst>
                  </a:custGeom>
                  <a:solidFill>
                    <a:srgbClr val="FF8762"/>
                  </a:solidFill>
                  <a:ln w="3494" cap="flat">
                    <a:noFill/>
                    <a:prstDash val="solid"/>
                    <a:miter/>
                  </a:ln>
                </p:spPr>
                <p:txBody>
                  <a:bodyPr rtlCol="0" anchor="ctr">
                    <a:noAutofit/>
                  </a:bodyPr>
                  <a:lstStyle/>
                  <a:p>
                    <a:endParaRPr lang="en-US"/>
                  </a:p>
                </p:txBody>
              </p:sp>
              <p:sp>
                <p:nvSpPr>
                  <p:cNvPr id="115" name="任意多边形: 形状 114">
                    <a:extLst>
                      <a:ext uri="{FF2B5EF4-FFF2-40B4-BE49-F238E27FC236}">
                        <a16:creationId xmlns:a16="http://schemas.microsoft.com/office/drawing/2014/main" id="{533A4A7E-66CF-5719-038B-F821106454D3}"/>
                      </a:ext>
                    </a:extLst>
                  </p:cNvPr>
                  <p:cNvSpPr/>
                  <p:nvPr/>
                </p:nvSpPr>
                <p:spPr>
                  <a:xfrm>
                    <a:off x="9564678" y="2590526"/>
                    <a:ext cx="13900" cy="13601"/>
                  </a:xfrm>
                  <a:custGeom>
                    <a:avLst/>
                    <a:gdLst>
                      <a:gd name="connsiteX0" fmla="*/ 4087 w 13900"/>
                      <a:gd name="connsiteY0" fmla="*/ 13601 h 13601"/>
                      <a:gd name="connsiteX1" fmla="*/ 3319 w 13900"/>
                      <a:gd name="connsiteY1" fmla="*/ 13112 h 13601"/>
                      <a:gd name="connsiteX2" fmla="*/ 3738 w 13900"/>
                      <a:gd name="connsiteY2" fmla="*/ 12029 h 13601"/>
                      <a:gd name="connsiteX3" fmla="*/ 5520 w 13900"/>
                      <a:gd name="connsiteY3" fmla="*/ 10072 h 13601"/>
                      <a:gd name="connsiteX4" fmla="*/ 4227 w 13900"/>
                      <a:gd name="connsiteY4" fmla="*/ 7731 h 13601"/>
                      <a:gd name="connsiteX5" fmla="*/ 1223 w 13900"/>
                      <a:gd name="connsiteY5" fmla="*/ 7592 h 13601"/>
                      <a:gd name="connsiteX6" fmla="*/ 384 w 13900"/>
                      <a:gd name="connsiteY6" fmla="*/ 7557 h 13601"/>
                      <a:gd name="connsiteX7" fmla="*/ 0 w 13900"/>
                      <a:gd name="connsiteY7" fmla="*/ 6823 h 13601"/>
                      <a:gd name="connsiteX8" fmla="*/ 5311 w 13900"/>
                      <a:gd name="connsiteY8" fmla="*/ 394 h 13601"/>
                      <a:gd name="connsiteX9" fmla="*/ 13730 w 13900"/>
                      <a:gd name="connsiteY9" fmla="*/ 2875 h 13601"/>
                      <a:gd name="connsiteX10" fmla="*/ 13556 w 13900"/>
                      <a:gd name="connsiteY10" fmla="*/ 4028 h 13601"/>
                      <a:gd name="connsiteX11" fmla="*/ 12403 w 13900"/>
                      <a:gd name="connsiteY11" fmla="*/ 3853 h 13601"/>
                      <a:gd name="connsiteX12" fmla="*/ 5799 w 13900"/>
                      <a:gd name="connsiteY12" fmla="*/ 1967 h 13601"/>
                      <a:gd name="connsiteX13" fmla="*/ 1851 w 13900"/>
                      <a:gd name="connsiteY13" fmla="*/ 5635 h 13601"/>
                      <a:gd name="connsiteX14" fmla="*/ 5101 w 13900"/>
                      <a:gd name="connsiteY14" fmla="*/ 6334 h 13601"/>
                      <a:gd name="connsiteX15" fmla="*/ 7127 w 13900"/>
                      <a:gd name="connsiteY15" fmla="*/ 10177 h 13601"/>
                      <a:gd name="connsiteX16" fmla="*/ 4367 w 13900"/>
                      <a:gd name="connsiteY16" fmla="*/ 13531 h 13601"/>
                      <a:gd name="connsiteX17" fmla="*/ 4087 w 13900"/>
                      <a:gd name="connsiteY17" fmla="*/ 13601 h 1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00" h="13601">
                        <a:moveTo>
                          <a:pt x="4087" y="13601"/>
                        </a:moveTo>
                        <a:cubicBezTo>
                          <a:pt x="3773" y="13601"/>
                          <a:pt x="3459" y="13426"/>
                          <a:pt x="3319" y="13112"/>
                        </a:cubicBezTo>
                        <a:cubicBezTo>
                          <a:pt x="3144" y="12693"/>
                          <a:pt x="3319" y="12204"/>
                          <a:pt x="3738" y="12029"/>
                        </a:cubicBezTo>
                        <a:cubicBezTo>
                          <a:pt x="4821" y="11575"/>
                          <a:pt x="5450" y="10876"/>
                          <a:pt x="5520" y="10072"/>
                        </a:cubicBezTo>
                        <a:cubicBezTo>
                          <a:pt x="5590" y="9234"/>
                          <a:pt x="5066" y="8290"/>
                          <a:pt x="4227" y="7731"/>
                        </a:cubicBezTo>
                        <a:cubicBezTo>
                          <a:pt x="3319" y="7137"/>
                          <a:pt x="2236" y="7068"/>
                          <a:pt x="1223" y="7592"/>
                        </a:cubicBezTo>
                        <a:cubicBezTo>
                          <a:pt x="978" y="7731"/>
                          <a:pt x="629" y="7731"/>
                          <a:pt x="384" y="7557"/>
                        </a:cubicBezTo>
                        <a:cubicBezTo>
                          <a:pt x="139" y="7382"/>
                          <a:pt x="0" y="7103"/>
                          <a:pt x="0" y="6823"/>
                        </a:cubicBezTo>
                        <a:cubicBezTo>
                          <a:pt x="139" y="3818"/>
                          <a:pt x="2166" y="1338"/>
                          <a:pt x="5311" y="394"/>
                        </a:cubicBezTo>
                        <a:cubicBezTo>
                          <a:pt x="8560" y="-619"/>
                          <a:pt x="11879" y="359"/>
                          <a:pt x="13730" y="2875"/>
                        </a:cubicBezTo>
                        <a:cubicBezTo>
                          <a:pt x="14010" y="3224"/>
                          <a:pt x="13940" y="3748"/>
                          <a:pt x="13556" y="4028"/>
                        </a:cubicBezTo>
                        <a:cubicBezTo>
                          <a:pt x="13206" y="4308"/>
                          <a:pt x="12683" y="4238"/>
                          <a:pt x="12403" y="3853"/>
                        </a:cubicBezTo>
                        <a:cubicBezTo>
                          <a:pt x="10656" y="1512"/>
                          <a:pt x="7756" y="1373"/>
                          <a:pt x="5799" y="1967"/>
                        </a:cubicBezTo>
                        <a:cubicBezTo>
                          <a:pt x="4192" y="2456"/>
                          <a:pt x="2480" y="3644"/>
                          <a:pt x="1851" y="5635"/>
                        </a:cubicBezTo>
                        <a:cubicBezTo>
                          <a:pt x="2970" y="5426"/>
                          <a:pt x="4122" y="5670"/>
                          <a:pt x="5101" y="6334"/>
                        </a:cubicBezTo>
                        <a:cubicBezTo>
                          <a:pt x="6463" y="7242"/>
                          <a:pt x="7232" y="8745"/>
                          <a:pt x="7127" y="10177"/>
                        </a:cubicBezTo>
                        <a:cubicBezTo>
                          <a:pt x="7058" y="11016"/>
                          <a:pt x="6603" y="12553"/>
                          <a:pt x="4367" y="13531"/>
                        </a:cubicBezTo>
                        <a:cubicBezTo>
                          <a:pt x="4297" y="13601"/>
                          <a:pt x="4192" y="13601"/>
                          <a:pt x="4087" y="13601"/>
                        </a:cubicBezTo>
                        <a:close/>
                      </a:path>
                    </a:pathLst>
                  </a:custGeom>
                  <a:solidFill>
                    <a:srgbClr val="E0B3A8"/>
                  </a:solidFill>
                  <a:ln w="3494" cap="flat">
                    <a:noFill/>
                    <a:prstDash val="solid"/>
                    <a:miter/>
                  </a:ln>
                </p:spPr>
                <p:txBody>
                  <a:bodyPr rtlCol="0" anchor="ctr">
                    <a:noAutofit/>
                  </a:bodyPr>
                  <a:lstStyle/>
                  <a:p>
                    <a:endParaRPr lang="en-US"/>
                  </a:p>
                </p:txBody>
              </p:sp>
              <p:sp>
                <p:nvSpPr>
                  <p:cNvPr id="116" name="任意多边形: 形状 115">
                    <a:extLst>
                      <a:ext uri="{FF2B5EF4-FFF2-40B4-BE49-F238E27FC236}">
                        <a16:creationId xmlns:a16="http://schemas.microsoft.com/office/drawing/2014/main" id="{18DAA9E5-683E-F799-BA0A-9C77C100738E}"/>
                      </a:ext>
                    </a:extLst>
                  </p:cNvPr>
                  <p:cNvSpPr/>
                  <p:nvPr/>
                </p:nvSpPr>
                <p:spPr>
                  <a:xfrm>
                    <a:off x="9516159" y="2606515"/>
                    <a:ext cx="43858" cy="46000"/>
                  </a:xfrm>
                  <a:custGeom>
                    <a:avLst/>
                    <a:gdLst>
                      <a:gd name="connsiteX0" fmla="*/ 793 w 43858"/>
                      <a:gd name="connsiteY0" fmla="*/ 46001 h 46000"/>
                      <a:gd name="connsiteX1" fmla="*/ 1002 w 43858"/>
                      <a:gd name="connsiteY1" fmla="*/ 45966 h 46000"/>
                      <a:gd name="connsiteX2" fmla="*/ 43836 w 43858"/>
                      <a:gd name="connsiteY2" fmla="*/ 1000 h 46000"/>
                      <a:gd name="connsiteX3" fmla="*/ 43243 w 43858"/>
                      <a:gd name="connsiteY3" fmla="*/ 22 h 46000"/>
                      <a:gd name="connsiteX4" fmla="*/ 42264 w 43858"/>
                      <a:gd name="connsiteY4" fmla="*/ 616 h 46000"/>
                      <a:gd name="connsiteX5" fmla="*/ 583 w 43858"/>
                      <a:gd name="connsiteY5" fmla="*/ 44393 h 46000"/>
                      <a:gd name="connsiteX6" fmla="*/ 24 w 43858"/>
                      <a:gd name="connsiteY6" fmla="*/ 45407 h 46000"/>
                      <a:gd name="connsiteX7" fmla="*/ 793 w 43858"/>
                      <a:gd name="connsiteY7" fmla="*/ 46001 h 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58" h="46000">
                        <a:moveTo>
                          <a:pt x="793" y="46001"/>
                        </a:moveTo>
                        <a:cubicBezTo>
                          <a:pt x="863" y="46001"/>
                          <a:pt x="933" y="46001"/>
                          <a:pt x="1002" y="45966"/>
                        </a:cubicBezTo>
                        <a:cubicBezTo>
                          <a:pt x="21965" y="39991"/>
                          <a:pt x="38805" y="22347"/>
                          <a:pt x="43836" y="1000"/>
                        </a:cubicBezTo>
                        <a:cubicBezTo>
                          <a:pt x="43941" y="581"/>
                          <a:pt x="43662" y="127"/>
                          <a:pt x="43243" y="22"/>
                        </a:cubicBezTo>
                        <a:cubicBezTo>
                          <a:pt x="42823" y="-83"/>
                          <a:pt x="42369" y="197"/>
                          <a:pt x="42264" y="616"/>
                        </a:cubicBezTo>
                        <a:cubicBezTo>
                          <a:pt x="37373" y="21404"/>
                          <a:pt x="20987" y="38594"/>
                          <a:pt x="583" y="44393"/>
                        </a:cubicBezTo>
                        <a:cubicBezTo>
                          <a:pt x="164" y="44498"/>
                          <a:pt x="-81" y="44952"/>
                          <a:pt x="24" y="45407"/>
                        </a:cubicBezTo>
                        <a:cubicBezTo>
                          <a:pt x="94" y="45756"/>
                          <a:pt x="409" y="46001"/>
                          <a:pt x="793" y="46001"/>
                        </a:cubicBezTo>
                        <a:close/>
                      </a:path>
                    </a:pathLst>
                  </a:custGeom>
                  <a:solidFill>
                    <a:srgbClr val="E0B3A8"/>
                  </a:solidFill>
                  <a:ln w="3494" cap="flat">
                    <a:noFill/>
                    <a:prstDash val="solid"/>
                    <a:miter/>
                  </a:ln>
                </p:spPr>
                <p:txBody>
                  <a:bodyPr rtlCol="0" anchor="ctr">
                    <a:noAutofit/>
                  </a:bodyPr>
                  <a:lstStyle/>
                  <a:p>
                    <a:endParaRPr lang="en-US"/>
                  </a:p>
                </p:txBody>
              </p:sp>
              <p:sp>
                <p:nvSpPr>
                  <p:cNvPr id="117" name="任意多边形: 形状 116">
                    <a:extLst>
                      <a:ext uri="{FF2B5EF4-FFF2-40B4-BE49-F238E27FC236}">
                        <a16:creationId xmlns:a16="http://schemas.microsoft.com/office/drawing/2014/main" id="{752B1A91-0B7F-5FC5-61D0-6C289F8A5293}"/>
                      </a:ext>
                    </a:extLst>
                  </p:cNvPr>
                  <p:cNvSpPr/>
                  <p:nvPr/>
                </p:nvSpPr>
                <p:spPr>
                  <a:xfrm>
                    <a:off x="9508960" y="2548307"/>
                    <a:ext cx="29243" cy="13125"/>
                  </a:xfrm>
                  <a:custGeom>
                    <a:avLst/>
                    <a:gdLst>
                      <a:gd name="connsiteX0" fmla="*/ 28466 w 29243"/>
                      <a:gd name="connsiteY0" fmla="*/ 13125 h 13125"/>
                      <a:gd name="connsiteX1" fmla="*/ 29164 w 29243"/>
                      <a:gd name="connsiteY1" fmla="*/ 12706 h 13125"/>
                      <a:gd name="connsiteX2" fmla="*/ 28850 w 29243"/>
                      <a:gd name="connsiteY2" fmla="*/ 11588 h 13125"/>
                      <a:gd name="connsiteX3" fmla="*/ 550 w 29243"/>
                      <a:gd name="connsiteY3" fmla="*/ 6662 h 13125"/>
                      <a:gd name="connsiteX4" fmla="*/ 26 w 29243"/>
                      <a:gd name="connsiteY4" fmla="*/ 7675 h 13125"/>
                      <a:gd name="connsiteX5" fmla="*/ 1039 w 29243"/>
                      <a:gd name="connsiteY5" fmla="*/ 8199 h 13125"/>
                      <a:gd name="connsiteX6" fmla="*/ 28082 w 29243"/>
                      <a:gd name="connsiteY6" fmla="*/ 12986 h 13125"/>
                      <a:gd name="connsiteX7" fmla="*/ 28466 w 29243"/>
                      <a:gd name="connsiteY7" fmla="*/ 13125 h 1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3" h="13125">
                        <a:moveTo>
                          <a:pt x="28466" y="13125"/>
                        </a:moveTo>
                        <a:cubicBezTo>
                          <a:pt x="28745" y="13125"/>
                          <a:pt x="29025" y="12986"/>
                          <a:pt x="29164" y="12706"/>
                        </a:cubicBezTo>
                        <a:cubicBezTo>
                          <a:pt x="29374" y="12322"/>
                          <a:pt x="29130" y="11972"/>
                          <a:pt x="28850" y="11588"/>
                        </a:cubicBezTo>
                        <a:cubicBezTo>
                          <a:pt x="21758" y="1666"/>
                          <a:pt x="6874" y="-6091"/>
                          <a:pt x="550" y="6662"/>
                        </a:cubicBezTo>
                        <a:cubicBezTo>
                          <a:pt x="340" y="7046"/>
                          <a:pt x="-113" y="7256"/>
                          <a:pt x="26" y="7675"/>
                        </a:cubicBezTo>
                        <a:cubicBezTo>
                          <a:pt x="166" y="8094"/>
                          <a:pt x="620" y="8339"/>
                          <a:pt x="1039" y="8199"/>
                        </a:cubicBezTo>
                        <a:cubicBezTo>
                          <a:pt x="5302" y="6906"/>
                          <a:pt x="17565" y="6976"/>
                          <a:pt x="28082" y="12986"/>
                        </a:cubicBezTo>
                        <a:cubicBezTo>
                          <a:pt x="28186" y="13090"/>
                          <a:pt x="28326" y="13125"/>
                          <a:pt x="28466" y="13125"/>
                        </a:cubicBezTo>
                        <a:close/>
                      </a:path>
                    </a:pathLst>
                  </a:custGeom>
                  <a:solidFill>
                    <a:srgbClr val="2B1710"/>
                  </a:solidFill>
                  <a:ln w="3494" cap="flat">
                    <a:noFill/>
                    <a:prstDash val="solid"/>
                    <a:miter/>
                  </a:ln>
                </p:spPr>
                <p:txBody>
                  <a:bodyPr rtlCol="0" anchor="ctr">
                    <a:noAutofit/>
                  </a:bodyPr>
                  <a:lstStyle/>
                  <a:p>
                    <a:endParaRPr lang="en-US"/>
                  </a:p>
                </p:txBody>
              </p:sp>
              <p:sp>
                <p:nvSpPr>
                  <p:cNvPr id="118" name="任意多边形: 形状 117">
                    <a:extLst>
                      <a:ext uri="{FF2B5EF4-FFF2-40B4-BE49-F238E27FC236}">
                        <a16:creationId xmlns:a16="http://schemas.microsoft.com/office/drawing/2014/main" id="{0744B76D-73EA-8404-5D73-B22C4A43FCAE}"/>
                      </a:ext>
                    </a:extLst>
                  </p:cNvPr>
                  <p:cNvSpPr/>
                  <p:nvPr/>
                </p:nvSpPr>
                <p:spPr>
                  <a:xfrm>
                    <a:off x="9470489" y="2552452"/>
                    <a:ext cx="16212" cy="9854"/>
                  </a:xfrm>
                  <a:custGeom>
                    <a:avLst/>
                    <a:gdLst>
                      <a:gd name="connsiteX0" fmla="*/ 799 w 16212"/>
                      <a:gd name="connsiteY0" fmla="*/ 9854 h 9854"/>
                      <a:gd name="connsiteX1" fmla="*/ 1463 w 16212"/>
                      <a:gd name="connsiteY1" fmla="*/ 9540 h 9854"/>
                      <a:gd name="connsiteX2" fmla="*/ 15298 w 16212"/>
                      <a:gd name="connsiteY2" fmla="*/ 6465 h 9854"/>
                      <a:gd name="connsiteX3" fmla="*/ 16206 w 16212"/>
                      <a:gd name="connsiteY3" fmla="*/ 5766 h 9854"/>
                      <a:gd name="connsiteX4" fmla="*/ 15508 w 16212"/>
                      <a:gd name="connsiteY4" fmla="*/ 4858 h 9854"/>
                      <a:gd name="connsiteX5" fmla="*/ 170 w 16212"/>
                      <a:gd name="connsiteY5" fmla="*/ 8562 h 9854"/>
                      <a:gd name="connsiteX6" fmla="*/ 345 w 16212"/>
                      <a:gd name="connsiteY6" fmla="*/ 9679 h 9854"/>
                      <a:gd name="connsiteX7" fmla="*/ 799 w 16212"/>
                      <a:gd name="connsiteY7" fmla="*/ 9854 h 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2" h="9854">
                        <a:moveTo>
                          <a:pt x="799" y="9854"/>
                        </a:moveTo>
                        <a:cubicBezTo>
                          <a:pt x="1043" y="9854"/>
                          <a:pt x="1288" y="9749"/>
                          <a:pt x="1463" y="9540"/>
                        </a:cubicBezTo>
                        <a:cubicBezTo>
                          <a:pt x="1603" y="9365"/>
                          <a:pt x="4852" y="5173"/>
                          <a:pt x="15298" y="6465"/>
                        </a:cubicBezTo>
                        <a:cubicBezTo>
                          <a:pt x="15752" y="6535"/>
                          <a:pt x="16137" y="6221"/>
                          <a:pt x="16206" y="5766"/>
                        </a:cubicBezTo>
                        <a:cubicBezTo>
                          <a:pt x="16276" y="5312"/>
                          <a:pt x="15682" y="5277"/>
                          <a:pt x="15508" y="4858"/>
                        </a:cubicBezTo>
                        <a:cubicBezTo>
                          <a:pt x="9778" y="-7720"/>
                          <a:pt x="589" y="8037"/>
                          <a:pt x="170" y="8562"/>
                        </a:cubicBezTo>
                        <a:cubicBezTo>
                          <a:pt x="-109" y="8911"/>
                          <a:pt x="-40" y="9435"/>
                          <a:pt x="345" y="9679"/>
                        </a:cubicBezTo>
                        <a:cubicBezTo>
                          <a:pt x="484" y="9784"/>
                          <a:pt x="659" y="9854"/>
                          <a:pt x="799" y="9854"/>
                        </a:cubicBezTo>
                        <a:close/>
                      </a:path>
                    </a:pathLst>
                  </a:custGeom>
                  <a:solidFill>
                    <a:srgbClr val="2B1710"/>
                  </a:solidFill>
                  <a:ln w="3494" cap="flat">
                    <a:noFill/>
                    <a:prstDash val="solid"/>
                    <a:miter/>
                  </a:ln>
                </p:spPr>
                <p:txBody>
                  <a:bodyPr rtlCol="0" anchor="ctr">
                    <a:noAutofit/>
                  </a:bodyPr>
                  <a:lstStyle/>
                  <a:p>
                    <a:endParaRPr lang="en-US"/>
                  </a:p>
                </p:txBody>
              </p:sp>
              <p:sp>
                <p:nvSpPr>
                  <p:cNvPr id="119" name="任意多边形: 形状 118">
                    <a:extLst>
                      <a:ext uri="{FF2B5EF4-FFF2-40B4-BE49-F238E27FC236}">
                        <a16:creationId xmlns:a16="http://schemas.microsoft.com/office/drawing/2014/main" id="{F4424007-8EDF-D830-7221-9EE1541CEE8E}"/>
                      </a:ext>
                    </a:extLst>
                  </p:cNvPr>
                  <p:cNvSpPr/>
                  <p:nvPr/>
                </p:nvSpPr>
                <p:spPr>
                  <a:xfrm>
                    <a:off x="9478905" y="2563811"/>
                    <a:ext cx="15324" cy="41573"/>
                  </a:xfrm>
                  <a:custGeom>
                    <a:avLst/>
                    <a:gdLst>
                      <a:gd name="connsiteX0" fmla="*/ 11215 w 15324"/>
                      <a:gd name="connsiteY0" fmla="*/ 41574 h 41573"/>
                      <a:gd name="connsiteX1" fmla="*/ 11844 w 15324"/>
                      <a:gd name="connsiteY1" fmla="*/ 41259 h 41573"/>
                      <a:gd name="connsiteX2" fmla="*/ 11704 w 15324"/>
                      <a:gd name="connsiteY2" fmla="*/ 40106 h 41573"/>
                      <a:gd name="connsiteX3" fmla="*/ 1817 w 15324"/>
                      <a:gd name="connsiteY3" fmla="*/ 31267 h 41573"/>
                      <a:gd name="connsiteX4" fmla="*/ 5276 w 15324"/>
                      <a:gd name="connsiteY4" fmla="*/ 31057 h 41573"/>
                      <a:gd name="connsiteX5" fmla="*/ 13486 w 15324"/>
                      <a:gd name="connsiteY5" fmla="*/ 29835 h 41573"/>
                      <a:gd name="connsiteX6" fmla="*/ 9818 w 15324"/>
                      <a:gd name="connsiteY6" fmla="*/ 487 h 41573"/>
                      <a:gd name="connsiteX7" fmla="*/ 8735 w 15324"/>
                      <a:gd name="connsiteY7" fmla="*/ 67 h 41573"/>
                      <a:gd name="connsiteX8" fmla="*/ 8315 w 15324"/>
                      <a:gd name="connsiteY8" fmla="*/ 1150 h 41573"/>
                      <a:gd name="connsiteX9" fmla="*/ 12683 w 15324"/>
                      <a:gd name="connsiteY9" fmla="*/ 28437 h 41573"/>
                      <a:gd name="connsiteX10" fmla="*/ 5241 w 15324"/>
                      <a:gd name="connsiteY10" fmla="*/ 29450 h 41573"/>
                      <a:gd name="connsiteX11" fmla="*/ 0 w 15324"/>
                      <a:gd name="connsiteY11" fmla="*/ 31057 h 41573"/>
                      <a:gd name="connsiteX12" fmla="*/ 10656 w 15324"/>
                      <a:gd name="connsiteY12" fmla="*/ 41399 h 41573"/>
                      <a:gd name="connsiteX13" fmla="*/ 11215 w 15324"/>
                      <a:gd name="connsiteY13" fmla="*/ 41574 h 4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24" h="41573">
                        <a:moveTo>
                          <a:pt x="11215" y="41574"/>
                        </a:moveTo>
                        <a:cubicBezTo>
                          <a:pt x="11460" y="41574"/>
                          <a:pt x="11704" y="41469"/>
                          <a:pt x="11844" y="41259"/>
                        </a:cubicBezTo>
                        <a:cubicBezTo>
                          <a:pt x="12123" y="40910"/>
                          <a:pt x="12053" y="40386"/>
                          <a:pt x="11704" y="40106"/>
                        </a:cubicBezTo>
                        <a:cubicBezTo>
                          <a:pt x="7512" y="36752"/>
                          <a:pt x="2830" y="32665"/>
                          <a:pt x="1817" y="31267"/>
                        </a:cubicBezTo>
                        <a:cubicBezTo>
                          <a:pt x="2550" y="31127"/>
                          <a:pt x="4088" y="31092"/>
                          <a:pt x="5276" y="31057"/>
                        </a:cubicBezTo>
                        <a:cubicBezTo>
                          <a:pt x="8210" y="30987"/>
                          <a:pt x="11530" y="30952"/>
                          <a:pt x="13486" y="29835"/>
                        </a:cubicBezTo>
                        <a:cubicBezTo>
                          <a:pt x="17818" y="27389"/>
                          <a:pt x="13626" y="9081"/>
                          <a:pt x="9818" y="487"/>
                        </a:cubicBezTo>
                        <a:cubicBezTo>
                          <a:pt x="9643" y="67"/>
                          <a:pt x="9154" y="-107"/>
                          <a:pt x="8735" y="67"/>
                        </a:cubicBezTo>
                        <a:cubicBezTo>
                          <a:pt x="8315" y="242"/>
                          <a:pt x="8140" y="731"/>
                          <a:pt x="8315" y="1150"/>
                        </a:cubicBezTo>
                        <a:cubicBezTo>
                          <a:pt x="12752" y="11143"/>
                          <a:pt x="15303" y="26970"/>
                          <a:pt x="12683" y="28437"/>
                        </a:cubicBezTo>
                        <a:cubicBezTo>
                          <a:pt x="11076" y="29345"/>
                          <a:pt x="7826" y="29415"/>
                          <a:pt x="5241" y="29450"/>
                        </a:cubicBezTo>
                        <a:cubicBezTo>
                          <a:pt x="1992" y="29520"/>
                          <a:pt x="0" y="29555"/>
                          <a:pt x="0" y="31057"/>
                        </a:cubicBezTo>
                        <a:cubicBezTo>
                          <a:pt x="0" y="32595"/>
                          <a:pt x="5800" y="37556"/>
                          <a:pt x="10656" y="41399"/>
                        </a:cubicBezTo>
                        <a:cubicBezTo>
                          <a:pt x="10831" y="41539"/>
                          <a:pt x="11041" y="41574"/>
                          <a:pt x="11215" y="41574"/>
                        </a:cubicBezTo>
                        <a:close/>
                      </a:path>
                    </a:pathLst>
                  </a:custGeom>
                  <a:solidFill>
                    <a:srgbClr val="2B1710"/>
                  </a:solidFill>
                  <a:ln w="3494" cap="flat">
                    <a:noFill/>
                    <a:prstDash val="solid"/>
                    <a:miter/>
                  </a:ln>
                </p:spPr>
                <p:txBody>
                  <a:bodyPr rtlCol="0" anchor="ctr">
                    <a:noAutofit/>
                  </a:bodyPr>
                  <a:lstStyle/>
                  <a:p>
                    <a:endParaRPr lang="en-US"/>
                  </a:p>
                </p:txBody>
              </p:sp>
              <p:sp>
                <p:nvSpPr>
                  <p:cNvPr id="120" name="任意多边形: 形状 119">
                    <a:extLst>
                      <a:ext uri="{FF2B5EF4-FFF2-40B4-BE49-F238E27FC236}">
                        <a16:creationId xmlns:a16="http://schemas.microsoft.com/office/drawing/2014/main" id="{474D9FFC-1282-2FBA-1640-C166D24ADDF9}"/>
                      </a:ext>
                    </a:extLst>
                  </p:cNvPr>
                  <p:cNvSpPr/>
                  <p:nvPr/>
                </p:nvSpPr>
                <p:spPr>
                  <a:xfrm>
                    <a:off x="9514716" y="2569538"/>
                    <a:ext cx="9852" cy="17399"/>
                  </a:xfrm>
                  <a:custGeom>
                    <a:avLst/>
                    <a:gdLst>
                      <a:gd name="connsiteX0" fmla="*/ 0 w 9852"/>
                      <a:gd name="connsiteY0" fmla="*/ 8700 h 17399"/>
                      <a:gd name="connsiteX1" fmla="*/ 4926 w 9852"/>
                      <a:gd name="connsiteY1" fmla="*/ 17399 h 17399"/>
                      <a:gd name="connsiteX2" fmla="*/ 9853 w 9852"/>
                      <a:gd name="connsiteY2" fmla="*/ 8700 h 17399"/>
                      <a:gd name="connsiteX3" fmla="*/ 4926 w 9852"/>
                      <a:gd name="connsiteY3" fmla="*/ 0 h 17399"/>
                      <a:gd name="connsiteX4" fmla="*/ 0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0" y="8700"/>
                        </a:moveTo>
                        <a:cubicBezTo>
                          <a:pt x="0" y="13521"/>
                          <a:pt x="2201" y="17399"/>
                          <a:pt x="4926" y="17399"/>
                        </a:cubicBezTo>
                        <a:cubicBezTo>
                          <a:pt x="7652" y="17399"/>
                          <a:pt x="9853" y="13486"/>
                          <a:pt x="9853" y="8700"/>
                        </a:cubicBezTo>
                        <a:cubicBezTo>
                          <a:pt x="9853" y="3878"/>
                          <a:pt x="7652" y="0"/>
                          <a:pt x="4926" y="0"/>
                        </a:cubicBezTo>
                        <a:cubicBezTo>
                          <a:pt x="2201" y="0"/>
                          <a:pt x="0" y="3878"/>
                          <a:pt x="0" y="8700"/>
                        </a:cubicBezTo>
                        <a:close/>
                      </a:path>
                    </a:pathLst>
                  </a:custGeom>
                  <a:solidFill>
                    <a:srgbClr val="2B1710"/>
                  </a:solidFill>
                  <a:ln w="3494" cap="flat">
                    <a:noFill/>
                    <a:prstDash val="solid"/>
                    <a:miter/>
                  </a:ln>
                </p:spPr>
                <p:txBody>
                  <a:bodyPr rtlCol="0" anchor="ctr">
                    <a:noAutofit/>
                  </a:bodyPr>
                  <a:lstStyle/>
                  <a:p>
                    <a:endParaRPr lang="en-US"/>
                  </a:p>
                </p:txBody>
              </p:sp>
              <p:sp>
                <p:nvSpPr>
                  <p:cNvPr id="121" name="任意多边形: 形状 120">
                    <a:extLst>
                      <a:ext uri="{FF2B5EF4-FFF2-40B4-BE49-F238E27FC236}">
                        <a16:creationId xmlns:a16="http://schemas.microsoft.com/office/drawing/2014/main" id="{4C6A6248-3200-0BD9-6FE0-E58357283707}"/>
                      </a:ext>
                    </a:extLst>
                  </p:cNvPr>
                  <p:cNvSpPr/>
                  <p:nvPr/>
                </p:nvSpPr>
                <p:spPr>
                  <a:xfrm>
                    <a:off x="9519917" y="2582529"/>
                    <a:ext cx="7486" cy="7377"/>
                  </a:xfrm>
                  <a:custGeom>
                    <a:avLst/>
                    <a:gdLst>
                      <a:gd name="connsiteX0" fmla="*/ 843 w 7486"/>
                      <a:gd name="connsiteY0" fmla="*/ 7377 h 7377"/>
                      <a:gd name="connsiteX1" fmla="*/ 7481 w 7486"/>
                      <a:gd name="connsiteY1" fmla="*/ 495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5"/>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494" y="7342"/>
                          <a:pt x="634" y="7377"/>
                          <a:pt x="843" y="7377"/>
                        </a:cubicBezTo>
                        <a:close/>
                      </a:path>
                    </a:pathLst>
                  </a:custGeom>
                  <a:solidFill>
                    <a:srgbClr val="E0B3A8"/>
                  </a:solidFill>
                  <a:ln w="3494" cap="flat">
                    <a:noFill/>
                    <a:prstDash val="solid"/>
                    <a:miter/>
                  </a:ln>
                </p:spPr>
                <p:txBody>
                  <a:bodyPr rtlCol="0" anchor="ctr">
                    <a:noAutofit/>
                  </a:bodyPr>
                  <a:lstStyle/>
                  <a:p>
                    <a:endParaRPr lang="en-US"/>
                  </a:p>
                </p:txBody>
              </p:sp>
              <p:sp>
                <p:nvSpPr>
                  <p:cNvPr id="122" name="任意多边形: 形状 121">
                    <a:extLst>
                      <a:ext uri="{FF2B5EF4-FFF2-40B4-BE49-F238E27FC236}">
                        <a16:creationId xmlns:a16="http://schemas.microsoft.com/office/drawing/2014/main" id="{907456FC-8F83-DD6A-CF4B-785B54D76CE5}"/>
                      </a:ext>
                    </a:extLst>
                  </p:cNvPr>
                  <p:cNvSpPr/>
                  <p:nvPr/>
                </p:nvSpPr>
                <p:spPr>
                  <a:xfrm>
                    <a:off x="9477507" y="2570586"/>
                    <a:ext cx="9852" cy="17399"/>
                  </a:xfrm>
                  <a:custGeom>
                    <a:avLst/>
                    <a:gdLst>
                      <a:gd name="connsiteX0" fmla="*/ 9853 w 9852"/>
                      <a:gd name="connsiteY0" fmla="*/ 8700 h 17399"/>
                      <a:gd name="connsiteX1" fmla="*/ 4926 w 9852"/>
                      <a:gd name="connsiteY1" fmla="*/ 17399 h 17399"/>
                      <a:gd name="connsiteX2" fmla="*/ 0 w 9852"/>
                      <a:gd name="connsiteY2" fmla="*/ 8700 h 17399"/>
                      <a:gd name="connsiteX3" fmla="*/ 4926 w 9852"/>
                      <a:gd name="connsiteY3" fmla="*/ 0 h 17399"/>
                      <a:gd name="connsiteX4" fmla="*/ 9853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9853" y="8700"/>
                        </a:moveTo>
                        <a:cubicBezTo>
                          <a:pt x="9853" y="13504"/>
                          <a:pt x="7647" y="17399"/>
                          <a:pt x="4926" y="17399"/>
                        </a:cubicBezTo>
                        <a:cubicBezTo>
                          <a:pt x="2206" y="17399"/>
                          <a:pt x="0" y="13504"/>
                          <a:pt x="0" y="8700"/>
                        </a:cubicBezTo>
                        <a:cubicBezTo>
                          <a:pt x="0" y="3895"/>
                          <a:pt x="2205" y="0"/>
                          <a:pt x="4926" y="0"/>
                        </a:cubicBezTo>
                        <a:cubicBezTo>
                          <a:pt x="7647" y="0"/>
                          <a:pt x="9853" y="3895"/>
                          <a:pt x="9853" y="8700"/>
                        </a:cubicBezTo>
                        <a:close/>
                      </a:path>
                    </a:pathLst>
                  </a:custGeom>
                  <a:solidFill>
                    <a:srgbClr val="2B1710"/>
                  </a:solidFill>
                  <a:ln w="3494" cap="flat">
                    <a:noFill/>
                    <a:prstDash val="solid"/>
                    <a:miter/>
                  </a:ln>
                </p:spPr>
                <p:txBody>
                  <a:bodyPr rtlCol="0" anchor="ctr">
                    <a:noAutofit/>
                  </a:bodyPr>
                  <a:lstStyle/>
                  <a:p>
                    <a:endParaRPr lang="en-US"/>
                  </a:p>
                </p:txBody>
              </p:sp>
              <p:sp>
                <p:nvSpPr>
                  <p:cNvPr id="123" name="任意多边形: 形状 122">
                    <a:extLst>
                      <a:ext uri="{FF2B5EF4-FFF2-40B4-BE49-F238E27FC236}">
                        <a16:creationId xmlns:a16="http://schemas.microsoft.com/office/drawing/2014/main" id="{873E0CF4-5E21-8891-6099-DD442A758D74}"/>
                      </a:ext>
                    </a:extLst>
                  </p:cNvPr>
                  <p:cNvSpPr/>
                  <p:nvPr/>
                </p:nvSpPr>
                <p:spPr>
                  <a:xfrm>
                    <a:off x="9482708" y="2583578"/>
                    <a:ext cx="7486" cy="7377"/>
                  </a:xfrm>
                  <a:custGeom>
                    <a:avLst/>
                    <a:gdLst>
                      <a:gd name="connsiteX0" fmla="*/ 843 w 7486"/>
                      <a:gd name="connsiteY0" fmla="*/ 7377 h 7377"/>
                      <a:gd name="connsiteX1" fmla="*/ 7481 w 7486"/>
                      <a:gd name="connsiteY1" fmla="*/ 494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4"/>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529" y="7377"/>
                          <a:pt x="669" y="7377"/>
                          <a:pt x="843" y="7377"/>
                        </a:cubicBezTo>
                        <a:close/>
                      </a:path>
                    </a:pathLst>
                  </a:custGeom>
                  <a:solidFill>
                    <a:srgbClr val="E0B3A8"/>
                  </a:solidFill>
                  <a:ln w="3494" cap="flat">
                    <a:noFill/>
                    <a:prstDash val="solid"/>
                    <a:miter/>
                  </a:ln>
                </p:spPr>
                <p:txBody>
                  <a:bodyPr rtlCol="0" anchor="ctr">
                    <a:noAutofit/>
                  </a:bodyPr>
                  <a:lstStyle/>
                  <a:p>
                    <a:endParaRPr lang="en-US"/>
                  </a:p>
                </p:txBody>
              </p:sp>
              <p:sp>
                <p:nvSpPr>
                  <p:cNvPr id="124" name="任意多边形: 形状 123">
                    <a:extLst>
                      <a:ext uri="{FF2B5EF4-FFF2-40B4-BE49-F238E27FC236}">
                        <a16:creationId xmlns:a16="http://schemas.microsoft.com/office/drawing/2014/main" id="{D513A73B-9E9D-B050-1BDD-206F5BB4573E}"/>
                      </a:ext>
                    </a:extLst>
                  </p:cNvPr>
                  <p:cNvSpPr/>
                  <p:nvPr/>
                </p:nvSpPr>
                <p:spPr>
                  <a:xfrm>
                    <a:off x="9522066" y="2593443"/>
                    <a:ext cx="7101" cy="9447"/>
                  </a:xfrm>
                  <a:custGeom>
                    <a:avLst/>
                    <a:gdLst>
                      <a:gd name="connsiteX0" fmla="*/ 4180 w 7101"/>
                      <a:gd name="connsiteY0" fmla="*/ 4255 h 9447"/>
                      <a:gd name="connsiteX1" fmla="*/ 7045 w 7101"/>
                      <a:gd name="connsiteY1" fmla="*/ 9426 h 9447"/>
                      <a:gd name="connsiteX2" fmla="*/ 2922 w 7101"/>
                      <a:gd name="connsiteY2" fmla="*/ 5198 h 9447"/>
                      <a:gd name="connsiteX3" fmla="*/ 57 w 7101"/>
                      <a:gd name="connsiteY3" fmla="*/ 27 h 9447"/>
                      <a:gd name="connsiteX4" fmla="*/ 4180 w 7101"/>
                      <a:gd name="connsiteY4" fmla="*/ 4255 h 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7">
                        <a:moveTo>
                          <a:pt x="4180" y="4255"/>
                        </a:moveTo>
                        <a:cubicBezTo>
                          <a:pt x="6101" y="6840"/>
                          <a:pt x="7394" y="9181"/>
                          <a:pt x="7045" y="9426"/>
                        </a:cubicBezTo>
                        <a:cubicBezTo>
                          <a:pt x="6695" y="9670"/>
                          <a:pt x="4844" y="7784"/>
                          <a:pt x="2922" y="5198"/>
                        </a:cubicBezTo>
                        <a:cubicBezTo>
                          <a:pt x="1000" y="2613"/>
                          <a:pt x="-292" y="272"/>
                          <a:pt x="57" y="27"/>
                        </a:cubicBezTo>
                        <a:cubicBezTo>
                          <a:pt x="406" y="-252"/>
                          <a:pt x="2258" y="1635"/>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125" name="任意多边形: 形状 124">
                    <a:extLst>
                      <a:ext uri="{FF2B5EF4-FFF2-40B4-BE49-F238E27FC236}">
                        <a16:creationId xmlns:a16="http://schemas.microsoft.com/office/drawing/2014/main" id="{4C87D7AD-75A8-1693-ED32-FF3D32E81AD5}"/>
                      </a:ext>
                    </a:extLst>
                  </p:cNvPr>
                  <p:cNvSpPr/>
                  <p:nvPr/>
                </p:nvSpPr>
                <p:spPr>
                  <a:xfrm>
                    <a:off x="9517105" y="2594072"/>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2" y="6840"/>
                          <a:pt x="7394" y="9181"/>
                          <a:pt x="7045" y="9425"/>
                        </a:cubicBezTo>
                        <a:cubicBezTo>
                          <a:pt x="6695" y="9670"/>
                          <a:pt x="4844" y="7783"/>
                          <a:pt x="2922" y="5198"/>
                        </a:cubicBezTo>
                        <a:cubicBezTo>
                          <a:pt x="1000" y="2612"/>
                          <a:pt x="-292" y="272"/>
                          <a:pt x="57" y="27"/>
                        </a:cubicBezTo>
                        <a:cubicBezTo>
                          <a:pt x="407" y="-253"/>
                          <a:pt x="2258" y="1669"/>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126" name="任意多边形: 形状 125">
                    <a:extLst>
                      <a:ext uri="{FF2B5EF4-FFF2-40B4-BE49-F238E27FC236}">
                        <a16:creationId xmlns:a16="http://schemas.microsoft.com/office/drawing/2014/main" id="{9BC3429A-6FBB-77A1-3E3D-27553194C6A8}"/>
                      </a:ext>
                    </a:extLst>
                  </p:cNvPr>
                  <p:cNvSpPr/>
                  <p:nvPr/>
                </p:nvSpPr>
                <p:spPr>
                  <a:xfrm>
                    <a:off x="9511619" y="2594596"/>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1" y="6840"/>
                          <a:pt x="7394" y="9181"/>
                          <a:pt x="7045" y="9425"/>
                        </a:cubicBezTo>
                        <a:cubicBezTo>
                          <a:pt x="6695" y="9670"/>
                          <a:pt x="4844" y="7783"/>
                          <a:pt x="2922" y="5198"/>
                        </a:cubicBezTo>
                        <a:cubicBezTo>
                          <a:pt x="1000" y="2612"/>
                          <a:pt x="-292" y="272"/>
                          <a:pt x="57" y="27"/>
                        </a:cubicBezTo>
                        <a:cubicBezTo>
                          <a:pt x="406" y="-253"/>
                          <a:pt x="2258" y="1669"/>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127" name="任意多边形: 形状 126">
                    <a:extLst>
                      <a:ext uri="{FF2B5EF4-FFF2-40B4-BE49-F238E27FC236}">
                        <a16:creationId xmlns:a16="http://schemas.microsoft.com/office/drawing/2014/main" id="{E48AAF04-0A92-026E-6FDD-3E6837CB2D8E}"/>
                      </a:ext>
                    </a:extLst>
                  </p:cNvPr>
                  <p:cNvSpPr/>
                  <p:nvPr/>
                </p:nvSpPr>
                <p:spPr>
                  <a:xfrm>
                    <a:off x="9562791" y="2609018"/>
                    <a:ext cx="11809" cy="11809"/>
                  </a:xfrm>
                  <a:custGeom>
                    <a:avLst/>
                    <a:gdLst>
                      <a:gd name="connsiteX0" fmla="*/ 0 w 11809"/>
                      <a:gd name="connsiteY0" fmla="*/ 5905 h 11809"/>
                      <a:gd name="connsiteX1" fmla="*/ 5904 w 11809"/>
                      <a:gd name="connsiteY1" fmla="*/ 11809 h 11809"/>
                      <a:gd name="connsiteX2" fmla="*/ 11809 w 11809"/>
                      <a:gd name="connsiteY2" fmla="*/ 5905 h 11809"/>
                      <a:gd name="connsiteX3" fmla="*/ 5904 w 11809"/>
                      <a:gd name="connsiteY3" fmla="*/ 0 h 11809"/>
                      <a:gd name="connsiteX4" fmla="*/ 0 w 11809"/>
                      <a:gd name="connsiteY4" fmla="*/ 5905 h 1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 h="11809">
                        <a:moveTo>
                          <a:pt x="0" y="5905"/>
                        </a:moveTo>
                        <a:cubicBezTo>
                          <a:pt x="0" y="9189"/>
                          <a:pt x="2655" y="11809"/>
                          <a:pt x="5904" y="11809"/>
                        </a:cubicBezTo>
                        <a:cubicBezTo>
                          <a:pt x="9189" y="11809"/>
                          <a:pt x="11809" y="9154"/>
                          <a:pt x="11809" y="5905"/>
                        </a:cubicBezTo>
                        <a:cubicBezTo>
                          <a:pt x="11809" y="2620"/>
                          <a:pt x="9154" y="0"/>
                          <a:pt x="5904" y="0"/>
                        </a:cubicBezTo>
                        <a:cubicBezTo>
                          <a:pt x="2655" y="0"/>
                          <a:pt x="0" y="2655"/>
                          <a:pt x="0" y="5905"/>
                        </a:cubicBezTo>
                        <a:close/>
                      </a:path>
                    </a:pathLst>
                  </a:custGeom>
                  <a:solidFill>
                    <a:srgbClr val="FFFFFF"/>
                  </a:solidFill>
                  <a:ln w="3494" cap="flat">
                    <a:noFill/>
                    <a:prstDash val="solid"/>
                    <a:miter/>
                  </a:ln>
                </p:spPr>
                <p:txBody>
                  <a:bodyPr rtlCol="0" anchor="ctr">
                    <a:noAutofit/>
                  </a:bodyPr>
                  <a:lstStyle/>
                  <a:p>
                    <a:endParaRPr lang="en-US"/>
                  </a:p>
                </p:txBody>
              </p:sp>
              <p:sp>
                <p:nvSpPr>
                  <p:cNvPr id="128" name="任意多边形: 形状 127">
                    <a:extLst>
                      <a:ext uri="{FF2B5EF4-FFF2-40B4-BE49-F238E27FC236}">
                        <a16:creationId xmlns:a16="http://schemas.microsoft.com/office/drawing/2014/main" id="{CAFCEBA7-86E5-8558-86AF-40003DC1BFB4}"/>
                      </a:ext>
                    </a:extLst>
                  </p:cNvPr>
                  <p:cNvSpPr/>
                  <p:nvPr/>
                </p:nvSpPr>
                <p:spPr>
                  <a:xfrm>
                    <a:off x="9478835" y="2613707"/>
                    <a:ext cx="32947" cy="14784"/>
                  </a:xfrm>
                  <a:custGeom>
                    <a:avLst/>
                    <a:gdLst>
                      <a:gd name="connsiteX0" fmla="*/ 0 w 32947"/>
                      <a:gd name="connsiteY0" fmla="*/ 3627 h 14784"/>
                      <a:gd name="connsiteX1" fmla="*/ 32947 w 32947"/>
                      <a:gd name="connsiteY1" fmla="*/ 2544 h 14784"/>
                      <a:gd name="connsiteX2" fmla="*/ 0 w 32947"/>
                      <a:gd name="connsiteY2" fmla="*/ 3627 h 14784"/>
                    </a:gdLst>
                    <a:ahLst/>
                    <a:cxnLst>
                      <a:cxn ang="0">
                        <a:pos x="connsiteX0" y="connsiteY0"/>
                      </a:cxn>
                      <a:cxn ang="0">
                        <a:pos x="connsiteX1" y="connsiteY1"/>
                      </a:cxn>
                      <a:cxn ang="0">
                        <a:pos x="connsiteX2" y="connsiteY2"/>
                      </a:cxn>
                    </a:cxnLst>
                    <a:rect l="l" t="t" r="r" b="b"/>
                    <a:pathLst>
                      <a:path w="32947" h="14784">
                        <a:moveTo>
                          <a:pt x="0" y="3627"/>
                        </a:moveTo>
                        <a:cubicBezTo>
                          <a:pt x="5101" y="-3326"/>
                          <a:pt x="33156" y="1705"/>
                          <a:pt x="32947" y="2544"/>
                        </a:cubicBezTo>
                        <a:cubicBezTo>
                          <a:pt x="25156" y="16134"/>
                          <a:pt x="9434" y="20956"/>
                          <a:pt x="0" y="3627"/>
                        </a:cubicBezTo>
                        <a:close/>
                      </a:path>
                    </a:pathLst>
                  </a:custGeom>
                  <a:solidFill>
                    <a:srgbClr val="E0B3A8"/>
                  </a:solidFill>
                  <a:ln w="3494" cap="flat">
                    <a:noFill/>
                    <a:prstDash val="solid"/>
                    <a:miter/>
                  </a:ln>
                </p:spPr>
                <p:txBody>
                  <a:bodyPr rtlCol="0" anchor="ctr">
                    <a:noAutofit/>
                  </a:bodyPr>
                  <a:lstStyle/>
                  <a:p>
                    <a:endParaRPr lang="en-US"/>
                  </a:p>
                </p:txBody>
              </p:sp>
              <p:sp>
                <p:nvSpPr>
                  <p:cNvPr id="129" name="任意多边形: 形状 128">
                    <a:extLst>
                      <a:ext uri="{FF2B5EF4-FFF2-40B4-BE49-F238E27FC236}">
                        <a16:creationId xmlns:a16="http://schemas.microsoft.com/office/drawing/2014/main" id="{EC3478EF-7E7F-6630-E6BB-068672DDE5DD}"/>
                      </a:ext>
                    </a:extLst>
                  </p:cNvPr>
                  <p:cNvSpPr/>
                  <p:nvPr/>
                </p:nvSpPr>
                <p:spPr>
                  <a:xfrm>
                    <a:off x="9477409" y="2615010"/>
                    <a:ext cx="35786" cy="6496"/>
                  </a:xfrm>
                  <a:custGeom>
                    <a:avLst/>
                    <a:gdLst>
                      <a:gd name="connsiteX0" fmla="*/ 3906 w 35786"/>
                      <a:gd name="connsiteY0" fmla="*/ 4245 h 6496"/>
                      <a:gd name="connsiteX1" fmla="*/ 272 w 35786"/>
                      <a:gd name="connsiteY1" fmla="*/ 2568 h 6496"/>
                      <a:gd name="connsiteX2" fmla="*/ 62 w 35786"/>
                      <a:gd name="connsiteY2" fmla="*/ 1834 h 6496"/>
                      <a:gd name="connsiteX3" fmla="*/ 796 w 35786"/>
                      <a:gd name="connsiteY3" fmla="*/ 1625 h 6496"/>
                      <a:gd name="connsiteX4" fmla="*/ 34861 w 35786"/>
                      <a:gd name="connsiteY4" fmla="*/ 157 h 6496"/>
                      <a:gd name="connsiteX5" fmla="*/ 35630 w 35786"/>
                      <a:gd name="connsiteY5" fmla="*/ 157 h 6496"/>
                      <a:gd name="connsiteX6" fmla="*/ 35630 w 35786"/>
                      <a:gd name="connsiteY6" fmla="*/ 926 h 6496"/>
                      <a:gd name="connsiteX7" fmla="*/ 3906 w 35786"/>
                      <a:gd name="connsiteY7" fmla="*/ 4245 h 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86" h="6496">
                        <a:moveTo>
                          <a:pt x="3906" y="4245"/>
                        </a:moveTo>
                        <a:cubicBezTo>
                          <a:pt x="2613" y="3756"/>
                          <a:pt x="1390" y="3197"/>
                          <a:pt x="272" y="2568"/>
                        </a:cubicBezTo>
                        <a:cubicBezTo>
                          <a:pt x="27" y="2428"/>
                          <a:pt x="-77" y="2079"/>
                          <a:pt x="62" y="1834"/>
                        </a:cubicBezTo>
                        <a:cubicBezTo>
                          <a:pt x="202" y="1590"/>
                          <a:pt x="552" y="1485"/>
                          <a:pt x="796" y="1625"/>
                        </a:cubicBezTo>
                        <a:cubicBezTo>
                          <a:pt x="10719" y="7319"/>
                          <a:pt x="28537" y="6551"/>
                          <a:pt x="34861" y="157"/>
                        </a:cubicBezTo>
                        <a:cubicBezTo>
                          <a:pt x="35071" y="-52"/>
                          <a:pt x="35420" y="-52"/>
                          <a:pt x="35630" y="157"/>
                        </a:cubicBezTo>
                        <a:cubicBezTo>
                          <a:pt x="35839" y="367"/>
                          <a:pt x="35839" y="716"/>
                          <a:pt x="35630" y="926"/>
                        </a:cubicBezTo>
                        <a:cubicBezTo>
                          <a:pt x="29795" y="6865"/>
                          <a:pt x="14457" y="8193"/>
                          <a:pt x="3906" y="4245"/>
                        </a:cubicBezTo>
                        <a:close/>
                      </a:path>
                    </a:pathLst>
                  </a:custGeom>
                  <a:solidFill>
                    <a:srgbClr val="2B1710"/>
                  </a:solidFill>
                  <a:ln w="3494" cap="flat">
                    <a:noFill/>
                    <a:prstDash val="solid"/>
                    <a:miter/>
                  </a:ln>
                </p:spPr>
                <p:txBody>
                  <a:bodyPr rtlCol="0" anchor="ctr">
                    <a:noAutofit/>
                  </a:bodyPr>
                  <a:lstStyle/>
                  <a:p>
                    <a:endParaRPr lang="en-US"/>
                  </a:p>
                </p:txBody>
              </p:sp>
              <p:sp>
                <p:nvSpPr>
                  <p:cNvPr id="130" name="任意多边形: 形状 129">
                    <a:extLst>
                      <a:ext uri="{FF2B5EF4-FFF2-40B4-BE49-F238E27FC236}">
                        <a16:creationId xmlns:a16="http://schemas.microsoft.com/office/drawing/2014/main" id="{593406F3-52E2-086D-2AB7-7DE7803A4886}"/>
                      </a:ext>
                    </a:extLst>
                  </p:cNvPr>
                  <p:cNvSpPr/>
                  <p:nvPr/>
                </p:nvSpPr>
                <p:spPr>
                  <a:xfrm>
                    <a:off x="9488811" y="2633664"/>
                    <a:ext cx="14081" cy="2260"/>
                  </a:xfrm>
                  <a:custGeom>
                    <a:avLst/>
                    <a:gdLst>
                      <a:gd name="connsiteX0" fmla="*/ 365 w 14081"/>
                      <a:gd name="connsiteY0" fmla="*/ 1628 h 2260"/>
                      <a:gd name="connsiteX1" fmla="*/ 15 w 14081"/>
                      <a:gd name="connsiteY1" fmla="*/ 999 h 2260"/>
                      <a:gd name="connsiteX2" fmla="*/ 644 w 14081"/>
                      <a:gd name="connsiteY2" fmla="*/ 580 h 2260"/>
                      <a:gd name="connsiteX3" fmla="*/ 13292 w 14081"/>
                      <a:gd name="connsiteY3" fmla="*/ 56 h 2260"/>
                      <a:gd name="connsiteX4" fmla="*/ 14026 w 14081"/>
                      <a:gd name="connsiteY4" fmla="*/ 300 h 2260"/>
                      <a:gd name="connsiteX5" fmla="*/ 13781 w 14081"/>
                      <a:gd name="connsiteY5" fmla="*/ 1034 h 2260"/>
                      <a:gd name="connsiteX6" fmla="*/ 435 w 14081"/>
                      <a:gd name="connsiteY6" fmla="*/ 1663 h 2260"/>
                      <a:gd name="connsiteX7" fmla="*/ 365 w 14081"/>
                      <a:gd name="connsiteY7" fmla="*/ 1628 h 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81" h="2260">
                        <a:moveTo>
                          <a:pt x="365" y="1628"/>
                        </a:moveTo>
                        <a:cubicBezTo>
                          <a:pt x="120" y="1558"/>
                          <a:pt x="-54" y="1278"/>
                          <a:pt x="15" y="999"/>
                        </a:cubicBezTo>
                        <a:cubicBezTo>
                          <a:pt x="85" y="719"/>
                          <a:pt x="365" y="510"/>
                          <a:pt x="644" y="580"/>
                        </a:cubicBezTo>
                        <a:cubicBezTo>
                          <a:pt x="8820" y="2117"/>
                          <a:pt x="13257" y="90"/>
                          <a:pt x="13292" y="56"/>
                        </a:cubicBezTo>
                        <a:cubicBezTo>
                          <a:pt x="13571" y="-84"/>
                          <a:pt x="13886" y="56"/>
                          <a:pt x="14026" y="300"/>
                        </a:cubicBezTo>
                        <a:cubicBezTo>
                          <a:pt x="14166" y="580"/>
                          <a:pt x="14026" y="894"/>
                          <a:pt x="13781" y="1034"/>
                        </a:cubicBezTo>
                        <a:cubicBezTo>
                          <a:pt x="13606" y="1139"/>
                          <a:pt x="8995" y="3270"/>
                          <a:pt x="435" y="1663"/>
                        </a:cubicBezTo>
                        <a:cubicBezTo>
                          <a:pt x="435" y="1663"/>
                          <a:pt x="400" y="1663"/>
                          <a:pt x="365" y="1628"/>
                        </a:cubicBezTo>
                        <a:close/>
                      </a:path>
                    </a:pathLst>
                  </a:custGeom>
                  <a:solidFill>
                    <a:srgbClr val="E0B3A8"/>
                  </a:solidFill>
                  <a:ln w="3494" cap="flat">
                    <a:noFill/>
                    <a:prstDash val="solid"/>
                    <a:miter/>
                  </a:ln>
                </p:spPr>
                <p:txBody>
                  <a:bodyPr rtlCol="0" anchor="ctr">
                    <a:noAutofit/>
                  </a:bodyPr>
                  <a:lstStyle/>
                  <a:p>
                    <a:endParaRPr lang="en-US"/>
                  </a:p>
                </p:txBody>
              </p:sp>
            </p:grpSp>
            <p:sp>
              <p:nvSpPr>
                <p:cNvPr id="109" name="任意多边形: 形状 108">
                  <a:extLst>
                    <a:ext uri="{FF2B5EF4-FFF2-40B4-BE49-F238E27FC236}">
                      <a16:creationId xmlns:a16="http://schemas.microsoft.com/office/drawing/2014/main" id="{D2C57B18-4165-FD3D-731D-2105B8A7A8AF}"/>
                    </a:ext>
                  </a:extLst>
                </p:cNvPr>
                <p:cNvSpPr/>
                <p:nvPr/>
              </p:nvSpPr>
              <p:spPr>
                <a:xfrm>
                  <a:off x="9490644" y="2501863"/>
                  <a:ext cx="72776" cy="53420"/>
                </a:xfrm>
                <a:custGeom>
                  <a:avLst/>
                  <a:gdLst>
                    <a:gd name="connsiteX0" fmla="*/ 0 w 72776"/>
                    <a:gd name="connsiteY0" fmla="*/ 8071 h 53420"/>
                    <a:gd name="connsiteX1" fmla="*/ 72776 w 72776"/>
                    <a:gd name="connsiteY1" fmla="*/ 53420 h 53420"/>
                    <a:gd name="connsiteX2" fmla="*/ 62085 w 72776"/>
                    <a:gd name="connsiteY2" fmla="*/ 4123 h 53420"/>
                    <a:gd name="connsiteX3" fmla="*/ 14429 w 72776"/>
                    <a:gd name="connsiteY3" fmla="*/ 0 h 53420"/>
                    <a:gd name="connsiteX4" fmla="*/ 0 w 72776"/>
                    <a:gd name="connsiteY4" fmla="*/ 8071 h 53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6" h="53420">
                      <a:moveTo>
                        <a:pt x="0" y="8071"/>
                      </a:moveTo>
                      <a:cubicBezTo>
                        <a:pt x="7861" y="47656"/>
                        <a:pt x="72776" y="53420"/>
                        <a:pt x="72776" y="53420"/>
                      </a:cubicBezTo>
                      <a:lnTo>
                        <a:pt x="62085" y="4123"/>
                      </a:lnTo>
                      <a:lnTo>
                        <a:pt x="14429" y="0"/>
                      </a:lnTo>
                      <a:lnTo>
                        <a:pt x="0" y="8071"/>
                      </a:lnTo>
                      <a:close/>
                    </a:path>
                  </a:pathLst>
                </a:custGeom>
                <a:solidFill>
                  <a:srgbClr val="2B1710"/>
                </a:solidFill>
                <a:ln w="3494" cap="flat">
                  <a:noFill/>
                  <a:prstDash val="solid"/>
                  <a:miter/>
                </a:ln>
              </p:spPr>
              <p:txBody>
                <a:bodyPr rtlCol="0" anchor="ctr">
                  <a:noAutofit/>
                </a:bodyPr>
                <a:lstStyle/>
                <a:p>
                  <a:endParaRPr lang="en-US"/>
                </a:p>
              </p:txBody>
            </p:sp>
            <p:sp>
              <p:nvSpPr>
                <p:cNvPr id="110" name="任意多边形: 形状 109">
                  <a:extLst>
                    <a:ext uri="{FF2B5EF4-FFF2-40B4-BE49-F238E27FC236}">
                      <a16:creationId xmlns:a16="http://schemas.microsoft.com/office/drawing/2014/main" id="{15C85A16-0FD7-B727-AACB-9B6CC3FBEBF0}"/>
                    </a:ext>
                  </a:extLst>
                </p:cNvPr>
                <p:cNvSpPr/>
                <p:nvPr/>
              </p:nvSpPr>
              <p:spPr>
                <a:xfrm>
                  <a:off x="9592957" y="2706705"/>
                  <a:ext cx="103647" cy="130004"/>
                </a:xfrm>
                <a:custGeom>
                  <a:avLst/>
                  <a:gdLst>
                    <a:gd name="connsiteX0" fmla="*/ 36566 w 103647"/>
                    <a:gd name="connsiteY0" fmla="*/ 0 h 130004"/>
                    <a:gd name="connsiteX1" fmla="*/ 5960 w 103647"/>
                    <a:gd name="connsiteY1" fmla="*/ 130005 h 130004"/>
                    <a:gd name="connsiteX2" fmla="*/ 103647 w 103647"/>
                    <a:gd name="connsiteY2" fmla="*/ 75431 h 130004"/>
                    <a:gd name="connsiteX3" fmla="*/ 36566 w 103647"/>
                    <a:gd name="connsiteY3" fmla="*/ 0 h 130004"/>
                  </a:gdLst>
                  <a:ahLst/>
                  <a:cxnLst>
                    <a:cxn ang="0">
                      <a:pos x="connsiteX0" y="connsiteY0"/>
                    </a:cxn>
                    <a:cxn ang="0">
                      <a:pos x="connsiteX1" y="connsiteY1"/>
                    </a:cxn>
                    <a:cxn ang="0">
                      <a:pos x="connsiteX2" y="connsiteY2"/>
                    </a:cxn>
                    <a:cxn ang="0">
                      <a:pos x="connsiteX3" y="connsiteY3"/>
                    </a:cxn>
                  </a:cxnLst>
                  <a:rect l="l" t="t" r="r" b="b"/>
                  <a:pathLst>
                    <a:path w="103647" h="130004">
                      <a:moveTo>
                        <a:pt x="36566" y="0"/>
                      </a:moveTo>
                      <a:cubicBezTo>
                        <a:pt x="-1901" y="27636"/>
                        <a:pt x="-6023" y="80008"/>
                        <a:pt x="5960" y="130005"/>
                      </a:cubicBezTo>
                      <a:cubicBezTo>
                        <a:pt x="43064" y="120012"/>
                        <a:pt x="76465" y="101006"/>
                        <a:pt x="103647" y="75431"/>
                      </a:cubicBezTo>
                      <a:cubicBezTo>
                        <a:pt x="82964" y="30396"/>
                        <a:pt x="58786" y="0"/>
                        <a:pt x="36566" y="0"/>
                      </a:cubicBezTo>
                      <a:close/>
                    </a:path>
                  </a:pathLst>
                </a:custGeom>
                <a:solidFill>
                  <a:srgbClr val="E6EFFF"/>
                </a:solidFill>
                <a:ln w="3494" cap="flat">
                  <a:noFill/>
                  <a:prstDash val="solid"/>
                  <a:miter/>
                </a:ln>
              </p:spPr>
              <p:txBody>
                <a:bodyPr rtlCol="0" anchor="ctr">
                  <a:noAutofit/>
                </a:bodyPr>
                <a:lstStyle/>
                <a:p>
                  <a:endParaRPr lang="en-US"/>
                </a:p>
              </p:txBody>
            </p:sp>
          </p:grpSp>
          <p:sp>
            <p:nvSpPr>
              <p:cNvPr id="99" name="任意多边形: 形状 98">
                <a:extLst>
                  <a:ext uri="{FF2B5EF4-FFF2-40B4-BE49-F238E27FC236}">
                    <a16:creationId xmlns:a16="http://schemas.microsoft.com/office/drawing/2014/main" id="{7A308CD6-67DE-86E0-FA7A-1FC60371B297}"/>
                  </a:ext>
                </a:extLst>
              </p:cNvPr>
              <p:cNvSpPr/>
              <p:nvPr/>
            </p:nvSpPr>
            <p:spPr>
              <a:xfrm>
                <a:off x="9880483" y="2464339"/>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69" y="77213"/>
                      <a:pt x="456361" y="89721"/>
                      <a:pt x="440919"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100" name="任意多边形: 形状 99">
                <a:extLst>
                  <a:ext uri="{FF2B5EF4-FFF2-40B4-BE49-F238E27FC236}">
                    <a16:creationId xmlns:a16="http://schemas.microsoft.com/office/drawing/2014/main" id="{6C574526-360D-B3E9-0BCE-1F66448AD21C}"/>
                  </a:ext>
                </a:extLst>
              </p:cNvPr>
              <p:cNvSpPr/>
              <p:nvPr/>
            </p:nvSpPr>
            <p:spPr>
              <a:xfrm>
                <a:off x="9884920" y="2702547"/>
                <a:ext cx="712422" cy="89721"/>
              </a:xfrm>
              <a:custGeom>
                <a:avLst/>
                <a:gdLst>
                  <a:gd name="connsiteX0" fmla="*/ 684472 w 712422"/>
                  <a:gd name="connsiteY0" fmla="*/ 89721 h 89721"/>
                  <a:gd name="connsiteX1" fmla="*/ 27950 w 712422"/>
                  <a:gd name="connsiteY1" fmla="*/ 89721 h 89721"/>
                  <a:gd name="connsiteX2" fmla="*/ 0 w 712422"/>
                  <a:gd name="connsiteY2" fmla="*/ 61771 h 89721"/>
                  <a:gd name="connsiteX3" fmla="*/ 0 w 712422"/>
                  <a:gd name="connsiteY3" fmla="*/ 27950 h 89721"/>
                  <a:gd name="connsiteX4" fmla="*/ 27950 w 712422"/>
                  <a:gd name="connsiteY4" fmla="*/ 0 h 89721"/>
                  <a:gd name="connsiteX5" fmla="*/ 684472 w 712422"/>
                  <a:gd name="connsiteY5" fmla="*/ 0 h 89721"/>
                  <a:gd name="connsiteX6" fmla="*/ 712423 w 712422"/>
                  <a:gd name="connsiteY6" fmla="*/ 27950 h 89721"/>
                  <a:gd name="connsiteX7" fmla="*/ 712423 w 712422"/>
                  <a:gd name="connsiteY7" fmla="*/ 61771 h 89721"/>
                  <a:gd name="connsiteX8" fmla="*/ 684472 w 712422"/>
                  <a:gd name="connsiteY8" fmla="*/ 89721 h 8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1">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101" name="任意多边形: 形状 100">
                <a:extLst>
                  <a:ext uri="{FF2B5EF4-FFF2-40B4-BE49-F238E27FC236}">
                    <a16:creationId xmlns:a16="http://schemas.microsoft.com/office/drawing/2014/main" id="{ABE01A62-4531-85C2-120A-9967B900FD4E}"/>
                  </a:ext>
                </a:extLst>
              </p:cNvPr>
              <p:cNvSpPr/>
              <p:nvPr/>
            </p:nvSpPr>
            <p:spPr>
              <a:xfrm>
                <a:off x="9362910" y="2950189"/>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grpSp>
        <p:grpSp>
          <p:nvGrpSpPr>
            <p:cNvPr id="131" name="图形 11">
              <a:extLst>
                <a:ext uri="{FF2B5EF4-FFF2-40B4-BE49-F238E27FC236}">
                  <a16:creationId xmlns:a16="http://schemas.microsoft.com/office/drawing/2014/main" id="{75F4BC2A-1A72-7424-20BE-E3D3FC4DDAEF}"/>
                </a:ext>
              </a:extLst>
            </p:cNvPr>
            <p:cNvGrpSpPr/>
            <p:nvPr/>
          </p:nvGrpSpPr>
          <p:grpSpPr>
            <a:xfrm>
              <a:off x="9628569" y="1989000"/>
              <a:ext cx="946804" cy="497444"/>
              <a:chOff x="6988273" y="3586830"/>
              <a:chExt cx="990634" cy="520472"/>
            </a:xfrm>
          </p:grpSpPr>
          <p:sp>
            <p:nvSpPr>
              <p:cNvPr id="132" name="任意多边形: 形状 131">
                <a:extLst>
                  <a:ext uri="{FF2B5EF4-FFF2-40B4-BE49-F238E27FC236}">
                    <a16:creationId xmlns:a16="http://schemas.microsoft.com/office/drawing/2014/main" id="{847C524D-6594-226C-386C-6431AF78608C}"/>
                  </a:ext>
                </a:extLst>
              </p:cNvPr>
              <p:cNvSpPr/>
              <p:nvPr/>
            </p:nvSpPr>
            <p:spPr>
              <a:xfrm>
                <a:off x="6988273" y="3586830"/>
                <a:ext cx="990634" cy="520472"/>
              </a:xfrm>
              <a:custGeom>
                <a:avLst/>
                <a:gdLst>
                  <a:gd name="connsiteX0" fmla="*/ 990635 w 990634"/>
                  <a:gd name="connsiteY0" fmla="*/ 115925 h 520472"/>
                  <a:gd name="connsiteX1" fmla="*/ 990635 w 990634"/>
                  <a:gd name="connsiteY1" fmla="*/ 260254 h 520472"/>
                  <a:gd name="connsiteX2" fmla="*/ 874745 w 990634"/>
                  <a:gd name="connsiteY2" fmla="*/ 376143 h 520472"/>
                  <a:gd name="connsiteX3" fmla="*/ 80952 w 990634"/>
                  <a:gd name="connsiteY3" fmla="*/ 376143 h 520472"/>
                  <a:gd name="connsiteX4" fmla="*/ 0 w 990634"/>
                  <a:gd name="connsiteY4" fmla="*/ 520473 h 520472"/>
                  <a:gd name="connsiteX5" fmla="*/ 0 w 990634"/>
                  <a:gd name="connsiteY5" fmla="*/ 376143 h 520472"/>
                  <a:gd name="connsiteX6" fmla="*/ 0 w 990634"/>
                  <a:gd name="connsiteY6" fmla="*/ 115890 h 520472"/>
                  <a:gd name="connsiteX7" fmla="*/ 115890 w 990634"/>
                  <a:gd name="connsiteY7" fmla="*/ 0 h 520472"/>
                  <a:gd name="connsiteX8" fmla="*/ 874745 w 990634"/>
                  <a:gd name="connsiteY8" fmla="*/ 0 h 520472"/>
                  <a:gd name="connsiteX9" fmla="*/ 990635 w 990634"/>
                  <a:gd name="connsiteY9" fmla="*/ 115925 h 52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34" h="520472">
                    <a:moveTo>
                      <a:pt x="990635" y="115925"/>
                    </a:moveTo>
                    <a:lnTo>
                      <a:pt x="990635" y="260254"/>
                    </a:lnTo>
                    <a:cubicBezTo>
                      <a:pt x="990635" y="324260"/>
                      <a:pt x="938752" y="376143"/>
                      <a:pt x="874745" y="376143"/>
                    </a:cubicBezTo>
                    <a:lnTo>
                      <a:pt x="80952" y="376143"/>
                    </a:lnTo>
                    <a:lnTo>
                      <a:pt x="0" y="520473"/>
                    </a:lnTo>
                    <a:lnTo>
                      <a:pt x="0" y="376143"/>
                    </a:lnTo>
                    <a:lnTo>
                      <a:pt x="0" y="115890"/>
                    </a:lnTo>
                    <a:cubicBezTo>
                      <a:pt x="0" y="51883"/>
                      <a:pt x="51883" y="0"/>
                      <a:pt x="115890" y="0"/>
                    </a:cubicBezTo>
                    <a:lnTo>
                      <a:pt x="874745" y="0"/>
                    </a:lnTo>
                    <a:cubicBezTo>
                      <a:pt x="938717" y="35"/>
                      <a:pt x="990635" y="51918"/>
                      <a:pt x="990635" y="115925"/>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133" name="图形 11">
                <a:extLst>
                  <a:ext uri="{FF2B5EF4-FFF2-40B4-BE49-F238E27FC236}">
                    <a16:creationId xmlns:a16="http://schemas.microsoft.com/office/drawing/2014/main" id="{8B25C834-3946-69CE-EFE9-E6F598E0C952}"/>
                  </a:ext>
                </a:extLst>
              </p:cNvPr>
              <p:cNvGrpSpPr/>
              <p:nvPr/>
            </p:nvGrpSpPr>
            <p:grpSpPr>
              <a:xfrm>
                <a:off x="7052734" y="3657929"/>
                <a:ext cx="248479" cy="245195"/>
                <a:chOff x="7052734" y="3657929"/>
                <a:chExt cx="248479" cy="245195"/>
              </a:xfrm>
            </p:grpSpPr>
            <p:sp>
              <p:nvSpPr>
                <p:cNvPr id="136" name="任意多边形: 形状 135">
                  <a:extLst>
                    <a:ext uri="{FF2B5EF4-FFF2-40B4-BE49-F238E27FC236}">
                      <a16:creationId xmlns:a16="http://schemas.microsoft.com/office/drawing/2014/main" id="{9B83D3FF-B717-D475-2B69-75D7B71833A2}"/>
                    </a:ext>
                  </a:extLst>
                </p:cNvPr>
                <p:cNvSpPr/>
                <p:nvPr/>
              </p:nvSpPr>
              <p:spPr>
                <a:xfrm>
                  <a:off x="7071600" y="3673512"/>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2"/>
                        <a:pt x="178213" y="229613"/>
                        <a:pt x="114807" y="229613"/>
                      </a:cubicBezTo>
                      <a:cubicBezTo>
                        <a:pt x="51401" y="229613"/>
                        <a:pt x="0" y="178212"/>
                        <a:pt x="0" y="114807"/>
                      </a:cubicBezTo>
                      <a:cubicBezTo>
                        <a:pt x="0" y="51401"/>
                        <a:pt x="51401" y="0"/>
                        <a:pt x="114807" y="0"/>
                      </a:cubicBezTo>
                      <a:cubicBezTo>
                        <a:pt x="178213" y="0"/>
                        <a:pt x="229613" y="51401"/>
                        <a:pt x="229613" y="114807"/>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137" name="任意多边形: 形状 136">
                  <a:extLst>
                    <a:ext uri="{FF2B5EF4-FFF2-40B4-BE49-F238E27FC236}">
                      <a16:creationId xmlns:a16="http://schemas.microsoft.com/office/drawing/2014/main" id="{1F1718CC-55A9-82C1-FADA-B86847ACA8C5}"/>
                    </a:ext>
                  </a:extLst>
                </p:cNvPr>
                <p:cNvSpPr/>
                <p:nvPr/>
              </p:nvSpPr>
              <p:spPr>
                <a:xfrm>
                  <a:off x="7052734" y="3657929"/>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3"/>
                        <a:pt x="178212" y="229613"/>
                        <a:pt x="114807" y="229613"/>
                      </a:cubicBezTo>
                      <a:cubicBezTo>
                        <a:pt x="51401" y="229613"/>
                        <a:pt x="0" y="178213"/>
                        <a:pt x="0" y="114807"/>
                      </a:cubicBezTo>
                      <a:cubicBezTo>
                        <a:pt x="0" y="51401"/>
                        <a:pt x="51401" y="0"/>
                        <a:pt x="114807" y="0"/>
                      </a:cubicBezTo>
                      <a:cubicBezTo>
                        <a:pt x="178212" y="0"/>
                        <a:pt x="229613" y="51401"/>
                        <a:pt x="229613" y="114807"/>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138" name="任意多边形: 形状 137">
                  <a:extLst>
                    <a:ext uri="{FF2B5EF4-FFF2-40B4-BE49-F238E27FC236}">
                      <a16:creationId xmlns:a16="http://schemas.microsoft.com/office/drawing/2014/main" id="{AF2D9616-F761-AE55-DA51-A6C77ACAE0C4}"/>
                    </a:ext>
                  </a:extLst>
                </p:cNvPr>
                <p:cNvSpPr/>
                <p:nvPr/>
              </p:nvSpPr>
              <p:spPr>
                <a:xfrm>
                  <a:off x="7130646" y="3693217"/>
                  <a:ext cx="73789" cy="73789"/>
                </a:xfrm>
                <a:custGeom>
                  <a:avLst/>
                  <a:gdLst>
                    <a:gd name="connsiteX0" fmla="*/ 73789 w 73789"/>
                    <a:gd name="connsiteY0" fmla="*/ 36895 h 73789"/>
                    <a:gd name="connsiteX1" fmla="*/ 36895 w 73789"/>
                    <a:gd name="connsiteY1" fmla="*/ 73789 h 73789"/>
                    <a:gd name="connsiteX2" fmla="*/ 0 w 73789"/>
                    <a:gd name="connsiteY2" fmla="*/ 36895 h 73789"/>
                    <a:gd name="connsiteX3" fmla="*/ 36895 w 73789"/>
                    <a:gd name="connsiteY3" fmla="*/ 0 h 73789"/>
                    <a:gd name="connsiteX4" fmla="*/ 73789 w 73789"/>
                    <a:gd name="connsiteY4" fmla="*/ 36895 h 7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9" h="73789">
                      <a:moveTo>
                        <a:pt x="73789" y="36895"/>
                      </a:moveTo>
                      <a:cubicBezTo>
                        <a:pt x="73789" y="57271"/>
                        <a:pt x="57271" y="73789"/>
                        <a:pt x="36895" y="73789"/>
                      </a:cubicBezTo>
                      <a:cubicBezTo>
                        <a:pt x="16518" y="73789"/>
                        <a:pt x="0" y="57271"/>
                        <a:pt x="0" y="36895"/>
                      </a:cubicBezTo>
                      <a:cubicBezTo>
                        <a:pt x="0" y="16518"/>
                        <a:pt x="16518" y="0"/>
                        <a:pt x="36895" y="0"/>
                      </a:cubicBezTo>
                      <a:cubicBezTo>
                        <a:pt x="57271" y="0"/>
                        <a:pt x="73789" y="16518"/>
                        <a:pt x="73789" y="36895"/>
                      </a:cubicBezTo>
                      <a:close/>
                    </a:path>
                  </a:pathLst>
                </a:custGeom>
                <a:solidFill>
                  <a:srgbClr val="FFFFFF"/>
                </a:solidFill>
                <a:ln w="3494" cap="flat">
                  <a:noFill/>
                  <a:prstDash val="solid"/>
                  <a:miter/>
                </a:ln>
              </p:spPr>
              <p:txBody>
                <a:bodyPr rtlCol="0" anchor="ctr">
                  <a:noAutofit/>
                </a:bodyPr>
                <a:lstStyle/>
                <a:p>
                  <a:endParaRPr lang="en-US"/>
                </a:p>
              </p:txBody>
            </p:sp>
            <p:sp>
              <p:nvSpPr>
                <p:cNvPr id="139" name="任意多边形: 形状 138">
                  <a:extLst>
                    <a:ext uri="{FF2B5EF4-FFF2-40B4-BE49-F238E27FC236}">
                      <a16:creationId xmlns:a16="http://schemas.microsoft.com/office/drawing/2014/main" id="{0D89BD52-DFB4-16D7-A2FF-7D6767D712F1}"/>
                    </a:ext>
                  </a:extLst>
                </p:cNvPr>
                <p:cNvSpPr/>
                <p:nvPr/>
              </p:nvSpPr>
              <p:spPr>
                <a:xfrm>
                  <a:off x="7083654" y="3784231"/>
                  <a:ext cx="167772" cy="103311"/>
                </a:xfrm>
                <a:custGeom>
                  <a:avLst/>
                  <a:gdLst>
                    <a:gd name="connsiteX0" fmla="*/ 83886 w 167772"/>
                    <a:gd name="connsiteY0" fmla="*/ 103312 h 103311"/>
                    <a:gd name="connsiteX1" fmla="*/ 167773 w 167772"/>
                    <a:gd name="connsiteY1" fmla="*/ 66872 h 103311"/>
                    <a:gd name="connsiteX2" fmla="*/ 83886 w 167772"/>
                    <a:gd name="connsiteY2" fmla="*/ 0 h 103311"/>
                    <a:gd name="connsiteX3" fmla="*/ 0 w 167772"/>
                    <a:gd name="connsiteY3" fmla="*/ 66872 h 103311"/>
                    <a:gd name="connsiteX4" fmla="*/ 83886 w 167772"/>
                    <a:gd name="connsiteY4" fmla="*/ 103312 h 10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72" h="103311">
                      <a:moveTo>
                        <a:pt x="83886" y="103312"/>
                      </a:moveTo>
                      <a:cubicBezTo>
                        <a:pt x="117008" y="103312"/>
                        <a:pt x="146810" y="89267"/>
                        <a:pt x="167773" y="66872"/>
                      </a:cubicBezTo>
                      <a:cubicBezTo>
                        <a:pt x="159038" y="28579"/>
                        <a:pt x="124834" y="0"/>
                        <a:pt x="83886" y="0"/>
                      </a:cubicBezTo>
                      <a:cubicBezTo>
                        <a:pt x="42939" y="0"/>
                        <a:pt x="8769" y="28579"/>
                        <a:pt x="0" y="66872"/>
                      </a:cubicBezTo>
                      <a:cubicBezTo>
                        <a:pt x="20963" y="89302"/>
                        <a:pt x="50800" y="103312"/>
                        <a:pt x="83886" y="103312"/>
                      </a:cubicBezTo>
                      <a:close/>
                    </a:path>
                  </a:pathLst>
                </a:custGeom>
                <a:solidFill>
                  <a:srgbClr val="FFFFFF"/>
                </a:solidFill>
                <a:ln w="3494" cap="flat">
                  <a:noFill/>
                  <a:prstDash val="solid"/>
                  <a:miter/>
                </a:ln>
              </p:spPr>
              <p:txBody>
                <a:bodyPr rtlCol="0" anchor="ctr">
                  <a:noAutofit/>
                </a:bodyPr>
                <a:lstStyle/>
                <a:p>
                  <a:endParaRPr lang="en-US"/>
                </a:p>
              </p:txBody>
            </p:sp>
          </p:grpSp>
          <p:sp>
            <p:nvSpPr>
              <p:cNvPr id="134" name="任意多边形: 形状 133">
                <a:extLst>
                  <a:ext uri="{FF2B5EF4-FFF2-40B4-BE49-F238E27FC236}">
                    <a16:creationId xmlns:a16="http://schemas.microsoft.com/office/drawing/2014/main" id="{136D1DC1-FFFF-B58F-6C78-6A68C2787908}"/>
                  </a:ext>
                </a:extLst>
              </p:cNvPr>
              <p:cNvSpPr/>
              <p:nvPr/>
            </p:nvSpPr>
            <p:spPr>
              <a:xfrm>
                <a:off x="7333776" y="3685321"/>
                <a:ext cx="382676" cy="52442"/>
              </a:xfrm>
              <a:custGeom>
                <a:avLst/>
                <a:gdLst>
                  <a:gd name="connsiteX0" fmla="*/ 358849 w 382676"/>
                  <a:gd name="connsiteY0" fmla="*/ 52442 h 52442"/>
                  <a:gd name="connsiteX1" fmla="*/ 23828 w 382676"/>
                  <a:gd name="connsiteY1" fmla="*/ 52442 h 52442"/>
                  <a:gd name="connsiteX2" fmla="*/ 0 w 382676"/>
                  <a:gd name="connsiteY2" fmla="*/ 28614 h 52442"/>
                  <a:gd name="connsiteX3" fmla="*/ 0 w 382676"/>
                  <a:gd name="connsiteY3" fmla="*/ 23828 h 52442"/>
                  <a:gd name="connsiteX4" fmla="*/ 23828 w 382676"/>
                  <a:gd name="connsiteY4" fmla="*/ 0 h 52442"/>
                  <a:gd name="connsiteX5" fmla="*/ 358849 w 382676"/>
                  <a:gd name="connsiteY5" fmla="*/ 0 h 52442"/>
                  <a:gd name="connsiteX6" fmla="*/ 382677 w 382676"/>
                  <a:gd name="connsiteY6" fmla="*/ 23828 h 52442"/>
                  <a:gd name="connsiteX7" fmla="*/ 382677 w 382676"/>
                  <a:gd name="connsiteY7" fmla="*/ 28614 h 52442"/>
                  <a:gd name="connsiteX8" fmla="*/ 358849 w 382676"/>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76" h="52442">
                    <a:moveTo>
                      <a:pt x="358849" y="52442"/>
                    </a:moveTo>
                    <a:lnTo>
                      <a:pt x="23828" y="52442"/>
                    </a:lnTo>
                    <a:cubicBezTo>
                      <a:pt x="10656" y="52442"/>
                      <a:pt x="0" y="41751"/>
                      <a:pt x="0" y="28614"/>
                    </a:cubicBezTo>
                    <a:lnTo>
                      <a:pt x="0" y="23828"/>
                    </a:lnTo>
                    <a:cubicBezTo>
                      <a:pt x="0" y="10656"/>
                      <a:pt x="10691" y="0"/>
                      <a:pt x="23828" y="0"/>
                    </a:cubicBezTo>
                    <a:lnTo>
                      <a:pt x="358849" y="0"/>
                    </a:lnTo>
                    <a:cubicBezTo>
                      <a:pt x="372021" y="0"/>
                      <a:pt x="382677" y="10691"/>
                      <a:pt x="382677" y="23828"/>
                    </a:cubicBezTo>
                    <a:lnTo>
                      <a:pt x="382677" y="28614"/>
                    </a:lnTo>
                    <a:cubicBezTo>
                      <a:pt x="382677" y="41751"/>
                      <a:pt x="372021" y="52442"/>
                      <a:pt x="358849" y="52442"/>
                    </a:cubicBezTo>
                    <a:close/>
                  </a:path>
                </a:pathLst>
              </a:custGeom>
              <a:solidFill>
                <a:srgbClr val="FFFFFF"/>
              </a:solidFill>
              <a:ln w="3494" cap="flat">
                <a:noFill/>
                <a:prstDash val="solid"/>
                <a:miter/>
              </a:ln>
            </p:spPr>
            <p:txBody>
              <a:bodyPr rtlCol="0" anchor="ctr">
                <a:noAutofit/>
              </a:bodyPr>
              <a:lstStyle/>
              <a:p>
                <a:endParaRPr lang="en-US"/>
              </a:p>
            </p:txBody>
          </p:sp>
          <p:sp>
            <p:nvSpPr>
              <p:cNvPr id="135" name="任意多边形: 形状 134">
                <a:extLst>
                  <a:ext uri="{FF2B5EF4-FFF2-40B4-BE49-F238E27FC236}">
                    <a16:creationId xmlns:a16="http://schemas.microsoft.com/office/drawing/2014/main" id="{FAC08A48-4C83-2FDC-7507-B48D034B2B1C}"/>
                  </a:ext>
                </a:extLst>
              </p:cNvPr>
              <p:cNvSpPr/>
              <p:nvPr/>
            </p:nvSpPr>
            <p:spPr>
              <a:xfrm>
                <a:off x="7333776" y="3815256"/>
                <a:ext cx="523721" cy="52442"/>
              </a:xfrm>
              <a:custGeom>
                <a:avLst/>
                <a:gdLst>
                  <a:gd name="connsiteX0" fmla="*/ 499894 w 523721"/>
                  <a:gd name="connsiteY0" fmla="*/ 52442 h 52442"/>
                  <a:gd name="connsiteX1" fmla="*/ 23828 w 523721"/>
                  <a:gd name="connsiteY1" fmla="*/ 52442 h 52442"/>
                  <a:gd name="connsiteX2" fmla="*/ 0 w 523721"/>
                  <a:gd name="connsiteY2" fmla="*/ 28614 h 52442"/>
                  <a:gd name="connsiteX3" fmla="*/ 0 w 523721"/>
                  <a:gd name="connsiteY3" fmla="*/ 23828 h 52442"/>
                  <a:gd name="connsiteX4" fmla="*/ 23828 w 523721"/>
                  <a:gd name="connsiteY4" fmla="*/ 0 h 52442"/>
                  <a:gd name="connsiteX5" fmla="*/ 499894 w 523721"/>
                  <a:gd name="connsiteY5" fmla="*/ 0 h 52442"/>
                  <a:gd name="connsiteX6" fmla="*/ 523722 w 523721"/>
                  <a:gd name="connsiteY6" fmla="*/ 23828 h 52442"/>
                  <a:gd name="connsiteX7" fmla="*/ 523722 w 523721"/>
                  <a:gd name="connsiteY7" fmla="*/ 28614 h 52442"/>
                  <a:gd name="connsiteX8" fmla="*/ 499894 w 523721"/>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21" h="52442">
                    <a:moveTo>
                      <a:pt x="499894" y="52442"/>
                    </a:moveTo>
                    <a:lnTo>
                      <a:pt x="23828" y="52442"/>
                    </a:lnTo>
                    <a:cubicBezTo>
                      <a:pt x="10656" y="52442"/>
                      <a:pt x="0" y="41751"/>
                      <a:pt x="0" y="28614"/>
                    </a:cubicBezTo>
                    <a:lnTo>
                      <a:pt x="0" y="23828"/>
                    </a:lnTo>
                    <a:cubicBezTo>
                      <a:pt x="0" y="10656"/>
                      <a:pt x="10691" y="0"/>
                      <a:pt x="23828" y="0"/>
                    </a:cubicBezTo>
                    <a:lnTo>
                      <a:pt x="499894" y="0"/>
                    </a:lnTo>
                    <a:cubicBezTo>
                      <a:pt x="513066" y="0"/>
                      <a:pt x="523722" y="10691"/>
                      <a:pt x="523722" y="23828"/>
                    </a:cubicBezTo>
                    <a:lnTo>
                      <a:pt x="523722" y="28614"/>
                    </a:lnTo>
                    <a:cubicBezTo>
                      <a:pt x="523757" y="41751"/>
                      <a:pt x="513066" y="52442"/>
                      <a:pt x="499894" y="52442"/>
                    </a:cubicBezTo>
                    <a:close/>
                  </a:path>
                </a:pathLst>
              </a:custGeom>
              <a:solidFill>
                <a:srgbClr val="FFFFFF"/>
              </a:solidFill>
              <a:ln w="3494" cap="flat">
                <a:noFill/>
                <a:prstDash val="solid"/>
                <a:miter/>
              </a:ln>
            </p:spPr>
            <p:txBody>
              <a:bodyPr rtlCol="0" anchor="ctr">
                <a:noAutofit/>
              </a:bodyPr>
              <a:lstStyle/>
              <a:p>
                <a:endParaRPr lang="en-US"/>
              </a:p>
            </p:txBody>
          </p:sp>
        </p:grpSp>
      </p:grpSp>
    </p:spTree>
    <p:extLst>
      <p:ext uri="{BB962C8B-B14F-4D97-AF65-F5344CB8AC3E}">
        <p14:creationId xmlns:p14="http://schemas.microsoft.com/office/powerpoint/2010/main" val="1221121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7C9EAD6B-0B48-FCE6-D031-DE8751270C38}"/>
              </a:ext>
            </a:extLst>
          </p:cNvPr>
          <p:cNvSpPr>
            <a:spLocks noGrp="1"/>
          </p:cNvSpPr>
          <p:nvPr>
            <p:ph sz="quarter" idx="13"/>
          </p:nvPr>
        </p:nvSpPr>
        <p:spPr/>
        <p:txBody>
          <a:bodyPr>
            <a:noAutofit/>
          </a:bodyPr>
          <a:lstStyle/>
          <a:p>
            <a:r>
              <a:rPr lang="zh-CN" altLang="en-US" dirty="0"/>
              <a:t>运营策略</a:t>
            </a:r>
            <a:endParaRPr lang="en-US" dirty="0"/>
          </a:p>
        </p:txBody>
      </p:sp>
      <p:sp>
        <p:nvSpPr>
          <p:cNvPr id="5" name="内容占位符 4">
            <a:extLst>
              <a:ext uri="{FF2B5EF4-FFF2-40B4-BE49-F238E27FC236}">
                <a16:creationId xmlns:a16="http://schemas.microsoft.com/office/drawing/2014/main" id="{D761BCA5-9E04-B6F1-F5A4-6CAEB7EE3A02}"/>
              </a:ext>
            </a:extLst>
          </p:cNvPr>
          <p:cNvSpPr>
            <a:spLocks noGrp="1"/>
          </p:cNvSpPr>
          <p:nvPr>
            <p:ph sz="quarter" idx="14"/>
          </p:nvPr>
        </p:nvSpPr>
        <p:spPr/>
        <p:txBody>
          <a:bodyPr/>
          <a:lstStyle/>
          <a:p>
            <a:r>
              <a:rPr lang="en-US" dirty="0"/>
              <a:t>Operating strategy</a:t>
            </a:r>
          </a:p>
        </p:txBody>
      </p:sp>
      <p:sp>
        <p:nvSpPr>
          <p:cNvPr id="6" name="文本框 5">
            <a:extLst>
              <a:ext uri="{FF2B5EF4-FFF2-40B4-BE49-F238E27FC236}">
                <a16:creationId xmlns:a16="http://schemas.microsoft.com/office/drawing/2014/main" id="{9EA5D3D9-1F42-A7E0-C433-9F942767BF38}"/>
              </a:ext>
            </a:extLst>
          </p:cNvPr>
          <p:cNvSpPr txBox="1"/>
          <p:nvPr/>
        </p:nvSpPr>
        <p:spPr>
          <a:xfrm flipH="1">
            <a:off x="685122" y="1899000"/>
            <a:ext cx="1844109" cy="615553"/>
          </a:xfrm>
          <a:prstGeom prst="rect">
            <a:avLst/>
          </a:prstGeom>
          <a:noFill/>
        </p:spPr>
        <p:txBody>
          <a:bodyPr wrap="square">
            <a:noAutofit/>
          </a:bodyPr>
          <a:lstStyle/>
          <a:p>
            <a:pPr>
              <a:lnSpc>
                <a:spcPct val="150000"/>
              </a:lnSpc>
            </a:pPr>
            <a:r>
              <a:rPr lang="zh-CN" altLang="en-US" sz="1200" dirty="0">
                <a:solidFill>
                  <a:schemeClr val="tx1">
                    <a:lumMod val="50000"/>
                    <a:lumOff val="50000"/>
                  </a:schemeClr>
                </a:solidFill>
              </a:rPr>
              <a:t>对于不同顾客来制定相应的价格策略</a:t>
            </a:r>
            <a:endParaRPr lang="zh-CN" altLang="en-US" sz="1200" dirty="0">
              <a:solidFill>
                <a:schemeClr val="tx1">
                  <a:lumMod val="50000"/>
                  <a:lumOff val="50000"/>
                </a:schemeClr>
              </a:solidFill>
              <a:effectLst/>
            </a:endParaRPr>
          </a:p>
        </p:txBody>
      </p:sp>
      <p:sp>
        <p:nvSpPr>
          <p:cNvPr id="7" name="文本框 6">
            <a:extLst>
              <a:ext uri="{FF2B5EF4-FFF2-40B4-BE49-F238E27FC236}">
                <a16:creationId xmlns:a16="http://schemas.microsoft.com/office/drawing/2014/main" id="{1BB1B755-9131-7A8D-A72A-28437E5C4E16}"/>
              </a:ext>
            </a:extLst>
          </p:cNvPr>
          <p:cNvSpPr txBox="1"/>
          <p:nvPr/>
        </p:nvSpPr>
        <p:spPr>
          <a:xfrm flipH="1">
            <a:off x="522198" y="1584000"/>
            <a:ext cx="855050" cy="344774"/>
          </a:xfrm>
          <a:prstGeom prst="rect">
            <a:avLst/>
          </a:prstGeom>
          <a:noFill/>
        </p:spPr>
        <p:txBody>
          <a:bodyPr wrap="square">
            <a:noAutofit/>
          </a:bodyPr>
          <a:lstStyle/>
          <a:p>
            <a:pPr>
              <a:lnSpc>
                <a:spcPct val="150000"/>
              </a:lnSpc>
            </a:pPr>
            <a:r>
              <a:rPr lang="zh-CN" altLang="en-US" sz="1200" dirty="0">
                <a:solidFill>
                  <a:schemeClr val="tx1">
                    <a:lumMod val="75000"/>
                    <a:lumOff val="25000"/>
                  </a:schemeClr>
                </a:solidFill>
                <a:effectLst/>
                <a:latin typeface="+mj-ea"/>
                <a:ea typeface="+mj-ea"/>
              </a:rPr>
              <a:t>差别定价</a:t>
            </a:r>
          </a:p>
        </p:txBody>
      </p:sp>
      <p:cxnSp>
        <p:nvCxnSpPr>
          <p:cNvPr id="9" name="直接连接符 8">
            <a:extLst>
              <a:ext uri="{FF2B5EF4-FFF2-40B4-BE49-F238E27FC236}">
                <a16:creationId xmlns:a16="http://schemas.microsoft.com/office/drawing/2014/main" id="{662674B2-31D7-CFD6-89CB-F8D18A787FD7}"/>
              </a:ext>
            </a:extLst>
          </p:cNvPr>
          <p:cNvCxnSpPr>
            <a:cxnSpLocks/>
          </p:cNvCxnSpPr>
          <p:nvPr/>
        </p:nvCxnSpPr>
        <p:spPr>
          <a:xfrm>
            <a:off x="644222" y="2034000"/>
            <a:ext cx="0" cy="45000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7" name="文本框 116">
            <a:extLst>
              <a:ext uri="{FF2B5EF4-FFF2-40B4-BE49-F238E27FC236}">
                <a16:creationId xmlns:a16="http://schemas.microsoft.com/office/drawing/2014/main" id="{30F4749C-5D14-C018-2FD7-87340EEF1007}"/>
              </a:ext>
            </a:extLst>
          </p:cNvPr>
          <p:cNvSpPr txBox="1"/>
          <p:nvPr/>
        </p:nvSpPr>
        <p:spPr>
          <a:xfrm flipH="1">
            <a:off x="3461476" y="1899000"/>
            <a:ext cx="2357175" cy="615553"/>
          </a:xfrm>
          <a:prstGeom prst="rect">
            <a:avLst/>
          </a:prstGeom>
          <a:noFill/>
        </p:spPr>
        <p:txBody>
          <a:bodyPr wrap="square">
            <a:noAutofit/>
          </a:bodyPr>
          <a:lstStyle/>
          <a:p>
            <a:pPr>
              <a:lnSpc>
                <a:spcPct val="150000"/>
              </a:lnSpc>
            </a:pPr>
            <a:r>
              <a:rPr lang="zh-CN" altLang="en-US" sz="1200" dirty="0">
                <a:solidFill>
                  <a:schemeClr val="tx1">
                    <a:lumMod val="50000"/>
                    <a:lumOff val="50000"/>
                  </a:schemeClr>
                </a:solidFill>
              </a:rPr>
              <a:t>以竞拍的形式吸引客户，公开买卖在规定时间内价高者得</a:t>
            </a:r>
            <a:endParaRPr lang="zh-CN" altLang="en-US" sz="1200" dirty="0">
              <a:solidFill>
                <a:schemeClr val="tx1">
                  <a:lumMod val="50000"/>
                  <a:lumOff val="50000"/>
                </a:schemeClr>
              </a:solidFill>
              <a:effectLst/>
            </a:endParaRPr>
          </a:p>
        </p:txBody>
      </p:sp>
      <p:sp>
        <p:nvSpPr>
          <p:cNvPr id="118" name="文本框 117">
            <a:extLst>
              <a:ext uri="{FF2B5EF4-FFF2-40B4-BE49-F238E27FC236}">
                <a16:creationId xmlns:a16="http://schemas.microsoft.com/office/drawing/2014/main" id="{1B468832-9CE8-4E1F-C2F2-D40FDC34A4CB}"/>
              </a:ext>
            </a:extLst>
          </p:cNvPr>
          <p:cNvSpPr txBox="1"/>
          <p:nvPr/>
        </p:nvSpPr>
        <p:spPr>
          <a:xfrm flipH="1">
            <a:off x="3298551" y="1584000"/>
            <a:ext cx="1366807" cy="344774"/>
          </a:xfrm>
          <a:prstGeom prst="rect">
            <a:avLst/>
          </a:prstGeom>
          <a:noFill/>
        </p:spPr>
        <p:txBody>
          <a:bodyPr wrap="square">
            <a:noAutofit/>
          </a:bodyPr>
          <a:lstStyle/>
          <a:p>
            <a:pPr>
              <a:lnSpc>
                <a:spcPct val="150000"/>
              </a:lnSpc>
            </a:pPr>
            <a:r>
              <a:rPr lang="zh-CN" altLang="en-US" sz="1200" dirty="0">
                <a:solidFill>
                  <a:schemeClr val="tx1">
                    <a:lumMod val="75000"/>
                    <a:lumOff val="25000"/>
                  </a:schemeClr>
                </a:solidFill>
                <a:effectLst/>
                <a:latin typeface="+mj-ea"/>
                <a:ea typeface="+mj-ea"/>
              </a:rPr>
              <a:t>顾客主导定价</a:t>
            </a:r>
          </a:p>
        </p:txBody>
      </p:sp>
      <p:cxnSp>
        <p:nvCxnSpPr>
          <p:cNvPr id="119" name="直接连接符 118">
            <a:extLst>
              <a:ext uri="{FF2B5EF4-FFF2-40B4-BE49-F238E27FC236}">
                <a16:creationId xmlns:a16="http://schemas.microsoft.com/office/drawing/2014/main" id="{B6B5DC29-6DA8-4298-02FD-DAEEF6DE6355}"/>
              </a:ext>
            </a:extLst>
          </p:cNvPr>
          <p:cNvCxnSpPr>
            <a:cxnSpLocks/>
          </p:cNvCxnSpPr>
          <p:nvPr/>
        </p:nvCxnSpPr>
        <p:spPr>
          <a:xfrm>
            <a:off x="3420576" y="2034000"/>
            <a:ext cx="0" cy="450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1" name="文本框 120">
            <a:extLst>
              <a:ext uri="{FF2B5EF4-FFF2-40B4-BE49-F238E27FC236}">
                <a16:creationId xmlns:a16="http://schemas.microsoft.com/office/drawing/2014/main" id="{C80336F5-064C-D56F-CB1C-EB885E6C35CC}"/>
              </a:ext>
            </a:extLst>
          </p:cNvPr>
          <p:cNvSpPr txBox="1"/>
          <p:nvPr/>
        </p:nvSpPr>
        <p:spPr>
          <a:xfrm flipH="1">
            <a:off x="6237830" y="1899000"/>
            <a:ext cx="2520100" cy="615553"/>
          </a:xfrm>
          <a:prstGeom prst="rect">
            <a:avLst/>
          </a:prstGeom>
          <a:noFill/>
        </p:spPr>
        <p:txBody>
          <a:bodyPr wrap="square">
            <a:noAutofit/>
          </a:bodyPr>
          <a:lstStyle/>
          <a:p>
            <a:pPr>
              <a:lnSpc>
                <a:spcPct val="150000"/>
              </a:lnSpc>
            </a:pPr>
            <a:r>
              <a:rPr lang="zh-CN" altLang="en-US" sz="1200" dirty="0">
                <a:solidFill>
                  <a:schemeClr val="tx1">
                    <a:lumMod val="50000"/>
                    <a:lumOff val="50000"/>
                  </a:schemeClr>
                </a:solidFill>
              </a:rPr>
              <a:t>对比其它平台采取更低的价格</a:t>
            </a:r>
            <a:endParaRPr lang="en-US" altLang="zh-CN" sz="1200" dirty="0">
              <a:solidFill>
                <a:schemeClr val="tx1">
                  <a:lumMod val="50000"/>
                  <a:lumOff val="50000"/>
                </a:schemeClr>
              </a:solidFill>
            </a:endParaRPr>
          </a:p>
          <a:p>
            <a:pPr>
              <a:lnSpc>
                <a:spcPct val="150000"/>
              </a:lnSpc>
            </a:pPr>
            <a:r>
              <a:rPr lang="zh-CN" altLang="en-US" sz="1200" dirty="0">
                <a:solidFill>
                  <a:schemeClr val="tx1">
                    <a:lumMod val="50000"/>
                    <a:lumOff val="50000"/>
                  </a:schemeClr>
                </a:solidFill>
                <a:effectLst/>
              </a:rPr>
              <a:t>快速吸引大批用户</a:t>
            </a:r>
          </a:p>
        </p:txBody>
      </p:sp>
      <p:sp>
        <p:nvSpPr>
          <p:cNvPr id="122" name="文本框 121">
            <a:extLst>
              <a:ext uri="{FF2B5EF4-FFF2-40B4-BE49-F238E27FC236}">
                <a16:creationId xmlns:a16="http://schemas.microsoft.com/office/drawing/2014/main" id="{7CFCF4B0-54C8-FE6D-E9F9-1A1A9BFDCBD7}"/>
              </a:ext>
            </a:extLst>
          </p:cNvPr>
          <p:cNvSpPr txBox="1"/>
          <p:nvPr/>
        </p:nvSpPr>
        <p:spPr>
          <a:xfrm flipH="1">
            <a:off x="6074906" y="1584000"/>
            <a:ext cx="855050" cy="344774"/>
          </a:xfrm>
          <a:prstGeom prst="rect">
            <a:avLst/>
          </a:prstGeom>
          <a:noFill/>
        </p:spPr>
        <p:txBody>
          <a:bodyPr wrap="square">
            <a:noAutofit/>
          </a:bodyPr>
          <a:lstStyle/>
          <a:p>
            <a:pPr>
              <a:lnSpc>
                <a:spcPct val="150000"/>
              </a:lnSpc>
            </a:pPr>
            <a:r>
              <a:rPr lang="zh-CN" altLang="en-US" sz="1200" dirty="0">
                <a:solidFill>
                  <a:schemeClr val="tx1">
                    <a:lumMod val="75000"/>
                    <a:lumOff val="25000"/>
                  </a:schemeClr>
                </a:solidFill>
                <a:effectLst/>
                <a:latin typeface="+mj-ea"/>
                <a:ea typeface="+mj-ea"/>
              </a:rPr>
              <a:t>低价策略</a:t>
            </a:r>
          </a:p>
        </p:txBody>
      </p:sp>
      <p:cxnSp>
        <p:nvCxnSpPr>
          <p:cNvPr id="123" name="直接连接符 122">
            <a:extLst>
              <a:ext uri="{FF2B5EF4-FFF2-40B4-BE49-F238E27FC236}">
                <a16:creationId xmlns:a16="http://schemas.microsoft.com/office/drawing/2014/main" id="{E58DC795-0095-379C-C514-61B11099AFE7}"/>
              </a:ext>
            </a:extLst>
          </p:cNvPr>
          <p:cNvCxnSpPr>
            <a:cxnSpLocks/>
          </p:cNvCxnSpPr>
          <p:nvPr/>
        </p:nvCxnSpPr>
        <p:spPr>
          <a:xfrm>
            <a:off x="6196930" y="2034000"/>
            <a:ext cx="0" cy="45000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5" name="文本框 124">
            <a:extLst>
              <a:ext uri="{FF2B5EF4-FFF2-40B4-BE49-F238E27FC236}">
                <a16:creationId xmlns:a16="http://schemas.microsoft.com/office/drawing/2014/main" id="{58339512-17AB-31F0-EECE-C1D4465B8E0C}"/>
              </a:ext>
            </a:extLst>
          </p:cNvPr>
          <p:cNvSpPr txBox="1"/>
          <p:nvPr/>
        </p:nvSpPr>
        <p:spPr>
          <a:xfrm flipH="1">
            <a:off x="9014185" y="1899000"/>
            <a:ext cx="2520100" cy="615553"/>
          </a:xfrm>
          <a:prstGeom prst="rect">
            <a:avLst/>
          </a:prstGeom>
          <a:noFill/>
        </p:spPr>
        <p:txBody>
          <a:bodyPr wrap="square">
            <a:noAutofit/>
          </a:bodyPr>
          <a:lstStyle/>
          <a:p>
            <a:pPr>
              <a:lnSpc>
                <a:spcPct val="150000"/>
              </a:lnSpc>
            </a:pPr>
            <a:r>
              <a:rPr lang="zh-CN" altLang="en-US" sz="1200" dirty="0">
                <a:solidFill>
                  <a:schemeClr val="tx1">
                    <a:lumMod val="50000"/>
                    <a:lumOff val="50000"/>
                  </a:schemeClr>
                </a:solidFill>
              </a:rPr>
              <a:t>通过促销活动，在数量以及满减价格上制定策略</a:t>
            </a:r>
            <a:endParaRPr lang="zh-CN" altLang="en-US" sz="1200" dirty="0">
              <a:solidFill>
                <a:schemeClr val="tx1">
                  <a:lumMod val="50000"/>
                  <a:lumOff val="50000"/>
                </a:schemeClr>
              </a:solidFill>
              <a:effectLst/>
            </a:endParaRPr>
          </a:p>
        </p:txBody>
      </p:sp>
      <p:sp>
        <p:nvSpPr>
          <p:cNvPr id="126" name="文本框 125">
            <a:extLst>
              <a:ext uri="{FF2B5EF4-FFF2-40B4-BE49-F238E27FC236}">
                <a16:creationId xmlns:a16="http://schemas.microsoft.com/office/drawing/2014/main" id="{86489DAA-3425-05B1-D44B-6455831F3ACE}"/>
              </a:ext>
            </a:extLst>
          </p:cNvPr>
          <p:cNvSpPr txBox="1"/>
          <p:nvPr/>
        </p:nvSpPr>
        <p:spPr>
          <a:xfrm flipH="1">
            <a:off x="8851261" y="1584000"/>
            <a:ext cx="855050" cy="344774"/>
          </a:xfrm>
          <a:prstGeom prst="rect">
            <a:avLst/>
          </a:prstGeom>
          <a:noFill/>
        </p:spPr>
        <p:txBody>
          <a:bodyPr wrap="square">
            <a:noAutofit/>
          </a:bodyPr>
          <a:lstStyle/>
          <a:p>
            <a:pPr>
              <a:lnSpc>
                <a:spcPct val="150000"/>
              </a:lnSpc>
            </a:pPr>
            <a:r>
              <a:rPr lang="zh-CN" altLang="en-US" sz="1200" dirty="0">
                <a:solidFill>
                  <a:schemeClr val="tx1">
                    <a:lumMod val="75000"/>
                    <a:lumOff val="25000"/>
                  </a:schemeClr>
                </a:solidFill>
                <a:effectLst/>
                <a:latin typeface="+mj-ea"/>
                <a:ea typeface="+mj-ea"/>
              </a:rPr>
              <a:t>折扣定价</a:t>
            </a:r>
          </a:p>
        </p:txBody>
      </p:sp>
      <p:cxnSp>
        <p:nvCxnSpPr>
          <p:cNvPr id="127" name="直接连接符 126">
            <a:extLst>
              <a:ext uri="{FF2B5EF4-FFF2-40B4-BE49-F238E27FC236}">
                <a16:creationId xmlns:a16="http://schemas.microsoft.com/office/drawing/2014/main" id="{BF89E6E9-E3BB-934A-E1CB-869A36A6CD10}"/>
              </a:ext>
            </a:extLst>
          </p:cNvPr>
          <p:cNvCxnSpPr>
            <a:cxnSpLocks/>
          </p:cNvCxnSpPr>
          <p:nvPr/>
        </p:nvCxnSpPr>
        <p:spPr>
          <a:xfrm>
            <a:off x="8973285" y="2034000"/>
            <a:ext cx="0" cy="450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4E8085C7-0584-71B9-BDCD-655389F2530F}"/>
              </a:ext>
            </a:extLst>
          </p:cNvPr>
          <p:cNvGrpSpPr/>
          <p:nvPr/>
        </p:nvGrpSpPr>
        <p:grpSpPr>
          <a:xfrm>
            <a:off x="403630" y="2944937"/>
            <a:ext cx="4417703" cy="3392363"/>
            <a:chOff x="-754619" y="2581107"/>
            <a:chExt cx="6166485" cy="4735256"/>
          </a:xfrm>
        </p:grpSpPr>
        <p:sp>
          <p:nvSpPr>
            <p:cNvPr id="129" name="任意多边形: 形状 128">
              <a:extLst>
                <a:ext uri="{FF2B5EF4-FFF2-40B4-BE49-F238E27FC236}">
                  <a16:creationId xmlns:a16="http://schemas.microsoft.com/office/drawing/2014/main" id="{C655AB7B-05F8-BB06-DD2F-63A1FDE1B1E3}"/>
                </a:ext>
              </a:extLst>
            </p:cNvPr>
            <p:cNvSpPr/>
            <p:nvPr/>
          </p:nvSpPr>
          <p:spPr>
            <a:xfrm>
              <a:off x="4386590" y="2794300"/>
              <a:ext cx="568373" cy="593397"/>
            </a:xfrm>
            <a:custGeom>
              <a:avLst/>
              <a:gdLst>
                <a:gd name="connsiteX0" fmla="*/ 310425 w 594685"/>
                <a:gd name="connsiteY0" fmla="*/ 620867 h 620867"/>
                <a:gd name="connsiteX1" fmla="*/ 302739 w 594685"/>
                <a:gd name="connsiteY1" fmla="*/ 620763 h 620867"/>
                <a:gd name="connsiteX2" fmla="*/ 299454 w 594685"/>
                <a:gd name="connsiteY2" fmla="*/ 617339 h 620867"/>
                <a:gd name="connsiteX3" fmla="*/ 302879 w 594685"/>
                <a:gd name="connsiteY3" fmla="*/ 614055 h 620867"/>
                <a:gd name="connsiteX4" fmla="*/ 342638 w 594685"/>
                <a:gd name="connsiteY4" fmla="*/ 612447 h 620867"/>
                <a:gd name="connsiteX5" fmla="*/ 346341 w 594685"/>
                <a:gd name="connsiteY5" fmla="*/ 615417 h 620867"/>
                <a:gd name="connsiteX6" fmla="*/ 343372 w 594685"/>
                <a:gd name="connsiteY6" fmla="*/ 619121 h 620867"/>
                <a:gd name="connsiteX7" fmla="*/ 310425 w 594685"/>
                <a:gd name="connsiteY7" fmla="*/ 620867 h 620867"/>
                <a:gd name="connsiteX8" fmla="*/ 262769 w 594685"/>
                <a:gd name="connsiteY8" fmla="*/ 617199 h 620867"/>
                <a:gd name="connsiteX9" fmla="*/ 262246 w 594685"/>
                <a:gd name="connsiteY9" fmla="*/ 617164 h 620867"/>
                <a:gd name="connsiteX10" fmla="*/ 222590 w 594685"/>
                <a:gd name="connsiteY10" fmla="*/ 608290 h 620867"/>
                <a:gd name="connsiteX11" fmla="*/ 220320 w 594685"/>
                <a:gd name="connsiteY11" fmla="*/ 604132 h 620867"/>
                <a:gd name="connsiteX12" fmla="*/ 224477 w 594685"/>
                <a:gd name="connsiteY12" fmla="*/ 601861 h 620867"/>
                <a:gd name="connsiteX13" fmla="*/ 263258 w 594685"/>
                <a:gd name="connsiteY13" fmla="*/ 610561 h 620867"/>
                <a:gd name="connsiteX14" fmla="*/ 266054 w 594685"/>
                <a:gd name="connsiteY14" fmla="*/ 614404 h 620867"/>
                <a:gd name="connsiteX15" fmla="*/ 262769 w 594685"/>
                <a:gd name="connsiteY15" fmla="*/ 617199 h 620867"/>
                <a:gd name="connsiteX16" fmla="*/ 382607 w 594685"/>
                <a:gd name="connsiteY16" fmla="*/ 612308 h 620867"/>
                <a:gd name="connsiteX17" fmla="*/ 379358 w 594685"/>
                <a:gd name="connsiteY17" fmla="*/ 609757 h 620867"/>
                <a:gd name="connsiteX18" fmla="*/ 381839 w 594685"/>
                <a:gd name="connsiteY18" fmla="*/ 605704 h 620867"/>
                <a:gd name="connsiteX19" fmla="*/ 419781 w 594685"/>
                <a:gd name="connsiteY19" fmla="*/ 593860 h 620867"/>
                <a:gd name="connsiteX20" fmla="*/ 424114 w 594685"/>
                <a:gd name="connsiteY20" fmla="*/ 595782 h 620867"/>
                <a:gd name="connsiteX21" fmla="*/ 422192 w 594685"/>
                <a:gd name="connsiteY21" fmla="*/ 600114 h 620867"/>
                <a:gd name="connsiteX22" fmla="*/ 383411 w 594685"/>
                <a:gd name="connsiteY22" fmla="*/ 612203 h 620867"/>
                <a:gd name="connsiteX23" fmla="*/ 382607 w 594685"/>
                <a:gd name="connsiteY23" fmla="*/ 612308 h 620867"/>
                <a:gd name="connsiteX24" fmla="*/ 185766 w 594685"/>
                <a:gd name="connsiteY24" fmla="*/ 594524 h 620867"/>
                <a:gd name="connsiteX25" fmla="*/ 184403 w 594685"/>
                <a:gd name="connsiteY25" fmla="*/ 594245 h 620867"/>
                <a:gd name="connsiteX26" fmla="*/ 148417 w 594685"/>
                <a:gd name="connsiteY26" fmla="*/ 575308 h 620867"/>
                <a:gd name="connsiteX27" fmla="*/ 147299 w 594685"/>
                <a:gd name="connsiteY27" fmla="*/ 570696 h 620867"/>
                <a:gd name="connsiteX28" fmla="*/ 151911 w 594685"/>
                <a:gd name="connsiteY28" fmla="*/ 569578 h 620867"/>
                <a:gd name="connsiteX29" fmla="*/ 187129 w 594685"/>
                <a:gd name="connsiteY29" fmla="*/ 588095 h 620867"/>
                <a:gd name="connsiteX30" fmla="*/ 188841 w 594685"/>
                <a:gd name="connsiteY30" fmla="*/ 592533 h 620867"/>
                <a:gd name="connsiteX31" fmla="*/ 185766 w 594685"/>
                <a:gd name="connsiteY31" fmla="*/ 594524 h 620867"/>
                <a:gd name="connsiteX32" fmla="*/ 457445 w 594685"/>
                <a:gd name="connsiteY32" fmla="*/ 583449 h 620867"/>
                <a:gd name="connsiteX33" fmla="*/ 454510 w 594685"/>
                <a:gd name="connsiteY33" fmla="*/ 581702 h 620867"/>
                <a:gd name="connsiteX34" fmla="*/ 455837 w 594685"/>
                <a:gd name="connsiteY34" fmla="*/ 577160 h 620867"/>
                <a:gd name="connsiteX35" fmla="*/ 489413 w 594685"/>
                <a:gd name="connsiteY35" fmla="*/ 555848 h 620867"/>
                <a:gd name="connsiteX36" fmla="*/ 494095 w 594685"/>
                <a:gd name="connsiteY36" fmla="*/ 556581 h 620867"/>
                <a:gd name="connsiteX37" fmla="*/ 493361 w 594685"/>
                <a:gd name="connsiteY37" fmla="*/ 561263 h 620867"/>
                <a:gd name="connsiteX38" fmla="*/ 459052 w 594685"/>
                <a:gd name="connsiteY38" fmla="*/ 583029 h 620867"/>
                <a:gd name="connsiteX39" fmla="*/ 457445 w 594685"/>
                <a:gd name="connsiteY39" fmla="*/ 583449 h 620867"/>
                <a:gd name="connsiteX40" fmla="*/ 117322 w 594685"/>
                <a:gd name="connsiteY40" fmla="*/ 552563 h 620867"/>
                <a:gd name="connsiteX41" fmla="*/ 115226 w 594685"/>
                <a:gd name="connsiteY41" fmla="*/ 551830 h 620867"/>
                <a:gd name="connsiteX42" fmla="*/ 85354 w 594685"/>
                <a:gd name="connsiteY42" fmla="*/ 524264 h 620867"/>
                <a:gd name="connsiteX43" fmla="*/ 85458 w 594685"/>
                <a:gd name="connsiteY43" fmla="*/ 519512 h 620867"/>
                <a:gd name="connsiteX44" fmla="*/ 90210 w 594685"/>
                <a:gd name="connsiteY44" fmla="*/ 519617 h 620867"/>
                <a:gd name="connsiteX45" fmla="*/ 119419 w 594685"/>
                <a:gd name="connsiteY45" fmla="*/ 546589 h 620867"/>
                <a:gd name="connsiteX46" fmla="*/ 119908 w 594685"/>
                <a:gd name="connsiteY46" fmla="*/ 551306 h 620867"/>
                <a:gd name="connsiteX47" fmla="*/ 117322 w 594685"/>
                <a:gd name="connsiteY47" fmla="*/ 552563 h 620867"/>
                <a:gd name="connsiteX48" fmla="*/ 522220 w 594685"/>
                <a:gd name="connsiteY48" fmla="*/ 536108 h 620867"/>
                <a:gd name="connsiteX49" fmla="*/ 519809 w 594685"/>
                <a:gd name="connsiteY49" fmla="*/ 535059 h 620867"/>
                <a:gd name="connsiteX50" fmla="*/ 519914 w 594685"/>
                <a:gd name="connsiteY50" fmla="*/ 530308 h 620867"/>
                <a:gd name="connsiteX51" fmla="*/ 546851 w 594685"/>
                <a:gd name="connsiteY51" fmla="*/ 501065 h 620867"/>
                <a:gd name="connsiteX52" fmla="*/ 551568 w 594685"/>
                <a:gd name="connsiteY52" fmla="*/ 500576 h 620867"/>
                <a:gd name="connsiteX53" fmla="*/ 552057 w 594685"/>
                <a:gd name="connsiteY53" fmla="*/ 505292 h 620867"/>
                <a:gd name="connsiteX54" fmla="*/ 524526 w 594685"/>
                <a:gd name="connsiteY54" fmla="*/ 535199 h 620867"/>
                <a:gd name="connsiteX55" fmla="*/ 522220 w 594685"/>
                <a:gd name="connsiteY55" fmla="*/ 536108 h 620867"/>
                <a:gd name="connsiteX56" fmla="*/ 62085 w 594685"/>
                <a:gd name="connsiteY56" fmla="*/ 494426 h 620867"/>
                <a:gd name="connsiteX57" fmla="*/ 59360 w 594685"/>
                <a:gd name="connsiteY57" fmla="*/ 493064 h 620867"/>
                <a:gd name="connsiteX58" fmla="*/ 37628 w 594685"/>
                <a:gd name="connsiteY58" fmla="*/ 458720 h 620867"/>
                <a:gd name="connsiteX59" fmla="*/ 38956 w 594685"/>
                <a:gd name="connsiteY59" fmla="*/ 454178 h 620867"/>
                <a:gd name="connsiteX60" fmla="*/ 43498 w 594685"/>
                <a:gd name="connsiteY60" fmla="*/ 455505 h 620867"/>
                <a:gd name="connsiteX61" fmla="*/ 64740 w 594685"/>
                <a:gd name="connsiteY61" fmla="*/ 489081 h 620867"/>
                <a:gd name="connsiteX62" fmla="*/ 64007 w 594685"/>
                <a:gd name="connsiteY62" fmla="*/ 493763 h 620867"/>
                <a:gd name="connsiteX63" fmla="*/ 62085 w 594685"/>
                <a:gd name="connsiteY63" fmla="*/ 494426 h 620867"/>
                <a:gd name="connsiteX64" fmla="*/ 572635 w 594685"/>
                <a:gd name="connsiteY64" fmla="*/ 473673 h 620867"/>
                <a:gd name="connsiteX65" fmla="*/ 570889 w 594685"/>
                <a:gd name="connsiteY65" fmla="*/ 473184 h 620867"/>
                <a:gd name="connsiteX66" fmla="*/ 569770 w 594685"/>
                <a:gd name="connsiteY66" fmla="*/ 468572 h 620867"/>
                <a:gd name="connsiteX67" fmla="*/ 588253 w 594685"/>
                <a:gd name="connsiteY67" fmla="*/ 433355 h 620867"/>
                <a:gd name="connsiteX68" fmla="*/ 592690 w 594685"/>
                <a:gd name="connsiteY68" fmla="*/ 431643 h 620867"/>
                <a:gd name="connsiteX69" fmla="*/ 594402 w 594685"/>
                <a:gd name="connsiteY69" fmla="*/ 436080 h 620867"/>
                <a:gd name="connsiteX70" fmla="*/ 575535 w 594685"/>
                <a:gd name="connsiteY70" fmla="*/ 472101 h 620867"/>
                <a:gd name="connsiteX71" fmla="*/ 572635 w 594685"/>
                <a:gd name="connsiteY71" fmla="*/ 473673 h 620867"/>
                <a:gd name="connsiteX72" fmla="*/ 23723 w 594685"/>
                <a:gd name="connsiteY72" fmla="*/ 423991 h 620867"/>
                <a:gd name="connsiteX73" fmla="*/ 20579 w 594685"/>
                <a:gd name="connsiteY73" fmla="*/ 421825 h 620867"/>
                <a:gd name="connsiteX74" fmla="*/ 8525 w 594685"/>
                <a:gd name="connsiteY74" fmla="*/ 383009 h 620867"/>
                <a:gd name="connsiteX75" fmla="*/ 11006 w 594685"/>
                <a:gd name="connsiteY75" fmla="*/ 378956 h 620867"/>
                <a:gd name="connsiteX76" fmla="*/ 15059 w 594685"/>
                <a:gd name="connsiteY76" fmla="*/ 381437 h 620867"/>
                <a:gd name="connsiteX77" fmla="*/ 26868 w 594685"/>
                <a:gd name="connsiteY77" fmla="*/ 419414 h 620867"/>
                <a:gd name="connsiteX78" fmla="*/ 24946 w 594685"/>
                <a:gd name="connsiteY78" fmla="*/ 423747 h 620867"/>
                <a:gd name="connsiteX79" fmla="*/ 23723 w 594685"/>
                <a:gd name="connsiteY79" fmla="*/ 423991 h 620867"/>
                <a:gd name="connsiteX80" fmla="*/ 4996 w 594685"/>
                <a:gd name="connsiteY80" fmla="*/ 345974 h 620867"/>
                <a:gd name="connsiteX81" fmla="*/ 1677 w 594685"/>
                <a:gd name="connsiteY81" fmla="*/ 342970 h 620867"/>
                <a:gd name="connsiteX82" fmla="*/ 0 w 594685"/>
                <a:gd name="connsiteY82" fmla="*/ 310408 h 620867"/>
                <a:gd name="connsiteX83" fmla="*/ 105 w 594685"/>
                <a:gd name="connsiteY83" fmla="*/ 302337 h 620867"/>
                <a:gd name="connsiteX84" fmla="*/ 3529 w 594685"/>
                <a:gd name="connsiteY84" fmla="*/ 299088 h 620867"/>
                <a:gd name="connsiteX85" fmla="*/ 6778 w 594685"/>
                <a:gd name="connsiteY85" fmla="*/ 302511 h 620867"/>
                <a:gd name="connsiteX86" fmla="*/ 6673 w 594685"/>
                <a:gd name="connsiteY86" fmla="*/ 310408 h 620867"/>
                <a:gd name="connsiteX87" fmla="*/ 8315 w 594685"/>
                <a:gd name="connsiteY87" fmla="*/ 342271 h 620867"/>
                <a:gd name="connsiteX88" fmla="*/ 5311 w 594685"/>
                <a:gd name="connsiteY88" fmla="*/ 345940 h 620867"/>
                <a:gd name="connsiteX89" fmla="*/ 4996 w 594685"/>
                <a:gd name="connsiteY89" fmla="*/ 345974 h 620867"/>
                <a:gd name="connsiteX90" fmla="*/ 7093 w 594685"/>
                <a:gd name="connsiteY90" fmla="*/ 265792 h 620867"/>
                <a:gd name="connsiteX91" fmla="*/ 6568 w 594685"/>
                <a:gd name="connsiteY91" fmla="*/ 265757 h 620867"/>
                <a:gd name="connsiteX92" fmla="*/ 3773 w 594685"/>
                <a:gd name="connsiteY92" fmla="*/ 261913 h 620867"/>
                <a:gd name="connsiteX93" fmla="*/ 12718 w 594685"/>
                <a:gd name="connsiteY93" fmla="*/ 222259 h 620867"/>
                <a:gd name="connsiteX94" fmla="*/ 16875 w 594685"/>
                <a:gd name="connsiteY94" fmla="*/ 219988 h 620867"/>
                <a:gd name="connsiteX95" fmla="*/ 19146 w 594685"/>
                <a:gd name="connsiteY95" fmla="*/ 224145 h 620867"/>
                <a:gd name="connsiteX96" fmla="*/ 10411 w 594685"/>
                <a:gd name="connsiteY96" fmla="*/ 262927 h 620867"/>
                <a:gd name="connsiteX97" fmla="*/ 7093 w 594685"/>
                <a:gd name="connsiteY97" fmla="*/ 265792 h 620867"/>
                <a:gd name="connsiteX98" fmla="*/ 29837 w 594685"/>
                <a:gd name="connsiteY98" fmla="*/ 188823 h 620867"/>
                <a:gd name="connsiteX99" fmla="*/ 28475 w 594685"/>
                <a:gd name="connsiteY99" fmla="*/ 188543 h 620867"/>
                <a:gd name="connsiteX100" fmla="*/ 26763 w 594685"/>
                <a:gd name="connsiteY100" fmla="*/ 184106 h 620867"/>
                <a:gd name="connsiteX101" fmla="*/ 45734 w 594685"/>
                <a:gd name="connsiteY101" fmla="*/ 148155 h 620867"/>
                <a:gd name="connsiteX102" fmla="*/ 50346 w 594685"/>
                <a:gd name="connsiteY102" fmla="*/ 147037 h 620867"/>
                <a:gd name="connsiteX103" fmla="*/ 51464 w 594685"/>
                <a:gd name="connsiteY103" fmla="*/ 151649 h 620867"/>
                <a:gd name="connsiteX104" fmla="*/ 32912 w 594685"/>
                <a:gd name="connsiteY104" fmla="*/ 186831 h 620867"/>
                <a:gd name="connsiteX105" fmla="*/ 29837 w 594685"/>
                <a:gd name="connsiteY105" fmla="*/ 188823 h 620867"/>
                <a:gd name="connsiteX106" fmla="*/ 580601 w 594685"/>
                <a:gd name="connsiteY106" fmla="*/ 167790 h 620867"/>
                <a:gd name="connsiteX107" fmla="*/ 577631 w 594685"/>
                <a:gd name="connsiteY107" fmla="*/ 166043 h 620867"/>
                <a:gd name="connsiteX108" fmla="*/ 556459 w 594685"/>
                <a:gd name="connsiteY108" fmla="*/ 132398 h 620867"/>
                <a:gd name="connsiteX109" fmla="*/ 557193 w 594685"/>
                <a:gd name="connsiteY109" fmla="*/ 127716 h 620867"/>
                <a:gd name="connsiteX110" fmla="*/ 561875 w 594685"/>
                <a:gd name="connsiteY110" fmla="*/ 128450 h 620867"/>
                <a:gd name="connsiteX111" fmla="*/ 583536 w 594685"/>
                <a:gd name="connsiteY111" fmla="*/ 162864 h 620867"/>
                <a:gd name="connsiteX112" fmla="*/ 582173 w 594685"/>
                <a:gd name="connsiteY112" fmla="*/ 167406 h 620867"/>
                <a:gd name="connsiteX113" fmla="*/ 580601 w 594685"/>
                <a:gd name="connsiteY113" fmla="*/ 167790 h 620867"/>
                <a:gd name="connsiteX114" fmla="*/ 71833 w 594685"/>
                <a:gd name="connsiteY114" fmla="*/ 120449 h 620867"/>
                <a:gd name="connsiteX115" fmla="*/ 69736 w 594685"/>
                <a:gd name="connsiteY115" fmla="*/ 119715 h 620867"/>
                <a:gd name="connsiteX116" fmla="*/ 69248 w 594685"/>
                <a:gd name="connsiteY116" fmla="*/ 114999 h 620867"/>
                <a:gd name="connsiteX117" fmla="*/ 96848 w 594685"/>
                <a:gd name="connsiteY117" fmla="*/ 85162 h 620867"/>
                <a:gd name="connsiteX118" fmla="*/ 101600 w 594685"/>
                <a:gd name="connsiteY118" fmla="*/ 85301 h 620867"/>
                <a:gd name="connsiteX119" fmla="*/ 101460 w 594685"/>
                <a:gd name="connsiteY119" fmla="*/ 90053 h 620867"/>
                <a:gd name="connsiteX120" fmla="*/ 74453 w 594685"/>
                <a:gd name="connsiteY120" fmla="*/ 119226 h 620867"/>
                <a:gd name="connsiteX121" fmla="*/ 71833 w 594685"/>
                <a:gd name="connsiteY121" fmla="*/ 120449 h 620867"/>
                <a:gd name="connsiteX122" fmla="*/ 533505 w 594685"/>
                <a:gd name="connsiteY122" fmla="*/ 102805 h 620867"/>
                <a:gd name="connsiteX123" fmla="*/ 531059 w 594685"/>
                <a:gd name="connsiteY123" fmla="*/ 101757 h 620867"/>
                <a:gd name="connsiteX124" fmla="*/ 501921 w 594685"/>
                <a:gd name="connsiteY124" fmla="*/ 74715 h 620867"/>
                <a:gd name="connsiteX125" fmla="*/ 501432 w 594685"/>
                <a:gd name="connsiteY125" fmla="*/ 69998 h 620867"/>
                <a:gd name="connsiteX126" fmla="*/ 506148 w 594685"/>
                <a:gd name="connsiteY126" fmla="*/ 69509 h 620867"/>
                <a:gd name="connsiteX127" fmla="*/ 535950 w 594685"/>
                <a:gd name="connsiteY127" fmla="*/ 97145 h 620867"/>
                <a:gd name="connsiteX128" fmla="*/ 535811 w 594685"/>
                <a:gd name="connsiteY128" fmla="*/ 101897 h 620867"/>
                <a:gd name="connsiteX129" fmla="*/ 533505 w 594685"/>
                <a:gd name="connsiteY129" fmla="*/ 102805 h 620867"/>
                <a:gd name="connsiteX130" fmla="*/ 130074 w 594685"/>
                <a:gd name="connsiteY130" fmla="*/ 65212 h 620867"/>
                <a:gd name="connsiteX131" fmla="*/ 127349 w 594685"/>
                <a:gd name="connsiteY131" fmla="*/ 63814 h 620867"/>
                <a:gd name="connsiteX132" fmla="*/ 128083 w 594685"/>
                <a:gd name="connsiteY132" fmla="*/ 59133 h 620867"/>
                <a:gd name="connsiteX133" fmla="*/ 162427 w 594685"/>
                <a:gd name="connsiteY133" fmla="*/ 37436 h 620867"/>
                <a:gd name="connsiteX134" fmla="*/ 166969 w 594685"/>
                <a:gd name="connsiteY134" fmla="*/ 38799 h 620867"/>
                <a:gd name="connsiteX135" fmla="*/ 165607 w 594685"/>
                <a:gd name="connsiteY135" fmla="*/ 43341 h 620867"/>
                <a:gd name="connsiteX136" fmla="*/ 131996 w 594685"/>
                <a:gd name="connsiteY136" fmla="*/ 64548 h 620867"/>
                <a:gd name="connsiteX137" fmla="*/ 130074 w 594685"/>
                <a:gd name="connsiteY137" fmla="*/ 65212 h 620867"/>
                <a:gd name="connsiteX138" fmla="*/ 471245 w 594685"/>
                <a:gd name="connsiteY138" fmla="*/ 52180 h 620867"/>
                <a:gd name="connsiteX139" fmla="*/ 469498 w 594685"/>
                <a:gd name="connsiteY139" fmla="*/ 51691 h 620867"/>
                <a:gd name="connsiteX140" fmla="*/ 434351 w 594685"/>
                <a:gd name="connsiteY140" fmla="*/ 33104 h 620867"/>
                <a:gd name="connsiteX141" fmla="*/ 432673 w 594685"/>
                <a:gd name="connsiteY141" fmla="*/ 28667 h 620867"/>
                <a:gd name="connsiteX142" fmla="*/ 437110 w 594685"/>
                <a:gd name="connsiteY142" fmla="*/ 26990 h 620867"/>
                <a:gd name="connsiteX143" fmla="*/ 473062 w 594685"/>
                <a:gd name="connsiteY143" fmla="*/ 45996 h 620867"/>
                <a:gd name="connsiteX144" fmla="*/ 474145 w 594685"/>
                <a:gd name="connsiteY144" fmla="*/ 50608 h 620867"/>
                <a:gd name="connsiteX145" fmla="*/ 471245 w 594685"/>
                <a:gd name="connsiteY145" fmla="*/ 52180 h 620867"/>
                <a:gd name="connsiteX146" fmla="*/ 200545 w 594685"/>
                <a:gd name="connsiteY146" fmla="*/ 26955 h 620867"/>
                <a:gd name="connsiteX147" fmla="*/ 197400 w 594685"/>
                <a:gd name="connsiteY147" fmla="*/ 24789 h 620867"/>
                <a:gd name="connsiteX148" fmla="*/ 199322 w 594685"/>
                <a:gd name="connsiteY148" fmla="*/ 20456 h 620867"/>
                <a:gd name="connsiteX149" fmla="*/ 238138 w 594685"/>
                <a:gd name="connsiteY149" fmla="*/ 8438 h 620867"/>
                <a:gd name="connsiteX150" fmla="*/ 242191 w 594685"/>
                <a:gd name="connsiteY150" fmla="*/ 10918 h 620867"/>
                <a:gd name="connsiteX151" fmla="*/ 239710 w 594685"/>
                <a:gd name="connsiteY151" fmla="*/ 14971 h 620867"/>
                <a:gd name="connsiteX152" fmla="*/ 201733 w 594685"/>
                <a:gd name="connsiteY152" fmla="*/ 26710 h 620867"/>
                <a:gd name="connsiteX153" fmla="*/ 200545 w 594685"/>
                <a:gd name="connsiteY153" fmla="*/ 26955 h 620867"/>
                <a:gd name="connsiteX154" fmla="*/ 398015 w 594685"/>
                <a:gd name="connsiteY154" fmla="*/ 19408 h 620867"/>
                <a:gd name="connsiteX155" fmla="*/ 397072 w 594685"/>
                <a:gd name="connsiteY155" fmla="*/ 19268 h 620867"/>
                <a:gd name="connsiteX156" fmla="*/ 358290 w 594685"/>
                <a:gd name="connsiteY156" fmla="*/ 10464 h 620867"/>
                <a:gd name="connsiteX157" fmla="*/ 355495 w 594685"/>
                <a:gd name="connsiteY157" fmla="*/ 6621 h 620867"/>
                <a:gd name="connsiteX158" fmla="*/ 359338 w 594685"/>
                <a:gd name="connsiteY158" fmla="*/ 3826 h 620867"/>
                <a:gd name="connsiteX159" fmla="*/ 398993 w 594685"/>
                <a:gd name="connsiteY159" fmla="*/ 12805 h 620867"/>
                <a:gd name="connsiteX160" fmla="*/ 401264 w 594685"/>
                <a:gd name="connsiteY160" fmla="*/ 16962 h 620867"/>
                <a:gd name="connsiteX161" fmla="*/ 398015 w 594685"/>
                <a:gd name="connsiteY161" fmla="*/ 19408 h 620867"/>
                <a:gd name="connsiteX162" fmla="*/ 278561 w 594685"/>
                <a:gd name="connsiteY162" fmla="*/ 8333 h 620867"/>
                <a:gd name="connsiteX163" fmla="*/ 275242 w 594685"/>
                <a:gd name="connsiteY163" fmla="*/ 5328 h 620867"/>
                <a:gd name="connsiteX164" fmla="*/ 278247 w 594685"/>
                <a:gd name="connsiteY164" fmla="*/ 1660 h 620867"/>
                <a:gd name="connsiteX165" fmla="*/ 318845 w 594685"/>
                <a:gd name="connsiteY165" fmla="*/ 122 h 620867"/>
                <a:gd name="connsiteX166" fmla="*/ 322095 w 594685"/>
                <a:gd name="connsiteY166" fmla="*/ 3546 h 620867"/>
                <a:gd name="connsiteX167" fmla="*/ 318670 w 594685"/>
                <a:gd name="connsiteY167" fmla="*/ 6795 h 620867"/>
                <a:gd name="connsiteX168" fmla="*/ 278946 w 594685"/>
                <a:gd name="connsiteY168" fmla="*/ 8298 h 620867"/>
                <a:gd name="connsiteX169" fmla="*/ 278561 w 594685"/>
                <a:gd name="connsiteY169" fmla="*/ 8333 h 6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94685" h="620867">
                  <a:moveTo>
                    <a:pt x="310425" y="620867"/>
                  </a:moveTo>
                  <a:cubicBezTo>
                    <a:pt x="307839" y="620867"/>
                    <a:pt x="305289" y="620832"/>
                    <a:pt x="302739" y="620763"/>
                  </a:cubicBezTo>
                  <a:cubicBezTo>
                    <a:pt x="300887" y="620728"/>
                    <a:pt x="299419" y="619190"/>
                    <a:pt x="299454" y="617339"/>
                  </a:cubicBezTo>
                  <a:cubicBezTo>
                    <a:pt x="299489" y="615487"/>
                    <a:pt x="301132" y="614055"/>
                    <a:pt x="302879" y="614055"/>
                  </a:cubicBezTo>
                  <a:cubicBezTo>
                    <a:pt x="316085" y="614369"/>
                    <a:pt x="329501" y="613845"/>
                    <a:pt x="342638" y="612447"/>
                  </a:cubicBezTo>
                  <a:cubicBezTo>
                    <a:pt x="344490" y="612273"/>
                    <a:pt x="346132" y="613600"/>
                    <a:pt x="346341" y="615417"/>
                  </a:cubicBezTo>
                  <a:cubicBezTo>
                    <a:pt x="346551" y="617269"/>
                    <a:pt x="345189" y="618911"/>
                    <a:pt x="343372" y="619121"/>
                  </a:cubicBezTo>
                  <a:cubicBezTo>
                    <a:pt x="332471" y="620273"/>
                    <a:pt x="321395" y="620867"/>
                    <a:pt x="310425" y="620867"/>
                  </a:cubicBezTo>
                  <a:close/>
                  <a:moveTo>
                    <a:pt x="262769" y="617199"/>
                  </a:moveTo>
                  <a:cubicBezTo>
                    <a:pt x="262595" y="617199"/>
                    <a:pt x="262420" y="617199"/>
                    <a:pt x="262246" y="617164"/>
                  </a:cubicBezTo>
                  <a:cubicBezTo>
                    <a:pt x="248864" y="615068"/>
                    <a:pt x="235553" y="612098"/>
                    <a:pt x="222590" y="608290"/>
                  </a:cubicBezTo>
                  <a:cubicBezTo>
                    <a:pt x="220809" y="607766"/>
                    <a:pt x="219796" y="605914"/>
                    <a:pt x="220320" y="604132"/>
                  </a:cubicBezTo>
                  <a:cubicBezTo>
                    <a:pt x="220844" y="602350"/>
                    <a:pt x="222695" y="601337"/>
                    <a:pt x="224477" y="601861"/>
                  </a:cubicBezTo>
                  <a:cubicBezTo>
                    <a:pt x="237160" y="605599"/>
                    <a:pt x="250192" y="608534"/>
                    <a:pt x="263258" y="610561"/>
                  </a:cubicBezTo>
                  <a:cubicBezTo>
                    <a:pt x="265075" y="610840"/>
                    <a:pt x="266333" y="612552"/>
                    <a:pt x="266054" y="614404"/>
                  </a:cubicBezTo>
                  <a:cubicBezTo>
                    <a:pt x="265809" y="616011"/>
                    <a:pt x="264377" y="617199"/>
                    <a:pt x="262769" y="617199"/>
                  </a:cubicBezTo>
                  <a:close/>
                  <a:moveTo>
                    <a:pt x="382607" y="612308"/>
                  </a:moveTo>
                  <a:cubicBezTo>
                    <a:pt x="381105" y="612308"/>
                    <a:pt x="379707" y="611259"/>
                    <a:pt x="379358" y="609757"/>
                  </a:cubicBezTo>
                  <a:cubicBezTo>
                    <a:pt x="378938" y="607940"/>
                    <a:pt x="380022" y="606158"/>
                    <a:pt x="381839" y="605704"/>
                  </a:cubicBezTo>
                  <a:cubicBezTo>
                    <a:pt x="394696" y="602595"/>
                    <a:pt x="407448" y="598612"/>
                    <a:pt x="419781" y="593860"/>
                  </a:cubicBezTo>
                  <a:cubicBezTo>
                    <a:pt x="421493" y="593196"/>
                    <a:pt x="423450" y="594070"/>
                    <a:pt x="424114" y="595782"/>
                  </a:cubicBezTo>
                  <a:cubicBezTo>
                    <a:pt x="424777" y="597494"/>
                    <a:pt x="423904" y="599450"/>
                    <a:pt x="422192" y="600114"/>
                  </a:cubicBezTo>
                  <a:cubicBezTo>
                    <a:pt x="409579" y="604971"/>
                    <a:pt x="396547" y="609058"/>
                    <a:pt x="383411" y="612203"/>
                  </a:cubicBezTo>
                  <a:cubicBezTo>
                    <a:pt x="383131" y="612308"/>
                    <a:pt x="382851" y="612308"/>
                    <a:pt x="382607" y="612308"/>
                  </a:cubicBezTo>
                  <a:close/>
                  <a:moveTo>
                    <a:pt x="185766" y="594524"/>
                  </a:moveTo>
                  <a:cubicBezTo>
                    <a:pt x="185312" y="594524"/>
                    <a:pt x="184858" y="594419"/>
                    <a:pt x="184403" y="594245"/>
                  </a:cubicBezTo>
                  <a:cubicBezTo>
                    <a:pt x="172070" y="588759"/>
                    <a:pt x="159947" y="582401"/>
                    <a:pt x="148417" y="575308"/>
                  </a:cubicBezTo>
                  <a:cubicBezTo>
                    <a:pt x="146845" y="574330"/>
                    <a:pt x="146356" y="572269"/>
                    <a:pt x="147299" y="570696"/>
                  </a:cubicBezTo>
                  <a:cubicBezTo>
                    <a:pt x="148277" y="569124"/>
                    <a:pt x="150339" y="568635"/>
                    <a:pt x="151911" y="569578"/>
                  </a:cubicBezTo>
                  <a:cubicBezTo>
                    <a:pt x="163196" y="576496"/>
                    <a:pt x="175040" y="582715"/>
                    <a:pt x="187129" y="588095"/>
                  </a:cubicBezTo>
                  <a:cubicBezTo>
                    <a:pt x="188806" y="588864"/>
                    <a:pt x="189574" y="590821"/>
                    <a:pt x="188841" y="592533"/>
                  </a:cubicBezTo>
                  <a:cubicBezTo>
                    <a:pt x="188281" y="593755"/>
                    <a:pt x="187059" y="594524"/>
                    <a:pt x="185766" y="594524"/>
                  </a:cubicBezTo>
                  <a:close/>
                  <a:moveTo>
                    <a:pt x="457445" y="583449"/>
                  </a:moveTo>
                  <a:cubicBezTo>
                    <a:pt x="456256" y="583449"/>
                    <a:pt x="455104" y="582820"/>
                    <a:pt x="454510" y="581702"/>
                  </a:cubicBezTo>
                  <a:cubicBezTo>
                    <a:pt x="453636" y="580060"/>
                    <a:pt x="454230" y="578033"/>
                    <a:pt x="455837" y="577160"/>
                  </a:cubicBezTo>
                  <a:cubicBezTo>
                    <a:pt x="467437" y="570836"/>
                    <a:pt x="478722" y="563639"/>
                    <a:pt x="489413" y="555848"/>
                  </a:cubicBezTo>
                  <a:cubicBezTo>
                    <a:pt x="490915" y="554765"/>
                    <a:pt x="493011" y="555079"/>
                    <a:pt x="494095" y="556581"/>
                  </a:cubicBezTo>
                  <a:cubicBezTo>
                    <a:pt x="495178" y="558084"/>
                    <a:pt x="494863" y="560180"/>
                    <a:pt x="493361" y="561263"/>
                  </a:cubicBezTo>
                  <a:cubicBezTo>
                    <a:pt x="482425" y="569229"/>
                    <a:pt x="470896" y="576566"/>
                    <a:pt x="459052" y="583029"/>
                  </a:cubicBezTo>
                  <a:cubicBezTo>
                    <a:pt x="458528" y="583309"/>
                    <a:pt x="457968" y="583449"/>
                    <a:pt x="457445" y="583449"/>
                  </a:cubicBezTo>
                  <a:close/>
                  <a:moveTo>
                    <a:pt x="117322" y="552563"/>
                  </a:moveTo>
                  <a:cubicBezTo>
                    <a:pt x="116588" y="552563"/>
                    <a:pt x="115820" y="552319"/>
                    <a:pt x="115226" y="551830"/>
                  </a:cubicBezTo>
                  <a:cubicBezTo>
                    <a:pt x="104709" y="543340"/>
                    <a:pt x="94682" y="534046"/>
                    <a:pt x="85354" y="524264"/>
                  </a:cubicBezTo>
                  <a:cubicBezTo>
                    <a:pt x="84061" y="522936"/>
                    <a:pt x="84131" y="520805"/>
                    <a:pt x="85458" y="519512"/>
                  </a:cubicBezTo>
                  <a:cubicBezTo>
                    <a:pt x="86786" y="518254"/>
                    <a:pt x="88917" y="518289"/>
                    <a:pt x="90210" y="519617"/>
                  </a:cubicBezTo>
                  <a:cubicBezTo>
                    <a:pt x="99329" y="529190"/>
                    <a:pt x="109147" y="538274"/>
                    <a:pt x="119419" y="546589"/>
                  </a:cubicBezTo>
                  <a:cubicBezTo>
                    <a:pt x="120851" y="547742"/>
                    <a:pt x="121096" y="549873"/>
                    <a:pt x="119908" y="551306"/>
                  </a:cubicBezTo>
                  <a:cubicBezTo>
                    <a:pt x="119279" y="552144"/>
                    <a:pt x="118300" y="552563"/>
                    <a:pt x="117322" y="552563"/>
                  </a:cubicBezTo>
                  <a:close/>
                  <a:moveTo>
                    <a:pt x="522220" y="536108"/>
                  </a:moveTo>
                  <a:cubicBezTo>
                    <a:pt x="521346" y="536108"/>
                    <a:pt x="520438" y="535758"/>
                    <a:pt x="519809" y="535059"/>
                  </a:cubicBezTo>
                  <a:cubicBezTo>
                    <a:pt x="518516" y="533732"/>
                    <a:pt x="518586" y="531601"/>
                    <a:pt x="519914" y="530308"/>
                  </a:cubicBezTo>
                  <a:cubicBezTo>
                    <a:pt x="529487" y="521189"/>
                    <a:pt x="538571" y="511336"/>
                    <a:pt x="546851" y="501065"/>
                  </a:cubicBezTo>
                  <a:cubicBezTo>
                    <a:pt x="548004" y="499632"/>
                    <a:pt x="550135" y="499388"/>
                    <a:pt x="551568" y="500576"/>
                  </a:cubicBezTo>
                  <a:cubicBezTo>
                    <a:pt x="553000" y="501728"/>
                    <a:pt x="553245" y="503860"/>
                    <a:pt x="552057" y="505292"/>
                  </a:cubicBezTo>
                  <a:cubicBezTo>
                    <a:pt x="543567" y="515809"/>
                    <a:pt x="534308" y="525871"/>
                    <a:pt x="524526" y="535199"/>
                  </a:cubicBezTo>
                  <a:cubicBezTo>
                    <a:pt x="523897" y="535793"/>
                    <a:pt x="523058" y="536108"/>
                    <a:pt x="522220" y="536108"/>
                  </a:cubicBezTo>
                  <a:close/>
                  <a:moveTo>
                    <a:pt x="62085" y="494426"/>
                  </a:moveTo>
                  <a:cubicBezTo>
                    <a:pt x="61037" y="494426"/>
                    <a:pt x="60024" y="493937"/>
                    <a:pt x="59360" y="493064"/>
                  </a:cubicBezTo>
                  <a:cubicBezTo>
                    <a:pt x="51394" y="482128"/>
                    <a:pt x="44092" y="470599"/>
                    <a:pt x="37628" y="458720"/>
                  </a:cubicBezTo>
                  <a:cubicBezTo>
                    <a:pt x="36755" y="457078"/>
                    <a:pt x="37349" y="455051"/>
                    <a:pt x="38956" y="454178"/>
                  </a:cubicBezTo>
                  <a:cubicBezTo>
                    <a:pt x="40598" y="453304"/>
                    <a:pt x="42624" y="453898"/>
                    <a:pt x="43498" y="455505"/>
                  </a:cubicBezTo>
                  <a:cubicBezTo>
                    <a:pt x="49822" y="467105"/>
                    <a:pt x="56949" y="478390"/>
                    <a:pt x="64740" y="489081"/>
                  </a:cubicBezTo>
                  <a:cubicBezTo>
                    <a:pt x="65823" y="490583"/>
                    <a:pt x="65509" y="492680"/>
                    <a:pt x="64007" y="493763"/>
                  </a:cubicBezTo>
                  <a:cubicBezTo>
                    <a:pt x="63448" y="494217"/>
                    <a:pt x="62749" y="494426"/>
                    <a:pt x="62085" y="494426"/>
                  </a:cubicBezTo>
                  <a:close/>
                  <a:moveTo>
                    <a:pt x="572635" y="473673"/>
                  </a:moveTo>
                  <a:cubicBezTo>
                    <a:pt x="572041" y="473673"/>
                    <a:pt x="571448" y="473499"/>
                    <a:pt x="570889" y="473184"/>
                  </a:cubicBezTo>
                  <a:cubicBezTo>
                    <a:pt x="569316" y="472206"/>
                    <a:pt x="568827" y="470144"/>
                    <a:pt x="569770" y="468572"/>
                  </a:cubicBezTo>
                  <a:cubicBezTo>
                    <a:pt x="576688" y="457287"/>
                    <a:pt x="582872" y="445443"/>
                    <a:pt x="588253" y="433355"/>
                  </a:cubicBezTo>
                  <a:cubicBezTo>
                    <a:pt x="588986" y="431678"/>
                    <a:pt x="590978" y="430909"/>
                    <a:pt x="592690" y="431643"/>
                  </a:cubicBezTo>
                  <a:cubicBezTo>
                    <a:pt x="594402" y="432411"/>
                    <a:pt x="595135" y="434368"/>
                    <a:pt x="594402" y="436080"/>
                  </a:cubicBezTo>
                  <a:cubicBezTo>
                    <a:pt x="588917" y="448413"/>
                    <a:pt x="582593" y="460537"/>
                    <a:pt x="575535" y="472101"/>
                  </a:cubicBezTo>
                  <a:cubicBezTo>
                    <a:pt x="574872" y="473079"/>
                    <a:pt x="573753" y="473673"/>
                    <a:pt x="572635" y="473673"/>
                  </a:cubicBezTo>
                  <a:close/>
                  <a:moveTo>
                    <a:pt x="23723" y="423991"/>
                  </a:moveTo>
                  <a:cubicBezTo>
                    <a:pt x="22360" y="423991"/>
                    <a:pt x="21103" y="423188"/>
                    <a:pt x="20579" y="421825"/>
                  </a:cubicBezTo>
                  <a:cubicBezTo>
                    <a:pt x="15722" y="409212"/>
                    <a:pt x="11669" y="396146"/>
                    <a:pt x="8525" y="383009"/>
                  </a:cubicBezTo>
                  <a:cubicBezTo>
                    <a:pt x="8106" y="381192"/>
                    <a:pt x="9189" y="379410"/>
                    <a:pt x="11006" y="378956"/>
                  </a:cubicBezTo>
                  <a:cubicBezTo>
                    <a:pt x="12787" y="378537"/>
                    <a:pt x="14604" y="379620"/>
                    <a:pt x="15059" y="381437"/>
                  </a:cubicBezTo>
                  <a:cubicBezTo>
                    <a:pt x="18133" y="394294"/>
                    <a:pt x="22116" y="407081"/>
                    <a:pt x="26868" y="419414"/>
                  </a:cubicBezTo>
                  <a:cubicBezTo>
                    <a:pt x="27531" y="421126"/>
                    <a:pt x="26658" y="423083"/>
                    <a:pt x="24946" y="423747"/>
                  </a:cubicBezTo>
                  <a:cubicBezTo>
                    <a:pt x="24527" y="423921"/>
                    <a:pt x="24107" y="423991"/>
                    <a:pt x="23723" y="423991"/>
                  </a:cubicBezTo>
                  <a:close/>
                  <a:moveTo>
                    <a:pt x="4996" y="345974"/>
                  </a:moveTo>
                  <a:cubicBezTo>
                    <a:pt x="3284" y="345974"/>
                    <a:pt x="1852" y="344682"/>
                    <a:pt x="1677" y="342970"/>
                  </a:cubicBezTo>
                  <a:cubicBezTo>
                    <a:pt x="559" y="332244"/>
                    <a:pt x="0" y="321273"/>
                    <a:pt x="0" y="310408"/>
                  </a:cubicBezTo>
                  <a:cubicBezTo>
                    <a:pt x="0" y="307717"/>
                    <a:pt x="35" y="305027"/>
                    <a:pt x="105" y="302337"/>
                  </a:cubicBezTo>
                  <a:cubicBezTo>
                    <a:pt x="140" y="300485"/>
                    <a:pt x="1712" y="298948"/>
                    <a:pt x="3529" y="299088"/>
                  </a:cubicBezTo>
                  <a:cubicBezTo>
                    <a:pt x="5381" y="299123"/>
                    <a:pt x="6848" y="300660"/>
                    <a:pt x="6778" y="302511"/>
                  </a:cubicBezTo>
                  <a:cubicBezTo>
                    <a:pt x="6708" y="305132"/>
                    <a:pt x="6673" y="307752"/>
                    <a:pt x="6673" y="310408"/>
                  </a:cubicBezTo>
                  <a:cubicBezTo>
                    <a:pt x="6673" y="321029"/>
                    <a:pt x="7232" y="331755"/>
                    <a:pt x="8315" y="342271"/>
                  </a:cubicBezTo>
                  <a:cubicBezTo>
                    <a:pt x="8490" y="344123"/>
                    <a:pt x="7162" y="345765"/>
                    <a:pt x="5311" y="345940"/>
                  </a:cubicBezTo>
                  <a:cubicBezTo>
                    <a:pt x="5241" y="345974"/>
                    <a:pt x="5136" y="345974"/>
                    <a:pt x="4996" y="345974"/>
                  </a:cubicBezTo>
                  <a:close/>
                  <a:moveTo>
                    <a:pt x="7093" y="265792"/>
                  </a:moveTo>
                  <a:cubicBezTo>
                    <a:pt x="6918" y="265792"/>
                    <a:pt x="6743" y="265792"/>
                    <a:pt x="6568" y="265757"/>
                  </a:cubicBezTo>
                  <a:cubicBezTo>
                    <a:pt x="4752" y="265477"/>
                    <a:pt x="3494" y="263765"/>
                    <a:pt x="3773" y="261913"/>
                  </a:cubicBezTo>
                  <a:cubicBezTo>
                    <a:pt x="5870" y="248567"/>
                    <a:pt x="8874" y="235221"/>
                    <a:pt x="12718" y="222259"/>
                  </a:cubicBezTo>
                  <a:cubicBezTo>
                    <a:pt x="13242" y="220477"/>
                    <a:pt x="15093" y="219464"/>
                    <a:pt x="16875" y="219988"/>
                  </a:cubicBezTo>
                  <a:cubicBezTo>
                    <a:pt x="18657" y="220512"/>
                    <a:pt x="19670" y="222363"/>
                    <a:pt x="19146" y="224145"/>
                  </a:cubicBezTo>
                  <a:cubicBezTo>
                    <a:pt x="15408" y="236793"/>
                    <a:pt x="12473" y="249860"/>
                    <a:pt x="10411" y="262927"/>
                  </a:cubicBezTo>
                  <a:cubicBezTo>
                    <a:pt x="10132" y="264604"/>
                    <a:pt x="8700" y="265792"/>
                    <a:pt x="7093" y="265792"/>
                  </a:cubicBezTo>
                  <a:close/>
                  <a:moveTo>
                    <a:pt x="29837" y="188823"/>
                  </a:moveTo>
                  <a:cubicBezTo>
                    <a:pt x="29383" y="188823"/>
                    <a:pt x="28929" y="188718"/>
                    <a:pt x="28475" y="188543"/>
                  </a:cubicBezTo>
                  <a:cubicBezTo>
                    <a:pt x="26798" y="187775"/>
                    <a:pt x="26029" y="185818"/>
                    <a:pt x="26763" y="184106"/>
                  </a:cubicBezTo>
                  <a:cubicBezTo>
                    <a:pt x="32248" y="171773"/>
                    <a:pt x="38642" y="159685"/>
                    <a:pt x="45734" y="148155"/>
                  </a:cubicBezTo>
                  <a:cubicBezTo>
                    <a:pt x="46712" y="146583"/>
                    <a:pt x="48773" y="146094"/>
                    <a:pt x="50346" y="147037"/>
                  </a:cubicBezTo>
                  <a:cubicBezTo>
                    <a:pt x="51918" y="148015"/>
                    <a:pt x="52407" y="150077"/>
                    <a:pt x="51464" y="151649"/>
                  </a:cubicBezTo>
                  <a:cubicBezTo>
                    <a:pt x="44546" y="162934"/>
                    <a:pt x="38292" y="174778"/>
                    <a:pt x="32912" y="186831"/>
                  </a:cubicBezTo>
                  <a:cubicBezTo>
                    <a:pt x="32353" y="188089"/>
                    <a:pt x="31130" y="188823"/>
                    <a:pt x="29837" y="188823"/>
                  </a:cubicBezTo>
                  <a:close/>
                  <a:moveTo>
                    <a:pt x="580601" y="167790"/>
                  </a:moveTo>
                  <a:cubicBezTo>
                    <a:pt x="579413" y="167790"/>
                    <a:pt x="578260" y="167161"/>
                    <a:pt x="577631" y="166043"/>
                  </a:cubicBezTo>
                  <a:cubicBezTo>
                    <a:pt x="571343" y="154444"/>
                    <a:pt x="564215" y="143089"/>
                    <a:pt x="556459" y="132398"/>
                  </a:cubicBezTo>
                  <a:cubicBezTo>
                    <a:pt x="555376" y="130896"/>
                    <a:pt x="555691" y="128799"/>
                    <a:pt x="557193" y="127716"/>
                  </a:cubicBezTo>
                  <a:cubicBezTo>
                    <a:pt x="558695" y="126633"/>
                    <a:pt x="560791" y="126948"/>
                    <a:pt x="561875" y="128450"/>
                  </a:cubicBezTo>
                  <a:cubicBezTo>
                    <a:pt x="569805" y="139420"/>
                    <a:pt x="577108" y="150985"/>
                    <a:pt x="583536" y="162864"/>
                  </a:cubicBezTo>
                  <a:cubicBezTo>
                    <a:pt x="584410" y="164506"/>
                    <a:pt x="583815" y="166532"/>
                    <a:pt x="582173" y="167406"/>
                  </a:cubicBezTo>
                  <a:cubicBezTo>
                    <a:pt x="581719" y="167650"/>
                    <a:pt x="581160" y="167790"/>
                    <a:pt x="580601" y="167790"/>
                  </a:cubicBezTo>
                  <a:close/>
                  <a:moveTo>
                    <a:pt x="71833" y="120449"/>
                  </a:moveTo>
                  <a:cubicBezTo>
                    <a:pt x="71099" y="120449"/>
                    <a:pt x="70330" y="120205"/>
                    <a:pt x="69736" y="119715"/>
                  </a:cubicBezTo>
                  <a:cubicBezTo>
                    <a:pt x="68304" y="118562"/>
                    <a:pt x="68094" y="116431"/>
                    <a:pt x="69248" y="114999"/>
                  </a:cubicBezTo>
                  <a:cubicBezTo>
                    <a:pt x="77772" y="104517"/>
                    <a:pt x="87066" y="94490"/>
                    <a:pt x="96848" y="85162"/>
                  </a:cubicBezTo>
                  <a:cubicBezTo>
                    <a:pt x="98176" y="83904"/>
                    <a:pt x="100307" y="83939"/>
                    <a:pt x="101600" y="85301"/>
                  </a:cubicBezTo>
                  <a:cubicBezTo>
                    <a:pt x="102858" y="86629"/>
                    <a:pt x="102823" y="88760"/>
                    <a:pt x="101460" y="90053"/>
                  </a:cubicBezTo>
                  <a:cubicBezTo>
                    <a:pt x="91852" y="99137"/>
                    <a:pt x="82769" y="108989"/>
                    <a:pt x="74453" y="119226"/>
                  </a:cubicBezTo>
                  <a:cubicBezTo>
                    <a:pt x="73789" y="119995"/>
                    <a:pt x="72811" y="120449"/>
                    <a:pt x="71833" y="120449"/>
                  </a:cubicBezTo>
                  <a:close/>
                  <a:moveTo>
                    <a:pt x="533505" y="102805"/>
                  </a:moveTo>
                  <a:cubicBezTo>
                    <a:pt x="532631" y="102805"/>
                    <a:pt x="531723" y="102456"/>
                    <a:pt x="531059" y="101757"/>
                  </a:cubicBezTo>
                  <a:cubicBezTo>
                    <a:pt x="521975" y="92149"/>
                    <a:pt x="512157" y="83065"/>
                    <a:pt x="501921" y="74715"/>
                  </a:cubicBezTo>
                  <a:cubicBezTo>
                    <a:pt x="500488" y="73562"/>
                    <a:pt x="500279" y="71431"/>
                    <a:pt x="501432" y="69998"/>
                  </a:cubicBezTo>
                  <a:cubicBezTo>
                    <a:pt x="502584" y="68566"/>
                    <a:pt x="504716" y="68356"/>
                    <a:pt x="506148" y="69509"/>
                  </a:cubicBezTo>
                  <a:cubicBezTo>
                    <a:pt x="516630" y="78034"/>
                    <a:pt x="526657" y="87328"/>
                    <a:pt x="535950" y="97145"/>
                  </a:cubicBezTo>
                  <a:cubicBezTo>
                    <a:pt x="537208" y="98473"/>
                    <a:pt x="537173" y="100604"/>
                    <a:pt x="535811" y="101897"/>
                  </a:cubicBezTo>
                  <a:cubicBezTo>
                    <a:pt x="535182" y="102491"/>
                    <a:pt x="534343" y="102805"/>
                    <a:pt x="533505" y="102805"/>
                  </a:cubicBezTo>
                  <a:close/>
                  <a:moveTo>
                    <a:pt x="130074" y="65212"/>
                  </a:moveTo>
                  <a:cubicBezTo>
                    <a:pt x="129027" y="65212"/>
                    <a:pt x="128013" y="64723"/>
                    <a:pt x="127349" y="63814"/>
                  </a:cubicBezTo>
                  <a:cubicBezTo>
                    <a:pt x="126266" y="62312"/>
                    <a:pt x="126581" y="60216"/>
                    <a:pt x="128083" y="59133"/>
                  </a:cubicBezTo>
                  <a:cubicBezTo>
                    <a:pt x="139019" y="51202"/>
                    <a:pt x="150583" y="43900"/>
                    <a:pt x="162427" y="37436"/>
                  </a:cubicBezTo>
                  <a:cubicBezTo>
                    <a:pt x="164069" y="36563"/>
                    <a:pt x="166096" y="37157"/>
                    <a:pt x="166969" y="38799"/>
                  </a:cubicBezTo>
                  <a:cubicBezTo>
                    <a:pt x="167843" y="40441"/>
                    <a:pt x="167249" y="42467"/>
                    <a:pt x="165607" y="43341"/>
                  </a:cubicBezTo>
                  <a:cubicBezTo>
                    <a:pt x="154007" y="49630"/>
                    <a:pt x="142687" y="56792"/>
                    <a:pt x="131996" y="64548"/>
                  </a:cubicBezTo>
                  <a:cubicBezTo>
                    <a:pt x="131437" y="65037"/>
                    <a:pt x="130773" y="65212"/>
                    <a:pt x="130074" y="65212"/>
                  </a:cubicBezTo>
                  <a:close/>
                  <a:moveTo>
                    <a:pt x="471245" y="52180"/>
                  </a:moveTo>
                  <a:cubicBezTo>
                    <a:pt x="470651" y="52180"/>
                    <a:pt x="470022" y="52005"/>
                    <a:pt x="469498" y="51691"/>
                  </a:cubicBezTo>
                  <a:cubicBezTo>
                    <a:pt x="458248" y="44738"/>
                    <a:pt x="446404" y="38484"/>
                    <a:pt x="434351" y="33104"/>
                  </a:cubicBezTo>
                  <a:cubicBezTo>
                    <a:pt x="432673" y="32335"/>
                    <a:pt x="431905" y="30379"/>
                    <a:pt x="432673" y="28667"/>
                  </a:cubicBezTo>
                  <a:cubicBezTo>
                    <a:pt x="433442" y="26990"/>
                    <a:pt x="435399" y="26221"/>
                    <a:pt x="437110" y="26990"/>
                  </a:cubicBezTo>
                  <a:cubicBezTo>
                    <a:pt x="449444" y="32510"/>
                    <a:pt x="461532" y="38904"/>
                    <a:pt x="473062" y="45996"/>
                  </a:cubicBezTo>
                  <a:cubicBezTo>
                    <a:pt x="474634" y="46974"/>
                    <a:pt x="475123" y="49036"/>
                    <a:pt x="474145" y="50608"/>
                  </a:cubicBezTo>
                  <a:cubicBezTo>
                    <a:pt x="473481" y="51586"/>
                    <a:pt x="472398" y="52180"/>
                    <a:pt x="471245" y="52180"/>
                  </a:cubicBezTo>
                  <a:close/>
                  <a:moveTo>
                    <a:pt x="200545" y="26955"/>
                  </a:moveTo>
                  <a:cubicBezTo>
                    <a:pt x="199182" y="26955"/>
                    <a:pt x="197924" y="26151"/>
                    <a:pt x="197400" y="24789"/>
                  </a:cubicBezTo>
                  <a:cubicBezTo>
                    <a:pt x="196737" y="23077"/>
                    <a:pt x="197610" y="21120"/>
                    <a:pt x="199322" y="20456"/>
                  </a:cubicBezTo>
                  <a:cubicBezTo>
                    <a:pt x="211935" y="15635"/>
                    <a:pt x="225001" y="11582"/>
                    <a:pt x="238138" y="8438"/>
                  </a:cubicBezTo>
                  <a:cubicBezTo>
                    <a:pt x="239955" y="8018"/>
                    <a:pt x="241737" y="9101"/>
                    <a:pt x="242191" y="10918"/>
                  </a:cubicBezTo>
                  <a:cubicBezTo>
                    <a:pt x="242610" y="12735"/>
                    <a:pt x="241492" y="14517"/>
                    <a:pt x="239710" y="14971"/>
                  </a:cubicBezTo>
                  <a:cubicBezTo>
                    <a:pt x="226853" y="18046"/>
                    <a:pt x="214066" y="21994"/>
                    <a:pt x="201733" y="26710"/>
                  </a:cubicBezTo>
                  <a:cubicBezTo>
                    <a:pt x="201348" y="26885"/>
                    <a:pt x="200929" y="26955"/>
                    <a:pt x="200545" y="26955"/>
                  </a:cubicBezTo>
                  <a:close/>
                  <a:moveTo>
                    <a:pt x="398015" y="19408"/>
                  </a:moveTo>
                  <a:cubicBezTo>
                    <a:pt x="397700" y="19408"/>
                    <a:pt x="397386" y="19373"/>
                    <a:pt x="397072" y="19268"/>
                  </a:cubicBezTo>
                  <a:cubicBezTo>
                    <a:pt x="384389" y="15495"/>
                    <a:pt x="371357" y="12560"/>
                    <a:pt x="358290" y="10464"/>
                  </a:cubicBezTo>
                  <a:cubicBezTo>
                    <a:pt x="356473" y="10184"/>
                    <a:pt x="355216" y="8472"/>
                    <a:pt x="355495" y="6621"/>
                  </a:cubicBezTo>
                  <a:cubicBezTo>
                    <a:pt x="355774" y="4804"/>
                    <a:pt x="357521" y="3546"/>
                    <a:pt x="359338" y="3826"/>
                  </a:cubicBezTo>
                  <a:cubicBezTo>
                    <a:pt x="372685" y="5957"/>
                    <a:pt x="386031" y="8962"/>
                    <a:pt x="398993" y="12805"/>
                  </a:cubicBezTo>
                  <a:cubicBezTo>
                    <a:pt x="400775" y="13329"/>
                    <a:pt x="401788" y="15216"/>
                    <a:pt x="401264" y="16962"/>
                  </a:cubicBezTo>
                  <a:cubicBezTo>
                    <a:pt x="400775" y="18465"/>
                    <a:pt x="399447" y="19408"/>
                    <a:pt x="398015" y="19408"/>
                  </a:cubicBezTo>
                  <a:close/>
                  <a:moveTo>
                    <a:pt x="278561" y="8333"/>
                  </a:moveTo>
                  <a:cubicBezTo>
                    <a:pt x="276849" y="8333"/>
                    <a:pt x="275417" y="7040"/>
                    <a:pt x="275242" y="5328"/>
                  </a:cubicBezTo>
                  <a:cubicBezTo>
                    <a:pt x="275068" y="3476"/>
                    <a:pt x="276395" y="1834"/>
                    <a:pt x="278247" y="1660"/>
                  </a:cubicBezTo>
                  <a:cubicBezTo>
                    <a:pt x="291628" y="262"/>
                    <a:pt x="305359" y="-262"/>
                    <a:pt x="318845" y="122"/>
                  </a:cubicBezTo>
                  <a:cubicBezTo>
                    <a:pt x="320697" y="157"/>
                    <a:pt x="322164" y="1729"/>
                    <a:pt x="322095" y="3546"/>
                  </a:cubicBezTo>
                  <a:cubicBezTo>
                    <a:pt x="322060" y="5398"/>
                    <a:pt x="320487" y="6900"/>
                    <a:pt x="318670" y="6795"/>
                  </a:cubicBezTo>
                  <a:cubicBezTo>
                    <a:pt x="305464" y="6446"/>
                    <a:pt x="292047" y="6935"/>
                    <a:pt x="278946" y="8298"/>
                  </a:cubicBezTo>
                  <a:cubicBezTo>
                    <a:pt x="278806" y="8333"/>
                    <a:pt x="278701" y="8333"/>
                    <a:pt x="278561" y="8333"/>
                  </a:cubicBezTo>
                  <a:close/>
                </a:path>
              </a:pathLst>
            </a:custGeom>
            <a:solidFill>
              <a:srgbClr val="A9B4EB"/>
            </a:solidFill>
            <a:ln w="3494" cap="flat">
              <a:noFill/>
              <a:prstDash val="solid"/>
              <a:miter/>
            </a:ln>
          </p:spPr>
          <p:txBody>
            <a:bodyPr rtlCol="0" anchor="ctr"/>
            <a:lstStyle/>
            <a:p>
              <a:endParaRPr lang="en-US"/>
            </a:p>
          </p:txBody>
        </p:sp>
        <p:sp>
          <p:nvSpPr>
            <p:cNvPr id="130" name="任意多边形: 形状 129">
              <a:extLst>
                <a:ext uri="{FF2B5EF4-FFF2-40B4-BE49-F238E27FC236}">
                  <a16:creationId xmlns:a16="http://schemas.microsoft.com/office/drawing/2014/main" id="{13290392-B627-322C-DB99-D926699FBAC2}"/>
                </a:ext>
              </a:extLst>
            </p:cNvPr>
            <p:cNvSpPr/>
            <p:nvPr/>
          </p:nvSpPr>
          <p:spPr>
            <a:xfrm>
              <a:off x="4860495" y="2989380"/>
              <a:ext cx="314483" cy="139560"/>
            </a:xfrm>
            <a:custGeom>
              <a:avLst/>
              <a:gdLst>
                <a:gd name="connsiteX0" fmla="*/ 328241 w 329041"/>
                <a:gd name="connsiteY0" fmla="*/ 146021 h 146021"/>
                <a:gd name="connsiteX1" fmla="*/ 801 w 329041"/>
                <a:gd name="connsiteY1" fmla="*/ 146021 h 146021"/>
                <a:gd name="connsiteX2" fmla="*/ 312 w 329041"/>
                <a:gd name="connsiteY2" fmla="*/ 141968 h 146021"/>
                <a:gd name="connsiteX3" fmla="*/ 13378 w 329041"/>
                <a:gd name="connsiteY3" fmla="*/ 110070 h 146021"/>
                <a:gd name="connsiteX4" fmla="*/ 61243 w 329041"/>
                <a:gd name="connsiteY4" fmla="*/ 102558 h 146021"/>
                <a:gd name="connsiteX5" fmla="*/ 89124 w 329041"/>
                <a:gd name="connsiteY5" fmla="*/ 28280 h 146021"/>
                <a:gd name="connsiteX6" fmla="*/ 164591 w 329041"/>
                <a:gd name="connsiteY6" fmla="*/ 15 h 146021"/>
                <a:gd name="connsiteX7" fmla="*/ 239917 w 329041"/>
                <a:gd name="connsiteY7" fmla="*/ 28280 h 146021"/>
                <a:gd name="connsiteX8" fmla="*/ 267798 w 329041"/>
                <a:gd name="connsiteY8" fmla="*/ 102558 h 146021"/>
                <a:gd name="connsiteX9" fmla="*/ 315663 w 329041"/>
                <a:gd name="connsiteY9" fmla="*/ 110070 h 146021"/>
                <a:gd name="connsiteX10" fmla="*/ 328730 w 329041"/>
                <a:gd name="connsiteY10" fmla="*/ 141968 h 146021"/>
                <a:gd name="connsiteX11" fmla="*/ 328241 w 329041"/>
                <a:gd name="connsiteY11" fmla="*/ 146021 h 146021"/>
                <a:gd name="connsiteX12" fmla="*/ 9256 w 329041"/>
                <a:gd name="connsiteY12" fmla="*/ 136762 h 146021"/>
                <a:gd name="connsiteX13" fmla="*/ 319855 w 329041"/>
                <a:gd name="connsiteY13" fmla="*/ 136762 h 146021"/>
                <a:gd name="connsiteX14" fmla="*/ 310072 w 329041"/>
                <a:gd name="connsiteY14" fmla="*/ 117372 h 146021"/>
                <a:gd name="connsiteX15" fmla="*/ 264933 w 329041"/>
                <a:gd name="connsiteY15" fmla="*/ 113249 h 146021"/>
                <a:gd name="connsiteX16" fmla="*/ 258434 w 329041"/>
                <a:gd name="connsiteY16" fmla="*/ 115835 h 146021"/>
                <a:gd name="connsiteX17" fmla="*/ 258609 w 329041"/>
                <a:gd name="connsiteY17" fmla="*/ 108812 h 146021"/>
                <a:gd name="connsiteX18" fmla="*/ 233418 w 329041"/>
                <a:gd name="connsiteY18" fmla="*/ 34708 h 146021"/>
                <a:gd name="connsiteX19" fmla="*/ 164661 w 329041"/>
                <a:gd name="connsiteY19" fmla="*/ 9169 h 146021"/>
                <a:gd name="connsiteX20" fmla="*/ 95762 w 329041"/>
                <a:gd name="connsiteY20" fmla="*/ 34708 h 146021"/>
                <a:gd name="connsiteX21" fmla="*/ 70572 w 329041"/>
                <a:gd name="connsiteY21" fmla="*/ 108812 h 146021"/>
                <a:gd name="connsiteX22" fmla="*/ 70747 w 329041"/>
                <a:gd name="connsiteY22" fmla="*/ 115835 h 146021"/>
                <a:gd name="connsiteX23" fmla="*/ 64248 w 329041"/>
                <a:gd name="connsiteY23" fmla="*/ 113249 h 146021"/>
                <a:gd name="connsiteX24" fmla="*/ 19108 w 329041"/>
                <a:gd name="connsiteY24" fmla="*/ 117372 h 146021"/>
                <a:gd name="connsiteX25" fmla="*/ 9256 w 329041"/>
                <a:gd name="connsiteY25" fmla="*/ 136762 h 14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1" h="146021">
                  <a:moveTo>
                    <a:pt x="328241" y="146021"/>
                  </a:moveTo>
                  <a:lnTo>
                    <a:pt x="801" y="146021"/>
                  </a:lnTo>
                  <a:lnTo>
                    <a:pt x="312" y="141968"/>
                  </a:lnTo>
                  <a:cubicBezTo>
                    <a:pt x="-1295" y="129146"/>
                    <a:pt x="3351" y="117826"/>
                    <a:pt x="13378" y="110070"/>
                  </a:cubicBezTo>
                  <a:cubicBezTo>
                    <a:pt x="25642" y="100602"/>
                    <a:pt x="44194" y="97841"/>
                    <a:pt x="61243" y="102558"/>
                  </a:cubicBezTo>
                  <a:cubicBezTo>
                    <a:pt x="61733" y="71847"/>
                    <a:pt x="71306" y="46273"/>
                    <a:pt x="89124" y="28280"/>
                  </a:cubicBezTo>
                  <a:cubicBezTo>
                    <a:pt x="107606" y="9623"/>
                    <a:pt x="134369" y="-439"/>
                    <a:pt x="164591" y="15"/>
                  </a:cubicBezTo>
                  <a:cubicBezTo>
                    <a:pt x="194707" y="-405"/>
                    <a:pt x="221435" y="9623"/>
                    <a:pt x="239917" y="28280"/>
                  </a:cubicBezTo>
                  <a:cubicBezTo>
                    <a:pt x="257735" y="46273"/>
                    <a:pt x="267308" y="71847"/>
                    <a:pt x="267798" y="102558"/>
                  </a:cubicBezTo>
                  <a:cubicBezTo>
                    <a:pt x="284847" y="97841"/>
                    <a:pt x="303400" y="100602"/>
                    <a:pt x="315663" y="110070"/>
                  </a:cubicBezTo>
                  <a:cubicBezTo>
                    <a:pt x="325690" y="117826"/>
                    <a:pt x="330337" y="129146"/>
                    <a:pt x="328730" y="141968"/>
                  </a:cubicBezTo>
                  <a:lnTo>
                    <a:pt x="328241" y="146021"/>
                  </a:lnTo>
                  <a:close/>
                  <a:moveTo>
                    <a:pt x="9256" y="136762"/>
                  </a:moveTo>
                  <a:lnTo>
                    <a:pt x="319855" y="136762"/>
                  </a:lnTo>
                  <a:cubicBezTo>
                    <a:pt x="319750" y="127050"/>
                    <a:pt x="314650" y="120901"/>
                    <a:pt x="310072" y="117372"/>
                  </a:cubicBezTo>
                  <a:cubicBezTo>
                    <a:pt x="298927" y="108777"/>
                    <a:pt x="280375" y="107065"/>
                    <a:pt x="264933" y="113249"/>
                  </a:cubicBezTo>
                  <a:lnTo>
                    <a:pt x="258434" y="115835"/>
                  </a:lnTo>
                  <a:lnTo>
                    <a:pt x="258609" y="108812"/>
                  </a:lnTo>
                  <a:cubicBezTo>
                    <a:pt x="259377" y="77752"/>
                    <a:pt x="250678" y="52142"/>
                    <a:pt x="233418" y="34708"/>
                  </a:cubicBezTo>
                  <a:cubicBezTo>
                    <a:pt x="216718" y="17833"/>
                    <a:pt x="192296" y="8749"/>
                    <a:pt x="164661" y="9169"/>
                  </a:cubicBezTo>
                  <a:cubicBezTo>
                    <a:pt x="136850" y="8679"/>
                    <a:pt x="112463" y="17833"/>
                    <a:pt x="95762" y="34708"/>
                  </a:cubicBezTo>
                  <a:cubicBezTo>
                    <a:pt x="78503" y="52142"/>
                    <a:pt x="69804" y="77752"/>
                    <a:pt x="70572" y="108812"/>
                  </a:cubicBezTo>
                  <a:lnTo>
                    <a:pt x="70747" y="115835"/>
                  </a:lnTo>
                  <a:lnTo>
                    <a:pt x="64248" y="113249"/>
                  </a:lnTo>
                  <a:cubicBezTo>
                    <a:pt x="48806" y="107065"/>
                    <a:pt x="30219" y="108777"/>
                    <a:pt x="19108" y="117372"/>
                  </a:cubicBezTo>
                  <a:cubicBezTo>
                    <a:pt x="14427" y="120936"/>
                    <a:pt x="9325" y="127050"/>
                    <a:pt x="9256" y="136762"/>
                  </a:cubicBezTo>
                  <a:close/>
                </a:path>
              </a:pathLst>
            </a:custGeom>
            <a:solidFill>
              <a:srgbClr val="A9B4EB"/>
            </a:solidFill>
            <a:ln w="3494" cap="flat">
              <a:noFill/>
              <a:prstDash val="solid"/>
              <a:miter/>
            </a:ln>
          </p:spPr>
          <p:txBody>
            <a:bodyPr rtlCol="0" anchor="ctr"/>
            <a:lstStyle/>
            <a:p>
              <a:endParaRPr lang="en-US"/>
            </a:p>
          </p:txBody>
        </p:sp>
        <p:grpSp>
          <p:nvGrpSpPr>
            <p:cNvPr id="131" name="图形 11">
              <a:extLst>
                <a:ext uri="{FF2B5EF4-FFF2-40B4-BE49-F238E27FC236}">
                  <a16:creationId xmlns:a16="http://schemas.microsoft.com/office/drawing/2014/main" id="{0D772C31-98E0-ADF8-F82B-99587ADF25C2}"/>
                </a:ext>
              </a:extLst>
            </p:cNvPr>
            <p:cNvGrpSpPr/>
            <p:nvPr/>
          </p:nvGrpSpPr>
          <p:grpSpPr>
            <a:xfrm>
              <a:off x="-754619" y="2844505"/>
              <a:ext cx="222258" cy="222258"/>
              <a:chOff x="5930452" y="1328327"/>
              <a:chExt cx="232547" cy="232547"/>
            </a:xfrm>
            <a:solidFill>
              <a:srgbClr val="A9B4EB"/>
            </a:solidFill>
          </p:grpSpPr>
          <p:sp>
            <p:nvSpPr>
              <p:cNvPr id="532" name="任意多边形: 形状 531">
                <a:extLst>
                  <a:ext uri="{FF2B5EF4-FFF2-40B4-BE49-F238E27FC236}">
                    <a16:creationId xmlns:a16="http://schemas.microsoft.com/office/drawing/2014/main" id="{0F1B3927-A02D-27DA-158B-1078EF888E97}"/>
                  </a:ext>
                </a:extLst>
              </p:cNvPr>
              <p:cNvSpPr/>
              <p:nvPr/>
            </p:nvSpPr>
            <p:spPr>
              <a:xfrm>
                <a:off x="5930452" y="1328327"/>
                <a:ext cx="232547" cy="232547"/>
              </a:xfrm>
              <a:custGeom>
                <a:avLst/>
                <a:gdLst>
                  <a:gd name="connsiteX0" fmla="*/ 116274 w 232547"/>
                  <a:gd name="connsiteY0" fmla="*/ 232548 h 232547"/>
                  <a:gd name="connsiteX1" fmla="*/ 0 w 232547"/>
                  <a:gd name="connsiteY1" fmla="*/ 116274 h 232547"/>
                  <a:gd name="connsiteX2" fmla="*/ 116274 w 232547"/>
                  <a:gd name="connsiteY2" fmla="*/ 0 h 232547"/>
                  <a:gd name="connsiteX3" fmla="*/ 232548 w 232547"/>
                  <a:gd name="connsiteY3" fmla="*/ 116274 h 232547"/>
                  <a:gd name="connsiteX4" fmla="*/ 116274 w 232547"/>
                  <a:gd name="connsiteY4" fmla="*/ 232548 h 232547"/>
                  <a:gd name="connsiteX5" fmla="*/ 116274 w 232547"/>
                  <a:gd name="connsiteY5" fmla="*/ 7617 h 232547"/>
                  <a:gd name="connsiteX6" fmla="*/ 7616 w 232547"/>
                  <a:gd name="connsiteY6" fmla="*/ 116274 h 232547"/>
                  <a:gd name="connsiteX7" fmla="*/ 116274 w 232547"/>
                  <a:gd name="connsiteY7" fmla="*/ 224931 h 232547"/>
                  <a:gd name="connsiteX8" fmla="*/ 224931 w 232547"/>
                  <a:gd name="connsiteY8" fmla="*/ 116274 h 232547"/>
                  <a:gd name="connsiteX9" fmla="*/ 116274 w 232547"/>
                  <a:gd name="connsiteY9" fmla="*/ 7617 h 2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547" h="232547">
                    <a:moveTo>
                      <a:pt x="116274" y="232548"/>
                    </a:moveTo>
                    <a:cubicBezTo>
                      <a:pt x="52163" y="232548"/>
                      <a:pt x="0" y="180385"/>
                      <a:pt x="0" y="116274"/>
                    </a:cubicBezTo>
                    <a:cubicBezTo>
                      <a:pt x="0" y="52163"/>
                      <a:pt x="52163" y="0"/>
                      <a:pt x="116274" y="0"/>
                    </a:cubicBezTo>
                    <a:cubicBezTo>
                      <a:pt x="180385" y="0"/>
                      <a:pt x="232548" y="52163"/>
                      <a:pt x="232548" y="116274"/>
                    </a:cubicBezTo>
                    <a:cubicBezTo>
                      <a:pt x="232548" y="180385"/>
                      <a:pt x="180385" y="232548"/>
                      <a:pt x="116274" y="232548"/>
                    </a:cubicBezTo>
                    <a:close/>
                    <a:moveTo>
                      <a:pt x="116274" y="7617"/>
                    </a:moveTo>
                    <a:cubicBezTo>
                      <a:pt x="56355" y="7617"/>
                      <a:pt x="7616" y="56355"/>
                      <a:pt x="7616" y="116274"/>
                    </a:cubicBezTo>
                    <a:cubicBezTo>
                      <a:pt x="7616" y="176193"/>
                      <a:pt x="56355" y="224931"/>
                      <a:pt x="116274" y="224931"/>
                    </a:cubicBezTo>
                    <a:cubicBezTo>
                      <a:pt x="176193" y="224931"/>
                      <a:pt x="224931" y="176193"/>
                      <a:pt x="224931" y="116274"/>
                    </a:cubicBezTo>
                    <a:cubicBezTo>
                      <a:pt x="224931" y="56355"/>
                      <a:pt x="176193" y="7617"/>
                      <a:pt x="116274" y="7617"/>
                    </a:cubicBezTo>
                    <a:close/>
                  </a:path>
                </a:pathLst>
              </a:custGeom>
              <a:solidFill>
                <a:srgbClr val="A9B4EB"/>
              </a:solidFill>
              <a:ln w="3494" cap="flat">
                <a:noFill/>
                <a:prstDash val="solid"/>
                <a:miter/>
              </a:ln>
            </p:spPr>
            <p:txBody>
              <a:bodyPr rtlCol="0" anchor="ctr"/>
              <a:lstStyle/>
              <a:p>
                <a:endParaRPr lang="en-US"/>
              </a:p>
            </p:txBody>
          </p:sp>
          <p:sp>
            <p:nvSpPr>
              <p:cNvPr id="533" name="任意多边形: 形状 532">
                <a:extLst>
                  <a:ext uri="{FF2B5EF4-FFF2-40B4-BE49-F238E27FC236}">
                    <a16:creationId xmlns:a16="http://schemas.microsoft.com/office/drawing/2014/main" id="{2F2F5E13-3F16-4359-D7F2-C91155974355}"/>
                  </a:ext>
                </a:extLst>
              </p:cNvPr>
              <p:cNvSpPr/>
              <p:nvPr/>
            </p:nvSpPr>
            <p:spPr>
              <a:xfrm>
                <a:off x="5989498" y="1387373"/>
                <a:ext cx="114457" cy="114457"/>
              </a:xfrm>
              <a:custGeom>
                <a:avLst/>
                <a:gdLst>
                  <a:gd name="connsiteX0" fmla="*/ 20299 w 114457"/>
                  <a:gd name="connsiteY0" fmla="*/ 114457 h 114457"/>
                  <a:gd name="connsiteX1" fmla="*/ 0 w 114457"/>
                  <a:gd name="connsiteY1" fmla="*/ 94158 h 114457"/>
                  <a:gd name="connsiteX2" fmla="*/ 36930 w 114457"/>
                  <a:gd name="connsiteY2" fmla="*/ 57229 h 114457"/>
                  <a:gd name="connsiteX3" fmla="*/ 0 w 114457"/>
                  <a:gd name="connsiteY3" fmla="*/ 20299 h 114457"/>
                  <a:gd name="connsiteX4" fmla="*/ 20299 w 114457"/>
                  <a:gd name="connsiteY4" fmla="*/ 0 h 114457"/>
                  <a:gd name="connsiteX5" fmla="*/ 57229 w 114457"/>
                  <a:gd name="connsiteY5" fmla="*/ 36930 h 114457"/>
                  <a:gd name="connsiteX6" fmla="*/ 94158 w 114457"/>
                  <a:gd name="connsiteY6" fmla="*/ 0 h 114457"/>
                  <a:gd name="connsiteX7" fmla="*/ 114457 w 114457"/>
                  <a:gd name="connsiteY7" fmla="*/ 20299 h 114457"/>
                  <a:gd name="connsiteX8" fmla="*/ 77528 w 114457"/>
                  <a:gd name="connsiteY8" fmla="*/ 57229 h 114457"/>
                  <a:gd name="connsiteX9" fmla="*/ 114457 w 114457"/>
                  <a:gd name="connsiteY9" fmla="*/ 94158 h 114457"/>
                  <a:gd name="connsiteX10" fmla="*/ 94158 w 114457"/>
                  <a:gd name="connsiteY10" fmla="*/ 114457 h 114457"/>
                  <a:gd name="connsiteX11" fmla="*/ 57229 w 114457"/>
                  <a:gd name="connsiteY11" fmla="*/ 77528 h 114457"/>
                  <a:gd name="connsiteX12" fmla="*/ 20299 w 114457"/>
                  <a:gd name="connsiteY12" fmla="*/ 114457 h 114457"/>
                  <a:gd name="connsiteX13" fmla="*/ 57229 w 114457"/>
                  <a:gd name="connsiteY13" fmla="*/ 66732 h 114457"/>
                  <a:gd name="connsiteX14" fmla="*/ 94158 w 114457"/>
                  <a:gd name="connsiteY14" fmla="*/ 103661 h 114457"/>
                  <a:gd name="connsiteX15" fmla="*/ 103661 w 114457"/>
                  <a:gd name="connsiteY15" fmla="*/ 94158 h 114457"/>
                  <a:gd name="connsiteX16" fmla="*/ 66732 w 114457"/>
                  <a:gd name="connsiteY16" fmla="*/ 57229 h 114457"/>
                  <a:gd name="connsiteX17" fmla="*/ 103661 w 114457"/>
                  <a:gd name="connsiteY17" fmla="*/ 20299 h 114457"/>
                  <a:gd name="connsiteX18" fmla="*/ 94158 w 114457"/>
                  <a:gd name="connsiteY18" fmla="*/ 10796 h 114457"/>
                  <a:gd name="connsiteX19" fmla="*/ 57229 w 114457"/>
                  <a:gd name="connsiteY19" fmla="*/ 47725 h 114457"/>
                  <a:gd name="connsiteX20" fmla="*/ 20299 w 114457"/>
                  <a:gd name="connsiteY20" fmla="*/ 10796 h 114457"/>
                  <a:gd name="connsiteX21" fmla="*/ 10796 w 114457"/>
                  <a:gd name="connsiteY21" fmla="*/ 20299 h 114457"/>
                  <a:gd name="connsiteX22" fmla="*/ 47725 w 114457"/>
                  <a:gd name="connsiteY22" fmla="*/ 57229 h 114457"/>
                  <a:gd name="connsiteX23" fmla="*/ 10796 w 114457"/>
                  <a:gd name="connsiteY23" fmla="*/ 94158 h 114457"/>
                  <a:gd name="connsiteX24" fmla="*/ 20299 w 114457"/>
                  <a:gd name="connsiteY24" fmla="*/ 103661 h 114457"/>
                  <a:gd name="connsiteX25" fmla="*/ 57229 w 114457"/>
                  <a:gd name="connsiteY25" fmla="*/ 66732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457" h="114457">
                    <a:moveTo>
                      <a:pt x="20299" y="114457"/>
                    </a:moveTo>
                    <a:lnTo>
                      <a:pt x="0" y="94158"/>
                    </a:lnTo>
                    <a:lnTo>
                      <a:pt x="36930" y="57229"/>
                    </a:lnTo>
                    <a:lnTo>
                      <a:pt x="0" y="20299"/>
                    </a:lnTo>
                    <a:lnTo>
                      <a:pt x="20299" y="0"/>
                    </a:lnTo>
                    <a:lnTo>
                      <a:pt x="57229" y="36930"/>
                    </a:lnTo>
                    <a:lnTo>
                      <a:pt x="94158" y="0"/>
                    </a:lnTo>
                    <a:lnTo>
                      <a:pt x="114457" y="20299"/>
                    </a:lnTo>
                    <a:lnTo>
                      <a:pt x="77528" y="57229"/>
                    </a:lnTo>
                    <a:lnTo>
                      <a:pt x="114457" y="94158"/>
                    </a:lnTo>
                    <a:lnTo>
                      <a:pt x="94158" y="114457"/>
                    </a:lnTo>
                    <a:lnTo>
                      <a:pt x="57229" y="77528"/>
                    </a:lnTo>
                    <a:lnTo>
                      <a:pt x="20299" y="114457"/>
                    </a:lnTo>
                    <a:close/>
                    <a:moveTo>
                      <a:pt x="57229" y="66732"/>
                    </a:moveTo>
                    <a:lnTo>
                      <a:pt x="94158" y="103661"/>
                    </a:lnTo>
                    <a:lnTo>
                      <a:pt x="103661" y="94158"/>
                    </a:lnTo>
                    <a:lnTo>
                      <a:pt x="66732" y="57229"/>
                    </a:lnTo>
                    <a:lnTo>
                      <a:pt x="103661" y="20299"/>
                    </a:lnTo>
                    <a:lnTo>
                      <a:pt x="94158" y="10796"/>
                    </a:lnTo>
                    <a:lnTo>
                      <a:pt x="57229" y="47725"/>
                    </a:lnTo>
                    <a:lnTo>
                      <a:pt x="20299" y="10796"/>
                    </a:lnTo>
                    <a:lnTo>
                      <a:pt x="10796" y="20299"/>
                    </a:lnTo>
                    <a:lnTo>
                      <a:pt x="47725" y="57229"/>
                    </a:lnTo>
                    <a:lnTo>
                      <a:pt x="10796" y="94158"/>
                    </a:lnTo>
                    <a:lnTo>
                      <a:pt x="20299" y="103661"/>
                    </a:lnTo>
                    <a:lnTo>
                      <a:pt x="57229" y="66732"/>
                    </a:lnTo>
                    <a:close/>
                  </a:path>
                </a:pathLst>
              </a:custGeom>
              <a:solidFill>
                <a:srgbClr val="A9B4EB"/>
              </a:solidFill>
              <a:ln w="3494" cap="flat">
                <a:noFill/>
                <a:prstDash val="solid"/>
                <a:miter/>
              </a:ln>
            </p:spPr>
            <p:txBody>
              <a:bodyPr rtlCol="0" anchor="ctr"/>
              <a:lstStyle/>
              <a:p>
                <a:endParaRPr lang="en-US"/>
              </a:p>
            </p:txBody>
          </p:sp>
        </p:grpSp>
        <p:sp>
          <p:nvSpPr>
            <p:cNvPr id="132" name="任意多边形: 形状 131">
              <a:extLst>
                <a:ext uri="{FF2B5EF4-FFF2-40B4-BE49-F238E27FC236}">
                  <a16:creationId xmlns:a16="http://schemas.microsoft.com/office/drawing/2014/main" id="{4ECCB02B-0EBD-CC64-0D78-BB7F3C3315F3}"/>
                </a:ext>
              </a:extLst>
            </p:cNvPr>
            <p:cNvSpPr/>
            <p:nvPr/>
          </p:nvSpPr>
          <p:spPr>
            <a:xfrm>
              <a:off x="-657882" y="2780392"/>
              <a:ext cx="898153" cy="898152"/>
            </a:xfrm>
            <a:custGeom>
              <a:avLst/>
              <a:gdLst>
                <a:gd name="connsiteX0" fmla="*/ 751798 w 939731"/>
                <a:gd name="connsiteY0" fmla="*/ 93949 h 939730"/>
                <a:gd name="connsiteX1" fmla="*/ 761022 w 939731"/>
                <a:gd name="connsiteY1" fmla="*/ 101041 h 939730"/>
                <a:gd name="connsiteX2" fmla="*/ 761860 w 939731"/>
                <a:gd name="connsiteY2" fmla="*/ 108169 h 939730"/>
                <a:gd name="connsiteX3" fmla="*/ 754733 w 939731"/>
                <a:gd name="connsiteY3" fmla="*/ 109007 h 939730"/>
                <a:gd name="connsiteX4" fmla="*/ 705156 w 939731"/>
                <a:gd name="connsiteY4" fmla="*/ 74838 h 939730"/>
                <a:gd name="connsiteX5" fmla="*/ 703409 w 939731"/>
                <a:gd name="connsiteY5" fmla="*/ 67885 h 939730"/>
                <a:gd name="connsiteX6" fmla="*/ 710362 w 939731"/>
                <a:gd name="connsiteY6" fmla="*/ 66138 h 939730"/>
                <a:gd name="connsiteX7" fmla="*/ 751798 w 939731"/>
                <a:gd name="connsiteY7" fmla="*/ 93949 h 939730"/>
                <a:gd name="connsiteX8" fmla="*/ 806162 w 939731"/>
                <a:gd name="connsiteY8" fmla="*/ 141674 h 939730"/>
                <a:gd name="connsiteX9" fmla="*/ 806756 w 939731"/>
                <a:gd name="connsiteY9" fmla="*/ 142198 h 939730"/>
                <a:gd name="connsiteX10" fmla="*/ 846725 w 939731"/>
                <a:gd name="connsiteY10" fmla="*/ 188981 h 939730"/>
                <a:gd name="connsiteX11" fmla="*/ 845677 w 939731"/>
                <a:gd name="connsiteY11" fmla="*/ 196073 h 939730"/>
                <a:gd name="connsiteX12" fmla="*/ 838585 w 939731"/>
                <a:gd name="connsiteY12" fmla="*/ 195025 h 939730"/>
                <a:gd name="connsiteX13" fmla="*/ 799489 w 939731"/>
                <a:gd name="connsiteY13" fmla="*/ 149256 h 939730"/>
                <a:gd name="connsiteX14" fmla="*/ 799594 w 939731"/>
                <a:gd name="connsiteY14" fmla="*/ 142094 h 939730"/>
                <a:gd name="connsiteX15" fmla="*/ 806162 w 939731"/>
                <a:gd name="connsiteY15" fmla="*/ 141674 h 939730"/>
                <a:gd name="connsiteX16" fmla="*/ 656662 w 939731"/>
                <a:gd name="connsiteY16" fmla="*/ 38712 h 939730"/>
                <a:gd name="connsiteX17" fmla="*/ 658269 w 939731"/>
                <a:gd name="connsiteY17" fmla="*/ 44791 h 939730"/>
                <a:gd name="connsiteX18" fmla="*/ 651596 w 939731"/>
                <a:gd name="connsiteY18" fmla="*/ 47446 h 939730"/>
                <a:gd name="connsiteX19" fmla="*/ 594891 w 939731"/>
                <a:gd name="connsiteY19" fmla="*/ 27322 h 939730"/>
                <a:gd name="connsiteX20" fmla="*/ 591398 w 939731"/>
                <a:gd name="connsiteY20" fmla="*/ 21068 h 939730"/>
                <a:gd name="connsiteX21" fmla="*/ 597651 w 939731"/>
                <a:gd name="connsiteY21" fmla="*/ 17574 h 939730"/>
                <a:gd name="connsiteX22" fmla="*/ 655614 w 939731"/>
                <a:gd name="connsiteY22" fmla="*/ 38153 h 939730"/>
                <a:gd name="connsiteX23" fmla="*/ 656662 w 939731"/>
                <a:gd name="connsiteY23" fmla="*/ 38712 h 939730"/>
                <a:gd name="connsiteX24" fmla="*/ 878833 w 939731"/>
                <a:gd name="connsiteY24" fmla="*/ 239047 h 939730"/>
                <a:gd name="connsiteX25" fmla="*/ 880231 w 939731"/>
                <a:gd name="connsiteY25" fmla="*/ 240619 h 939730"/>
                <a:gd name="connsiteX26" fmla="*/ 906609 w 939731"/>
                <a:gd name="connsiteY26" fmla="*/ 296206 h 939730"/>
                <a:gd name="connsiteX27" fmla="*/ 903744 w 939731"/>
                <a:gd name="connsiteY27" fmla="*/ 302809 h 939730"/>
                <a:gd name="connsiteX28" fmla="*/ 897141 w 939731"/>
                <a:gd name="connsiteY28" fmla="*/ 299944 h 939730"/>
                <a:gd name="connsiteX29" fmla="*/ 871322 w 939731"/>
                <a:gd name="connsiteY29" fmla="*/ 245545 h 939730"/>
                <a:gd name="connsiteX30" fmla="*/ 873278 w 939731"/>
                <a:gd name="connsiteY30" fmla="*/ 238628 h 939730"/>
                <a:gd name="connsiteX31" fmla="*/ 878833 w 939731"/>
                <a:gd name="connsiteY31" fmla="*/ 239047 h 939730"/>
                <a:gd name="connsiteX32" fmla="*/ 539794 w 939731"/>
                <a:gd name="connsiteY32" fmla="*/ 5730 h 939730"/>
                <a:gd name="connsiteX33" fmla="*/ 541785 w 939731"/>
                <a:gd name="connsiteY33" fmla="*/ 10517 h 939730"/>
                <a:gd name="connsiteX34" fmla="*/ 536021 w 939731"/>
                <a:gd name="connsiteY34" fmla="*/ 14814 h 939730"/>
                <a:gd name="connsiteX35" fmla="*/ 475997 w 939731"/>
                <a:gd name="connsiteY35" fmla="*/ 10132 h 939730"/>
                <a:gd name="connsiteX36" fmla="*/ 471001 w 939731"/>
                <a:gd name="connsiteY36" fmla="*/ 4997 h 939730"/>
                <a:gd name="connsiteX37" fmla="*/ 476137 w 939731"/>
                <a:gd name="connsiteY37" fmla="*/ 0 h 939730"/>
                <a:gd name="connsiteX38" fmla="*/ 537488 w 939731"/>
                <a:gd name="connsiteY38" fmla="*/ 4787 h 939730"/>
                <a:gd name="connsiteX39" fmla="*/ 539794 w 939731"/>
                <a:gd name="connsiteY39" fmla="*/ 5730 h 939730"/>
                <a:gd name="connsiteX40" fmla="*/ 923624 w 939731"/>
                <a:gd name="connsiteY40" fmla="*/ 351967 h 939730"/>
                <a:gd name="connsiteX41" fmla="*/ 925510 w 939731"/>
                <a:gd name="connsiteY41" fmla="*/ 354797 h 939730"/>
                <a:gd name="connsiteX42" fmla="*/ 936621 w 939731"/>
                <a:gd name="connsiteY42" fmla="*/ 415310 h 939730"/>
                <a:gd name="connsiteX43" fmla="*/ 932184 w 939731"/>
                <a:gd name="connsiteY43" fmla="*/ 420935 h 939730"/>
                <a:gd name="connsiteX44" fmla="*/ 926559 w 939731"/>
                <a:gd name="connsiteY44" fmla="*/ 416497 h 939730"/>
                <a:gd name="connsiteX45" fmla="*/ 915693 w 939731"/>
                <a:gd name="connsiteY45" fmla="*/ 357277 h 939730"/>
                <a:gd name="connsiteX46" fmla="*/ 919361 w 939731"/>
                <a:gd name="connsiteY46" fmla="*/ 351128 h 939730"/>
                <a:gd name="connsiteX47" fmla="*/ 923624 w 939731"/>
                <a:gd name="connsiteY47" fmla="*/ 351967 h 939730"/>
                <a:gd name="connsiteX48" fmla="*/ 418349 w 939731"/>
                <a:gd name="connsiteY48" fmla="*/ 4193 h 939730"/>
                <a:gd name="connsiteX49" fmla="*/ 420341 w 939731"/>
                <a:gd name="connsiteY49" fmla="*/ 7652 h 939730"/>
                <a:gd name="connsiteX50" fmla="*/ 415903 w 939731"/>
                <a:gd name="connsiteY50" fmla="*/ 13277 h 939730"/>
                <a:gd name="connsiteX51" fmla="*/ 356718 w 939731"/>
                <a:gd name="connsiteY51" fmla="*/ 24247 h 939730"/>
                <a:gd name="connsiteX52" fmla="*/ 350534 w 939731"/>
                <a:gd name="connsiteY52" fmla="*/ 20579 h 939730"/>
                <a:gd name="connsiteX53" fmla="*/ 354203 w 939731"/>
                <a:gd name="connsiteY53" fmla="*/ 14395 h 939730"/>
                <a:gd name="connsiteX54" fmla="*/ 414716 w 939731"/>
                <a:gd name="connsiteY54" fmla="*/ 3215 h 939730"/>
                <a:gd name="connsiteX55" fmla="*/ 418349 w 939731"/>
                <a:gd name="connsiteY55" fmla="*/ 4193 h 939730"/>
                <a:gd name="connsiteX56" fmla="*/ 937704 w 939731"/>
                <a:gd name="connsiteY56" fmla="*/ 472608 h 939730"/>
                <a:gd name="connsiteX57" fmla="*/ 939730 w 939731"/>
                <a:gd name="connsiteY57" fmla="*/ 476731 h 939730"/>
                <a:gd name="connsiteX58" fmla="*/ 934874 w 939731"/>
                <a:gd name="connsiteY58" fmla="*/ 538047 h 939730"/>
                <a:gd name="connsiteX59" fmla="*/ 929109 w 939731"/>
                <a:gd name="connsiteY59" fmla="*/ 542344 h 939730"/>
                <a:gd name="connsiteX60" fmla="*/ 924812 w 939731"/>
                <a:gd name="connsiteY60" fmla="*/ 536580 h 939730"/>
                <a:gd name="connsiteX61" fmla="*/ 929563 w 939731"/>
                <a:gd name="connsiteY61" fmla="*/ 476591 h 939730"/>
                <a:gd name="connsiteX62" fmla="*/ 934699 w 939731"/>
                <a:gd name="connsiteY62" fmla="*/ 471595 h 939730"/>
                <a:gd name="connsiteX63" fmla="*/ 937704 w 939731"/>
                <a:gd name="connsiteY63" fmla="*/ 472608 h 939730"/>
                <a:gd name="connsiteX64" fmla="*/ 300573 w 939731"/>
                <a:gd name="connsiteY64" fmla="*/ 34030 h 939730"/>
                <a:gd name="connsiteX65" fmla="*/ 302250 w 939731"/>
                <a:gd name="connsiteY65" fmla="*/ 36196 h 939730"/>
                <a:gd name="connsiteX66" fmla="*/ 299420 w 939731"/>
                <a:gd name="connsiteY66" fmla="*/ 42800 h 939730"/>
                <a:gd name="connsiteX67" fmla="*/ 245056 w 939731"/>
                <a:gd name="connsiteY67" fmla="*/ 68689 h 939730"/>
                <a:gd name="connsiteX68" fmla="*/ 238138 w 939731"/>
                <a:gd name="connsiteY68" fmla="*/ 66732 h 939730"/>
                <a:gd name="connsiteX69" fmla="*/ 240095 w 939731"/>
                <a:gd name="connsiteY69" fmla="*/ 59814 h 939730"/>
                <a:gd name="connsiteX70" fmla="*/ 295647 w 939731"/>
                <a:gd name="connsiteY70" fmla="*/ 33366 h 939730"/>
                <a:gd name="connsiteX71" fmla="*/ 300573 w 939731"/>
                <a:gd name="connsiteY71" fmla="*/ 34030 h 939730"/>
                <a:gd name="connsiteX72" fmla="*/ 920200 w 939731"/>
                <a:gd name="connsiteY72" fmla="*/ 592725 h 939730"/>
                <a:gd name="connsiteX73" fmla="*/ 922052 w 939731"/>
                <a:gd name="connsiteY73" fmla="*/ 598176 h 939730"/>
                <a:gd name="connsiteX74" fmla="*/ 901403 w 939731"/>
                <a:gd name="connsiteY74" fmla="*/ 656138 h 939730"/>
                <a:gd name="connsiteX75" fmla="*/ 894730 w 939731"/>
                <a:gd name="connsiteY75" fmla="*/ 658793 h 939730"/>
                <a:gd name="connsiteX76" fmla="*/ 892075 w 939731"/>
                <a:gd name="connsiteY76" fmla="*/ 652120 h 939730"/>
                <a:gd name="connsiteX77" fmla="*/ 912269 w 939731"/>
                <a:gd name="connsiteY77" fmla="*/ 595415 h 939730"/>
                <a:gd name="connsiteX78" fmla="*/ 918523 w 939731"/>
                <a:gd name="connsiteY78" fmla="*/ 591922 h 939730"/>
                <a:gd name="connsiteX79" fmla="*/ 920200 w 939731"/>
                <a:gd name="connsiteY79" fmla="*/ 592725 h 939730"/>
                <a:gd name="connsiteX80" fmla="*/ 872020 w 939731"/>
                <a:gd name="connsiteY80" fmla="*/ 704178 h 939730"/>
                <a:gd name="connsiteX81" fmla="*/ 873313 w 939731"/>
                <a:gd name="connsiteY81" fmla="*/ 710851 h 939730"/>
                <a:gd name="connsiteX82" fmla="*/ 845782 w 939731"/>
                <a:gd name="connsiteY82" fmla="*/ 751798 h 939730"/>
                <a:gd name="connsiteX83" fmla="*/ 838340 w 939731"/>
                <a:gd name="connsiteY83" fmla="*/ 761476 h 939730"/>
                <a:gd name="connsiteX84" fmla="*/ 831212 w 939731"/>
                <a:gd name="connsiteY84" fmla="*/ 762315 h 939730"/>
                <a:gd name="connsiteX85" fmla="*/ 830374 w 939731"/>
                <a:gd name="connsiteY85" fmla="*/ 755187 h 939730"/>
                <a:gd name="connsiteX86" fmla="*/ 837676 w 939731"/>
                <a:gd name="connsiteY86" fmla="*/ 745719 h 939730"/>
                <a:gd name="connsiteX87" fmla="*/ 864613 w 939731"/>
                <a:gd name="connsiteY87" fmla="*/ 705645 h 939730"/>
                <a:gd name="connsiteX88" fmla="*/ 871566 w 939731"/>
                <a:gd name="connsiteY88" fmla="*/ 703898 h 939730"/>
                <a:gd name="connsiteX89" fmla="*/ 872020 w 939731"/>
                <a:gd name="connsiteY89" fmla="*/ 704178 h 939730"/>
                <a:gd name="connsiteX90" fmla="*/ 796659 w 939731"/>
                <a:gd name="connsiteY90" fmla="*/ 799419 h 939730"/>
                <a:gd name="connsiteX91" fmla="*/ 797253 w 939731"/>
                <a:gd name="connsiteY91" fmla="*/ 799943 h 939730"/>
                <a:gd name="connsiteX92" fmla="*/ 797148 w 939731"/>
                <a:gd name="connsiteY92" fmla="*/ 807105 h 939730"/>
                <a:gd name="connsiteX93" fmla="*/ 750331 w 939731"/>
                <a:gd name="connsiteY93" fmla="*/ 847005 h 939730"/>
                <a:gd name="connsiteX94" fmla="*/ 743238 w 939731"/>
                <a:gd name="connsiteY94" fmla="*/ 845956 h 939730"/>
                <a:gd name="connsiteX95" fmla="*/ 744287 w 939731"/>
                <a:gd name="connsiteY95" fmla="*/ 838864 h 939730"/>
                <a:gd name="connsiteX96" fmla="*/ 790091 w 939731"/>
                <a:gd name="connsiteY96" fmla="*/ 799838 h 939730"/>
                <a:gd name="connsiteX97" fmla="*/ 796659 w 939731"/>
                <a:gd name="connsiteY97" fmla="*/ 799419 h 939730"/>
                <a:gd name="connsiteX98" fmla="*/ 699216 w 939731"/>
                <a:gd name="connsiteY98" fmla="*/ 871950 h 939730"/>
                <a:gd name="connsiteX99" fmla="*/ 700614 w 939731"/>
                <a:gd name="connsiteY99" fmla="*/ 873558 h 939730"/>
                <a:gd name="connsiteX100" fmla="*/ 698657 w 939731"/>
                <a:gd name="connsiteY100" fmla="*/ 880475 h 939730"/>
                <a:gd name="connsiteX101" fmla="*/ 643036 w 939731"/>
                <a:gd name="connsiteY101" fmla="*/ 906784 h 939730"/>
                <a:gd name="connsiteX102" fmla="*/ 636433 w 939731"/>
                <a:gd name="connsiteY102" fmla="*/ 903919 h 939730"/>
                <a:gd name="connsiteX103" fmla="*/ 639298 w 939731"/>
                <a:gd name="connsiteY103" fmla="*/ 897316 h 939730"/>
                <a:gd name="connsiteX104" fmla="*/ 693731 w 939731"/>
                <a:gd name="connsiteY104" fmla="*/ 871566 h 939730"/>
                <a:gd name="connsiteX105" fmla="*/ 699216 w 939731"/>
                <a:gd name="connsiteY105" fmla="*/ 871950 h 939730"/>
                <a:gd name="connsiteX106" fmla="*/ 13102 w 939731"/>
                <a:gd name="connsiteY106" fmla="*/ 397212 h 939730"/>
                <a:gd name="connsiteX107" fmla="*/ 15094 w 939731"/>
                <a:gd name="connsiteY107" fmla="*/ 402033 h 939730"/>
                <a:gd name="connsiteX108" fmla="*/ 10167 w 939731"/>
                <a:gd name="connsiteY108" fmla="*/ 462022 h 939730"/>
                <a:gd name="connsiteX109" fmla="*/ 4997 w 939731"/>
                <a:gd name="connsiteY109" fmla="*/ 467018 h 939730"/>
                <a:gd name="connsiteX110" fmla="*/ 0 w 939731"/>
                <a:gd name="connsiteY110" fmla="*/ 461847 h 939730"/>
                <a:gd name="connsiteX111" fmla="*/ 5031 w 939731"/>
                <a:gd name="connsiteY111" fmla="*/ 400531 h 939730"/>
                <a:gd name="connsiteX112" fmla="*/ 10796 w 939731"/>
                <a:gd name="connsiteY112" fmla="*/ 396268 h 939730"/>
                <a:gd name="connsiteX113" fmla="*/ 13102 w 939731"/>
                <a:gd name="connsiteY113" fmla="*/ 397212 h 939730"/>
                <a:gd name="connsiteX114" fmla="*/ 586227 w 939731"/>
                <a:gd name="connsiteY114" fmla="*/ 916601 h 939730"/>
                <a:gd name="connsiteX115" fmla="*/ 588113 w 939731"/>
                <a:gd name="connsiteY115" fmla="*/ 919431 h 939730"/>
                <a:gd name="connsiteX116" fmla="*/ 584410 w 939731"/>
                <a:gd name="connsiteY116" fmla="*/ 925580 h 939730"/>
                <a:gd name="connsiteX117" fmla="*/ 523897 w 939731"/>
                <a:gd name="connsiteY117" fmla="*/ 936621 h 939730"/>
                <a:gd name="connsiteX118" fmla="*/ 518272 w 939731"/>
                <a:gd name="connsiteY118" fmla="*/ 932149 h 939730"/>
                <a:gd name="connsiteX119" fmla="*/ 522744 w 939731"/>
                <a:gd name="connsiteY119" fmla="*/ 926524 h 939730"/>
                <a:gd name="connsiteX120" fmla="*/ 581964 w 939731"/>
                <a:gd name="connsiteY120" fmla="*/ 915728 h 939730"/>
                <a:gd name="connsiteX121" fmla="*/ 586227 w 939731"/>
                <a:gd name="connsiteY121" fmla="*/ 916601 h 939730"/>
                <a:gd name="connsiteX122" fmla="*/ 11111 w 939731"/>
                <a:gd name="connsiteY122" fmla="*/ 518656 h 939730"/>
                <a:gd name="connsiteX123" fmla="*/ 13102 w 939731"/>
                <a:gd name="connsiteY123" fmla="*/ 522150 h 939730"/>
                <a:gd name="connsiteX124" fmla="*/ 23828 w 939731"/>
                <a:gd name="connsiteY124" fmla="*/ 581405 h 939730"/>
                <a:gd name="connsiteX125" fmla="*/ 20125 w 939731"/>
                <a:gd name="connsiteY125" fmla="*/ 587554 h 939730"/>
                <a:gd name="connsiteX126" fmla="*/ 13976 w 939731"/>
                <a:gd name="connsiteY126" fmla="*/ 583851 h 939730"/>
                <a:gd name="connsiteX127" fmla="*/ 3005 w 939731"/>
                <a:gd name="connsiteY127" fmla="*/ 523303 h 939730"/>
                <a:gd name="connsiteX128" fmla="*/ 7477 w 939731"/>
                <a:gd name="connsiteY128" fmla="*/ 517678 h 939730"/>
                <a:gd name="connsiteX129" fmla="*/ 11111 w 939731"/>
                <a:gd name="connsiteY129" fmla="*/ 518656 h 939730"/>
                <a:gd name="connsiteX130" fmla="*/ 465550 w 939731"/>
                <a:gd name="connsiteY130" fmla="*/ 930577 h 939730"/>
                <a:gd name="connsiteX131" fmla="*/ 467577 w 939731"/>
                <a:gd name="connsiteY131" fmla="*/ 934734 h 939730"/>
                <a:gd name="connsiteX132" fmla="*/ 462441 w 939731"/>
                <a:gd name="connsiteY132" fmla="*/ 939730 h 939730"/>
                <a:gd name="connsiteX133" fmla="*/ 401160 w 939731"/>
                <a:gd name="connsiteY133" fmla="*/ 934804 h 939730"/>
                <a:gd name="connsiteX134" fmla="*/ 396862 w 939731"/>
                <a:gd name="connsiteY134" fmla="*/ 929039 h 939730"/>
                <a:gd name="connsiteX135" fmla="*/ 402627 w 939731"/>
                <a:gd name="connsiteY135" fmla="*/ 924742 h 939730"/>
                <a:gd name="connsiteX136" fmla="*/ 462616 w 939731"/>
                <a:gd name="connsiteY136" fmla="*/ 929563 h 939730"/>
                <a:gd name="connsiteX137" fmla="*/ 465550 w 939731"/>
                <a:gd name="connsiteY137" fmla="*/ 930577 h 939730"/>
                <a:gd name="connsiteX138" fmla="*/ 40529 w 939731"/>
                <a:gd name="connsiteY138" fmla="*/ 636538 h 939730"/>
                <a:gd name="connsiteX139" fmla="*/ 42206 w 939731"/>
                <a:gd name="connsiteY139" fmla="*/ 638739 h 939730"/>
                <a:gd name="connsiteX140" fmla="*/ 67885 w 939731"/>
                <a:gd name="connsiteY140" fmla="*/ 693207 h 939730"/>
                <a:gd name="connsiteX141" fmla="*/ 65894 w 939731"/>
                <a:gd name="connsiteY141" fmla="*/ 700125 h 939730"/>
                <a:gd name="connsiteX142" fmla="*/ 58976 w 939731"/>
                <a:gd name="connsiteY142" fmla="*/ 698133 h 939730"/>
                <a:gd name="connsiteX143" fmla="*/ 32737 w 939731"/>
                <a:gd name="connsiteY143" fmla="*/ 642477 h 939730"/>
                <a:gd name="connsiteX144" fmla="*/ 35602 w 939731"/>
                <a:gd name="connsiteY144" fmla="*/ 635909 h 939730"/>
                <a:gd name="connsiteX145" fmla="*/ 40529 w 939731"/>
                <a:gd name="connsiteY145" fmla="*/ 636538 h 939730"/>
                <a:gd name="connsiteX146" fmla="*/ 345468 w 939731"/>
                <a:gd name="connsiteY146" fmla="*/ 912933 h 939730"/>
                <a:gd name="connsiteX147" fmla="*/ 347285 w 939731"/>
                <a:gd name="connsiteY147" fmla="*/ 918383 h 939730"/>
                <a:gd name="connsiteX148" fmla="*/ 340996 w 939731"/>
                <a:gd name="connsiteY148" fmla="*/ 921877 h 939730"/>
                <a:gd name="connsiteX149" fmla="*/ 283069 w 939731"/>
                <a:gd name="connsiteY149" fmla="*/ 901159 h 939730"/>
                <a:gd name="connsiteX150" fmla="*/ 280448 w 939731"/>
                <a:gd name="connsiteY150" fmla="*/ 894486 h 939730"/>
                <a:gd name="connsiteX151" fmla="*/ 287122 w 939731"/>
                <a:gd name="connsiteY151" fmla="*/ 891865 h 939730"/>
                <a:gd name="connsiteX152" fmla="*/ 343791 w 939731"/>
                <a:gd name="connsiteY152" fmla="*/ 912129 h 939730"/>
                <a:gd name="connsiteX153" fmla="*/ 345468 w 939731"/>
                <a:gd name="connsiteY153" fmla="*/ 912933 h 939730"/>
                <a:gd name="connsiteX154" fmla="*/ 99469 w 939731"/>
                <a:gd name="connsiteY154" fmla="*/ 742749 h 939730"/>
                <a:gd name="connsiteX155" fmla="*/ 100482 w 939731"/>
                <a:gd name="connsiteY155" fmla="*/ 743798 h 939730"/>
                <a:gd name="connsiteX156" fmla="*/ 139473 w 939731"/>
                <a:gd name="connsiteY156" fmla="*/ 789671 h 939730"/>
                <a:gd name="connsiteX157" fmla="*/ 139368 w 939731"/>
                <a:gd name="connsiteY157" fmla="*/ 796834 h 939730"/>
                <a:gd name="connsiteX158" fmla="*/ 132206 w 939731"/>
                <a:gd name="connsiteY158" fmla="*/ 796729 h 939730"/>
                <a:gd name="connsiteX159" fmla="*/ 92342 w 939731"/>
                <a:gd name="connsiteY159" fmla="*/ 749842 h 939730"/>
                <a:gd name="connsiteX160" fmla="*/ 93390 w 939731"/>
                <a:gd name="connsiteY160" fmla="*/ 742749 h 939730"/>
                <a:gd name="connsiteX161" fmla="*/ 99469 w 939731"/>
                <a:gd name="connsiteY161" fmla="*/ 742749 h 939730"/>
                <a:gd name="connsiteX162" fmla="*/ 234086 w 939731"/>
                <a:gd name="connsiteY162" fmla="*/ 864613 h 939730"/>
                <a:gd name="connsiteX163" fmla="*/ 235378 w 939731"/>
                <a:gd name="connsiteY163" fmla="*/ 871287 h 939730"/>
                <a:gd name="connsiteX164" fmla="*/ 228426 w 939731"/>
                <a:gd name="connsiteY164" fmla="*/ 873034 h 939730"/>
                <a:gd name="connsiteX165" fmla="*/ 177870 w 939731"/>
                <a:gd name="connsiteY165" fmla="*/ 838026 h 939730"/>
                <a:gd name="connsiteX166" fmla="*/ 177032 w 939731"/>
                <a:gd name="connsiteY166" fmla="*/ 830898 h 939730"/>
                <a:gd name="connsiteX167" fmla="*/ 184159 w 939731"/>
                <a:gd name="connsiteY167" fmla="*/ 830060 h 939730"/>
                <a:gd name="connsiteX168" fmla="*/ 233666 w 939731"/>
                <a:gd name="connsiteY168" fmla="*/ 864334 h 939730"/>
                <a:gd name="connsiteX169" fmla="*/ 234086 w 939731"/>
                <a:gd name="connsiteY169" fmla="*/ 86461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939731" h="939730">
                  <a:moveTo>
                    <a:pt x="751798" y="93949"/>
                  </a:moveTo>
                  <a:cubicBezTo>
                    <a:pt x="754908" y="96290"/>
                    <a:pt x="757982" y="98666"/>
                    <a:pt x="761022" y="101041"/>
                  </a:cubicBezTo>
                  <a:cubicBezTo>
                    <a:pt x="763223" y="102788"/>
                    <a:pt x="763607" y="105968"/>
                    <a:pt x="761860" y="108169"/>
                  </a:cubicBezTo>
                  <a:cubicBezTo>
                    <a:pt x="760114" y="110370"/>
                    <a:pt x="756829" y="110614"/>
                    <a:pt x="754733" y="109007"/>
                  </a:cubicBezTo>
                  <a:cubicBezTo>
                    <a:pt x="739011" y="96639"/>
                    <a:pt x="722276" y="85075"/>
                    <a:pt x="705156" y="74838"/>
                  </a:cubicBezTo>
                  <a:cubicBezTo>
                    <a:pt x="702745" y="73370"/>
                    <a:pt x="701977" y="70296"/>
                    <a:pt x="703409" y="67885"/>
                  </a:cubicBezTo>
                  <a:cubicBezTo>
                    <a:pt x="704841" y="65474"/>
                    <a:pt x="707951" y="64706"/>
                    <a:pt x="710362" y="66138"/>
                  </a:cubicBezTo>
                  <a:cubicBezTo>
                    <a:pt x="724582" y="74593"/>
                    <a:pt x="738522" y="83957"/>
                    <a:pt x="751798" y="93949"/>
                  </a:cubicBezTo>
                  <a:close/>
                  <a:moveTo>
                    <a:pt x="806162" y="141674"/>
                  </a:moveTo>
                  <a:cubicBezTo>
                    <a:pt x="806372" y="141814"/>
                    <a:pt x="806581" y="141989"/>
                    <a:pt x="806756" y="142198"/>
                  </a:cubicBezTo>
                  <a:cubicBezTo>
                    <a:pt x="821046" y="156872"/>
                    <a:pt x="834497" y="172595"/>
                    <a:pt x="846725" y="188981"/>
                  </a:cubicBezTo>
                  <a:cubicBezTo>
                    <a:pt x="848402" y="191217"/>
                    <a:pt x="847948" y="194396"/>
                    <a:pt x="845677" y="196073"/>
                  </a:cubicBezTo>
                  <a:cubicBezTo>
                    <a:pt x="843441" y="197750"/>
                    <a:pt x="840262" y="197261"/>
                    <a:pt x="838585" y="195025"/>
                  </a:cubicBezTo>
                  <a:cubicBezTo>
                    <a:pt x="826636" y="178988"/>
                    <a:pt x="813499" y="163616"/>
                    <a:pt x="799489" y="149256"/>
                  </a:cubicBezTo>
                  <a:cubicBezTo>
                    <a:pt x="797532" y="147264"/>
                    <a:pt x="797567" y="144015"/>
                    <a:pt x="799594" y="142094"/>
                  </a:cubicBezTo>
                  <a:cubicBezTo>
                    <a:pt x="801410" y="140312"/>
                    <a:pt x="804205" y="140207"/>
                    <a:pt x="806162" y="141674"/>
                  </a:cubicBezTo>
                  <a:close/>
                  <a:moveTo>
                    <a:pt x="656662" y="38712"/>
                  </a:moveTo>
                  <a:cubicBezTo>
                    <a:pt x="658479" y="40074"/>
                    <a:pt x="659212" y="42590"/>
                    <a:pt x="658269" y="44791"/>
                  </a:cubicBezTo>
                  <a:cubicBezTo>
                    <a:pt x="657151" y="47376"/>
                    <a:pt x="654181" y="48564"/>
                    <a:pt x="651596" y="47446"/>
                  </a:cubicBezTo>
                  <a:cubicBezTo>
                    <a:pt x="633218" y="39515"/>
                    <a:pt x="614142" y="32737"/>
                    <a:pt x="594891" y="27322"/>
                  </a:cubicBezTo>
                  <a:cubicBezTo>
                    <a:pt x="592201" y="26553"/>
                    <a:pt x="590629" y="23758"/>
                    <a:pt x="591398" y="21068"/>
                  </a:cubicBezTo>
                  <a:cubicBezTo>
                    <a:pt x="592166" y="18378"/>
                    <a:pt x="594961" y="16806"/>
                    <a:pt x="597651" y="17574"/>
                  </a:cubicBezTo>
                  <a:cubicBezTo>
                    <a:pt x="617322" y="23129"/>
                    <a:pt x="636852" y="30047"/>
                    <a:pt x="655614" y="38153"/>
                  </a:cubicBezTo>
                  <a:cubicBezTo>
                    <a:pt x="655998" y="38293"/>
                    <a:pt x="656347" y="38467"/>
                    <a:pt x="656662" y="38712"/>
                  </a:cubicBezTo>
                  <a:close/>
                  <a:moveTo>
                    <a:pt x="878833" y="239047"/>
                  </a:moveTo>
                  <a:cubicBezTo>
                    <a:pt x="879392" y="239466"/>
                    <a:pt x="879846" y="239990"/>
                    <a:pt x="880231" y="240619"/>
                  </a:cubicBezTo>
                  <a:cubicBezTo>
                    <a:pt x="890188" y="258472"/>
                    <a:pt x="899062" y="277164"/>
                    <a:pt x="906609" y="296206"/>
                  </a:cubicBezTo>
                  <a:cubicBezTo>
                    <a:pt x="907657" y="298826"/>
                    <a:pt x="906364" y="301761"/>
                    <a:pt x="903744" y="302809"/>
                  </a:cubicBezTo>
                  <a:cubicBezTo>
                    <a:pt x="901124" y="303857"/>
                    <a:pt x="898189" y="302564"/>
                    <a:pt x="897141" y="299944"/>
                  </a:cubicBezTo>
                  <a:cubicBezTo>
                    <a:pt x="889769" y="281322"/>
                    <a:pt x="881069" y="263014"/>
                    <a:pt x="871322" y="245545"/>
                  </a:cubicBezTo>
                  <a:cubicBezTo>
                    <a:pt x="869959" y="243100"/>
                    <a:pt x="870832" y="239990"/>
                    <a:pt x="873278" y="238628"/>
                  </a:cubicBezTo>
                  <a:cubicBezTo>
                    <a:pt x="875095" y="237649"/>
                    <a:pt x="877261" y="237894"/>
                    <a:pt x="878833" y="239047"/>
                  </a:cubicBezTo>
                  <a:close/>
                  <a:moveTo>
                    <a:pt x="539794" y="5730"/>
                  </a:moveTo>
                  <a:cubicBezTo>
                    <a:pt x="541226" y="6813"/>
                    <a:pt x="542065" y="8630"/>
                    <a:pt x="541785" y="10517"/>
                  </a:cubicBezTo>
                  <a:cubicBezTo>
                    <a:pt x="541401" y="13277"/>
                    <a:pt x="538816" y="15233"/>
                    <a:pt x="536021" y="14814"/>
                  </a:cubicBezTo>
                  <a:cubicBezTo>
                    <a:pt x="516211" y="11949"/>
                    <a:pt x="496051" y="10377"/>
                    <a:pt x="475997" y="10132"/>
                  </a:cubicBezTo>
                  <a:cubicBezTo>
                    <a:pt x="473202" y="10098"/>
                    <a:pt x="470966" y="7792"/>
                    <a:pt x="471001" y="4997"/>
                  </a:cubicBezTo>
                  <a:cubicBezTo>
                    <a:pt x="471036" y="2202"/>
                    <a:pt x="473342" y="-35"/>
                    <a:pt x="476137" y="0"/>
                  </a:cubicBezTo>
                  <a:cubicBezTo>
                    <a:pt x="496610" y="245"/>
                    <a:pt x="517259" y="1852"/>
                    <a:pt x="537488" y="4787"/>
                  </a:cubicBezTo>
                  <a:cubicBezTo>
                    <a:pt x="538361" y="4892"/>
                    <a:pt x="539130" y="5241"/>
                    <a:pt x="539794" y="5730"/>
                  </a:cubicBezTo>
                  <a:close/>
                  <a:moveTo>
                    <a:pt x="923624" y="351967"/>
                  </a:moveTo>
                  <a:cubicBezTo>
                    <a:pt x="924532" y="352631"/>
                    <a:pt x="925196" y="353609"/>
                    <a:pt x="925510" y="354797"/>
                  </a:cubicBezTo>
                  <a:cubicBezTo>
                    <a:pt x="930507" y="374642"/>
                    <a:pt x="934245" y="394976"/>
                    <a:pt x="936621" y="415310"/>
                  </a:cubicBezTo>
                  <a:cubicBezTo>
                    <a:pt x="936935" y="418105"/>
                    <a:pt x="934944" y="420620"/>
                    <a:pt x="932184" y="420935"/>
                  </a:cubicBezTo>
                  <a:cubicBezTo>
                    <a:pt x="929424" y="421249"/>
                    <a:pt x="926873" y="419258"/>
                    <a:pt x="926559" y="416497"/>
                  </a:cubicBezTo>
                  <a:cubicBezTo>
                    <a:pt x="924253" y="396618"/>
                    <a:pt x="920584" y="376703"/>
                    <a:pt x="915693" y="357277"/>
                  </a:cubicBezTo>
                  <a:cubicBezTo>
                    <a:pt x="914994" y="354552"/>
                    <a:pt x="916671" y="351792"/>
                    <a:pt x="919361" y="351128"/>
                  </a:cubicBezTo>
                  <a:cubicBezTo>
                    <a:pt x="920864" y="350744"/>
                    <a:pt x="922436" y="351093"/>
                    <a:pt x="923624" y="351967"/>
                  </a:cubicBezTo>
                  <a:close/>
                  <a:moveTo>
                    <a:pt x="418349" y="4193"/>
                  </a:moveTo>
                  <a:cubicBezTo>
                    <a:pt x="419432" y="4997"/>
                    <a:pt x="420166" y="6219"/>
                    <a:pt x="420341" y="7652"/>
                  </a:cubicBezTo>
                  <a:cubicBezTo>
                    <a:pt x="420655" y="10447"/>
                    <a:pt x="418699" y="12962"/>
                    <a:pt x="415903" y="13277"/>
                  </a:cubicBezTo>
                  <a:cubicBezTo>
                    <a:pt x="396024" y="15618"/>
                    <a:pt x="376109" y="19321"/>
                    <a:pt x="356718" y="24247"/>
                  </a:cubicBezTo>
                  <a:cubicBezTo>
                    <a:pt x="353993" y="24946"/>
                    <a:pt x="351233" y="23269"/>
                    <a:pt x="350534" y="20579"/>
                  </a:cubicBezTo>
                  <a:cubicBezTo>
                    <a:pt x="349836" y="17854"/>
                    <a:pt x="351478" y="15094"/>
                    <a:pt x="354203" y="14395"/>
                  </a:cubicBezTo>
                  <a:cubicBezTo>
                    <a:pt x="374013" y="9364"/>
                    <a:pt x="394382" y="5590"/>
                    <a:pt x="414716" y="3215"/>
                  </a:cubicBezTo>
                  <a:cubicBezTo>
                    <a:pt x="416043" y="3040"/>
                    <a:pt x="417336" y="3424"/>
                    <a:pt x="418349" y="4193"/>
                  </a:cubicBezTo>
                  <a:close/>
                  <a:moveTo>
                    <a:pt x="937704" y="472608"/>
                  </a:moveTo>
                  <a:cubicBezTo>
                    <a:pt x="938962" y="473551"/>
                    <a:pt x="939765" y="475054"/>
                    <a:pt x="939730" y="476731"/>
                  </a:cubicBezTo>
                  <a:cubicBezTo>
                    <a:pt x="939451" y="497204"/>
                    <a:pt x="937809" y="517818"/>
                    <a:pt x="934874" y="538047"/>
                  </a:cubicBezTo>
                  <a:cubicBezTo>
                    <a:pt x="934455" y="540807"/>
                    <a:pt x="931904" y="542729"/>
                    <a:pt x="929109" y="542344"/>
                  </a:cubicBezTo>
                  <a:cubicBezTo>
                    <a:pt x="926314" y="541960"/>
                    <a:pt x="924427" y="539375"/>
                    <a:pt x="924812" y="536580"/>
                  </a:cubicBezTo>
                  <a:cubicBezTo>
                    <a:pt x="927677" y="516805"/>
                    <a:pt x="929284" y="496611"/>
                    <a:pt x="929563" y="476591"/>
                  </a:cubicBezTo>
                  <a:cubicBezTo>
                    <a:pt x="929598" y="473796"/>
                    <a:pt x="931904" y="471560"/>
                    <a:pt x="934699" y="471595"/>
                  </a:cubicBezTo>
                  <a:cubicBezTo>
                    <a:pt x="935852" y="471595"/>
                    <a:pt x="936900" y="471979"/>
                    <a:pt x="937704" y="472608"/>
                  </a:cubicBezTo>
                  <a:close/>
                  <a:moveTo>
                    <a:pt x="300573" y="34030"/>
                  </a:moveTo>
                  <a:cubicBezTo>
                    <a:pt x="301306" y="34589"/>
                    <a:pt x="301866" y="35323"/>
                    <a:pt x="302250" y="36196"/>
                  </a:cubicBezTo>
                  <a:cubicBezTo>
                    <a:pt x="303298" y="38817"/>
                    <a:pt x="302005" y="41751"/>
                    <a:pt x="299420" y="42800"/>
                  </a:cubicBezTo>
                  <a:cubicBezTo>
                    <a:pt x="280798" y="50206"/>
                    <a:pt x="262525" y="58906"/>
                    <a:pt x="245056" y="68689"/>
                  </a:cubicBezTo>
                  <a:cubicBezTo>
                    <a:pt x="242611" y="70051"/>
                    <a:pt x="239501" y="69178"/>
                    <a:pt x="238138" y="66732"/>
                  </a:cubicBezTo>
                  <a:cubicBezTo>
                    <a:pt x="236776" y="64287"/>
                    <a:pt x="237649" y="61177"/>
                    <a:pt x="240095" y="59814"/>
                  </a:cubicBezTo>
                  <a:cubicBezTo>
                    <a:pt x="257948" y="49822"/>
                    <a:pt x="276640" y="40913"/>
                    <a:pt x="295647" y="33366"/>
                  </a:cubicBezTo>
                  <a:cubicBezTo>
                    <a:pt x="297358" y="32702"/>
                    <a:pt x="299210" y="33017"/>
                    <a:pt x="300573" y="34030"/>
                  </a:cubicBezTo>
                  <a:close/>
                  <a:moveTo>
                    <a:pt x="920200" y="592725"/>
                  </a:moveTo>
                  <a:cubicBezTo>
                    <a:pt x="921842" y="593948"/>
                    <a:pt x="922611" y="596079"/>
                    <a:pt x="922052" y="598176"/>
                  </a:cubicBezTo>
                  <a:cubicBezTo>
                    <a:pt x="916462" y="617846"/>
                    <a:pt x="909544" y="637341"/>
                    <a:pt x="901403" y="656138"/>
                  </a:cubicBezTo>
                  <a:cubicBezTo>
                    <a:pt x="900285" y="658723"/>
                    <a:pt x="897316" y="659876"/>
                    <a:pt x="894730" y="658793"/>
                  </a:cubicBezTo>
                  <a:cubicBezTo>
                    <a:pt x="892180" y="657675"/>
                    <a:pt x="890992" y="654705"/>
                    <a:pt x="892075" y="652120"/>
                  </a:cubicBezTo>
                  <a:cubicBezTo>
                    <a:pt x="900006" y="633743"/>
                    <a:pt x="906819" y="614666"/>
                    <a:pt x="912269" y="595415"/>
                  </a:cubicBezTo>
                  <a:cubicBezTo>
                    <a:pt x="913038" y="592725"/>
                    <a:pt x="915833" y="591153"/>
                    <a:pt x="918523" y="591922"/>
                  </a:cubicBezTo>
                  <a:cubicBezTo>
                    <a:pt x="919152" y="592061"/>
                    <a:pt x="919711" y="592341"/>
                    <a:pt x="920200" y="592725"/>
                  </a:cubicBezTo>
                  <a:close/>
                  <a:moveTo>
                    <a:pt x="872020" y="704178"/>
                  </a:moveTo>
                  <a:cubicBezTo>
                    <a:pt x="874082" y="705715"/>
                    <a:pt x="874675" y="708580"/>
                    <a:pt x="873313" y="710851"/>
                  </a:cubicBezTo>
                  <a:cubicBezTo>
                    <a:pt x="864928" y="724861"/>
                    <a:pt x="855669" y="738627"/>
                    <a:pt x="845782" y="751798"/>
                  </a:cubicBezTo>
                  <a:cubicBezTo>
                    <a:pt x="843336" y="755048"/>
                    <a:pt x="840855" y="758297"/>
                    <a:pt x="838340" y="761476"/>
                  </a:cubicBezTo>
                  <a:cubicBezTo>
                    <a:pt x="836593" y="763677"/>
                    <a:pt x="833344" y="764132"/>
                    <a:pt x="831212" y="762315"/>
                  </a:cubicBezTo>
                  <a:cubicBezTo>
                    <a:pt x="829011" y="760568"/>
                    <a:pt x="828627" y="757388"/>
                    <a:pt x="830374" y="755187"/>
                  </a:cubicBezTo>
                  <a:cubicBezTo>
                    <a:pt x="832820" y="752078"/>
                    <a:pt x="835265" y="748933"/>
                    <a:pt x="837676" y="745719"/>
                  </a:cubicBezTo>
                  <a:cubicBezTo>
                    <a:pt x="847319" y="732862"/>
                    <a:pt x="856403" y="719376"/>
                    <a:pt x="864613" y="705645"/>
                  </a:cubicBezTo>
                  <a:cubicBezTo>
                    <a:pt x="866046" y="703234"/>
                    <a:pt x="869155" y="702466"/>
                    <a:pt x="871566" y="703898"/>
                  </a:cubicBezTo>
                  <a:cubicBezTo>
                    <a:pt x="871706" y="703968"/>
                    <a:pt x="871880" y="704073"/>
                    <a:pt x="872020" y="704178"/>
                  </a:cubicBezTo>
                  <a:close/>
                  <a:moveTo>
                    <a:pt x="796659" y="799419"/>
                  </a:moveTo>
                  <a:cubicBezTo>
                    <a:pt x="796869" y="799594"/>
                    <a:pt x="797078" y="799768"/>
                    <a:pt x="797253" y="799943"/>
                  </a:cubicBezTo>
                  <a:cubicBezTo>
                    <a:pt x="799209" y="801934"/>
                    <a:pt x="799174" y="805149"/>
                    <a:pt x="797148" y="807105"/>
                  </a:cubicBezTo>
                  <a:cubicBezTo>
                    <a:pt x="782474" y="821395"/>
                    <a:pt x="766717" y="834811"/>
                    <a:pt x="750331" y="847005"/>
                  </a:cubicBezTo>
                  <a:cubicBezTo>
                    <a:pt x="748095" y="848682"/>
                    <a:pt x="744916" y="848227"/>
                    <a:pt x="743238" y="845956"/>
                  </a:cubicBezTo>
                  <a:cubicBezTo>
                    <a:pt x="741561" y="843721"/>
                    <a:pt x="742016" y="840541"/>
                    <a:pt x="744287" y="838864"/>
                  </a:cubicBezTo>
                  <a:cubicBezTo>
                    <a:pt x="760323" y="826915"/>
                    <a:pt x="775731" y="813813"/>
                    <a:pt x="790091" y="799838"/>
                  </a:cubicBezTo>
                  <a:cubicBezTo>
                    <a:pt x="791872" y="798091"/>
                    <a:pt x="794702" y="797952"/>
                    <a:pt x="796659" y="799419"/>
                  </a:cubicBezTo>
                  <a:close/>
                  <a:moveTo>
                    <a:pt x="699216" y="871950"/>
                  </a:moveTo>
                  <a:cubicBezTo>
                    <a:pt x="699775" y="872370"/>
                    <a:pt x="700230" y="872894"/>
                    <a:pt x="700614" y="873558"/>
                  </a:cubicBezTo>
                  <a:cubicBezTo>
                    <a:pt x="701977" y="876003"/>
                    <a:pt x="701103" y="879113"/>
                    <a:pt x="698657" y="880475"/>
                  </a:cubicBezTo>
                  <a:cubicBezTo>
                    <a:pt x="680804" y="890398"/>
                    <a:pt x="662077" y="899272"/>
                    <a:pt x="643036" y="906784"/>
                  </a:cubicBezTo>
                  <a:cubicBezTo>
                    <a:pt x="640416" y="907832"/>
                    <a:pt x="637481" y="906539"/>
                    <a:pt x="636433" y="903919"/>
                  </a:cubicBezTo>
                  <a:cubicBezTo>
                    <a:pt x="635385" y="901298"/>
                    <a:pt x="636677" y="898364"/>
                    <a:pt x="639298" y="897316"/>
                  </a:cubicBezTo>
                  <a:cubicBezTo>
                    <a:pt x="657955" y="889944"/>
                    <a:pt x="676262" y="881279"/>
                    <a:pt x="693731" y="871566"/>
                  </a:cubicBezTo>
                  <a:cubicBezTo>
                    <a:pt x="695478" y="870588"/>
                    <a:pt x="697644" y="870798"/>
                    <a:pt x="699216" y="871950"/>
                  </a:cubicBezTo>
                  <a:close/>
                  <a:moveTo>
                    <a:pt x="13102" y="397212"/>
                  </a:moveTo>
                  <a:cubicBezTo>
                    <a:pt x="14535" y="398295"/>
                    <a:pt x="15373" y="400111"/>
                    <a:pt x="15094" y="402033"/>
                  </a:cubicBezTo>
                  <a:cubicBezTo>
                    <a:pt x="12159" y="421808"/>
                    <a:pt x="10517" y="442002"/>
                    <a:pt x="10167" y="462022"/>
                  </a:cubicBezTo>
                  <a:cubicBezTo>
                    <a:pt x="10132" y="464817"/>
                    <a:pt x="7827" y="467053"/>
                    <a:pt x="4997" y="467018"/>
                  </a:cubicBezTo>
                  <a:cubicBezTo>
                    <a:pt x="2202" y="466983"/>
                    <a:pt x="-35" y="464677"/>
                    <a:pt x="0" y="461847"/>
                  </a:cubicBezTo>
                  <a:cubicBezTo>
                    <a:pt x="350" y="441373"/>
                    <a:pt x="2027" y="420725"/>
                    <a:pt x="5031" y="400531"/>
                  </a:cubicBezTo>
                  <a:cubicBezTo>
                    <a:pt x="5451" y="397771"/>
                    <a:pt x="8036" y="395849"/>
                    <a:pt x="10796" y="396268"/>
                  </a:cubicBezTo>
                  <a:cubicBezTo>
                    <a:pt x="11670" y="396373"/>
                    <a:pt x="12438" y="396722"/>
                    <a:pt x="13102" y="397212"/>
                  </a:cubicBezTo>
                  <a:close/>
                  <a:moveTo>
                    <a:pt x="586227" y="916601"/>
                  </a:moveTo>
                  <a:cubicBezTo>
                    <a:pt x="587135" y="917265"/>
                    <a:pt x="587799" y="918243"/>
                    <a:pt x="588113" y="919431"/>
                  </a:cubicBezTo>
                  <a:cubicBezTo>
                    <a:pt x="588777" y="922156"/>
                    <a:pt x="587135" y="924917"/>
                    <a:pt x="584410" y="925580"/>
                  </a:cubicBezTo>
                  <a:cubicBezTo>
                    <a:pt x="564565" y="930542"/>
                    <a:pt x="544196" y="934280"/>
                    <a:pt x="523897" y="936621"/>
                  </a:cubicBezTo>
                  <a:cubicBezTo>
                    <a:pt x="521102" y="936935"/>
                    <a:pt x="518586" y="934944"/>
                    <a:pt x="518272" y="932149"/>
                  </a:cubicBezTo>
                  <a:cubicBezTo>
                    <a:pt x="517958" y="929354"/>
                    <a:pt x="519949" y="926838"/>
                    <a:pt x="522744" y="926524"/>
                  </a:cubicBezTo>
                  <a:cubicBezTo>
                    <a:pt x="542624" y="924218"/>
                    <a:pt x="562539" y="920584"/>
                    <a:pt x="581964" y="915728"/>
                  </a:cubicBezTo>
                  <a:cubicBezTo>
                    <a:pt x="583467" y="915378"/>
                    <a:pt x="585039" y="915728"/>
                    <a:pt x="586227" y="916601"/>
                  </a:cubicBezTo>
                  <a:close/>
                  <a:moveTo>
                    <a:pt x="11111" y="518656"/>
                  </a:moveTo>
                  <a:cubicBezTo>
                    <a:pt x="12194" y="519460"/>
                    <a:pt x="12927" y="520683"/>
                    <a:pt x="13102" y="522150"/>
                  </a:cubicBezTo>
                  <a:cubicBezTo>
                    <a:pt x="15373" y="542030"/>
                    <a:pt x="19007" y="561980"/>
                    <a:pt x="23828" y="581405"/>
                  </a:cubicBezTo>
                  <a:cubicBezTo>
                    <a:pt x="24492" y="584130"/>
                    <a:pt x="22850" y="586891"/>
                    <a:pt x="20125" y="587554"/>
                  </a:cubicBezTo>
                  <a:cubicBezTo>
                    <a:pt x="17400" y="588218"/>
                    <a:pt x="14639" y="586576"/>
                    <a:pt x="13976" y="583851"/>
                  </a:cubicBezTo>
                  <a:cubicBezTo>
                    <a:pt x="9014" y="564006"/>
                    <a:pt x="5346" y="543637"/>
                    <a:pt x="3005" y="523303"/>
                  </a:cubicBezTo>
                  <a:cubicBezTo>
                    <a:pt x="2691" y="520508"/>
                    <a:pt x="4682" y="517993"/>
                    <a:pt x="7477" y="517678"/>
                  </a:cubicBezTo>
                  <a:cubicBezTo>
                    <a:pt x="8840" y="517538"/>
                    <a:pt x="10132" y="517923"/>
                    <a:pt x="11111" y="518656"/>
                  </a:cubicBezTo>
                  <a:close/>
                  <a:moveTo>
                    <a:pt x="465550" y="930577"/>
                  </a:moveTo>
                  <a:cubicBezTo>
                    <a:pt x="466808" y="931520"/>
                    <a:pt x="467612" y="933022"/>
                    <a:pt x="467577" y="934734"/>
                  </a:cubicBezTo>
                  <a:cubicBezTo>
                    <a:pt x="467542" y="937529"/>
                    <a:pt x="465236" y="939765"/>
                    <a:pt x="462441" y="939730"/>
                  </a:cubicBezTo>
                  <a:cubicBezTo>
                    <a:pt x="442002" y="939416"/>
                    <a:pt x="421354" y="937774"/>
                    <a:pt x="401160" y="934804"/>
                  </a:cubicBezTo>
                  <a:cubicBezTo>
                    <a:pt x="398399" y="934385"/>
                    <a:pt x="396478" y="931799"/>
                    <a:pt x="396862" y="929039"/>
                  </a:cubicBezTo>
                  <a:cubicBezTo>
                    <a:pt x="397281" y="926279"/>
                    <a:pt x="399867" y="924358"/>
                    <a:pt x="402627" y="924742"/>
                  </a:cubicBezTo>
                  <a:cubicBezTo>
                    <a:pt x="422402" y="927642"/>
                    <a:pt x="442596" y="929284"/>
                    <a:pt x="462616" y="929563"/>
                  </a:cubicBezTo>
                  <a:cubicBezTo>
                    <a:pt x="463699" y="929598"/>
                    <a:pt x="464747" y="929983"/>
                    <a:pt x="465550" y="930577"/>
                  </a:cubicBezTo>
                  <a:close/>
                  <a:moveTo>
                    <a:pt x="40529" y="636538"/>
                  </a:moveTo>
                  <a:cubicBezTo>
                    <a:pt x="41262" y="637097"/>
                    <a:pt x="41856" y="637830"/>
                    <a:pt x="42206" y="638739"/>
                  </a:cubicBezTo>
                  <a:cubicBezTo>
                    <a:pt x="49543" y="657361"/>
                    <a:pt x="58172" y="675703"/>
                    <a:pt x="67885" y="693207"/>
                  </a:cubicBezTo>
                  <a:cubicBezTo>
                    <a:pt x="69248" y="695653"/>
                    <a:pt x="68374" y="698762"/>
                    <a:pt x="65894" y="700125"/>
                  </a:cubicBezTo>
                  <a:cubicBezTo>
                    <a:pt x="63448" y="701487"/>
                    <a:pt x="60338" y="700614"/>
                    <a:pt x="58976" y="698133"/>
                  </a:cubicBezTo>
                  <a:cubicBezTo>
                    <a:pt x="49053" y="680245"/>
                    <a:pt x="40214" y="661518"/>
                    <a:pt x="32737" y="642477"/>
                  </a:cubicBezTo>
                  <a:cubicBezTo>
                    <a:pt x="31724" y="639857"/>
                    <a:pt x="32982" y="636922"/>
                    <a:pt x="35602" y="635909"/>
                  </a:cubicBezTo>
                  <a:cubicBezTo>
                    <a:pt x="37314" y="635210"/>
                    <a:pt x="39166" y="635524"/>
                    <a:pt x="40529" y="636538"/>
                  </a:cubicBezTo>
                  <a:close/>
                  <a:moveTo>
                    <a:pt x="345468" y="912933"/>
                  </a:moveTo>
                  <a:cubicBezTo>
                    <a:pt x="347110" y="914156"/>
                    <a:pt x="347879" y="916322"/>
                    <a:pt x="347285" y="918383"/>
                  </a:cubicBezTo>
                  <a:cubicBezTo>
                    <a:pt x="346516" y="921073"/>
                    <a:pt x="343721" y="922646"/>
                    <a:pt x="340996" y="921877"/>
                  </a:cubicBezTo>
                  <a:cubicBezTo>
                    <a:pt x="321326" y="916287"/>
                    <a:pt x="301831" y="909299"/>
                    <a:pt x="283069" y="901159"/>
                  </a:cubicBezTo>
                  <a:cubicBezTo>
                    <a:pt x="280483" y="900041"/>
                    <a:pt x="279330" y="897071"/>
                    <a:pt x="280448" y="894486"/>
                  </a:cubicBezTo>
                  <a:cubicBezTo>
                    <a:pt x="281566" y="891900"/>
                    <a:pt x="284571" y="890747"/>
                    <a:pt x="287122" y="891865"/>
                  </a:cubicBezTo>
                  <a:cubicBezTo>
                    <a:pt x="305499" y="899831"/>
                    <a:pt x="324540" y="906644"/>
                    <a:pt x="343791" y="912129"/>
                  </a:cubicBezTo>
                  <a:cubicBezTo>
                    <a:pt x="344420" y="912304"/>
                    <a:pt x="344979" y="912583"/>
                    <a:pt x="345468" y="912933"/>
                  </a:cubicBezTo>
                  <a:close/>
                  <a:moveTo>
                    <a:pt x="99469" y="742749"/>
                  </a:moveTo>
                  <a:cubicBezTo>
                    <a:pt x="99853" y="743029"/>
                    <a:pt x="100203" y="743378"/>
                    <a:pt x="100482" y="743798"/>
                  </a:cubicBezTo>
                  <a:cubicBezTo>
                    <a:pt x="112396" y="759869"/>
                    <a:pt x="125533" y="775277"/>
                    <a:pt x="139473" y="789671"/>
                  </a:cubicBezTo>
                  <a:cubicBezTo>
                    <a:pt x="141430" y="791698"/>
                    <a:pt x="141395" y="794912"/>
                    <a:pt x="139368" y="796834"/>
                  </a:cubicBezTo>
                  <a:cubicBezTo>
                    <a:pt x="137342" y="798790"/>
                    <a:pt x="134128" y="798720"/>
                    <a:pt x="132206" y="796729"/>
                  </a:cubicBezTo>
                  <a:cubicBezTo>
                    <a:pt x="117951" y="782020"/>
                    <a:pt x="104535" y="766263"/>
                    <a:pt x="92342" y="749842"/>
                  </a:cubicBezTo>
                  <a:cubicBezTo>
                    <a:pt x="90665" y="747606"/>
                    <a:pt x="91154" y="744426"/>
                    <a:pt x="93390" y="742749"/>
                  </a:cubicBezTo>
                  <a:cubicBezTo>
                    <a:pt x="95242" y="741352"/>
                    <a:pt x="97722" y="741422"/>
                    <a:pt x="99469" y="742749"/>
                  </a:cubicBezTo>
                  <a:close/>
                  <a:moveTo>
                    <a:pt x="234086" y="864613"/>
                  </a:moveTo>
                  <a:cubicBezTo>
                    <a:pt x="236147" y="866151"/>
                    <a:pt x="236741" y="869051"/>
                    <a:pt x="235378" y="871287"/>
                  </a:cubicBezTo>
                  <a:cubicBezTo>
                    <a:pt x="233946" y="873697"/>
                    <a:pt x="230801" y="874466"/>
                    <a:pt x="228426" y="873034"/>
                  </a:cubicBezTo>
                  <a:cubicBezTo>
                    <a:pt x="210957" y="862552"/>
                    <a:pt x="193837" y="850708"/>
                    <a:pt x="177870" y="838026"/>
                  </a:cubicBezTo>
                  <a:cubicBezTo>
                    <a:pt x="175669" y="836279"/>
                    <a:pt x="175320" y="833099"/>
                    <a:pt x="177032" y="830898"/>
                  </a:cubicBezTo>
                  <a:cubicBezTo>
                    <a:pt x="178779" y="828697"/>
                    <a:pt x="182028" y="828313"/>
                    <a:pt x="184159" y="830060"/>
                  </a:cubicBezTo>
                  <a:cubicBezTo>
                    <a:pt x="199811" y="842463"/>
                    <a:pt x="216547" y="854062"/>
                    <a:pt x="233666" y="864334"/>
                  </a:cubicBezTo>
                  <a:cubicBezTo>
                    <a:pt x="233771" y="864404"/>
                    <a:pt x="233946" y="864509"/>
                    <a:pt x="234086" y="864613"/>
                  </a:cubicBezTo>
                  <a:close/>
                </a:path>
              </a:pathLst>
            </a:custGeom>
            <a:solidFill>
              <a:srgbClr val="A9B4EB"/>
            </a:solidFill>
            <a:ln w="3494" cap="flat">
              <a:noFill/>
              <a:prstDash val="solid"/>
              <a:miter/>
            </a:ln>
          </p:spPr>
          <p:txBody>
            <a:bodyPr rtlCol="0" anchor="ctr"/>
            <a:lstStyle/>
            <a:p>
              <a:endParaRPr lang="en-US"/>
            </a:p>
          </p:txBody>
        </p:sp>
        <p:grpSp>
          <p:nvGrpSpPr>
            <p:cNvPr id="139" name="图形 11">
              <a:extLst>
                <a:ext uri="{FF2B5EF4-FFF2-40B4-BE49-F238E27FC236}">
                  <a16:creationId xmlns:a16="http://schemas.microsoft.com/office/drawing/2014/main" id="{43579869-0F16-0AC8-E46E-28A0062A88E4}"/>
                </a:ext>
              </a:extLst>
            </p:cNvPr>
            <p:cNvGrpSpPr/>
            <p:nvPr/>
          </p:nvGrpSpPr>
          <p:grpSpPr>
            <a:xfrm>
              <a:off x="-253167" y="3095481"/>
              <a:ext cx="4957683" cy="4220882"/>
              <a:chOff x="6455117" y="1590922"/>
              <a:chExt cx="5187188" cy="4416279"/>
            </a:xfrm>
          </p:grpSpPr>
          <p:sp>
            <p:nvSpPr>
              <p:cNvPr id="516" name="任意多边形: 形状 515">
                <a:extLst>
                  <a:ext uri="{FF2B5EF4-FFF2-40B4-BE49-F238E27FC236}">
                    <a16:creationId xmlns:a16="http://schemas.microsoft.com/office/drawing/2014/main" id="{F85B267F-D2FD-EFC5-23F2-8931A4C69A1F}"/>
                  </a:ext>
                </a:extLst>
              </p:cNvPr>
              <p:cNvSpPr/>
              <p:nvPr/>
            </p:nvSpPr>
            <p:spPr>
              <a:xfrm>
                <a:off x="8640670" y="4767703"/>
                <a:ext cx="816049" cy="1020087"/>
              </a:xfrm>
              <a:custGeom>
                <a:avLst/>
                <a:gdLst>
                  <a:gd name="connsiteX0" fmla="*/ 0 w 816049"/>
                  <a:gd name="connsiteY0" fmla="*/ 0 h 1020087"/>
                  <a:gd name="connsiteX1" fmla="*/ 816049 w 816049"/>
                  <a:gd name="connsiteY1" fmla="*/ 0 h 1020087"/>
                  <a:gd name="connsiteX2" fmla="*/ 816049 w 816049"/>
                  <a:gd name="connsiteY2" fmla="*/ 1020088 h 1020087"/>
                  <a:gd name="connsiteX3" fmla="*/ 0 w 816049"/>
                  <a:gd name="connsiteY3" fmla="*/ 1020088 h 1020087"/>
                </a:gdLst>
                <a:ahLst/>
                <a:cxnLst>
                  <a:cxn ang="0">
                    <a:pos x="connsiteX0" y="connsiteY0"/>
                  </a:cxn>
                  <a:cxn ang="0">
                    <a:pos x="connsiteX1" y="connsiteY1"/>
                  </a:cxn>
                  <a:cxn ang="0">
                    <a:pos x="connsiteX2" y="connsiteY2"/>
                  </a:cxn>
                  <a:cxn ang="0">
                    <a:pos x="connsiteX3" y="connsiteY3"/>
                  </a:cxn>
                </a:cxnLst>
                <a:rect l="l" t="t" r="r" b="b"/>
                <a:pathLst>
                  <a:path w="816049" h="1020087">
                    <a:moveTo>
                      <a:pt x="0" y="0"/>
                    </a:moveTo>
                    <a:lnTo>
                      <a:pt x="816049" y="0"/>
                    </a:lnTo>
                    <a:lnTo>
                      <a:pt x="816049" y="1020088"/>
                    </a:lnTo>
                    <a:lnTo>
                      <a:pt x="0" y="1020088"/>
                    </a:lnTo>
                    <a:close/>
                  </a:path>
                </a:pathLst>
              </a:custGeom>
              <a:solidFill>
                <a:srgbClr val="303030"/>
              </a:solidFill>
              <a:ln w="3494" cap="flat">
                <a:noFill/>
                <a:prstDash val="solid"/>
                <a:miter/>
              </a:ln>
            </p:spPr>
            <p:txBody>
              <a:bodyPr rtlCol="0" anchor="ctr"/>
              <a:lstStyle/>
              <a:p>
                <a:endParaRPr lang="en-US"/>
              </a:p>
            </p:txBody>
          </p:sp>
          <p:sp>
            <p:nvSpPr>
              <p:cNvPr id="517" name="任意多边形: 形状 516">
                <a:extLst>
                  <a:ext uri="{FF2B5EF4-FFF2-40B4-BE49-F238E27FC236}">
                    <a16:creationId xmlns:a16="http://schemas.microsoft.com/office/drawing/2014/main" id="{550EC437-9F7D-0308-635F-75AC11ABB84C}"/>
                  </a:ext>
                </a:extLst>
              </p:cNvPr>
              <p:cNvSpPr/>
              <p:nvPr/>
            </p:nvSpPr>
            <p:spPr>
              <a:xfrm>
                <a:off x="7491626" y="5787791"/>
                <a:ext cx="3114137" cy="219410"/>
              </a:xfrm>
              <a:custGeom>
                <a:avLst/>
                <a:gdLst>
                  <a:gd name="connsiteX0" fmla="*/ 0 w 3114137"/>
                  <a:gd name="connsiteY0" fmla="*/ 219411 h 219410"/>
                  <a:gd name="connsiteX1" fmla="*/ 0 w 3114137"/>
                  <a:gd name="connsiteY1" fmla="*/ 97512 h 219410"/>
                  <a:gd name="connsiteX2" fmla="*/ 442701 w 3114137"/>
                  <a:gd name="connsiteY2" fmla="*/ 0 h 219410"/>
                  <a:gd name="connsiteX3" fmla="*/ 2671437 w 3114137"/>
                  <a:gd name="connsiteY3" fmla="*/ 0 h 219410"/>
                  <a:gd name="connsiteX4" fmla="*/ 3114137 w 3114137"/>
                  <a:gd name="connsiteY4" fmla="*/ 96883 h 219410"/>
                  <a:gd name="connsiteX5" fmla="*/ 3114137 w 3114137"/>
                  <a:gd name="connsiteY5" fmla="*/ 219411 h 21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137" h="219410">
                    <a:moveTo>
                      <a:pt x="0" y="219411"/>
                    </a:moveTo>
                    <a:lnTo>
                      <a:pt x="0" y="97512"/>
                    </a:lnTo>
                    <a:lnTo>
                      <a:pt x="442701" y="0"/>
                    </a:lnTo>
                    <a:lnTo>
                      <a:pt x="2671437" y="0"/>
                    </a:lnTo>
                    <a:lnTo>
                      <a:pt x="3114137" y="96883"/>
                    </a:lnTo>
                    <a:lnTo>
                      <a:pt x="3114137" y="219411"/>
                    </a:lnTo>
                    <a:close/>
                  </a:path>
                </a:pathLst>
              </a:custGeom>
              <a:solidFill>
                <a:srgbClr val="404040"/>
              </a:solidFill>
              <a:ln w="3494" cap="flat">
                <a:noFill/>
                <a:prstDash val="solid"/>
                <a:miter/>
              </a:ln>
            </p:spPr>
            <p:txBody>
              <a:bodyPr rtlCol="0" anchor="ctr"/>
              <a:lstStyle/>
              <a:p>
                <a:endParaRPr lang="en-US"/>
              </a:p>
            </p:txBody>
          </p:sp>
          <p:sp>
            <p:nvSpPr>
              <p:cNvPr id="518" name="任意多边形: 形状 517">
                <a:extLst>
                  <a:ext uri="{FF2B5EF4-FFF2-40B4-BE49-F238E27FC236}">
                    <a16:creationId xmlns:a16="http://schemas.microsoft.com/office/drawing/2014/main" id="{1289C53C-E22E-C8B5-71B6-A3BB272E880E}"/>
                  </a:ext>
                </a:extLst>
              </p:cNvPr>
              <p:cNvSpPr/>
              <p:nvPr/>
            </p:nvSpPr>
            <p:spPr>
              <a:xfrm>
                <a:off x="6455117" y="1590922"/>
                <a:ext cx="5187188" cy="3417784"/>
              </a:xfrm>
              <a:custGeom>
                <a:avLst/>
                <a:gdLst>
                  <a:gd name="connsiteX0" fmla="*/ 0 w 5187188"/>
                  <a:gd name="connsiteY0" fmla="*/ 3370548 h 3417784"/>
                  <a:gd name="connsiteX1" fmla="*/ 0 w 5187188"/>
                  <a:gd name="connsiteY1" fmla="*/ 47236 h 3417784"/>
                  <a:gd name="connsiteX2" fmla="*/ 47236 w 5187188"/>
                  <a:gd name="connsiteY2" fmla="*/ 0 h 3417784"/>
                  <a:gd name="connsiteX3" fmla="*/ 5139953 w 5187188"/>
                  <a:gd name="connsiteY3" fmla="*/ 0 h 3417784"/>
                  <a:gd name="connsiteX4" fmla="*/ 5187189 w 5187188"/>
                  <a:gd name="connsiteY4" fmla="*/ 47236 h 3417784"/>
                  <a:gd name="connsiteX5" fmla="*/ 5187189 w 5187188"/>
                  <a:gd name="connsiteY5" fmla="*/ 3370548 h 3417784"/>
                  <a:gd name="connsiteX6" fmla="*/ 5139953 w 5187188"/>
                  <a:gd name="connsiteY6" fmla="*/ 3417784 h 3417784"/>
                  <a:gd name="connsiteX7" fmla="*/ 47201 w 5187188"/>
                  <a:gd name="connsiteY7" fmla="*/ 3417784 h 3417784"/>
                  <a:gd name="connsiteX8" fmla="*/ 0 w 5187188"/>
                  <a:gd name="connsiteY8" fmla="*/ 3370548 h 341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7188" h="3417784">
                    <a:moveTo>
                      <a:pt x="0" y="3370548"/>
                    </a:moveTo>
                    <a:lnTo>
                      <a:pt x="0" y="47236"/>
                    </a:lnTo>
                    <a:cubicBezTo>
                      <a:pt x="0" y="21138"/>
                      <a:pt x="21138" y="0"/>
                      <a:pt x="47236" y="0"/>
                    </a:cubicBezTo>
                    <a:lnTo>
                      <a:pt x="5139953" y="0"/>
                    </a:lnTo>
                    <a:cubicBezTo>
                      <a:pt x="5166051" y="0"/>
                      <a:pt x="5187189" y="21138"/>
                      <a:pt x="5187189" y="47236"/>
                    </a:cubicBezTo>
                    <a:lnTo>
                      <a:pt x="5187189" y="3370548"/>
                    </a:lnTo>
                    <a:cubicBezTo>
                      <a:pt x="5187189" y="3396647"/>
                      <a:pt x="5166051" y="3417784"/>
                      <a:pt x="5139953" y="3417784"/>
                    </a:cubicBezTo>
                    <a:lnTo>
                      <a:pt x="47201" y="3417784"/>
                    </a:lnTo>
                    <a:cubicBezTo>
                      <a:pt x="21138" y="3417784"/>
                      <a:pt x="0" y="3396647"/>
                      <a:pt x="0" y="3370548"/>
                    </a:cubicBezTo>
                    <a:close/>
                  </a:path>
                </a:pathLst>
              </a:custGeom>
              <a:solidFill>
                <a:srgbClr val="404040"/>
              </a:solidFill>
              <a:ln w="3494" cap="flat">
                <a:noFill/>
                <a:prstDash val="solid"/>
                <a:miter/>
              </a:ln>
            </p:spPr>
            <p:txBody>
              <a:bodyPr rtlCol="0" anchor="ctr"/>
              <a:lstStyle/>
              <a:p>
                <a:endParaRPr lang="en-US"/>
              </a:p>
            </p:txBody>
          </p:sp>
          <p:sp>
            <p:nvSpPr>
              <p:cNvPr id="519" name="任意多边形: 形状 518">
                <a:extLst>
                  <a:ext uri="{FF2B5EF4-FFF2-40B4-BE49-F238E27FC236}">
                    <a16:creationId xmlns:a16="http://schemas.microsoft.com/office/drawing/2014/main" id="{8EF0B3FA-BC9B-B039-EDD1-23F9A80401D2}"/>
                  </a:ext>
                </a:extLst>
              </p:cNvPr>
              <p:cNvSpPr/>
              <p:nvPr/>
            </p:nvSpPr>
            <p:spPr>
              <a:xfrm>
                <a:off x="6504275" y="1640115"/>
                <a:ext cx="5088802" cy="3171854"/>
              </a:xfrm>
              <a:custGeom>
                <a:avLst/>
                <a:gdLst>
                  <a:gd name="connsiteX0" fmla="*/ 0 w 5088802"/>
                  <a:gd name="connsiteY0" fmla="*/ 0 h 3171854"/>
                  <a:gd name="connsiteX1" fmla="*/ 5088803 w 5088802"/>
                  <a:gd name="connsiteY1" fmla="*/ 0 h 3171854"/>
                  <a:gd name="connsiteX2" fmla="*/ 5088803 w 5088802"/>
                  <a:gd name="connsiteY2" fmla="*/ 3171855 h 3171854"/>
                  <a:gd name="connsiteX3" fmla="*/ 0 w 5088802"/>
                  <a:gd name="connsiteY3" fmla="*/ 3171855 h 3171854"/>
                </a:gdLst>
                <a:ahLst/>
                <a:cxnLst>
                  <a:cxn ang="0">
                    <a:pos x="connsiteX0" y="connsiteY0"/>
                  </a:cxn>
                  <a:cxn ang="0">
                    <a:pos x="connsiteX1" y="connsiteY1"/>
                  </a:cxn>
                  <a:cxn ang="0">
                    <a:pos x="connsiteX2" y="connsiteY2"/>
                  </a:cxn>
                  <a:cxn ang="0">
                    <a:pos x="connsiteX3" y="connsiteY3"/>
                  </a:cxn>
                </a:cxnLst>
                <a:rect l="l" t="t" r="r" b="b"/>
                <a:pathLst>
                  <a:path w="5088802" h="3171854">
                    <a:moveTo>
                      <a:pt x="0" y="0"/>
                    </a:moveTo>
                    <a:lnTo>
                      <a:pt x="5088803" y="0"/>
                    </a:lnTo>
                    <a:lnTo>
                      <a:pt x="5088803" y="3171855"/>
                    </a:lnTo>
                    <a:lnTo>
                      <a:pt x="0" y="3171855"/>
                    </a:lnTo>
                    <a:close/>
                  </a:path>
                </a:pathLst>
              </a:custGeom>
              <a:solidFill>
                <a:srgbClr val="737373"/>
              </a:solidFill>
              <a:ln w="3494" cap="flat">
                <a:noFill/>
                <a:prstDash val="solid"/>
                <a:miter/>
              </a:ln>
            </p:spPr>
            <p:txBody>
              <a:bodyPr rtlCol="0" anchor="ctr"/>
              <a:lstStyle/>
              <a:p>
                <a:endParaRPr lang="en-US"/>
              </a:p>
            </p:txBody>
          </p:sp>
          <p:sp>
            <p:nvSpPr>
              <p:cNvPr id="520" name="任意多边形: 形状 519">
                <a:extLst>
                  <a:ext uri="{FF2B5EF4-FFF2-40B4-BE49-F238E27FC236}">
                    <a16:creationId xmlns:a16="http://schemas.microsoft.com/office/drawing/2014/main" id="{55042ABF-1F19-11EC-1A97-A20C07CA9540}"/>
                  </a:ext>
                </a:extLst>
              </p:cNvPr>
              <p:cNvSpPr/>
              <p:nvPr/>
            </p:nvSpPr>
            <p:spPr>
              <a:xfrm>
                <a:off x="6548542" y="1684381"/>
                <a:ext cx="5000269" cy="3083321"/>
              </a:xfrm>
              <a:custGeom>
                <a:avLst/>
                <a:gdLst>
                  <a:gd name="connsiteX0" fmla="*/ 0 w 5000269"/>
                  <a:gd name="connsiteY0" fmla="*/ 0 h 3083321"/>
                  <a:gd name="connsiteX1" fmla="*/ 5000270 w 5000269"/>
                  <a:gd name="connsiteY1" fmla="*/ 0 h 3083321"/>
                  <a:gd name="connsiteX2" fmla="*/ 5000270 w 5000269"/>
                  <a:gd name="connsiteY2" fmla="*/ 3083322 h 3083321"/>
                  <a:gd name="connsiteX3" fmla="*/ 0 w 5000269"/>
                  <a:gd name="connsiteY3" fmla="*/ 3083322 h 3083321"/>
                </a:gdLst>
                <a:ahLst/>
                <a:cxnLst>
                  <a:cxn ang="0">
                    <a:pos x="connsiteX0" y="connsiteY0"/>
                  </a:cxn>
                  <a:cxn ang="0">
                    <a:pos x="connsiteX1" y="connsiteY1"/>
                  </a:cxn>
                  <a:cxn ang="0">
                    <a:pos x="connsiteX2" y="connsiteY2"/>
                  </a:cxn>
                  <a:cxn ang="0">
                    <a:pos x="connsiteX3" y="connsiteY3"/>
                  </a:cxn>
                </a:cxnLst>
                <a:rect l="l" t="t" r="r" b="b"/>
                <a:pathLst>
                  <a:path w="5000269" h="3083321">
                    <a:moveTo>
                      <a:pt x="0" y="0"/>
                    </a:moveTo>
                    <a:lnTo>
                      <a:pt x="5000270" y="0"/>
                    </a:lnTo>
                    <a:lnTo>
                      <a:pt x="5000270" y="3083322"/>
                    </a:lnTo>
                    <a:lnTo>
                      <a:pt x="0" y="3083322"/>
                    </a:lnTo>
                    <a:close/>
                  </a:path>
                </a:pathLst>
              </a:custGeom>
              <a:solidFill>
                <a:srgbClr val="DBE1FF"/>
              </a:solidFill>
              <a:ln w="3494" cap="flat">
                <a:noFill/>
                <a:prstDash val="solid"/>
                <a:miter/>
              </a:ln>
            </p:spPr>
            <p:txBody>
              <a:bodyPr rtlCol="0" anchor="ctr"/>
              <a:lstStyle/>
              <a:p>
                <a:endParaRPr lang="en-US"/>
              </a:p>
            </p:txBody>
          </p:sp>
          <p:sp>
            <p:nvSpPr>
              <p:cNvPr id="521" name="任意多边形: 形状 520">
                <a:extLst>
                  <a:ext uri="{FF2B5EF4-FFF2-40B4-BE49-F238E27FC236}">
                    <a16:creationId xmlns:a16="http://schemas.microsoft.com/office/drawing/2014/main" id="{8440E2A4-CB3F-DBAD-64C4-DECA103DDC0F}"/>
                  </a:ext>
                </a:extLst>
              </p:cNvPr>
              <p:cNvSpPr/>
              <p:nvPr/>
            </p:nvSpPr>
            <p:spPr>
              <a:xfrm rot="5400000">
                <a:off x="7664412" y="883314"/>
                <a:ext cx="2768529" cy="4685477"/>
              </a:xfrm>
              <a:custGeom>
                <a:avLst/>
                <a:gdLst>
                  <a:gd name="connsiteX0" fmla="*/ 0 w 2768529"/>
                  <a:gd name="connsiteY0" fmla="*/ 0 h 4685477"/>
                  <a:gd name="connsiteX1" fmla="*/ 2768530 w 2768529"/>
                  <a:gd name="connsiteY1" fmla="*/ 0 h 4685477"/>
                  <a:gd name="connsiteX2" fmla="*/ 2768530 w 2768529"/>
                  <a:gd name="connsiteY2" fmla="*/ 4685478 h 4685477"/>
                  <a:gd name="connsiteX3" fmla="*/ 0 w 2768529"/>
                  <a:gd name="connsiteY3" fmla="*/ 4685478 h 4685477"/>
                </a:gdLst>
                <a:ahLst/>
                <a:cxnLst>
                  <a:cxn ang="0">
                    <a:pos x="connsiteX0" y="connsiteY0"/>
                  </a:cxn>
                  <a:cxn ang="0">
                    <a:pos x="connsiteX1" y="connsiteY1"/>
                  </a:cxn>
                  <a:cxn ang="0">
                    <a:pos x="connsiteX2" y="connsiteY2"/>
                  </a:cxn>
                  <a:cxn ang="0">
                    <a:pos x="connsiteX3" y="connsiteY3"/>
                  </a:cxn>
                </a:cxnLst>
                <a:rect l="l" t="t" r="r" b="b"/>
                <a:pathLst>
                  <a:path w="2768529" h="4685477">
                    <a:moveTo>
                      <a:pt x="0" y="0"/>
                    </a:moveTo>
                    <a:lnTo>
                      <a:pt x="2768530" y="0"/>
                    </a:lnTo>
                    <a:lnTo>
                      <a:pt x="2768530" y="4685478"/>
                    </a:lnTo>
                    <a:lnTo>
                      <a:pt x="0" y="4685478"/>
                    </a:lnTo>
                    <a:close/>
                  </a:path>
                </a:pathLst>
              </a:custGeom>
              <a:solidFill>
                <a:srgbClr val="FFFFFF"/>
              </a:solidFill>
              <a:ln w="3494" cap="flat">
                <a:noFill/>
                <a:prstDash val="solid"/>
                <a:miter/>
              </a:ln>
            </p:spPr>
            <p:txBody>
              <a:bodyPr rtlCol="0" anchor="ctr"/>
              <a:lstStyle/>
              <a:p>
                <a:endParaRPr lang="en-US" dirty="0"/>
              </a:p>
            </p:txBody>
          </p:sp>
        </p:grpSp>
        <p:grpSp>
          <p:nvGrpSpPr>
            <p:cNvPr id="141" name="图形 11">
              <a:extLst>
                <a:ext uri="{FF2B5EF4-FFF2-40B4-BE49-F238E27FC236}">
                  <a16:creationId xmlns:a16="http://schemas.microsoft.com/office/drawing/2014/main" id="{57CFE40B-9C0D-E544-6D59-14028C1D67F0}"/>
                </a:ext>
              </a:extLst>
            </p:cNvPr>
            <p:cNvGrpSpPr/>
            <p:nvPr/>
          </p:nvGrpSpPr>
          <p:grpSpPr>
            <a:xfrm>
              <a:off x="169813" y="3721753"/>
              <a:ext cx="1118306" cy="1065146"/>
              <a:chOff x="6897678" y="2246186"/>
              <a:chExt cx="1170076" cy="1114455"/>
            </a:xfrm>
          </p:grpSpPr>
          <p:sp>
            <p:nvSpPr>
              <p:cNvPr id="498" name="任意多边形: 形状 497">
                <a:extLst>
                  <a:ext uri="{FF2B5EF4-FFF2-40B4-BE49-F238E27FC236}">
                    <a16:creationId xmlns:a16="http://schemas.microsoft.com/office/drawing/2014/main" id="{1D7E42A7-9604-1E91-DDAB-95ED2C984F7E}"/>
                  </a:ext>
                </a:extLst>
              </p:cNvPr>
              <p:cNvSpPr/>
              <p:nvPr/>
            </p:nvSpPr>
            <p:spPr>
              <a:xfrm>
                <a:off x="6954732" y="2328954"/>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514" y="1031687"/>
                      <a:pt x="1067184" y="1031687"/>
                    </a:cubicBez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99" name="任意多边形: 形状 498">
                <a:extLst>
                  <a:ext uri="{FF2B5EF4-FFF2-40B4-BE49-F238E27FC236}">
                    <a16:creationId xmlns:a16="http://schemas.microsoft.com/office/drawing/2014/main" id="{F2DEDD77-AF24-27F9-20E5-8B4398A30712}"/>
                  </a:ext>
                </a:extLst>
              </p:cNvPr>
              <p:cNvSpPr/>
              <p:nvPr/>
            </p:nvSpPr>
            <p:spPr>
              <a:xfrm>
                <a:off x="6897678" y="2246186"/>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479" y="1031687"/>
                      <a:pt x="1067184" y="1031687"/>
                    </a:cubicBezTo>
                    <a:close/>
                  </a:path>
                </a:pathLst>
              </a:custGeom>
              <a:solidFill>
                <a:schemeClr val="accent1">
                  <a:lumMod val="40000"/>
                  <a:lumOff val="60000"/>
                </a:schemeClr>
              </a:solidFill>
              <a:ln w="3494" cap="flat">
                <a:noFill/>
                <a:prstDash val="solid"/>
                <a:miter/>
              </a:ln>
            </p:spPr>
            <p:txBody>
              <a:bodyPr rtlCol="0" anchor="ctr"/>
              <a:lstStyle/>
              <a:p>
                <a:endParaRPr lang="en-US"/>
              </a:p>
            </p:txBody>
          </p:sp>
          <p:grpSp>
            <p:nvGrpSpPr>
              <p:cNvPr id="500" name="图形 11">
                <a:extLst>
                  <a:ext uri="{FF2B5EF4-FFF2-40B4-BE49-F238E27FC236}">
                    <a16:creationId xmlns:a16="http://schemas.microsoft.com/office/drawing/2014/main" id="{94129D47-01BC-2BE8-15DC-3E457B9CFF4E}"/>
                  </a:ext>
                </a:extLst>
              </p:cNvPr>
              <p:cNvGrpSpPr/>
              <p:nvPr/>
            </p:nvGrpSpPr>
            <p:grpSpPr>
              <a:xfrm>
                <a:off x="6984010" y="2330876"/>
                <a:ext cx="591191" cy="585422"/>
                <a:chOff x="6984010" y="2330876"/>
                <a:chExt cx="591191" cy="585422"/>
              </a:xfrm>
            </p:grpSpPr>
            <p:sp>
              <p:nvSpPr>
                <p:cNvPr id="505" name="任意多边形: 形状 504">
                  <a:extLst>
                    <a:ext uri="{FF2B5EF4-FFF2-40B4-BE49-F238E27FC236}">
                      <a16:creationId xmlns:a16="http://schemas.microsoft.com/office/drawing/2014/main" id="{B970426E-DE18-1063-38B4-E741929C281C}"/>
                    </a:ext>
                  </a:extLst>
                </p:cNvPr>
                <p:cNvSpPr/>
                <p:nvPr/>
              </p:nvSpPr>
              <p:spPr>
                <a:xfrm>
                  <a:off x="6984010" y="2418850"/>
                  <a:ext cx="538954" cy="497448"/>
                </a:xfrm>
                <a:custGeom>
                  <a:avLst/>
                  <a:gdLst>
                    <a:gd name="connsiteX0" fmla="*/ 457794 w 538954"/>
                    <a:gd name="connsiteY0" fmla="*/ 168262 h 497448"/>
                    <a:gd name="connsiteX1" fmla="*/ 467017 w 538954"/>
                    <a:gd name="connsiteY1" fmla="*/ 227971 h 497448"/>
                    <a:gd name="connsiteX2" fmla="*/ 269512 w 538954"/>
                    <a:gd name="connsiteY2" fmla="*/ 425476 h 497448"/>
                    <a:gd name="connsiteX3" fmla="*/ 72007 w 538954"/>
                    <a:gd name="connsiteY3" fmla="*/ 227971 h 497448"/>
                    <a:gd name="connsiteX4" fmla="*/ 163720 w 538954"/>
                    <a:gd name="connsiteY4" fmla="*/ 61386 h 497448"/>
                    <a:gd name="connsiteX5" fmla="*/ 125847 w 538954"/>
                    <a:gd name="connsiteY5" fmla="*/ 0 h 497448"/>
                    <a:gd name="connsiteX6" fmla="*/ 0 w 538954"/>
                    <a:gd name="connsiteY6" fmla="*/ 227971 h 497448"/>
                    <a:gd name="connsiteX7" fmla="*/ 269478 w 538954"/>
                    <a:gd name="connsiteY7" fmla="*/ 497449 h 497448"/>
                    <a:gd name="connsiteX8" fmla="*/ 538955 w 538954"/>
                    <a:gd name="connsiteY8" fmla="*/ 227971 h 497448"/>
                    <a:gd name="connsiteX9" fmla="*/ 526238 w 538954"/>
                    <a:gd name="connsiteY9" fmla="*/ 146076 h 497448"/>
                    <a:gd name="connsiteX10" fmla="*/ 457794 w 538954"/>
                    <a:gd name="connsiteY10" fmla="*/ 168262 h 4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954" h="497448">
                      <a:moveTo>
                        <a:pt x="457794" y="168262"/>
                      </a:moveTo>
                      <a:cubicBezTo>
                        <a:pt x="463768" y="187093"/>
                        <a:pt x="467017" y="207148"/>
                        <a:pt x="467017" y="227971"/>
                      </a:cubicBezTo>
                      <a:cubicBezTo>
                        <a:pt x="467017" y="337048"/>
                        <a:pt x="378589" y="425476"/>
                        <a:pt x="269512" y="425476"/>
                      </a:cubicBezTo>
                      <a:cubicBezTo>
                        <a:pt x="160436" y="425476"/>
                        <a:pt x="72007" y="337048"/>
                        <a:pt x="72007" y="227971"/>
                      </a:cubicBezTo>
                      <a:cubicBezTo>
                        <a:pt x="72007" y="157850"/>
                        <a:pt x="108657" y="96429"/>
                        <a:pt x="163720" y="61386"/>
                      </a:cubicBezTo>
                      <a:lnTo>
                        <a:pt x="125847" y="0"/>
                      </a:lnTo>
                      <a:cubicBezTo>
                        <a:pt x="50241" y="47725"/>
                        <a:pt x="0" y="131961"/>
                        <a:pt x="0" y="227971"/>
                      </a:cubicBezTo>
                      <a:cubicBezTo>
                        <a:pt x="0" y="376807"/>
                        <a:pt x="120641" y="497449"/>
                        <a:pt x="269478" y="497449"/>
                      </a:cubicBezTo>
                      <a:cubicBezTo>
                        <a:pt x="418314" y="497449"/>
                        <a:pt x="538955" y="376807"/>
                        <a:pt x="538955" y="227971"/>
                      </a:cubicBezTo>
                      <a:cubicBezTo>
                        <a:pt x="538955" y="199427"/>
                        <a:pt x="534483" y="171895"/>
                        <a:pt x="526238" y="146076"/>
                      </a:cubicBezTo>
                      <a:lnTo>
                        <a:pt x="457794" y="168262"/>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lstStyle/>
                <a:p>
                  <a:endParaRPr lang="en-US"/>
                </a:p>
              </p:txBody>
            </p:sp>
            <p:sp>
              <p:nvSpPr>
                <p:cNvPr id="506" name="任意多边形: 形状 505">
                  <a:extLst>
                    <a:ext uri="{FF2B5EF4-FFF2-40B4-BE49-F238E27FC236}">
                      <a16:creationId xmlns:a16="http://schemas.microsoft.com/office/drawing/2014/main" id="{EAC0124E-688D-712E-DE90-9B97A485C845}"/>
                    </a:ext>
                  </a:extLst>
                </p:cNvPr>
                <p:cNvSpPr/>
                <p:nvPr/>
              </p:nvSpPr>
              <p:spPr>
                <a:xfrm>
                  <a:off x="7109927" y="2377343"/>
                  <a:ext cx="400460" cy="209768"/>
                </a:xfrm>
                <a:custGeom>
                  <a:avLst/>
                  <a:gdLst>
                    <a:gd name="connsiteX0" fmla="*/ 143630 w 400460"/>
                    <a:gd name="connsiteY0" fmla="*/ 0 h 209768"/>
                    <a:gd name="connsiteX1" fmla="*/ 0 w 400460"/>
                    <a:gd name="connsiteY1" fmla="*/ 41506 h 209768"/>
                    <a:gd name="connsiteX2" fmla="*/ 37873 w 400460"/>
                    <a:gd name="connsiteY2" fmla="*/ 102893 h 209768"/>
                    <a:gd name="connsiteX3" fmla="*/ 143665 w 400460"/>
                    <a:gd name="connsiteY3" fmla="*/ 71972 h 209768"/>
                    <a:gd name="connsiteX4" fmla="*/ 331947 w 400460"/>
                    <a:gd name="connsiteY4" fmla="*/ 209768 h 209768"/>
                    <a:gd name="connsiteX5" fmla="*/ 400460 w 400460"/>
                    <a:gd name="connsiteY5" fmla="*/ 187583 h 209768"/>
                    <a:gd name="connsiteX6" fmla="*/ 143630 w 400460"/>
                    <a:gd name="connsiteY6" fmla="*/ 0 h 20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460" h="209768">
                      <a:moveTo>
                        <a:pt x="143630" y="0"/>
                      </a:moveTo>
                      <a:cubicBezTo>
                        <a:pt x="90804" y="0"/>
                        <a:pt x="41576" y="15268"/>
                        <a:pt x="0" y="41506"/>
                      </a:cubicBezTo>
                      <a:lnTo>
                        <a:pt x="37873" y="102893"/>
                      </a:lnTo>
                      <a:cubicBezTo>
                        <a:pt x="68479" y="83432"/>
                        <a:pt x="104709" y="71972"/>
                        <a:pt x="143665" y="71972"/>
                      </a:cubicBezTo>
                      <a:cubicBezTo>
                        <a:pt x="231919" y="71972"/>
                        <a:pt x="306617" y="129865"/>
                        <a:pt x="331947" y="209768"/>
                      </a:cubicBezTo>
                      <a:lnTo>
                        <a:pt x="400460" y="187583"/>
                      </a:lnTo>
                      <a:cubicBezTo>
                        <a:pt x="365732" y="78785"/>
                        <a:pt x="263887" y="0"/>
                        <a:pt x="143630" y="0"/>
                      </a:cubicBezTo>
                      <a:close/>
                    </a:path>
                  </a:pathLst>
                </a:custGeom>
                <a:solidFill>
                  <a:schemeClr val="accent2">
                    <a:lumMod val="20000"/>
                    <a:lumOff val="80000"/>
                  </a:schemeClr>
                </a:solidFill>
                <a:ln w="3494" cap="flat">
                  <a:noFill/>
                  <a:prstDash val="solid"/>
                  <a:miter/>
                </a:ln>
              </p:spPr>
              <p:txBody>
                <a:bodyPr rtlCol="0" anchor="ctr"/>
                <a:lstStyle/>
                <a:p>
                  <a:endParaRPr lang="en-US"/>
                </a:p>
              </p:txBody>
            </p:sp>
            <p:sp>
              <p:nvSpPr>
                <p:cNvPr id="507" name="任意多边形: 形状 506">
                  <a:extLst>
                    <a:ext uri="{FF2B5EF4-FFF2-40B4-BE49-F238E27FC236}">
                      <a16:creationId xmlns:a16="http://schemas.microsoft.com/office/drawing/2014/main" id="{61109BF0-2A08-C616-E73C-1DBA7DDEDAC0}"/>
                    </a:ext>
                  </a:extLst>
                </p:cNvPr>
                <p:cNvSpPr/>
                <p:nvPr/>
              </p:nvSpPr>
              <p:spPr>
                <a:xfrm>
                  <a:off x="7285526" y="2330876"/>
                  <a:ext cx="289676" cy="433931"/>
                </a:xfrm>
                <a:custGeom>
                  <a:avLst/>
                  <a:gdLst>
                    <a:gd name="connsiteX0" fmla="*/ 172384 w 289676"/>
                    <a:gd name="connsiteY0" fmla="*/ 69492 h 433931"/>
                    <a:gd name="connsiteX1" fmla="*/ 10377 w 289676"/>
                    <a:gd name="connsiteY1" fmla="*/ 0 h 433931"/>
                    <a:gd name="connsiteX2" fmla="*/ 0 w 289676"/>
                    <a:gd name="connsiteY2" fmla="*/ 77458 h 433931"/>
                    <a:gd name="connsiteX3" fmla="*/ 122982 w 289676"/>
                    <a:gd name="connsiteY3" fmla="*/ 130005 h 433931"/>
                    <a:gd name="connsiteX4" fmla="*/ 194675 w 289676"/>
                    <a:gd name="connsiteY4" fmla="*/ 405526 h 433931"/>
                    <a:gd name="connsiteX5" fmla="*/ 267486 w 289676"/>
                    <a:gd name="connsiteY5" fmla="*/ 433931 h 433931"/>
                    <a:gd name="connsiteX6" fmla="*/ 172384 w 289676"/>
                    <a:gd name="connsiteY6" fmla="*/ 69492 h 4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76" h="433931">
                      <a:moveTo>
                        <a:pt x="172384" y="69492"/>
                      </a:moveTo>
                      <a:cubicBezTo>
                        <a:pt x="124170" y="30117"/>
                        <a:pt x="67920" y="7232"/>
                        <a:pt x="10377" y="0"/>
                      </a:cubicBezTo>
                      <a:lnTo>
                        <a:pt x="0" y="77458"/>
                      </a:lnTo>
                      <a:cubicBezTo>
                        <a:pt x="43673" y="82838"/>
                        <a:pt x="86402" y="100133"/>
                        <a:pt x="122982" y="130005"/>
                      </a:cubicBezTo>
                      <a:cubicBezTo>
                        <a:pt x="206379" y="198134"/>
                        <a:pt x="232303" y="310495"/>
                        <a:pt x="194675" y="405526"/>
                      </a:cubicBezTo>
                      <a:lnTo>
                        <a:pt x="267486" y="433931"/>
                      </a:lnTo>
                      <a:cubicBezTo>
                        <a:pt x="317098" y="308154"/>
                        <a:pt x="282719" y="159632"/>
                        <a:pt x="172384" y="69492"/>
                      </a:cubicBezTo>
                      <a:close/>
                    </a:path>
                  </a:pathLst>
                </a:custGeom>
                <a:solidFill>
                  <a:schemeClr val="accent2">
                    <a:lumMod val="60000"/>
                    <a:lumOff val="40000"/>
                  </a:schemeClr>
                </a:solidFill>
                <a:ln w="3494" cap="flat">
                  <a:noFill/>
                  <a:prstDash val="solid"/>
                  <a:miter/>
                </a:ln>
              </p:spPr>
              <p:txBody>
                <a:bodyPr rtlCol="0" anchor="ctr"/>
                <a:lstStyle/>
                <a:p>
                  <a:endParaRPr lang="en-US"/>
                </a:p>
              </p:txBody>
            </p:sp>
          </p:grpSp>
          <p:sp>
            <p:nvSpPr>
              <p:cNvPr id="501" name="任意多边形: 形状 500">
                <a:extLst>
                  <a:ext uri="{FF2B5EF4-FFF2-40B4-BE49-F238E27FC236}">
                    <a16:creationId xmlns:a16="http://schemas.microsoft.com/office/drawing/2014/main" id="{2584AA22-F759-0055-EE3C-E264DE139D80}"/>
                  </a:ext>
                </a:extLst>
              </p:cNvPr>
              <p:cNvSpPr/>
              <p:nvPr/>
            </p:nvSpPr>
            <p:spPr>
              <a:xfrm>
                <a:off x="7009620" y="3002316"/>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878"/>
                      <a:pt x="48878" y="56635"/>
                      <a:pt x="39305" y="56635"/>
                    </a:cubicBezTo>
                    <a:close/>
                  </a:path>
                </a:pathLst>
              </a:custGeom>
              <a:solidFill>
                <a:schemeClr val="accent2">
                  <a:lumMod val="40000"/>
                  <a:lumOff val="60000"/>
                </a:schemeClr>
              </a:solidFill>
              <a:ln w="3494" cap="flat">
                <a:noFill/>
                <a:prstDash val="solid"/>
                <a:miter/>
              </a:ln>
            </p:spPr>
            <p:txBody>
              <a:bodyPr rtlCol="0" anchor="ctr"/>
              <a:lstStyle/>
              <a:p>
                <a:endParaRPr lang="en-US"/>
              </a:p>
            </p:txBody>
          </p:sp>
          <p:sp>
            <p:nvSpPr>
              <p:cNvPr id="502" name="任意多边形: 形状 501">
                <a:extLst>
                  <a:ext uri="{FF2B5EF4-FFF2-40B4-BE49-F238E27FC236}">
                    <a16:creationId xmlns:a16="http://schemas.microsoft.com/office/drawing/2014/main" id="{4EB46A57-59C1-C46E-9DD9-CD60F19D44B4}"/>
                  </a:ext>
                </a:extLst>
              </p:cNvPr>
              <p:cNvSpPr/>
              <p:nvPr/>
            </p:nvSpPr>
            <p:spPr>
              <a:xfrm>
                <a:off x="7113246" y="3002386"/>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lstStyle/>
              <a:p>
                <a:endParaRPr lang="en-US"/>
              </a:p>
            </p:txBody>
          </p:sp>
          <p:sp>
            <p:nvSpPr>
              <p:cNvPr id="503" name="任意多边形: 形状 502">
                <a:extLst>
                  <a:ext uri="{FF2B5EF4-FFF2-40B4-BE49-F238E27FC236}">
                    <a16:creationId xmlns:a16="http://schemas.microsoft.com/office/drawing/2014/main" id="{010E90E9-EEB0-8A50-5967-31879D074DE1}"/>
                  </a:ext>
                </a:extLst>
              </p:cNvPr>
              <p:cNvSpPr/>
              <p:nvPr/>
            </p:nvSpPr>
            <p:spPr>
              <a:xfrm>
                <a:off x="7009620" y="3106082"/>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913"/>
                      <a:pt x="48878" y="56635"/>
                      <a:pt x="39305" y="56635"/>
                    </a:cubicBezTo>
                    <a:close/>
                  </a:path>
                </a:pathLst>
              </a:custGeom>
              <a:solidFill>
                <a:schemeClr val="accent2">
                  <a:lumMod val="20000"/>
                  <a:lumOff val="80000"/>
                </a:schemeClr>
              </a:solidFill>
              <a:ln w="3494" cap="flat">
                <a:noFill/>
                <a:prstDash val="solid"/>
                <a:miter/>
              </a:ln>
            </p:spPr>
            <p:txBody>
              <a:bodyPr rtlCol="0" anchor="ctr"/>
              <a:lstStyle/>
              <a:p>
                <a:endParaRPr lang="en-US"/>
              </a:p>
            </p:txBody>
          </p:sp>
          <p:sp>
            <p:nvSpPr>
              <p:cNvPr id="504" name="任意多边形: 形状 503">
                <a:extLst>
                  <a:ext uri="{FF2B5EF4-FFF2-40B4-BE49-F238E27FC236}">
                    <a16:creationId xmlns:a16="http://schemas.microsoft.com/office/drawing/2014/main" id="{4118A607-ADFF-CDAF-2D87-22A07B18913F}"/>
                  </a:ext>
                </a:extLst>
              </p:cNvPr>
              <p:cNvSpPr/>
              <p:nvPr/>
            </p:nvSpPr>
            <p:spPr>
              <a:xfrm>
                <a:off x="7113246" y="3106152"/>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lstStyle/>
              <a:p>
                <a:endParaRPr lang="en-US"/>
              </a:p>
            </p:txBody>
          </p:sp>
        </p:grpSp>
        <p:grpSp>
          <p:nvGrpSpPr>
            <p:cNvPr id="142" name="图形 11">
              <a:extLst>
                <a:ext uri="{FF2B5EF4-FFF2-40B4-BE49-F238E27FC236}">
                  <a16:creationId xmlns:a16="http://schemas.microsoft.com/office/drawing/2014/main" id="{0ACD5886-A70A-CFDA-1660-301DFC5C4DD1}"/>
                </a:ext>
              </a:extLst>
            </p:cNvPr>
            <p:cNvGrpSpPr/>
            <p:nvPr/>
          </p:nvGrpSpPr>
          <p:grpSpPr>
            <a:xfrm>
              <a:off x="-13710" y="3335304"/>
              <a:ext cx="4476200" cy="203592"/>
              <a:chOff x="6705659" y="1841847"/>
              <a:chExt cx="4683416" cy="213017"/>
            </a:xfrm>
          </p:grpSpPr>
          <p:sp>
            <p:nvSpPr>
              <p:cNvPr id="490" name="任意多边形: 形状 489">
                <a:extLst>
                  <a:ext uri="{FF2B5EF4-FFF2-40B4-BE49-F238E27FC236}">
                    <a16:creationId xmlns:a16="http://schemas.microsoft.com/office/drawing/2014/main" id="{D829B457-8B2E-39DD-AA6B-97BC211A71D7}"/>
                  </a:ext>
                </a:extLst>
              </p:cNvPr>
              <p:cNvSpPr/>
              <p:nvPr/>
            </p:nvSpPr>
            <p:spPr>
              <a:xfrm>
                <a:off x="6705659" y="1841847"/>
                <a:ext cx="4683416" cy="213017"/>
              </a:xfrm>
              <a:custGeom>
                <a:avLst/>
                <a:gdLst>
                  <a:gd name="connsiteX0" fmla="*/ 0 w 4683416"/>
                  <a:gd name="connsiteY0" fmla="*/ 0 h 213017"/>
                  <a:gd name="connsiteX1" fmla="*/ 4683416 w 4683416"/>
                  <a:gd name="connsiteY1" fmla="*/ 0 h 213017"/>
                  <a:gd name="connsiteX2" fmla="*/ 4683416 w 4683416"/>
                  <a:gd name="connsiteY2" fmla="*/ 213018 h 213017"/>
                  <a:gd name="connsiteX3" fmla="*/ 0 w 4683416"/>
                  <a:gd name="connsiteY3" fmla="*/ 213018 h 213017"/>
                </a:gdLst>
                <a:ahLst/>
                <a:cxnLst>
                  <a:cxn ang="0">
                    <a:pos x="connsiteX0" y="connsiteY0"/>
                  </a:cxn>
                  <a:cxn ang="0">
                    <a:pos x="connsiteX1" y="connsiteY1"/>
                  </a:cxn>
                  <a:cxn ang="0">
                    <a:pos x="connsiteX2" y="connsiteY2"/>
                  </a:cxn>
                  <a:cxn ang="0">
                    <a:pos x="connsiteX3" y="connsiteY3"/>
                  </a:cxn>
                </a:cxnLst>
                <a:rect l="l" t="t" r="r" b="b"/>
                <a:pathLst>
                  <a:path w="4683416" h="213017">
                    <a:moveTo>
                      <a:pt x="0" y="0"/>
                    </a:moveTo>
                    <a:lnTo>
                      <a:pt x="4683416" y="0"/>
                    </a:lnTo>
                    <a:lnTo>
                      <a:pt x="4683416" y="213018"/>
                    </a:lnTo>
                    <a:lnTo>
                      <a:pt x="0" y="213018"/>
                    </a:lnTo>
                    <a:close/>
                  </a:path>
                </a:pathLst>
              </a:custGeom>
              <a:gradFill>
                <a:gsLst>
                  <a:gs pos="0">
                    <a:schemeClr val="accent1">
                      <a:lumMod val="60000"/>
                      <a:lumOff val="40000"/>
                    </a:schemeClr>
                  </a:gs>
                  <a:gs pos="100000">
                    <a:schemeClr val="accent1"/>
                  </a:gs>
                </a:gsLst>
                <a:lin ang="2700000" scaled="1"/>
              </a:gradFill>
              <a:ln w="3494" cap="flat">
                <a:noFill/>
                <a:prstDash val="solid"/>
                <a:miter/>
              </a:ln>
            </p:spPr>
            <p:txBody>
              <a:bodyPr rtlCol="0" anchor="ctr"/>
              <a:lstStyle/>
              <a:p>
                <a:endParaRPr lang="en-US"/>
              </a:p>
            </p:txBody>
          </p:sp>
          <p:sp>
            <p:nvSpPr>
              <p:cNvPr id="491" name="任意多边形: 形状 490">
                <a:extLst>
                  <a:ext uri="{FF2B5EF4-FFF2-40B4-BE49-F238E27FC236}">
                    <a16:creationId xmlns:a16="http://schemas.microsoft.com/office/drawing/2014/main" id="{797F6179-D74D-38B3-C6F8-55E2A8B19F18}"/>
                  </a:ext>
                </a:extLst>
              </p:cNvPr>
              <p:cNvSpPr/>
              <p:nvPr/>
            </p:nvSpPr>
            <p:spPr>
              <a:xfrm>
                <a:off x="10872515" y="1961615"/>
                <a:ext cx="118719" cy="26378"/>
              </a:xfrm>
              <a:custGeom>
                <a:avLst/>
                <a:gdLst>
                  <a:gd name="connsiteX0" fmla="*/ 0 w 118719"/>
                  <a:gd name="connsiteY0" fmla="*/ 0 h 26378"/>
                  <a:gd name="connsiteX1" fmla="*/ 118720 w 118719"/>
                  <a:gd name="connsiteY1" fmla="*/ 0 h 26378"/>
                  <a:gd name="connsiteX2" fmla="*/ 118720 w 118719"/>
                  <a:gd name="connsiteY2" fmla="*/ 26378 h 26378"/>
                  <a:gd name="connsiteX3" fmla="*/ 0 w 118719"/>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9" h="26378">
                    <a:moveTo>
                      <a:pt x="0" y="0"/>
                    </a:moveTo>
                    <a:lnTo>
                      <a:pt x="118720" y="0"/>
                    </a:lnTo>
                    <a:lnTo>
                      <a:pt x="118720" y="26378"/>
                    </a:lnTo>
                    <a:lnTo>
                      <a:pt x="0" y="26378"/>
                    </a:lnTo>
                    <a:close/>
                  </a:path>
                </a:pathLst>
              </a:custGeom>
              <a:solidFill>
                <a:srgbClr val="FFFFFF"/>
              </a:solidFill>
              <a:ln w="3494" cap="flat">
                <a:noFill/>
                <a:prstDash val="solid"/>
                <a:miter/>
              </a:ln>
            </p:spPr>
            <p:txBody>
              <a:bodyPr rtlCol="0" anchor="ctr"/>
              <a:lstStyle/>
              <a:p>
                <a:endParaRPr lang="en-US"/>
              </a:p>
            </p:txBody>
          </p:sp>
          <p:sp>
            <p:nvSpPr>
              <p:cNvPr id="492" name="任意多边形: 形状 491">
                <a:extLst>
                  <a:ext uri="{FF2B5EF4-FFF2-40B4-BE49-F238E27FC236}">
                    <a16:creationId xmlns:a16="http://schemas.microsoft.com/office/drawing/2014/main" id="{EB7E0992-38FB-7F1B-5DBA-FA6BC2DD296D}"/>
                  </a:ext>
                </a:extLst>
              </p:cNvPr>
              <p:cNvSpPr/>
              <p:nvPr/>
            </p:nvSpPr>
            <p:spPr>
              <a:xfrm rot="2700000">
                <a:off x="11044992" y="1936217"/>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lstStyle/>
              <a:p>
                <a:endParaRPr lang="en-US"/>
              </a:p>
            </p:txBody>
          </p:sp>
          <p:sp>
            <p:nvSpPr>
              <p:cNvPr id="493" name="任意多边形: 形状 492">
                <a:extLst>
                  <a:ext uri="{FF2B5EF4-FFF2-40B4-BE49-F238E27FC236}">
                    <a16:creationId xmlns:a16="http://schemas.microsoft.com/office/drawing/2014/main" id="{F48DABB2-4B8E-1294-37C1-0448434D94EC}"/>
                  </a:ext>
                </a:extLst>
              </p:cNvPr>
              <p:cNvSpPr/>
              <p:nvPr/>
            </p:nvSpPr>
            <p:spPr>
              <a:xfrm rot="8100000">
                <a:off x="11045090" y="1936216"/>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lstStyle/>
              <a:p>
                <a:endParaRPr lang="en-US"/>
              </a:p>
            </p:txBody>
          </p:sp>
          <p:sp>
            <p:nvSpPr>
              <p:cNvPr id="494" name="任意多边形: 形状 493">
                <a:extLst>
                  <a:ext uri="{FF2B5EF4-FFF2-40B4-BE49-F238E27FC236}">
                    <a16:creationId xmlns:a16="http://schemas.microsoft.com/office/drawing/2014/main" id="{CBD5D3A2-929E-7254-6F7F-0CD40C244047}"/>
                  </a:ext>
                </a:extLst>
              </p:cNvPr>
              <p:cNvSpPr/>
              <p:nvPr/>
            </p:nvSpPr>
            <p:spPr>
              <a:xfrm>
                <a:off x="11204916" y="1892508"/>
                <a:ext cx="108238" cy="108238"/>
              </a:xfrm>
              <a:custGeom>
                <a:avLst/>
                <a:gdLst>
                  <a:gd name="connsiteX0" fmla="*/ 0 w 108238"/>
                  <a:gd name="connsiteY0" fmla="*/ 0 h 108238"/>
                  <a:gd name="connsiteX1" fmla="*/ 0 w 108238"/>
                  <a:gd name="connsiteY1" fmla="*/ 108238 h 108238"/>
                  <a:gd name="connsiteX2" fmla="*/ 108238 w 108238"/>
                  <a:gd name="connsiteY2" fmla="*/ 108238 h 108238"/>
                  <a:gd name="connsiteX3" fmla="*/ 108238 w 108238"/>
                  <a:gd name="connsiteY3" fmla="*/ 0 h 108238"/>
                  <a:gd name="connsiteX4" fmla="*/ 0 w 108238"/>
                  <a:gd name="connsiteY4" fmla="*/ 0 h 108238"/>
                  <a:gd name="connsiteX5" fmla="*/ 87275 w 108238"/>
                  <a:gd name="connsiteY5" fmla="*/ 87275 h 108238"/>
                  <a:gd name="connsiteX6" fmla="*/ 20963 w 108238"/>
                  <a:gd name="connsiteY6" fmla="*/ 87275 h 108238"/>
                  <a:gd name="connsiteX7" fmla="*/ 20963 w 108238"/>
                  <a:gd name="connsiteY7" fmla="*/ 20963 h 108238"/>
                  <a:gd name="connsiteX8" fmla="*/ 87275 w 108238"/>
                  <a:gd name="connsiteY8" fmla="*/ 20963 h 108238"/>
                  <a:gd name="connsiteX9" fmla="*/ 87275 w 108238"/>
                  <a:gd name="connsiteY9" fmla="*/ 87275 h 10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38" h="108238">
                    <a:moveTo>
                      <a:pt x="0" y="0"/>
                    </a:moveTo>
                    <a:lnTo>
                      <a:pt x="0" y="108238"/>
                    </a:lnTo>
                    <a:lnTo>
                      <a:pt x="108238" y="108238"/>
                    </a:lnTo>
                    <a:lnTo>
                      <a:pt x="108238" y="0"/>
                    </a:lnTo>
                    <a:lnTo>
                      <a:pt x="0" y="0"/>
                    </a:lnTo>
                    <a:close/>
                    <a:moveTo>
                      <a:pt x="87275" y="87275"/>
                    </a:moveTo>
                    <a:lnTo>
                      <a:pt x="20963" y="87275"/>
                    </a:lnTo>
                    <a:lnTo>
                      <a:pt x="20963" y="20963"/>
                    </a:lnTo>
                    <a:lnTo>
                      <a:pt x="87275" y="20963"/>
                    </a:lnTo>
                    <a:lnTo>
                      <a:pt x="87275" y="87275"/>
                    </a:lnTo>
                    <a:close/>
                  </a:path>
                </a:pathLst>
              </a:custGeom>
              <a:solidFill>
                <a:srgbClr val="FFFFFF"/>
              </a:solidFill>
              <a:ln w="3494" cap="flat">
                <a:noFill/>
                <a:prstDash val="solid"/>
                <a:miter/>
              </a:ln>
            </p:spPr>
            <p:txBody>
              <a:bodyPr rtlCol="0" anchor="ctr"/>
              <a:lstStyle/>
              <a:p>
                <a:endParaRPr lang="en-US"/>
              </a:p>
            </p:txBody>
          </p:sp>
          <p:sp>
            <p:nvSpPr>
              <p:cNvPr id="495" name="任意多边形: 形状 494">
                <a:extLst>
                  <a:ext uri="{FF2B5EF4-FFF2-40B4-BE49-F238E27FC236}">
                    <a16:creationId xmlns:a16="http://schemas.microsoft.com/office/drawing/2014/main" id="{8A8E4679-4D35-D8C6-0ACD-E3A436745EC4}"/>
                  </a:ext>
                </a:extLst>
              </p:cNvPr>
              <p:cNvSpPr/>
              <p:nvPr/>
            </p:nvSpPr>
            <p:spPr>
              <a:xfrm rot="-4885842">
                <a:off x="7053361" y="1916417"/>
                <a:ext cx="67637" cy="67637"/>
              </a:xfrm>
              <a:custGeom>
                <a:avLst/>
                <a:gdLst>
                  <a:gd name="connsiteX0" fmla="*/ 67638 w 67637"/>
                  <a:gd name="connsiteY0" fmla="*/ 33819 h 67637"/>
                  <a:gd name="connsiteX1" fmla="*/ 33819 w 67637"/>
                  <a:gd name="connsiteY1" fmla="*/ 67638 h 67637"/>
                  <a:gd name="connsiteX2" fmla="*/ 0 w 67637"/>
                  <a:gd name="connsiteY2" fmla="*/ 33819 h 67637"/>
                  <a:gd name="connsiteX3" fmla="*/ 33819 w 67637"/>
                  <a:gd name="connsiteY3" fmla="*/ 0 h 67637"/>
                  <a:gd name="connsiteX4" fmla="*/ 67638 w 67637"/>
                  <a:gd name="connsiteY4" fmla="*/ 33819 h 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7" h="67637">
                    <a:moveTo>
                      <a:pt x="67638" y="33819"/>
                    </a:moveTo>
                    <a:cubicBezTo>
                      <a:pt x="67638" y="52497"/>
                      <a:pt x="52496" y="67638"/>
                      <a:pt x="33819" y="67638"/>
                    </a:cubicBezTo>
                    <a:cubicBezTo>
                      <a:pt x="15141" y="67638"/>
                      <a:pt x="0" y="52496"/>
                      <a:pt x="0" y="33819"/>
                    </a:cubicBezTo>
                    <a:cubicBezTo>
                      <a:pt x="0" y="15141"/>
                      <a:pt x="15141" y="0"/>
                      <a:pt x="33819" y="0"/>
                    </a:cubicBezTo>
                    <a:cubicBezTo>
                      <a:pt x="52496" y="0"/>
                      <a:pt x="67638" y="15141"/>
                      <a:pt x="67638" y="33819"/>
                    </a:cubicBezTo>
                    <a:close/>
                  </a:path>
                </a:pathLst>
              </a:custGeom>
              <a:solidFill>
                <a:srgbClr val="FFFFFF"/>
              </a:solidFill>
              <a:ln w="3494" cap="flat">
                <a:noFill/>
                <a:prstDash val="solid"/>
                <a:miter/>
              </a:ln>
            </p:spPr>
            <p:txBody>
              <a:bodyPr rtlCol="0" anchor="ctr"/>
              <a:lstStyle/>
              <a:p>
                <a:endParaRPr lang="en-US"/>
              </a:p>
            </p:txBody>
          </p:sp>
          <p:sp>
            <p:nvSpPr>
              <p:cNvPr id="496" name="任意多边形: 形状 495">
                <a:extLst>
                  <a:ext uri="{FF2B5EF4-FFF2-40B4-BE49-F238E27FC236}">
                    <a16:creationId xmlns:a16="http://schemas.microsoft.com/office/drawing/2014/main" id="{3887B809-4316-CDC9-9961-34E5CC507FA4}"/>
                  </a:ext>
                </a:extLst>
              </p:cNvPr>
              <p:cNvSpPr/>
              <p:nvPr/>
            </p:nvSpPr>
            <p:spPr>
              <a:xfrm rot="-4845146">
                <a:off x="6912866" y="1916324"/>
                <a:ext cx="67639" cy="67639"/>
              </a:xfrm>
              <a:custGeom>
                <a:avLst/>
                <a:gdLst>
                  <a:gd name="connsiteX0" fmla="*/ 67640 w 67639"/>
                  <a:gd name="connsiteY0" fmla="*/ 33820 h 67639"/>
                  <a:gd name="connsiteX1" fmla="*/ 33820 w 67639"/>
                  <a:gd name="connsiteY1" fmla="*/ 67640 h 67639"/>
                  <a:gd name="connsiteX2" fmla="*/ 0 w 67639"/>
                  <a:gd name="connsiteY2" fmla="*/ 33820 h 67639"/>
                  <a:gd name="connsiteX3" fmla="*/ 33820 w 67639"/>
                  <a:gd name="connsiteY3" fmla="*/ 0 h 67639"/>
                  <a:gd name="connsiteX4" fmla="*/ 67640 w 67639"/>
                  <a:gd name="connsiteY4" fmla="*/ 33820 h 6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9" h="67639">
                    <a:moveTo>
                      <a:pt x="67640" y="33820"/>
                    </a:moveTo>
                    <a:cubicBezTo>
                      <a:pt x="67640" y="52498"/>
                      <a:pt x="52498" y="67640"/>
                      <a:pt x="33820" y="67640"/>
                    </a:cubicBezTo>
                    <a:cubicBezTo>
                      <a:pt x="15142" y="67640"/>
                      <a:pt x="0" y="52498"/>
                      <a:pt x="0" y="33820"/>
                    </a:cubicBezTo>
                    <a:cubicBezTo>
                      <a:pt x="0" y="15142"/>
                      <a:pt x="15142" y="0"/>
                      <a:pt x="33820" y="0"/>
                    </a:cubicBezTo>
                    <a:cubicBezTo>
                      <a:pt x="52498" y="0"/>
                      <a:pt x="67640" y="15142"/>
                      <a:pt x="67640" y="33820"/>
                    </a:cubicBezTo>
                    <a:close/>
                  </a:path>
                </a:pathLst>
              </a:custGeom>
              <a:solidFill>
                <a:srgbClr val="FFFFFF"/>
              </a:solidFill>
              <a:ln w="3494" cap="flat">
                <a:noFill/>
                <a:prstDash val="solid"/>
                <a:miter/>
              </a:ln>
            </p:spPr>
            <p:txBody>
              <a:bodyPr rtlCol="0" anchor="ctr"/>
              <a:lstStyle/>
              <a:p>
                <a:endParaRPr lang="en-US"/>
              </a:p>
            </p:txBody>
          </p:sp>
          <p:sp>
            <p:nvSpPr>
              <p:cNvPr id="497" name="任意多边形: 形状 496">
                <a:extLst>
                  <a:ext uri="{FF2B5EF4-FFF2-40B4-BE49-F238E27FC236}">
                    <a16:creationId xmlns:a16="http://schemas.microsoft.com/office/drawing/2014/main" id="{BED8D0C4-98B3-EB55-D0FC-700B712554D4}"/>
                  </a:ext>
                </a:extLst>
              </p:cNvPr>
              <p:cNvSpPr/>
              <p:nvPr/>
            </p:nvSpPr>
            <p:spPr>
              <a:xfrm rot="-4599683">
                <a:off x="6772215" y="1916323"/>
                <a:ext cx="67638" cy="67638"/>
              </a:xfrm>
              <a:custGeom>
                <a:avLst/>
                <a:gdLst>
                  <a:gd name="connsiteX0" fmla="*/ 67639 w 67638"/>
                  <a:gd name="connsiteY0" fmla="*/ 33819 h 67638"/>
                  <a:gd name="connsiteX1" fmla="*/ 33819 w 67638"/>
                  <a:gd name="connsiteY1" fmla="*/ 67639 h 67638"/>
                  <a:gd name="connsiteX2" fmla="*/ 0 w 67638"/>
                  <a:gd name="connsiteY2" fmla="*/ 33819 h 67638"/>
                  <a:gd name="connsiteX3" fmla="*/ 33819 w 67638"/>
                  <a:gd name="connsiteY3" fmla="*/ 0 h 67638"/>
                  <a:gd name="connsiteX4" fmla="*/ 67639 w 67638"/>
                  <a:gd name="connsiteY4" fmla="*/ 33819 h 6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8" h="67638">
                    <a:moveTo>
                      <a:pt x="67639" y="33819"/>
                    </a:moveTo>
                    <a:cubicBezTo>
                      <a:pt x="67639" y="52497"/>
                      <a:pt x="52497" y="67639"/>
                      <a:pt x="33819" y="67639"/>
                    </a:cubicBezTo>
                    <a:cubicBezTo>
                      <a:pt x="15141" y="67639"/>
                      <a:pt x="0" y="52497"/>
                      <a:pt x="0" y="33819"/>
                    </a:cubicBezTo>
                    <a:cubicBezTo>
                      <a:pt x="0" y="15141"/>
                      <a:pt x="15141" y="0"/>
                      <a:pt x="33819" y="0"/>
                    </a:cubicBezTo>
                    <a:cubicBezTo>
                      <a:pt x="52497" y="0"/>
                      <a:pt x="67639" y="15141"/>
                      <a:pt x="67639" y="33819"/>
                    </a:cubicBezTo>
                    <a:close/>
                  </a:path>
                </a:pathLst>
              </a:custGeom>
              <a:solidFill>
                <a:srgbClr val="FFFFFF"/>
              </a:solidFill>
              <a:ln w="3494" cap="flat">
                <a:noFill/>
                <a:prstDash val="solid"/>
                <a:miter/>
              </a:ln>
            </p:spPr>
            <p:txBody>
              <a:bodyPr rtlCol="0" anchor="ctr"/>
              <a:lstStyle/>
              <a:p>
                <a:endParaRPr lang="en-US"/>
              </a:p>
            </p:txBody>
          </p:sp>
        </p:grpSp>
        <p:grpSp>
          <p:nvGrpSpPr>
            <p:cNvPr id="143" name="图形 11">
              <a:extLst>
                <a:ext uri="{FF2B5EF4-FFF2-40B4-BE49-F238E27FC236}">
                  <a16:creationId xmlns:a16="http://schemas.microsoft.com/office/drawing/2014/main" id="{736F6AF7-C250-CE95-E116-3BDBD1FE784E}"/>
                </a:ext>
              </a:extLst>
            </p:cNvPr>
            <p:cNvGrpSpPr/>
            <p:nvPr/>
          </p:nvGrpSpPr>
          <p:grpSpPr>
            <a:xfrm>
              <a:off x="1775213" y="3736913"/>
              <a:ext cx="2174604" cy="2075863"/>
              <a:chOff x="8577397" y="2262048"/>
              <a:chExt cx="2275272" cy="2171961"/>
            </a:xfrm>
          </p:grpSpPr>
          <p:grpSp>
            <p:nvGrpSpPr>
              <p:cNvPr id="422" name="图形 11">
                <a:extLst>
                  <a:ext uri="{FF2B5EF4-FFF2-40B4-BE49-F238E27FC236}">
                    <a16:creationId xmlns:a16="http://schemas.microsoft.com/office/drawing/2014/main" id="{3C1EDD1B-90DD-F024-4FBC-2ADEDDD7E35B}"/>
                  </a:ext>
                </a:extLst>
              </p:cNvPr>
              <p:cNvGrpSpPr/>
              <p:nvPr/>
            </p:nvGrpSpPr>
            <p:grpSpPr>
              <a:xfrm>
                <a:off x="8577397" y="2262048"/>
                <a:ext cx="2275272" cy="2171961"/>
                <a:chOff x="8577397" y="2262048"/>
                <a:chExt cx="2275272" cy="2171961"/>
              </a:xfrm>
            </p:grpSpPr>
            <p:sp>
              <p:nvSpPr>
                <p:cNvPr id="487" name="任意多边形: 形状 486">
                  <a:extLst>
                    <a:ext uri="{FF2B5EF4-FFF2-40B4-BE49-F238E27FC236}">
                      <a16:creationId xmlns:a16="http://schemas.microsoft.com/office/drawing/2014/main" id="{F0BCE1B2-E602-3EA6-5DDE-076467B2D32D}"/>
                    </a:ext>
                  </a:extLst>
                </p:cNvPr>
                <p:cNvSpPr/>
                <p:nvPr/>
              </p:nvSpPr>
              <p:spPr>
                <a:xfrm>
                  <a:off x="8577397" y="3466713"/>
                  <a:ext cx="2101281" cy="967296"/>
                </a:xfrm>
                <a:custGeom>
                  <a:avLst/>
                  <a:gdLst>
                    <a:gd name="connsiteX0" fmla="*/ 153658 w 2101281"/>
                    <a:gd name="connsiteY0" fmla="*/ 35 h 967296"/>
                    <a:gd name="connsiteX1" fmla="*/ 0 w 2101281"/>
                    <a:gd name="connsiteY1" fmla="*/ 153693 h 967296"/>
                    <a:gd name="connsiteX2" fmla="*/ 0 w 2101281"/>
                    <a:gd name="connsiteY2" fmla="*/ 967296 h 967296"/>
                    <a:gd name="connsiteX3" fmla="*/ 1947624 w 2101281"/>
                    <a:gd name="connsiteY3" fmla="*/ 967296 h 967296"/>
                    <a:gd name="connsiteX4" fmla="*/ 1947624 w 2101281"/>
                    <a:gd name="connsiteY4" fmla="*/ 153658 h 967296"/>
                    <a:gd name="connsiteX5" fmla="*/ 2101282 w 2101281"/>
                    <a:gd name="connsiteY5" fmla="*/ 0 h 967296"/>
                    <a:gd name="connsiteX6" fmla="*/ 153658 w 2101281"/>
                    <a:gd name="connsiteY6" fmla="*/ 0 h 96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281" h="967296">
                      <a:moveTo>
                        <a:pt x="153658" y="35"/>
                      </a:moveTo>
                      <a:cubicBezTo>
                        <a:pt x="68793" y="35"/>
                        <a:pt x="0" y="68828"/>
                        <a:pt x="0" y="153693"/>
                      </a:cubicBezTo>
                      <a:lnTo>
                        <a:pt x="0" y="967296"/>
                      </a:lnTo>
                      <a:lnTo>
                        <a:pt x="1947624" y="967296"/>
                      </a:lnTo>
                      <a:lnTo>
                        <a:pt x="1947624" y="153658"/>
                      </a:lnTo>
                      <a:cubicBezTo>
                        <a:pt x="1947624" y="68793"/>
                        <a:pt x="2016417" y="0"/>
                        <a:pt x="2101282" y="0"/>
                      </a:cubicBezTo>
                      <a:lnTo>
                        <a:pt x="153658" y="0"/>
                      </a:lnTo>
                      <a:close/>
                    </a:path>
                  </a:pathLst>
                </a:custGeom>
                <a:solidFill>
                  <a:schemeClr val="accent3">
                    <a:lumMod val="20000"/>
                    <a:lumOff val="80000"/>
                  </a:schemeClr>
                </a:solidFill>
                <a:ln w="3494" cap="flat">
                  <a:noFill/>
                  <a:prstDash val="solid"/>
                  <a:miter/>
                </a:ln>
              </p:spPr>
              <p:txBody>
                <a:bodyPr rtlCol="0" anchor="ctr"/>
                <a:lstStyle/>
                <a:p>
                  <a:endParaRPr lang="en-US"/>
                </a:p>
              </p:txBody>
            </p:sp>
            <p:sp>
              <p:nvSpPr>
                <p:cNvPr id="488" name="任意多边形: 形状 487">
                  <a:extLst>
                    <a:ext uri="{FF2B5EF4-FFF2-40B4-BE49-F238E27FC236}">
                      <a16:creationId xmlns:a16="http://schemas.microsoft.com/office/drawing/2014/main" id="{6F0D9B98-E367-D42E-27AA-3D411E19863C}"/>
                    </a:ext>
                  </a:extLst>
                </p:cNvPr>
                <p:cNvSpPr/>
                <p:nvPr/>
              </p:nvSpPr>
              <p:spPr>
                <a:xfrm>
                  <a:off x="8731054" y="3466748"/>
                  <a:ext cx="1462823" cy="499335"/>
                </a:xfrm>
                <a:custGeom>
                  <a:avLst/>
                  <a:gdLst>
                    <a:gd name="connsiteX0" fmla="*/ 1337116 w 1462823"/>
                    <a:gd name="connsiteY0" fmla="*/ 373628 h 499335"/>
                    <a:gd name="connsiteX1" fmla="*/ 1337116 w 1462823"/>
                    <a:gd name="connsiteY1" fmla="*/ 125707 h 499335"/>
                    <a:gd name="connsiteX2" fmla="*/ 1211409 w 1462823"/>
                    <a:gd name="connsiteY2" fmla="*/ 0 h 499335"/>
                    <a:gd name="connsiteX3" fmla="*/ 0 w 1462823"/>
                    <a:gd name="connsiteY3" fmla="*/ 0 h 499335"/>
                    <a:gd name="connsiteX4" fmla="*/ 125708 w 1462823"/>
                    <a:gd name="connsiteY4" fmla="*/ 125707 h 499335"/>
                    <a:gd name="connsiteX5" fmla="*/ 125708 w 1462823"/>
                    <a:gd name="connsiteY5" fmla="*/ 373628 h 499335"/>
                    <a:gd name="connsiteX6" fmla="*/ 251415 w 1462823"/>
                    <a:gd name="connsiteY6" fmla="*/ 499335 h 499335"/>
                    <a:gd name="connsiteX7" fmla="*/ 303787 w 1462823"/>
                    <a:gd name="connsiteY7" fmla="*/ 499335 h 499335"/>
                    <a:gd name="connsiteX8" fmla="*/ 1462823 w 1462823"/>
                    <a:gd name="connsiteY8" fmla="*/ 499335 h 499335"/>
                    <a:gd name="connsiteX9" fmla="*/ 1337116 w 1462823"/>
                    <a:gd name="connsiteY9" fmla="*/ 373628 h 49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823" h="499335">
                      <a:moveTo>
                        <a:pt x="1337116" y="373628"/>
                      </a:moveTo>
                      <a:lnTo>
                        <a:pt x="1337116" y="125707"/>
                      </a:lnTo>
                      <a:cubicBezTo>
                        <a:pt x="1337116" y="56285"/>
                        <a:pt x="1280831" y="0"/>
                        <a:pt x="1211409" y="0"/>
                      </a:cubicBezTo>
                      <a:lnTo>
                        <a:pt x="0" y="0"/>
                      </a:lnTo>
                      <a:cubicBezTo>
                        <a:pt x="69422" y="0"/>
                        <a:pt x="125708" y="56285"/>
                        <a:pt x="125708" y="125707"/>
                      </a:cubicBezTo>
                      <a:lnTo>
                        <a:pt x="125708" y="373628"/>
                      </a:lnTo>
                      <a:cubicBezTo>
                        <a:pt x="125708" y="443050"/>
                        <a:pt x="181993" y="499335"/>
                        <a:pt x="251415" y="499335"/>
                      </a:cubicBezTo>
                      <a:lnTo>
                        <a:pt x="303787" y="499335"/>
                      </a:lnTo>
                      <a:lnTo>
                        <a:pt x="1462823" y="499335"/>
                      </a:lnTo>
                      <a:cubicBezTo>
                        <a:pt x="1393366" y="499335"/>
                        <a:pt x="1337116" y="443050"/>
                        <a:pt x="1337116" y="373628"/>
                      </a:cubicBezTo>
                      <a:close/>
                    </a:path>
                  </a:pathLst>
                </a:custGeom>
                <a:solidFill>
                  <a:schemeClr val="accent3">
                    <a:lumMod val="60000"/>
                    <a:lumOff val="40000"/>
                  </a:schemeClr>
                </a:solidFill>
                <a:ln w="3494" cap="flat">
                  <a:noFill/>
                  <a:prstDash val="solid"/>
                  <a:miter/>
                </a:ln>
              </p:spPr>
              <p:txBody>
                <a:bodyPr rtlCol="0" anchor="ctr"/>
                <a:lstStyle/>
                <a:p>
                  <a:endParaRPr lang="en-US"/>
                </a:p>
              </p:txBody>
            </p:sp>
            <p:sp>
              <p:nvSpPr>
                <p:cNvPr id="489" name="任意多边形: 形状 488">
                  <a:extLst>
                    <a:ext uri="{FF2B5EF4-FFF2-40B4-BE49-F238E27FC236}">
                      <a16:creationId xmlns:a16="http://schemas.microsoft.com/office/drawing/2014/main" id="{384966AC-42FC-25B5-8C1C-8148676CF365}"/>
                    </a:ext>
                  </a:extLst>
                </p:cNvPr>
                <p:cNvSpPr/>
                <p:nvPr/>
              </p:nvSpPr>
              <p:spPr>
                <a:xfrm>
                  <a:off x="9034841" y="2262048"/>
                  <a:ext cx="1817828" cy="1704035"/>
                </a:xfrm>
                <a:custGeom>
                  <a:avLst/>
                  <a:gdLst>
                    <a:gd name="connsiteX0" fmla="*/ 178079 w 1817828"/>
                    <a:gd name="connsiteY0" fmla="*/ 0 h 1704035"/>
                    <a:gd name="connsiteX1" fmla="*/ 178079 w 1817828"/>
                    <a:gd name="connsiteY1" fmla="*/ 1525956 h 1704035"/>
                    <a:gd name="connsiteX2" fmla="*/ 0 w 1817828"/>
                    <a:gd name="connsiteY2" fmla="*/ 1704036 h 1704035"/>
                    <a:gd name="connsiteX3" fmla="*/ 1639749 w 1817828"/>
                    <a:gd name="connsiteY3" fmla="*/ 1704036 h 1704035"/>
                    <a:gd name="connsiteX4" fmla="*/ 1639749 w 1817828"/>
                    <a:gd name="connsiteY4" fmla="*/ 1704036 h 1704035"/>
                    <a:gd name="connsiteX5" fmla="*/ 1817829 w 1817828"/>
                    <a:gd name="connsiteY5" fmla="*/ 1525956 h 1704035"/>
                    <a:gd name="connsiteX6" fmla="*/ 1817829 w 1817828"/>
                    <a:gd name="connsiteY6" fmla="*/ 0 h 1704035"/>
                    <a:gd name="connsiteX7" fmla="*/ 178079 w 1817828"/>
                    <a:gd name="connsiteY7" fmla="*/ 0 h 170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7828" h="1704035">
                      <a:moveTo>
                        <a:pt x="178079" y="0"/>
                      </a:moveTo>
                      <a:lnTo>
                        <a:pt x="178079" y="1525956"/>
                      </a:lnTo>
                      <a:cubicBezTo>
                        <a:pt x="178079" y="1624307"/>
                        <a:pt x="98351" y="1704036"/>
                        <a:pt x="0" y="1704036"/>
                      </a:cubicBezTo>
                      <a:lnTo>
                        <a:pt x="1639749" y="1704036"/>
                      </a:lnTo>
                      <a:lnTo>
                        <a:pt x="1639749" y="1704036"/>
                      </a:lnTo>
                      <a:cubicBezTo>
                        <a:pt x="1738100" y="1704036"/>
                        <a:pt x="1817829" y="1624307"/>
                        <a:pt x="1817829" y="1525956"/>
                      </a:cubicBezTo>
                      <a:lnTo>
                        <a:pt x="1817829" y="0"/>
                      </a:lnTo>
                      <a:lnTo>
                        <a:pt x="178079" y="0"/>
                      </a:lnTo>
                      <a:close/>
                    </a:path>
                  </a:pathLst>
                </a:custGeom>
                <a:solidFill>
                  <a:schemeClr val="accent3">
                    <a:lumMod val="20000"/>
                    <a:lumOff val="80000"/>
                  </a:schemeClr>
                </a:solidFill>
                <a:ln w="3494" cap="flat">
                  <a:noFill/>
                  <a:prstDash val="solid"/>
                  <a:miter/>
                </a:ln>
              </p:spPr>
              <p:txBody>
                <a:bodyPr rtlCol="0" anchor="ctr"/>
                <a:lstStyle/>
                <a:p>
                  <a:endParaRPr lang="en-US"/>
                </a:p>
              </p:txBody>
            </p:sp>
          </p:grpSp>
          <p:grpSp>
            <p:nvGrpSpPr>
              <p:cNvPr id="423" name="图形 11">
                <a:extLst>
                  <a:ext uri="{FF2B5EF4-FFF2-40B4-BE49-F238E27FC236}">
                    <a16:creationId xmlns:a16="http://schemas.microsoft.com/office/drawing/2014/main" id="{60C1A371-D2E6-5509-E493-157CA109CE26}"/>
                  </a:ext>
                </a:extLst>
              </p:cNvPr>
              <p:cNvGrpSpPr/>
              <p:nvPr/>
            </p:nvGrpSpPr>
            <p:grpSpPr>
              <a:xfrm>
                <a:off x="9213687" y="3108415"/>
                <a:ext cx="1393263" cy="720151"/>
                <a:chOff x="9213687" y="3108415"/>
                <a:chExt cx="1393263" cy="720151"/>
              </a:xfrm>
            </p:grpSpPr>
            <p:sp>
              <p:nvSpPr>
                <p:cNvPr id="458" name="任意多边形: 形状 457">
                  <a:extLst>
                    <a:ext uri="{FF2B5EF4-FFF2-40B4-BE49-F238E27FC236}">
                      <a16:creationId xmlns:a16="http://schemas.microsoft.com/office/drawing/2014/main" id="{FCAC410F-EED5-A558-C83A-D8F26359FED1}"/>
                    </a:ext>
                  </a:extLst>
                </p:cNvPr>
                <p:cNvSpPr/>
                <p:nvPr/>
              </p:nvSpPr>
              <p:spPr>
                <a:xfrm rot="-2700000">
                  <a:off x="9308969" y="3203697"/>
                  <a:ext cx="460060" cy="460060"/>
                </a:xfrm>
                <a:custGeom>
                  <a:avLst/>
                  <a:gdLst>
                    <a:gd name="connsiteX0" fmla="*/ 460061 w 460060"/>
                    <a:gd name="connsiteY0" fmla="*/ 230030 h 460060"/>
                    <a:gd name="connsiteX1" fmla="*/ 230030 w 460060"/>
                    <a:gd name="connsiteY1" fmla="*/ 460060 h 460060"/>
                    <a:gd name="connsiteX2" fmla="*/ 0 w 460060"/>
                    <a:gd name="connsiteY2" fmla="*/ 230030 h 460060"/>
                    <a:gd name="connsiteX3" fmla="*/ 230030 w 460060"/>
                    <a:gd name="connsiteY3" fmla="*/ 0 h 460060"/>
                    <a:gd name="connsiteX4" fmla="*/ 460061 w 460060"/>
                    <a:gd name="connsiteY4" fmla="*/ 230030 h 46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60" h="460060">
                      <a:moveTo>
                        <a:pt x="460061" y="230030"/>
                      </a:moveTo>
                      <a:cubicBezTo>
                        <a:pt x="460061" y="357072"/>
                        <a:pt x="357073" y="460060"/>
                        <a:pt x="230030" y="460060"/>
                      </a:cubicBezTo>
                      <a:cubicBezTo>
                        <a:pt x="102988" y="460060"/>
                        <a:pt x="0" y="357072"/>
                        <a:pt x="0" y="230030"/>
                      </a:cubicBezTo>
                      <a:cubicBezTo>
                        <a:pt x="0" y="102988"/>
                        <a:pt x="102988" y="0"/>
                        <a:pt x="230030" y="0"/>
                      </a:cubicBezTo>
                      <a:cubicBezTo>
                        <a:pt x="357073" y="0"/>
                        <a:pt x="460061" y="102988"/>
                        <a:pt x="460061" y="230030"/>
                      </a:cubicBezTo>
                      <a:close/>
                    </a:path>
                  </a:pathLst>
                </a:custGeom>
                <a:solidFill>
                  <a:schemeClr val="accent1">
                    <a:lumMod val="40000"/>
                    <a:lumOff val="60000"/>
                  </a:schemeClr>
                </a:solidFill>
                <a:ln w="3494" cap="flat">
                  <a:noFill/>
                  <a:prstDash val="solid"/>
                  <a:miter/>
                </a:ln>
              </p:spPr>
              <p:txBody>
                <a:bodyPr rtlCol="0" anchor="ctr"/>
                <a:lstStyle/>
                <a:p>
                  <a:endParaRPr lang="en-US"/>
                </a:p>
              </p:txBody>
            </p:sp>
            <p:sp>
              <p:nvSpPr>
                <p:cNvPr id="459" name="任意多边形: 形状 458">
                  <a:extLst>
                    <a:ext uri="{FF2B5EF4-FFF2-40B4-BE49-F238E27FC236}">
                      <a16:creationId xmlns:a16="http://schemas.microsoft.com/office/drawing/2014/main" id="{B8C7EEBE-91D3-CB4E-D133-9185B35E1FF1}"/>
                    </a:ext>
                  </a:extLst>
                </p:cNvPr>
                <p:cNvSpPr/>
                <p:nvPr/>
              </p:nvSpPr>
              <p:spPr>
                <a:xfrm>
                  <a:off x="9468631" y="3323675"/>
                  <a:ext cx="62332" cy="62332"/>
                </a:xfrm>
                <a:custGeom>
                  <a:avLst/>
                  <a:gdLst>
                    <a:gd name="connsiteX0" fmla="*/ 62261 w 62332"/>
                    <a:gd name="connsiteY0" fmla="*/ 29070 h 62332"/>
                    <a:gd name="connsiteX1" fmla="*/ 33262 w 62332"/>
                    <a:gd name="connsiteY1" fmla="*/ 62261 h 62332"/>
                    <a:gd name="connsiteX2" fmla="*/ 71 w 62332"/>
                    <a:gd name="connsiteY2" fmla="*/ 33262 h 62332"/>
                    <a:gd name="connsiteX3" fmla="*/ 29070 w 62332"/>
                    <a:gd name="connsiteY3" fmla="*/ 71 h 62332"/>
                    <a:gd name="connsiteX4" fmla="*/ 62261 w 62332"/>
                    <a:gd name="connsiteY4" fmla="*/ 29070 h 6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2" h="62332">
                      <a:moveTo>
                        <a:pt x="62261" y="29070"/>
                      </a:moveTo>
                      <a:cubicBezTo>
                        <a:pt x="63414" y="46224"/>
                        <a:pt x="50452" y="61108"/>
                        <a:pt x="33262" y="62261"/>
                      </a:cubicBezTo>
                      <a:cubicBezTo>
                        <a:pt x="16073" y="63414"/>
                        <a:pt x="1225" y="50452"/>
                        <a:pt x="71" y="33262"/>
                      </a:cubicBezTo>
                      <a:cubicBezTo>
                        <a:pt x="-1081" y="16108"/>
                        <a:pt x="11880" y="1224"/>
                        <a:pt x="29070" y="71"/>
                      </a:cubicBezTo>
                      <a:cubicBezTo>
                        <a:pt x="46260" y="-1082"/>
                        <a:pt x="61108" y="11915"/>
                        <a:pt x="62261" y="29070"/>
                      </a:cubicBezTo>
                      <a:close/>
                    </a:path>
                  </a:pathLst>
                </a:custGeom>
                <a:solidFill>
                  <a:srgbClr val="2B1710"/>
                </a:solidFill>
                <a:ln w="3494" cap="flat">
                  <a:noFill/>
                  <a:prstDash val="solid"/>
                  <a:miter/>
                </a:ln>
              </p:spPr>
              <p:txBody>
                <a:bodyPr rtlCol="0" anchor="ctr"/>
                <a:lstStyle/>
                <a:p>
                  <a:endParaRPr lang="en-US"/>
                </a:p>
              </p:txBody>
            </p:sp>
            <p:sp>
              <p:nvSpPr>
                <p:cNvPr id="460" name="任意多边形: 形状 459">
                  <a:extLst>
                    <a:ext uri="{FF2B5EF4-FFF2-40B4-BE49-F238E27FC236}">
                      <a16:creationId xmlns:a16="http://schemas.microsoft.com/office/drawing/2014/main" id="{99A77752-8E61-A5C7-4E54-927EBE5388FD}"/>
                    </a:ext>
                  </a:extLst>
                </p:cNvPr>
                <p:cNvSpPr/>
                <p:nvPr/>
              </p:nvSpPr>
              <p:spPr>
                <a:xfrm>
                  <a:off x="9362421" y="3520728"/>
                  <a:ext cx="121354" cy="134511"/>
                </a:xfrm>
                <a:custGeom>
                  <a:avLst/>
                  <a:gdLst>
                    <a:gd name="connsiteX0" fmla="*/ 0 w 121354"/>
                    <a:gd name="connsiteY0" fmla="*/ 60303 h 134511"/>
                    <a:gd name="connsiteX1" fmla="*/ 114632 w 121354"/>
                    <a:gd name="connsiteY1" fmla="*/ 134512 h 134511"/>
                    <a:gd name="connsiteX2" fmla="*/ 78925 w 121354"/>
                    <a:gd name="connsiteY2" fmla="*/ 0 h 134511"/>
                    <a:gd name="connsiteX3" fmla="*/ 0 w 121354"/>
                    <a:gd name="connsiteY3" fmla="*/ 60303 h 134511"/>
                  </a:gdLst>
                  <a:ahLst/>
                  <a:cxnLst>
                    <a:cxn ang="0">
                      <a:pos x="connsiteX0" y="connsiteY0"/>
                    </a:cxn>
                    <a:cxn ang="0">
                      <a:pos x="connsiteX1" y="connsiteY1"/>
                    </a:cxn>
                    <a:cxn ang="0">
                      <a:pos x="connsiteX2" y="connsiteY2"/>
                    </a:cxn>
                    <a:cxn ang="0">
                      <a:pos x="connsiteX3" y="connsiteY3"/>
                    </a:cxn>
                  </a:cxnLst>
                  <a:rect l="l" t="t" r="r" b="b"/>
                  <a:pathLst>
                    <a:path w="121354" h="134511">
                      <a:moveTo>
                        <a:pt x="0" y="60303"/>
                      </a:moveTo>
                      <a:cubicBezTo>
                        <a:pt x="29557" y="95661"/>
                        <a:pt x="69422" y="121864"/>
                        <a:pt x="114632" y="134512"/>
                      </a:cubicBezTo>
                      <a:cubicBezTo>
                        <a:pt x="128747" y="100307"/>
                        <a:pt x="122353" y="53281"/>
                        <a:pt x="78925" y="0"/>
                      </a:cubicBezTo>
                      <a:cubicBezTo>
                        <a:pt x="52861" y="14884"/>
                        <a:pt x="28195" y="38572"/>
                        <a:pt x="0" y="60303"/>
                      </a:cubicBezTo>
                      <a:close/>
                    </a:path>
                  </a:pathLst>
                </a:custGeom>
                <a:solidFill>
                  <a:srgbClr val="E6EFFF"/>
                </a:solidFill>
                <a:ln w="3494" cap="flat">
                  <a:noFill/>
                  <a:prstDash val="solid"/>
                  <a:miter/>
                </a:ln>
              </p:spPr>
              <p:txBody>
                <a:bodyPr rtlCol="0" anchor="ctr"/>
                <a:lstStyle/>
                <a:p>
                  <a:endParaRPr lang="en-US"/>
                </a:p>
              </p:txBody>
            </p:sp>
            <p:sp>
              <p:nvSpPr>
                <p:cNvPr id="461" name="任意多边形: 形状 460">
                  <a:extLst>
                    <a:ext uri="{FF2B5EF4-FFF2-40B4-BE49-F238E27FC236}">
                      <a16:creationId xmlns:a16="http://schemas.microsoft.com/office/drawing/2014/main" id="{484C4968-BC64-1E88-4F64-D91D8310AED7}"/>
                    </a:ext>
                  </a:extLst>
                </p:cNvPr>
                <p:cNvSpPr/>
                <p:nvPr/>
              </p:nvSpPr>
              <p:spPr>
                <a:xfrm>
                  <a:off x="9422724" y="3491030"/>
                  <a:ext cx="271468" cy="172709"/>
                </a:xfrm>
                <a:custGeom>
                  <a:avLst/>
                  <a:gdLst>
                    <a:gd name="connsiteX0" fmla="*/ 131786 w 271468"/>
                    <a:gd name="connsiteY0" fmla="*/ 172175 h 172709"/>
                    <a:gd name="connsiteX1" fmla="*/ 271469 w 271468"/>
                    <a:gd name="connsiteY1" fmla="*/ 112431 h 172709"/>
                    <a:gd name="connsiteX2" fmla="*/ 251379 w 271468"/>
                    <a:gd name="connsiteY2" fmla="*/ 24212 h 172709"/>
                    <a:gd name="connsiteX3" fmla="*/ 181608 w 271468"/>
                    <a:gd name="connsiteY3" fmla="*/ 0 h 172709"/>
                    <a:gd name="connsiteX4" fmla="*/ 105583 w 271468"/>
                    <a:gd name="connsiteY4" fmla="*/ 2061 h 172709"/>
                    <a:gd name="connsiteX5" fmla="*/ 17364 w 271468"/>
                    <a:gd name="connsiteY5" fmla="*/ 29627 h 172709"/>
                    <a:gd name="connsiteX6" fmla="*/ 0 w 271468"/>
                    <a:gd name="connsiteY6" fmla="*/ 141115 h 172709"/>
                    <a:gd name="connsiteX7" fmla="*/ 131786 w 271468"/>
                    <a:gd name="connsiteY7" fmla="*/ 172175 h 1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8" h="172709">
                      <a:moveTo>
                        <a:pt x="131786" y="172175"/>
                      </a:moveTo>
                      <a:cubicBezTo>
                        <a:pt x="185905" y="168541"/>
                        <a:pt x="234330" y="146390"/>
                        <a:pt x="271469" y="112431"/>
                      </a:cubicBezTo>
                      <a:cubicBezTo>
                        <a:pt x="261127" y="57578"/>
                        <a:pt x="251379" y="24212"/>
                        <a:pt x="251379" y="24212"/>
                      </a:cubicBezTo>
                      <a:cubicBezTo>
                        <a:pt x="221298" y="4507"/>
                        <a:pt x="181608" y="0"/>
                        <a:pt x="181608" y="0"/>
                      </a:cubicBezTo>
                      <a:lnTo>
                        <a:pt x="105583" y="2061"/>
                      </a:lnTo>
                      <a:cubicBezTo>
                        <a:pt x="68863" y="6219"/>
                        <a:pt x="17364" y="29627"/>
                        <a:pt x="17364" y="29627"/>
                      </a:cubicBezTo>
                      <a:cubicBezTo>
                        <a:pt x="12752" y="40144"/>
                        <a:pt x="6219" y="81091"/>
                        <a:pt x="0" y="141115"/>
                      </a:cubicBezTo>
                      <a:cubicBezTo>
                        <a:pt x="38467" y="163720"/>
                        <a:pt x="83886" y="175424"/>
                        <a:pt x="131786" y="172175"/>
                      </a:cubicBezTo>
                      <a:close/>
                    </a:path>
                  </a:pathLst>
                </a:custGeom>
                <a:solidFill>
                  <a:srgbClr val="FFFFFF"/>
                </a:solidFill>
                <a:ln w="3494" cap="flat">
                  <a:noFill/>
                  <a:prstDash val="solid"/>
                  <a:miter/>
                </a:ln>
              </p:spPr>
              <p:txBody>
                <a:bodyPr rtlCol="0" anchor="ctr"/>
                <a:lstStyle/>
                <a:p>
                  <a:endParaRPr lang="en-US"/>
                </a:p>
              </p:txBody>
            </p:sp>
            <p:sp>
              <p:nvSpPr>
                <p:cNvPr id="462" name="任意多边形: 形状 461">
                  <a:extLst>
                    <a:ext uri="{FF2B5EF4-FFF2-40B4-BE49-F238E27FC236}">
                      <a16:creationId xmlns:a16="http://schemas.microsoft.com/office/drawing/2014/main" id="{73393E1D-B1C3-3C35-D59C-BB9C60F79607}"/>
                    </a:ext>
                  </a:extLst>
                </p:cNvPr>
                <p:cNvSpPr/>
                <p:nvPr/>
              </p:nvSpPr>
              <p:spPr>
                <a:xfrm>
                  <a:off x="9479414" y="3299340"/>
                  <a:ext cx="123648" cy="136312"/>
                </a:xfrm>
                <a:custGeom>
                  <a:avLst/>
                  <a:gdLst>
                    <a:gd name="connsiteX0" fmla="*/ 5535 w 123648"/>
                    <a:gd name="connsiteY0" fmla="*/ 54173 h 136312"/>
                    <a:gd name="connsiteX1" fmla="*/ 25799 w 123648"/>
                    <a:gd name="connsiteY1" fmla="*/ 124 h 136312"/>
                    <a:gd name="connsiteX2" fmla="*/ 120971 w 123648"/>
                    <a:gd name="connsiteY2" fmla="*/ 32721 h 136312"/>
                    <a:gd name="connsiteX3" fmla="*/ 118595 w 123648"/>
                    <a:gd name="connsiteY3" fmla="*/ 109830 h 136312"/>
                    <a:gd name="connsiteX4" fmla="*/ 82189 w 123648"/>
                    <a:gd name="connsiteY4" fmla="*/ 136313 h 136312"/>
                    <a:gd name="connsiteX5" fmla="*/ 5535 w 123648"/>
                    <a:gd name="connsiteY5" fmla="*/ 54173 h 13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48" h="136312">
                      <a:moveTo>
                        <a:pt x="5535" y="54173"/>
                      </a:moveTo>
                      <a:cubicBezTo>
                        <a:pt x="-6239" y="33944"/>
                        <a:pt x="888" y="-2391"/>
                        <a:pt x="25799" y="124"/>
                      </a:cubicBezTo>
                      <a:cubicBezTo>
                        <a:pt x="50675" y="2640"/>
                        <a:pt x="112341" y="5330"/>
                        <a:pt x="120971" y="32721"/>
                      </a:cubicBezTo>
                      <a:cubicBezTo>
                        <a:pt x="126351" y="49736"/>
                        <a:pt x="122613" y="93968"/>
                        <a:pt x="118595" y="109830"/>
                      </a:cubicBezTo>
                      <a:cubicBezTo>
                        <a:pt x="114612" y="125727"/>
                        <a:pt x="82189" y="136313"/>
                        <a:pt x="82189" y="136313"/>
                      </a:cubicBezTo>
                      <a:lnTo>
                        <a:pt x="5535" y="54173"/>
                      </a:lnTo>
                      <a:close/>
                    </a:path>
                  </a:pathLst>
                </a:custGeom>
                <a:solidFill>
                  <a:srgbClr val="2B1710"/>
                </a:solidFill>
                <a:ln w="3494" cap="flat">
                  <a:noFill/>
                  <a:prstDash val="solid"/>
                  <a:miter/>
                </a:ln>
              </p:spPr>
              <p:txBody>
                <a:bodyPr rtlCol="0" anchor="ctr"/>
                <a:lstStyle/>
                <a:p>
                  <a:endParaRPr lang="en-US"/>
                </a:p>
              </p:txBody>
            </p:sp>
            <p:sp>
              <p:nvSpPr>
                <p:cNvPr id="463" name="任意多边形: 形状 462">
                  <a:extLst>
                    <a:ext uri="{FF2B5EF4-FFF2-40B4-BE49-F238E27FC236}">
                      <a16:creationId xmlns:a16="http://schemas.microsoft.com/office/drawing/2014/main" id="{901047F2-FF41-5310-B19F-F5CE578D2769}"/>
                    </a:ext>
                  </a:extLst>
                </p:cNvPr>
                <p:cNvSpPr/>
                <p:nvPr/>
              </p:nvSpPr>
              <p:spPr>
                <a:xfrm>
                  <a:off x="9484622" y="3348308"/>
                  <a:ext cx="119570" cy="152131"/>
                </a:xfrm>
                <a:custGeom>
                  <a:avLst/>
                  <a:gdLst>
                    <a:gd name="connsiteX0" fmla="*/ 119571 w 119570"/>
                    <a:gd name="connsiteY0" fmla="*/ 142617 h 152131"/>
                    <a:gd name="connsiteX1" fmla="*/ 104338 w 119570"/>
                    <a:gd name="connsiteY1" fmla="*/ 76934 h 152131"/>
                    <a:gd name="connsiteX2" fmla="*/ 105281 w 119570"/>
                    <a:gd name="connsiteY2" fmla="*/ 53595 h 152131"/>
                    <a:gd name="connsiteX3" fmla="*/ 89349 w 119570"/>
                    <a:gd name="connsiteY3" fmla="*/ 39655 h 152131"/>
                    <a:gd name="connsiteX4" fmla="*/ 91306 w 119570"/>
                    <a:gd name="connsiteY4" fmla="*/ 10831 h 152131"/>
                    <a:gd name="connsiteX5" fmla="*/ 75514 w 119570"/>
                    <a:gd name="connsiteY5" fmla="*/ 0 h 152131"/>
                    <a:gd name="connsiteX6" fmla="*/ 362 w 119570"/>
                    <a:gd name="connsiteY6" fmla="*/ 5241 h 152131"/>
                    <a:gd name="connsiteX7" fmla="*/ 3926 w 119570"/>
                    <a:gd name="connsiteY7" fmla="*/ 58067 h 152131"/>
                    <a:gd name="connsiteX8" fmla="*/ 42183 w 119570"/>
                    <a:gd name="connsiteY8" fmla="*/ 128992 h 152131"/>
                    <a:gd name="connsiteX9" fmla="*/ 40785 w 119570"/>
                    <a:gd name="connsiteY9" fmla="*/ 144958 h 152131"/>
                    <a:gd name="connsiteX10" fmla="*/ 119571 w 119570"/>
                    <a:gd name="connsiteY10" fmla="*/ 142617 h 1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52131">
                      <a:moveTo>
                        <a:pt x="119571" y="142617"/>
                      </a:moveTo>
                      <a:cubicBezTo>
                        <a:pt x="102171" y="127314"/>
                        <a:pt x="104338" y="76934"/>
                        <a:pt x="104338" y="76934"/>
                      </a:cubicBezTo>
                      <a:lnTo>
                        <a:pt x="105281" y="53595"/>
                      </a:lnTo>
                      <a:cubicBezTo>
                        <a:pt x="94450" y="62155"/>
                        <a:pt x="88301" y="48529"/>
                        <a:pt x="89349" y="39655"/>
                      </a:cubicBezTo>
                      <a:cubicBezTo>
                        <a:pt x="90397" y="30780"/>
                        <a:pt x="91306" y="10831"/>
                        <a:pt x="91306" y="10831"/>
                      </a:cubicBezTo>
                      <a:cubicBezTo>
                        <a:pt x="91306" y="10831"/>
                        <a:pt x="77121" y="18832"/>
                        <a:pt x="75514" y="0"/>
                      </a:cubicBezTo>
                      <a:cubicBezTo>
                        <a:pt x="68107" y="4367"/>
                        <a:pt x="35370" y="18482"/>
                        <a:pt x="362" y="5241"/>
                      </a:cubicBezTo>
                      <a:cubicBezTo>
                        <a:pt x="-966" y="20055"/>
                        <a:pt x="1619" y="39305"/>
                        <a:pt x="3926" y="58067"/>
                      </a:cubicBezTo>
                      <a:cubicBezTo>
                        <a:pt x="8782" y="97757"/>
                        <a:pt x="7140" y="125253"/>
                        <a:pt x="42183" y="128992"/>
                      </a:cubicBezTo>
                      <a:cubicBezTo>
                        <a:pt x="42707" y="136678"/>
                        <a:pt x="42917" y="141744"/>
                        <a:pt x="40785" y="144958"/>
                      </a:cubicBezTo>
                      <a:cubicBezTo>
                        <a:pt x="54656" y="161065"/>
                        <a:pt x="113771" y="145412"/>
                        <a:pt x="119571" y="142617"/>
                      </a:cubicBezTo>
                      <a:close/>
                    </a:path>
                  </a:pathLst>
                </a:custGeom>
                <a:solidFill>
                  <a:srgbClr val="FFCABF"/>
                </a:solidFill>
                <a:ln w="3494" cap="flat">
                  <a:noFill/>
                  <a:prstDash val="solid"/>
                  <a:miter/>
                </a:ln>
              </p:spPr>
              <p:txBody>
                <a:bodyPr rtlCol="0" anchor="ctr"/>
                <a:lstStyle/>
                <a:p>
                  <a:endParaRPr lang="en-US"/>
                </a:p>
              </p:txBody>
            </p:sp>
            <p:pic>
              <p:nvPicPr>
                <p:cNvPr id="464" name="图片 463">
                  <a:extLst>
                    <a:ext uri="{FF2B5EF4-FFF2-40B4-BE49-F238E27FC236}">
                      <a16:creationId xmlns:a16="http://schemas.microsoft.com/office/drawing/2014/main" id="{EE955CBC-69D1-9C0A-85EE-C918EAA7D3DC}"/>
                    </a:ext>
                  </a:extLst>
                </p:cNvPr>
                <p:cNvPicPr>
                  <a:picLocks noChangeAspect="1"/>
                </p:cNvPicPr>
                <p:nvPr/>
              </p:nvPicPr>
              <p:blipFill>
                <a:blip r:embed="rId2"/>
                <a:stretch>
                  <a:fillRect/>
                </a:stretch>
              </p:blipFill>
              <p:spPr>
                <a:xfrm>
                  <a:off x="9488897" y="3390094"/>
                  <a:ext cx="24456" cy="27950"/>
                </a:xfrm>
                <a:custGeom>
                  <a:avLst/>
                  <a:gdLst>
                    <a:gd name="connsiteX0" fmla="*/ 1342 w 24456"/>
                    <a:gd name="connsiteY0" fmla="*/ 669 h 27950"/>
                    <a:gd name="connsiteX1" fmla="*/ 25799 w 24456"/>
                    <a:gd name="connsiteY1" fmla="*/ 669 h 27950"/>
                    <a:gd name="connsiteX2" fmla="*/ 25799 w 24456"/>
                    <a:gd name="connsiteY2" fmla="*/ 28619 h 27950"/>
                    <a:gd name="connsiteX3" fmla="*/ 1342 w 24456"/>
                    <a:gd name="connsiteY3" fmla="*/ 28619 h 27950"/>
                  </a:gdLst>
                  <a:ahLst/>
                  <a:cxnLst>
                    <a:cxn ang="0">
                      <a:pos x="connsiteX0" y="connsiteY0"/>
                    </a:cxn>
                    <a:cxn ang="0">
                      <a:pos x="connsiteX1" y="connsiteY1"/>
                    </a:cxn>
                    <a:cxn ang="0">
                      <a:pos x="connsiteX2" y="connsiteY2"/>
                    </a:cxn>
                    <a:cxn ang="0">
                      <a:pos x="connsiteX3" y="connsiteY3"/>
                    </a:cxn>
                  </a:cxnLst>
                  <a:rect l="l" t="t" r="r" b="b"/>
                  <a:pathLst>
                    <a:path w="24456" h="27950">
                      <a:moveTo>
                        <a:pt x="1342" y="669"/>
                      </a:moveTo>
                      <a:lnTo>
                        <a:pt x="25799" y="669"/>
                      </a:lnTo>
                      <a:lnTo>
                        <a:pt x="25799" y="28619"/>
                      </a:lnTo>
                      <a:lnTo>
                        <a:pt x="1342" y="28619"/>
                      </a:lnTo>
                      <a:close/>
                    </a:path>
                  </a:pathLst>
                </a:custGeom>
              </p:spPr>
            </p:pic>
            <p:sp>
              <p:nvSpPr>
                <p:cNvPr id="465" name="任意多边形: 形状 464">
                  <a:extLst>
                    <a:ext uri="{FF2B5EF4-FFF2-40B4-BE49-F238E27FC236}">
                      <a16:creationId xmlns:a16="http://schemas.microsoft.com/office/drawing/2014/main" id="{0BB69241-0D3B-E060-4778-50B1E93FCB31}"/>
                    </a:ext>
                  </a:extLst>
                </p:cNvPr>
                <p:cNvSpPr/>
                <p:nvPr/>
              </p:nvSpPr>
              <p:spPr>
                <a:xfrm>
                  <a:off x="9496130" y="3381354"/>
                  <a:ext cx="9815" cy="17760"/>
                </a:xfrm>
                <a:custGeom>
                  <a:avLst/>
                  <a:gdLst>
                    <a:gd name="connsiteX0" fmla="*/ 9782 w 9815"/>
                    <a:gd name="connsiteY0" fmla="*/ 8566 h 17760"/>
                    <a:gd name="connsiteX1" fmla="*/ 5519 w 9815"/>
                    <a:gd name="connsiteY1" fmla="*/ 17754 h 17760"/>
                    <a:gd name="connsiteX2" fmla="*/ 34 w 9815"/>
                    <a:gd name="connsiteY2" fmla="*/ 9194 h 17760"/>
                    <a:gd name="connsiteX3" fmla="*/ 4297 w 9815"/>
                    <a:gd name="connsiteY3" fmla="*/ 6 h 17760"/>
                    <a:gd name="connsiteX4" fmla="*/ 9782 w 9815"/>
                    <a:gd name="connsiteY4" fmla="*/ 8566 h 1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60">
                      <a:moveTo>
                        <a:pt x="9782" y="8566"/>
                      </a:moveTo>
                      <a:cubicBezTo>
                        <a:pt x="10096" y="13457"/>
                        <a:pt x="8210" y="17580"/>
                        <a:pt x="5519" y="17754"/>
                      </a:cubicBezTo>
                      <a:cubicBezTo>
                        <a:pt x="2829" y="17929"/>
                        <a:pt x="384" y="14121"/>
                        <a:pt x="34" y="9194"/>
                      </a:cubicBezTo>
                      <a:cubicBezTo>
                        <a:pt x="-280" y="4303"/>
                        <a:pt x="1606" y="180"/>
                        <a:pt x="4297" y="6"/>
                      </a:cubicBezTo>
                      <a:cubicBezTo>
                        <a:pt x="6987" y="-169"/>
                        <a:pt x="9432" y="3674"/>
                        <a:pt x="9782" y="8566"/>
                      </a:cubicBezTo>
                      <a:close/>
                    </a:path>
                  </a:pathLst>
                </a:custGeom>
                <a:solidFill>
                  <a:srgbClr val="2B1710"/>
                </a:solidFill>
                <a:ln w="3494" cap="flat">
                  <a:noFill/>
                  <a:prstDash val="solid"/>
                  <a:miter/>
                </a:ln>
              </p:spPr>
              <p:txBody>
                <a:bodyPr rtlCol="0" anchor="ctr"/>
                <a:lstStyle/>
                <a:p>
                  <a:endParaRPr lang="en-US"/>
                </a:p>
              </p:txBody>
            </p:sp>
            <p:sp>
              <p:nvSpPr>
                <p:cNvPr id="466" name="任意多边形: 形状 465">
                  <a:extLst>
                    <a:ext uri="{FF2B5EF4-FFF2-40B4-BE49-F238E27FC236}">
                      <a16:creationId xmlns:a16="http://schemas.microsoft.com/office/drawing/2014/main" id="{3BE9D601-5C29-061D-8405-A4ADFB47FCCB}"/>
                    </a:ext>
                  </a:extLst>
                </p:cNvPr>
                <p:cNvSpPr/>
                <p:nvPr/>
              </p:nvSpPr>
              <p:spPr>
                <a:xfrm>
                  <a:off x="9534108" y="3380098"/>
                  <a:ext cx="9815" cy="17757"/>
                </a:xfrm>
                <a:custGeom>
                  <a:avLst/>
                  <a:gdLst>
                    <a:gd name="connsiteX0" fmla="*/ 9782 w 9815"/>
                    <a:gd name="connsiteY0" fmla="*/ 8564 h 17757"/>
                    <a:gd name="connsiteX1" fmla="*/ 5519 w 9815"/>
                    <a:gd name="connsiteY1" fmla="*/ 17752 h 17757"/>
                    <a:gd name="connsiteX2" fmla="*/ 34 w 9815"/>
                    <a:gd name="connsiteY2" fmla="*/ 9192 h 17757"/>
                    <a:gd name="connsiteX3" fmla="*/ 4297 w 9815"/>
                    <a:gd name="connsiteY3" fmla="*/ 4 h 17757"/>
                    <a:gd name="connsiteX4" fmla="*/ 9782 w 9815"/>
                    <a:gd name="connsiteY4" fmla="*/ 8564 h 1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57">
                      <a:moveTo>
                        <a:pt x="9782" y="8564"/>
                      </a:moveTo>
                      <a:cubicBezTo>
                        <a:pt x="10096" y="13455"/>
                        <a:pt x="8210" y="17577"/>
                        <a:pt x="5519" y="17752"/>
                      </a:cubicBezTo>
                      <a:cubicBezTo>
                        <a:pt x="2829" y="17927"/>
                        <a:pt x="384" y="14119"/>
                        <a:pt x="34" y="9192"/>
                      </a:cubicBezTo>
                      <a:cubicBezTo>
                        <a:pt x="-280" y="4301"/>
                        <a:pt x="1606" y="178"/>
                        <a:pt x="4297" y="4"/>
                      </a:cubicBezTo>
                      <a:cubicBezTo>
                        <a:pt x="6987" y="-136"/>
                        <a:pt x="9432" y="3672"/>
                        <a:pt x="9782" y="8564"/>
                      </a:cubicBezTo>
                      <a:close/>
                    </a:path>
                  </a:pathLst>
                </a:custGeom>
                <a:solidFill>
                  <a:srgbClr val="2B1710"/>
                </a:solidFill>
                <a:ln w="3494" cap="flat">
                  <a:noFill/>
                  <a:prstDash val="solid"/>
                  <a:miter/>
                </a:ln>
              </p:spPr>
              <p:txBody>
                <a:bodyPr rtlCol="0" anchor="ctr"/>
                <a:lstStyle/>
                <a:p>
                  <a:endParaRPr lang="en-US"/>
                </a:p>
              </p:txBody>
            </p:sp>
            <p:sp>
              <p:nvSpPr>
                <p:cNvPr id="467" name="任意多边形: 形状 466">
                  <a:extLst>
                    <a:ext uri="{FF2B5EF4-FFF2-40B4-BE49-F238E27FC236}">
                      <a16:creationId xmlns:a16="http://schemas.microsoft.com/office/drawing/2014/main" id="{C8380A37-DA24-E2A5-8844-7DE6B875CCDB}"/>
                    </a:ext>
                  </a:extLst>
                </p:cNvPr>
                <p:cNvSpPr/>
                <p:nvPr/>
              </p:nvSpPr>
              <p:spPr>
                <a:xfrm>
                  <a:off x="9537810" y="3391701"/>
                  <a:ext cx="10376" cy="10586"/>
                </a:xfrm>
                <a:custGeom>
                  <a:avLst/>
                  <a:gdLst>
                    <a:gd name="connsiteX0" fmla="*/ 1223 w 10376"/>
                    <a:gd name="connsiteY0" fmla="*/ 10551 h 10586"/>
                    <a:gd name="connsiteX1" fmla="*/ 873 w 10376"/>
                    <a:gd name="connsiteY1" fmla="*/ 10586 h 10586"/>
                    <a:gd name="connsiteX2" fmla="*/ 0 w 10376"/>
                    <a:gd name="connsiteY2" fmla="*/ 9783 h 10586"/>
                    <a:gd name="connsiteX3" fmla="*/ 804 w 10376"/>
                    <a:gd name="connsiteY3" fmla="*/ 8909 h 10586"/>
                    <a:gd name="connsiteX4" fmla="*/ 8700 w 10376"/>
                    <a:gd name="connsiteY4" fmla="*/ 838 h 10586"/>
                    <a:gd name="connsiteX5" fmla="*/ 9538 w 10376"/>
                    <a:gd name="connsiteY5" fmla="*/ 0 h 10586"/>
                    <a:gd name="connsiteX6" fmla="*/ 10377 w 10376"/>
                    <a:gd name="connsiteY6" fmla="*/ 838 h 10586"/>
                    <a:gd name="connsiteX7" fmla="*/ 1223 w 10376"/>
                    <a:gd name="connsiteY7" fmla="*/ 10551 h 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6" h="10586">
                      <a:moveTo>
                        <a:pt x="1223" y="10551"/>
                      </a:moveTo>
                      <a:cubicBezTo>
                        <a:pt x="1118" y="10551"/>
                        <a:pt x="978" y="10551"/>
                        <a:pt x="873" y="10586"/>
                      </a:cubicBezTo>
                      <a:cubicBezTo>
                        <a:pt x="419" y="10586"/>
                        <a:pt x="35" y="10237"/>
                        <a:pt x="0" y="9783"/>
                      </a:cubicBezTo>
                      <a:cubicBezTo>
                        <a:pt x="0" y="9328"/>
                        <a:pt x="349" y="8944"/>
                        <a:pt x="804" y="8909"/>
                      </a:cubicBezTo>
                      <a:cubicBezTo>
                        <a:pt x="5241" y="8769"/>
                        <a:pt x="8700" y="5206"/>
                        <a:pt x="8700" y="838"/>
                      </a:cubicBezTo>
                      <a:cubicBezTo>
                        <a:pt x="8700" y="384"/>
                        <a:pt x="9049" y="0"/>
                        <a:pt x="9538" y="0"/>
                      </a:cubicBezTo>
                      <a:cubicBezTo>
                        <a:pt x="9992" y="0"/>
                        <a:pt x="10377" y="384"/>
                        <a:pt x="10377" y="838"/>
                      </a:cubicBezTo>
                      <a:cubicBezTo>
                        <a:pt x="10377" y="5974"/>
                        <a:pt x="6394" y="10202"/>
                        <a:pt x="1223" y="10551"/>
                      </a:cubicBezTo>
                      <a:close/>
                    </a:path>
                  </a:pathLst>
                </a:custGeom>
                <a:solidFill>
                  <a:srgbClr val="E0B3A8"/>
                </a:solidFill>
                <a:ln w="3494" cap="flat">
                  <a:noFill/>
                  <a:prstDash val="solid"/>
                  <a:miter/>
                </a:ln>
              </p:spPr>
              <p:txBody>
                <a:bodyPr rtlCol="0" anchor="ctr"/>
                <a:lstStyle/>
                <a:p>
                  <a:endParaRPr lang="en-US"/>
                </a:p>
              </p:txBody>
            </p:sp>
            <p:sp>
              <p:nvSpPr>
                <p:cNvPr id="468" name="任意多边形: 形状 467">
                  <a:extLst>
                    <a:ext uri="{FF2B5EF4-FFF2-40B4-BE49-F238E27FC236}">
                      <a16:creationId xmlns:a16="http://schemas.microsoft.com/office/drawing/2014/main" id="{0C1E6CA8-1A5B-B5FA-3C7A-065E0F4D6C3F}"/>
                    </a:ext>
                  </a:extLst>
                </p:cNvPr>
                <p:cNvSpPr/>
                <p:nvPr/>
              </p:nvSpPr>
              <p:spPr>
                <a:xfrm>
                  <a:off x="9490040" y="3371655"/>
                  <a:ext cx="22116" cy="45315"/>
                </a:xfrm>
                <a:custGeom>
                  <a:avLst/>
                  <a:gdLst>
                    <a:gd name="connsiteX0" fmla="*/ 21078 w 22116"/>
                    <a:gd name="connsiteY0" fmla="*/ 45027 h 45315"/>
                    <a:gd name="connsiteX1" fmla="*/ 21078 w 22116"/>
                    <a:gd name="connsiteY1" fmla="*/ 45027 h 45315"/>
                    <a:gd name="connsiteX2" fmla="*/ 465 w 22116"/>
                    <a:gd name="connsiteY2" fmla="*/ 44608 h 45315"/>
                    <a:gd name="connsiteX3" fmla="*/ 10 w 22116"/>
                    <a:gd name="connsiteY3" fmla="*/ 43909 h 45315"/>
                    <a:gd name="connsiteX4" fmla="*/ 9234 w 22116"/>
                    <a:gd name="connsiteY4" fmla="*/ 31296 h 45315"/>
                    <a:gd name="connsiteX5" fmla="*/ 19995 w 22116"/>
                    <a:gd name="connsiteY5" fmla="*/ 17147 h 45315"/>
                    <a:gd name="connsiteX6" fmla="*/ 17934 w 22116"/>
                    <a:gd name="connsiteY6" fmla="*/ 1145 h 45315"/>
                    <a:gd name="connsiteX7" fmla="*/ 18387 w 22116"/>
                    <a:gd name="connsiteY7" fmla="*/ 62 h 45315"/>
                    <a:gd name="connsiteX8" fmla="*/ 19471 w 22116"/>
                    <a:gd name="connsiteY8" fmla="*/ 516 h 45315"/>
                    <a:gd name="connsiteX9" fmla="*/ 21602 w 22116"/>
                    <a:gd name="connsiteY9" fmla="*/ 17496 h 45315"/>
                    <a:gd name="connsiteX10" fmla="*/ 10492 w 22116"/>
                    <a:gd name="connsiteY10" fmla="*/ 32345 h 45315"/>
                    <a:gd name="connsiteX11" fmla="*/ 1792 w 22116"/>
                    <a:gd name="connsiteY11" fmla="*/ 43350 h 45315"/>
                    <a:gd name="connsiteX12" fmla="*/ 20938 w 22116"/>
                    <a:gd name="connsiteY12" fmla="*/ 43350 h 45315"/>
                    <a:gd name="connsiteX13" fmla="*/ 21812 w 22116"/>
                    <a:gd name="connsiteY13" fmla="*/ 44154 h 45315"/>
                    <a:gd name="connsiteX14" fmla="*/ 21078 w 22116"/>
                    <a:gd name="connsiteY14" fmla="*/ 45027 h 4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16" h="45315">
                      <a:moveTo>
                        <a:pt x="21078" y="45027"/>
                      </a:moveTo>
                      <a:cubicBezTo>
                        <a:pt x="21078" y="45027"/>
                        <a:pt x="21078" y="45027"/>
                        <a:pt x="21078" y="45027"/>
                      </a:cubicBezTo>
                      <a:cubicBezTo>
                        <a:pt x="15383" y="45272"/>
                        <a:pt x="2072" y="45691"/>
                        <a:pt x="465" y="44608"/>
                      </a:cubicBezTo>
                      <a:cubicBezTo>
                        <a:pt x="255" y="44468"/>
                        <a:pt x="45" y="44119"/>
                        <a:pt x="10" y="43909"/>
                      </a:cubicBezTo>
                      <a:cubicBezTo>
                        <a:pt x="-164" y="42686"/>
                        <a:pt x="1827" y="40136"/>
                        <a:pt x="9234" y="31296"/>
                      </a:cubicBezTo>
                      <a:cubicBezTo>
                        <a:pt x="13846" y="25776"/>
                        <a:pt x="19611" y="18928"/>
                        <a:pt x="19995" y="17147"/>
                      </a:cubicBezTo>
                      <a:cubicBezTo>
                        <a:pt x="21043" y="12395"/>
                        <a:pt x="20379" y="7154"/>
                        <a:pt x="17934" y="1145"/>
                      </a:cubicBezTo>
                      <a:cubicBezTo>
                        <a:pt x="17759" y="726"/>
                        <a:pt x="17968" y="236"/>
                        <a:pt x="18387" y="62"/>
                      </a:cubicBezTo>
                      <a:cubicBezTo>
                        <a:pt x="18807" y="-113"/>
                        <a:pt x="19296" y="97"/>
                        <a:pt x="19471" y="516"/>
                      </a:cubicBezTo>
                      <a:cubicBezTo>
                        <a:pt x="22021" y="6875"/>
                        <a:pt x="22720" y="12430"/>
                        <a:pt x="21602" y="17496"/>
                      </a:cubicBezTo>
                      <a:cubicBezTo>
                        <a:pt x="21148" y="19522"/>
                        <a:pt x="16920" y="24693"/>
                        <a:pt x="10492" y="32345"/>
                      </a:cubicBezTo>
                      <a:cubicBezTo>
                        <a:pt x="6998" y="36537"/>
                        <a:pt x="2700" y="41638"/>
                        <a:pt x="1792" y="43350"/>
                      </a:cubicBezTo>
                      <a:cubicBezTo>
                        <a:pt x="4063" y="43769"/>
                        <a:pt x="12902" y="43699"/>
                        <a:pt x="20938" y="43350"/>
                      </a:cubicBezTo>
                      <a:cubicBezTo>
                        <a:pt x="21392" y="43315"/>
                        <a:pt x="21777" y="43699"/>
                        <a:pt x="21812" y="44154"/>
                      </a:cubicBezTo>
                      <a:cubicBezTo>
                        <a:pt x="21881" y="44608"/>
                        <a:pt x="21532" y="44992"/>
                        <a:pt x="21078" y="45027"/>
                      </a:cubicBezTo>
                      <a:close/>
                    </a:path>
                  </a:pathLst>
                </a:custGeom>
                <a:solidFill>
                  <a:srgbClr val="2B1710"/>
                </a:solidFill>
                <a:ln w="3494" cap="flat">
                  <a:noFill/>
                  <a:prstDash val="solid"/>
                  <a:miter/>
                </a:ln>
              </p:spPr>
              <p:txBody>
                <a:bodyPr rtlCol="0" anchor="ctr"/>
                <a:lstStyle/>
                <a:p>
                  <a:endParaRPr lang="en-US"/>
                </a:p>
              </p:txBody>
            </p:sp>
            <p:sp>
              <p:nvSpPr>
                <p:cNvPr id="469" name="任意多边形: 形状 468">
                  <a:extLst>
                    <a:ext uri="{FF2B5EF4-FFF2-40B4-BE49-F238E27FC236}">
                      <a16:creationId xmlns:a16="http://schemas.microsoft.com/office/drawing/2014/main" id="{B7993861-9270-9848-0F2C-A9C6E03BB4CF}"/>
                    </a:ext>
                  </a:extLst>
                </p:cNvPr>
                <p:cNvSpPr/>
                <p:nvPr/>
              </p:nvSpPr>
              <p:spPr>
                <a:xfrm>
                  <a:off x="9528742" y="3406163"/>
                  <a:ext cx="8283" cy="13315"/>
                </a:xfrm>
                <a:custGeom>
                  <a:avLst/>
                  <a:gdLst>
                    <a:gd name="connsiteX0" fmla="*/ 5260 w 8283"/>
                    <a:gd name="connsiteY0" fmla="*/ 7339 h 13315"/>
                    <a:gd name="connsiteX1" fmla="*/ 159 w 8283"/>
                    <a:gd name="connsiteY1" fmla="*/ 13279 h 13315"/>
                    <a:gd name="connsiteX2" fmla="*/ 3024 w 8283"/>
                    <a:gd name="connsiteY2" fmla="*/ 5976 h 13315"/>
                    <a:gd name="connsiteX3" fmla="*/ 8125 w 8283"/>
                    <a:gd name="connsiteY3" fmla="*/ 37 h 13315"/>
                    <a:gd name="connsiteX4" fmla="*/ 5260 w 8283"/>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3" h="13315">
                      <a:moveTo>
                        <a:pt x="5260" y="7339"/>
                      </a:moveTo>
                      <a:cubicBezTo>
                        <a:pt x="3059" y="11008"/>
                        <a:pt x="788" y="13663"/>
                        <a:pt x="159" y="13279"/>
                      </a:cubicBezTo>
                      <a:cubicBezTo>
                        <a:pt x="-470" y="12894"/>
                        <a:pt x="823" y="9645"/>
                        <a:pt x="3024" y="5976"/>
                      </a:cubicBezTo>
                      <a:cubicBezTo>
                        <a:pt x="5225" y="2308"/>
                        <a:pt x="7496" y="-347"/>
                        <a:pt x="8125" y="37"/>
                      </a:cubicBezTo>
                      <a:cubicBezTo>
                        <a:pt x="8754" y="421"/>
                        <a:pt x="7461" y="3671"/>
                        <a:pt x="5260" y="7339"/>
                      </a:cubicBezTo>
                      <a:close/>
                    </a:path>
                  </a:pathLst>
                </a:custGeom>
                <a:solidFill>
                  <a:srgbClr val="FF7E57"/>
                </a:solidFill>
                <a:ln w="3494" cap="flat">
                  <a:noFill/>
                  <a:prstDash val="solid"/>
                  <a:miter/>
                </a:ln>
              </p:spPr>
              <p:txBody>
                <a:bodyPr rtlCol="0" anchor="ctr"/>
                <a:lstStyle/>
                <a:p>
                  <a:endParaRPr lang="en-US"/>
                </a:p>
              </p:txBody>
            </p:sp>
            <p:sp>
              <p:nvSpPr>
                <p:cNvPr id="470" name="任意多边形: 形状 469">
                  <a:extLst>
                    <a:ext uri="{FF2B5EF4-FFF2-40B4-BE49-F238E27FC236}">
                      <a16:creationId xmlns:a16="http://schemas.microsoft.com/office/drawing/2014/main" id="{8A1832F9-6B2D-0588-08BD-873CBD0F9B49}"/>
                    </a:ext>
                  </a:extLst>
                </p:cNvPr>
                <p:cNvSpPr/>
                <p:nvPr/>
              </p:nvSpPr>
              <p:spPr>
                <a:xfrm>
                  <a:off x="9536044" y="3405814"/>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705"/>
                        <a:pt x="5260" y="7339"/>
                      </a:cubicBezTo>
                      <a:close/>
                    </a:path>
                  </a:pathLst>
                </a:custGeom>
                <a:solidFill>
                  <a:srgbClr val="FF7E57"/>
                </a:solidFill>
                <a:ln w="3494" cap="flat">
                  <a:noFill/>
                  <a:prstDash val="solid"/>
                  <a:miter/>
                </a:ln>
              </p:spPr>
              <p:txBody>
                <a:bodyPr rtlCol="0" anchor="ctr"/>
                <a:lstStyle/>
                <a:p>
                  <a:endParaRPr lang="en-US"/>
                </a:p>
              </p:txBody>
            </p:sp>
            <p:sp>
              <p:nvSpPr>
                <p:cNvPr id="471" name="任意多边形: 形状 470">
                  <a:extLst>
                    <a:ext uri="{FF2B5EF4-FFF2-40B4-BE49-F238E27FC236}">
                      <a16:creationId xmlns:a16="http://schemas.microsoft.com/office/drawing/2014/main" id="{3034A911-B0F7-3349-E8A0-776F0B562188}"/>
                    </a:ext>
                  </a:extLst>
                </p:cNvPr>
                <p:cNvSpPr/>
                <p:nvPr/>
              </p:nvSpPr>
              <p:spPr>
                <a:xfrm>
                  <a:off x="9543695" y="3405150"/>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670"/>
                        <a:pt x="5260" y="7339"/>
                      </a:cubicBezTo>
                      <a:close/>
                    </a:path>
                  </a:pathLst>
                </a:custGeom>
                <a:solidFill>
                  <a:srgbClr val="FF7E57"/>
                </a:solidFill>
                <a:ln w="3494" cap="flat">
                  <a:noFill/>
                  <a:prstDash val="solid"/>
                  <a:miter/>
                </a:ln>
              </p:spPr>
              <p:txBody>
                <a:bodyPr rtlCol="0" anchor="ctr"/>
                <a:lstStyle/>
                <a:p>
                  <a:endParaRPr lang="en-US"/>
                </a:p>
              </p:txBody>
            </p:sp>
            <p:sp>
              <p:nvSpPr>
                <p:cNvPr id="472" name="任意多边形: 形状 471">
                  <a:extLst>
                    <a:ext uri="{FF2B5EF4-FFF2-40B4-BE49-F238E27FC236}">
                      <a16:creationId xmlns:a16="http://schemas.microsoft.com/office/drawing/2014/main" id="{6DA3C933-C220-EEB4-E509-26263F5CB3D4}"/>
                    </a:ext>
                  </a:extLst>
                </p:cNvPr>
                <p:cNvSpPr/>
                <p:nvPr/>
              </p:nvSpPr>
              <p:spPr>
                <a:xfrm>
                  <a:off x="9509366" y="3445956"/>
                  <a:ext cx="15555" cy="2653"/>
                </a:xfrm>
                <a:custGeom>
                  <a:avLst/>
                  <a:gdLst>
                    <a:gd name="connsiteX0" fmla="*/ 9612 w 15555"/>
                    <a:gd name="connsiteY0" fmla="*/ 2590 h 2653"/>
                    <a:gd name="connsiteX1" fmla="*/ 598 w 15555"/>
                    <a:gd name="connsiteY1" fmla="*/ 1646 h 2653"/>
                    <a:gd name="connsiteX2" fmla="*/ 39 w 15555"/>
                    <a:gd name="connsiteY2" fmla="*/ 598 h 2653"/>
                    <a:gd name="connsiteX3" fmla="*/ 1087 w 15555"/>
                    <a:gd name="connsiteY3" fmla="*/ 39 h 2653"/>
                    <a:gd name="connsiteX4" fmla="*/ 14469 w 15555"/>
                    <a:gd name="connsiteY4" fmla="*/ 74 h 2653"/>
                    <a:gd name="connsiteX5" fmla="*/ 15517 w 15555"/>
                    <a:gd name="connsiteY5" fmla="*/ 633 h 2653"/>
                    <a:gd name="connsiteX6" fmla="*/ 14958 w 15555"/>
                    <a:gd name="connsiteY6" fmla="*/ 1681 h 2653"/>
                    <a:gd name="connsiteX7" fmla="*/ 9612 w 15555"/>
                    <a:gd name="connsiteY7" fmla="*/ 2590 h 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 h="2653">
                      <a:moveTo>
                        <a:pt x="9612" y="2590"/>
                      </a:moveTo>
                      <a:cubicBezTo>
                        <a:pt x="7097" y="2764"/>
                        <a:pt x="3882" y="2625"/>
                        <a:pt x="598" y="1646"/>
                      </a:cubicBezTo>
                      <a:cubicBezTo>
                        <a:pt x="144" y="1507"/>
                        <a:pt x="-100" y="1052"/>
                        <a:pt x="39" y="598"/>
                      </a:cubicBezTo>
                      <a:cubicBezTo>
                        <a:pt x="179" y="144"/>
                        <a:pt x="633" y="-100"/>
                        <a:pt x="1087" y="39"/>
                      </a:cubicBezTo>
                      <a:cubicBezTo>
                        <a:pt x="7935" y="2066"/>
                        <a:pt x="14399" y="109"/>
                        <a:pt x="14469" y="74"/>
                      </a:cubicBezTo>
                      <a:cubicBezTo>
                        <a:pt x="14923" y="-66"/>
                        <a:pt x="15377" y="179"/>
                        <a:pt x="15517" y="633"/>
                      </a:cubicBezTo>
                      <a:cubicBezTo>
                        <a:pt x="15656" y="1087"/>
                        <a:pt x="15412" y="1542"/>
                        <a:pt x="14958" y="1681"/>
                      </a:cubicBezTo>
                      <a:cubicBezTo>
                        <a:pt x="14783" y="1751"/>
                        <a:pt x="12687" y="2380"/>
                        <a:pt x="9612" y="2590"/>
                      </a:cubicBezTo>
                      <a:close/>
                    </a:path>
                  </a:pathLst>
                </a:custGeom>
                <a:solidFill>
                  <a:srgbClr val="E0B3A8"/>
                </a:solidFill>
                <a:ln w="3494" cap="flat">
                  <a:noFill/>
                  <a:prstDash val="solid"/>
                  <a:miter/>
                </a:ln>
              </p:spPr>
              <p:txBody>
                <a:bodyPr rtlCol="0" anchor="ctr"/>
                <a:lstStyle/>
                <a:p>
                  <a:endParaRPr lang="en-US"/>
                </a:p>
              </p:txBody>
            </p:sp>
            <p:sp>
              <p:nvSpPr>
                <p:cNvPr id="473" name="任意多边形: 形状 472">
                  <a:extLst>
                    <a:ext uri="{FF2B5EF4-FFF2-40B4-BE49-F238E27FC236}">
                      <a16:creationId xmlns:a16="http://schemas.microsoft.com/office/drawing/2014/main" id="{29FCCED2-7478-540D-1B8C-3C6324533C7A}"/>
                    </a:ext>
                  </a:extLst>
                </p:cNvPr>
                <p:cNvSpPr/>
                <p:nvPr/>
              </p:nvSpPr>
              <p:spPr>
                <a:xfrm>
                  <a:off x="9584907" y="3394710"/>
                  <a:ext cx="29941" cy="29937"/>
                </a:xfrm>
                <a:custGeom>
                  <a:avLst/>
                  <a:gdLst>
                    <a:gd name="connsiteX0" fmla="*/ 29907 w 29941"/>
                    <a:gd name="connsiteY0" fmla="*/ 13971 h 29937"/>
                    <a:gd name="connsiteX1" fmla="*/ 15967 w 29941"/>
                    <a:gd name="connsiteY1" fmla="*/ 29903 h 29937"/>
                    <a:gd name="connsiteX2" fmla="*/ 35 w 29941"/>
                    <a:gd name="connsiteY2" fmla="*/ 15963 h 29937"/>
                    <a:gd name="connsiteX3" fmla="*/ 13975 w 29941"/>
                    <a:gd name="connsiteY3" fmla="*/ 31 h 29937"/>
                    <a:gd name="connsiteX4" fmla="*/ 29907 w 29941"/>
                    <a:gd name="connsiteY4" fmla="*/ 13971 h 2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 h="29937">
                      <a:moveTo>
                        <a:pt x="29907" y="13971"/>
                      </a:moveTo>
                      <a:cubicBezTo>
                        <a:pt x="30466" y="22216"/>
                        <a:pt x="24212" y="29344"/>
                        <a:pt x="15967" y="29903"/>
                      </a:cubicBezTo>
                      <a:cubicBezTo>
                        <a:pt x="7721" y="30462"/>
                        <a:pt x="594" y="24208"/>
                        <a:pt x="35" y="15963"/>
                      </a:cubicBezTo>
                      <a:cubicBezTo>
                        <a:pt x="-524" y="7717"/>
                        <a:pt x="5730" y="590"/>
                        <a:pt x="13975" y="31"/>
                      </a:cubicBezTo>
                      <a:cubicBezTo>
                        <a:pt x="22220" y="-493"/>
                        <a:pt x="29348" y="5726"/>
                        <a:pt x="29907" y="13971"/>
                      </a:cubicBezTo>
                      <a:close/>
                    </a:path>
                  </a:pathLst>
                </a:custGeom>
                <a:solidFill>
                  <a:srgbClr val="FF8762"/>
                </a:solidFill>
                <a:ln w="3494" cap="flat">
                  <a:noFill/>
                  <a:prstDash val="solid"/>
                  <a:miter/>
                </a:ln>
              </p:spPr>
              <p:txBody>
                <a:bodyPr rtlCol="0" anchor="ctr"/>
                <a:lstStyle/>
                <a:p>
                  <a:endParaRPr lang="en-US"/>
                </a:p>
              </p:txBody>
            </p:sp>
            <p:sp>
              <p:nvSpPr>
                <p:cNvPr id="474" name="任意多边形: 形状 473">
                  <a:extLst>
                    <a:ext uri="{FF2B5EF4-FFF2-40B4-BE49-F238E27FC236}">
                      <a16:creationId xmlns:a16="http://schemas.microsoft.com/office/drawing/2014/main" id="{6832AAE6-04E3-21E6-6FBB-D9E733A5A438}"/>
                    </a:ext>
                  </a:extLst>
                </p:cNvPr>
                <p:cNvSpPr/>
                <p:nvPr/>
              </p:nvSpPr>
              <p:spPr>
                <a:xfrm>
                  <a:off x="9591893" y="3401350"/>
                  <a:ext cx="16486" cy="16698"/>
                </a:xfrm>
                <a:custGeom>
                  <a:avLst/>
                  <a:gdLst>
                    <a:gd name="connsiteX0" fmla="*/ 5452 w 16486"/>
                    <a:gd name="connsiteY0" fmla="*/ 16694 h 16698"/>
                    <a:gd name="connsiteX1" fmla="*/ 4509 w 16486"/>
                    <a:gd name="connsiteY1" fmla="*/ 16170 h 16698"/>
                    <a:gd name="connsiteX2" fmla="*/ 4928 w 16486"/>
                    <a:gd name="connsiteY2" fmla="*/ 14842 h 16698"/>
                    <a:gd name="connsiteX3" fmla="*/ 6920 w 16486"/>
                    <a:gd name="connsiteY3" fmla="*/ 12327 h 16698"/>
                    <a:gd name="connsiteX4" fmla="*/ 5173 w 16486"/>
                    <a:gd name="connsiteY4" fmla="*/ 9602 h 16698"/>
                    <a:gd name="connsiteX5" fmla="*/ 1539 w 16486"/>
                    <a:gd name="connsiteY5" fmla="*/ 9707 h 16698"/>
                    <a:gd name="connsiteX6" fmla="*/ 526 w 16486"/>
                    <a:gd name="connsiteY6" fmla="*/ 9742 h 16698"/>
                    <a:gd name="connsiteX7" fmla="*/ 2 w 16486"/>
                    <a:gd name="connsiteY7" fmla="*/ 8903 h 16698"/>
                    <a:gd name="connsiteX8" fmla="*/ 5871 w 16486"/>
                    <a:gd name="connsiteY8" fmla="*/ 693 h 16698"/>
                    <a:gd name="connsiteX9" fmla="*/ 16248 w 16486"/>
                    <a:gd name="connsiteY9" fmla="*/ 2999 h 16698"/>
                    <a:gd name="connsiteX10" fmla="*/ 16143 w 16486"/>
                    <a:gd name="connsiteY10" fmla="*/ 4396 h 16698"/>
                    <a:gd name="connsiteX11" fmla="*/ 14746 w 16486"/>
                    <a:gd name="connsiteY11" fmla="*/ 4291 h 16698"/>
                    <a:gd name="connsiteX12" fmla="*/ 6605 w 16486"/>
                    <a:gd name="connsiteY12" fmla="*/ 2544 h 16698"/>
                    <a:gd name="connsiteX13" fmla="*/ 2168 w 16486"/>
                    <a:gd name="connsiteY13" fmla="*/ 7296 h 16698"/>
                    <a:gd name="connsiteX14" fmla="*/ 6151 w 16486"/>
                    <a:gd name="connsiteY14" fmla="*/ 7855 h 16698"/>
                    <a:gd name="connsiteX15" fmla="*/ 8911 w 16486"/>
                    <a:gd name="connsiteY15" fmla="*/ 12362 h 16698"/>
                    <a:gd name="connsiteX16" fmla="*/ 5871 w 16486"/>
                    <a:gd name="connsiteY16" fmla="*/ 16624 h 16698"/>
                    <a:gd name="connsiteX17" fmla="*/ 5452 w 16486"/>
                    <a:gd name="connsiteY17" fmla="*/ 16694 h 1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86" h="16698">
                      <a:moveTo>
                        <a:pt x="5452" y="16694"/>
                      </a:moveTo>
                      <a:cubicBezTo>
                        <a:pt x="5068" y="16729"/>
                        <a:pt x="4684" y="16520"/>
                        <a:pt x="4509" y="16170"/>
                      </a:cubicBezTo>
                      <a:cubicBezTo>
                        <a:pt x="4264" y="15681"/>
                        <a:pt x="4439" y="15087"/>
                        <a:pt x="4928" y="14842"/>
                      </a:cubicBezTo>
                      <a:cubicBezTo>
                        <a:pt x="6186" y="14179"/>
                        <a:pt x="6885" y="13305"/>
                        <a:pt x="6920" y="12327"/>
                      </a:cubicBezTo>
                      <a:cubicBezTo>
                        <a:pt x="6954" y="11314"/>
                        <a:pt x="6256" y="10231"/>
                        <a:pt x="5173" y="9602"/>
                      </a:cubicBezTo>
                      <a:cubicBezTo>
                        <a:pt x="4020" y="8938"/>
                        <a:pt x="2692" y="8973"/>
                        <a:pt x="1539" y="9707"/>
                      </a:cubicBezTo>
                      <a:cubicBezTo>
                        <a:pt x="1225" y="9881"/>
                        <a:pt x="840" y="9916"/>
                        <a:pt x="526" y="9742"/>
                      </a:cubicBezTo>
                      <a:cubicBezTo>
                        <a:pt x="211" y="9567"/>
                        <a:pt x="2" y="9252"/>
                        <a:pt x="2" y="8903"/>
                      </a:cubicBezTo>
                      <a:cubicBezTo>
                        <a:pt x="-68" y="5269"/>
                        <a:pt x="2168" y="2125"/>
                        <a:pt x="5871" y="693"/>
                      </a:cubicBezTo>
                      <a:cubicBezTo>
                        <a:pt x="9714" y="-775"/>
                        <a:pt x="13802" y="134"/>
                        <a:pt x="16248" y="2999"/>
                      </a:cubicBezTo>
                      <a:cubicBezTo>
                        <a:pt x="16597" y="3418"/>
                        <a:pt x="16562" y="4047"/>
                        <a:pt x="16143" y="4396"/>
                      </a:cubicBezTo>
                      <a:cubicBezTo>
                        <a:pt x="15724" y="4746"/>
                        <a:pt x="15095" y="4711"/>
                        <a:pt x="14746" y="4291"/>
                      </a:cubicBezTo>
                      <a:cubicBezTo>
                        <a:pt x="12440" y="1601"/>
                        <a:pt x="8911" y="1671"/>
                        <a:pt x="6605" y="2544"/>
                      </a:cubicBezTo>
                      <a:cubicBezTo>
                        <a:pt x="4719" y="3278"/>
                        <a:pt x="2727" y="4850"/>
                        <a:pt x="2168" y="7296"/>
                      </a:cubicBezTo>
                      <a:cubicBezTo>
                        <a:pt x="3495" y="6981"/>
                        <a:pt x="4928" y="7156"/>
                        <a:pt x="6151" y="7855"/>
                      </a:cubicBezTo>
                      <a:cubicBezTo>
                        <a:pt x="7863" y="8833"/>
                        <a:pt x="8946" y="10580"/>
                        <a:pt x="8911" y="12362"/>
                      </a:cubicBezTo>
                      <a:cubicBezTo>
                        <a:pt x="8876" y="13375"/>
                        <a:pt x="8457" y="15262"/>
                        <a:pt x="5871" y="16624"/>
                      </a:cubicBezTo>
                      <a:cubicBezTo>
                        <a:pt x="5697" y="16659"/>
                        <a:pt x="5592" y="16694"/>
                        <a:pt x="5452" y="16694"/>
                      </a:cubicBezTo>
                      <a:close/>
                    </a:path>
                  </a:pathLst>
                </a:custGeom>
                <a:solidFill>
                  <a:srgbClr val="E0B3A8"/>
                </a:solidFill>
                <a:ln w="3494" cap="flat">
                  <a:noFill/>
                  <a:prstDash val="solid"/>
                  <a:miter/>
                </a:ln>
              </p:spPr>
              <p:txBody>
                <a:bodyPr rtlCol="0" anchor="ctr"/>
                <a:lstStyle/>
                <a:p>
                  <a:endParaRPr lang="en-US"/>
                </a:p>
              </p:txBody>
            </p:sp>
            <p:sp>
              <p:nvSpPr>
                <p:cNvPr id="475" name="任意多边形: 形状 474">
                  <a:extLst>
                    <a:ext uri="{FF2B5EF4-FFF2-40B4-BE49-F238E27FC236}">
                      <a16:creationId xmlns:a16="http://schemas.microsoft.com/office/drawing/2014/main" id="{07AB23CF-B62A-F043-3FB7-02FD41FAAAD0}"/>
                    </a:ext>
                  </a:extLst>
                </p:cNvPr>
                <p:cNvSpPr/>
                <p:nvPr/>
              </p:nvSpPr>
              <p:spPr>
                <a:xfrm>
                  <a:off x="9526662" y="3365815"/>
                  <a:ext cx="26943" cy="6565"/>
                </a:xfrm>
                <a:custGeom>
                  <a:avLst/>
                  <a:gdLst>
                    <a:gd name="connsiteX0" fmla="*/ 26451 w 26943"/>
                    <a:gd name="connsiteY0" fmla="*/ 6566 h 6565"/>
                    <a:gd name="connsiteX1" fmla="*/ 26311 w 26943"/>
                    <a:gd name="connsiteY1" fmla="*/ 6566 h 6565"/>
                    <a:gd name="connsiteX2" fmla="*/ 562 w 26943"/>
                    <a:gd name="connsiteY2" fmla="*/ 5168 h 6565"/>
                    <a:gd name="connsiteX3" fmla="*/ 3 w 26943"/>
                    <a:gd name="connsiteY3" fmla="*/ 4679 h 6565"/>
                    <a:gd name="connsiteX4" fmla="*/ 492 w 26943"/>
                    <a:gd name="connsiteY4" fmla="*/ 4120 h 6565"/>
                    <a:gd name="connsiteX5" fmla="*/ 26486 w 26943"/>
                    <a:gd name="connsiteY5" fmla="*/ 5553 h 6565"/>
                    <a:gd name="connsiteX6" fmla="*/ 26940 w 26943"/>
                    <a:gd name="connsiteY6" fmla="*/ 6181 h 6565"/>
                    <a:gd name="connsiteX7" fmla="*/ 26451 w 26943"/>
                    <a:gd name="connsiteY7" fmla="*/ 6566 h 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3" h="6565">
                      <a:moveTo>
                        <a:pt x="26451" y="6566"/>
                      </a:moveTo>
                      <a:cubicBezTo>
                        <a:pt x="26416" y="6566"/>
                        <a:pt x="26381" y="6566"/>
                        <a:pt x="26311" y="6566"/>
                      </a:cubicBezTo>
                      <a:cubicBezTo>
                        <a:pt x="26172" y="6531"/>
                        <a:pt x="12930" y="4330"/>
                        <a:pt x="562" y="5168"/>
                      </a:cubicBezTo>
                      <a:cubicBezTo>
                        <a:pt x="282" y="5203"/>
                        <a:pt x="3" y="4958"/>
                        <a:pt x="3" y="4679"/>
                      </a:cubicBezTo>
                      <a:cubicBezTo>
                        <a:pt x="-32" y="4400"/>
                        <a:pt x="247" y="4295"/>
                        <a:pt x="492" y="4120"/>
                      </a:cubicBezTo>
                      <a:cubicBezTo>
                        <a:pt x="14502" y="-5907"/>
                        <a:pt x="26346" y="5518"/>
                        <a:pt x="26486" y="5553"/>
                      </a:cubicBezTo>
                      <a:cubicBezTo>
                        <a:pt x="26765" y="5588"/>
                        <a:pt x="26975" y="5867"/>
                        <a:pt x="26940" y="6181"/>
                      </a:cubicBezTo>
                      <a:cubicBezTo>
                        <a:pt x="26905" y="6391"/>
                        <a:pt x="26696" y="6566"/>
                        <a:pt x="26451" y="6566"/>
                      </a:cubicBezTo>
                      <a:close/>
                    </a:path>
                  </a:pathLst>
                </a:custGeom>
                <a:solidFill>
                  <a:srgbClr val="2B1710"/>
                </a:solidFill>
                <a:ln w="3494" cap="flat">
                  <a:noFill/>
                  <a:prstDash val="solid"/>
                  <a:miter/>
                </a:ln>
              </p:spPr>
              <p:txBody>
                <a:bodyPr rtlCol="0" anchor="ctr"/>
                <a:lstStyle/>
                <a:p>
                  <a:endParaRPr lang="en-US"/>
                </a:p>
              </p:txBody>
            </p:sp>
            <p:sp>
              <p:nvSpPr>
                <p:cNvPr id="476" name="任意多边形: 形状 475">
                  <a:extLst>
                    <a:ext uri="{FF2B5EF4-FFF2-40B4-BE49-F238E27FC236}">
                      <a16:creationId xmlns:a16="http://schemas.microsoft.com/office/drawing/2014/main" id="{9CDA9D96-AAA6-C4A9-35D6-6DDB3DFC0AB3}"/>
                    </a:ext>
                  </a:extLst>
                </p:cNvPr>
                <p:cNvSpPr/>
                <p:nvPr/>
              </p:nvSpPr>
              <p:spPr>
                <a:xfrm>
                  <a:off x="9486608" y="3367634"/>
                  <a:ext cx="17141" cy="8205"/>
                </a:xfrm>
                <a:custGeom>
                  <a:avLst/>
                  <a:gdLst>
                    <a:gd name="connsiteX0" fmla="*/ 577 w 17141"/>
                    <a:gd name="connsiteY0" fmla="*/ 8205 h 8205"/>
                    <a:gd name="connsiteX1" fmla="*/ 18 w 17141"/>
                    <a:gd name="connsiteY1" fmla="*/ 7821 h 8205"/>
                    <a:gd name="connsiteX2" fmla="*/ 368 w 17141"/>
                    <a:gd name="connsiteY2" fmla="*/ 7157 h 8205"/>
                    <a:gd name="connsiteX3" fmla="*/ 16544 w 17141"/>
                    <a:gd name="connsiteY3" fmla="*/ 3943 h 8205"/>
                    <a:gd name="connsiteX4" fmla="*/ 17138 w 17141"/>
                    <a:gd name="connsiteY4" fmla="*/ 4397 h 8205"/>
                    <a:gd name="connsiteX5" fmla="*/ 16683 w 17141"/>
                    <a:gd name="connsiteY5" fmla="*/ 4991 h 8205"/>
                    <a:gd name="connsiteX6" fmla="*/ 682 w 17141"/>
                    <a:gd name="connsiteY6" fmla="*/ 8170 h 8205"/>
                    <a:gd name="connsiteX7" fmla="*/ 577 w 17141"/>
                    <a:gd name="connsiteY7" fmla="*/ 8205 h 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1" h="8205">
                      <a:moveTo>
                        <a:pt x="577" y="8205"/>
                      </a:moveTo>
                      <a:cubicBezTo>
                        <a:pt x="333" y="8205"/>
                        <a:pt x="88" y="8066"/>
                        <a:pt x="18" y="7821"/>
                      </a:cubicBezTo>
                      <a:cubicBezTo>
                        <a:pt x="-87" y="7542"/>
                        <a:pt x="298" y="7437"/>
                        <a:pt x="368" y="7157"/>
                      </a:cubicBezTo>
                      <a:cubicBezTo>
                        <a:pt x="3092" y="-2521"/>
                        <a:pt x="13924" y="-1123"/>
                        <a:pt x="16544" y="3943"/>
                      </a:cubicBezTo>
                      <a:cubicBezTo>
                        <a:pt x="16683" y="4223"/>
                        <a:pt x="17103" y="4118"/>
                        <a:pt x="17138" y="4397"/>
                      </a:cubicBezTo>
                      <a:cubicBezTo>
                        <a:pt x="17173" y="4677"/>
                        <a:pt x="16963" y="4956"/>
                        <a:pt x="16683" y="4991"/>
                      </a:cubicBezTo>
                      <a:cubicBezTo>
                        <a:pt x="16579" y="4991"/>
                        <a:pt x="7075" y="6179"/>
                        <a:pt x="682" y="8170"/>
                      </a:cubicBezTo>
                      <a:cubicBezTo>
                        <a:pt x="682" y="8205"/>
                        <a:pt x="612" y="8205"/>
                        <a:pt x="577" y="8205"/>
                      </a:cubicBezTo>
                      <a:close/>
                    </a:path>
                  </a:pathLst>
                </a:custGeom>
                <a:solidFill>
                  <a:srgbClr val="2B1710"/>
                </a:solidFill>
                <a:ln w="3494" cap="flat">
                  <a:noFill/>
                  <a:prstDash val="solid"/>
                  <a:miter/>
                </a:ln>
              </p:spPr>
              <p:txBody>
                <a:bodyPr rtlCol="0" anchor="ctr"/>
                <a:lstStyle/>
                <a:p>
                  <a:endParaRPr lang="en-US"/>
                </a:p>
              </p:txBody>
            </p:sp>
            <p:sp>
              <p:nvSpPr>
                <p:cNvPr id="477" name="任意多边形: 形状 476">
                  <a:extLst>
                    <a:ext uri="{FF2B5EF4-FFF2-40B4-BE49-F238E27FC236}">
                      <a16:creationId xmlns:a16="http://schemas.microsoft.com/office/drawing/2014/main" id="{4C9CD79C-84F0-3F72-85C9-99AD7D42CB0E}"/>
                    </a:ext>
                  </a:extLst>
                </p:cNvPr>
                <p:cNvSpPr/>
                <p:nvPr/>
              </p:nvSpPr>
              <p:spPr>
                <a:xfrm>
                  <a:off x="9529837" y="3423990"/>
                  <a:ext cx="57010" cy="52368"/>
                </a:xfrm>
                <a:custGeom>
                  <a:avLst/>
                  <a:gdLst>
                    <a:gd name="connsiteX0" fmla="*/ 1161 w 57010"/>
                    <a:gd name="connsiteY0" fmla="*/ 52366 h 52368"/>
                    <a:gd name="connsiteX1" fmla="*/ 1196 w 57010"/>
                    <a:gd name="connsiteY1" fmla="*/ 52366 h 52368"/>
                    <a:gd name="connsiteX2" fmla="*/ 56992 w 57010"/>
                    <a:gd name="connsiteY2" fmla="*/ 1287 h 52368"/>
                    <a:gd name="connsiteX3" fmla="*/ 56188 w 57010"/>
                    <a:gd name="connsiteY3" fmla="*/ 29 h 52368"/>
                    <a:gd name="connsiteX4" fmla="*/ 54931 w 57010"/>
                    <a:gd name="connsiteY4" fmla="*/ 832 h 52368"/>
                    <a:gd name="connsiteX5" fmla="*/ 951 w 57010"/>
                    <a:gd name="connsiteY5" fmla="*/ 50270 h 52368"/>
                    <a:gd name="connsiteX6" fmla="*/ 8 w 57010"/>
                    <a:gd name="connsiteY6" fmla="*/ 51423 h 52368"/>
                    <a:gd name="connsiteX7" fmla="*/ 1161 w 57010"/>
                    <a:gd name="connsiteY7" fmla="*/ 52366 h 5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10" h="52368">
                      <a:moveTo>
                        <a:pt x="1161" y="52366"/>
                      </a:moveTo>
                      <a:cubicBezTo>
                        <a:pt x="1161" y="52366"/>
                        <a:pt x="1196" y="52366"/>
                        <a:pt x="1196" y="52366"/>
                      </a:cubicBezTo>
                      <a:cubicBezTo>
                        <a:pt x="30194" y="49117"/>
                        <a:pt x="50528" y="30530"/>
                        <a:pt x="56992" y="1287"/>
                      </a:cubicBezTo>
                      <a:cubicBezTo>
                        <a:pt x="57097" y="727"/>
                        <a:pt x="56747" y="169"/>
                        <a:pt x="56188" y="29"/>
                      </a:cubicBezTo>
                      <a:cubicBezTo>
                        <a:pt x="55594" y="-111"/>
                        <a:pt x="55070" y="273"/>
                        <a:pt x="54931" y="832"/>
                      </a:cubicBezTo>
                      <a:cubicBezTo>
                        <a:pt x="48676" y="29097"/>
                        <a:pt x="29006" y="47125"/>
                        <a:pt x="951" y="50270"/>
                      </a:cubicBezTo>
                      <a:cubicBezTo>
                        <a:pt x="357" y="50340"/>
                        <a:pt x="-62" y="50864"/>
                        <a:pt x="8" y="51423"/>
                      </a:cubicBezTo>
                      <a:cubicBezTo>
                        <a:pt x="112" y="51982"/>
                        <a:pt x="602" y="52401"/>
                        <a:pt x="1161" y="52366"/>
                      </a:cubicBezTo>
                      <a:close/>
                    </a:path>
                  </a:pathLst>
                </a:custGeom>
                <a:solidFill>
                  <a:srgbClr val="E0B3A8"/>
                </a:solidFill>
                <a:ln w="3494" cap="flat">
                  <a:noFill/>
                  <a:prstDash val="solid"/>
                  <a:miter/>
                </a:ln>
              </p:spPr>
              <p:txBody>
                <a:bodyPr rtlCol="0" anchor="ctr"/>
                <a:lstStyle/>
                <a:p>
                  <a:endParaRPr lang="en-US"/>
                </a:p>
              </p:txBody>
            </p:sp>
            <p:sp>
              <p:nvSpPr>
                <p:cNvPr id="478" name="任意多边形: 形状 477">
                  <a:extLst>
                    <a:ext uri="{FF2B5EF4-FFF2-40B4-BE49-F238E27FC236}">
                      <a16:creationId xmlns:a16="http://schemas.microsoft.com/office/drawing/2014/main" id="{92282A9A-3BE8-1329-B89A-15227E087A98}"/>
                    </a:ext>
                  </a:extLst>
                </p:cNvPr>
                <p:cNvSpPr/>
                <p:nvPr/>
              </p:nvSpPr>
              <p:spPr>
                <a:xfrm>
                  <a:off x="9499775" y="3422327"/>
                  <a:ext cx="44513" cy="8910"/>
                </a:xfrm>
                <a:custGeom>
                  <a:avLst/>
                  <a:gdLst>
                    <a:gd name="connsiteX0" fmla="*/ 16758 w 44513"/>
                    <a:gd name="connsiteY0" fmla="*/ 8749 h 8910"/>
                    <a:gd name="connsiteX1" fmla="*/ 581 w 44513"/>
                    <a:gd name="connsiteY1" fmla="*/ 7806 h 8910"/>
                    <a:gd name="connsiteX2" fmla="*/ 22 w 44513"/>
                    <a:gd name="connsiteY2" fmla="*/ 6933 h 8910"/>
                    <a:gd name="connsiteX3" fmla="*/ 896 w 44513"/>
                    <a:gd name="connsiteY3" fmla="*/ 6373 h 8910"/>
                    <a:gd name="connsiteX4" fmla="*/ 43276 w 44513"/>
                    <a:gd name="connsiteY4" fmla="*/ 190 h 8910"/>
                    <a:gd name="connsiteX5" fmla="*/ 44324 w 44513"/>
                    <a:gd name="connsiteY5" fmla="*/ 259 h 8910"/>
                    <a:gd name="connsiteX6" fmla="*/ 44254 w 44513"/>
                    <a:gd name="connsiteY6" fmla="*/ 1307 h 8910"/>
                    <a:gd name="connsiteX7" fmla="*/ 16758 w 44513"/>
                    <a:gd name="connsiteY7" fmla="*/ 8749 h 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13" h="8910">
                      <a:moveTo>
                        <a:pt x="16758" y="8749"/>
                      </a:moveTo>
                      <a:cubicBezTo>
                        <a:pt x="11447" y="9099"/>
                        <a:pt x="5927" y="8924"/>
                        <a:pt x="581" y="7806"/>
                      </a:cubicBezTo>
                      <a:cubicBezTo>
                        <a:pt x="197" y="7736"/>
                        <a:pt x="-83" y="7317"/>
                        <a:pt x="22" y="6933"/>
                      </a:cubicBezTo>
                      <a:cubicBezTo>
                        <a:pt x="92" y="6548"/>
                        <a:pt x="511" y="6269"/>
                        <a:pt x="896" y="6373"/>
                      </a:cubicBezTo>
                      <a:cubicBezTo>
                        <a:pt x="19203" y="10147"/>
                        <a:pt x="40376" y="2775"/>
                        <a:pt x="43276" y="190"/>
                      </a:cubicBezTo>
                      <a:cubicBezTo>
                        <a:pt x="43590" y="-90"/>
                        <a:pt x="44044" y="-55"/>
                        <a:pt x="44324" y="259"/>
                      </a:cubicBezTo>
                      <a:cubicBezTo>
                        <a:pt x="44603" y="574"/>
                        <a:pt x="44568" y="1028"/>
                        <a:pt x="44254" y="1307"/>
                      </a:cubicBezTo>
                      <a:cubicBezTo>
                        <a:pt x="41808" y="3474"/>
                        <a:pt x="30104" y="7841"/>
                        <a:pt x="16758" y="8749"/>
                      </a:cubicBezTo>
                      <a:close/>
                    </a:path>
                  </a:pathLst>
                </a:custGeom>
                <a:solidFill>
                  <a:srgbClr val="2B1710"/>
                </a:solidFill>
                <a:ln w="3494" cap="flat">
                  <a:noFill/>
                  <a:prstDash val="solid"/>
                  <a:miter/>
                </a:ln>
              </p:spPr>
              <p:txBody>
                <a:bodyPr rtlCol="0" anchor="ctr"/>
                <a:lstStyle/>
                <a:p>
                  <a:endParaRPr lang="en-US"/>
                </a:p>
              </p:txBody>
            </p:sp>
            <p:sp>
              <p:nvSpPr>
                <p:cNvPr id="479" name="任意多边形: 形状 478">
                  <a:extLst>
                    <a:ext uri="{FF2B5EF4-FFF2-40B4-BE49-F238E27FC236}">
                      <a16:creationId xmlns:a16="http://schemas.microsoft.com/office/drawing/2014/main" id="{2D48622A-1E5C-154D-5654-6A940F02F672}"/>
                    </a:ext>
                  </a:extLst>
                </p:cNvPr>
                <p:cNvSpPr/>
                <p:nvPr/>
              </p:nvSpPr>
              <p:spPr>
                <a:xfrm rot="-604024">
                  <a:off x="9457336" y="3291268"/>
                  <a:ext cx="62329" cy="62329"/>
                </a:xfrm>
                <a:custGeom>
                  <a:avLst/>
                  <a:gdLst>
                    <a:gd name="connsiteX0" fmla="*/ 62329 w 62329"/>
                    <a:gd name="connsiteY0" fmla="*/ 31165 h 62329"/>
                    <a:gd name="connsiteX1" fmla="*/ 31165 w 62329"/>
                    <a:gd name="connsiteY1" fmla="*/ 62329 h 62329"/>
                    <a:gd name="connsiteX2" fmla="*/ 0 w 62329"/>
                    <a:gd name="connsiteY2" fmla="*/ 31165 h 62329"/>
                    <a:gd name="connsiteX3" fmla="*/ 31165 w 62329"/>
                    <a:gd name="connsiteY3" fmla="*/ 0 h 62329"/>
                    <a:gd name="connsiteX4" fmla="*/ 62329 w 62329"/>
                    <a:gd name="connsiteY4" fmla="*/ 31165 h 6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9" h="62329">
                      <a:moveTo>
                        <a:pt x="62329" y="31165"/>
                      </a:moveTo>
                      <a:cubicBezTo>
                        <a:pt x="62329" y="48376"/>
                        <a:pt x="48376" y="62329"/>
                        <a:pt x="31165" y="62329"/>
                      </a:cubicBezTo>
                      <a:cubicBezTo>
                        <a:pt x="13953" y="62329"/>
                        <a:pt x="0" y="48376"/>
                        <a:pt x="0" y="31165"/>
                      </a:cubicBezTo>
                      <a:cubicBezTo>
                        <a:pt x="0" y="13953"/>
                        <a:pt x="13953" y="0"/>
                        <a:pt x="31165" y="0"/>
                      </a:cubicBezTo>
                      <a:cubicBezTo>
                        <a:pt x="48376" y="0"/>
                        <a:pt x="62329" y="13953"/>
                        <a:pt x="62329" y="31165"/>
                      </a:cubicBezTo>
                      <a:close/>
                    </a:path>
                  </a:pathLst>
                </a:custGeom>
                <a:solidFill>
                  <a:srgbClr val="2B1710"/>
                </a:solidFill>
                <a:ln w="3494" cap="flat">
                  <a:noFill/>
                  <a:prstDash val="solid"/>
                  <a:miter/>
                </a:ln>
              </p:spPr>
              <p:txBody>
                <a:bodyPr rtlCol="0" anchor="ctr"/>
                <a:lstStyle/>
                <a:p>
                  <a:endParaRPr lang="en-US"/>
                </a:p>
              </p:txBody>
            </p:sp>
            <p:sp>
              <p:nvSpPr>
                <p:cNvPr id="480" name="任意多边形: 形状 479">
                  <a:extLst>
                    <a:ext uri="{FF2B5EF4-FFF2-40B4-BE49-F238E27FC236}">
                      <a16:creationId xmlns:a16="http://schemas.microsoft.com/office/drawing/2014/main" id="{4F223481-8034-AFD2-DB2E-EE2D0E793DEC}"/>
                    </a:ext>
                  </a:extLst>
                </p:cNvPr>
                <p:cNvSpPr/>
                <p:nvPr/>
              </p:nvSpPr>
              <p:spPr>
                <a:xfrm>
                  <a:off x="9646929" y="3508220"/>
                  <a:ext cx="87408" cy="124204"/>
                </a:xfrm>
                <a:custGeom>
                  <a:avLst/>
                  <a:gdLst>
                    <a:gd name="connsiteX0" fmla="*/ 87408 w 87408"/>
                    <a:gd name="connsiteY0" fmla="*/ 46992 h 124204"/>
                    <a:gd name="connsiteX1" fmla="*/ 15052 w 87408"/>
                    <a:gd name="connsiteY1" fmla="*/ 0 h 124204"/>
                    <a:gd name="connsiteX2" fmla="*/ 7994 w 87408"/>
                    <a:gd name="connsiteY2" fmla="*/ 124205 h 124204"/>
                    <a:gd name="connsiteX3" fmla="*/ 87408 w 87408"/>
                    <a:gd name="connsiteY3" fmla="*/ 46992 h 124204"/>
                  </a:gdLst>
                  <a:ahLst/>
                  <a:cxnLst>
                    <a:cxn ang="0">
                      <a:pos x="connsiteX0" y="connsiteY0"/>
                    </a:cxn>
                    <a:cxn ang="0">
                      <a:pos x="connsiteX1" y="connsiteY1"/>
                    </a:cxn>
                    <a:cxn ang="0">
                      <a:pos x="connsiteX2" y="connsiteY2"/>
                    </a:cxn>
                    <a:cxn ang="0">
                      <a:pos x="connsiteX3" y="connsiteY3"/>
                    </a:cxn>
                  </a:cxnLst>
                  <a:rect l="l" t="t" r="r" b="b"/>
                  <a:pathLst>
                    <a:path w="87408" h="124204">
                      <a:moveTo>
                        <a:pt x="87408" y="46992"/>
                      </a:moveTo>
                      <a:cubicBezTo>
                        <a:pt x="63371" y="20509"/>
                        <a:pt x="38984" y="140"/>
                        <a:pt x="15052" y="0"/>
                      </a:cubicBezTo>
                      <a:cubicBezTo>
                        <a:pt x="-4234" y="23339"/>
                        <a:pt x="-3151" y="78471"/>
                        <a:pt x="7994" y="124205"/>
                      </a:cubicBezTo>
                      <a:cubicBezTo>
                        <a:pt x="40452" y="105234"/>
                        <a:pt x="67668" y="78611"/>
                        <a:pt x="87408" y="46992"/>
                      </a:cubicBezTo>
                      <a:close/>
                    </a:path>
                  </a:pathLst>
                </a:custGeom>
                <a:solidFill>
                  <a:srgbClr val="E6EFFF"/>
                </a:solidFill>
                <a:ln w="3494" cap="flat">
                  <a:noFill/>
                  <a:prstDash val="solid"/>
                  <a:miter/>
                </a:ln>
              </p:spPr>
              <p:txBody>
                <a:bodyPr rtlCol="0" anchor="ctr"/>
                <a:lstStyle/>
                <a:p>
                  <a:endParaRPr lang="en-US"/>
                </a:p>
              </p:txBody>
            </p:sp>
            <p:sp>
              <p:nvSpPr>
                <p:cNvPr id="481" name="任意多边形: 形状 480">
                  <a:extLst>
                    <a:ext uri="{FF2B5EF4-FFF2-40B4-BE49-F238E27FC236}">
                      <a16:creationId xmlns:a16="http://schemas.microsoft.com/office/drawing/2014/main" id="{0296DD8C-FFA6-4E8B-1DC7-1A2B7977187D}"/>
                    </a:ext>
                  </a:extLst>
                </p:cNvPr>
                <p:cNvSpPr/>
                <p:nvPr/>
              </p:nvSpPr>
              <p:spPr>
                <a:xfrm>
                  <a:off x="9504444" y="3506289"/>
                  <a:ext cx="109676" cy="42149"/>
                </a:xfrm>
                <a:custGeom>
                  <a:avLst/>
                  <a:gdLst>
                    <a:gd name="connsiteX0" fmla="*/ 68724 w 109676"/>
                    <a:gd name="connsiteY0" fmla="*/ 42144 h 42149"/>
                    <a:gd name="connsiteX1" fmla="*/ 67885 w 109676"/>
                    <a:gd name="connsiteY1" fmla="*/ 41760 h 42149"/>
                    <a:gd name="connsiteX2" fmla="*/ 39376 w 109676"/>
                    <a:gd name="connsiteY2" fmla="*/ 2385 h 42149"/>
                    <a:gd name="connsiteX3" fmla="*/ 1573 w 109676"/>
                    <a:gd name="connsiteY3" fmla="*/ 32292 h 42149"/>
                    <a:gd name="connsiteX4" fmla="*/ 210 w 109676"/>
                    <a:gd name="connsiteY4" fmla="*/ 32117 h 42149"/>
                    <a:gd name="connsiteX5" fmla="*/ 385 w 109676"/>
                    <a:gd name="connsiteY5" fmla="*/ 30754 h 42149"/>
                    <a:gd name="connsiteX6" fmla="*/ 38956 w 109676"/>
                    <a:gd name="connsiteY6" fmla="*/ 218 h 42149"/>
                    <a:gd name="connsiteX7" fmla="*/ 39690 w 109676"/>
                    <a:gd name="connsiteY7" fmla="*/ 9 h 42149"/>
                    <a:gd name="connsiteX8" fmla="*/ 40354 w 109676"/>
                    <a:gd name="connsiteY8" fmla="*/ 393 h 42149"/>
                    <a:gd name="connsiteX9" fmla="*/ 68969 w 109676"/>
                    <a:gd name="connsiteY9" fmla="*/ 39873 h 42149"/>
                    <a:gd name="connsiteX10" fmla="*/ 107820 w 109676"/>
                    <a:gd name="connsiteY10" fmla="*/ 917 h 42149"/>
                    <a:gd name="connsiteX11" fmla="*/ 109147 w 109676"/>
                    <a:gd name="connsiteY11" fmla="*/ 498 h 42149"/>
                    <a:gd name="connsiteX12" fmla="*/ 109567 w 109676"/>
                    <a:gd name="connsiteY12" fmla="*/ 1791 h 42149"/>
                    <a:gd name="connsiteX13" fmla="*/ 69213 w 109676"/>
                    <a:gd name="connsiteY13" fmla="*/ 41969 h 42149"/>
                    <a:gd name="connsiteX14" fmla="*/ 68724 w 109676"/>
                    <a:gd name="connsiteY14" fmla="*/ 42144 h 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676" h="42149">
                      <a:moveTo>
                        <a:pt x="68724" y="42144"/>
                      </a:moveTo>
                      <a:cubicBezTo>
                        <a:pt x="68409" y="42179"/>
                        <a:pt x="68060" y="42039"/>
                        <a:pt x="67885" y="41760"/>
                      </a:cubicBezTo>
                      <a:lnTo>
                        <a:pt x="39376" y="2385"/>
                      </a:lnTo>
                      <a:lnTo>
                        <a:pt x="1573" y="32292"/>
                      </a:lnTo>
                      <a:cubicBezTo>
                        <a:pt x="1154" y="32641"/>
                        <a:pt x="560" y="32571"/>
                        <a:pt x="210" y="32117"/>
                      </a:cubicBezTo>
                      <a:cubicBezTo>
                        <a:pt x="-139" y="31698"/>
                        <a:pt x="-34" y="31104"/>
                        <a:pt x="385" y="30754"/>
                      </a:cubicBezTo>
                      <a:lnTo>
                        <a:pt x="38956" y="218"/>
                      </a:lnTo>
                      <a:cubicBezTo>
                        <a:pt x="39166" y="44"/>
                        <a:pt x="39411" y="-26"/>
                        <a:pt x="39690" y="9"/>
                      </a:cubicBezTo>
                      <a:cubicBezTo>
                        <a:pt x="39935" y="44"/>
                        <a:pt x="40180" y="183"/>
                        <a:pt x="40354" y="393"/>
                      </a:cubicBezTo>
                      <a:lnTo>
                        <a:pt x="68969" y="39873"/>
                      </a:lnTo>
                      <a:cubicBezTo>
                        <a:pt x="95277" y="24640"/>
                        <a:pt x="107680" y="1162"/>
                        <a:pt x="107820" y="917"/>
                      </a:cubicBezTo>
                      <a:cubicBezTo>
                        <a:pt x="108064" y="428"/>
                        <a:pt x="108658" y="253"/>
                        <a:pt x="109147" y="498"/>
                      </a:cubicBezTo>
                      <a:cubicBezTo>
                        <a:pt x="109637" y="742"/>
                        <a:pt x="109811" y="1336"/>
                        <a:pt x="109567" y="1791"/>
                      </a:cubicBezTo>
                      <a:cubicBezTo>
                        <a:pt x="109427" y="2035"/>
                        <a:pt x="96535" y="26422"/>
                        <a:pt x="69213" y="41969"/>
                      </a:cubicBezTo>
                      <a:cubicBezTo>
                        <a:pt x="69004" y="42109"/>
                        <a:pt x="68864" y="42144"/>
                        <a:pt x="68724" y="42144"/>
                      </a:cubicBezTo>
                      <a:close/>
                    </a:path>
                  </a:pathLst>
                </a:custGeom>
                <a:solidFill>
                  <a:srgbClr val="D1D1D1"/>
                </a:solidFill>
                <a:ln w="3494" cap="flat">
                  <a:noFill/>
                  <a:prstDash val="solid"/>
                  <a:miter/>
                </a:ln>
              </p:spPr>
              <p:txBody>
                <a:bodyPr rtlCol="0" anchor="ctr"/>
                <a:lstStyle/>
                <a:p>
                  <a:endParaRPr lang="en-US"/>
                </a:p>
              </p:txBody>
            </p:sp>
            <p:sp>
              <p:nvSpPr>
                <p:cNvPr id="482" name="任意多边形: 形状 481">
                  <a:extLst>
                    <a:ext uri="{FF2B5EF4-FFF2-40B4-BE49-F238E27FC236}">
                      <a16:creationId xmlns:a16="http://schemas.microsoft.com/office/drawing/2014/main" id="{161D7C4E-14A9-E680-943D-FDDA8C0718E3}"/>
                    </a:ext>
                  </a:extLst>
                </p:cNvPr>
                <p:cNvSpPr/>
                <p:nvPr/>
              </p:nvSpPr>
              <p:spPr>
                <a:xfrm>
                  <a:off x="9516620" y="3508674"/>
                  <a:ext cx="47742" cy="63866"/>
                </a:xfrm>
                <a:custGeom>
                  <a:avLst/>
                  <a:gdLst>
                    <a:gd name="connsiteX0" fmla="*/ 27165 w 47742"/>
                    <a:gd name="connsiteY0" fmla="*/ 0 h 63866"/>
                    <a:gd name="connsiteX1" fmla="*/ 646 w 47742"/>
                    <a:gd name="connsiteY1" fmla="*/ 20718 h 63866"/>
                    <a:gd name="connsiteX2" fmla="*/ 5713 w 47742"/>
                    <a:gd name="connsiteY2" fmla="*/ 61771 h 63866"/>
                    <a:gd name="connsiteX3" fmla="*/ 31008 w 47742"/>
                    <a:gd name="connsiteY3" fmla="*/ 63867 h 63866"/>
                    <a:gd name="connsiteX4" fmla="*/ 47743 w 47742"/>
                    <a:gd name="connsiteY4" fmla="*/ 28405 h 63866"/>
                    <a:gd name="connsiteX5" fmla="*/ 27165 w 47742"/>
                    <a:gd name="connsiteY5" fmla="*/ 0 h 6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42" h="63866">
                      <a:moveTo>
                        <a:pt x="27165" y="0"/>
                      </a:moveTo>
                      <a:cubicBezTo>
                        <a:pt x="27165" y="0"/>
                        <a:pt x="856" y="19950"/>
                        <a:pt x="646" y="20718"/>
                      </a:cubicBezTo>
                      <a:cubicBezTo>
                        <a:pt x="-2148" y="35881"/>
                        <a:pt x="4979" y="62330"/>
                        <a:pt x="5713" y="61771"/>
                      </a:cubicBezTo>
                      <a:cubicBezTo>
                        <a:pt x="22273" y="58626"/>
                        <a:pt x="31008" y="63867"/>
                        <a:pt x="31008" y="63867"/>
                      </a:cubicBezTo>
                      <a:cubicBezTo>
                        <a:pt x="44773" y="53525"/>
                        <a:pt x="47743" y="28405"/>
                        <a:pt x="47743" y="28405"/>
                      </a:cubicBezTo>
                      <a:lnTo>
                        <a:pt x="27165" y="0"/>
                      </a:lnTo>
                      <a:close/>
                    </a:path>
                  </a:pathLst>
                </a:custGeom>
                <a:solidFill>
                  <a:srgbClr val="B7BFEB"/>
                </a:solidFill>
                <a:ln w="3494" cap="flat">
                  <a:noFill/>
                  <a:prstDash val="solid"/>
                  <a:miter/>
                </a:ln>
              </p:spPr>
              <p:txBody>
                <a:bodyPr rtlCol="0" anchor="ctr"/>
                <a:lstStyle/>
                <a:p>
                  <a:endParaRPr lang="en-US"/>
                </a:p>
              </p:txBody>
            </p:sp>
            <p:sp>
              <p:nvSpPr>
                <p:cNvPr id="483" name="任意多边形: 形状 482">
                  <a:extLst>
                    <a:ext uri="{FF2B5EF4-FFF2-40B4-BE49-F238E27FC236}">
                      <a16:creationId xmlns:a16="http://schemas.microsoft.com/office/drawing/2014/main" id="{5345C071-892A-79E1-E868-63F897B953D8}"/>
                    </a:ext>
                  </a:extLst>
                </p:cNvPr>
                <p:cNvSpPr/>
                <p:nvPr/>
              </p:nvSpPr>
              <p:spPr>
                <a:xfrm>
                  <a:off x="9498819" y="3568316"/>
                  <a:ext cx="48808" cy="95368"/>
                </a:xfrm>
                <a:custGeom>
                  <a:avLst/>
                  <a:gdLst>
                    <a:gd name="connsiteX0" fmla="*/ 46538 w 48808"/>
                    <a:gd name="connsiteY0" fmla="*/ 95273 h 95368"/>
                    <a:gd name="connsiteX1" fmla="*/ 48809 w 48808"/>
                    <a:gd name="connsiteY1" fmla="*/ 4225 h 95368"/>
                    <a:gd name="connsiteX2" fmla="*/ 23514 w 48808"/>
                    <a:gd name="connsiteY2" fmla="*/ 2128 h 95368"/>
                    <a:gd name="connsiteX3" fmla="*/ 0 w 48808"/>
                    <a:gd name="connsiteY3" fmla="*/ 91884 h 95368"/>
                    <a:gd name="connsiteX4" fmla="*/ 46538 w 48808"/>
                    <a:gd name="connsiteY4" fmla="*/ 95273 h 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08" h="95368">
                      <a:moveTo>
                        <a:pt x="46538" y="95273"/>
                      </a:moveTo>
                      <a:cubicBezTo>
                        <a:pt x="43673" y="53173"/>
                        <a:pt x="48809" y="4225"/>
                        <a:pt x="48809" y="4225"/>
                      </a:cubicBezTo>
                      <a:cubicBezTo>
                        <a:pt x="40633" y="-3846"/>
                        <a:pt x="23514" y="2128"/>
                        <a:pt x="23514" y="2128"/>
                      </a:cubicBezTo>
                      <a:cubicBezTo>
                        <a:pt x="10412" y="20820"/>
                        <a:pt x="2481" y="56387"/>
                        <a:pt x="0" y="91884"/>
                      </a:cubicBezTo>
                      <a:cubicBezTo>
                        <a:pt x="15093" y="94540"/>
                        <a:pt x="30641" y="95727"/>
                        <a:pt x="46538" y="95273"/>
                      </a:cubicBezTo>
                      <a:close/>
                    </a:path>
                  </a:pathLst>
                </a:custGeom>
                <a:solidFill>
                  <a:srgbClr val="DBE1FF"/>
                </a:solidFill>
                <a:ln w="3494" cap="flat">
                  <a:noFill/>
                  <a:prstDash val="solid"/>
                  <a:miter/>
                </a:ln>
              </p:spPr>
              <p:txBody>
                <a:bodyPr rtlCol="0" anchor="ctr"/>
                <a:lstStyle/>
                <a:p>
                  <a:endParaRPr lang="en-US"/>
                </a:p>
              </p:txBody>
            </p:sp>
            <p:sp>
              <p:nvSpPr>
                <p:cNvPr id="484" name="任意多边形: 形状 483">
                  <a:extLst>
                    <a:ext uri="{FF2B5EF4-FFF2-40B4-BE49-F238E27FC236}">
                      <a16:creationId xmlns:a16="http://schemas.microsoft.com/office/drawing/2014/main" id="{8E2CB3A4-EBE0-45B5-EE98-7466DF8C955F}"/>
                    </a:ext>
                  </a:extLst>
                </p:cNvPr>
                <p:cNvSpPr/>
                <p:nvPr/>
              </p:nvSpPr>
              <p:spPr>
                <a:xfrm>
                  <a:off x="9890091" y="3252997"/>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34" y="77213"/>
                        <a:pt x="456326" y="89721"/>
                        <a:pt x="440919" y="89721"/>
                      </a:cubicBez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85" name="任意多边形: 形状 484">
                  <a:extLst>
                    <a:ext uri="{FF2B5EF4-FFF2-40B4-BE49-F238E27FC236}">
                      <a16:creationId xmlns:a16="http://schemas.microsoft.com/office/drawing/2014/main" id="{FB18C0CD-82C4-0F94-A7D1-3CB229FAE391}"/>
                    </a:ext>
                  </a:extLst>
                </p:cNvPr>
                <p:cNvSpPr/>
                <p:nvPr/>
              </p:nvSpPr>
              <p:spPr>
                <a:xfrm>
                  <a:off x="9894528" y="3491205"/>
                  <a:ext cx="712422" cy="89720"/>
                </a:xfrm>
                <a:custGeom>
                  <a:avLst/>
                  <a:gdLst>
                    <a:gd name="connsiteX0" fmla="*/ 684472 w 712422"/>
                    <a:gd name="connsiteY0" fmla="*/ 89721 h 89720"/>
                    <a:gd name="connsiteX1" fmla="*/ 27950 w 712422"/>
                    <a:gd name="connsiteY1" fmla="*/ 89721 h 89720"/>
                    <a:gd name="connsiteX2" fmla="*/ 0 w 712422"/>
                    <a:gd name="connsiteY2" fmla="*/ 61771 h 89720"/>
                    <a:gd name="connsiteX3" fmla="*/ 0 w 712422"/>
                    <a:gd name="connsiteY3" fmla="*/ 27950 h 89720"/>
                    <a:gd name="connsiteX4" fmla="*/ 27950 w 712422"/>
                    <a:gd name="connsiteY4" fmla="*/ 0 h 89720"/>
                    <a:gd name="connsiteX5" fmla="*/ 684472 w 712422"/>
                    <a:gd name="connsiteY5" fmla="*/ 0 h 89720"/>
                    <a:gd name="connsiteX6" fmla="*/ 712423 w 712422"/>
                    <a:gd name="connsiteY6" fmla="*/ 27950 h 89720"/>
                    <a:gd name="connsiteX7" fmla="*/ 712423 w 712422"/>
                    <a:gd name="connsiteY7" fmla="*/ 61771 h 89720"/>
                    <a:gd name="connsiteX8" fmla="*/ 684472 w 71242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0">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86" name="任意多边形: 形状 485">
                  <a:extLst>
                    <a:ext uri="{FF2B5EF4-FFF2-40B4-BE49-F238E27FC236}">
                      <a16:creationId xmlns:a16="http://schemas.microsoft.com/office/drawing/2014/main" id="{478868A9-7C4F-5E5D-ACEF-F9E4C59CF30F}"/>
                    </a:ext>
                  </a:extLst>
                </p:cNvPr>
                <p:cNvSpPr/>
                <p:nvPr/>
              </p:nvSpPr>
              <p:spPr>
                <a:xfrm>
                  <a:off x="9372518" y="3738846"/>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lstStyle/>
                <a:p>
                  <a:endParaRPr lang="en-US"/>
                </a:p>
              </p:txBody>
            </p:sp>
          </p:grpSp>
          <p:grpSp>
            <p:nvGrpSpPr>
              <p:cNvPr id="424" name="图形 11">
                <a:extLst>
                  <a:ext uri="{FF2B5EF4-FFF2-40B4-BE49-F238E27FC236}">
                    <a16:creationId xmlns:a16="http://schemas.microsoft.com/office/drawing/2014/main" id="{968948E4-7EB1-9900-9CC3-F56BE9B553C4}"/>
                  </a:ext>
                </a:extLst>
              </p:cNvPr>
              <p:cNvGrpSpPr/>
              <p:nvPr/>
            </p:nvGrpSpPr>
            <p:grpSpPr>
              <a:xfrm>
                <a:off x="9213631" y="2289219"/>
                <a:ext cx="1383712" cy="750690"/>
                <a:chOff x="9213631" y="2289219"/>
                <a:chExt cx="1383712" cy="750690"/>
              </a:xfrm>
            </p:grpSpPr>
            <p:grpSp>
              <p:nvGrpSpPr>
                <p:cNvPr id="425" name="图形 11">
                  <a:extLst>
                    <a:ext uri="{FF2B5EF4-FFF2-40B4-BE49-F238E27FC236}">
                      <a16:creationId xmlns:a16="http://schemas.microsoft.com/office/drawing/2014/main" id="{4372983C-4546-46B7-5DC3-812CB2BD6631}"/>
                    </a:ext>
                  </a:extLst>
                </p:cNvPr>
                <p:cNvGrpSpPr/>
                <p:nvPr/>
              </p:nvGrpSpPr>
              <p:grpSpPr>
                <a:xfrm>
                  <a:off x="9213631" y="2289219"/>
                  <a:ext cx="650722" cy="650722"/>
                  <a:chOff x="9213631" y="2289219"/>
                  <a:chExt cx="650722" cy="650722"/>
                </a:xfrm>
              </p:grpSpPr>
              <p:sp>
                <p:nvSpPr>
                  <p:cNvPr id="429" name="任意多边形: 形状 428">
                    <a:extLst>
                      <a:ext uri="{FF2B5EF4-FFF2-40B4-BE49-F238E27FC236}">
                        <a16:creationId xmlns:a16="http://schemas.microsoft.com/office/drawing/2014/main" id="{7799577F-339F-055D-BD6D-00916C2BC519}"/>
                      </a:ext>
                    </a:extLst>
                  </p:cNvPr>
                  <p:cNvSpPr/>
                  <p:nvPr/>
                </p:nvSpPr>
                <p:spPr>
                  <a:xfrm rot="-2700000">
                    <a:off x="9308927" y="2384515"/>
                    <a:ext cx="460130" cy="460130"/>
                  </a:xfrm>
                  <a:custGeom>
                    <a:avLst/>
                    <a:gdLst>
                      <a:gd name="connsiteX0" fmla="*/ 460130 w 460130"/>
                      <a:gd name="connsiteY0" fmla="*/ 230065 h 460130"/>
                      <a:gd name="connsiteX1" fmla="*/ 230065 w 460130"/>
                      <a:gd name="connsiteY1" fmla="*/ 460130 h 460130"/>
                      <a:gd name="connsiteX2" fmla="*/ 0 w 460130"/>
                      <a:gd name="connsiteY2" fmla="*/ 230065 h 460130"/>
                      <a:gd name="connsiteX3" fmla="*/ 230065 w 460130"/>
                      <a:gd name="connsiteY3" fmla="*/ 0 h 460130"/>
                      <a:gd name="connsiteX4" fmla="*/ 460130 w 460130"/>
                      <a:gd name="connsiteY4" fmla="*/ 230065 h 46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30" h="460130">
                        <a:moveTo>
                          <a:pt x="460130" y="230065"/>
                        </a:moveTo>
                        <a:cubicBezTo>
                          <a:pt x="460130" y="357127"/>
                          <a:pt x="357127" y="460130"/>
                          <a:pt x="230065" y="460130"/>
                        </a:cubicBezTo>
                        <a:cubicBezTo>
                          <a:pt x="103004" y="460130"/>
                          <a:pt x="0" y="357127"/>
                          <a:pt x="0" y="230065"/>
                        </a:cubicBezTo>
                        <a:cubicBezTo>
                          <a:pt x="0" y="103004"/>
                          <a:pt x="103004" y="0"/>
                          <a:pt x="230065" y="0"/>
                        </a:cubicBezTo>
                        <a:cubicBezTo>
                          <a:pt x="357127" y="0"/>
                          <a:pt x="460130" y="103004"/>
                          <a:pt x="460130" y="230065"/>
                        </a:cubicBezTo>
                        <a:close/>
                      </a:path>
                    </a:pathLst>
                  </a:custGeom>
                  <a:solidFill>
                    <a:schemeClr val="accent2">
                      <a:lumMod val="40000"/>
                      <a:lumOff val="60000"/>
                    </a:schemeClr>
                  </a:solidFill>
                  <a:ln w="3494" cap="flat">
                    <a:noFill/>
                    <a:prstDash val="solid"/>
                    <a:miter/>
                  </a:ln>
                </p:spPr>
                <p:txBody>
                  <a:bodyPr rtlCol="0" anchor="ctr"/>
                  <a:lstStyle/>
                  <a:p>
                    <a:endParaRPr lang="en-US" dirty="0"/>
                  </a:p>
                </p:txBody>
              </p:sp>
              <p:sp>
                <p:nvSpPr>
                  <p:cNvPr id="430" name="任意多边形: 形状 429">
                    <a:extLst>
                      <a:ext uri="{FF2B5EF4-FFF2-40B4-BE49-F238E27FC236}">
                        <a16:creationId xmlns:a16="http://schemas.microsoft.com/office/drawing/2014/main" id="{3A2C5B32-8780-73D4-2CBF-146DF1D520AD}"/>
                      </a:ext>
                    </a:extLst>
                  </p:cNvPr>
                  <p:cNvSpPr/>
                  <p:nvPr/>
                </p:nvSpPr>
                <p:spPr>
                  <a:xfrm>
                    <a:off x="9383238" y="2539172"/>
                    <a:ext cx="342893" cy="255101"/>
                  </a:xfrm>
                  <a:custGeom>
                    <a:avLst/>
                    <a:gdLst>
                      <a:gd name="connsiteX0" fmla="*/ 340478 w 342893"/>
                      <a:gd name="connsiteY0" fmla="*/ 195413 h 255101"/>
                      <a:gd name="connsiteX1" fmla="*/ 314100 w 342893"/>
                      <a:gd name="connsiteY1" fmla="*/ 167777 h 255101"/>
                      <a:gd name="connsiteX2" fmla="*/ 289783 w 342893"/>
                      <a:gd name="connsiteY2" fmla="*/ 126026 h 255101"/>
                      <a:gd name="connsiteX3" fmla="*/ 267388 w 342893"/>
                      <a:gd name="connsiteY3" fmla="*/ 69217 h 255101"/>
                      <a:gd name="connsiteX4" fmla="*/ 220046 w 342893"/>
                      <a:gd name="connsiteY4" fmla="*/ 1786 h 255101"/>
                      <a:gd name="connsiteX5" fmla="*/ 217845 w 342893"/>
                      <a:gd name="connsiteY5" fmla="*/ 4 h 255101"/>
                      <a:gd name="connsiteX6" fmla="*/ 69988 w 342893"/>
                      <a:gd name="connsiteY6" fmla="*/ 7796 h 255101"/>
                      <a:gd name="connsiteX7" fmla="*/ 68415 w 342893"/>
                      <a:gd name="connsiteY7" fmla="*/ 8634 h 255101"/>
                      <a:gd name="connsiteX8" fmla="*/ 68066 w 342893"/>
                      <a:gd name="connsiteY8" fmla="*/ 10381 h 255101"/>
                      <a:gd name="connsiteX9" fmla="*/ 52099 w 342893"/>
                      <a:gd name="connsiteY9" fmla="*/ 62753 h 255101"/>
                      <a:gd name="connsiteX10" fmla="*/ 36202 w 342893"/>
                      <a:gd name="connsiteY10" fmla="*/ 121344 h 255101"/>
                      <a:gd name="connsiteX11" fmla="*/ 14017 w 342893"/>
                      <a:gd name="connsiteY11" fmla="*/ 172633 h 255101"/>
                      <a:gd name="connsiteX12" fmla="*/ 2697 w 342893"/>
                      <a:gd name="connsiteY12" fmla="*/ 233985 h 255101"/>
                      <a:gd name="connsiteX13" fmla="*/ 18698 w 342893"/>
                      <a:gd name="connsiteY13" fmla="*/ 255053 h 255101"/>
                      <a:gd name="connsiteX14" fmla="*/ 21214 w 342893"/>
                      <a:gd name="connsiteY14" fmla="*/ 253445 h 255101"/>
                      <a:gd name="connsiteX15" fmla="*/ 19607 w 342893"/>
                      <a:gd name="connsiteY15" fmla="*/ 250930 h 255101"/>
                      <a:gd name="connsiteX16" fmla="*/ 6750 w 342893"/>
                      <a:gd name="connsiteY16" fmla="*/ 232832 h 255101"/>
                      <a:gd name="connsiteX17" fmla="*/ 16916 w 342893"/>
                      <a:gd name="connsiteY17" fmla="*/ 175638 h 255101"/>
                      <a:gd name="connsiteX18" fmla="*/ 39906 w 342893"/>
                      <a:gd name="connsiteY18" fmla="*/ 119318 h 255101"/>
                      <a:gd name="connsiteX19" fmla="*/ 54405 w 342893"/>
                      <a:gd name="connsiteY19" fmla="*/ 66177 h 255101"/>
                      <a:gd name="connsiteX20" fmla="*/ 72713 w 342893"/>
                      <a:gd name="connsiteY20" fmla="*/ 11744 h 255101"/>
                      <a:gd name="connsiteX21" fmla="*/ 216203 w 342893"/>
                      <a:gd name="connsiteY21" fmla="*/ 4162 h 255101"/>
                      <a:gd name="connsiteX22" fmla="*/ 265536 w 342893"/>
                      <a:gd name="connsiteY22" fmla="*/ 72850 h 255101"/>
                      <a:gd name="connsiteX23" fmla="*/ 285870 w 342893"/>
                      <a:gd name="connsiteY23" fmla="*/ 124489 h 255101"/>
                      <a:gd name="connsiteX24" fmla="*/ 312493 w 342893"/>
                      <a:gd name="connsiteY24" fmla="*/ 171481 h 255101"/>
                      <a:gd name="connsiteX25" fmla="*/ 336600 w 342893"/>
                      <a:gd name="connsiteY25" fmla="*/ 196706 h 255101"/>
                      <a:gd name="connsiteX26" fmla="*/ 336915 w 342893"/>
                      <a:gd name="connsiteY26" fmla="*/ 217110 h 255101"/>
                      <a:gd name="connsiteX27" fmla="*/ 342889 w 342893"/>
                      <a:gd name="connsiteY27" fmla="*/ 209144 h 255101"/>
                      <a:gd name="connsiteX28" fmla="*/ 340478 w 342893"/>
                      <a:gd name="connsiteY28" fmla="*/ 195413 h 2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893" h="255101">
                        <a:moveTo>
                          <a:pt x="340478" y="195413"/>
                        </a:moveTo>
                        <a:cubicBezTo>
                          <a:pt x="335971" y="183115"/>
                          <a:pt x="326363" y="173053"/>
                          <a:pt x="314100" y="167777"/>
                        </a:cubicBezTo>
                        <a:cubicBezTo>
                          <a:pt x="292858" y="158693"/>
                          <a:pt x="285066" y="139407"/>
                          <a:pt x="289783" y="126026"/>
                        </a:cubicBezTo>
                        <a:cubicBezTo>
                          <a:pt x="294500" y="112610"/>
                          <a:pt x="295932" y="83506"/>
                          <a:pt x="267388" y="69217"/>
                        </a:cubicBezTo>
                        <a:cubicBezTo>
                          <a:pt x="240555" y="55801"/>
                          <a:pt x="224624" y="33126"/>
                          <a:pt x="220046" y="1786"/>
                        </a:cubicBezTo>
                        <a:cubicBezTo>
                          <a:pt x="219907" y="703"/>
                          <a:pt x="218929" y="-66"/>
                          <a:pt x="217845" y="4"/>
                        </a:cubicBezTo>
                        <a:lnTo>
                          <a:pt x="69988" y="7796"/>
                        </a:lnTo>
                        <a:cubicBezTo>
                          <a:pt x="69358" y="7831"/>
                          <a:pt x="68800" y="8145"/>
                          <a:pt x="68415" y="8634"/>
                        </a:cubicBezTo>
                        <a:cubicBezTo>
                          <a:pt x="68031" y="9123"/>
                          <a:pt x="67926" y="9787"/>
                          <a:pt x="68066" y="10381"/>
                        </a:cubicBezTo>
                        <a:cubicBezTo>
                          <a:pt x="73691" y="33300"/>
                          <a:pt x="67891" y="52377"/>
                          <a:pt x="52099" y="62753"/>
                        </a:cubicBezTo>
                        <a:cubicBezTo>
                          <a:pt x="35644" y="73584"/>
                          <a:pt x="25337" y="100941"/>
                          <a:pt x="36202" y="121344"/>
                        </a:cubicBezTo>
                        <a:cubicBezTo>
                          <a:pt x="45356" y="138569"/>
                          <a:pt x="36342" y="151601"/>
                          <a:pt x="14017" y="172633"/>
                        </a:cubicBezTo>
                        <a:cubicBezTo>
                          <a:pt x="-553" y="186364"/>
                          <a:pt x="-2684" y="214489"/>
                          <a:pt x="2697" y="233985"/>
                        </a:cubicBezTo>
                        <a:cubicBezTo>
                          <a:pt x="6016" y="246038"/>
                          <a:pt x="11711" y="253515"/>
                          <a:pt x="18698" y="255053"/>
                        </a:cubicBezTo>
                        <a:cubicBezTo>
                          <a:pt x="19851" y="255297"/>
                          <a:pt x="20969" y="254598"/>
                          <a:pt x="21214" y="253445"/>
                        </a:cubicBezTo>
                        <a:cubicBezTo>
                          <a:pt x="21458" y="252327"/>
                          <a:pt x="20760" y="251209"/>
                          <a:pt x="19607" y="250930"/>
                        </a:cubicBezTo>
                        <a:cubicBezTo>
                          <a:pt x="14331" y="249777"/>
                          <a:pt x="9544" y="242999"/>
                          <a:pt x="6750" y="232832"/>
                        </a:cubicBezTo>
                        <a:cubicBezTo>
                          <a:pt x="1648" y="214245"/>
                          <a:pt x="4024" y="187762"/>
                          <a:pt x="16916" y="175638"/>
                        </a:cubicBezTo>
                        <a:cubicBezTo>
                          <a:pt x="36901" y="156806"/>
                          <a:pt x="51296" y="140700"/>
                          <a:pt x="39906" y="119318"/>
                        </a:cubicBezTo>
                        <a:cubicBezTo>
                          <a:pt x="30228" y="101150"/>
                          <a:pt x="39766" y="75820"/>
                          <a:pt x="54405" y="66177"/>
                        </a:cubicBezTo>
                        <a:cubicBezTo>
                          <a:pt x="71175" y="55137"/>
                          <a:pt x="77779" y="35397"/>
                          <a:pt x="72713" y="11744"/>
                        </a:cubicBezTo>
                        <a:lnTo>
                          <a:pt x="216203" y="4162"/>
                        </a:lnTo>
                        <a:cubicBezTo>
                          <a:pt x="221374" y="35956"/>
                          <a:pt x="237935" y="59050"/>
                          <a:pt x="265536" y="72850"/>
                        </a:cubicBezTo>
                        <a:cubicBezTo>
                          <a:pt x="291460" y="85812"/>
                          <a:pt x="290167" y="112295"/>
                          <a:pt x="285870" y="124489"/>
                        </a:cubicBezTo>
                        <a:cubicBezTo>
                          <a:pt x="280594" y="139477"/>
                          <a:pt x="288106" y="161034"/>
                          <a:pt x="312493" y="171481"/>
                        </a:cubicBezTo>
                        <a:cubicBezTo>
                          <a:pt x="323708" y="176302"/>
                          <a:pt x="332477" y="185491"/>
                          <a:pt x="336600" y="196706"/>
                        </a:cubicBezTo>
                        <a:cubicBezTo>
                          <a:pt x="339395" y="204287"/>
                          <a:pt x="339500" y="211939"/>
                          <a:pt x="336915" y="217110"/>
                        </a:cubicBezTo>
                        <a:cubicBezTo>
                          <a:pt x="338976" y="214489"/>
                          <a:pt x="340967" y="211869"/>
                          <a:pt x="342889" y="209144"/>
                        </a:cubicBezTo>
                        <a:cubicBezTo>
                          <a:pt x="342959" y="204951"/>
                          <a:pt x="342225" y="200235"/>
                          <a:pt x="340478" y="195413"/>
                        </a:cubicBezTo>
                        <a:close/>
                      </a:path>
                    </a:pathLst>
                  </a:custGeom>
                  <a:solidFill>
                    <a:srgbClr val="2B1710"/>
                  </a:solidFill>
                  <a:ln w="3494" cap="flat">
                    <a:noFill/>
                    <a:prstDash val="solid"/>
                    <a:miter/>
                  </a:ln>
                </p:spPr>
                <p:txBody>
                  <a:bodyPr rtlCol="0" anchor="ctr"/>
                  <a:lstStyle/>
                  <a:p>
                    <a:endParaRPr lang="en-US"/>
                  </a:p>
                </p:txBody>
              </p:sp>
              <p:sp>
                <p:nvSpPr>
                  <p:cNvPr id="431" name="任意多边形: 形状 430">
                    <a:extLst>
                      <a:ext uri="{FF2B5EF4-FFF2-40B4-BE49-F238E27FC236}">
                        <a16:creationId xmlns:a16="http://schemas.microsoft.com/office/drawing/2014/main" id="{39EF9332-9D21-C800-A3BD-BAD5586484CF}"/>
                      </a:ext>
                    </a:extLst>
                  </p:cNvPr>
                  <p:cNvSpPr/>
                  <p:nvPr/>
                </p:nvSpPr>
                <p:spPr>
                  <a:xfrm>
                    <a:off x="9387122" y="2531405"/>
                    <a:ext cx="72791" cy="171387"/>
                  </a:xfrm>
                  <a:custGeom>
                    <a:avLst/>
                    <a:gdLst>
                      <a:gd name="connsiteX0" fmla="*/ 2096 w 72791"/>
                      <a:gd name="connsiteY0" fmla="*/ 171387 h 171387"/>
                      <a:gd name="connsiteX1" fmla="*/ 2830 w 72791"/>
                      <a:gd name="connsiteY1" fmla="*/ 171247 h 171387"/>
                      <a:gd name="connsiteX2" fmla="*/ 24771 w 72791"/>
                      <a:gd name="connsiteY2" fmla="*/ 151996 h 171387"/>
                      <a:gd name="connsiteX3" fmla="*/ 21941 w 72791"/>
                      <a:gd name="connsiteY3" fmla="*/ 135296 h 171387"/>
                      <a:gd name="connsiteX4" fmla="*/ 39026 w 72791"/>
                      <a:gd name="connsiteY4" fmla="*/ 65455 h 171387"/>
                      <a:gd name="connsiteX5" fmla="*/ 72776 w 72791"/>
                      <a:gd name="connsiteY5" fmla="*/ 2392 h 171387"/>
                      <a:gd name="connsiteX6" fmla="*/ 70959 w 72791"/>
                      <a:gd name="connsiteY6" fmla="*/ 16 h 171387"/>
                      <a:gd name="connsiteX7" fmla="*/ 68618 w 72791"/>
                      <a:gd name="connsiteY7" fmla="*/ 1833 h 171387"/>
                      <a:gd name="connsiteX8" fmla="*/ 36650 w 72791"/>
                      <a:gd name="connsiteY8" fmla="*/ 61996 h 171387"/>
                      <a:gd name="connsiteX9" fmla="*/ 18412 w 72791"/>
                      <a:gd name="connsiteY9" fmla="*/ 137567 h 171387"/>
                      <a:gd name="connsiteX10" fmla="*/ 20788 w 72791"/>
                      <a:gd name="connsiteY10" fmla="*/ 150704 h 171387"/>
                      <a:gd name="connsiteX11" fmla="*/ 1362 w 72791"/>
                      <a:gd name="connsiteY11" fmla="*/ 167334 h 171387"/>
                      <a:gd name="connsiteX12" fmla="*/ 140 w 72791"/>
                      <a:gd name="connsiteY12" fmla="*/ 170025 h 171387"/>
                      <a:gd name="connsiteX13" fmla="*/ 2096 w 72791"/>
                      <a:gd name="connsiteY13" fmla="*/ 171387 h 17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91" h="171387">
                        <a:moveTo>
                          <a:pt x="2096" y="171387"/>
                        </a:moveTo>
                        <a:cubicBezTo>
                          <a:pt x="2341" y="171387"/>
                          <a:pt x="2585" y="171352"/>
                          <a:pt x="2830" y="171247"/>
                        </a:cubicBezTo>
                        <a:cubicBezTo>
                          <a:pt x="3563" y="170968"/>
                          <a:pt x="20683" y="164399"/>
                          <a:pt x="24771" y="151996"/>
                        </a:cubicBezTo>
                        <a:cubicBezTo>
                          <a:pt x="26553" y="146581"/>
                          <a:pt x="25610" y="140956"/>
                          <a:pt x="21941" y="135296"/>
                        </a:cubicBezTo>
                        <a:cubicBezTo>
                          <a:pt x="8769" y="114962"/>
                          <a:pt x="17259" y="80373"/>
                          <a:pt x="39026" y="65455"/>
                        </a:cubicBezTo>
                        <a:cubicBezTo>
                          <a:pt x="62574" y="49348"/>
                          <a:pt x="68863" y="31565"/>
                          <a:pt x="72776" y="2392"/>
                        </a:cubicBezTo>
                        <a:cubicBezTo>
                          <a:pt x="72915" y="1239"/>
                          <a:pt x="72112" y="190"/>
                          <a:pt x="70959" y="16"/>
                        </a:cubicBezTo>
                        <a:cubicBezTo>
                          <a:pt x="69841" y="-124"/>
                          <a:pt x="68758" y="680"/>
                          <a:pt x="68618" y="1833"/>
                        </a:cubicBezTo>
                        <a:cubicBezTo>
                          <a:pt x="64845" y="29783"/>
                          <a:pt x="58870" y="46798"/>
                          <a:pt x="36650" y="61996"/>
                        </a:cubicBezTo>
                        <a:cubicBezTo>
                          <a:pt x="12717" y="78347"/>
                          <a:pt x="3878" y="115102"/>
                          <a:pt x="18412" y="137567"/>
                        </a:cubicBezTo>
                        <a:cubicBezTo>
                          <a:pt x="21417" y="142179"/>
                          <a:pt x="22185" y="146476"/>
                          <a:pt x="20788" y="150704"/>
                        </a:cubicBezTo>
                        <a:cubicBezTo>
                          <a:pt x="17329" y="161220"/>
                          <a:pt x="1502" y="167264"/>
                          <a:pt x="1362" y="167334"/>
                        </a:cubicBezTo>
                        <a:cubicBezTo>
                          <a:pt x="279" y="167754"/>
                          <a:pt x="-280" y="168941"/>
                          <a:pt x="140" y="170025"/>
                        </a:cubicBezTo>
                        <a:cubicBezTo>
                          <a:pt x="454" y="170863"/>
                          <a:pt x="1257" y="171387"/>
                          <a:pt x="2096" y="171387"/>
                        </a:cubicBezTo>
                        <a:close/>
                      </a:path>
                    </a:pathLst>
                  </a:custGeom>
                  <a:solidFill>
                    <a:srgbClr val="2B1710"/>
                  </a:solidFill>
                  <a:ln w="3494" cap="flat">
                    <a:noFill/>
                    <a:prstDash val="solid"/>
                    <a:miter/>
                  </a:ln>
                </p:spPr>
                <p:txBody>
                  <a:bodyPr rtlCol="0" anchor="ctr"/>
                  <a:lstStyle/>
                  <a:p>
                    <a:endParaRPr lang="en-US"/>
                  </a:p>
                </p:txBody>
              </p:sp>
              <p:sp>
                <p:nvSpPr>
                  <p:cNvPr id="432" name="任意多边形: 形状 431">
                    <a:extLst>
                      <a:ext uri="{FF2B5EF4-FFF2-40B4-BE49-F238E27FC236}">
                        <a16:creationId xmlns:a16="http://schemas.microsoft.com/office/drawing/2014/main" id="{6F0C6A37-A3E5-10D9-0E55-AEB6AFE90492}"/>
                      </a:ext>
                    </a:extLst>
                  </p:cNvPr>
                  <p:cNvSpPr/>
                  <p:nvPr/>
                </p:nvSpPr>
                <p:spPr>
                  <a:xfrm>
                    <a:off x="9396310" y="2504308"/>
                    <a:ext cx="312348" cy="316049"/>
                  </a:xfrm>
                  <a:custGeom>
                    <a:avLst/>
                    <a:gdLst>
                      <a:gd name="connsiteX0" fmla="*/ 310845 w 312348"/>
                      <a:gd name="connsiteY0" fmla="*/ 258821 h 316049"/>
                      <a:gd name="connsiteX1" fmla="*/ 291944 w 312348"/>
                      <a:gd name="connsiteY1" fmla="*/ 214450 h 316049"/>
                      <a:gd name="connsiteX2" fmla="*/ 261548 w 312348"/>
                      <a:gd name="connsiteY2" fmla="*/ 166794 h 316049"/>
                      <a:gd name="connsiteX3" fmla="*/ 237720 w 312348"/>
                      <a:gd name="connsiteY3" fmla="*/ 110090 h 316049"/>
                      <a:gd name="connsiteX4" fmla="*/ 209770 w 312348"/>
                      <a:gd name="connsiteY4" fmla="*/ 51743 h 316049"/>
                      <a:gd name="connsiteX5" fmla="*/ 171966 w 312348"/>
                      <a:gd name="connsiteY5" fmla="*/ 0 h 316049"/>
                      <a:gd name="connsiteX6" fmla="*/ 58592 w 312348"/>
                      <a:gd name="connsiteY6" fmla="*/ 51743 h 316049"/>
                      <a:gd name="connsiteX7" fmla="*/ 48740 w 312348"/>
                      <a:gd name="connsiteY7" fmla="*/ 105164 h 316049"/>
                      <a:gd name="connsiteX8" fmla="*/ 37245 w 312348"/>
                      <a:gd name="connsiteY8" fmla="*/ 161868 h 316049"/>
                      <a:gd name="connsiteX9" fmla="*/ 18344 w 312348"/>
                      <a:gd name="connsiteY9" fmla="*/ 211166 h 316049"/>
                      <a:gd name="connsiteX10" fmla="*/ 2726 w 312348"/>
                      <a:gd name="connsiteY10" fmla="*/ 276081 h 316049"/>
                      <a:gd name="connsiteX11" fmla="*/ 245511 w 312348"/>
                      <a:gd name="connsiteY11" fmla="*/ 316050 h 316049"/>
                      <a:gd name="connsiteX12" fmla="*/ 311020 w 312348"/>
                      <a:gd name="connsiteY12" fmla="*/ 266997 h 316049"/>
                      <a:gd name="connsiteX13" fmla="*/ 310845 w 312348"/>
                      <a:gd name="connsiteY13" fmla="*/ 258821 h 3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48" h="316049">
                        <a:moveTo>
                          <a:pt x="310845" y="258821"/>
                        </a:moveTo>
                        <a:cubicBezTo>
                          <a:pt x="315772" y="243204"/>
                          <a:pt x="308365" y="222661"/>
                          <a:pt x="291944" y="214450"/>
                        </a:cubicBezTo>
                        <a:cubicBezTo>
                          <a:pt x="275523" y="206240"/>
                          <a:pt x="254979" y="186500"/>
                          <a:pt x="261548" y="166794"/>
                        </a:cubicBezTo>
                        <a:cubicBezTo>
                          <a:pt x="268116" y="147089"/>
                          <a:pt x="260709" y="122423"/>
                          <a:pt x="237720" y="110090"/>
                        </a:cubicBezTo>
                        <a:cubicBezTo>
                          <a:pt x="214731" y="97757"/>
                          <a:pt x="209770" y="78855"/>
                          <a:pt x="209770" y="51743"/>
                        </a:cubicBezTo>
                        <a:cubicBezTo>
                          <a:pt x="209770" y="24631"/>
                          <a:pt x="195794" y="4088"/>
                          <a:pt x="171966" y="0"/>
                        </a:cubicBezTo>
                        <a:lnTo>
                          <a:pt x="58592" y="51743"/>
                        </a:lnTo>
                        <a:cubicBezTo>
                          <a:pt x="62680" y="68164"/>
                          <a:pt x="70087" y="84620"/>
                          <a:pt x="48740" y="105164"/>
                        </a:cubicBezTo>
                        <a:cubicBezTo>
                          <a:pt x="27392" y="125707"/>
                          <a:pt x="30677" y="142967"/>
                          <a:pt x="37245" y="161868"/>
                        </a:cubicBezTo>
                        <a:cubicBezTo>
                          <a:pt x="43814" y="180770"/>
                          <a:pt x="37245" y="187338"/>
                          <a:pt x="18344" y="211166"/>
                        </a:cubicBezTo>
                        <a:cubicBezTo>
                          <a:pt x="-558" y="234994"/>
                          <a:pt x="-3003" y="257179"/>
                          <a:pt x="2726" y="276081"/>
                        </a:cubicBezTo>
                        <a:cubicBezTo>
                          <a:pt x="7234" y="290895"/>
                          <a:pt x="164559" y="312242"/>
                          <a:pt x="245511" y="316050"/>
                        </a:cubicBezTo>
                        <a:cubicBezTo>
                          <a:pt x="270212" y="303682"/>
                          <a:pt x="292398" y="287016"/>
                          <a:pt x="311020" y="266997"/>
                        </a:cubicBezTo>
                        <a:cubicBezTo>
                          <a:pt x="310077" y="264656"/>
                          <a:pt x="309832" y="262036"/>
                          <a:pt x="310845" y="258821"/>
                        </a:cubicBezTo>
                        <a:close/>
                      </a:path>
                    </a:pathLst>
                  </a:custGeom>
                  <a:solidFill>
                    <a:srgbClr val="2B1710"/>
                  </a:solidFill>
                  <a:ln w="3494" cap="flat">
                    <a:noFill/>
                    <a:prstDash val="solid"/>
                    <a:miter/>
                  </a:ln>
                </p:spPr>
                <p:txBody>
                  <a:bodyPr rtlCol="0" anchor="ctr"/>
                  <a:lstStyle/>
                  <a:p>
                    <a:endParaRPr lang="en-US"/>
                  </a:p>
                </p:txBody>
              </p:sp>
              <p:sp>
                <p:nvSpPr>
                  <p:cNvPr id="433" name="任意多边形: 形状 432">
                    <a:extLst>
                      <a:ext uri="{FF2B5EF4-FFF2-40B4-BE49-F238E27FC236}">
                        <a16:creationId xmlns:a16="http://schemas.microsoft.com/office/drawing/2014/main" id="{A3AA2644-8A35-BDC4-A861-3561C7375B09}"/>
                      </a:ext>
                    </a:extLst>
                  </p:cNvPr>
                  <p:cNvSpPr/>
                  <p:nvPr/>
                </p:nvSpPr>
                <p:spPr>
                  <a:xfrm>
                    <a:off x="9396346" y="2690004"/>
                    <a:ext cx="103800" cy="151247"/>
                  </a:xfrm>
                  <a:custGeom>
                    <a:avLst/>
                    <a:gdLst>
                      <a:gd name="connsiteX0" fmla="*/ 0 w 103800"/>
                      <a:gd name="connsiteY0" fmla="*/ 104919 h 151247"/>
                      <a:gd name="connsiteX1" fmla="*/ 103801 w 103800"/>
                      <a:gd name="connsiteY1" fmla="*/ 151247 h 151247"/>
                      <a:gd name="connsiteX2" fmla="*/ 93005 w 103800"/>
                      <a:gd name="connsiteY2" fmla="*/ 64391 h 151247"/>
                      <a:gd name="connsiteX3" fmla="*/ 65893 w 103800"/>
                      <a:gd name="connsiteY3" fmla="*/ 0 h 151247"/>
                      <a:gd name="connsiteX4" fmla="*/ 0 w 103800"/>
                      <a:gd name="connsiteY4" fmla="*/ 104919 h 1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0" h="151247">
                        <a:moveTo>
                          <a:pt x="0" y="104919"/>
                        </a:moveTo>
                        <a:cubicBezTo>
                          <a:pt x="29592" y="128363"/>
                          <a:pt x="65020" y="144644"/>
                          <a:pt x="103801" y="151247"/>
                        </a:cubicBezTo>
                        <a:cubicBezTo>
                          <a:pt x="100587" y="120222"/>
                          <a:pt x="93005" y="64391"/>
                          <a:pt x="93005" y="64391"/>
                        </a:cubicBezTo>
                        <a:lnTo>
                          <a:pt x="65893" y="0"/>
                        </a:lnTo>
                        <a:cubicBezTo>
                          <a:pt x="20334" y="20648"/>
                          <a:pt x="5695" y="57892"/>
                          <a:pt x="0" y="104919"/>
                        </a:cubicBezTo>
                        <a:close/>
                      </a:path>
                    </a:pathLst>
                  </a:custGeom>
                  <a:solidFill>
                    <a:srgbClr val="E6EFFF"/>
                  </a:solidFill>
                  <a:ln w="3494" cap="flat">
                    <a:noFill/>
                    <a:prstDash val="solid"/>
                    <a:miter/>
                  </a:ln>
                </p:spPr>
                <p:txBody>
                  <a:bodyPr rtlCol="0" anchor="ctr"/>
                  <a:lstStyle/>
                  <a:p>
                    <a:endParaRPr lang="en-US"/>
                  </a:p>
                </p:txBody>
              </p:sp>
              <p:sp>
                <p:nvSpPr>
                  <p:cNvPr id="434" name="任意多边形: 形状 433">
                    <a:extLst>
                      <a:ext uri="{FF2B5EF4-FFF2-40B4-BE49-F238E27FC236}">
                        <a16:creationId xmlns:a16="http://schemas.microsoft.com/office/drawing/2014/main" id="{DE624637-BBB4-921F-DD98-C9A07A1A84B3}"/>
                      </a:ext>
                    </a:extLst>
                  </p:cNvPr>
                  <p:cNvSpPr/>
                  <p:nvPr/>
                </p:nvSpPr>
                <p:spPr>
                  <a:xfrm>
                    <a:off x="9413326" y="2684869"/>
                    <a:ext cx="249371" cy="159701"/>
                  </a:xfrm>
                  <a:custGeom>
                    <a:avLst/>
                    <a:gdLst>
                      <a:gd name="connsiteX0" fmla="*/ 183251 w 249371"/>
                      <a:gd name="connsiteY0" fmla="*/ 3040 h 159701"/>
                      <a:gd name="connsiteX1" fmla="*/ 71309 w 249371"/>
                      <a:gd name="connsiteY1" fmla="*/ 0 h 159701"/>
                      <a:gd name="connsiteX2" fmla="*/ 48110 w 249371"/>
                      <a:gd name="connsiteY2" fmla="*/ 5276 h 159701"/>
                      <a:gd name="connsiteX3" fmla="*/ 0 w 249371"/>
                      <a:gd name="connsiteY3" fmla="*/ 122283 h 159701"/>
                      <a:gd name="connsiteX4" fmla="*/ 125707 w 249371"/>
                      <a:gd name="connsiteY4" fmla="*/ 159702 h 159701"/>
                      <a:gd name="connsiteX5" fmla="*/ 245301 w 249371"/>
                      <a:gd name="connsiteY5" fmla="*/ 126196 h 159701"/>
                      <a:gd name="connsiteX6" fmla="*/ 248934 w 249371"/>
                      <a:gd name="connsiteY6" fmla="*/ 67710 h 159701"/>
                      <a:gd name="connsiteX7" fmla="*/ 183251 w 249371"/>
                      <a:gd name="connsiteY7" fmla="*/ 3040 h 15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71" h="159701">
                        <a:moveTo>
                          <a:pt x="183251" y="3040"/>
                        </a:moveTo>
                        <a:cubicBezTo>
                          <a:pt x="183251" y="3040"/>
                          <a:pt x="122074" y="7861"/>
                          <a:pt x="71309" y="0"/>
                        </a:cubicBezTo>
                        <a:lnTo>
                          <a:pt x="48110" y="5276"/>
                        </a:lnTo>
                        <a:cubicBezTo>
                          <a:pt x="44302" y="46468"/>
                          <a:pt x="15687" y="89966"/>
                          <a:pt x="0" y="122283"/>
                        </a:cubicBezTo>
                        <a:cubicBezTo>
                          <a:pt x="36126" y="145936"/>
                          <a:pt x="79310" y="159702"/>
                          <a:pt x="125707" y="159702"/>
                        </a:cubicBezTo>
                        <a:cubicBezTo>
                          <a:pt x="169520" y="159702"/>
                          <a:pt x="210432" y="147439"/>
                          <a:pt x="245301" y="126196"/>
                        </a:cubicBezTo>
                        <a:cubicBezTo>
                          <a:pt x="248550" y="101006"/>
                          <a:pt x="250227" y="79694"/>
                          <a:pt x="248934" y="67710"/>
                        </a:cubicBezTo>
                        <a:cubicBezTo>
                          <a:pt x="243798" y="20683"/>
                          <a:pt x="183251" y="3040"/>
                          <a:pt x="183251" y="3040"/>
                        </a:cubicBezTo>
                        <a:close/>
                      </a:path>
                    </a:pathLst>
                  </a:custGeom>
                  <a:solidFill>
                    <a:srgbClr val="FFFFFF"/>
                  </a:solidFill>
                  <a:ln w="3494" cap="flat">
                    <a:noFill/>
                    <a:prstDash val="solid"/>
                    <a:miter/>
                  </a:ln>
                </p:spPr>
                <p:txBody>
                  <a:bodyPr rtlCol="0" anchor="ctr"/>
                  <a:lstStyle/>
                  <a:p>
                    <a:endParaRPr lang="en-US"/>
                  </a:p>
                </p:txBody>
              </p:sp>
              <p:grpSp>
                <p:nvGrpSpPr>
                  <p:cNvPr id="435" name="图形 11">
                    <a:extLst>
                      <a:ext uri="{FF2B5EF4-FFF2-40B4-BE49-F238E27FC236}">
                        <a16:creationId xmlns:a16="http://schemas.microsoft.com/office/drawing/2014/main" id="{62940B49-F9DB-F1EB-8A92-B11B14BE8799}"/>
                      </a:ext>
                    </a:extLst>
                  </p:cNvPr>
                  <p:cNvGrpSpPr/>
                  <p:nvPr/>
                </p:nvGrpSpPr>
                <p:grpSpPr>
                  <a:xfrm>
                    <a:off x="9451002" y="2490301"/>
                    <a:ext cx="145545" cy="228493"/>
                    <a:chOff x="9451002" y="2490301"/>
                    <a:chExt cx="145545" cy="228493"/>
                  </a:xfrm>
                </p:grpSpPr>
                <p:sp>
                  <p:nvSpPr>
                    <p:cNvPr id="438" name="任意多边形: 形状 437">
                      <a:extLst>
                        <a:ext uri="{FF2B5EF4-FFF2-40B4-BE49-F238E27FC236}">
                          <a16:creationId xmlns:a16="http://schemas.microsoft.com/office/drawing/2014/main" id="{864D573F-6BFE-D065-0B54-DB7F14A64F72}"/>
                        </a:ext>
                      </a:extLst>
                    </p:cNvPr>
                    <p:cNvSpPr/>
                    <p:nvPr/>
                  </p:nvSpPr>
                  <p:spPr>
                    <a:xfrm>
                      <a:off x="9451002" y="2490301"/>
                      <a:ext cx="145545" cy="142094"/>
                    </a:xfrm>
                    <a:custGeom>
                      <a:avLst/>
                      <a:gdLst>
                        <a:gd name="connsiteX0" fmla="*/ 95927 w 145545"/>
                        <a:gd name="connsiteY0" fmla="*/ 141322 h 142094"/>
                        <a:gd name="connsiteX1" fmla="*/ 142814 w 145545"/>
                        <a:gd name="connsiteY1" fmla="*/ 87238 h 142094"/>
                        <a:gd name="connsiteX2" fmla="*/ 40969 w 145545"/>
                        <a:gd name="connsiteY2" fmla="*/ 8208 h 142094"/>
                        <a:gd name="connsiteX3" fmla="*/ 18155 w 145545"/>
                        <a:gd name="connsiteY3" fmla="*/ 80879 h 142094"/>
                        <a:gd name="connsiteX4" fmla="*/ 95927 w 145545"/>
                        <a:gd name="connsiteY4" fmla="*/ 141322 h 14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45" h="142094">
                          <a:moveTo>
                            <a:pt x="95927" y="141322"/>
                          </a:moveTo>
                          <a:cubicBezTo>
                            <a:pt x="132263" y="147646"/>
                            <a:pt x="153400" y="113861"/>
                            <a:pt x="142814" y="87238"/>
                          </a:cubicBezTo>
                          <a:cubicBezTo>
                            <a:pt x="145784" y="32734"/>
                            <a:pt x="122515" y="-20930"/>
                            <a:pt x="40969" y="8208"/>
                          </a:cubicBezTo>
                          <a:cubicBezTo>
                            <a:pt x="406" y="13274"/>
                            <a:pt x="-15246" y="66939"/>
                            <a:pt x="18155" y="80879"/>
                          </a:cubicBezTo>
                          <a:cubicBezTo>
                            <a:pt x="62561" y="120184"/>
                            <a:pt x="95927" y="141322"/>
                            <a:pt x="95927" y="141322"/>
                          </a:cubicBezTo>
                          <a:close/>
                        </a:path>
                      </a:pathLst>
                    </a:custGeom>
                    <a:solidFill>
                      <a:srgbClr val="2B1710"/>
                    </a:solidFill>
                    <a:ln w="3494" cap="flat">
                      <a:noFill/>
                      <a:prstDash val="solid"/>
                      <a:miter/>
                    </a:ln>
                  </p:spPr>
                  <p:txBody>
                    <a:bodyPr rtlCol="0" anchor="ctr"/>
                    <a:lstStyle/>
                    <a:p>
                      <a:endParaRPr lang="en-US"/>
                    </a:p>
                  </p:txBody>
                </p:sp>
                <p:sp>
                  <p:nvSpPr>
                    <p:cNvPr id="439" name="任意多边形: 形状 438">
                      <a:extLst>
                        <a:ext uri="{FF2B5EF4-FFF2-40B4-BE49-F238E27FC236}">
                          <a16:creationId xmlns:a16="http://schemas.microsoft.com/office/drawing/2014/main" id="{B3B0B7B1-6A40-D4D4-2BDA-96DEB16D1A26}"/>
                        </a:ext>
                      </a:extLst>
                    </p:cNvPr>
                    <p:cNvSpPr/>
                    <p:nvPr/>
                  </p:nvSpPr>
                  <p:spPr>
                    <a:xfrm>
                      <a:off x="9467948" y="2509328"/>
                      <a:ext cx="127894" cy="209466"/>
                    </a:xfrm>
                    <a:custGeom>
                      <a:avLst/>
                      <a:gdLst>
                        <a:gd name="connsiteX0" fmla="*/ 46453 w 127894"/>
                        <a:gd name="connsiteY0" fmla="*/ 143223 h 209466"/>
                        <a:gd name="connsiteX1" fmla="*/ 15463 w 127894"/>
                        <a:gd name="connsiteY1" fmla="*/ 175925 h 209466"/>
                        <a:gd name="connsiteX2" fmla="*/ 127894 w 127894"/>
                        <a:gd name="connsiteY2" fmla="*/ 178371 h 209466"/>
                        <a:gd name="connsiteX3" fmla="*/ 102844 w 127894"/>
                        <a:gd name="connsiteY3" fmla="*/ 161251 h 209466"/>
                        <a:gd name="connsiteX4" fmla="*/ 95541 w 127894"/>
                        <a:gd name="connsiteY4" fmla="*/ 79810 h 209466"/>
                        <a:gd name="connsiteX5" fmla="*/ 74299 w 127894"/>
                        <a:gd name="connsiteY5" fmla="*/ 50323 h 209466"/>
                        <a:gd name="connsiteX6" fmla="*/ 22625 w 127894"/>
                        <a:gd name="connsiteY6" fmla="*/ 571 h 209466"/>
                        <a:gd name="connsiteX7" fmla="*/ 125 w 127894"/>
                        <a:gd name="connsiteY7" fmla="*/ 56332 h 209466"/>
                        <a:gd name="connsiteX8" fmla="*/ 1593 w 127894"/>
                        <a:gd name="connsiteY8" fmla="*/ 110416 h 209466"/>
                        <a:gd name="connsiteX9" fmla="*/ 46453 w 127894"/>
                        <a:gd name="connsiteY9" fmla="*/ 143223 h 20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94" h="209466">
                          <a:moveTo>
                            <a:pt x="46453" y="143223"/>
                          </a:moveTo>
                          <a:cubicBezTo>
                            <a:pt x="49004" y="158421"/>
                            <a:pt x="42156" y="175925"/>
                            <a:pt x="15463" y="175925"/>
                          </a:cubicBezTo>
                          <a:cubicBezTo>
                            <a:pt x="16092" y="244369"/>
                            <a:pt x="128209" y="188538"/>
                            <a:pt x="127894" y="178371"/>
                          </a:cubicBezTo>
                          <a:cubicBezTo>
                            <a:pt x="127894" y="177113"/>
                            <a:pt x="109516" y="172990"/>
                            <a:pt x="102844" y="161251"/>
                          </a:cubicBezTo>
                          <a:cubicBezTo>
                            <a:pt x="96205" y="149512"/>
                            <a:pt x="93026" y="119745"/>
                            <a:pt x="95541" y="79810"/>
                          </a:cubicBezTo>
                          <a:cubicBezTo>
                            <a:pt x="80029" y="83933"/>
                            <a:pt x="74613" y="71565"/>
                            <a:pt x="74299" y="50323"/>
                          </a:cubicBezTo>
                          <a:cubicBezTo>
                            <a:pt x="73985" y="29080"/>
                            <a:pt x="63853" y="-4810"/>
                            <a:pt x="22625" y="571"/>
                          </a:cubicBezTo>
                          <a:cubicBezTo>
                            <a:pt x="7113" y="19577"/>
                            <a:pt x="-1132" y="31631"/>
                            <a:pt x="125" y="56332"/>
                          </a:cubicBezTo>
                          <a:cubicBezTo>
                            <a:pt x="1383" y="81068"/>
                            <a:pt x="-1342" y="98572"/>
                            <a:pt x="1593" y="110416"/>
                          </a:cubicBezTo>
                          <a:cubicBezTo>
                            <a:pt x="4598" y="122155"/>
                            <a:pt x="17280" y="143852"/>
                            <a:pt x="46453" y="143223"/>
                          </a:cubicBezTo>
                          <a:close/>
                        </a:path>
                      </a:pathLst>
                    </a:custGeom>
                    <a:solidFill>
                      <a:schemeClr val="accent2">
                        <a:lumMod val="60000"/>
                        <a:lumOff val="40000"/>
                      </a:schemeClr>
                    </a:solidFill>
                    <a:ln w="3494" cap="flat">
                      <a:noFill/>
                      <a:prstDash val="solid"/>
                      <a:miter/>
                    </a:ln>
                  </p:spPr>
                  <p:txBody>
                    <a:bodyPr rtlCol="0" anchor="ctr"/>
                    <a:lstStyle/>
                    <a:p>
                      <a:endParaRPr lang="en-US"/>
                    </a:p>
                  </p:txBody>
                </p:sp>
                <p:pic>
                  <p:nvPicPr>
                    <p:cNvPr id="440" name="图片 439">
                      <a:extLst>
                        <a:ext uri="{FF2B5EF4-FFF2-40B4-BE49-F238E27FC236}">
                          <a16:creationId xmlns:a16="http://schemas.microsoft.com/office/drawing/2014/main" id="{D1FC2126-13AB-0467-997A-8CFA6FB47D1E}"/>
                        </a:ext>
                      </a:extLst>
                    </p:cNvPr>
                    <p:cNvPicPr>
                      <a:picLocks noChangeAspect="1"/>
                    </p:cNvPicPr>
                    <p:nvPr/>
                  </p:nvPicPr>
                  <p:blipFill>
                    <a:blip r:embed="rId3"/>
                    <a:stretch>
                      <a:fillRect/>
                    </a:stretch>
                  </p:blipFill>
                  <p:spPr>
                    <a:xfrm>
                      <a:off x="9478415" y="2590012"/>
                      <a:ext cx="17469" cy="17469"/>
                    </a:xfrm>
                    <a:custGeom>
                      <a:avLst/>
                      <a:gdLst>
                        <a:gd name="connsiteX0" fmla="*/ 1339 w 17469"/>
                        <a:gd name="connsiteY0" fmla="*/ 440 h 17469"/>
                        <a:gd name="connsiteX1" fmla="*/ 18808 w 17469"/>
                        <a:gd name="connsiteY1" fmla="*/ 440 h 17469"/>
                        <a:gd name="connsiteX2" fmla="*/ 18808 w 17469"/>
                        <a:gd name="connsiteY2" fmla="*/ 17909 h 17469"/>
                        <a:gd name="connsiteX3" fmla="*/ 1339 w 17469"/>
                        <a:gd name="connsiteY3" fmla="*/ 17909 h 17469"/>
                      </a:gdLst>
                      <a:ahLst/>
                      <a:cxnLst>
                        <a:cxn ang="0">
                          <a:pos x="connsiteX0" y="connsiteY0"/>
                        </a:cxn>
                        <a:cxn ang="0">
                          <a:pos x="connsiteX1" y="connsiteY1"/>
                        </a:cxn>
                        <a:cxn ang="0">
                          <a:pos x="connsiteX2" y="connsiteY2"/>
                        </a:cxn>
                        <a:cxn ang="0">
                          <a:pos x="connsiteX3" y="connsiteY3"/>
                        </a:cxn>
                      </a:cxnLst>
                      <a:rect l="l" t="t" r="r" b="b"/>
                      <a:pathLst>
                        <a:path w="17469" h="17469">
                          <a:moveTo>
                            <a:pt x="1339" y="440"/>
                          </a:moveTo>
                          <a:lnTo>
                            <a:pt x="18808" y="440"/>
                          </a:lnTo>
                          <a:lnTo>
                            <a:pt x="18808" y="17909"/>
                          </a:lnTo>
                          <a:lnTo>
                            <a:pt x="1339" y="17909"/>
                          </a:lnTo>
                          <a:close/>
                        </a:path>
                      </a:pathLst>
                    </a:custGeom>
                  </p:spPr>
                </p:pic>
                <p:sp>
                  <p:nvSpPr>
                    <p:cNvPr id="441" name="任意多边形: 形状 440">
                      <a:extLst>
                        <a:ext uri="{FF2B5EF4-FFF2-40B4-BE49-F238E27FC236}">
                          <a16:creationId xmlns:a16="http://schemas.microsoft.com/office/drawing/2014/main" id="{07CAF851-32F8-4572-F859-B6ADA552092F}"/>
                        </a:ext>
                      </a:extLst>
                    </p:cNvPr>
                    <p:cNvSpPr/>
                    <p:nvPr/>
                  </p:nvSpPr>
                  <p:spPr>
                    <a:xfrm>
                      <a:off x="9558843" y="2584911"/>
                      <a:ext cx="25295" cy="25295"/>
                    </a:xfrm>
                    <a:custGeom>
                      <a:avLst/>
                      <a:gdLst>
                        <a:gd name="connsiteX0" fmla="*/ 25295 w 25295"/>
                        <a:gd name="connsiteY0" fmla="*/ 12648 h 25295"/>
                        <a:gd name="connsiteX1" fmla="*/ 12648 w 25295"/>
                        <a:gd name="connsiteY1" fmla="*/ 25295 h 25295"/>
                        <a:gd name="connsiteX2" fmla="*/ 0 w 25295"/>
                        <a:gd name="connsiteY2" fmla="*/ 12648 h 25295"/>
                        <a:gd name="connsiteX3" fmla="*/ 12648 w 25295"/>
                        <a:gd name="connsiteY3" fmla="*/ 0 h 25295"/>
                        <a:gd name="connsiteX4" fmla="*/ 25295 w 25295"/>
                        <a:gd name="connsiteY4" fmla="*/ 12648 h 2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5" h="25295">
                          <a:moveTo>
                            <a:pt x="25295" y="12648"/>
                          </a:moveTo>
                          <a:cubicBezTo>
                            <a:pt x="25295" y="19635"/>
                            <a:pt x="19635" y="25295"/>
                            <a:pt x="12648" y="25295"/>
                          </a:cubicBezTo>
                          <a:cubicBezTo>
                            <a:pt x="5660" y="25295"/>
                            <a:pt x="0" y="19635"/>
                            <a:pt x="0" y="12648"/>
                          </a:cubicBezTo>
                          <a:cubicBezTo>
                            <a:pt x="0" y="5660"/>
                            <a:pt x="5660" y="0"/>
                            <a:pt x="12648" y="0"/>
                          </a:cubicBezTo>
                          <a:cubicBezTo>
                            <a:pt x="19635" y="0"/>
                            <a:pt x="25295" y="5660"/>
                            <a:pt x="25295" y="12648"/>
                          </a:cubicBezTo>
                          <a:close/>
                        </a:path>
                      </a:pathLst>
                    </a:custGeom>
                    <a:solidFill>
                      <a:srgbClr val="FF8762"/>
                    </a:solidFill>
                    <a:ln w="3494" cap="flat">
                      <a:noFill/>
                      <a:prstDash val="solid"/>
                      <a:miter/>
                    </a:ln>
                  </p:spPr>
                  <p:txBody>
                    <a:bodyPr rtlCol="0" anchor="ctr"/>
                    <a:lstStyle/>
                    <a:p>
                      <a:endParaRPr lang="en-US"/>
                    </a:p>
                  </p:txBody>
                </p:sp>
                <p:sp>
                  <p:nvSpPr>
                    <p:cNvPr id="442" name="任意多边形: 形状 441">
                      <a:extLst>
                        <a:ext uri="{FF2B5EF4-FFF2-40B4-BE49-F238E27FC236}">
                          <a16:creationId xmlns:a16="http://schemas.microsoft.com/office/drawing/2014/main" id="{1C7DCCFC-2419-4A09-5FF3-75D65DA69F37}"/>
                        </a:ext>
                      </a:extLst>
                    </p:cNvPr>
                    <p:cNvSpPr/>
                    <p:nvPr/>
                  </p:nvSpPr>
                  <p:spPr>
                    <a:xfrm>
                      <a:off x="9564678" y="2590526"/>
                      <a:ext cx="13900" cy="13601"/>
                    </a:xfrm>
                    <a:custGeom>
                      <a:avLst/>
                      <a:gdLst>
                        <a:gd name="connsiteX0" fmla="*/ 4087 w 13900"/>
                        <a:gd name="connsiteY0" fmla="*/ 13601 h 13601"/>
                        <a:gd name="connsiteX1" fmla="*/ 3319 w 13900"/>
                        <a:gd name="connsiteY1" fmla="*/ 13112 h 13601"/>
                        <a:gd name="connsiteX2" fmla="*/ 3738 w 13900"/>
                        <a:gd name="connsiteY2" fmla="*/ 12029 h 13601"/>
                        <a:gd name="connsiteX3" fmla="*/ 5520 w 13900"/>
                        <a:gd name="connsiteY3" fmla="*/ 10072 h 13601"/>
                        <a:gd name="connsiteX4" fmla="*/ 4227 w 13900"/>
                        <a:gd name="connsiteY4" fmla="*/ 7731 h 13601"/>
                        <a:gd name="connsiteX5" fmla="*/ 1223 w 13900"/>
                        <a:gd name="connsiteY5" fmla="*/ 7592 h 13601"/>
                        <a:gd name="connsiteX6" fmla="*/ 384 w 13900"/>
                        <a:gd name="connsiteY6" fmla="*/ 7557 h 13601"/>
                        <a:gd name="connsiteX7" fmla="*/ 0 w 13900"/>
                        <a:gd name="connsiteY7" fmla="*/ 6823 h 13601"/>
                        <a:gd name="connsiteX8" fmla="*/ 5311 w 13900"/>
                        <a:gd name="connsiteY8" fmla="*/ 394 h 13601"/>
                        <a:gd name="connsiteX9" fmla="*/ 13730 w 13900"/>
                        <a:gd name="connsiteY9" fmla="*/ 2875 h 13601"/>
                        <a:gd name="connsiteX10" fmla="*/ 13556 w 13900"/>
                        <a:gd name="connsiteY10" fmla="*/ 4028 h 13601"/>
                        <a:gd name="connsiteX11" fmla="*/ 12403 w 13900"/>
                        <a:gd name="connsiteY11" fmla="*/ 3853 h 13601"/>
                        <a:gd name="connsiteX12" fmla="*/ 5799 w 13900"/>
                        <a:gd name="connsiteY12" fmla="*/ 1967 h 13601"/>
                        <a:gd name="connsiteX13" fmla="*/ 1851 w 13900"/>
                        <a:gd name="connsiteY13" fmla="*/ 5635 h 13601"/>
                        <a:gd name="connsiteX14" fmla="*/ 5101 w 13900"/>
                        <a:gd name="connsiteY14" fmla="*/ 6334 h 13601"/>
                        <a:gd name="connsiteX15" fmla="*/ 7127 w 13900"/>
                        <a:gd name="connsiteY15" fmla="*/ 10177 h 13601"/>
                        <a:gd name="connsiteX16" fmla="*/ 4367 w 13900"/>
                        <a:gd name="connsiteY16" fmla="*/ 13531 h 13601"/>
                        <a:gd name="connsiteX17" fmla="*/ 4087 w 13900"/>
                        <a:gd name="connsiteY17" fmla="*/ 13601 h 1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00" h="13601">
                          <a:moveTo>
                            <a:pt x="4087" y="13601"/>
                          </a:moveTo>
                          <a:cubicBezTo>
                            <a:pt x="3773" y="13601"/>
                            <a:pt x="3459" y="13426"/>
                            <a:pt x="3319" y="13112"/>
                          </a:cubicBezTo>
                          <a:cubicBezTo>
                            <a:pt x="3144" y="12693"/>
                            <a:pt x="3319" y="12204"/>
                            <a:pt x="3738" y="12029"/>
                          </a:cubicBezTo>
                          <a:cubicBezTo>
                            <a:pt x="4821" y="11575"/>
                            <a:pt x="5450" y="10876"/>
                            <a:pt x="5520" y="10072"/>
                          </a:cubicBezTo>
                          <a:cubicBezTo>
                            <a:pt x="5590" y="9234"/>
                            <a:pt x="5066" y="8290"/>
                            <a:pt x="4227" y="7731"/>
                          </a:cubicBezTo>
                          <a:cubicBezTo>
                            <a:pt x="3319" y="7137"/>
                            <a:pt x="2236" y="7068"/>
                            <a:pt x="1223" y="7592"/>
                          </a:cubicBezTo>
                          <a:cubicBezTo>
                            <a:pt x="978" y="7731"/>
                            <a:pt x="629" y="7731"/>
                            <a:pt x="384" y="7557"/>
                          </a:cubicBezTo>
                          <a:cubicBezTo>
                            <a:pt x="139" y="7382"/>
                            <a:pt x="0" y="7103"/>
                            <a:pt x="0" y="6823"/>
                          </a:cubicBezTo>
                          <a:cubicBezTo>
                            <a:pt x="139" y="3818"/>
                            <a:pt x="2166" y="1338"/>
                            <a:pt x="5311" y="394"/>
                          </a:cubicBezTo>
                          <a:cubicBezTo>
                            <a:pt x="8560" y="-619"/>
                            <a:pt x="11879" y="359"/>
                            <a:pt x="13730" y="2875"/>
                          </a:cubicBezTo>
                          <a:cubicBezTo>
                            <a:pt x="14010" y="3224"/>
                            <a:pt x="13940" y="3748"/>
                            <a:pt x="13556" y="4028"/>
                          </a:cubicBezTo>
                          <a:cubicBezTo>
                            <a:pt x="13206" y="4308"/>
                            <a:pt x="12683" y="4238"/>
                            <a:pt x="12403" y="3853"/>
                          </a:cubicBezTo>
                          <a:cubicBezTo>
                            <a:pt x="10656" y="1512"/>
                            <a:pt x="7756" y="1373"/>
                            <a:pt x="5799" y="1967"/>
                          </a:cubicBezTo>
                          <a:cubicBezTo>
                            <a:pt x="4192" y="2456"/>
                            <a:pt x="2480" y="3644"/>
                            <a:pt x="1851" y="5635"/>
                          </a:cubicBezTo>
                          <a:cubicBezTo>
                            <a:pt x="2970" y="5426"/>
                            <a:pt x="4122" y="5670"/>
                            <a:pt x="5101" y="6334"/>
                          </a:cubicBezTo>
                          <a:cubicBezTo>
                            <a:pt x="6463" y="7242"/>
                            <a:pt x="7232" y="8745"/>
                            <a:pt x="7127" y="10177"/>
                          </a:cubicBezTo>
                          <a:cubicBezTo>
                            <a:pt x="7058" y="11016"/>
                            <a:pt x="6603" y="12553"/>
                            <a:pt x="4367" y="13531"/>
                          </a:cubicBezTo>
                          <a:cubicBezTo>
                            <a:pt x="4297" y="13601"/>
                            <a:pt x="4192" y="13601"/>
                            <a:pt x="4087" y="13601"/>
                          </a:cubicBezTo>
                          <a:close/>
                        </a:path>
                      </a:pathLst>
                    </a:custGeom>
                    <a:solidFill>
                      <a:srgbClr val="E0B3A8"/>
                    </a:solidFill>
                    <a:ln w="3494" cap="flat">
                      <a:noFill/>
                      <a:prstDash val="solid"/>
                      <a:miter/>
                    </a:ln>
                  </p:spPr>
                  <p:txBody>
                    <a:bodyPr rtlCol="0" anchor="ctr"/>
                    <a:lstStyle/>
                    <a:p>
                      <a:endParaRPr lang="en-US"/>
                    </a:p>
                  </p:txBody>
                </p:sp>
                <p:sp>
                  <p:nvSpPr>
                    <p:cNvPr id="443" name="任意多边形: 形状 442">
                      <a:extLst>
                        <a:ext uri="{FF2B5EF4-FFF2-40B4-BE49-F238E27FC236}">
                          <a16:creationId xmlns:a16="http://schemas.microsoft.com/office/drawing/2014/main" id="{640783C1-1358-C405-BA62-3656A2967E36}"/>
                        </a:ext>
                      </a:extLst>
                    </p:cNvPr>
                    <p:cNvSpPr/>
                    <p:nvPr/>
                  </p:nvSpPr>
                  <p:spPr>
                    <a:xfrm>
                      <a:off x="9516159" y="2606515"/>
                      <a:ext cx="43858" cy="46000"/>
                    </a:xfrm>
                    <a:custGeom>
                      <a:avLst/>
                      <a:gdLst>
                        <a:gd name="connsiteX0" fmla="*/ 793 w 43858"/>
                        <a:gd name="connsiteY0" fmla="*/ 46001 h 46000"/>
                        <a:gd name="connsiteX1" fmla="*/ 1002 w 43858"/>
                        <a:gd name="connsiteY1" fmla="*/ 45966 h 46000"/>
                        <a:gd name="connsiteX2" fmla="*/ 43836 w 43858"/>
                        <a:gd name="connsiteY2" fmla="*/ 1000 h 46000"/>
                        <a:gd name="connsiteX3" fmla="*/ 43243 w 43858"/>
                        <a:gd name="connsiteY3" fmla="*/ 22 h 46000"/>
                        <a:gd name="connsiteX4" fmla="*/ 42264 w 43858"/>
                        <a:gd name="connsiteY4" fmla="*/ 616 h 46000"/>
                        <a:gd name="connsiteX5" fmla="*/ 583 w 43858"/>
                        <a:gd name="connsiteY5" fmla="*/ 44393 h 46000"/>
                        <a:gd name="connsiteX6" fmla="*/ 24 w 43858"/>
                        <a:gd name="connsiteY6" fmla="*/ 45407 h 46000"/>
                        <a:gd name="connsiteX7" fmla="*/ 793 w 43858"/>
                        <a:gd name="connsiteY7" fmla="*/ 46001 h 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58" h="46000">
                          <a:moveTo>
                            <a:pt x="793" y="46001"/>
                          </a:moveTo>
                          <a:cubicBezTo>
                            <a:pt x="863" y="46001"/>
                            <a:pt x="933" y="46001"/>
                            <a:pt x="1002" y="45966"/>
                          </a:cubicBezTo>
                          <a:cubicBezTo>
                            <a:pt x="21965" y="39991"/>
                            <a:pt x="38805" y="22347"/>
                            <a:pt x="43836" y="1000"/>
                          </a:cubicBezTo>
                          <a:cubicBezTo>
                            <a:pt x="43941" y="581"/>
                            <a:pt x="43662" y="127"/>
                            <a:pt x="43243" y="22"/>
                          </a:cubicBezTo>
                          <a:cubicBezTo>
                            <a:pt x="42823" y="-83"/>
                            <a:pt x="42369" y="197"/>
                            <a:pt x="42264" y="616"/>
                          </a:cubicBezTo>
                          <a:cubicBezTo>
                            <a:pt x="37373" y="21404"/>
                            <a:pt x="20987" y="38594"/>
                            <a:pt x="583" y="44393"/>
                          </a:cubicBezTo>
                          <a:cubicBezTo>
                            <a:pt x="164" y="44498"/>
                            <a:pt x="-81" y="44952"/>
                            <a:pt x="24" y="45407"/>
                          </a:cubicBezTo>
                          <a:cubicBezTo>
                            <a:pt x="94" y="45756"/>
                            <a:pt x="409" y="46001"/>
                            <a:pt x="793" y="46001"/>
                          </a:cubicBezTo>
                          <a:close/>
                        </a:path>
                      </a:pathLst>
                    </a:custGeom>
                    <a:solidFill>
                      <a:srgbClr val="E0B3A8"/>
                    </a:solidFill>
                    <a:ln w="3494" cap="flat">
                      <a:noFill/>
                      <a:prstDash val="solid"/>
                      <a:miter/>
                    </a:ln>
                  </p:spPr>
                  <p:txBody>
                    <a:bodyPr rtlCol="0" anchor="ctr"/>
                    <a:lstStyle/>
                    <a:p>
                      <a:endParaRPr lang="en-US"/>
                    </a:p>
                  </p:txBody>
                </p:sp>
                <p:sp>
                  <p:nvSpPr>
                    <p:cNvPr id="444" name="任意多边形: 形状 443">
                      <a:extLst>
                        <a:ext uri="{FF2B5EF4-FFF2-40B4-BE49-F238E27FC236}">
                          <a16:creationId xmlns:a16="http://schemas.microsoft.com/office/drawing/2014/main" id="{B8F03EBE-868B-DDDF-3912-CD5028FFE56B}"/>
                        </a:ext>
                      </a:extLst>
                    </p:cNvPr>
                    <p:cNvSpPr/>
                    <p:nvPr/>
                  </p:nvSpPr>
                  <p:spPr>
                    <a:xfrm>
                      <a:off x="9508960" y="2548307"/>
                      <a:ext cx="29243" cy="13125"/>
                    </a:xfrm>
                    <a:custGeom>
                      <a:avLst/>
                      <a:gdLst>
                        <a:gd name="connsiteX0" fmla="*/ 28466 w 29243"/>
                        <a:gd name="connsiteY0" fmla="*/ 13125 h 13125"/>
                        <a:gd name="connsiteX1" fmla="*/ 29164 w 29243"/>
                        <a:gd name="connsiteY1" fmla="*/ 12706 h 13125"/>
                        <a:gd name="connsiteX2" fmla="*/ 28850 w 29243"/>
                        <a:gd name="connsiteY2" fmla="*/ 11588 h 13125"/>
                        <a:gd name="connsiteX3" fmla="*/ 550 w 29243"/>
                        <a:gd name="connsiteY3" fmla="*/ 6662 h 13125"/>
                        <a:gd name="connsiteX4" fmla="*/ 26 w 29243"/>
                        <a:gd name="connsiteY4" fmla="*/ 7675 h 13125"/>
                        <a:gd name="connsiteX5" fmla="*/ 1039 w 29243"/>
                        <a:gd name="connsiteY5" fmla="*/ 8199 h 13125"/>
                        <a:gd name="connsiteX6" fmla="*/ 28082 w 29243"/>
                        <a:gd name="connsiteY6" fmla="*/ 12986 h 13125"/>
                        <a:gd name="connsiteX7" fmla="*/ 28466 w 29243"/>
                        <a:gd name="connsiteY7" fmla="*/ 13125 h 1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3" h="13125">
                          <a:moveTo>
                            <a:pt x="28466" y="13125"/>
                          </a:moveTo>
                          <a:cubicBezTo>
                            <a:pt x="28745" y="13125"/>
                            <a:pt x="29025" y="12986"/>
                            <a:pt x="29164" y="12706"/>
                          </a:cubicBezTo>
                          <a:cubicBezTo>
                            <a:pt x="29374" y="12322"/>
                            <a:pt x="29130" y="11972"/>
                            <a:pt x="28850" y="11588"/>
                          </a:cubicBezTo>
                          <a:cubicBezTo>
                            <a:pt x="21758" y="1666"/>
                            <a:pt x="6874" y="-6091"/>
                            <a:pt x="550" y="6662"/>
                          </a:cubicBezTo>
                          <a:cubicBezTo>
                            <a:pt x="340" y="7046"/>
                            <a:pt x="-113" y="7256"/>
                            <a:pt x="26" y="7675"/>
                          </a:cubicBezTo>
                          <a:cubicBezTo>
                            <a:pt x="166" y="8094"/>
                            <a:pt x="620" y="8339"/>
                            <a:pt x="1039" y="8199"/>
                          </a:cubicBezTo>
                          <a:cubicBezTo>
                            <a:pt x="5302" y="6906"/>
                            <a:pt x="17565" y="6976"/>
                            <a:pt x="28082" y="12986"/>
                          </a:cubicBezTo>
                          <a:cubicBezTo>
                            <a:pt x="28186" y="13090"/>
                            <a:pt x="28326" y="13125"/>
                            <a:pt x="28466" y="13125"/>
                          </a:cubicBezTo>
                          <a:close/>
                        </a:path>
                      </a:pathLst>
                    </a:custGeom>
                    <a:solidFill>
                      <a:srgbClr val="2B1710"/>
                    </a:solidFill>
                    <a:ln w="3494" cap="flat">
                      <a:noFill/>
                      <a:prstDash val="solid"/>
                      <a:miter/>
                    </a:ln>
                  </p:spPr>
                  <p:txBody>
                    <a:bodyPr rtlCol="0" anchor="ctr"/>
                    <a:lstStyle/>
                    <a:p>
                      <a:endParaRPr lang="en-US"/>
                    </a:p>
                  </p:txBody>
                </p:sp>
                <p:sp>
                  <p:nvSpPr>
                    <p:cNvPr id="445" name="任意多边形: 形状 444">
                      <a:extLst>
                        <a:ext uri="{FF2B5EF4-FFF2-40B4-BE49-F238E27FC236}">
                          <a16:creationId xmlns:a16="http://schemas.microsoft.com/office/drawing/2014/main" id="{417F17A3-CA7B-2874-31E3-EE91BA148A4E}"/>
                        </a:ext>
                      </a:extLst>
                    </p:cNvPr>
                    <p:cNvSpPr/>
                    <p:nvPr/>
                  </p:nvSpPr>
                  <p:spPr>
                    <a:xfrm>
                      <a:off x="9470489" y="2552452"/>
                      <a:ext cx="16212" cy="9854"/>
                    </a:xfrm>
                    <a:custGeom>
                      <a:avLst/>
                      <a:gdLst>
                        <a:gd name="connsiteX0" fmla="*/ 799 w 16212"/>
                        <a:gd name="connsiteY0" fmla="*/ 9854 h 9854"/>
                        <a:gd name="connsiteX1" fmla="*/ 1463 w 16212"/>
                        <a:gd name="connsiteY1" fmla="*/ 9540 h 9854"/>
                        <a:gd name="connsiteX2" fmla="*/ 15298 w 16212"/>
                        <a:gd name="connsiteY2" fmla="*/ 6465 h 9854"/>
                        <a:gd name="connsiteX3" fmla="*/ 16206 w 16212"/>
                        <a:gd name="connsiteY3" fmla="*/ 5766 h 9854"/>
                        <a:gd name="connsiteX4" fmla="*/ 15508 w 16212"/>
                        <a:gd name="connsiteY4" fmla="*/ 4858 h 9854"/>
                        <a:gd name="connsiteX5" fmla="*/ 170 w 16212"/>
                        <a:gd name="connsiteY5" fmla="*/ 8562 h 9854"/>
                        <a:gd name="connsiteX6" fmla="*/ 345 w 16212"/>
                        <a:gd name="connsiteY6" fmla="*/ 9679 h 9854"/>
                        <a:gd name="connsiteX7" fmla="*/ 799 w 16212"/>
                        <a:gd name="connsiteY7" fmla="*/ 9854 h 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2" h="9854">
                          <a:moveTo>
                            <a:pt x="799" y="9854"/>
                          </a:moveTo>
                          <a:cubicBezTo>
                            <a:pt x="1043" y="9854"/>
                            <a:pt x="1288" y="9749"/>
                            <a:pt x="1463" y="9540"/>
                          </a:cubicBezTo>
                          <a:cubicBezTo>
                            <a:pt x="1603" y="9365"/>
                            <a:pt x="4852" y="5173"/>
                            <a:pt x="15298" y="6465"/>
                          </a:cubicBezTo>
                          <a:cubicBezTo>
                            <a:pt x="15752" y="6535"/>
                            <a:pt x="16137" y="6221"/>
                            <a:pt x="16206" y="5766"/>
                          </a:cubicBezTo>
                          <a:cubicBezTo>
                            <a:pt x="16276" y="5312"/>
                            <a:pt x="15682" y="5277"/>
                            <a:pt x="15508" y="4858"/>
                          </a:cubicBezTo>
                          <a:cubicBezTo>
                            <a:pt x="9778" y="-7720"/>
                            <a:pt x="589" y="8037"/>
                            <a:pt x="170" y="8562"/>
                          </a:cubicBezTo>
                          <a:cubicBezTo>
                            <a:pt x="-109" y="8911"/>
                            <a:pt x="-40" y="9435"/>
                            <a:pt x="345" y="9679"/>
                          </a:cubicBezTo>
                          <a:cubicBezTo>
                            <a:pt x="484" y="9784"/>
                            <a:pt x="659" y="9854"/>
                            <a:pt x="799" y="9854"/>
                          </a:cubicBezTo>
                          <a:close/>
                        </a:path>
                      </a:pathLst>
                    </a:custGeom>
                    <a:solidFill>
                      <a:srgbClr val="2B1710"/>
                    </a:solidFill>
                    <a:ln w="3494" cap="flat">
                      <a:noFill/>
                      <a:prstDash val="solid"/>
                      <a:miter/>
                    </a:ln>
                  </p:spPr>
                  <p:txBody>
                    <a:bodyPr rtlCol="0" anchor="ctr"/>
                    <a:lstStyle/>
                    <a:p>
                      <a:endParaRPr lang="en-US"/>
                    </a:p>
                  </p:txBody>
                </p:sp>
                <p:sp>
                  <p:nvSpPr>
                    <p:cNvPr id="446" name="任意多边形: 形状 445">
                      <a:extLst>
                        <a:ext uri="{FF2B5EF4-FFF2-40B4-BE49-F238E27FC236}">
                          <a16:creationId xmlns:a16="http://schemas.microsoft.com/office/drawing/2014/main" id="{819DDA6C-5493-FBC4-ACE7-60665656C93D}"/>
                        </a:ext>
                      </a:extLst>
                    </p:cNvPr>
                    <p:cNvSpPr/>
                    <p:nvPr/>
                  </p:nvSpPr>
                  <p:spPr>
                    <a:xfrm>
                      <a:off x="9478905" y="2563811"/>
                      <a:ext cx="15324" cy="41573"/>
                    </a:xfrm>
                    <a:custGeom>
                      <a:avLst/>
                      <a:gdLst>
                        <a:gd name="connsiteX0" fmla="*/ 11215 w 15324"/>
                        <a:gd name="connsiteY0" fmla="*/ 41574 h 41573"/>
                        <a:gd name="connsiteX1" fmla="*/ 11844 w 15324"/>
                        <a:gd name="connsiteY1" fmla="*/ 41259 h 41573"/>
                        <a:gd name="connsiteX2" fmla="*/ 11704 w 15324"/>
                        <a:gd name="connsiteY2" fmla="*/ 40106 h 41573"/>
                        <a:gd name="connsiteX3" fmla="*/ 1817 w 15324"/>
                        <a:gd name="connsiteY3" fmla="*/ 31267 h 41573"/>
                        <a:gd name="connsiteX4" fmla="*/ 5276 w 15324"/>
                        <a:gd name="connsiteY4" fmla="*/ 31057 h 41573"/>
                        <a:gd name="connsiteX5" fmla="*/ 13486 w 15324"/>
                        <a:gd name="connsiteY5" fmla="*/ 29835 h 41573"/>
                        <a:gd name="connsiteX6" fmla="*/ 9818 w 15324"/>
                        <a:gd name="connsiteY6" fmla="*/ 487 h 41573"/>
                        <a:gd name="connsiteX7" fmla="*/ 8735 w 15324"/>
                        <a:gd name="connsiteY7" fmla="*/ 67 h 41573"/>
                        <a:gd name="connsiteX8" fmla="*/ 8315 w 15324"/>
                        <a:gd name="connsiteY8" fmla="*/ 1150 h 41573"/>
                        <a:gd name="connsiteX9" fmla="*/ 12683 w 15324"/>
                        <a:gd name="connsiteY9" fmla="*/ 28437 h 41573"/>
                        <a:gd name="connsiteX10" fmla="*/ 5241 w 15324"/>
                        <a:gd name="connsiteY10" fmla="*/ 29450 h 41573"/>
                        <a:gd name="connsiteX11" fmla="*/ 0 w 15324"/>
                        <a:gd name="connsiteY11" fmla="*/ 31057 h 41573"/>
                        <a:gd name="connsiteX12" fmla="*/ 10656 w 15324"/>
                        <a:gd name="connsiteY12" fmla="*/ 41399 h 41573"/>
                        <a:gd name="connsiteX13" fmla="*/ 11215 w 15324"/>
                        <a:gd name="connsiteY13" fmla="*/ 41574 h 4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24" h="41573">
                          <a:moveTo>
                            <a:pt x="11215" y="41574"/>
                          </a:moveTo>
                          <a:cubicBezTo>
                            <a:pt x="11460" y="41574"/>
                            <a:pt x="11704" y="41469"/>
                            <a:pt x="11844" y="41259"/>
                          </a:cubicBezTo>
                          <a:cubicBezTo>
                            <a:pt x="12123" y="40910"/>
                            <a:pt x="12053" y="40386"/>
                            <a:pt x="11704" y="40106"/>
                          </a:cubicBezTo>
                          <a:cubicBezTo>
                            <a:pt x="7512" y="36752"/>
                            <a:pt x="2830" y="32665"/>
                            <a:pt x="1817" y="31267"/>
                          </a:cubicBezTo>
                          <a:cubicBezTo>
                            <a:pt x="2550" y="31127"/>
                            <a:pt x="4088" y="31092"/>
                            <a:pt x="5276" y="31057"/>
                          </a:cubicBezTo>
                          <a:cubicBezTo>
                            <a:pt x="8210" y="30987"/>
                            <a:pt x="11530" y="30952"/>
                            <a:pt x="13486" y="29835"/>
                          </a:cubicBezTo>
                          <a:cubicBezTo>
                            <a:pt x="17818" y="27389"/>
                            <a:pt x="13626" y="9081"/>
                            <a:pt x="9818" y="487"/>
                          </a:cubicBezTo>
                          <a:cubicBezTo>
                            <a:pt x="9643" y="67"/>
                            <a:pt x="9154" y="-107"/>
                            <a:pt x="8735" y="67"/>
                          </a:cubicBezTo>
                          <a:cubicBezTo>
                            <a:pt x="8315" y="242"/>
                            <a:pt x="8140" y="731"/>
                            <a:pt x="8315" y="1150"/>
                          </a:cubicBezTo>
                          <a:cubicBezTo>
                            <a:pt x="12752" y="11143"/>
                            <a:pt x="15303" y="26970"/>
                            <a:pt x="12683" y="28437"/>
                          </a:cubicBezTo>
                          <a:cubicBezTo>
                            <a:pt x="11076" y="29345"/>
                            <a:pt x="7826" y="29415"/>
                            <a:pt x="5241" y="29450"/>
                          </a:cubicBezTo>
                          <a:cubicBezTo>
                            <a:pt x="1992" y="29520"/>
                            <a:pt x="0" y="29555"/>
                            <a:pt x="0" y="31057"/>
                          </a:cubicBezTo>
                          <a:cubicBezTo>
                            <a:pt x="0" y="32595"/>
                            <a:pt x="5800" y="37556"/>
                            <a:pt x="10656" y="41399"/>
                          </a:cubicBezTo>
                          <a:cubicBezTo>
                            <a:pt x="10831" y="41539"/>
                            <a:pt x="11041" y="41574"/>
                            <a:pt x="11215" y="41574"/>
                          </a:cubicBezTo>
                          <a:close/>
                        </a:path>
                      </a:pathLst>
                    </a:custGeom>
                    <a:solidFill>
                      <a:srgbClr val="2B1710"/>
                    </a:solidFill>
                    <a:ln w="3494" cap="flat">
                      <a:noFill/>
                      <a:prstDash val="solid"/>
                      <a:miter/>
                    </a:ln>
                  </p:spPr>
                  <p:txBody>
                    <a:bodyPr rtlCol="0" anchor="ctr"/>
                    <a:lstStyle/>
                    <a:p>
                      <a:endParaRPr lang="en-US"/>
                    </a:p>
                  </p:txBody>
                </p:sp>
                <p:sp>
                  <p:nvSpPr>
                    <p:cNvPr id="447" name="任意多边形: 形状 446">
                      <a:extLst>
                        <a:ext uri="{FF2B5EF4-FFF2-40B4-BE49-F238E27FC236}">
                          <a16:creationId xmlns:a16="http://schemas.microsoft.com/office/drawing/2014/main" id="{24BD0B9E-24AD-2ED9-21B6-8FA5C10EF5CE}"/>
                        </a:ext>
                      </a:extLst>
                    </p:cNvPr>
                    <p:cNvSpPr/>
                    <p:nvPr/>
                  </p:nvSpPr>
                  <p:spPr>
                    <a:xfrm>
                      <a:off x="9514716" y="2569538"/>
                      <a:ext cx="9852" cy="17399"/>
                    </a:xfrm>
                    <a:custGeom>
                      <a:avLst/>
                      <a:gdLst>
                        <a:gd name="connsiteX0" fmla="*/ 0 w 9852"/>
                        <a:gd name="connsiteY0" fmla="*/ 8700 h 17399"/>
                        <a:gd name="connsiteX1" fmla="*/ 4926 w 9852"/>
                        <a:gd name="connsiteY1" fmla="*/ 17399 h 17399"/>
                        <a:gd name="connsiteX2" fmla="*/ 9853 w 9852"/>
                        <a:gd name="connsiteY2" fmla="*/ 8700 h 17399"/>
                        <a:gd name="connsiteX3" fmla="*/ 4926 w 9852"/>
                        <a:gd name="connsiteY3" fmla="*/ 0 h 17399"/>
                        <a:gd name="connsiteX4" fmla="*/ 0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0" y="8700"/>
                          </a:moveTo>
                          <a:cubicBezTo>
                            <a:pt x="0" y="13521"/>
                            <a:pt x="2201" y="17399"/>
                            <a:pt x="4926" y="17399"/>
                          </a:cubicBezTo>
                          <a:cubicBezTo>
                            <a:pt x="7652" y="17399"/>
                            <a:pt x="9853" y="13486"/>
                            <a:pt x="9853" y="8700"/>
                          </a:cubicBezTo>
                          <a:cubicBezTo>
                            <a:pt x="9853" y="3878"/>
                            <a:pt x="7652" y="0"/>
                            <a:pt x="4926" y="0"/>
                          </a:cubicBezTo>
                          <a:cubicBezTo>
                            <a:pt x="2201" y="0"/>
                            <a:pt x="0" y="3878"/>
                            <a:pt x="0" y="8700"/>
                          </a:cubicBezTo>
                          <a:close/>
                        </a:path>
                      </a:pathLst>
                    </a:custGeom>
                    <a:solidFill>
                      <a:srgbClr val="2B1710"/>
                    </a:solidFill>
                    <a:ln w="3494" cap="flat">
                      <a:noFill/>
                      <a:prstDash val="solid"/>
                      <a:miter/>
                    </a:ln>
                  </p:spPr>
                  <p:txBody>
                    <a:bodyPr rtlCol="0" anchor="ctr"/>
                    <a:lstStyle/>
                    <a:p>
                      <a:endParaRPr lang="en-US"/>
                    </a:p>
                  </p:txBody>
                </p:sp>
                <p:sp>
                  <p:nvSpPr>
                    <p:cNvPr id="448" name="任意多边形: 形状 447">
                      <a:extLst>
                        <a:ext uri="{FF2B5EF4-FFF2-40B4-BE49-F238E27FC236}">
                          <a16:creationId xmlns:a16="http://schemas.microsoft.com/office/drawing/2014/main" id="{A599EE55-1EF6-04AB-EE25-87F1520FE0EC}"/>
                        </a:ext>
                      </a:extLst>
                    </p:cNvPr>
                    <p:cNvSpPr/>
                    <p:nvPr/>
                  </p:nvSpPr>
                  <p:spPr>
                    <a:xfrm>
                      <a:off x="9519917" y="2582529"/>
                      <a:ext cx="7486" cy="7377"/>
                    </a:xfrm>
                    <a:custGeom>
                      <a:avLst/>
                      <a:gdLst>
                        <a:gd name="connsiteX0" fmla="*/ 843 w 7486"/>
                        <a:gd name="connsiteY0" fmla="*/ 7377 h 7377"/>
                        <a:gd name="connsiteX1" fmla="*/ 7481 w 7486"/>
                        <a:gd name="connsiteY1" fmla="*/ 495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5"/>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494" y="7342"/>
                            <a:pt x="634" y="7377"/>
                            <a:pt x="843" y="7377"/>
                          </a:cubicBezTo>
                          <a:close/>
                        </a:path>
                      </a:pathLst>
                    </a:custGeom>
                    <a:solidFill>
                      <a:srgbClr val="E0B3A8"/>
                    </a:solidFill>
                    <a:ln w="3494" cap="flat">
                      <a:noFill/>
                      <a:prstDash val="solid"/>
                      <a:miter/>
                    </a:ln>
                  </p:spPr>
                  <p:txBody>
                    <a:bodyPr rtlCol="0" anchor="ctr"/>
                    <a:lstStyle/>
                    <a:p>
                      <a:endParaRPr lang="en-US"/>
                    </a:p>
                  </p:txBody>
                </p:sp>
                <p:sp>
                  <p:nvSpPr>
                    <p:cNvPr id="449" name="任意多边形: 形状 448">
                      <a:extLst>
                        <a:ext uri="{FF2B5EF4-FFF2-40B4-BE49-F238E27FC236}">
                          <a16:creationId xmlns:a16="http://schemas.microsoft.com/office/drawing/2014/main" id="{6E1A6E46-DEED-0420-AB32-C5B65B1BB2F1}"/>
                        </a:ext>
                      </a:extLst>
                    </p:cNvPr>
                    <p:cNvSpPr/>
                    <p:nvPr/>
                  </p:nvSpPr>
                  <p:spPr>
                    <a:xfrm>
                      <a:off x="9477507" y="2570586"/>
                      <a:ext cx="9852" cy="17399"/>
                    </a:xfrm>
                    <a:custGeom>
                      <a:avLst/>
                      <a:gdLst>
                        <a:gd name="connsiteX0" fmla="*/ 9853 w 9852"/>
                        <a:gd name="connsiteY0" fmla="*/ 8700 h 17399"/>
                        <a:gd name="connsiteX1" fmla="*/ 4926 w 9852"/>
                        <a:gd name="connsiteY1" fmla="*/ 17399 h 17399"/>
                        <a:gd name="connsiteX2" fmla="*/ 0 w 9852"/>
                        <a:gd name="connsiteY2" fmla="*/ 8700 h 17399"/>
                        <a:gd name="connsiteX3" fmla="*/ 4926 w 9852"/>
                        <a:gd name="connsiteY3" fmla="*/ 0 h 17399"/>
                        <a:gd name="connsiteX4" fmla="*/ 9853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9853" y="8700"/>
                          </a:moveTo>
                          <a:cubicBezTo>
                            <a:pt x="9853" y="13504"/>
                            <a:pt x="7647" y="17399"/>
                            <a:pt x="4926" y="17399"/>
                          </a:cubicBezTo>
                          <a:cubicBezTo>
                            <a:pt x="2206" y="17399"/>
                            <a:pt x="0" y="13504"/>
                            <a:pt x="0" y="8700"/>
                          </a:cubicBezTo>
                          <a:cubicBezTo>
                            <a:pt x="0" y="3895"/>
                            <a:pt x="2205" y="0"/>
                            <a:pt x="4926" y="0"/>
                          </a:cubicBezTo>
                          <a:cubicBezTo>
                            <a:pt x="7647" y="0"/>
                            <a:pt x="9853" y="3895"/>
                            <a:pt x="9853" y="8700"/>
                          </a:cubicBezTo>
                          <a:close/>
                        </a:path>
                      </a:pathLst>
                    </a:custGeom>
                    <a:solidFill>
                      <a:srgbClr val="2B1710"/>
                    </a:solidFill>
                    <a:ln w="3494" cap="flat">
                      <a:noFill/>
                      <a:prstDash val="solid"/>
                      <a:miter/>
                    </a:ln>
                  </p:spPr>
                  <p:txBody>
                    <a:bodyPr rtlCol="0" anchor="ctr"/>
                    <a:lstStyle/>
                    <a:p>
                      <a:endParaRPr lang="en-US"/>
                    </a:p>
                  </p:txBody>
                </p:sp>
                <p:sp>
                  <p:nvSpPr>
                    <p:cNvPr id="450" name="任意多边形: 形状 449">
                      <a:extLst>
                        <a:ext uri="{FF2B5EF4-FFF2-40B4-BE49-F238E27FC236}">
                          <a16:creationId xmlns:a16="http://schemas.microsoft.com/office/drawing/2014/main" id="{FAAC5A44-A824-D378-4F21-840BE2495678}"/>
                        </a:ext>
                      </a:extLst>
                    </p:cNvPr>
                    <p:cNvSpPr/>
                    <p:nvPr/>
                  </p:nvSpPr>
                  <p:spPr>
                    <a:xfrm>
                      <a:off x="9482708" y="2583578"/>
                      <a:ext cx="7486" cy="7377"/>
                    </a:xfrm>
                    <a:custGeom>
                      <a:avLst/>
                      <a:gdLst>
                        <a:gd name="connsiteX0" fmla="*/ 843 w 7486"/>
                        <a:gd name="connsiteY0" fmla="*/ 7377 h 7377"/>
                        <a:gd name="connsiteX1" fmla="*/ 7481 w 7486"/>
                        <a:gd name="connsiteY1" fmla="*/ 494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4"/>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529" y="7377"/>
                            <a:pt x="669" y="7377"/>
                            <a:pt x="843" y="7377"/>
                          </a:cubicBezTo>
                          <a:close/>
                        </a:path>
                      </a:pathLst>
                    </a:custGeom>
                    <a:solidFill>
                      <a:srgbClr val="E0B3A8"/>
                    </a:solidFill>
                    <a:ln w="3494" cap="flat">
                      <a:noFill/>
                      <a:prstDash val="solid"/>
                      <a:miter/>
                    </a:ln>
                  </p:spPr>
                  <p:txBody>
                    <a:bodyPr rtlCol="0" anchor="ctr"/>
                    <a:lstStyle/>
                    <a:p>
                      <a:endParaRPr lang="en-US"/>
                    </a:p>
                  </p:txBody>
                </p:sp>
                <p:sp>
                  <p:nvSpPr>
                    <p:cNvPr id="451" name="任意多边形: 形状 450">
                      <a:extLst>
                        <a:ext uri="{FF2B5EF4-FFF2-40B4-BE49-F238E27FC236}">
                          <a16:creationId xmlns:a16="http://schemas.microsoft.com/office/drawing/2014/main" id="{CD17FCCF-1C8E-F250-AEFD-CB041FBAAC34}"/>
                        </a:ext>
                      </a:extLst>
                    </p:cNvPr>
                    <p:cNvSpPr/>
                    <p:nvPr/>
                  </p:nvSpPr>
                  <p:spPr>
                    <a:xfrm>
                      <a:off x="9522066" y="2593443"/>
                      <a:ext cx="7101" cy="9447"/>
                    </a:xfrm>
                    <a:custGeom>
                      <a:avLst/>
                      <a:gdLst>
                        <a:gd name="connsiteX0" fmla="*/ 4180 w 7101"/>
                        <a:gd name="connsiteY0" fmla="*/ 4255 h 9447"/>
                        <a:gd name="connsiteX1" fmla="*/ 7045 w 7101"/>
                        <a:gd name="connsiteY1" fmla="*/ 9426 h 9447"/>
                        <a:gd name="connsiteX2" fmla="*/ 2922 w 7101"/>
                        <a:gd name="connsiteY2" fmla="*/ 5198 h 9447"/>
                        <a:gd name="connsiteX3" fmla="*/ 57 w 7101"/>
                        <a:gd name="connsiteY3" fmla="*/ 27 h 9447"/>
                        <a:gd name="connsiteX4" fmla="*/ 4180 w 7101"/>
                        <a:gd name="connsiteY4" fmla="*/ 4255 h 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7">
                          <a:moveTo>
                            <a:pt x="4180" y="4255"/>
                          </a:moveTo>
                          <a:cubicBezTo>
                            <a:pt x="6101" y="6840"/>
                            <a:pt x="7394" y="9181"/>
                            <a:pt x="7045" y="9426"/>
                          </a:cubicBezTo>
                          <a:cubicBezTo>
                            <a:pt x="6695" y="9670"/>
                            <a:pt x="4844" y="7784"/>
                            <a:pt x="2922" y="5198"/>
                          </a:cubicBezTo>
                          <a:cubicBezTo>
                            <a:pt x="1000" y="2613"/>
                            <a:pt x="-292" y="272"/>
                            <a:pt x="57" y="27"/>
                          </a:cubicBezTo>
                          <a:cubicBezTo>
                            <a:pt x="406" y="-252"/>
                            <a:pt x="2258" y="1635"/>
                            <a:pt x="4180" y="4255"/>
                          </a:cubicBezTo>
                          <a:close/>
                        </a:path>
                      </a:pathLst>
                    </a:custGeom>
                    <a:solidFill>
                      <a:srgbClr val="FF7E57"/>
                    </a:solidFill>
                    <a:ln w="3494" cap="flat">
                      <a:noFill/>
                      <a:prstDash val="solid"/>
                      <a:miter/>
                    </a:ln>
                  </p:spPr>
                  <p:txBody>
                    <a:bodyPr rtlCol="0" anchor="ctr"/>
                    <a:lstStyle/>
                    <a:p>
                      <a:endParaRPr lang="en-US"/>
                    </a:p>
                  </p:txBody>
                </p:sp>
                <p:sp>
                  <p:nvSpPr>
                    <p:cNvPr id="452" name="任意多边形: 形状 451">
                      <a:extLst>
                        <a:ext uri="{FF2B5EF4-FFF2-40B4-BE49-F238E27FC236}">
                          <a16:creationId xmlns:a16="http://schemas.microsoft.com/office/drawing/2014/main" id="{82C95C76-727C-33DF-F12F-678CFA19DE2E}"/>
                        </a:ext>
                      </a:extLst>
                    </p:cNvPr>
                    <p:cNvSpPr/>
                    <p:nvPr/>
                  </p:nvSpPr>
                  <p:spPr>
                    <a:xfrm>
                      <a:off x="9517105" y="2594072"/>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2" y="6840"/>
                            <a:pt x="7394" y="9181"/>
                            <a:pt x="7045" y="9425"/>
                          </a:cubicBezTo>
                          <a:cubicBezTo>
                            <a:pt x="6695" y="9670"/>
                            <a:pt x="4844" y="7783"/>
                            <a:pt x="2922" y="5198"/>
                          </a:cubicBezTo>
                          <a:cubicBezTo>
                            <a:pt x="1000" y="2612"/>
                            <a:pt x="-292" y="272"/>
                            <a:pt x="57" y="27"/>
                          </a:cubicBezTo>
                          <a:cubicBezTo>
                            <a:pt x="407" y="-253"/>
                            <a:pt x="2258" y="1669"/>
                            <a:pt x="4180" y="4255"/>
                          </a:cubicBezTo>
                          <a:close/>
                        </a:path>
                      </a:pathLst>
                    </a:custGeom>
                    <a:solidFill>
                      <a:srgbClr val="FF7E57"/>
                    </a:solidFill>
                    <a:ln w="3494" cap="flat">
                      <a:noFill/>
                      <a:prstDash val="solid"/>
                      <a:miter/>
                    </a:ln>
                  </p:spPr>
                  <p:txBody>
                    <a:bodyPr rtlCol="0" anchor="ctr"/>
                    <a:lstStyle/>
                    <a:p>
                      <a:endParaRPr lang="en-US"/>
                    </a:p>
                  </p:txBody>
                </p:sp>
                <p:sp>
                  <p:nvSpPr>
                    <p:cNvPr id="453" name="任意多边形: 形状 452">
                      <a:extLst>
                        <a:ext uri="{FF2B5EF4-FFF2-40B4-BE49-F238E27FC236}">
                          <a16:creationId xmlns:a16="http://schemas.microsoft.com/office/drawing/2014/main" id="{CD3A0513-30A6-60D7-9358-C7844DE897C6}"/>
                        </a:ext>
                      </a:extLst>
                    </p:cNvPr>
                    <p:cNvSpPr/>
                    <p:nvPr/>
                  </p:nvSpPr>
                  <p:spPr>
                    <a:xfrm>
                      <a:off x="9511619" y="2594596"/>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1" y="6840"/>
                            <a:pt x="7394" y="9181"/>
                            <a:pt x="7045" y="9425"/>
                          </a:cubicBezTo>
                          <a:cubicBezTo>
                            <a:pt x="6695" y="9670"/>
                            <a:pt x="4844" y="7783"/>
                            <a:pt x="2922" y="5198"/>
                          </a:cubicBezTo>
                          <a:cubicBezTo>
                            <a:pt x="1000" y="2612"/>
                            <a:pt x="-292" y="272"/>
                            <a:pt x="57" y="27"/>
                          </a:cubicBezTo>
                          <a:cubicBezTo>
                            <a:pt x="406" y="-253"/>
                            <a:pt x="2258" y="1669"/>
                            <a:pt x="4180" y="4255"/>
                          </a:cubicBezTo>
                          <a:close/>
                        </a:path>
                      </a:pathLst>
                    </a:custGeom>
                    <a:solidFill>
                      <a:srgbClr val="FF7E57"/>
                    </a:solidFill>
                    <a:ln w="3494" cap="flat">
                      <a:noFill/>
                      <a:prstDash val="solid"/>
                      <a:miter/>
                    </a:ln>
                  </p:spPr>
                  <p:txBody>
                    <a:bodyPr rtlCol="0" anchor="ctr"/>
                    <a:lstStyle/>
                    <a:p>
                      <a:endParaRPr lang="en-US"/>
                    </a:p>
                  </p:txBody>
                </p:sp>
                <p:sp>
                  <p:nvSpPr>
                    <p:cNvPr id="454" name="任意多边形: 形状 453">
                      <a:extLst>
                        <a:ext uri="{FF2B5EF4-FFF2-40B4-BE49-F238E27FC236}">
                          <a16:creationId xmlns:a16="http://schemas.microsoft.com/office/drawing/2014/main" id="{51E1DC30-3330-6456-3B5B-1F04AEE9113E}"/>
                        </a:ext>
                      </a:extLst>
                    </p:cNvPr>
                    <p:cNvSpPr/>
                    <p:nvPr/>
                  </p:nvSpPr>
                  <p:spPr>
                    <a:xfrm>
                      <a:off x="9562791" y="2609018"/>
                      <a:ext cx="11809" cy="11809"/>
                    </a:xfrm>
                    <a:custGeom>
                      <a:avLst/>
                      <a:gdLst>
                        <a:gd name="connsiteX0" fmla="*/ 0 w 11809"/>
                        <a:gd name="connsiteY0" fmla="*/ 5905 h 11809"/>
                        <a:gd name="connsiteX1" fmla="*/ 5904 w 11809"/>
                        <a:gd name="connsiteY1" fmla="*/ 11809 h 11809"/>
                        <a:gd name="connsiteX2" fmla="*/ 11809 w 11809"/>
                        <a:gd name="connsiteY2" fmla="*/ 5905 h 11809"/>
                        <a:gd name="connsiteX3" fmla="*/ 5904 w 11809"/>
                        <a:gd name="connsiteY3" fmla="*/ 0 h 11809"/>
                        <a:gd name="connsiteX4" fmla="*/ 0 w 11809"/>
                        <a:gd name="connsiteY4" fmla="*/ 5905 h 1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 h="11809">
                          <a:moveTo>
                            <a:pt x="0" y="5905"/>
                          </a:moveTo>
                          <a:cubicBezTo>
                            <a:pt x="0" y="9189"/>
                            <a:pt x="2655" y="11809"/>
                            <a:pt x="5904" y="11809"/>
                          </a:cubicBezTo>
                          <a:cubicBezTo>
                            <a:pt x="9189" y="11809"/>
                            <a:pt x="11809" y="9154"/>
                            <a:pt x="11809" y="5905"/>
                          </a:cubicBezTo>
                          <a:cubicBezTo>
                            <a:pt x="11809" y="2620"/>
                            <a:pt x="9154" y="0"/>
                            <a:pt x="5904" y="0"/>
                          </a:cubicBezTo>
                          <a:cubicBezTo>
                            <a:pt x="2655" y="0"/>
                            <a:pt x="0" y="2655"/>
                            <a:pt x="0" y="5905"/>
                          </a:cubicBezTo>
                          <a:close/>
                        </a:path>
                      </a:pathLst>
                    </a:custGeom>
                    <a:solidFill>
                      <a:srgbClr val="FFFFFF"/>
                    </a:solidFill>
                    <a:ln w="3494" cap="flat">
                      <a:noFill/>
                      <a:prstDash val="solid"/>
                      <a:miter/>
                    </a:ln>
                  </p:spPr>
                  <p:txBody>
                    <a:bodyPr rtlCol="0" anchor="ctr"/>
                    <a:lstStyle/>
                    <a:p>
                      <a:endParaRPr lang="en-US"/>
                    </a:p>
                  </p:txBody>
                </p:sp>
                <p:sp>
                  <p:nvSpPr>
                    <p:cNvPr id="455" name="任意多边形: 形状 454">
                      <a:extLst>
                        <a:ext uri="{FF2B5EF4-FFF2-40B4-BE49-F238E27FC236}">
                          <a16:creationId xmlns:a16="http://schemas.microsoft.com/office/drawing/2014/main" id="{2D89404E-6559-29FD-397A-96A5C1607778}"/>
                        </a:ext>
                      </a:extLst>
                    </p:cNvPr>
                    <p:cNvSpPr/>
                    <p:nvPr/>
                  </p:nvSpPr>
                  <p:spPr>
                    <a:xfrm>
                      <a:off x="9478835" y="2613707"/>
                      <a:ext cx="32947" cy="14784"/>
                    </a:xfrm>
                    <a:custGeom>
                      <a:avLst/>
                      <a:gdLst>
                        <a:gd name="connsiteX0" fmla="*/ 0 w 32947"/>
                        <a:gd name="connsiteY0" fmla="*/ 3627 h 14784"/>
                        <a:gd name="connsiteX1" fmla="*/ 32947 w 32947"/>
                        <a:gd name="connsiteY1" fmla="*/ 2544 h 14784"/>
                        <a:gd name="connsiteX2" fmla="*/ 0 w 32947"/>
                        <a:gd name="connsiteY2" fmla="*/ 3627 h 14784"/>
                      </a:gdLst>
                      <a:ahLst/>
                      <a:cxnLst>
                        <a:cxn ang="0">
                          <a:pos x="connsiteX0" y="connsiteY0"/>
                        </a:cxn>
                        <a:cxn ang="0">
                          <a:pos x="connsiteX1" y="connsiteY1"/>
                        </a:cxn>
                        <a:cxn ang="0">
                          <a:pos x="connsiteX2" y="connsiteY2"/>
                        </a:cxn>
                      </a:cxnLst>
                      <a:rect l="l" t="t" r="r" b="b"/>
                      <a:pathLst>
                        <a:path w="32947" h="14784">
                          <a:moveTo>
                            <a:pt x="0" y="3627"/>
                          </a:moveTo>
                          <a:cubicBezTo>
                            <a:pt x="5101" y="-3326"/>
                            <a:pt x="33156" y="1705"/>
                            <a:pt x="32947" y="2544"/>
                          </a:cubicBezTo>
                          <a:cubicBezTo>
                            <a:pt x="25156" y="16134"/>
                            <a:pt x="9434" y="20956"/>
                            <a:pt x="0" y="3627"/>
                          </a:cubicBezTo>
                          <a:close/>
                        </a:path>
                      </a:pathLst>
                    </a:custGeom>
                    <a:solidFill>
                      <a:srgbClr val="E0B3A8"/>
                    </a:solidFill>
                    <a:ln w="3494" cap="flat">
                      <a:noFill/>
                      <a:prstDash val="solid"/>
                      <a:miter/>
                    </a:ln>
                  </p:spPr>
                  <p:txBody>
                    <a:bodyPr rtlCol="0" anchor="ctr"/>
                    <a:lstStyle/>
                    <a:p>
                      <a:endParaRPr lang="en-US"/>
                    </a:p>
                  </p:txBody>
                </p:sp>
                <p:sp>
                  <p:nvSpPr>
                    <p:cNvPr id="456" name="任意多边形: 形状 455">
                      <a:extLst>
                        <a:ext uri="{FF2B5EF4-FFF2-40B4-BE49-F238E27FC236}">
                          <a16:creationId xmlns:a16="http://schemas.microsoft.com/office/drawing/2014/main" id="{8288713F-024A-0B28-F30F-E792220E7B9D}"/>
                        </a:ext>
                      </a:extLst>
                    </p:cNvPr>
                    <p:cNvSpPr/>
                    <p:nvPr/>
                  </p:nvSpPr>
                  <p:spPr>
                    <a:xfrm>
                      <a:off x="9477409" y="2615010"/>
                      <a:ext cx="35786" cy="6496"/>
                    </a:xfrm>
                    <a:custGeom>
                      <a:avLst/>
                      <a:gdLst>
                        <a:gd name="connsiteX0" fmla="*/ 3906 w 35786"/>
                        <a:gd name="connsiteY0" fmla="*/ 4245 h 6496"/>
                        <a:gd name="connsiteX1" fmla="*/ 272 w 35786"/>
                        <a:gd name="connsiteY1" fmla="*/ 2568 h 6496"/>
                        <a:gd name="connsiteX2" fmla="*/ 62 w 35786"/>
                        <a:gd name="connsiteY2" fmla="*/ 1834 h 6496"/>
                        <a:gd name="connsiteX3" fmla="*/ 796 w 35786"/>
                        <a:gd name="connsiteY3" fmla="*/ 1625 h 6496"/>
                        <a:gd name="connsiteX4" fmla="*/ 34861 w 35786"/>
                        <a:gd name="connsiteY4" fmla="*/ 157 h 6496"/>
                        <a:gd name="connsiteX5" fmla="*/ 35630 w 35786"/>
                        <a:gd name="connsiteY5" fmla="*/ 157 h 6496"/>
                        <a:gd name="connsiteX6" fmla="*/ 35630 w 35786"/>
                        <a:gd name="connsiteY6" fmla="*/ 926 h 6496"/>
                        <a:gd name="connsiteX7" fmla="*/ 3906 w 35786"/>
                        <a:gd name="connsiteY7" fmla="*/ 4245 h 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86" h="6496">
                          <a:moveTo>
                            <a:pt x="3906" y="4245"/>
                          </a:moveTo>
                          <a:cubicBezTo>
                            <a:pt x="2613" y="3756"/>
                            <a:pt x="1390" y="3197"/>
                            <a:pt x="272" y="2568"/>
                          </a:cubicBezTo>
                          <a:cubicBezTo>
                            <a:pt x="27" y="2428"/>
                            <a:pt x="-77" y="2079"/>
                            <a:pt x="62" y="1834"/>
                          </a:cubicBezTo>
                          <a:cubicBezTo>
                            <a:pt x="202" y="1590"/>
                            <a:pt x="552" y="1485"/>
                            <a:pt x="796" y="1625"/>
                          </a:cubicBezTo>
                          <a:cubicBezTo>
                            <a:pt x="10719" y="7319"/>
                            <a:pt x="28537" y="6551"/>
                            <a:pt x="34861" y="157"/>
                          </a:cubicBezTo>
                          <a:cubicBezTo>
                            <a:pt x="35071" y="-52"/>
                            <a:pt x="35420" y="-52"/>
                            <a:pt x="35630" y="157"/>
                          </a:cubicBezTo>
                          <a:cubicBezTo>
                            <a:pt x="35839" y="367"/>
                            <a:pt x="35839" y="716"/>
                            <a:pt x="35630" y="926"/>
                          </a:cubicBezTo>
                          <a:cubicBezTo>
                            <a:pt x="29795" y="6865"/>
                            <a:pt x="14457" y="8193"/>
                            <a:pt x="3906" y="4245"/>
                          </a:cubicBezTo>
                          <a:close/>
                        </a:path>
                      </a:pathLst>
                    </a:custGeom>
                    <a:solidFill>
                      <a:srgbClr val="2B1710"/>
                    </a:solidFill>
                    <a:ln w="3494" cap="flat">
                      <a:noFill/>
                      <a:prstDash val="solid"/>
                      <a:miter/>
                    </a:ln>
                  </p:spPr>
                  <p:txBody>
                    <a:bodyPr rtlCol="0" anchor="ctr"/>
                    <a:lstStyle/>
                    <a:p>
                      <a:endParaRPr lang="en-US"/>
                    </a:p>
                  </p:txBody>
                </p:sp>
                <p:sp>
                  <p:nvSpPr>
                    <p:cNvPr id="457" name="任意多边形: 形状 456">
                      <a:extLst>
                        <a:ext uri="{FF2B5EF4-FFF2-40B4-BE49-F238E27FC236}">
                          <a16:creationId xmlns:a16="http://schemas.microsoft.com/office/drawing/2014/main" id="{B8189602-9534-F434-B734-DA0E927FFCC5}"/>
                        </a:ext>
                      </a:extLst>
                    </p:cNvPr>
                    <p:cNvSpPr/>
                    <p:nvPr/>
                  </p:nvSpPr>
                  <p:spPr>
                    <a:xfrm>
                      <a:off x="9488811" y="2633664"/>
                      <a:ext cx="14081" cy="2260"/>
                    </a:xfrm>
                    <a:custGeom>
                      <a:avLst/>
                      <a:gdLst>
                        <a:gd name="connsiteX0" fmla="*/ 365 w 14081"/>
                        <a:gd name="connsiteY0" fmla="*/ 1628 h 2260"/>
                        <a:gd name="connsiteX1" fmla="*/ 15 w 14081"/>
                        <a:gd name="connsiteY1" fmla="*/ 999 h 2260"/>
                        <a:gd name="connsiteX2" fmla="*/ 644 w 14081"/>
                        <a:gd name="connsiteY2" fmla="*/ 580 h 2260"/>
                        <a:gd name="connsiteX3" fmla="*/ 13292 w 14081"/>
                        <a:gd name="connsiteY3" fmla="*/ 56 h 2260"/>
                        <a:gd name="connsiteX4" fmla="*/ 14026 w 14081"/>
                        <a:gd name="connsiteY4" fmla="*/ 300 h 2260"/>
                        <a:gd name="connsiteX5" fmla="*/ 13781 w 14081"/>
                        <a:gd name="connsiteY5" fmla="*/ 1034 h 2260"/>
                        <a:gd name="connsiteX6" fmla="*/ 435 w 14081"/>
                        <a:gd name="connsiteY6" fmla="*/ 1663 h 2260"/>
                        <a:gd name="connsiteX7" fmla="*/ 365 w 14081"/>
                        <a:gd name="connsiteY7" fmla="*/ 1628 h 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81" h="2260">
                          <a:moveTo>
                            <a:pt x="365" y="1628"/>
                          </a:moveTo>
                          <a:cubicBezTo>
                            <a:pt x="120" y="1558"/>
                            <a:pt x="-54" y="1278"/>
                            <a:pt x="15" y="999"/>
                          </a:cubicBezTo>
                          <a:cubicBezTo>
                            <a:pt x="85" y="719"/>
                            <a:pt x="365" y="510"/>
                            <a:pt x="644" y="580"/>
                          </a:cubicBezTo>
                          <a:cubicBezTo>
                            <a:pt x="8820" y="2117"/>
                            <a:pt x="13257" y="90"/>
                            <a:pt x="13292" y="56"/>
                          </a:cubicBezTo>
                          <a:cubicBezTo>
                            <a:pt x="13571" y="-84"/>
                            <a:pt x="13886" y="56"/>
                            <a:pt x="14026" y="300"/>
                          </a:cubicBezTo>
                          <a:cubicBezTo>
                            <a:pt x="14166" y="580"/>
                            <a:pt x="14026" y="894"/>
                            <a:pt x="13781" y="1034"/>
                          </a:cubicBezTo>
                          <a:cubicBezTo>
                            <a:pt x="13606" y="1139"/>
                            <a:pt x="8995" y="3270"/>
                            <a:pt x="435" y="1663"/>
                          </a:cubicBezTo>
                          <a:cubicBezTo>
                            <a:pt x="435" y="1663"/>
                            <a:pt x="400" y="1663"/>
                            <a:pt x="365" y="1628"/>
                          </a:cubicBezTo>
                          <a:close/>
                        </a:path>
                      </a:pathLst>
                    </a:custGeom>
                    <a:solidFill>
                      <a:srgbClr val="E0B3A8"/>
                    </a:solidFill>
                    <a:ln w="3494" cap="flat">
                      <a:noFill/>
                      <a:prstDash val="solid"/>
                      <a:miter/>
                    </a:ln>
                  </p:spPr>
                  <p:txBody>
                    <a:bodyPr rtlCol="0" anchor="ctr"/>
                    <a:lstStyle/>
                    <a:p>
                      <a:endParaRPr lang="en-US"/>
                    </a:p>
                  </p:txBody>
                </p:sp>
              </p:grpSp>
              <p:sp>
                <p:nvSpPr>
                  <p:cNvPr id="436" name="任意多边形: 形状 435">
                    <a:extLst>
                      <a:ext uri="{FF2B5EF4-FFF2-40B4-BE49-F238E27FC236}">
                        <a16:creationId xmlns:a16="http://schemas.microsoft.com/office/drawing/2014/main" id="{C3088389-1D89-E7C9-7D56-4241D472D59B}"/>
                      </a:ext>
                    </a:extLst>
                  </p:cNvPr>
                  <p:cNvSpPr/>
                  <p:nvPr/>
                </p:nvSpPr>
                <p:spPr>
                  <a:xfrm>
                    <a:off x="9490644" y="2501863"/>
                    <a:ext cx="72776" cy="53420"/>
                  </a:xfrm>
                  <a:custGeom>
                    <a:avLst/>
                    <a:gdLst>
                      <a:gd name="connsiteX0" fmla="*/ 0 w 72776"/>
                      <a:gd name="connsiteY0" fmla="*/ 8071 h 53420"/>
                      <a:gd name="connsiteX1" fmla="*/ 72776 w 72776"/>
                      <a:gd name="connsiteY1" fmla="*/ 53420 h 53420"/>
                      <a:gd name="connsiteX2" fmla="*/ 62085 w 72776"/>
                      <a:gd name="connsiteY2" fmla="*/ 4123 h 53420"/>
                      <a:gd name="connsiteX3" fmla="*/ 14429 w 72776"/>
                      <a:gd name="connsiteY3" fmla="*/ 0 h 53420"/>
                      <a:gd name="connsiteX4" fmla="*/ 0 w 72776"/>
                      <a:gd name="connsiteY4" fmla="*/ 8071 h 53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6" h="53420">
                        <a:moveTo>
                          <a:pt x="0" y="8071"/>
                        </a:moveTo>
                        <a:cubicBezTo>
                          <a:pt x="7861" y="47656"/>
                          <a:pt x="72776" y="53420"/>
                          <a:pt x="72776" y="53420"/>
                        </a:cubicBezTo>
                        <a:lnTo>
                          <a:pt x="62085" y="4123"/>
                        </a:lnTo>
                        <a:lnTo>
                          <a:pt x="14429" y="0"/>
                        </a:lnTo>
                        <a:lnTo>
                          <a:pt x="0" y="8071"/>
                        </a:lnTo>
                        <a:close/>
                      </a:path>
                    </a:pathLst>
                  </a:custGeom>
                  <a:solidFill>
                    <a:srgbClr val="2B1710"/>
                  </a:solidFill>
                  <a:ln w="3494" cap="flat">
                    <a:noFill/>
                    <a:prstDash val="solid"/>
                    <a:miter/>
                  </a:ln>
                </p:spPr>
                <p:txBody>
                  <a:bodyPr rtlCol="0" anchor="ctr"/>
                  <a:lstStyle/>
                  <a:p>
                    <a:endParaRPr lang="en-US"/>
                  </a:p>
                </p:txBody>
              </p:sp>
              <p:sp>
                <p:nvSpPr>
                  <p:cNvPr id="437" name="任意多边形: 形状 436">
                    <a:extLst>
                      <a:ext uri="{FF2B5EF4-FFF2-40B4-BE49-F238E27FC236}">
                        <a16:creationId xmlns:a16="http://schemas.microsoft.com/office/drawing/2014/main" id="{143E6046-C684-06DA-B054-78D261CCE3A0}"/>
                      </a:ext>
                    </a:extLst>
                  </p:cNvPr>
                  <p:cNvSpPr/>
                  <p:nvPr/>
                </p:nvSpPr>
                <p:spPr>
                  <a:xfrm>
                    <a:off x="9592957" y="2706705"/>
                    <a:ext cx="103647" cy="130004"/>
                  </a:xfrm>
                  <a:custGeom>
                    <a:avLst/>
                    <a:gdLst>
                      <a:gd name="connsiteX0" fmla="*/ 36566 w 103647"/>
                      <a:gd name="connsiteY0" fmla="*/ 0 h 130004"/>
                      <a:gd name="connsiteX1" fmla="*/ 5960 w 103647"/>
                      <a:gd name="connsiteY1" fmla="*/ 130005 h 130004"/>
                      <a:gd name="connsiteX2" fmla="*/ 103647 w 103647"/>
                      <a:gd name="connsiteY2" fmla="*/ 75431 h 130004"/>
                      <a:gd name="connsiteX3" fmla="*/ 36566 w 103647"/>
                      <a:gd name="connsiteY3" fmla="*/ 0 h 130004"/>
                    </a:gdLst>
                    <a:ahLst/>
                    <a:cxnLst>
                      <a:cxn ang="0">
                        <a:pos x="connsiteX0" y="connsiteY0"/>
                      </a:cxn>
                      <a:cxn ang="0">
                        <a:pos x="connsiteX1" y="connsiteY1"/>
                      </a:cxn>
                      <a:cxn ang="0">
                        <a:pos x="connsiteX2" y="connsiteY2"/>
                      </a:cxn>
                      <a:cxn ang="0">
                        <a:pos x="connsiteX3" y="connsiteY3"/>
                      </a:cxn>
                    </a:cxnLst>
                    <a:rect l="l" t="t" r="r" b="b"/>
                    <a:pathLst>
                      <a:path w="103647" h="130004">
                        <a:moveTo>
                          <a:pt x="36566" y="0"/>
                        </a:moveTo>
                        <a:cubicBezTo>
                          <a:pt x="-1901" y="27636"/>
                          <a:pt x="-6023" y="80008"/>
                          <a:pt x="5960" y="130005"/>
                        </a:cubicBezTo>
                        <a:cubicBezTo>
                          <a:pt x="43064" y="120012"/>
                          <a:pt x="76465" y="101006"/>
                          <a:pt x="103647" y="75431"/>
                        </a:cubicBezTo>
                        <a:cubicBezTo>
                          <a:pt x="82964" y="30396"/>
                          <a:pt x="58786" y="0"/>
                          <a:pt x="36566" y="0"/>
                        </a:cubicBezTo>
                        <a:close/>
                      </a:path>
                    </a:pathLst>
                  </a:custGeom>
                  <a:solidFill>
                    <a:srgbClr val="E6EFFF"/>
                  </a:solidFill>
                  <a:ln w="3494" cap="flat">
                    <a:noFill/>
                    <a:prstDash val="solid"/>
                    <a:miter/>
                  </a:ln>
                </p:spPr>
                <p:txBody>
                  <a:bodyPr rtlCol="0" anchor="ctr"/>
                  <a:lstStyle/>
                  <a:p>
                    <a:endParaRPr lang="en-US"/>
                  </a:p>
                </p:txBody>
              </p:sp>
            </p:grpSp>
            <p:sp>
              <p:nvSpPr>
                <p:cNvPr id="426" name="任意多边形: 形状 425">
                  <a:extLst>
                    <a:ext uri="{FF2B5EF4-FFF2-40B4-BE49-F238E27FC236}">
                      <a16:creationId xmlns:a16="http://schemas.microsoft.com/office/drawing/2014/main" id="{3EE55EA3-8F95-7A7A-2251-10AF95F50893}"/>
                    </a:ext>
                  </a:extLst>
                </p:cNvPr>
                <p:cNvSpPr/>
                <p:nvPr/>
              </p:nvSpPr>
              <p:spPr>
                <a:xfrm>
                  <a:off x="9880483" y="2464339"/>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69" y="77213"/>
                        <a:pt x="456361" y="89721"/>
                        <a:pt x="440919" y="89721"/>
                      </a:cubicBez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27" name="任意多边形: 形状 426">
                  <a:extLst>
                    <a:ext uri="{FF2B5EF4-FFF2-40B4-BE49-F238E27FC236}">
                      <a16:creationId xmlns:a16="http://schemas.microsoft.com/office/drawing/2014/main" id="{E1A434EA-F6C4-4BE6-DE78-08BCFCCE071F}"/>
                    </a:ext>
                  </a:extLst>
                </p:cNvPr>
                <p:cNvSpPr/>
                <p:nvPr/>
              </p:nvSpPr>
              <p:spPr>
                <a:xfrm>
                  <a:off x="9884920" y="2702547"/>
                  <a:ext cx="712422" cy="89721"/>
                </a:xfrm>
                <a:custGeom>
                  <a:avLst/>
                  <a:gdLst>
                    <a:gd name="connsiteX0" fmla="*/ 684472 w 712422"/>
                    <a:gd name="connsiteY0" fmla="*/ 89721 h 89721"/>
                    <a:gd name="connsiteX1" fmla="*/ 27950 w 712422"/>
                    <a:gd name="connsiteY1" fmla="*/ 89721 h 89721"/>
                    <a:gd name="connsiteX2" fmla="*/ 0 w 712422"/>
                    <a:gd name="connsiteY2" fmla="*/ 61771 h 89721"/>
                    <a:gd name="connsiteX3" fmla="*/ 0 w 712422"/>
                    <a:gd name="connsiteY3" fmla="*/ 27950 h 89721"/>
                    <a:gd name="connsiteX4" fmla="*/ 27950 w 712422"/>
                    <a:gd name="connsiteY4" fmla="*/ 0 h 89721"/>
                    <a:gd name="connsiteX5" fmla="*/ 684472 w 712422"/>
                    <a:gd name="connsiteY5" fmla="*/ 0 h 89721"/>
                    <a:gd name="connsiteX6" fmla="*/ 712423 w 712422"/>
                    <a:gd name="connsiteY6" fmla="*/ 27950 h 89721"/>
                    <a:gd name="connsiteX7" fmla="*/ 712423 w 712422"/>
                    <a:gd name="connsiteY7" fmla="*/ 61771 h 89721"/>
                    <a:gd name="connsiteX8" fmla="*/ 684472 w 712422"/>
                    <a:gd name="connsiteY8" fmla="*/ 89721 h 8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1">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28" name="任意多边形: 形状 427">
                  <a:extLst>
                    <a:ext uri="{FF2B5EF4-FFF2-40B4-BE49-F238E27FC236}">
                      <a16:creationId xmlns:a16="http://schemas.microsoft.com/office/drawing/2014/main" id="{05A3E40E-1996-24C2-36F9-B32D611C9312}"/>
                    </a:ext>
                  </a:extLst>
                </p:cNvPr>
                <p:cNvSpPr/>
                <p:nvPr/>
              </p:nvSpPr>
              <p:spPr>
                <a:xfrm>
                  <a:off x="9362910" y="2950189"/>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lstStyle/>
                <a:p>
                  <a:endParaRPr lang="en-US"/>
                </a:p>
              </p:txBody>
            </p:sp>
          </p:grpSp>
        </p:grpSp>
        <p:grpSp>
          <p:nvGrpSpPr>
            <p:cNvPr id="148" name="图形 11">
              <a:extLst>
                <a:ext uri="{FF2B5EF4-FFF2-40B4-BE49-F238E27FC236}">
                  <a16:creationId xmlns:a16="http://schemas.microsoft.com/office/drawing/2014/main" id="{AD3A15E6-1DD9-86D4-43A5-561CE42AFFD8}"/>
                </a:ext>
              </a:extLst>
            </p:cNvPr>
            <p:cNvGrpSpPr/>
            <p:nvPr/>
          </p:nvGrpSpPr>
          <p:grpSpPr>
            <a:xfrm>
              <a:off x="3142927" y="6578896"/>
              <a:ext cx="233278" cy="233278"/>
              <a:chOff x="10008426" y="5235594"/>
              <a:chExt cx="244077" cy="244077"/>
            </a:xfrm>
            <a:solidFill>
              <a:srgbClr val="A9B4EB"/>
            </a:solidFill>
          </p:grpSpPr>
          <p:sp>
            <p:nvSpPr>
              <p:cNvPr id="285" name="任意多边形: 形状 284">
                <a:extLst>
                  <a:ext uri="{FF2B5EF4-FFF2-40B4-BE49-F238E27FC236}">
                    <a16:creationId xmlns:a16="http://schemas.microsoft.com/office/drawing/2014/main" id="{1DFCB93F-C769-3647-1909-07D8377D3BDC}"/>
                  </a:ext>
                </a:extLst>
              </p:cNvPr>
              <p:cNvSpPr/>
              <p:nvPr/>
            </p:nvSpPr>
            <p:spPr>
              <a:xfrm>
                <a:off x="10008426" y="5235594"/>
                <a:ext cx="244077" cy="244077"/>
              </a:xfrm>
              <a:custGeom>
                <a:avLst/>
                <a:gdLst>
                  <a:gd name="connsiteX0" fmla="*/ 122039 w 244077"/>
                  <a:gd name="connsiteY0" fmla="*/ 244077 h 244077"/>
                  <a:gd name="connsiteX1" fmla="*/ 0 w 244077"/>
                  <a:gd name="connsiteY1" fmla="*/ 122039 h 244077"/>
                  <a:gd name="connsiteX2" fmla="*/ 122039 w 244077"/>
                  <a:gd name="connsiteY2" fmla="*/ 0 h 244077"/>
                  <a:gd name="connsiteX3" fmla="*/ 244077 w 244077"/>
                  <a:gd name="connsiteY3" fmla="*/ 122039 h 244077"/>
                  <a:gd name="connsiteX4" fmla="*/ 122039 w 244077"/>
                  <a:gd name="connsiteY4" fmla="*/ 244077 h 244077"/>
                  <a:gd name="connsiteX5" fmla="*/ 122039 w 244077"/>
                  <a:gd name="connsiteY5" fmla="*/ 7652 h 244077"/>
                  <a:gd name="connsiteX6" fmla="*/ 7616 w 244077"/>
                  <a:gd name="connsiteY6" fmla="*/ 122074 h 244077"/>
                  <a:gd name="connsiteX7" fmla="*/ 122039 w 244077"/>
                  <a:gd name="connsiteY7" fmla="*/ 236496 h 244077"/>
                  <a:gd name="connsiteX8" fmla="*/ 236461 w 244077"/>
                  <a:gd name="connsiteY8" fmla="*/ 122074 h 244077"/>
                  <a:gd name="connsiteX9" fmla="*/ 122039 w 244077"/>
                  <a:gd name="connsiteY9" fmla="*/ 7652 h 24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77" h="244077">
                    <a:moveTo>
                      <a:pt x="122039" y="244077"/>
                    </a:moveTo>
                    <a:cubicBezTo>
                      <a:pt x="54748" y="244077"/>
                      <a:pt x="0" y="189330"/>
                      <a:pt x="0" y="122039"/>
                    </a:cubicBezTo>
                    <a:cubicBezTo>
                      <a:pt x="0" y="54748"/>
                      <a:pt x="54748" y="0"/>
                      <a:pt x="122039" y="0"/>
                    </a:cubicBezTo>
                    <a:cubicBezTo>
                      <a:pt x="189329" y="0"/>
                      <a:pt x="244077" y="54748"/>
                      <a:pt x="244077" y="122039"/>
                    </a:cubicBezTo>
                    <a:cubicBezTo>
                      <a:pt x="244077" y="189330"/>
                      <a:pt x="189329" y="244077"/>
                      <a:pt x="122039" y="244077"/>
                    </a:cubicBezTo>
                    <a:close/>
                    <a:moveTo>
                      <a:pt x="122039" y="7652"/>
                    </a:moveTo>
                    <a:cubicBezTo>
                      <a:pt x="58941" y="7652"/>
                      <a:pt x="7616" y="58976"/>
                      <a:pt x="7616" y="122074"/>
                    </a:cubicBezTo>
                    <a:cubicBezTo>
                      <a:pt x="7616" y="185172"/>
                      <a:pt x="58941" y="236496"/>
                      <a:pt x="122039" y="236496"/>
                    </a:cubicBezTo>
                    <a:cubicBezTo>
                      <a:pt x="185137" y="236496"/>
                      <a:pt x="236461" y="185172"/>
                      <a:pt x="236461" y="122074"/>
                    </a:cubicBezTo>
                    <a:cubicBezTo>
                      <a:pt x="236426" y="58941"/>
                      <a:pt x="185102" y="7652"/>
                      <a:pt x="122039" y="7652"/>
                    </a:cubicBezTo>
                    <a:close/>
                  </a:path>
                </a:pathLst>
              </a:custGeom>
              <a:solidFill>
                <a:srgbClr val="A9B4EB"/>
              </a:solidFill>
              <a:ln w="3494" cap="flat">
                <a:noFill/>
                <a:prstDash val="solid"/>
                <a:miter/>
              </a:ln>
            </p:spPr>
            <p:txBody>
              <a:bodyPr rtlCol="0" anchor="ctr"/>
              <a:lstStyle/>
              <a:p>
                <a:endParaRPr lang="en-US"/>
              </a:p>
            </p:txBody>
          </p:sp>
          <p:sp>
            <p:nvSpPr>
              <p:cNvPr id="286" name="任意多边形: 形状 285">
                <a:extLst>
                  <a:ext uri="{FF2B5EF4-FFF2-40B4-BE49-F238E27FC236}">
                    <a16:creationId xmlns:a16="http://schemas.microsoft.com/office/drawing/2014/main" id="{00833E35-3172-68EC-552B-F02CD94E91EE}"/>
                  </a:ext>
                </a:extLst>
              </p:cNvPr>
              <p:cNvSpPr/>
              <p:nvPr/>
            </p:nvSpPr>
            <p:spPr>
              <a:xfrm>
                <a:off x="10085010" y="5263999"/>
                <a:ext cx="90140" cy="187268"/>
              </a:xfrm>
              <a:custGeom>
                <a:avLst/>
                <a:gdLst>
                  <a:gd name="connsiteX0" fmla="*/ 55622 w 90140"/>
                  <a:gd name="connsiteY0" fmla="*/ 187268 h 187268"/>
                  <a:gd name="connsiteX1" fmla="*/ 34205 w 90140"/>
                  <a:gd name="connsiteY1" fmla="*/ 187268 h 187268"/>
                  <a:gd name="connsiteX2" fmla="*/ 34205 w 90140"/>
                  <a:gd name="connsiteY2" fmla="*/ 165013 h 187268"/>
                  <a:gd name="connsiteX3" fmla="*/ 2341 w 90140"/>
                  <a:gd name="connsiteY3" fmla="*/ 154846 h 187268"/>
                  <a:gd name="connsiteX4" fmla="*/ 0 w 90140"/>
                  <a:gd name="connsiteY4" fmla="*/ 153168 h 187268"/>
                  <a:gd name="connsiteX5" fmla="*/ 7861 w 90140"/>
                  <a:gd name="connsiteY5" fmla="*/ 131193 h 187268"/>
                  <a:gd name="connsiteX6" fmla="*/ 11914 w 90140"/>
                  <a:gd name="connsiteY6" fmla="*/ 133918 h 187268"/>
                  <a:gd name="connsiteX7" fmla="*/ 41297 w 90140"/>
                  <a:gd name="connsiteY7" fmla="*/ 142687 h 187268"/>
                  <a:gd name="connsiteX8" fmla="*/ 63518 w 90140"/>
                  <a:gd name="connsiteY8" fmla="*/ 125044 h 187268"/>
                  <a:gd name="connsiteX9" fmla="*/ 41157 w 90140"/>
                  <a:gd name="connsiteY9" fmla="*/ 102543 h 187268"/>
                  <a:gd name="connsiteX10" fmla="*/ 2655 w 90140"/>
                  <a:gd name="connsiteY10" fmla="*/ 61142 h 187268"/>
                  <a:gd name="connsiteX11" fmla="*/ 35707 w 90140"/>
                  <a:gd name="connsiteY11" fmla="*/ 22780 h 187268"/>
                  <a:gd name="connsiteX12" fmla="*/ 35707 w 90140"/>
                  <a:gd name="connsiteY12" fmla="*/ 0 h 187268"/>
                  <a:gd name="connsiteX13" fmla="*/ 56914 w 90140"/>
                  <a:gd name="connsiteY13" fmla="*/ 0 h 187268"/>
                  <a:gd name="connsiteX14" fmla="*/ 56914 w 90140"/>
                  <a:gd name="connsiteY14" fmla="*/ 21417 h 187268"/>
                  <a:gd name="connsiteX15" fmla="*/ 83467 w 90140"/>
                  <a:gd name="connsiteY15" fmla="*/ 29383 h 187268"/>
                  <a:gd name="connsiteX16" fmla="*/ 86262 w 90140"/>
                  <a:gd name="connsiteY16" fmla="*/ 31025 h 187268"/>
                  <a:gd name="connsiteX17" fmla="*/ 78052 w 90140"/>
                  <a:gd name="connsiteY17" fmla="*/ 52652 h 187268"/>
                  <a:gd name="connsiteX18" fmla="*/ 74174 w 90140"/>
                  <a:gd name="connsiteY18" fmla="*/ 50451 h 187268"/>
                  <a:gd name="connsiteX19" fmla="*/ 48494 w 90140"/>
                  <a:gd name="connsiteY19" fmla="*/ 43498 h 187268"/>
                  <a:gd name="connsiteX20" fmla="*/ 29104 w 90140"/>
                  <a:gd name="connsiteY20" fmla="*/ 58486 h 187268"/>
                  <a:gd name="connsiteX21" fmla="*/ 53875 w 90140"/>
                  <a:gd name="connsiteY21" fmla="*/ 79903 h 187268"/>
                  <a:gd name="connsiteX22" fmla="*/ 90140 w 90140"/>
                  <a:gd name="connsiteY22" fmla="*/ 123471 h 187268"/>
                  <a:gd name="connsiteX23" fmla="*/ 55587 w 90140"/>
                  <a:gd name="connsiteY23" fmla="*/ 163825 h 187268"/>
                  <a:gd name="connsiteX24" fmla="*/ 55587 w 90140"/>
                  <a:gd name="connsiteY24" fmla="*/ 187268 h 187268"/>
                  <a:gd name="connsiteX25" fmla="*/ 41821 w 90140"/>
                  <a:gd name="connsiteY25" fmla="*/ 179652 h 187268"/>
                  <a:gd name="connsiteX26" fmla="*/ 47970 w 90140"/>
                  <a:gd name="connsiteY26" fmla="*/ 179652 h 187268"/>
                  <a:gd name="connsiteX27" fmla="*/ 47970 w 90140"/>
                  <a:gd name="connsiteY27" fmla="*/ 157466 h 187268"/>
                  <a:gd name="connsiteX28" fmla="*/ 51149 w 90140"/>
                  <a:gd name="connsiteY28" fmla="*/ 156942 h 187268"/>
                  <a:gd name="connsiteX29" fmla="*/ 82524 w 90140"/>
                  <a:gd name="connsiteY29" fmla="*/ 123506 h 187268"/>
                  <a:gd name="connsiteX30" fmla="*/ 50975 w 90140"/>
                  <a:gd name="connsiteY30" fmla="*/ 86996 h 187268"/>
                  <a:gd name="connsiteX31" fmla="*/ 21452 w 90140"/>
                  <a:gd name="connsiteY31" fmla="*/ 58521 h 187268"/>
                  <a:gd name="connsiteX32" fmla="*/ 48459 w 90140"/>
                  <a:gd name="connsiteY32" fmla="*/ 35881 h 187268"/>
                  <a:gd name="connsiteX33" fmla="*/ 73999 w 90140"/>
                  <a:gd name="connsiteY33" fmla="*/ 41716 h 187268"/>
                  <a:gd name="connsiteX34" fmla="*/ 76759 w 90140"/>
                  <a:gd name="connsiteY34" fmla="*/ 34449 h 187268"/>
                  <a:gd name="connsiteX35" fmla="*/ 52931 w 90140"/>
                  <a:gd name="connsiteY35" fmla="*/ 28859 h 187268"/>
                  <a:gd name="connsiteX36" fmla="*/ 49228 w 90140"/>
                  <a:gd name="connsiteY36" fmla="*/ 28719 h 187268"/>
                  <a:gd name="connsiteX37" fmla="*/ 49228 w 90140"/>
                  <a:gd name="connsiteY37" fmla="*/ 7617 h 187268"/>
                  <a:gd name="connsiteX38" fmla="*/ 43288 w 90140"/>
                  <a:gd name="connsiteY38" fmla="*/ 7617 h 187268"/>
                  <a:gd name="connsiteX39" fmla="*/ 43288 w 90140"/>
                  <a:gd name="connsiteY39" fmla="*/ 29138 h 187268"/>
                  <a:gd name="connsiteX40" fmla="*/ 40074 w 90140"/>
                  <a:gd name="connsiteY40" fmla="*/ 29662 h 187268"/>
                  <a:gd name="connsiteX41" fmla="*/ 10237 w 90140"/>
                  <a:gd name="connsiteY41" fmla="*/ 61142 h 187268"/>
                  <a:gd name="connsiteX42" fmla="*/ 43917 w 90140"/>
                  <a:gd name="connsiteY42" fmla="*/ 95451 h 187268"/>
                  <a:gd name="connsiteX43" fmla="*/ 71064 w 90140"/>
                  <a:gd name="connsiteY43" fmla="*/ 125044 h 187268"/>
                  <a:gd name="connsiteX44" fmla="*/ 41227 w 90140"/>
                  <a:gd name="connsiteY44" fmla="*/ 150304 h 187268"/>
                  <a:gd name="connsiteX45" fmla="*/ 11739 w 90140"/>
                  <a:gd name="connsiteY45" fmla="*/ 142757 h 187268"/>
                  <a:gd name="connsiteX46" fmla="*/ 9084 w 90140"/>
                  <a:gd name="connsiteY46" fmla="*/ 150164 h 187268"/>
                  <a:gd name="connsiteX47" fmla="*/ 38013 w 90140"/>
                  <a:gd name="connsiteY47" fmla="*/ 157536 h 187268"/>
                  <a:gd name="connsiteX48" fmla="*/ 41751 w 90140"/>
                  <a:gd name="connsiteY48" fmla="*/ 157606 h 187268"/>
                  <a:gd name="connsiteX49" fmla="*/ 41751 w 90140"/>
                  <a:gd name="connsiteY49" fmla="*/ 179652 h 18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0140" h="187268">
                    <a:moveTo>
                      <a:pt x="55622" y="187268"/>
                    </a:moveTo>
                    <a:lnTo>
                      <a:pt x="34205" y="187268"/>
                    </a:lnTo>
                    <a:lnTo>
                      <a:pt x="34205" y="165013"/>
                    </a:lnTo>
                    <a:cubicBezTo>
                      <a:pt x="22186" y="164174"/>
                      <a:pt x="9992" y="160331"/>
                      <a:pt x="2341" y="154846"/>
                    </a:cubicBezTo>
                    <a:lnTo>
                      <a:pt x="0" y="153168"/>
                    </a:lnTo>
                    <a:lnTo>
                      <a:pt x="7861" y="131193"/>
                    </a:lnTo>
                    <a:lnTo>
                      <a:pt x="11914" y="133918"/>
                    </a:lnTo>
                    <a:cubicBezTo>
                      <a:pt x="20264" y="139473"/>
                      <a:pt x="30990" y="142687"/>
                      <a:pt x="41297" y="142687"/>
                    </a:cubicBezTo>
                    <a:cubicBezTo>
                      <a:pt x="54573" y="142687"/>
                      <a:pt x="63518" y="135595"/>
                      <a:pt x="63518" y="125044"/>
                    </a:cubicBezTo>
                    <a:cubicBezTo>
                      <a:pt x="63518" y="115506"/>
                      <a:pt x="57054" y="108972"/>
                      <a:pt x="41157" y="102543"/>
                    </a:cubicBezTo>
                    <a:cubicBezTo>
                      <a:pt x="21173" y="94717"/>
                      <a:pt x="2655" y="84271"/>
                      <a:pt x="2655" y="61142"/>
                    </a:cubicBezTo>
                    <a:cubicBezTo>
                      <a:pt x="2655" y="42031"/>
                      <a:pt x="15513" y="27252"/>
                      <a:pt x="35707" y="22780"/>
                    </a:cubicBezTo>
                    <a:lnTo>
                      <a:pt x="35707" y="0"/>
                    </a:lnTo>
                    <a:lnTo>
                      <a:pt x="56914" y="0"/>
                    </a:lnTo>
                    <a:lnTo>
                      <a:pt x="56914" y="21417"/>
                    </a:lnTo>
                    <a:cubicBezTo>
                      <a:pt x="66976" y="22221"/>
                      <a:pt x="75676" y="24841"/>
                      <a:pt x="83467" y="29383"/>
                    </a:cubicBezTo>
                    <a:lnTo>
                      <a:pt x="86262" y="31025"/>
                    </a:lnTo>
                    <a:lnTo>
                      <a:pt x="78052" y="52652"/>
                    </a:lnTo>
                    <a:lnTo>
                      <a:pt x="74174" y="50451"/>
                    </a:lnTo>
                    <a:cubicBezTo>
                      <a:pt x="70540" y="48389"/>
                      <a:pt x="62050" y="43498"/>
                      <a:pt x="48494" y="43498"/>
                    </a:cubicBezTo>
                    <a:cubicBezTo>
                      <a:pt x="34205" y="43498"/>
                      <a:pt x="29104" y="51569"/>
                      <a:pt x="29104" y="58486"/>
                    </a:cubicBezTo>
                    <a:cubicBezTo>
                      <a:pt x="29104" y="67151"/>
                      <a:pt x="34659" y="71937"/>
                      <a:pt x="53875" y="79903"/>
                    </a:cubicBezTo>
                    <a:cubicBezTo>
                      <a:pt x="79275" y="90280"/>
                      <a:pt x="90140" y="103312"/>
                      <a:pt x="90140" y="123471"/>
                    </a:cubicBezTo>
                    <a:cubicBezTo>
                      <a:pt x="90140" y="143246"/>
                      <a:pt x="76375" y="159108"/>
                      <a:pt x="55587" y="163825"/>
                    </a:cubicBezTo>
                    <a:lnTo>
                      <a:pt x="55587" y="187268"/>
                    </a:lnTo>
                    <a:close/>
                    <a:moveTo>
                      <a:pt x="41821" y="179652"/>
                    </a:moveTo>
                    <a:lnTo>
                      <a:pt x="47970" y="179652"/>
                    </a:lnTo>
                    <a:lnTo>
                      <a:pt x="47970" y="157466"/>
                    </a:lnTo>
                    <a:lnTo>
                      <a:pt x="51149" y="156942"/>
                    </a:lnTo>
                    <a:cubicBezTo>
                      <a:pt x="70225" y="153798"/>
                      <a:pt x="82524" y="140661"/>
                      <a:pt x="82524" y="123506"/>
                    </a:cubicBezTo>
                    <a:cubicBezTo>
                      <a:pt x="82524" y="106701"/>
                      <a:pt x="73405" y="96115"/>
                      <a:pt x="50975" y="86996"/>
                    </a:cubicBezTo>
                    <a:cubicBezTo>
                      <a:pt x="31409" y="78890"/>
                      <a:pt x="21452" y="72287"/>
                      <a:pt x="21452" y="58521"/>
                    </a:cubicBezTo>
                    <a:cubicBezTo>
                      <a:pt x="21452" y="47271"/>
                      <a:pt x="29802" y="35881"/>
                      <a:pt x="48459" y="35881"/>
                    </a:cubicBezTo>
                    <a:cubicBezTo>
                      <a:pt x="59675" y="35881"/>
                      <a:pt x="67850" y="38677"/>
                      <a:pt x="73999" y="41716"/>
                    </a:cubicBezTo>
                    <a:lnTo>
                      <a:pt x="76759" y="34449"/>
                    </a:lnTo>
                    <a:cubicBezTo>
                      <a:pt x="69841" y="30990"/>
                      <a:pt x="62015" y="29138"/>
                      <a:pt x="52931" y="28859"/>
                    </a:cubicBezTo>
                    <a:lnTo>
                      <a:pt x="49228" y="28719"/>
                    </a:lnTo>
                    <a:lnTo>
                      <a:pt x="49228" y="7617"/>
                    </a:lnTo>
                    <a:lnTo>
                      <a:pt x="43288" y="7617"/>
                    </a:lnTo>
                    <a:lnTo>
                      <a:pt x="43288" y="29138"/>
                    </a:lnTo>
                    <a:lnTo>
                      <a:pt x="40074" y="29662"/>
                    </a:lnTo>
                    <a:cubicBezTo>
                      <a:pt x="21662" y="32667"/>
                      <a:pt x="10237" y="44721"/>
                      <a:pt x="10237" y="61142"/>
                    </a:cubicBezTo>
                    <a:cubicBezTo>
                      <a:pt x="10237" y="76305"/>
                      <a:pt x="19670" y="85948"/>
                      <a:pt x="43917" y="95451"/>
                    </a:cubicBezTo>
                    <a:cubicBezTo>
                      <a:pt x="57369" y="100901"/>
                      <a:pt x="71064" y="108657"/>
                      <a:pt x="71064" y="125044"/>
                    </a:cubicBezTo>
                    <a:cubicBezTo>
                      <a:pt x="71064" y="139927"/>
                      <a:pt x="58801" y="150304"/>
                      <a:pt x="41227" y="150304"/>
                    </a:cubicBezTo>
                    <a:cubicBezTo>
                      <a:pt x="31060" y="150304"/>
                      <a:pt x="20579" y="147578"/>
                      <a:pt x="11739" y="142757"/>
                    </a:cubicBezTo>
                    <a:lnTo>
                      <a:pt x="9084" y="150164"/>
                    </a:lnTo>
                    <a:cubicBezTo>
                      <a:pt x="16456" y="154462"/>
                      <a:pt x="27671" y="157361"/>
                      <a:pt x="38013" y="157536"/>
                    </a:cubicBezTo>
                    <a:lnTo>
                      <a:pt x="41751" y="157606"/>
                    </a:lnTo>
                    <a:lnTo>
                      <a:pt x="41751" y="179652"/>
                    </a:lnTo>
                    <a:close/>
                  </a:path>
                </a:pathLst>
              </a:custGeom>
              <a:solidFill>
                <a:srgbClr val="A9B4EB"/>
              </a:solidFill>
              <a:ln w="3494" cap="flat">
                <a:noFill/>
                <a:prstDash val="solid"/>
                <a:miter/>
              </a:ln>
            </p:spPr>
            <p:txBody>
              <a:bodyPr rtlCol="0" anchor="ctr"/>
              <a:lstStyle/>
              <a:p>
                <a:endParaRPr lang="en-US"/>
              </a:p>
            </p:txBody>
          </p:sp>
        </p:grpSp>
        <p:grpSp>
          <p:nvGrpSpPr>
            <p:cNvPr id="149" name="图形 11">
              <a:extLst>
                <a:ext uri="{FF2B5EF4-FFF2-40B4-BE49-F238E27FC236}">
                  <a16:creationId xmlns:a16="http://schemas.microsoft.com/office/drawing/2014/main" id="{49FE601F-6B82-E6A3-67CF-E3B50B50ADCB}"/>
                </a:ext>
              </a:extLst>
            </p:cNvPr>
            <p:cNvGrpSpPr/>
            <p:nvPr/>
          </p:nvGrpSpPr>
          <p:grpSpPr>
            <a:xfrm>
              <a:off x="-598677" y="4231352"/>
              <a:ext cx="195679" cy="195645"/>
              <a:chOff x="6093613" y="2779376"/>
              <a:chExt cx="204737" cy="204702"/>
            </a:xfrm>
            <a:solidFill>
              <a:srgbClr val="A9B4EB"/>
            </a:solidFill>
          </p:grpSpPr>
          <p:sp>
            <p:nvSpPr>
              <p:cNvPr id="283" name="任意多边形: 形状 282">
                <a:extLst>
                  <a:ext uri="{FF2B5EF4-FFF2-40B4-BE49-F238E27FC236}">
                    <a16:creationId xmlns:a16="http://schemas.microsoft.com/office/drawing/2014/main" id="{1341535F-6623-16D6-5A09-615EB78B3634}"/>
                  </a:ext>
                </a:extLst>
              </p:cNvPr>
              <p:cNvSpPr/>
              <p:nvPr/>
            </p:nvSpPr>
            <p:spPr>
              <a:xfrm>
                <a:off x="6093613" y="2779376"/>
                <a:ext cx="204737" cy="204702"/>
              </a:xfrm>
              <a:custGeom>
                <a:avLst/>
                <a:gdLst>
                  <a:gd name="connsiteX0" fmla="*/ 102369 w 204737"/>
                  <a:gd name="connsiteY0" fmla="*/ 204702 h 204702"/>
                  <a:gd name="connsiteX1" fmla="*/ 0 w 204737"/>
                  <a:gd name="connsiteY1" fmla="*/ 102334 h 204702"/>
                  <a:gd name="connsiteX2" fmla="*/ 102369 w 204737"/>
                  <a:gd name="connsiteY2" fmla="*/ 0 h 204702"/>
                  <a:gd name="connsiteX3" fmla="*/ 204737 w 204737"/>
                  <a:gd name="connsiteY3" fmla="*/ 102334 h 204702"/>
                  <a:gd name="connsiteX4" fmla="*/ 102369 w 204737"/>
                  <a:gd name="connsiteY4" fmla="*/ 204702 h 204702"/>
                  <a:gd name="connsiteX5" fmla="*/ 102369 w 204737"/>
                  <a:gd name="connsiteY5" fmla="*/ 7616 h 204702"/>
                  <a:gd name="connsiteX6" fmla="*/ 7651 w 204737"/>
                  <a:gd name="connsiteY6" fmla="*/ 102334 h 204702"/>
                  <a:gd name="connsiteX7" fmla="*/ 102369 w 204737"/>
                  <a:gd name="connsiteY7" fmla="*/ 197051 h 204702"/>
                  <a:gd name="connsiteX8" fmla="*/ 197086 w 204737"/>
                  <a:gd name="connsiteY8" fmla="*/ 102334 h 204702"/>
                  <a:gd name="connsiteX9" fmla="*/ 102369 w 204737"/>
                  <a:gd name="connsiteY9" fmla="*/ 7616 h 20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37" h="204702">
                    <a:moveTo>
                      <a:pt x="102369" y="204702"/>
                    </a:moveTo>
                    <a:cubicBezTo>
                      <a:pt x="45944" y="204702"/>
                      <a:pt x="0" y="158794"/>
                      <a:pt x="0" y="102334"/>
                    </a:cubicBezTo>
                    <a:cubicBezTo>
                      <a:pt x="0" y="45909"/>
                      <a:pt x="45909" y="0"/>
                      <a:pt x="102369" y="0"/>
                    </a:cubicBezTo>
                    <a:cubicBezTo>
                      <a:pt x="158794" y="0"/>
                      <a:pt x="204737" y="45909"/>
                      <a:pt x="204737" y="102334"/>
                    </a:cubicBezTo>
                    <a:cubicBezTo>
                      <a:pt x="204702" y="158759"/>
                      <a:pt x="158794" y="204702"/>
                      <a:pt x="102369" y="204702"/>
                    </a:cubicBezTo>
                    <a:close/>
                    <a:moveTo>
                      <a:pt x="102369" y="7616"/>
                    </a:moveTo>
                    <a:cubicBezTo>
                      <a:pt x="50136" y="7616"/>
                      <a:pt x="7651" y="50101"/>
                      <a:pt x="7651" y="102334"/>
                    </a:cubicBezTo>
                    <a:cubicBezTo>
                      <a:pt x="7651" y="154566"/>
                      <a:pt x="50136" y="197051"/>
                      <a:pt x="102369" y="197051"/>
                    </a:cubicBezTo>
                    <a:cubicBezTo>
                      <a:pt x="154601" y="197051"/>
                      <a:pt x="197086" y="154566"/>
                      <a:pt x="197086" y="102334"/>
                    </a:cubicBezTo>
                    <a:cubicBezTo>
                      <a:pt x="197086" y="50101"/>
                      <a:pt x="154601" y="7616"/>
                      <a:pt x="102369" y="7616"/>
                    </a:cubicBezTo>
                    <a:close/>
                  </a:path>
                </a:pathLst>
              </a:custGeom>
              <a:solidFill>
                <a:srgbClr val="A9B4EB"/>
              </a:solidFill>
              <a:ln w="3494" cap="flat">
                <a:noFill/>
                <a:prstDash val="solid"/>
                <a:miter/>
              </a:ln>
            </p:spPr>
            <p:txBody>
              <a:bodyPr rtlCol="0" anchor="ctr"/>
              <a:lstStyle/>
              <a:p>
                <a:endParaRPr lang="en-US"/>
              </a:p>
            </p:txBody>
          </p:sp>
          <p:sp>
            <p:nvSpPr>
              <p:cNvPr id="284" name="任意多边形: 形状 283">
                <a:extLst>
                  <a:ext uri="{FF2B5EF4-FFF2-40B4-BE49-F238E27FC236}">
                    <a16:creationId xmlns:a16="http://schemas.microsoft.com/office/drawing/2014/main" id="{A55E7FE8-4336-2396-A797-FCC65F306168}"/>
                  </a:ext>
                </a:extLst>
              </p:cNvPr>
              <p:cNvSpPr/>
              <p:nvPr/>
            </p:nvSpPr>
            <p:spPr>
              <a:xfrm>
                <a:off x="6118465" y="2825331"/>
                <a:ext cx="150386" cy="120001"/>
              </a:xfrm>
              <a:custGeom>
                <a:avLst/>
                <a:gdLst>
                  <a:gd name="connsiteX0" fmla="*/ 61760 w 150386"/>
                  <a:gd name="connsiteY0" fmla="*/ 120001 h 120001"/>
                  <a:gd name="connsiteX1" fmla="*/ 59279 w 150386"/>
                  <a:gd name="connsiteY1" fmla="*/ 119757 h 120001"/>
                  <a:gd name="connsiteX2" fmla="*/ 59279 w 150386"/>
                  <a:gd name="connsiteY2" fmla="*/ 119757 h 120001"/>
                  <a:gd name="connsiteX3" fmla="*/ 52012 w 150386"/>
                  <a:gd name="connsiteY3" fmla="*/ 115599 h 120001"/>
                  <a:gd name="connsiteX4" fmla="*/ 3274 w 150386"/>
                  <a:gd name="connsiteY4" fmla="*/ 60641 h 120001"/>
                  <a:gd name="connsiteX5" fmla="*/ 24 w 150386"/>
                  <a:gd name="connsiteY5" fmla="*/ 51208 h 120001"/>
                  <a:gd name="connsiteX6" fmla="*/ 4392 w 150386"/>
                  <a:gd name="connsiteY6" fmla="*/ 42264 h 120001"/>
                  <a:gd name="connsiteX7" fmla="*/ 22734 w 150386"/>
                  <a:gd name="connsiteY7" fmla="*/ 43417 h 120001"/>
                  <a:gd name="connsiteX8" fmla="*/ 61271 w 150386"/>
                  <a:gd name="connsiteY8" fmla="*/ 86810 h 120001"/>
                  <a:gd name="connsiteX9" fmla="*/ 127269 w 150386"/>
                  <a:gd name="connsiteY9" fmla="*/ 4845 h 120001"/>
                  <a:gd name="connsiteX10" fmla="*/ 145541 w 150386"/>
                  <a:gd name="connsiteY10" fmla="*/ 2854 h 120001"/>
                  <a:gd name="connsiteX11" fmla="*/ 147533 w 150386"/>
                  <a:gd name="connsiteY11" fmla="*/ 21126 h 120001"/>
                  <a:gd name="connsiteX12" fmla="*/ 71892 w 150386"/>
                  <a:gd name="connsiteY12" fmla="*/ 115075 h 120001"/>
                  <a:gd name="connsiteX13" fmla="*/ 62039 w 150386"/>
                  <a:gd name="connsiteY13" fmla="*/ 119931 h 120001"/>
                  <a:gd name="connsiteX14" fmla="*/ 61760 w 150386"/>
                  <a:gd name="connsiteY14" fmla="*/ 120001 h 120001"/>
                  <a:gd name="connsiteX15" fmla="*/ 12986 w 150386"/>
                  <a:gd name="connsiteY15" fmla="*/ 46666 h 120001"/>
                  <a:gd name="connsiteX16" fmla="*/ 9423 w 150386"/>
                  <a:gd name="connsiteY16" fmla="*/ 47994 h 120001"/>
                  <a:gd name="connsiteX17" fmla="*/ 7606 w 150386"/>
                  <a:gd name="connsiteY17" fmla="*/ 51697 h 120001"/>
                  <a:gd name="connsiteX18" fmla="*/ 8933 w 150386"/>
                  <a:gd name="connsiteY18" fmla="*/ 55575 h 120001"/>
                  <a:gd name="connsiteX19" fmla="*/ 57672 w 150386"/>
                  <a:gd name="connsiteY19" fmla="*/ 110533 h 120001"/>
                  <a:gd name="connsiteX20" fmla="*/ 60677 w 150386"/>
                  <a:gd name="connsiteY20" fmla="*/ 112280 h 120001"/>
                  <a:gd name="connsiteX21" fmla="*/ 60677 w 150386"/>
                  <a:gd name="connsiteY21" fmla="*/ 112280 h 120001"/>
                  <a:gd name="connsiteX22" fmla="*/ 61830 w 150386"/>
                  <a:gd name="connsiteY22" fmla="*/ 112385 h 120001"/>
                  <a:gd name="connsiteX23" fmla="*/ 65883 w 150386"/>
                  <a:gd name="connsiteY23" fmla="*/ 110393 h 120001"/>
                  <a:gd name="connsiteX24" fmla="*/ 141524 w 150386"/>
                  <a:gd name="connsiteY24" fmla="*/ 16445 h 120001"/>
                  <a:gd name="connsiteX25" fmla="*/ 140720 w 150386"/>
                  <a:gd name="connsiteY25" fmla="*/ 8898 h 120001"/>
                  <a:gd name="connsiteX26" fmla="*/ 133173 w 150386"/>
                  <a:gd name="connsiteY26" fmla="*/ 9702 h 120001"/>
                  <a:gd name="connsiteX27" fmla="*/ 61515 w 150386"/>
                  <a:gd name="connsiteY27" fmla="*/ 98689 h 120001"/>
                  <a:gd name="connsiteX28" fmla="*/ 16969 w 150386"/>
                  <a:gd name="connsiteY28" fmla="*/ 48553 h 120001"/>
                  <a:gd name="connsiteX29" fmla="*/ 12986 w 150386"/>
                  <a:gd name="connsiteY29" fmla="*/ 46666 h 1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0386" h="120001">
                    <a:moveTo>
                      <a:pt x="61760" y="120001"/>
                    </a:moveTo>
                    <a:cubicBezTo>
                      <a:pt x="60921" y="120001"/>
                      <a:pt x="60083" y="119931"/>
                      <a:pt x="59279" y="119757"/>
                    </a:cubicBezTo>
                    <a:lnTo>
                      <a:pt x="59279" y="119757"/>
                    </a:lnTo>
                    <a:cubicBezTo>
                      <a:pt x="56484" y="119198"/>
                      <a:pt x="53899" y="117730"/>
                      <a:pt x="52012" y="115599"/>
                    </a:cubicBezTo>
                    <a:lnTo>
                      <a:pt x="3274" y="60641"/>
                    </a:lnTo>
                    <a:cubicBezTo>
                      <a:pt x="968" y="58021"/>
                      <a:pt x="-185" y="54667"/>
                      <a:pt x="24" y="51208"/>
                    </a:cubicBezTo>
                    <a:cubicBezTo>
                      <a:pt x="234" y="47749"/>
                      <a:pt x="1806" y="44570"/>
                      <a:pt x="4392" y="42264"/>
                    </a:cubicBezTo>
                    <a:cubicBezTo>
                      <a:pt x="9772" y="37512"/>
                      <a:pt x="18017" y="38036"/>
                      <a:pt x="22734" y="43417"/>
                    </a:cubicBezTo>
                    <a:lnTo>
                      <a:pt x="61271" y="86810"/>
                    </a:lnTo>
                    <a:lnTo>
                      <a:pt x="127269" y="4845"/>
                    </a:lnTo>
                    <a:cubicBezTo>
                      <a:pt x="131776" y="-745"/>
                      <a:pt x="139986" y="-1618"/>
                      <a:pt x="145541" y="2854"/>
                    </a:cubicBezTo>
                    <a:cubicBezTo>
                      <a:pt x="151132" y="7361"/>
                      <a:pt x="152005" y="15571"/>
                      <a:pt x="147533" y="21126"/>
                    </a:cubicBezTo>
                    <a:lnTo>
                      <a:pt x="71892" y="115075"/>
                    </a:lnTo>
                    <a:cubicBezTo>
                      <a:pt x="69481" y="118080"/>
                      <a:pt x="65883" y="119827"/>
                      <a:pt x="62039" y="119931"/>
                    </a:cubicBezTo>
                    <a:cubicBezTo>
                      <a:pt x="61935" y="120001"/>
                      <a:pt x="61830" y="120001"/>
                      <a:pt x="61760" y="120001"/>
                    </a:cubicBezTo>
                    <a:close/>
                    <a:moveTo>
                      <a:pt x="12986" y="46666"/>
                    </a:moveTo>
                    <a:cubicBezTo>
                      <a:pt x="11728" y="46666"/>
                      <a:pt x="10471" y="47120"/>
                      <a:pt x="9423" y="47994"/>
                    </a:cubicBezTo>
                    <a:cubicBezTo>
                      <a:pt x="8339" y="48937"/>
                      <a:pt x="7711" y="50265"/>
                      <a:pt x="7606" y="51697"/>
                    </a:cubicBezTo>
                    <a:cubicBezTo>
                      <a:pt x="7501" y="53130"/>
                      <a:pt x="7990" y="54527"/>
                      <a:pt x="8933" y="55575"/>
                    </a:cubicBezTo>
                    <a:lnTo>
                      <a:pt x="57672" y="110533"/>
                    </a:lnTo>
                    <a:cubicBezTo>
                      <a:pt x="58476" y="111441"/>
                      <a:pt x="59524" y="112035"/>
                      <a:pt x="60677" y="112280"/>
                    </a:cubicBezTo>
                    <a:lnTo>
                      <a:pt x="60677" y="112280"/>
                    </a:lnTo>
                    <a:cubicBezTo>
                      <a:pt x="61061" y="112350"/>
                      <a:pt x="61410" y="112350"/>
                      <a:pt x="61830" y="112385"/>
                    </a:cubicBezTo>
                    <a:cubicBezTo>
                      <a:pt x="63402" y="112350"/>
                      <a:pt x="64904" y="111616"/>
                      <a:pt x="65883" y="110393"/>
                    </a:cubicBezTo>
                    <a:lnTo>
                      <a:pt x="141524" y="16445"/>
                    </a:lnTo>
                    <a:cubicBezTo>
                      <a:pt x="143375" y="14139"/>
                      <a:pt x="143026" y="10750"/>
                      <a:pt x="140720" y="8898"/>
                    </a:cubicBezTo>
                    <a:cubicBezTo>
                      <a:pt x="138414" y="7046"/>
                      <a:pt x="135025" y="7396"/>
                      <a:pt x="133173" y="9702"/>
                    </a:cubicBezTo>
                    <a:lnTo>
                      <a:pt x="61515" y="98689"/>
                    </a:lnTo>
                    <a:lnTo>
                      <a:pt x="16969" y="48553"/>
                    </a:lnTo>
                    <a:cubicBezTo>
                      <a:pt x="15991" y="47295"/>
                      <a:pt x="14489" y="46666"/>
                      <a:pt x="12986" y="46666"/>
                    </a:cubicBezTo>
                    <a:close/>
                  </a:path>
                </a:pathLst>
              </a:custGeom>
              <a:solidFill>
                <a:srgbClr val="A9B4EB"/>
              </a:solidFill>
              <a:ln w="3494" cap="flat">
                <a:noFill/>
                <a:prstDash val="solid"/>
                <a:miter/>
              </a:ln>
            </p:spPr>
            <p:txBody>
              <a:bodyPr rtlCol="0" anchor="ctr"/>
              <a:lstStyle/>
              <a:p>
                <a:endParaRPr lang="en-US"/>
              </a:p>
            </p:txBody>
          </p:sp>
        </p:grpSp>
        <p:grpSp>
          <p:nvGrpSpPr>
            <p:cNvPr id="152" name="图形 11">
              <a:extLst>
                <a:ext uri="{FF2B5EF4-FFF2-40B4-BE49-F238E27FC236}">
                  <a16:creationId xmlns:a16="http://schemas.microsoft.com/office/drawing/2014/main" id="{973761B3-FDF8-C7BA-6619-7745320EFA4D}"/>
                </a:ext>
              </a:extLst>
            </p:cNvPr>
            <p:cNvGrpSpPr/>
            <p:nvPr/>
          </p:nvGrpSpPr>
          <p:grpSpPr>
            <a:xfrm>
              <a:off x="3877157" y="2581107"/>
              <a:ext cx="197515" cy="215947"/>
              <a:chOff x="10776645" y="1052736"/>
              <a:chExt cx="206658" cy="225944"/>
            </a:xfrm>
            <a:solidFill>
              <a:srgbClr val="A9B4EB"/>
            </a:solidFill>
          </p:grpSpPr>
          <p:sp>
            <p:nvSpPr>
              <p:cNvPr id="281" name="任意多边形: 形状 280">
                <a:extLst>
                  <a:ext uri="{FF2B5EF4-FFF2-40B4-BE49-F238E27FC236}">
                    <a16:creationId xmlns:a16="http://schemas.microsoft.com/office/drawing/2014/main" id="{36B911C4-9F3E-28B6-9D7C-A9EC97059D09}"/>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solidFill>
                <a:srgbClr val="A9B4EB"/>
              </a:solidFill>
              <a:ln w="3494" cap="flat">
                <a:noFill/>
                <a:prstDash val="solid"/>
                <a:miter/>
              </a:ln>
            </p:spPr>
            <p:txBody>
              <a:bodyPr rtlCol="0" anchor="ctr"/>
              <a:lstStyle/>
              <a:p>
                <a:endParaRPr lang="en-US"/>
              </a:p>
            </p:txBody>
          </p:sp>
          <p:sp>
            <p:nvSpPr>
              <p:cNvPr id="282" name="任意多边形: 形状 281">
                <a:extLst>
                  <a:ext uri="{FF2B5EF4-FFF2-40B4-BE49-F238E27FC236}">
                    <a16:creationId xmlns:a16="http://schemas.microsoft.com/office/drawing/2014/main" id="{9FFDA1BB-3910-9C94-62B3-2BBAD21DE683}"/>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solidFill>
                <a:srgbClr val="A9B4EB"/>
              </a:solidFill>
              <a:ln w="3494" cap="flat">
                <a:noFill/>
                <a:prstDash val="solid"/>
                <a:miter/>
              </a:ln>
            </p:spPr>
            <p:txBody>
              <a:bodyPr rtlCol="0" anchor="ctr"/>
              <a:lstStyle/>
              <a:p>
                <a:endParaRPr lang="en-US"/>
              </a:p>
            </p:txBody>
          </p:sp>
        </p:grpSp>
        <p:sp>
          <p:nvSpPr>
            <p:cNvPr id="153" name="任意多边形: 形状 152">
              <a:extLst>
                <a:ext uri="{FF2B5EF4-FFF2-40B4-BE49-F238E27FC236}">
                  <a16:creationId xmlns:a16="http://schemas.microsoft.com/office/drawing/2014/main" id="{7EE1B28B-38FB-9DD9-2CB2-0787F1E95501}"/>
                </a:ext>
              </a:extLst>
            </p:cNvPr>
            <p:cNvSpPr/>
            <p:nvPr/>
          </p:nvSpPr>
          <p:spPr>
            <a:xfrm>
              <a:off x="2175836" y="2744462"/>
              <a:ext cx="238536" cy="227969"/>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rgbClr val="A9B4EB"/>
            </a:solidFill>
            <a:ln w="3494" cap="flat">
              <a:noFill/>
              <a:prstDash val="solid"/>
              <a:miter/>
            </a:ln>
          </p:spPr>
          <p:txBody>
            <a:bodyPr rtlCol="0" anchor="ctr"/>
            <a:lstStyle/>
            <a:p>
              <a:endParaRPr lang="en-US"/>
            </a:p>
          </p:txBody>
        </p:sp>
        <p:grpSp>
          <p:nvGrpSpPr>
            <p:cNvPr id="155" name="图形 11">
              <a:extLst>
                <a:ext uri="{FF2B5EF4-FFF2-40B4-BE49-F238E27FC236}">
                  <a16:creationId xmlns:a16="http://schemas.microsoft.com/office/drawing/2014/main" id="{EE9C3588-7C54-CA27-7F12-3BE7AB221DED}"/>
                </a:ext>
              </a:extLst>
            </p:cNvPr>
            <p:cNvGrpSpPr/>
            <p:nvPr/>
          </p:nvGrpSpPr>
          <p:grpSpPr>
            <a:xfrm>
              <a:off x="919937" y="2733909"/>
              <a:ext cx="595918" cy="160483"/>
              <a:chOff x="7682528" y="1212612"/>
              <a:chExt cx="623505" cy="167912"/>
            </a:xfrm>
            <a:solidFill>
              <a:srgbClr val="D1D6FF"/>
            </a:solidFill>
          </p:grpSpPr>
          <p:sp>
            <p:nvSpPr>
              <p:cNvPr id="189" name="任意多边形: 形状 188">
                <a:extLst>
                  <a:ext uri="{FF2B5EF4-FFF2-40B4-BE49-F238E27FC236}">
                    <a16:creationId xmlns:a16="http://schemas.microsoft.com/office/drawing/2014/main" id="{F46A3D20-FEA1-306A-7633-7CBC87728C55}"/>
                  </a:ext>
                </a:extLst>
              </p:cNvPr>
              <p:cNvSpPr/>
              <p:nvPr/>
            </p:nvSpPr>
            <p:spPr>
              <a:xfrm>
                <a:off x="7682528"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91" name="任意多边形: 形状 190">
                <a:extLst>
                  <a:ext uri="{FF2B5EF4-FFF2-40B4-BE49-F238E27FC236}">
                    <a16:creationId xmlns:a16="http://schemas.microsoft.com/office/drawing/2014/main" id="{576444FF-3F28-DC49-B7D7-6B26D36DE250}"/>
                  </a:ext>
                </a:extLst>
              </p:cNvPr>
              <p:cNvSpPr/>
              <p:nvPr/>
            </p:nvSpPr>
            <p:spPr>
              <a:xfrm>
                <a:off x="7796426"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33" name="任意多边形: 形状 232">
                <a:extLst>
                  <a:ext uri="{FF2B5EF4-FFF2-40B4-BE49-F238E27FC236}">
                    <a16:creationId xmlns:a16="http://schemas.microsoft.com/office/drawing/2014/main" id="{480E7852-6AFF-9ED5-06C3-45B33AF214FD}"/>
                  </a:ext>
                </a:extLst>
              </p:cNvPr>
              <p:cNvSpPr/>
              <p:nvPr/>
            </p:nvSpPr>
            <p:spPr>
              <a:xfrm>
                <a:off x="7910324"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34" name="任意多边形: 形状 233">
                <a:extLst>
                  <a:ext uri="{FF2B5EF4-FFF2-40B4-BE49-F238E27FC236}">
                    <a16:creationId xmlns:a16="http://schemas.microsoft.com/office/drawing/2014/main" id="{75D58B54-1A1C-9760-19A4-7B3A85101884}"/>
                  </a:ext>
                </a:extLst>
              </p:cNvPr>
              <p:cNvSpPr/>
              <p:nvPr/>
            </p:nvSpPr>
            <p:spPr>
              <a:xfrm>
                <a:off x="8024222"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35" name="任意多边形: 形状 234">
                <a:extLst>
                  <a:ext uri="{FF2B5EF4-FFF2-40B4-BE49-F238E27FC236}">
                    <a16:creationId xmlns:a16="http://schemas.microsoft.com/office/drawing/2014/main" id="{1D9F9806-1D7F-E415-9AA1-D6A64F4D1042}"/>
                  </a:ext>
                </a:extLst>
              </p:cNvPr>
              <p:cNvSpPr/>
              <p:nvPr/>
            </p:nvSpPr>
            <p:spPr>
              <a:xfrm>
                <a:off x="8138120"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36" name="任意多边形: 形状 235">
                <a:extLst>
                  <a:ext uri="{FF2B5EF4-FFF2-40B4-BE49-F238E27FC236}">
                    <a16:creationId xmlns:a16="http://schemas.microsoft.com/office/drawing/2014/main" id="{265A33EB-8F91-5B92-A63B-B0DC2C8BEE07}"/>
                  </a:ext>
                </a:extLst>
              </p:cNvPr>
              <p:cNvSpPr/>
              <p:nvPr/>
            </p:nvSpPr>
            <p:spPr>
              <a:xfrm>
                <a:off x="8252019"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37" name="任意多边形: 形状 236">
                <a:extLst>
                  <a:ext uri="{FF2B5EF4-FFF2-40B4-BE49-F238E27FC236}">
                    <a16:creationId xmlns:a16="http://schemas.microsoft.com/office/drawing/2014/main" id="{3816AFCB-E0F9-4663-ACF2-D4727986FEB2}"/>
                  </a:ext>
                </a:extLst>
              </p:cNvPr>
              <p:cNvSpPr/>
              <p:nvPr/>
            </p:nvSpPr>
            <p:spPr>
              <a:xfrm>
                <a:off x="7682528"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38" name="任意多边形: 形状 237">
                <a:extLst>
                  <a:ext uri="{FF2B5EF4-FFF2-40B4-BE49-F238E27FC236}">
                    <a16:creationId xmlns:a16="http://schemas.microsoft.com/office/drawing/2014/main" id="{292001BB-51CB-EA14-F8BF-4ABC87380798}"/>
                  </a:ext>
                </a:extLst>
              </p:cNvPr>
              <p:cNvSpPr/>
              <p:nvPr/>
            </p:nvSpPr>
            <p:spPr>
              <a:xfrm>
                <a:off x="7796426"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39" name="任意多边形: 形状 238">
                <a:extLst>
                  <a:ext uri="{FF2B5EF4-FFF2-40B4-BE49-F238E27FC236}">
                    <a16:creationId xmlns:a16="http://schemas.microsoft.com/office/drawing/2014/main" id="{0D3CB0DE-507B-C969-5A7C-BB6715273EEA}"/>
                  </a:ext>
                </a:extLst>
              </p:cNvPr>
              <p:cNvSpPr/>
              <p:nvPr/>
            </p:nvSpPr>
            <p:spPr>
              <a:xfrm>
                <a:off x="7910324"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40" name="任意多边形: 形状 239">
                <a:extLst>
                  <a:ext uri="{FF2B5EF4-FFF2-40B4-BE49-F238E27FC236}">
                    <a16:creationId xmlns:a16="http://schemas.microsoft.com/office/drawing/2014/main" id="{12597005-DCA4-FEE5-5690-37D51AAFB004}"/>
                  </a:ext>
                </a:extLst>
              </p:cNvPr>
              <p:cNvSpPr/>
              <p:nvPr/>
            </p:nvSpPr>
            <p:spPr>
              <a:xfrm>
                <a:off x="8024222"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41" name="任意多边形: 形状 240">
                <a:extLst>
                  <a:ext uri="{FF2B5EF4-FFF2-40B4-BE49-F238E27FC236}">
                    <a16:creationId xmlns:a16="http://schemas.microsoft.com/office/drawing/2014/main" id="{67EDF7A0-BD82-2AE9-E36D-C546CCFC94AD}"/>
                  </a:ext>
                </a:extLst>
              </p:cNvPr>
              <p:cNvSpPr/>
              <p:nvPr/>
            </p:nvSpPr>
            <p:spPr>
              <a:xfrm>
                <a:off x="8138120"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42" name="任意多边形: 形状 241">
                <a:extLst>
                  <a:ext uri="{FF2B5EF4-FFF2-40B4-BE49-F238E27FC236}">
                    <a16:creationId xmlns:a16="http://schemas.microsoft.com/office/drawing/2014/main" id="{831EE025-DA19-278D-6DED-EAAC5907050E}"/>
                  </a:ext>
                </a:extLst>
              </p:cNvPr>
              <p:cNvSpPr/>
              <p:nvPr/>
            </p:nvSpPr>
            <p:spPr>
              <a:xfrm>
                <a:off x="8252019"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grpSp>
        <p:grpSp>
          <p:nvGrpSpPr>
            <p:cNvPr id="156" name="图形 11">
              <a:extLst>
                <a:ext uri="{FF2B5EF4-FFF2-40B4-BE49-F238E27FC236}">
                  <a16:creationId xmlns:a16="http://schemas.microsoft.com/office/drawing/2014/main" id="{524AC107-AAFF-8095-F6EA-19DD0A77A71B}"/>
                </a:ext>
              </a:extLst>
            </p:cNvPr>
            <p:cNvGrpSpPr/>
            <p:nvPr/>
          </p:nvGrpSpPr>
          <p:grpSpPr>
            <a:xfrm>
              <a:off x="4924806" y="3944880"/>
              <a:ext cx="487060" cy="477142"/>
              <a:chOff x="11872793" y="2479642"/>
              <a:chExt cx="509607" cy="499230"/>
            </a:xfrm>
            <a:solidFill>
              <a:srgbClr val="D1D6FF"/>
            </a:solidFill>
          </p:grpSpPr>
          <p:grpSp>
            <p:nvGrpSpPr>
              <p:cNvPr id="157" name="图形 11">
                <a:extLst>
                  <a:ext uri="{FF2B5EF4-FFF2-40B4-BE49-F238E27FC236}">
                    <a16:creationId xmlns:a16="http://schemas.microsoft.com/office/drawing/2014/main" id="{FFC1875A-80C0-500F-BB4E-926F60067B4B}"/>
                  </a:ext>
                </a:extLst>
              </p:cNvPr>
              <p:cNvGrpSpPr/>
              <p:nvPr/>
            </p:nvGrpSpPr>
            <p:grpSpPr>
              <a:xfrm>
                <a:off x="11872793" y="2479642"/>
                <a:ext cx="509607" cy="167912"/>
                <a:chOff x="11872793" y="2479642"/>
                <a:chExt cx="509607" cy="167912"/>
              </a:xfrm>
              <a:solidFill>
                <a:srgbClr val="D1D6FF"/>
              </a:solidFill>
            </p:grpSpPr>
            <p:sp>
              <p:nvSpPr>
                <p:cNvPr id="174" name="任意多边形: 形状 173">
                  <a:extLst>
                    <a:ext uri="{FF2B5EF4-FFF2-40B4-BE49-F238E27FC236}">
                      <a16:creationId xmlns:a16="http://schemas.microsoft.com/office/drawing/2014/main" id="{896C1FF4-529A-3355-A86B-8FBD4F927934}"/>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75" name="任意多边形: 形状 174">
                  <a:extLst>
                    <a:ext uri="{FF2B5EF4-FFF2-40B4-BE49-F238E27FC236}">
                      <a16:creationId xmlns:a16="http://schemas.microsoft.com/office/drawing/2014/main" id="{4D11FEDA-9ECE-7A23-6639-942596B14BC8}"/>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76" name="任意多边形: 形状 175">
                  <a:extLst>
                    <a:ext uri="{FF2B5EF4-FFF2-40B4-BE49-F238E27FC236}">
                      <a16:creationId xmlns:a16="http://schemas.microsoft.com/office/drawing/2014/main" id="{C7AE1EA8-4316-62C3-5B16-7280DB6FE03C}"/>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177" name="任意多边形: 形状 176">
                  <a:extLst>
                    <a:ext uri="{FF2B5EF4-FFF2-40B4-BE49-F238E27FC236}">
                      <a16:creationId xmlns:a16="http://schemas.microsoft.com/office/drawing/2014/main" id="{09DCB248-33E6-52B0-E961-918F723790A6}"/>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78" name="任意多边形: 形状 177">
                  <a:extLst>
                    <a:ext uri="{FF2B5EF4-FFF2-40B4-BE49-F238E27FC236}">
                      <a16:creationId xmlns:a16="http://schemas.microsoft.com/office/drawing/2014/main" id="{C7616ED6-9478-C6A5-A6B2-F68C5B4214A4}"/>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79" name="任意多边形: 形状 178">
                  <a:extLst>
                    <a:ext uri="{FF2B5EF4-FFF2-40B4-BE49-F238E27FC236}">
                      <a16:creationId xmlns:a16="http://schemas.microsoft.com/office/drawing/2014/main" id="{6E306F5A-8255-02B9-A916-204D1EA0D82F}"/>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180" name="任意多边形: 形状 179">
                  <a:extLst>
                    <a:ext uri="{FF2B5EF4-FFF2-40B4-BE49-F238E27FC236}">
                      <a16:creationId xmlns:a16="http://schemas.microsoft.com/office/drawing/2014/main" id="{0FD8AFA4-3D42-7555-675B-48B2C58BE9AC}"/>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181" name="任意多边形: 形状 180">
                  <a:extLst>
                    <a:ext uri="{FF2B5EF4-FFF2-40B4-BE49-F238E27FC236}">
                      <a16:creationId xmlns:a16="http://schemas.microsoft.com/office/drawing/2014/main" id="{738A03F0-5877-FEFB-3790-848899D58528}"/>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lstStyle/>
                <a:p>
                  <a:endParaRPr lang="en-US"/>
                </a:p>
              </p:txBody>
            </p:sp>
            <p:sp>
              <p:nvSpPr>
                <p:cNvPr id="184" name="任意多边形: 形状 183">
                  <a:extLst>
                    <a:ext uri="{FF2B5EF4-FFF2-40B4-BE49-F238E27FC236}">
                      <a16:creationId xmlns:a16="http://schemas.microsoft.com/office/drawing/2014/main" id="{212B5001-79C9-2FF2-2324-99DABA30B2B0}"/>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188" name="任意多边形: 形状 187">
                  <a:extLst>
                    <a:ext uri="{FF2B5EF4-FFF2-40B4-BE49-F238E27FC236}">
                      <a16:creationId xmlns:a16="http://schemas.microsoft.com/office/drawing/2014/main" id="{19D8D61A-D1DA-F5F8-807D-2DF4CF5DE8F7}"/>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grpSp>
          <p:grpSp>
            <p:nvGrpSpPr>
              <p:cNvPr id="158" name="图形 11">
                <a:extLst>
                  <a:ext uri="{FF2B5EF4-FFF2-40B4-BE49-F238E27FC236}">
                    <a16:creationId xmlns:a16="http://schemas.microsoft.com/office/drawing/2014/main" id="{FE8C8967-FC95-EF33-130B-F856A91C3452}"/>
                  </a:ext>
                </a:extLst>
              </p:cNvPr>
              <p:cNvGrpSpPr/>
              <p:nvPr/>
            </p:nvGrpSpPr>
            <p:grpSpPr>
              <a:xfrm>
                <a:off x="11872793" y="2697062"/>
                <a:ext cx="509607" cy="281810"/>
                <a:chOff x="11872793" y="2697062"/>
                <a:chExt cx="509607" cy="281810"/>
              </a:xfrm>
              <a:solidFill>
                <a:srgbClr val="D1D6FF"/>
              </a:solidFill>
            </p:grpSpPr>
            <p:sp>
              <p:nvSpPr>
                <p:cNvPr id="159" name="任意多边形: 形状 158">
                  <a:extLst>
                    <a:ext uri="{FF2B5EF4-FFF2-40B4-BE49-F238E27FC236}">
                      <a16:creationId xmlns:a16="http://schemas.microsoft.com/office/drawing/2014/main" id="{65A5EB24-FC91-2848-BD2F-C073DA55AE11}"/>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160" name="任意多边形: 形状 159">
                  <a:extLst>
                    <a:ext uri="{FF2B5EF4-FFF2-40B4-BE49-F238E27FC236}">
                      <a16:creationId xmlns:a16="http://schemas.microsoft.com/office/drawing/2014/main" id="{5816154B-1F02-B8A9-310C-69E1AD723309}"/>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161" name="任意多边形: 形状 160">
                  <a:extLst>
                    <a:ext uri="{FF2B5EF4-FFF2-40B4-BE49-F238E27FC236}">
                      <a16:creationId xmlns:a16="http://schemas.microsoft.com/office/drawing/2014/main" id="{BF7B3179-12DA-A5BA-9427-5E18A1CCE1C1}"/>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lstStyle/>
                <a:p>
                  <a:endParaRPr lang="en-US"/>
                </a:p>
              </p:txBody>
            </p:sp>
            <p:sp>
              <p:nvSpPr>
                <p:cNvPr id="162" name="任意多边形: 形状 161">
                  <a:extLst>
                    <a:ext uri="{FF2B5EF4-FFF2-40B4-BE49-F238E27FC236}">
                      <a16:creationId xmlns:a16="http://schemas.microsoft.com/office/drawing/2014/main" id="{3A51F144-0ACE-7716-7716-19237589697C}"/>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163" name="任意多边形: 形状 162">
                  <a:extLst>
                    <a:ext uri="{FF2B5EF4-FFF2-40B4-BE49-F238E27FC236}">
                      <a16:creationId xmlns:a16="http://schemas.microsoft.com/office/drawing/2014/main" id="{52723F4E-A04E-AE0E-F749-982785C72239}"/>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164" name="任意多边形: 形状 163">
                  <a:extLst>
                    <a:ext uri="{FF2B5EF4-FFF2-40B4-BE49-F238E27FC236}">
                      <a16:creationId xmlns:a16="http://schemas.microsoft.com/office/drawing/2014/main" id="{16037BC7-45AE-C199-4925-8A3CF83D8B52}"/>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65" name="任意多边形: 形状 164">
                  <a:extLst>
                    <a:ext uri="{FF2B5EF4-FFF2-40B4-BE49-F238E27FC236}">
                      <a16:creationId xmlns:a16="http://schemas.microsoft.com/office/drawing/2014/main" id="{0764ED73-35C3-8796-1002-FD9F3DD80399}"/>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66" name="任意多边形: 形状 165">
                  <a:extLst>
                    <a:ext uri="{FF2B5EF4-FFF2-40B4-BE49-F238E27FC236}">
                      <a16:creationId xmlns:a16="http://schemas.microsoft.com/office/drawing/2014/main" id="{8E802BD4-E54F-3745-E31F-0BBA6929B879}"/>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167" name="任意多边形: 形状 166">
                  <a:extLst>
                    <a:ext uri="{FF2B5EF4-FFF2-40B4-BE49-F238E27FC236}">
                      <a16:creationId xmlns:a16="http://schemas.microsoft.com/office/drawing/2014/main" id="{77D4C536-2B55-2F70-A108-E56819513F10}"/>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68" name="任意多边形: 形状 167">
                  <a:extLst>
                    <a:ext uri="{FF2B5EF4-FFF2-40B4-BE49-F238E27FC236}">
                      <a16:creationId xmlns:a16="http://schemas.microsoft.com/office/drawing/2014/main" id="{25F91027-257B-B856-4F5E-F0E66CF98724}"/>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69" name="任意多边形: 形状 168">
                  <a:extLst>
                    <a:ext uri="{FF2B5EF4-FFF2-40B4-BE49-F238E27FC236}">
                      <a16:creationId xmlns:a16="http://schemas.microsoft.com/office/drawing/2014/main" id="{B3483A6C-6DC5-B237-64A7-A8AA338422D3}"/>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70" name="任意多边形: 形状 169">
                  <a:extLst>
                    <a:ext uri="{FF2B5EF4-FFF2-40B4-BE49-F238E27FC236}">
                      <a16:creationId xmlns:a16="http://schemas.microsoft.com/office/drawing/2014/main" id="{2ADA7BAD-7F2A-6AD1-FE92-375F60EAADB5}"/>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71" name="任意多边形: 形状 170">
                  <a:extLst>
                    <a:ext uri="{FF2B5EF4-FFF2-40B4-BE49-F238E27FC236}">
                      <a16:creationId xmlns:a16="http://schemas.microsoft.com/office/drawing/2014/main" id="{51934C96-F664-1C50-B1B6-A78920D62BA2}"/>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172" name="任意多边形: 形状 171">
                  <a:extLst>
                    <a:ext uri="{FF2B5EF4-FFF2-40B4-BE49-F238E27FC236}">
                      <a16:creationId xmlns:a16="http://schemas.microsoft.com/office/drawing/2014/main" id="{3943990E-33A5-8156-C69E-0756BD99DE18}"/>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173" name="任意多边形: 形状 172">
                  <a:extLst>
                    <a:ext uri="{FF2B5EF4-FFF2-40B4-BE49-F238E27FC236}">
                      <a16:creationId xmlns:a16="http://schemas.microsoft.com/office/drawing/2014/main" id="{4D6A1198-CAC6-8259-F861-418436E73A48}"/>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grpSp>
        </p:grpSp>
      </p:grpSp>
      <p:sp>
        <p:nvSpPr>
          <p:cNvPr id="19" name="文本框 18">
            <a:extLst>
              <a:ext uri="{FF2B5EF4-FFF2-40B4-BE49-F238E27FC236}">
                <a16:creationId xmlns:a16="http://schemas.microsoft.com/office/drawing/2014/main" id="{0D1F9DA0-E0FE-C483-38F2-CC69647FBBCB}"/>
              </a:ext>
            </a:extLst>
          </p:cNvPr>
          <p:cNvSpPr txBox="1"/>
          <p:nvPr/>
        </p:nvSpPr>
        <p:spPr>
          <a:xfrm>
            <a:off x="6120906" y="3355320"/>
            <a:ext cx="4185062" cy="707886"/>
          </a:xfrm>
          <a:prstGeom prst="rect">
            <a:avLst/>
          </a:prstGeom>
          <a:noFill/>
        </p:spPr>
        <p:txBody>
          <a:bodyPr wrap="square" rtlCol="0">
            <a:noAutofit/>
          </a:bodyPr>
          <a:lstStyle/>
          <a:p>
            <a:r>
              <a:rPr lang="zh-CN" altLang="en-US" sz="2000" dirty="0">
                <a:solidFill>
                  <a:schemeClr val="accent1"/>
                </a:solidFill>
                <a:latin typeface="+mj-ea"/>
                <a:ea typeface="+mj-ea"/>
              </a:rPr>
              <a:t>组合定价</a:t>
            </a:r>
            <a:endParaRPr lang="en-US" altLang="zh-CN" sz="2000" dirty="0">
              <a:solidFill>
                <a:schemeClr val="accent1"/>
              </a:solidFill>
              <a:latin typeface="+mj-ea"/>
              <a:ea typeface="+mj-ea"/>
            </a:endParaRPr>
          </a:p>
          <a:p>
            <a:r>
              <a:rPr lang="zh-CN" altLang="en-US" sz="2000" dirty="0">
                <a:solidFill>
                  <a:schemeClr val="accent1"/>
                </a:solidFill>
                <a:latin typeface="+mj-ea"/>
                <a:ea typeface="+mj-ea"/>
              </a:rPr>
              <a:t>提高转化率，获取更大空间</a:t>
            </a:r>
            <a:endParaRPr lang="en-US" sz="2000" dirty="0">
              <a:solidFill>
                <a:schemeClr val="accent1"/>
              </a:solidFill>
              <a:latin typeface="+mj-ea"/>
              <a:ea typeface="+mj-ea"/>
            </a:endParaRPr>
          </a:p>
        </p:txBody>
      </p:sp>
      <p:sp>
        <p:nvSpPr>
          <p:cNvPr id="20" name="文本框 19">
            <a:extLst>
              <a:ext uri="{FF2B5EF4-FFF2-40B4-BE49-F238E27FC236}">
                <a16:creationId xmlns:a16="http://schemas.microsoft.com/office/drawing/2014/main" id="{72A312AE-A199-74D2-B3A0-6563309C0B3E}"/>
              </a:ext>
            </a:extLst>
          </p:cNvPr>
          <p:cNvSpPr txBox="1"/>
          <p:nvPr/>
        </p:nvSpPr>
        <p:spPr>
          <a:xfrm>
            <a:off x="6120906" y="4061288"/>
            <a:ext cx="4941011" cy="1169551"/>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我们采用差别定价、顾客主导定价、低价策略、折扣定价四种形式，进行促销活动，来让平台上变现的部分得到更好的收益效果，反过来支撑平台的稳步运行。平台也能有力量去支撑更好的宣传资源，进一步提升影响力，正向循环上升。</a:t>
            </a:r>
          </a:p>
        </p:txBody>
      </p:sp>
    </p:spTree>
    <p:extLst>
      <p:ext uri="{BB962C8B-B14F-4D97-AF65-F5344CB8AC3E}">
        <p14:creationId xmlns:p14="http://schemas.microsoft.com/office/powerpoint/2010/main" val="166917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1CE6B5E7-E422-F33A-A2FF-609430E88064}"/>
              </a:ext>
            </a:extLst>
          </p:cNvPr>
          <p:cNvSpPr/>
          <p:nvPr/>
        </p:nvSpPr>
        <p:spPr>
          <a:xfrm>
            <a:off x="949541" y="4657921"/>
            <a:ext cx="1971624" cy="362978"/>
          </a:xfrm>
          <a:prstGeom prst="roundRect">
            <a:avLst>
              <a:gd name="adj" fmla="val 50000"/>
            </a:avLst>
          </a:prstGeom>
          <a:gradFill>
            <a:gsLst>
              <a:gs pos="0">
                <a:schemeClr val="accent1">
                  <a:lumMod val="60000"/>
                  <a:lumOff val="40000"/>
                </a:schemeClr>
              </a:gs>
              <a:gs pos="100000">
                <a:schemeClr val="accent1"/>
              </a:gs>
            </a:gsLst>
            <a:lin ang="2700000" scaled="1"/>
          </a:gradFill>
          <a:ln>
            <a:noFill/>
          </a:ln>
          <a:effectLst>
            <a:outerShdw blurRad="190500" dist="139700" dir="5400000" sx="90000" sy="9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文本框 6">
            <a:extLst>
              <a:ext uri="{FF2B5EF4-FFF2-40B4-BE49-F238E27FC236}">
                <a16:creationId xmlns:a16="http://schemas.microsoft.com/office/drawing/2014/main" id="{18D27CFA-FA31-D7DA-EC44-A8CB92D33AB3}"/>
              </a:ext>
            </a:extLst>
          </p:cNvPr>
          <p:cNvSpPr txBox="1"/>
          <p:nvPr/>
        </p:nvSpPr>
        <p:spPr>
          <a:xfrm>
            <a:off x="949541" y="2604370"/>
            <a:ext cx="4154984" cy="830997"/>
          </a:xfrm>
          <a:prstGeom prst="rect">
            <a:avLst/>
          </a:prstGeom>
          <a:noFill/>
        </p:spPr>
        <p:txBody>
          <a:bodyPr wrap="none" lIns="0" tIns="0" rIns="0" bIns="0" rtlCol="0">
            <a:noAutofit/>
          </a:bodyPr>
          <a:lstStyle/>
          <a:p>
            <a:r>
              <a:rPr lang="zh-CN" altLang="en-US" sz="5400" dirty="0">
                <a:solidFill>
                  <a:schemeClr val="accent1"/>
                </a:solidFill>
                <a:latin typeface="+mj-ea"/>
                <a:ea typeface="+mj-ea"/>
              </a:rPr>
              <a:t>感谢您的观看</a:t>
            </a:r>
            <a:endParaRPr lang="en-US" sz="5400" dirty="0">
              <a:solidFill>
                <a:schemeClr val="accent1"/>
              </a:solidFill>
              <a:latin typeface="+mj-ea"/>
              <a:ea typeface="+mj-ea"/>
            </a:endParaRPr>
          </a:p>
        </p:txBody>
      </p:sp>
      <p:sp>
        <p:nvSpPr>
          <p:cNvPr id="8" name="文本框 7">
            <a:extLst>
              <a:ext uri="{FF2B5EF4-FFF2-40B4-BE49-F238E27FC236}">
                <a16:creationId xmlns:a16="http://schemas.microsoft.com/office/drawing/2014/main" id="{7BC4B397-9C4A-A157-7ACF-78C682EE4AF3}"/>
              </a:ext>
            </a:extLst>
          </p:cNvPr>
          <p:cNvSpPr txBox="1"/>
          <p:nvPr/>
        </p:nvSpPr>
        <p:spPr>
          <a:xfrm>
            <a:off x="1075877" y="4731688"/>
            <a:ext cx="1676741" cy="215444"/>
          </a:xfrm>
          <a:prstGeom prst="rect">
            <a:avLst/>
          </a:prstGeom>
          <a:noFill/>
        </p:spPr>
        <p:txBody>
          <a:bodyPr wrap="none" lIns="0" tIns="0" rIns="0" bIns="0" rtlCol="0">
            <a:noAutofit/>
          </a:bodyPr>
          <a:lstStyle/>
          <a:p>
            <a:r>
              <a:rPr lang="zh-CN" altLang="en-US" sz="1400" b="1" dirty="0">
                <a:solidFill>
                  <a:schemeClr val="bg1"/>
                </a:solidFill>
                <a:latin typeface="+mn-ea"/>
              </a:rPr>
              <a:t>汇报人</a:t>
            </a:r>
            <a:r>
              <a:rPr lang="zh-CN" altLang="en-US" sz="1400" dirty="0">
                <a:solidFill>
                  <a:schemeClr val="bg1"/>
                </a:solidFill>
                <a:latin typeface="+mn-ea"/>
              </a:rPr>
              <a:t>：</a:t>
            </a:r>
            <a:r>
              <a:rPr lang="en-US" altLang="zh-CN" sz="1400" dirty="0" err="1">
                <a:solidFill>
                  <a:schemeClr val="bg1"/>
                </a:solidFill>
                <a:latin typeface="+mn-ea"/>
              </a:rPr>
              <a:t>OfficePLUS</a:t>
            </a:r>
            <a:endParaRPr lang="en-US" sz="1400" dirty="0">
              <a:solidFill>
                <a:schemeClr val="bg1"/>
              </a:solidFill>
              <a:latin typeface="+mn-ea"/>
            </a:endParaRPr>
          </a:p>
        </p:txBody>
      </p:sp>
      <p:sp>
        <p:nvSpPr>
          <p:cNvPr id="9" name="文本框 8">
            <a:extLst>
              <a:ext uri="{FF2B5EF4-FFF2-40B4-BE49-F238E27FC236}">
                <a16:creationId xmlns:a16="http://schemas.microsoft.com/office/drawing/2014/main" id="{4136FDD1-0B10-478B-125C-35170E5DFA5F}"/>
              </a:ext>
            </a:extLst>
          </p:cNvPr>
          <p:cNvSpPr txBox="1"/>
          <p:nvPr/>
        </p:nvSpPr>
        <p:spPr>
          <a:xfrm>
            <a:off x="1006774" y="3497717"/>
            <a:ext cx="4752529" cy="426271"/>
          </a:xfrm>
          <a:prstGeom prst="rect">
            <a:avLst/>
          </a:prstGeom>
          <a:noFill/>
        </p:spPr>
        <p:txBody>
          <a:bodyPr wrap="square" lIns="0" tIns="0" rIns="0" bIns="0" rtlCol="0">
            <a:noAutofit/>
          </a:bodyPr>
          <a:lstStyle/>
          <a:p>
            <a:pPr algn="just">
              <a:lnSpc>
                <a:spcPct val="120000"/>
              </a:lnSpc>
            </a:pPr>
            <a:r>
              <a:rPr lang="en-US" altLang="zh-CN" sz="1200" dirty="0">
                <a:solidFill>
                  <a:schemeClr val="accent1">
                    <a:lumMod val="20000"/>
                    <a:lumOff val="80000"/>
                  </a:schemeClr>
                </a:solidFill>
                <a:ea typeface="+mj-ea"/>
              </a:rPr>
              <a:t>BLUE ILLUSTRATION STYLE INTERNET OPERATIONS REPORT POWERPOINT TEMPLATE</a:t>
            </a:r>
            <a:endParaRPr lang="en-US" sz="1200" dirty="0">
              <a:solidFill>
                <a:schemeClr val="accent1">
                  <a:lumMod val="20000"/>
                  <a:lumOff val="80000"/>
                </a:schemeClr>
              </a:solidFill>
              <a:ea typeface="+mj-ea"/>
            </a:endParaRPr>
          </a:p>
        </p:txBody>
      </p:sp>
      <p:sp>
        <p:nvSpPr>
          <p:cNvPr id="12" name="文本框 11">
            <a:extLst>
              <a:ext uri="{FF2B5EF4-FFF2-40B4-BE49-F238E27FC236}">
                <a16:creationId xmlns:a16="http://schemas.microsoft.com/office/drawing/2014/main" id="{AF3FEF18-6AB9-A2B4-B176-622EA691A75A}"/>
              </a:ext>
            </a:extLst>
          </p:cNvPr>
          <p:cNvSpPr txBox="1"/>
          <p:nvPr/>
        </p:nvSpPr>
        <p:spPr>
          <a:xfrm>
            <a:off x="949541" y="1854124"/>
            <a:ext cx="3161122" cy="830997"/>
          </a:xfrm>
          <a:prstGeom prst="rect">
            <a:avLst/>
          </a:prstGeom>
          <a:noFill/>
        </p:spPr>
        <p:txBody>
          <a:bodyPr wrap="none" lIns="0" tIns="0" rIns="0" bIns="0" rtlCol="0">
            <a:noAutofit/>
          </a:bodyPr>
          <a:lstStyle/>
          <a:p>
            <a:r>
              <a:rPr lang="en-US" altLang="zh-CN" sz="5400" dirty="0">
                <a:solidFill>
                  <a:schemeClr val="accent1"/>
                </a:solidFill>
                <a:latin typeface="+mj-ea"/>
                <a:ea typeface="+mj-ea"/>
              </a:rPr>
              <a:t>THANKS</a:t>
            </a:r>
            <a:endParaRPr lang="en-US" sz="5400" dirty="0">
              <a:solidFill>
                <a:schemeClr val="accent1"/>
              </a:solidFill>
              <a:latin typeface="+mj-ea"/>
              <a:ea typeface="+mj-ea"/>
            </a:endParaRPr>
          </a:p>
        </p:txBody>
      </p:sp>
      <p:sp>
        <p:nvSpPr>
          <p:cNvPr id="10" name="任意多边形: 形状 9">
            <a:extLst>
              <a:ext uri="{FF2B5EF4-FFF2-40B4-BE49-F238E27FC236}">
                <a16:creationId xmlns:a16="http://schemas.microsoft.com/office/drawing/2014/main" id="{7856FD40-ED4A-CC09-FD8E-D6C624ADB217}"/>
              </a:ext>
            </a:extLst>
          </p:cNvPr>
          <p:cNvSpPr/>
          <p:nvPr/>
        </p:nvSpPr>
        <p:spPr>
          <a:xfrm>
            <a:off x="0" y="5443403"/>
            <a:ext cx="1344081" cy="1414597"/>
          </a:xfrm>
          <a:custGeom>
            <a:avLst/>
            <a:gdLst>
              <a:gd name="connsiteX0" fmla="*/ 0 w 1344081"/>
              <a:gd name="connsiteY0" fmla="*/ 0 h 1414597"/>
              <a:gd name="connsiteX1" fmla="*/ 75408 w 1344081"/>
              <a:gd name="connsiteY1" fmla="*/ 19389 h 1414597"/>
              <a:gd name="connsiteX2" fmla="*/ 1300284 w 1344081"/>
              <a:gd name="connsiteY2" fmla="*/ 1244265 h 1414597"/>
              <a:gd name="connsiteX3" fmla="*/ 1344081 w 1344081"/>
              <a:gd name="connsiteY3" fmla="*/ 1414597 h 1414597"/>
              <a:gd name="connsiteX4" fmla="*/ 661032 w 1344081"/>
              <a:gd name="connsiteY4" fmla="*/ 1414597 h 1414597"/>
              <a:gd name="connsiteX5" fmla="*/ 634177 w 1344081"/>
              <a:gd name="connsiteY5" fmla="*/ 1328086 h 1414597"/>
              <a:gd name="connsiteX6" fmla="*/ 97138 w 1344081"/>
              <a:gd name="connsiteY6" fmla="*/ 736341 h 1414597"/>
              <a:gd name="connsiteX7" fmla="*/ 0 w 1344081"/>
              <a:gd name="connsiteY7" fmla="*/ 689548 h 14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081" h="1414597">
                <a:moveTo>
                  <a:pt x="0" y="0"/>
                </a:moveTo>
                <a:lnTo>
                  <a:pt x="75408" y="19389"/>
                </a:lnTo>
                <a:cubicBezTo>
                  <a:pt x="658593" y="200778"/>
                  <a:pt x="1118894" y="661079"/>
                  <a:pt x="1300284" y="1244265"/>
                </a:cubicBezTo>
                <a:lnTo>
                  <a:pt x="1344081" y="1414597"/>
                </a:lnTo>
                <a:lnTo>
                  <a:pt x="661032" y="1414597"/>
                </a:lnTo>
                <a:lnTo>
                  <a:pt x="634177" y="1328086"/>
                </a:lnTo>
                <a:cubicBezTo>
                  <a:pt x="527248" y="1075276"/>
                  <a:pt x="336669" y="866462"/>
                  <a:pt x="97138" y="736341"/>
                </a:cubicBezTo>
                <a:lnTo>
                  <a:pt x="0" y="689548"/>
                </a:lnTo>
                <a:close/>
              </a:path>
            </a:pathLst>
          </a:custGeom>
          <a:solidFill>
            <a:schemeClr val="accent1">
              <a:lumMod val="20000"/>
              <a:lumOff val="8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317" name="直接连接符 316">
            <a:extLst>
              <a:ext uri="{FF2B5EF4-FFF2-40B4-BE49-F238E27FC236}">
                <a16:creationId xmlns:a16="http://schemas.microsoft.com/office/drawing/2014/main" id="{54833975-BCE4-6A86-A6FD-85F5C81B465A}"/>
              </a:ext>
            </a:extLst>
          </p:cNvPr>
          <p:cNvCxnSpPr>
            <a:cxnSpLocks/>
          </p:cNvCxnSpPr>
          <p:nvPr/>
        </p:nvCxnSpPr>
        <p:spPr>
          <a:xfrm>
            <a:off x="11543742" y="440668"/>
            <a:ext cx="269552"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8" name="直接连接符 317">
            <a:extLst>
              <a:ext uri="{FF2B5EF4-FFF2-40B4-BE49-F238E27FC236}">
                <a16:creationId xmlns:a16="http://schemas.microsoft.com/office/drawing/2014/main" id="{37BA825D-8D8D-84D2-4A49-016E10CCC046}"/>
              </a:ext>
            </a:extLst>
          </p:cNvPr>
          <p:cNvCxnSpPr>
            <a:cxnSpLocks/>
          </p:cNvCxnSpPr>
          <p:nvPr/>
        </p:nvCxnSpPr>
        <p:spPr>
          <a:xfrm>
            <a:off x="11543742" y="548680"/>
            <a:ext cx="269552"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任意多边形: 形状 1">
            <a:extLst>
              <a:ext uri="{FF2B5EF4-FFF2-40B4-BE49-F238E27FC236}">
                <a16:creationId xmlns:a16="http://schemas.microsoft.com/office/drawing/2014/main" id="{C4631028-748C-1D2F-2640-229693B93ACF}"/>
              </a:ext>
            </a:extLst>
          </p:cNvPr>
          <p:cNvSpPr/>
          <p:nvPr/>
        </p:nvSpPr>
        <p:spPr>
          <a:xfrm>
            <a:off x="11372782" y="1437195"/>
            <a:ext cx="568373" cy="593397"/>
          </a:xfrm>
          <a:custGeom>
            <a:avLst/>
            <a:gdLst>
              <a:gd name="connsiteX0" fmla="*/ 310425 w 594685"/>
              <a:gd name="connsiteY0" fmla="*/ 620867 h 620867"/>
              <a:gd name="connsiteX1" fmla="*/ 302739 w 594685"/>
              <a:gd name="connsiteY1" fmla="*/ 620763 h 620867"/>
              <a:gd name="connsiteX2" fmla="*/ 299454 w 594685"/>
              <a:gd name="connsiteY2" fmla="*/ 617339 h 620867"/>
              <a:gd name="connsiteX3" fmla="*/ 302879 w 594685"/>
              <a:gd name="connsiteY3" fmla="*/ 614055 h 620867"/>
              <a:gd name="connsiteX4" fmla="*/ 342638 w 594685"/>
              <a:gd name="connsiteY4" fmla="*/ 612447 h 620867"/>
              <a:gd name="connsiteX5" fmla="*/ 346341 w 594685"/>
              <a:gd name="connsiteY5" fmla="*/ 615417 h 620867"/>
              <a:gd name="connsiteX6" fmla="*/ 343372 w 594685"/>
              <a:gd name="connsiteY6" fmla="*/ 619121 h 620867"/>
              <a:gd name="connsiteX7" fmla="*/ 310425 w 594685"/>
              <a:gd name="connsiteY7" fmla="*/ 620867 h 620867"/>
              <a:gd name="connsiteX8" fmla="*/ 262769 w 594685"/>
              <a:gd name="connsiteY8" fmla="*/ 617199 h 620867"/>
              <a:gd name="connsiteX9" fmla="*/ 262246 w 594685"/>
              <a:gd name="connsiteY9" fmla="*/ 617164 h 620867"/>
              <a:gd name="connsiteX10" fmla="*/ 222590 w 594685"/>
              <a:gd name="connsiteY10" fmla="*/ 608290 h 620867"/>
              <a:gd name="connsiteX11" fmla="*/ 220320 w 594685"/>
              <a:gd name="connsiteY11" fmla="*/ 604132 h 620867"/>
              <a:gd name="connsiteX12" fmla="*/ 224477 w 594685"/>
              <a:gd name="connsiteY12" fmla="*/ 601861 h 620867"/>
              <a:gd name="connsiteX13" fmla="*/ 263258 w 594685"/>
              <a:gd name="connsiteY13" fmla="*/ 610561 h 620867"/>
              <a:gd name="connsiteX14" fmla="*/ 266054 w 594685"/>
              <a:gd name="connsiteY14" fmla="*/ 614404 h 620867"/>
              <a:gd name="connsiteX15" fmla="*/ 262769 w 594685"/>
              <a:gd name="connsiteY15" fmla="*/ 617199 h 620867"/>
              <a:gd name="connsiteX16" fmla="*/ 382607 w 594685"/>
              <a:gd name="connsiteY16" fmla="*/ 612308 h 620867"/>
              <a:gd name="connsiteX17" fmla="*/ 379358 w 594685"/>
              <a:gd name="connsiteY17" fmla="*/ 609757 h 620867"/>
              <a:gd name="connsiteX18" fmla="*/ 381839 w 594685"/>
              <a:gd name="connsiteY18" fmla="*/ 605704 h 620867"/>
              <a:gd name="connsiteX19" fmla="*/ 419781 w 594685"/>
              <a:gd name="connsiteY19" fmla="*/ 593860 h 620867"/>
              <a:gd name="connsiteX20" fmla="*/ 424114 w 594685"/>
              <a:gd name="connsiteY20" fmla="*/ 595782 h 620867"/>
              <a:gd name="connsiteX21" fmla="*/ 422192 w 594685"/>
              <a:gd name="connsiteY21" fmla="*/ 600114 h 620867"/>
              <a:gd name="connsiteX22" fmla="*/ 383411 w 594685"/>
              <a:gd name="connsiteY22" fmla="*/ 612203 h 620867"/>
              <a:gd name="connsiteX23" fmla="*/ 382607 w 594685"/>
              <a:gd name="connsiteY23" fmla="*/ 612308 h 620867"/>
              <a:gd name="connsiteX24" fmla="*/ 185766 w 594685"/>
              <a:gd name="connsiteY24" fmla="*/ 594524 h 620867"/>
              <a:gd name="connsiteX25" fmla="*/ 184403 w 594685"/>
              <a:gd name="connsiteY25" fmla="*/ 594245 h 620867"/>
              <a:gd name="connsiteX26" fmla="*/ 148417 w 594685"/>
              <a:gd name="connsiteY26" fmla="*/ 575308 h 620867"/>
              <a:gd name="connsiteX27" fmla="*/ 147299 w 594685"/>
              <a:gd name="connsiteY27" fmla="*/ 570696 h 620867"/>
              <a:gd name="connsiteX28" fmla="*/ 151911 w 594685"/>
              <a:gd name="connsiteY28" fmla="*/ 569578 h 620867"/>
              <a:gd name="connsiteX29" fmla="*/ 187129 w 594685"/>
              <a:gd name="connsiteY29" fmla="*/ 588095 h 620867"/>
              <a:gd name="connsiteX30" fmla="*/ 188841 w 594685"/>
              <a:gd name="connsiteY30" fmla="*/ 592533 h 620867"/>
              <a:gd name="connsiteX31" fmla="*/ 185766 w 594685"/>
              <a:gd name="connsiteY31" fmla="*/ 594524 h 620867"/>
              <a:gd name="connsiteX32" fmla="*/ 457445 w 594685"/>
              <a:gd name="connsiteY32" fmla="*/ 583449 h 620867"/>
              <a:gd name="connsiteX33" fmla="*/ 454510 w 594685"/>
              <a:gd name="connsiteY33" fmla="*/ 581702 h 620867"/>
              <a:gd name="connsiteX34" fmla="*/ 455837 w 594685"/>
              <a:gd name="connsiteY34" fmla="*/ 577160 h 620867"/>
              <a:gd name="connsiteX35" fmla="*/ 489413 w 594685"/>
              <a:gd name="connsiteY35" fmla="*/ 555848 h 620867"/>
              <a:gd name="connsiteX36" fmla="*/ 494095 w 594685"/>
              <a:gd name="connsiteY36" fmla="*/ 556581 h 620867"/>
              <a:gd name="connsiteX37" fmla="*/ 493361 w 594685"/>
              <a:gd name="connsiteY37" fmla="*/ 561263 h 620867"/>
              <a:gd name="connsiteX38" fmla="*/ 459052 w 594685"/>
              <a:gd name="connsiteY38" fmla="*/ 583029 h 620867"/>
              <a:gd name="connsiteX39" fmla="*/ 457445 w 594685"/>
              <a:gd name="connsiteY39" fmla="*/ 583449 h 620867"/>
              <a:gd name="connsiteX40" fmla="*/ 117322 w 594685"/>
              <a:gd name="connsiteY40" fmla="*/ 552563 h 620867"/>
              <a:gd name="connsiteX41" fmla="*/ 115226 w 594685"/>
              <a:gd name="connsiteY41" fmla="*/ 551830 h 620867"/>
              <a:gd name="connsiteX42" fmla="*/ 85354 w 594685"/>
              <a:gd name="connsiteY42" fmla="*/ 524264 h 620867"/>
              <a:gd name="connsiteX43" fmla="*/ 85458 w 594685"/>
              <a:gd name="connsiteY43" fmla="*/ 519512 h 620867"/>
              <a:gd name="connsiteX44" fmla="*/ 90210 w 594685"/>
              <a:gd name="connsiteY44" fmla="*/ 519617 h 620867"/>
              <a:gd name="connsiteX45" fmla="*/ 119419 w 594685"/>
              <a:gd name="connsiteY45" fmla="*/ 546589 h 620867"/>
              <a:gd name="connsiteX46" fmla="*/ 119908 w 594685"/>
              <a:gd name="connsiteY46" fmla="*/ 551306 h 620867"/>
              <a:gd name="connsiteX47" fmla="*/ 117322 w 594685"/>
              <a:gd name="connsiteY47" fmla="*/ 552563 h 620867"/>
              <a:gd name="connsiteX48" fmla="*/ 522220 w 594685"/>
              <a:gd name="connsiteY48" fmla="*/ 536108 h 620867"/>
              <a:gd name="connsiteX49" fmla="*/ 519809 w 594685"/>
              <a:gd name="connsiteY49" fmla="*/ 535059 h 620867"/>
              <a:gd name="connsiteX50" fmla="*/ 519914 w 594685"/>
              <a:gd name="connsiteY50" fmla="*/ 530308 h 620867"/>
              <a:gd name="connsiteX51" fmla="*/ 546851 w 594685"/>
              <a:gd name="connsiteY51" fmla="*/ 501065 h 620867"/>
              <a:gd name="connsiteX52" fmla="*/ 551568 w 594685"/>
              <a:gd name="connsiteY52" fmla="*/ 500576 h 620867"/>
              <a:gd name="connsiteX53" fmla="*/ 552057 w 594685"/>
              <a:gd name="connsiteY53" fmla="*/ 505292 h 620867"/>
              <a:gd name="connsiteX54" fmla="*/ 524526 w 594685"/>
              <a:gd name="connsiteY54" fmla="*/ 535199 h 620867"/>
              <a:gd name="connsiteX55" fmla="*/ 522220 w 594685"/>
              <a:gd name="connsiteY55" fmla="*/ 536108 h 620867"/>
              <a:gd name="connsiteX56" fmla="*/ 62085 w 594685"/>
              <a:gd name="connsiteY56" fmla="*/ 494426 h 620867"/>
              <a:gd name="connsiteX57" fmla="*/ 59360 w 594685"/>
              <a:gd name="connsiteY57" fmla="*/ 493064 h 620867"/>
              <a:gd name="connsiteX58" fmla="*/ 37628 w 594685"/>
              <a:gd name="connsiteY58" fmla="*/ 458720 h 620867"/>
              <a:gd name="connsiteX59" fmla="*/ 38956 w 594685"/>
              <a:gd name="connsiteY59" fmla="*/ 454178 h 620867"/>
              <a:gd name="connsiteX60" fmla="*/ 43498 w 594685"/>
              <a:gd name="connsiteY60" fmla="*/ 455505 h 620867"/>
              <a:gd name="connsiteX61" fmla="*/ 64740 w 594685"/>
              <a:gd name="connsiteY61" fmla="*/ 489081 h 620867"/>
              <a:gd name="connsiteX62" fmla="*/ 64007 w 594685"/>
              <a:gd name="connsiteY62" fmla="*/ 493763 h 620867"/>
              <a:gd name="connsiteX63" fmla="*/ 62085 w 594685"/>
              <a:gd name="connsiteY63" fmla="*/ 494426 h 620867"/>
              <a:gd name="connsiteX64" fmla="*/ 572635 w 594685"/>
              <a:gd name="connsiteY64" fmla="*/ 473673 h 620867"/>
              <a:gd name="connsiteX65" fmla="*/ 570889 w 594685"/>
              <a:gd name="connsiteY65" fmla="*/ 473184 h 620867"/>
              <a:gd name="connsiteX66" fmla="*/ 569770 w 594685"/>
              <a:gd name="connsiteY66" fmla="*/ 468572 h 620867"/>
              <a:gd name="connsiteX67" fmla="*/ 588253 w 594685"/>
              <a:gd name="connsiteY67" fmla="*/ 433355 h 620867"/>
              <a:gd name="connsiteX68" fmla="*/ 592690 w 594685"/>
              <a:gd name="connsiteY68" fmla="*/ 431643 h 620867"/>
              <a:gd name="connsiteX69" fmla="*/ 594402 w 594685"/>
              <a:gd name="connsiteY69" fmla="*/ 436080 h 620867"/>
              <a:gd name="connsiteX70" fmla="*/ 575535 w 594685"/>
              <a:gd name="connsiteY70" fmla="*/ 472101 h 620867"/>
              <a:gd name="connsiteX71" fmla="*/ 572635 w 594685"/>
              <a:gd name="connsiteY71" fmla="*/ 473673 h 620867"/>
              <a:gd name="connsiteX72" fmla="*/ 23723 w 594685"/>
              <a:gd name="connsiteY72" fmla="*/ 423991 h 620867"/>
              <a:gd name="connsiteX73" fmla="*/ 20579 w 594685"/>
              <a:gd name="connsiteY73" fmla="*/ 421825 h 620867"/>
              <a:gd name="connsiteX74" fmla="*/ 8525 w 594685"/>
              <a:gd name="connsiteY74" fmla="*/ 383009 h 620867"/>
              <a:gd name="connsiteX75" fmla="*/ 11006 w 594685"/>
              <a:gd name="connsiteY75" fmla="*/ 378956 h 620867"/>
              <a:gd name="connsiteX76" fmla="*/ 15059 w 594685"/>
              <a:gd name="connsiteY76" fmla="*/ 381437 h 620867"/>
              <a:gd name="connsiteX77" fmla="*/ 26868 w 594685"/>
              <a:gd name="connsiteY77" fmla="*/ 419414 h 620867"/>
              <a:gd name="connsiteX78" fmla="*/ 24946 w 594685"/>
              <a:gd name="connsiteY78" fmla="*/ 423747 h 620867"/>
              <a:gd name="connsiteX79" fmla="*/ 23723 w 594685"/>
              <a:gd name="connsiteY79" fmla="*/ 423991 h 620867"/>
              <a:gd name="connsiteX80" fmla="*/ 4996 w 594685"/>
              <a:gd name="connsiteY80" fmla="*/ 345974 h 620867"/>
              <a:gd name="connsiteX81" fmla="*/ 1677 w 594685"/>
              <a:gd name="connsiteY81" fmla="*/ 342970 h 620867"/>
              <a:gd name="connsiteX82" fmla="*/ 0 w 594685"/>
              <a:gd name="connsiteY82" fmla="*/ 310408 h 620867"/>
              <a:gd name="connsiteX83" fmla="*/ 105 w 594685"/>
              <a:gd name="connsiteY83" fmla="*/ 302337 h 620867"/>
              <a:gd name="connsiteX84" fmla="*/ 3529 w 594685"/>
              <a:gd name="connsiteY84" fmla="*/ 299088 h 620867"/>
              <a:gd name="connsiteX85" fmla="*/ 6778 w 594685"/>
              <a:gd name="connsiteY85" fmla="*/ 302511 h 620867"/>
              <a:gd name="connsiteX86" fmla="*/ 6673 w 594685"/>
              <a:gd name="connsiteY86" fmla="*/ 310408 h 620867"/>
              <a:gd name="connsiteX87" fmla="*/ 8315 w 594685"/>
              <a:gd name="connsiteY87" fmla="*/ 342271 h 620867"/>
              <a:gd name="connsiteX88" fmla="*/ 5311 w 594685"/>
              <a:gd name="connsiteY88" fmla="*/ 345940 h 620867"/>
              <a:gd name="connsiteX89" fmla="*/ 4996 w 594685"/>
              <a:gd name="connsiteY89" fmla="*/ 345974 h 620867"/>
              <a:gd name="connsiteX90" fmla="*/ 7093 w 594685"/>
              <a:gd name="connsiteY90" fmla="*/ 265792 h 620867"/>
              <a:gd name="connsiteX91" fmla="*/ 6568 w 594685"/>
              <a:gd name="connsiteY91" fmla="*/ 265757 h 620867"/>
              <a:gd name="connsiteX92" fmla="*/ 3773 w 594685"/>
              <a:gd name="connsiteY92" fmla="*/ 261913 h 620867"/>
              <a:gd name="connsiteX93" fmla="*/ 12718 w 594685"/>
              <a:gd name="connsiteY93" fmla="*/ 222259 h 620867"/>
              <a:gd name="connsiteX94" fmla="*/ 16875 w 594685"/>
              <a:gd name="connsiteY94" fmla="*/ 219988 h 620867"/>
              <a:gd name="connsiteX95" fmla="*/ 19146 w 594685"/>
              <a:gd name="connsiteY95" fmla="*/ 224145 h 620867"/>
              <a:gd name="connsiteX96" fmla="*/ 10411 w 594685"/>
              <a:gd name="connsiteY96" fmla="*/ 262927 h 620867"/>
              <a:gd name="connsiteX97" fmla="*/ 7093 w 594685"/>
              <a:gd name="connsiteY97" fmla="*/ 265792 h 620867"/>
              <a:gd name="connsiteX98" fmla="*/ 29837 w 594685"/>
              <a:gd name="connsiteY98" fmla="*/ 188823 h 620867"/>
              <a:gd name="connsiteX99" fmla="*/ 28475 w 594685"/>
              <a:gd name="connsiteY99" fmla="*/ 188543 h 620867"/>
              <a:gd name="connsiteX100" fmla="*/ 26763 w 594685"/>
              <a:gd name="connsiteY100" fmla="*/ 184106 h 620867"/>
              <a:gd name="connsiteX101" fmla="*/ 45734 w 594685"/>
              <a:gd name="connsiteY101" fmla="*/ 148155 h 620867"/>
              <a:gd name="connsiteX102" fmla="*/ 50346 w 594685"/>
              <a:gd name="connsiteY102" fmla="*/ 147037 h 620867"/>
              <a:gd name="connsiteX103" fmla="*/ 51464 w 594685"/>
              <a:gd name="connsiteY103" fmla="*/ 151649 h 620867"/>
              <a:gd name="connsiteX104" fmla="*/ 32912 w 594685"/>
              <a:gd name="connsiteY104" fmla="*/ 186831 h 620867"/>
              <a:gd name="connsiteX105" fmla="*/ 29837 w 594685"/>
              <a:gd name="connsiteY105" fmla="*/ 188823 h 620867"/>
              <a:gd name="connsiteX106" fmla="*/ 580601 w 594685"/>
              <a:gd name="connsiteY106" fmla="*/ 167790 h 620867"/>
              <a:gd name="connsiteX107" fmla="*/ 577631 w 594685"/>
              <a:gd name="connsiteY107" fmla="*/ 166043 h 620867"/>
              <a:gd name="connsiteX108" fmla="*/ 556459 w 594685"/>
              <a:gd name="connsiteY108" fmla="*/ 132398 h 620867"/>
              <a:gd name="connsiteX109" fmla="*/ 557193 w 594685"/>
              <a:gd name="connsiteY109" fmla="*/ 127716 h 620867"/>
              <a:gd name="connsiteX110" fmla="*/ 561875 w 594685"/>
              <a:gd name="connsiteY110" fmla="*/ 128450 h 620867"/>
              <a:gd name="connsiteX111" fmla="*/ 583536 w 594685"/>
              <a:gd name="connsiteY111" fmla="*/ 162864 h 620867"/>
              <a:gd name="connsiteX112" fmla="*/ 582173 w 594685"/>
              <a:gd name="connsiteY112" fmla="*/ 167406 h 620867"/>
              <a:gd name="connsiteX113" fmla="*/ 580601 w 594685"/>
              <a:gd name="connsiteY113" fmla="*/ 167790 h 620867"/>
              <a:gd name="connsiteX114" fmla="*/ 71833 w 594685"/>
              <a:gd name="connsiteY114" fmla="*/ 120449 h 620867"/>
              <a:gd name="connsiteX115" fmla="*/ 69736 w 594685"/>
              <a:gd name="connsiteY115" fmla="*/ 119715 h 620867"/>
              <a:gd name="connsiteX116" fmla="*/ 69248 w 594685"/>
              <a:gd name="connsiteY116" fmla="*/ 114999 h 620867"/>
              <a:gd name="connsiteX117" fmla="*/ 96848 w 594685"/>
              <a:gd name="connsiteY117" fmla="*/ 85162 h 620867"/>
              <a:gd name="connsiteX118" fmla="*/ 101600 w 594685"/>
              <a:gd name="connsiteY118" fmla="*/ 85301 h 620867"/>
              <a:gd name="connsiteX119" fmla="*/ 101460 w 594685"/>
              <a:gd name="connsiteY119" fmla="*/ 90053 h 620867"/>
              <a:gd name="connsiteX120" fmla="*/ 74453 w 594685"/>
              <a:gd name="connsiteY120" fmla="*/ 119226 h 620867"/>
              <a:gd name="connsiteX121" fmla="*/ 71833 w 594685"/>
              <a:gd name="connsiteY121" fmla="*/ 120449 h 620867"/>
              <a:gd name="connsiteX122" fmla="*/ 533505 w 594685"/>
              <a:gd name="connsiteY122" fmla="*/ 102805 h 620867"/>
              <a:gd name="connsiteX123" fmla="*/ 531059 w 594685"/>
              <a:gd name="connsiteY123" fmla="*/ 101757 h 620867"/>
              <a:gd name="connsiteX124" fmla="*/ 501921 w 594685"/>
              <a:gd name="connsiteY124" fmla="*/ 74715 h 620867"/>
              <a:gd name="connsiteX125" fmla="*/ 501432 w 594685"/>
              <a:gd name="connsiteY125" fmla="*/ 69998 h 620867"/>
              <a:gd name="connsiteX126" fmla="*/ 506148 w 594685"/>
              <a:gd name="connsiteY126" fmla="*/ 69509 h 620867"/>
              <a:gd name="connsiteX127" fmla="*/ 535950 w 594685"/>
              <a:gd name="connsiteY127" fmla="*/ 97145 h 620867"/>
              <a:gd name="connsiteX128" fmla="*/ 535811 w 594685"/>
              <a:gd name="connsiteY128" fmla="*/ 101897 h 620867"/>
              <a:gd name="connsiteX129" fmla="*/ 533505 w 594685"/>
              <a:gd name="connsiteY129" fmla="*/ 102805 h 620867"/>
              <a:gd name="connsiteX130" fmla="*/ 130074 w 594685"/>
              <a:gd name="connsiteY130" fmla="*/ 65212 h 620867"/>
              <a:gd name="connsiteX131" fmla="*/ 127349 w 594685"/>
              <a:gd name="connsiteY131" fmla="*/ 63814 h 620867"/>
              <a:gd name="connsiteX132" fmla="*/ 128083 w 594685"/>
              <a:gd name="connsiteY132" fmla="*/ 59133 h 620867"/>
              <a:gd name="connsiteX133" fmla="*/ 162427 w 594685"/>
              <a:gd name="connsiteY133" fmla="*/ 37436 h 620867"/>
              <a:gd name="connsiteX134" fmla="*/ 166969 w 594685"/>
              <a:gd name="connsiteY134" fmla="*/ 38799 h 620867"/>
              <a:gd name="connsiteX135" fmla="*/ 165607 w 594685"/>
              <a:gd name="connsiteY135" fmla="*/ 43341 h 620867"/>
              <a:gd name="connsiteX136" fmla="*/ 131996 w 594685"/>
              <a:gd name="connsiteY136" fmla="*/ 64548 h 620867"/>
              <a:gd name="connsiteX137" fmla="*/ 130074 w 594685"/>
              <a:gd name="connsiteY137" fmla="*/ 65212 h 620867"/>
              <a:gd name="connsiteX138" fmla="*/ 471245 w 594685"/>
              <a:gd name="connsiteY138" fmla="*/ 52180 h 620867"/>
              <a:gd name="connsiteX139" fmla="*/ 469498 w 594685"/>
              <a:gd name="connsiteY139" fmla="*/ 51691 h 620867"/>
              <a:gd name="connsiteX140" fmla="*/ 434351 w 594685"/>
              <a:gd name="connsiteY140" fmla="*/ 33104 h 620867"/>
              <a:gd name="connsiteX141" fmla="*/ 432673 w 594685"/>
              <a:gd name="connsiteY141" fmla="*/ 28667 h 620867"/>
              <a:gd name="connsiteX142" fmla="*/ 437110 w 594685"/>
              <a:gd name="connsiteY142" fmla="*/ 26990 h 620867"/>
              <a:gd name="connsiteX143" fmla="*/ 473062 w 594685"/>
              <a:gd name="connsiteY143" fmla="*/ 45996 h 620867"/>
              <a:gd name="connsiteX144" fmla="*/ 474145 w 594685"/>
              <a:gd name="connsiteY144" fmla="*/ 50608 h 620867"/>
              <a:gd name="connsiteX145" fmla="*/ 471245 w 594685"/>
              <a:gd name="connsiteY145" fmla="*/ 52180 h 620867"/>
              <a:gd name="connsiteX146" fmla="*/ 200545 w 594685"/>
              <a:gd name="connsiteY146" fmla="*/ 26955 h 620867"/>
              <a:gd name="connsiteX147" fmla="*/ 197400 w 594685"/>
              <a:gd name="connsiteY147" fmla="*/ 24789 h 620867"/>
              <a:gd name="connsiteX148" fmla="*/ 199322 w 594685"/>
              <a:gd name="connsiteY148" fmla="*/ 20456 h 620867"/>
              <a:gd name="connsiteX149" fmla="*/ 238138 w 594685"/>
              <a:gd name="connsiteY149" fmla="*/ 8438 h 620867"/>
              <a:gd name="connsiteX150" fmla="*/ 242191 w 594685"/>
              <a:gd name="connsiteY150" fmla="*/ 10918 h 620867"/>
              <a:gd name="connsiteX151" fmla="*/ 239710 w 594685"/>
              <a:gd name="connsiteY151" fmla="*/ 14971 h 620867"/>
              <a:gd name="connsiteX152" fmla="*/ 201733 w 594685"/>
              <a:gd name="connsiteY152" fmla="*/ 26710 h 620867"/>
              <a:gd name="connsiteX153" fmla="*/ 200545 w 594685"/>
              <a:gd name="connsiteY153" fmla="*/ 26955 h 620867"/>
              <a:gd name="connsiteX154" fmla="*/ 398015 w 594685"/>
              <a:gd name="connsiteY154" fmla="*/ 19408 h 620867"/>
              <a:gd name="connsiteX155" fmla="*/ 397072 w 594685"/>
              <a:gd name="connsiteY155" fmla="*/ 19268 h 620867"/>
              <a:gd name="connsiteX156" fmla="*/ 358290 w 594685"/>
              <a:gd name="connsiteY156" fmla="*/ 10464 h 620867"/>
              <a:gd name="connsiteX157" fmla="*/ 355495 w 594685"/>
              <a:gd name="connsiteY157" fmla="*/ 6621 h 620867"/>
              <a:gd name="connsiteX158" fmla="*/ 359338 w 594685"/>
              <a:gd name="connsiteY158" fmla="*/ 3826 h 620867"/>
              <a:gd name="connsiteX159" fmla="*/ 398993 w 594685"/>
              <a:gd name="connsiteY159" fmla="*/ 12805 h 620867"/>
              <a:gd name="connsiteX160" fmla="*/ 401264 w 594685"/>
              <a:gd name="connsiteY160" fmla="*/ 16962 h 620867"/>
              <a:gd name="connsiteX161" fmla="*/ 398015 w 594685"/>
              <a:gd name="connsiteY161" fmla="*/ 19408 h 620867"/>
              <a:gd name="connsiteX162" fmla="*/ 278561 w 594685"/>
              <a:gd name="connsiteY162" fmla="*/ 8333 h 620867"/>
              <a:gd name="connsiteX163" fmla="*/ 275242 w 594685"/>
              <a:gd name="connsiteY163" fmla="*/ 5328 h 620867"/>
              <a:gd name="connsiteX164" fmla="*/ 278247 w 594685"/>
              <a:gd name="connsiteY164" fmla="*/ 1660 h 620867"/>
              <a:gd name="connsiteX165" fmla="*/ 318845 w 594685"/>
              <a:gd name="connsiteY165" fmla="*/ 122 h 620867"/>
              <a:gd name="connsiteX166" fmla="*/ 322095 w 594685"/>
              <a:gd name="connsiteY166" fmla="*/ 3546 h 620867"/>
              <a:gd name="connsiteX167" fmla="*/ 318670 w 594685"/>
              <a:gd name="connsiteY167" fmla="*/ 6795 h 620867"/>
              <a:gd name="connsiteX168" fmla="*/ 278946 w 594685"/>
              <a:gd name="connsiteY168" fmla="*/ 8298 h 620867"/>
              <a:gd name="connsiteX169" fmla="*/ 278561 w 594685"/>
              <a:gd name="connsiteY169" fmla="*/ 8333 h 6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94685" h="620867">
                <a:moveTo>
                  <a:pt x="310425" y="620867"/>
                </a:moveTo>
                <a:cubicBezTo>
                  <a:pt x="307839" y="620867"/>
                  <a:pt x="305289" y="620832"/>
                  <a:pt x="302739" y="620763"/>
                </a:cubicBezTo>
                <a:cubicBezTo>
                  <a:pt x="300887" y="620728"/>
                  <a:pt x="299419" y="619190"/>
                  <a:pt x="299454" y="617339"/>
                </a:cubicBezTo>
                <a:cubicBezTo>
                  <a:pt x="299489" y="615487"/>
                  <a:pt x="301132" y="614055"/>
                  <a:pt x="302879" y="614055"/>
                </a:cubicBezTo>
                <a:cubicBezTo>
                  <a:pt x="316085" y="614369"/>
                  <a:pt x="329501" y="613845"/>
                  <a:pt x="342638" y="612447"/>
                </a:cubicBezTo>
                <a:cubicBezTo>
                  <a:pt x="344490" y="612273"/>
                  <a:pt x="346132" y="613600"/>
                  <a:pt x="346341" y="615417"/>
                </a:cubicBezTo>
                <a:cubicBezTo>
                  <a:pt x="346551" y="617269"/>
                  <a:pt x="345189" y="618911"/>
                  <a:pt x="343372" y="619121"/>
                </a:cubicBezTo>
                <a:cubicBezTo>
                  <a:pt x="332471" y="620273"/>
                  <a:pt x="321395" y="620867"/>
                  <a:pt x="310425" y="620867"/>
                </a:cubicBezTo>
                <a:close/>
                <a:moveTo>
                  <a:pt x="262769" y="617199"/>
                </a:moveTo>
                <a:cubicBezTo>
                  <a:pt x="262595" y="617199"/>
                  <a:pt x="262420" y="617199"/>
                  <a:pt x="262246" y="617164"/>
                </a:cubicBezTo>
                <a:cubicBezTo>
                  <a:pt x="248864" y="615068"/>
                  <a:pt x="235553" y="612098"/>
                  <a:pt x="222590" y="608290"/>
                </a:cubicBezTo>
                <a:cubicBezTo>
                  <a:pt x="220809" y="607766"/>
                  <a:pt x="219796" y="605914"/>
                  <a:pt x="220320" y="604132"/>
                </a:cubicBezTo>
                <a:cubicBezTo>
                  <a:pt x="220844" y="602350"/>
                  <a:pt x="222695" y="601337"/>
                  <a:pt x="224477" y="601861"/>
                </a:cubicBezTo>
                <a:cubicBezTo>
                  <a:pt x="237160" y="605599"/>
                  <a:pt x="250192" y="608534"/>
                  <a:pt x="263258" y="610561"/>
                </a:cubicBezTo>
                <a:cubicBezTo>
                  <a:pt x="265075" y="610840"/>
                  <a:pt x="266333" y="612552"/>
                  <a:pt x="266054" y="614404"/>
                </a:cubicBezTo>
                <a:cubicBezTo>
                  <a:pt x="265809" y="616011"/>
                  <a:pt x="264377" y="617199"/>
                  <a:pt x="262769" y="617199"/>
                </a:cubicBezTo>
                <a:close/>
                <a:moveTo>
                  <a:pt x="382607" y="612308"/>
                </a:moveTo>
                <a:cubicBezTo>
                  <a:pt x="381105" y="612308"/>
                  <a:pt x="379707" y="611259"/>
                  <a:pt x="379358" y="609757"/>
                </a:cubicBezTo>
                <a:cubicBezTo>
                  <a:pt x="378938" y="607940"/>
                  <a:pt x="380022" y="606158"/>
                  <a:pt x="381839" y="605704"/>
                </a:cubicBezTo>
                <a:cubicBezTo>
                  <a:pt x="394696" y="602595"/>
                  <a:pt x="407448" y="598612"/>
                  <a:pt x="419781" y="593860"/>
                </a:cubicBezTo>
                <a:cubicBezTo>
                  <a:pt x="421493" y="593196"/>
                  <a:pt x="423450" y="594070"/>
                  <a:pt x="424114" y="595782"/>
                </a:cubicBezTo>
                <a:cubicBezTo>
                  <a:pt x="424777" y="597494"/>
                  <a:pt x="423904" y="599450"/>
                  <a:pt x="422192" y="600114"/>
                </a:cubicBezTo>
                <a:cubicBezTo>
                  <a:pt x="409579" y="604971"/>
                  <a:pt x="396547" y="609058"/>
                  <a:pt x="383411" y="612203"/>
                </a:cubicBezTo>
                <a:cubicBezTo>
                  <a:pt x="383131" y="612308"/>
                  <a:pt x="382851" y="612308"/>
                  <a:pt x="382607" y="612308"/>
                </a:cubicBezTo>
                <a:close/>
                <a:moveTo>
                  <a:pt x="185766" y="594524"/>
                </a:moveTo>
                <a:cubicBezTo>
                  <a:pt x="185312" y="594524"/>
                  <a:pt x="184858" y="594419"/>
                  <a:pt x="184403" y="594245"/>
                </a:cubicBezTo>
                <a:cubicBezTo>
                  <a:pt x="172070" y="588759"/>
                  <a:pt x="159947" y="582401"/>
                  <a:pt x="148417" y="575308"/>
                </a:cubicBezTo>
                <a:cubicBezTo>
                  <a:pt x="146845" y="574330"/>
                  <a:pt x="146356" y="572269"/>
                  <a:pt x="147299" y="570696"/>
                </a:cubicBezTo>
                <a:cubicBezTo>
                  <a:pt x="148277" y="569124"/>
                  <a:pt x="150339" y="568635"/>
                  <a:pt x="151911" y="569578"/>
                </a:cubicBezTo>
                <a:cubicBezTo>
                  <a:pt x="163196" y="576496"/>
                  <a:pt x="175040" y="582715"/>
                  <a:pt x="187129" y="588095"/>
                </a:cubicBezTo>
                <a:cubicBezTo>
                  <a:pt x="188806" y="588864"/>
                  <a:pt x="189574" y="590821"/>
                  <a:pt x="188841" y="592533"/>
                </a:cubicBezTo>
                <a:cubicBezTo>
                  <a:pt x="188281" y="593755"/>
                  <a:pt x="187059" y="594524"/>
                  <a:pt x="185766" y="594524"/>
                </a:cubicBezTo>
                <a:close/>
                <a:moveTo>
                  <a:pt x="457445" y="583449"/>
                </a:moveTo>
                <a:cubicBezTo>
                  <a:pt x="456256" y="583449"/>
                  <a:pt x="455104" y="582820"/>
                  <a:pt x="454510" y="581702"/>
                </a:cubicBezTo>
                <a:cubicBezTo>
                  <a:pt x="453636" y="580060"/>
                  <a:pt x="454230" y="578033"/>
                  <a:pt x="455837" y="577160"/>
                </a:cubicBezTo>
                <a:cubicBezTo>
                  <a:pt x="467437" y="570836"/>
                  <a:pt x="478722" y="563639"/>
                  <a:pt x="489413" y="555848"/>
                </a:cubicBezTo>
                <a:cubicBezTo>
                  <a:pt x="490915" y="554765"/>
                  <a:pt x="493011" y="555079"/>
                  <a:pt x="494095" y="556581"/>
                </a:cubicBezTo>
                <a:cubicBezTo>
                  <a:pt x="495178" y="558084"/>
                  <a:pt x="494863" y="560180"/>
                  <a:pt x="493361" y="561263"/>
                </a:cubicBezTo>
                <a:cubicBezTo>
                  <a:pt x="482425" y="569229"/>
                  <a:pt x="470896" y="576566"/>
                  <a:pt x="459052" y="583029"/>
                </a:cubicBezTo>
                <a:cubicBezTo>
                  <a:pt x="458528" y="583309"/>
                  <a:pt x="457968" y="583449"/>
                  <a:pt x="457445" y="583449"/>
                </a:cubicBezTo>
                <a:close/>
                <a:moveTo>
                  <a:pt x="117322" y="552563"/>
                </a:moveTo>
                <a:cubicBezTo>
                  <a:pt x="116588" y="552563"/>
                  <a:pt x="115820" y="552319"/>
                  <a:pt x="115226" y="551830"/>
                </a:cubicBezTo>
                <a:cubicBezTo>
                  <a:pt x="104709" y="543340"/>
                  <a:pt x="94682" y="534046"/>
                  <a:pt x="85354" y="524264"/>
                </a:cubicBezTo>
                <a:cubicBezTo>
                  <a:pt x="84061" y="522936"/>
                  <a:pt x="84131" y="520805"/>
                  <a:pt x="85458" y="519512"/>
                </a:cubicBezTo>
                <a:cubicBezTo>
                  <a:pt x="86786" y="518254"/>
                  <a:pt x="88917" y="518289"/>
                  <a:pt x="90210" y="519617"/>
                </a:cubicBezTo>
                <a:cubicBezTo>
                  <a:pt x="99329" y="529190"/>
                  <a:pt x="109147" y="538274"/>
                  <a:pt x="119419" y="546589"/>
                </a:cubicBezTo>
                <a:cubicBezTo>
                  <a:pt x="120851" y="547742"/>
                  <a:pt x="121096" y="549873"/>
                  <a:pt x="119908" y="551306"/>
                </a:cubicBezTo>
                <a:cubicBezTo>
                  <a:pt x="119279" y="552144"/>
                  <a:pt x="118300" y="552563"/>
                  <a:pt x="117322" y="552563"/>
                </a:cubicBezTo>
                <a:close/>
                <a:moveTo>
                  <a:pt x="522220" y="536108"/>
                </a:moveTo>
                <a:cubicBezTo>
                  <a:pt x="521346" y="536108"/>
                  <a:pt x="520438" y="535758"/>
                  <a:pt x="519809" y="535059"/>
                </a:cubicBezTo>
                <a:cubicBezTo>
                  <a:pt x="518516" y="533732"/>
                  <a:pt x="518586" y="531601"/>
                  <a:pt x="519914" y="530308"/>
                </a:cubicBezTo>
                <a:cubicBezTo>
                  <a:pt x="529487" y="521189"/>
                  <a:pt x="538571" y="511336"/>
                  <a:pt x="546851" y="501065"/>
                </a:cubicBezTo>
                <a:cubicBezTo>
                  <a:pt x="548004" y="499632"/>
                  <a:pt x="550135" y="499388"/>
                  <a:pt x="551568" y="500576"/>
                </a:cubicBezTo>
                <a:cubicBezTo>
                  <a:pt x="553000" y="501728"/>
                  <a:pt x="553245" y="503860"/>
                  <a:pt x="552057" y="505292"/>
                </a:cubicBezTo>
                <a:cubicBezTo>
                  <a:pt x="543567" y="515809"/>
                  <a:pt x="534308" y="525871"/>
                  <a:pt x="524526" y="535199"/>
                </a:cubicBezTo>
                <a:cubicBezTo>
                  <a:pt x="523897" y="535793"/>
                  <a:pt x="523058" y="536108"/>
                  <a:pt x="522220" y="536108"/>
                </a:cubicBezTo>
                <a:close/>
                <a:moveTo>
                  <a:pt x="62085" y="494426"/>
                </a:moveTo>
                <a:cubicBezTo>
                  <a:pt x="61037" y="494426"/>
                  <a:pt x="60024" y="493937"/>
                  <a:pt x="59360" y="493064"/>
                </a:cubicBezTo>
                <a:cubicBezTo>
                  <a:pt x="51394" y="482128"/>
                  <a:pt x="44092" y="470599"/>
                  <a:pt x="37628" y="458720"/>
                </a:cubicBezTo>
                <a:cubicBezTo>
                  <a:pt x="36755" y="457078"/>
                  <a:pt x="37349" y="455051"/>
                  <a:pt x="38956" y="454178"/>
                </a:cubicBezTo>
                <a:cubicBezTo>
                  <a:pt x="40598" y="453304"/>
                  <a:pt x="42624" y="453898"/>
                  <a:pt x="43498" y="455505"/>
                </a:cubicBezTo>
                <a:cubicBezTo>
                  <a:pt x="49822" y="467105"/>
                  <a:pt x="56949" y="478390"/>
                  <a:pt x="64740" y="489081"/>
                </a:cubicBezTo>
                <a:cubicBezTo>
                  <a:pt x="65823" y="490583"/>
                  <a:pt x="65509" y="492680"/>
                  <a:pt x="64007" y="493763"/>
                </a:cubicBezTo>
                <a:cubicBezTo>
                  <a:pt x="63448" y="494217"/>
                  <a:pt x="62749" y="494426"/>
                  <a:pt x="62085" y="494426"/>
                </a:cubicBezTo>
                <a:close/>
                <a:moveTo>
                  <a:pt x="572635" y="473673"/>
                </a:moveTo>
                <a:cubicBezTo>
                  <a:pt x="572041" y="473673"/>
                  <a:pt x="571448" y="473499"/>
                  <a:pt x="570889" y="473184"/>
                </a:cubicBezTo>
                <a:cubicBezTo>
                  <a:pt x="569316" y="472206"/>
                  <a:pt x="568827" y="470144"/>
                  <a:pt x="569770" y="468572"/>
                </a:cubicBezTo>
                <a:cubicBezTo>
                  <a:pt x="576688" y="457287"/>
                  <a:pt x="582872" y="445443"/>
                  <a:pt x="588253" y="433355"/>
                </a:cubicBezTo>
                <a:cubicBezTo>
                  <a:pt x="588986" y="431678"/>
                  <a:pt x="590978" y="430909"/>
                  <a:pt x="592690" y="431643"/>
                </a:cubicBezTo>
                <a:cubicBezTo>
                  <a:pt x="594402" y="432411"/>
                  <a:pt x="595135" y="434368"/>
                  <a:pt x="594402" y="436080"/>
                </a:cubicBezTo>
                <a:cubicBezTo>
                  <a:pt x="588917" y="448413"/>
                  <a:pt x="582593" y="460537"/>
                  <a:pt x="575535" y="472101"/>
                </a:cubicBezTo>
                <a:cubicBezTo>
                  <a:pt x="574872" y="473079"/>
                  <a:pt x="573753" y="473673"/>
                  <a:pt x="572635" y="473673"/>
                </a:cubicBezTo>
                <a:close/>
                <a:moveTo>
                  <a:pt x="23723" y="423991"/>
                </a:moveTo>
                <a:cubicBezTo>
                  <a:pt x="22360" y="423991"/>
                  <a:pt x="21103" y="423188"/>
                  <a:pt x="20579" y="421825"/>
                </a:cubicBezTo>
                <a:cubicBezTo>
                  <a:pt x="15722" y="409212"/>
                  <a:pt x="11669" y="396146"/>
                  <a:pt x="8525" y="383009"/>
                </a:cubicBezTo>
                <a:cubicBezTo>
                  <a:pt x="8106" y="381192"/>
                  <a:pt x="9189" y="379410"/>
                  <a:pt x="11006" y="378956"/>
                </a:cubicBezTo>
                <a:cubicBezTo>
                  <a:pt x="12787" y="378537"/>
                  <a:pt x="14604" y="379620"/>
                  <a:pt x="15059" y="381437"/>
                </a:cubicBezTo>
                <a:cubicBezTo>
                  <a:pt x="18133" y="394294"/>
                  <a:pt x="22116" y="407081"/>
                  <a:pt x="26868" y="419414"/>
                </a:cubicBezTo>
                <a:cubicBezTo>
                  <a:pt x="27531" y="421126"/>
                  <a:pt x="26658" y="423083"/>
                  <a:pt x="24946" y="423747"/>
                </a:cubicBezTo>
                <a:cubicBezTo>
                  <a:pt x="24527" y="423921"/>
                  <a:pt x="24107" y="423991"/>
                  <a:pt x="23723" y="423991"/>
                </a:cubicBezTo>
                <a:close/>
                <a:moveTo>
                  <a:pt x="4996" y="345974"/>
                </a:moveTo>
                <a:cubicBezTo>
                  <a:pt x="3284" y="345974"/>
                  <a:pt x="1852" y="344682"/>
                  <a:pt x="1677" y="342970"/>
                </a:cubicBezTo>
                <a:cubicBezTo>
                  <a:pt x="559" y="332244"/>
                  <a:pt x="0" y="321273"/>
                  <a:pt x="0" y="310408"/>
                </a:cubicBezTo>
                <a:cubicBezTo>
                  <a:pt x="0" y="307717"/>
                  <a:pt x="35" y="305027"/>
                  <a:pt x="105" y="302337"/>
                </a:cubicBezTo>
                <a:cubicBezTo>
                  <a:pt x="140" y="300485"/>
                  <a:pt x="1712" y="298948"/>
                  <a:pt x="3529" y="299088"/>
                </a:cubicBezTo>
                <a:cubicBezTo>
                  <a:pt x="5381" y="299123"/>
                  <a:pt x="6848" y="300660"/>
                  <a:pt x="6778" y="302511"/>
                </a:cubicBezTo>
                <a:cubicBezTo>
                  <a:pt x="6708" y="305132"/>
                  <a:pt x="6673" y="307752"/>
                  <a:pt x="6673" y="310408"/>
                </a:cubicBezTo>
                <a:cubicBezTo>
                  <a:pt x="6673" y="321029"/>
                  <a:pt x="7232" y="331755"/>
                  <a:pt x="8315" y="342271"/>
                </a:cubicBezTo>
                <a:cubicBezTo>
                  <a:pt x="8490" y="344123"/>
                  <a:pt x="7162" y="345765"/>
                  <a:pt x="5311" y="345940"/>
                </a:cubicBezTo>
                <a:cubicBezTo>
                  <a:pt x="5241" y="345974"/>
                  <a:pt x="5136" y="345974"/>
                  <a:pt x="4996" y="345974"/>
                </a:cubicBezTo>
                <a:close/>
                <a:moveTo>
                  <a:pt x="7093" y="265792"/>
                </a:moveTo>
                <a:cubicBezTo>
                  <a:pt x="6918" y="265792"/>
                  <a:pt x="6743" y="265792"/>
                  <a:pt x="6568" y="265757"/>
                </a:cubicBezTo>
                <a:cubicBezTo>
                  <a:pt x="4752" y="265477"/>
                  <a:pt x="3494" y="263765"/>
                  <a:pt x="3773" y="261913"/>
                </a:cubicBezTo>
                <a:cubicBezTo>
                  <a:pt x="5870" y="248567"/>
                  <a:pt x="8874" y="235221"/>
                  <a:pt x="12718" y="222259"/>
                </a:cubicBezTo>
                <a:cubicBezTo>
                  <a:pt x="13242" y="220477"/>
                  <a:pt x="15093" y="219464"/>
                  <a:pt x="16875" y="219988"/>
                </a:cubicBezTo>
                <a:cubicBezTo>
                  <a:pt x="18657" y="220512"/>
                  <a:pt x="19670" y="222363"/>
                  <a:pt x="19146" y="224145"/>
                </a:cubicBezTo>
                <a:cubicBezTo>
                  <a:pt x="15408" y="236793"/>
                  <a:pt x="12473" y="249860"/>
                  <a:pt x="10411" y="262927"/>
                </a:cubicBezTo>
                <a:cubicBezTo>
                  <a:pt x="10132" y="264604"/>
                  <a:pt x="8700" y="265792"/>
                  <a:pt x="7093" y="265792"/>
                </a:cubicBezTo>
                <a:close/>
                <a:moveTo>
                  <a:pt x="29837" y="188823"/>
                </a:moveTo>
                <a:cubicBezTo>
                  <a:pt x="29383" y="188823"/>
                  <a:pt x="28929" y="188718"/>
                  <a:pt x="28475" y="188543"/>
                </a:cubicBezTo>
                <a:cubicBezTo>
                  <a:pt x="26798" y="187775"/>
                  <a:pt x="26029" y="185818"/>
                  <a:pt x="26763" y="184106"/>
                </a:cubicBezTo>
                <a:cubicBezTo>
                  <a:pt x="32248" y="171773"/>
                  <a:pt x="38642" y="159685"/>
                  <a:pt x="45734" y="148155"/>
                </a:cubicBezTo>
                <a:cubicBezTo>
                  <a:pt x="46712" y="146583"/>
                  <a:pt x="48773" y="146094"/>
                  <a:pt x="50346" y="147037"/>
                </a:cubicBezTo>
                <a:cubicBezTo>
                  <a:pt x="51918" y="148015"/>
                  <a:pt x="52407" y="150077"/>
                  <a:pt x="51464" y="151649"/>
                </a:cubicBezTo>
                <a:cubicBezTo>
                  <a:pt x="44546" y="162934"/>
                  <a:pt x="38292" y="174778"/>
                  <a:pt x="32912" y="186831"/>
                </a:cubicBezTo>
                <a:cubicBezTo>
                  <a:pt x="32353" y="188089"/>
                  <a:pt x="31130" y="188823"/>
                  <a:pt x="29837" y="188823"/>
                </a:cubicBezTo>
                <a:close/>
                <a:moveTo>
                  <a:pt x="580601" y="167790"/>
                </a:moveTo>
                <a:cubicBezTo>
                  <a:pt x="579413" y="167790"/>
                  <a:pt x="578260" y="167161"/>
                  <a:pt x="577631" y="166043"/>
                </a:cubicBezTo>
                <a:cubicBezTo>
                  <a:pt x="571343" y="154444"/>
                  <a:pt x="564215" y="143089"/>
                  <a:pt x="556459" y="132398"/>
                </a:cubicBezTo>
                <a:cubicBezTo>
                  <a:pt x="555376" y="130896"/>
                  <a:pt x="555691" y="128799"/>
                  <a:pt x="557193" y="127716"/>
                </a:cubicBezTo>
                <a:cubicBezTo>
                  <a:pt x="558695" y="126633"/>
                  <a:pt x="560791" y="126948"/>
                  <a:pt x="561875" y="128450"/>
                </a:cubicBezTo>
                <a:cubicBezTo>
                  <a:pt x="569805" y="139420"/>
                  <a:pt x="577108" y="150985"/>
                  <a:pt x="583536" y="162864"/>
                </a:cubicBezTo>
                <a:cubicBezTo>
                  <a:pt x="584410" y="164506"/>
                  <a:pt x="583815" y="166532"/>
                  <a:pt x="582173" y="167406"/>
                </a:cubicBezTo>
                <a:cubicBezTo>
                  <a:pt x="581719" y="167650"/>
                  <a:pt x="581160" y="167790"/>
                  <a:pt x="580601" y="167790"/>
                </a:cubicBezTo>
                <a:close/>
                <a:moveTo>
                  <a:pt x="71833" y="120449"/>
                </a:moveTo>
                <a:cubicBezTo>
                  <a:pt x="71099" y="120449"/>
                  <a:pt x="70330" y="120205"/>
                  <a:pt x="69736" y="119715"/>
                </a:cubicBezTo>
                <a:cubicBezTo>
                  <a:pt x="68304" y="118562"/>
                  <a:pt x="68094" y="116431"/>
                  <a:pt x="69248" y="114999"/>
                </a:cubicBezTo>
                <a:cubicBezTo>
                  <a:pt x="77772" y="104517"/>
                  <a:pt x="87066" y="94490"/>
                  <a:pt x="96848" y="85162"/>
                </a:cubicBezTo>
                <a:cubicBezTo>
                  <a:pt x="98176" y="83904"/>
                  <a:pt x="100307" y="83939"/>
                  <a:pt x="101600" y="85301"/>
                </a:cubicBezTo>
                <a:cubicBezTo>
                  <a:pt x="102858" y="86629"/>
                  <a:pt x="102823" y="88760"/>
                  <a:pt x="101460" y="90053"/>
                </a:cubicBezTo>
                <a:cubicBezTo>
                  <a:pt x="91852" y="99137"/>
                  <a:pt x="82769" y="108989"/>
                  <a:pt x="74453" y="119226"/>
                </a:cubicBezTo>
                <a:cubicBezTo>
                  <a:pt x="73789" y="119995"/>
                  <a:pt x="72811" y="120449"/>
                  <a:pt x="71833" y="120449"/>
                </a:cubicBezTo>
                <a:close/>
                <a:moveTo>
                  <a:pt x="533505" y="102805"/>
                </a:moveTo>
                <a:cubicBezTo>
                  <a:pt x="532631" y="102805"/>
                  <a:pt x="531723" y="102456"/>
                  <a:pt x="531059" y="101757"/>
                </a:cubicBezTo>
                <a:cubicBezTo>
                  <a:pt x="521975" y="92149"/>
                  <a:pt x="512157" y="83065"/>
                  <a:pt x="501921" y="74715"/>
                </a:cubicBezTo>
                <a:cubicBezTo>
                  <a:pt x="500488" y="73562"/>
                  <a:pt x="500279" y="71431"/>
                  <a:pt x="501432" y="69998"/>
                </a:cubicBezTo>
                <a:cubicBezTo>
                  <a:pt x="502584" y="68566"/>
                  <a:pt x="504716" y="68356"/>
                  <a:pt x="506148" y="69509"/>
                </a:cubicBezTo>
                <a:cubicBezTo>
                  <a:pt x="516630" y="78034"/>
                  <a:pt x="526657" y="87328"/>
                  <a:pt x="535950" y="97145"/>
                </a:cubicBezTo>
                <a:cubicBezTo>
                  <a:pt x="537208" y="98473"/>
                  <a:pt x="537173" y="100604"/>
                  <a:pt x="535811" y="101897"/>
                </a:cubicBezTo>
                <a:cubicBezTo>
                  <a:pt x="535182" y="102491"/>
                  <a:pt x="534343" y="102805"/>
                  <a:pt x="533505" y="102805"/>
                </a:cubicBezTo>
                <a:close/>
                <a:moveTo>
                  <a:pt x="130074" y="65212"/>
                </a:moveTo>
                <a:cubicBezTo>
                  <a:pt x="129027" y="65212"/>
                  <a:pt x="128013" y="64723"/>
                  <a:pt x="127349" y="63814"/>
                </a:cubicBezTo>
                <a:cubicBezTo>
                  <a:pt x="126266" y="62312"/>
                  <a:pt x="126581" y="60216"/>
                  <a:pt x="128083" y="59133"/>
                </a:cubicBezTo>
                <a:cubicBezTo>
                  <a:pt x="139019" y="51202"/>
                  <a:pt x="150583" y="43900"/>
                  <a:pt x="162427" y="37436"/>
                </a:cubicBezTo>
                <a:cubicBezTo>
                  <a:pt x="164069" y="36563"/>
                  <a:pt x="166096" y="37157"/>
                  <a:pt x="166969" y="38799"/>
                </a:cubicBezTo>
                <a:cubicBezTo>
                  <a:pt x="167843" y="40441"/>
                  <a:pt x="167249" y="42467"/>
                  <a:pt x="165607" y="43341"/>
                </a:cubicBezTo>
                <a:cubicBezTo>
                  <a:pt x="154007" y="49630"/>
                  <a:pt x="142687" y="56792"/>
                  <a:pt x="131996" y="64548"/>
                </a:cubicBezTo>
                <a:cubicBezTo>
                  <a:pt x="131437" y="65037"/>
                  <a:pt x="130773" y="65212"/>
                  <a:pt x="130074" y="65212"/>
                </a:cubicBezTo>
                <a:close/>
                <a:moveTo>
                  <a:pt x="471245" y="52180"/>
                </a:moveTo>
                <a:cubicBezTo>
                  <a:pt x="470651" y="52180"/>
                  <a:pt x="470022" y="52005"/>
                  <a:pt x="469498" y="51691"/>
                </a:cubicBezTo>
                <a:cubicBezTo>
                  <a:pt x="458248" y="44738"/>
                  <a:pt x="446404" y="38484"/>
                  <a:pt x="434351" y="33104"/>
                </a:cubicBezTo>
                <a:cubicBezTo>
                  <a:pt x="432673" y="32335"/>
                  <a:pt x="431905" y="30379"/>
                  <a:pt x="432673" y="28667"/>
                </a:cubicBezTo>
                <a:cubicBezTo>
                  <a:pt x="433442" y="26990"/>
                  <a:pt x="435399" y="26221"/>
                  <a:pt x="437110" y="26990"/>
                </a:cubicBezTo>
                <a:cubicBezTo>
                  <a:pt x="449444" y="32510"/>
                  <a:pt x="461532" y="38904"/>
                  <a:pt x="473062" y="45996"/>
                </a:cubicBezTo>
                <a:cubicBezTo>
                  <a:pt x="474634" y="46974"/>
                  <a:pt x="475123" y="49036"/>
                  <a:pt x="474145" y="50608"/>
                </a:cubicBezTo>
                <a:cubicBezTo>
                  <a:pt x="473481" y="51586"/>
                  <a:pt x="472398" y="52180"/>
                  <a:pt x="471245" y="52180"/>
                </a:cubicBezTo>
                <a:close/>
                <a:moveTo>
                  <a:pt x="200545" y="26955"/>
                </a:moveTo>
                <a:cubicBezTo>
                  <a:pt x="199182" y="26955"/>
                  <a:pt x="197924" y="26151"/>
                  <a:pt x="197400" y="24789"/>
                </a:cubicBezTo>
                <a:cubicBezTo>
                  <a:pt x="196737" y="23077"/>
                  <a:pt x="197610" y="21120"/>
                  <a:pt x="199322" y="20456"/>
                </a:cubicBezTo>
                <a:cubicBezTo>
                  <a:pt x="211935" y="15635"/>
                  <a:pt x="225001" y="11582"/>
                  <a:pt x="238138" y="8438"/>
                </a:cubicBezTo>
                <a:cubicBezTo>
                  <a:pt x="239955" y="8018"/>
                  <a:pt x="241737" y="9101"/>
                  <a:pt x="242191" y="10918"/>
                </a:cubicBezTo>
                <a:cubicBezTo>
                  <a:pt x="242610" y="12735"/>
                  <a:pt x="241492" y="14517"/>
                  <a:pt x="239710" y="14971"/>
                </a:cubicBezTo>
                <a:cubicBezTo>
                  <a:pt x="226853" y="18046"/>
                  <a:pt x="214066" y="21994"/>
                  <a:pt x="201733" y="26710"/>
                </a:cubicBezTo>
                <a:cubicBezTo>
                  <a:pt x="201348" y="26885"/>
                  <a:pt x="200929" y="26955"/>
                  <a:pt x="200545" y="26955"/>
                </a:cubicBezTo>
                <a:close/>
                <a:moveTo>
                  <a:pt x="398015" y="19408"/>
                </a:moveTo>
                <a:cubicBezTo>
                  <a:pt x="397700" y="19408"/>
                  <a:pt x="397386" y="19373"/>
                  <a:pt x="397072" y="19268"/>
                </a:cubicBezTo>
                <a:cubicBezTo>
                  <a:pt x="384389" y="15495"/>
                  <a:pt x="371357" y="12560"/>
                  <a:pt x="358290" y="10464"/>
                </a:cubicBezTo>
                <a:cubicBezTo>
                  <a:pt x="356473" y="10184"/>
                  <a:pt x="355216" y="8472"/>
                  <a:pt x="355495" y="6621"/>
                </a:cubicBezTo>
                <a:cubicBezTo>
                  <a:pt x="355774" y="4804"/>
                  <a:pt x="357521" y="3546"/>
                  <a:pt x="359338" y="3826"/>
                </a:cubicBezTo>
                <a:cubicBezTo>
                  <a:pt x="372685" y="5957"/>
                  <a:pt x="386031" y="8962"/>
                  <a:pt x="398993" y="12805"/>
                </a:cubicBezTo>
                <a:cubicBezTo>
                  <a:pt x="400775" y="13329"/>
                  <a:pt x="401788" y="15216"/>
                  <a:pt x="401264" y="16962"/>
                </a:cubicBezTo>
                <a:cubicBezTo>
                  <a:pt x="400775" y="18465"/>
                  <a:pt x="399447" y="19408"/>
                  <a:pt x="398015" y="19408"/>
                </a:cubicBezTo>
                <a:close/>
                <a:moveTo>
                  <a:pt x="278561" y="8333"/>
                </a:moveTo>
                <a:cubicBezTo>
                  <a:pt x="276849" y="8333"/>
                  <a:pt x="275417" y="7040"/>
                  <a:pt x="275242" y="5328"/>
                </a:cubicBezTo>
                <a:cubicBezTo>
                  <a:pt x="275068" y="3476"/>
                  <a:pt x="276395" y="1834"/>
                  <a:pt x="278247" y="1660"/>
                </a:cubicBezTo>
                <a:cubicBezTo>
                  <a:pt x="291628" y="262"/>
                  <a:pt x="305359" y="-262"/>
                  <a:pt x="318845" y="122"/>
                </a:cubicBezTo>
                <a:cubicBezTo>
                  <a:pt x="320697" y="157"/>
                  <a:pt x="322164" y="1729"/>
                  <a:pt x="322095" y="3546"/>
                </a:cubicBezTo>
                <a:cubicBezTo>
                  <a:pt x="322060" y="5398"/>
                  <a:pt x="320487" y="6900"/>
                  <a:pt x="318670" y="6795"/>
                </a:cubicBezTo>
                <a:cubicBezTo>
                  <a:pt x="305464" y="6446"/>
                  <a:pt x="292047" y="6935"/>
                  <a:pt x="278946" y="8298"/>
                </a:cubicBezTo>
                <a:cubicBezTo>
                  <a:pt x="278806" y="8333"/>
                  <a:pt x="278701" y="8333"/>
                  <a:pt x="278561" y="8333"/>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3" name="任意多边形: 形状 2">
            <a:extLst>
              <a:ext uri="{FF2B5EF4-FFF2-40B4-BE49-F238E27FC236}">
                <a16:creationId xmlns:a16="http://schemas.microsoft.com/office/drawing/2014/main" id="{7BA15E6B-E742-D9DD-8EC1-A6F95356522C}"/>
              </a:ext>
            </a:extLst>
          </p:cNvPr>
          <p:cNvSpPr/>
          <p:nvPr/>
        </p:nvSpPr>
        <p:spPr>
          <a:xfrm>
            <a:off x="11846687" y="1632275"/>
            <a:ext cx="314483" cy="139560"/>
          </a:xfrm>
          <a:custGeom>
            <a:avLst/>
            <a:gdLst>
              <a:gd name="connsiteX0" fmla="*/ 328241 w 329041"/>
              <a:gd name="connsiteY0" fmla="*/ 146021 h 146021"/>
              <a:gd name="connsiteX1" fmla="*/ 801 w 329041"/>
              <a:gd name="connsiteY1" fmla="*/ 146021 h 146021"/>
              <a:gd name="connsiteX2" fmla="*/ 312 w 329041"/>
              <a:gd name="connsiteY2" fmla="*/ 141968 h 146021"/>
              <a:gd name="connsiteX3" fmla="*/ 13378 w 329041"/>
              <a:gd name="connsiteY3" fmla="*/ 110070 h 146021"/>
              <a:gd name="connsiteX4" fmla="*/ 61243 w 329041"/>
              <a:gd name="connsiteY4" fmla="*/ 102558 h 146021"/>
              <a:gd name="connsiteX5" fmla="*/ 89124 w 329041"/>
              <a:gd name="connsiteY5" fmla="*/ 28280 h 146021"/>
              <a:gd name="connsiteX6" fmla="*/ 164591 w 329041"/>
              <a:gd name="connsiteY6" fmla="*/ 15 h 146021"/>
              <a:gd name="connsiteX7" fmla="*/ 239917 w 329041"/>
              <a:gd name="connsiteY7" fmla="*/ 28280 h 146021"/>
              <a:gd name="connsiteX8" fmla="*/ 267798 w 329041"/>
              <a:gd name="connsiteY8" fmla="*/ 102558 h 146021"/>
              <a:gd name="connsiteX9" fmla="*/ 315663 w 329041"/>
              <a:gd name="connsiteY9" fmla="*/ 110070 h 146021"/>
              <a:gd name="connsiteX10" fmla="*/ 328730 w 329041"/>
              <a:gd name="connsiteY10" fmla="*/ 141968 h 146021"/>
              <a:gd name="connsiteX11" fmla="*/ 328241 w 329041"/>
              <a:gd name="connsiteY11" fmla="*/ 146021 h 146021"/>
              <a:gd name="connsiteX12" fmla="*/ 9256 w 329041"/>
              <a:gd name="connsiteY12" fmla="*/ 136762 h 146021"/>
              <a:gd name="connsiteX13" fmla="*/ 319855 w 329041"/>
              <a:gd name="connsiteY13" fmla="*/ 136762 h 146021"/>
              <a:gd name="connsiteX14" fmla="*/ 310072 w 329041"/>
              <a:gd name="connsiteY14" fmla="*/ 117372 h 146021"/>
              <a:gd name="connsiteX15" fmla="*/ 264933 w 329041"/>
              <a:gd name="connsiteY15" fmla="*/ 113249 h 146021"/>
              <a:gd name="connsiteX16" fmla="*/ 258434 w 329041"/>
              <a:gd name="connsiteY16" fmla="*/ 115835 h 146021"/>
              <a:gd name="connsiteX17" fmla="*/ 258609 w 329041"/>
              <a:gd name="connsiteY17" fmla="*/ 108812 h 146021"/>
              <a:gd name="connsiteX18" fmla="*/ 233418 w 329041"/>
              <a:gd name="connsiteY18" fmla="*/ 34708 h 146021"/>
              <a:gd name="connsiteX19" fmla="*/ 164661 w 329041"/>
              <a:gd name="connsiteY19" fmla="*/ 9169 h 146021"/>
              <a:gd name="connsiteX20" fmla="*/ 95762 w 329041"/>
              <a:gd name="connsiteY20" fmla="*/ 34708 h 146021"/>
              <a:gd name="connsiteX21" fmla="*/ 70572 w 329041"/>
              <a:gd name="connsiteY21" fmla="*/ 108812 h 146021"/>
              <a:gd name="connsiteX22" fmla="*/ 70747 w 329041"/>
              <a:gd name="connsiteY22" fmla="*/ 115835 h 146021"/>
              <a:gd name="connsiteX23" fmla="*/ 64248 w 329041"/>
              <a:gd name="connsiteY23" fmla="*/ 113249 h 146021"/>
              <a:gd name="connsiteX24" fmla="*/ 19108 w 329041"/>
              <a:gd name="connsiteY24" fmla="*/ 117372 h 146021"/>
              <a:gd name="connsiteX25" fmla="*/ 9256 w 329041"/>
              <a:gd name="connsiteY25" fmla="*/ 136762 h 14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1" h="146021">
                <a:moveTo>
                  <a:pt x="328241" y="146021"/>
                </a:moveTo>
                <a:lnTo>
                  <a:pt x="801" y="146021"/>
                </a:lnTo>
                <a:lnTo>
                  <a:pt x="312" y="141968"/>
                </a:lnTo>
                <a:cubicBezTo>
                  <a:pt x="-1295" y="129146"/>
                  <a:pt x="3351" y="117826"/>
                  <a:pt x="13378" y="110070"/>
                </a:cubicBezTo>
                <a:cubicBezTo>
                  <a:pt x="25642" y="100602"/>
                  <a:pt x="44194" y="97841"/>
                  <a:pt x="61243" y="102558"/>
                </a:cubicBezTo>
                <a:cubicBezTo>
                  <a:pt x="61733" y="71847"/>
                  <a:pt x="71306" y="46273"/>
                  <a:pt x="89124" y="28280"/>
                </a:cubicBezTo>
                <a:cubicBezTo>
                  <a:pt x="107606" y="9623"/>
                  <a:pt x="134369" y="-439"/>
                  <a:pt x="164591" y="15"/>
                </a:cubicBezTo>
                <a:cubicBezTo>
                  <a:pt x="194707" y="-405"/>
                  <a:pt x="221435" y="9623"/>
                  <a:pt x="239917" y="28280"/>
                </a:cubicBezTo>
                <a:cubicBezTo>
                  <a:pt x="257735" y="46273"/>
                  <a:pt x="267308" y="71847"/>
                  <a:pt x="267798" y="102558"/>
                </a:cubicBezTo>
                <a:cubicBezTo>
                  <a:pt x="284847" y="97841"/>
                  <a:pt x="303400" y="100602"/>
                  <a:pt x="315663" y="110070"/>
                </a:cubicBezTo>
                <a:cubicBezTo>
                  <a:pt x="325690" y="117826"/>
                  <a:pt x="330337" y="129146"/>
                  <a:pt x="328730" y="141968"/>
                </a:cubicBezTo>
                <a:lnTo>
                  <a:pt x="328241" y="146021"/>
                </a:lnTo>
                <a:close/>
                <a:moveTo>
                  <a:pt x="9256" y="136762"/>
                </a:moveTo>
                <a:lnTo>
                  <a:pt x="319855" y="136762"/>
                </a:lnTo>
                <a:cubicBezTo>
                  <a:pt x="319750" y="127050"/>
                  <a:pt x="314650" y="120901"/>
                  <a:pt x="310072" y="117372"/>
                </a:cubicBezTo>
                <a:cubicBezTo>
                  <a:pt x="298927" y="108777"/>
                  <a:pt x="280375" y="107065"/>
                  <a:pt x="264933" y="113249"/>
                </a:cubicBezTo>
                <a:lnTo>
                  <a:pt x="258434" y="115835"/>
                </a:lnTo>
                <a:lnTo>
                  <a:pt x="258609" y="108812"/>
                </a:lnTo>
                <a:cubicBezTo>
                  <a:pt x="259377" y="77752"/>
                  <a:pt x="250678" y="52142"/>
                  <a:pt x="233418" y="34708"/>
                </a:cubicBezTo>
                <a:cubicBezTo>
                  <a:pt x="216718" y="17833"/>
                  <a:pt x="192296" y="8749"/>
                  <a:pt x="164661" y="9169"/>
                </a:cubicBezTo>
                <a:cubicBezTo>
                  <a:pt x="136850" y="8679"/>
                  <a:pt x="112463" y="17833"/>
                  <a:pt x="95762" y="34708"/>
                </a:cubicBezTo>
                <a:cubicBezTo>
                  <a:pt x="78503" y="52142"/>
                  <a:pt x="69804" y="77752"/>
                  <a:pt x="70572" y="108812"/>
                </a:cubicBezTo>
                <a:lnTo>
                  <a:pt x="70747" y="115835"/>
                </a:lnTo>
                <a:lnTo>
                  <a:pt x="64248" y="113249"/>
                </a:lnTo>
                <a:cubicBezTo>
                  <a:pt x="48806" y="107065"/>
                  <a:pt x="30219" y="108777"/>
                  <a:pt x="19108" y="117372"/>
                </a:cubicBezTo>
                <a:cubicBezTo>
                  <a:pt x="14427" y="120936"/>
                  <a:pt x="9325" y="127050"/>
                  <a:pt x="9256" y="136762"/>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4" name="图形 11">
            <a:extLst>
              <a:ext uri="{FF2B5EF4-FFF2-40B4-BE49-F238E27FC236}">
                <a16:creationId xmlns:a16="http://schemas.microsoft.com/office/drawing/2014/main" id="{88761FDA-1EED-D6B7-416B-D0EF91B34640}"/>
              </a:ext>
            </a:extLst>
          </p:cNvPr>
          <p:cNvGrpSpPr/>
          <p:nvPr/>
        </p:nvGrpSpPr>
        <p:grpSpPr>
          <a:xfrm>
            <a:off x="6231573" y="1487400"/>
            <a:ext cx="222258" cy="222258"/>
            <a:chOff x="5930452" y="1328327"/>
            <a:chExt cx="232547" cy="232547"/>
          </a:xfrm>
          <a:solidFill>
            <a:schemeClr val="accent1">
              <a:lumMod val="40000"/>
              <a:lumOff val="60000"/>
            </a:schemeClr>
          </a:solidFill>
        </p:grpSpPr>
        <p:sp>
          <p:nvSpPr>
            <p:cNvPr id="5" name="任意多边形: 形状 4">
              <a:extLst>
                <a:ext uri="{FF2B5EF4-FFF2-40B4-BE49-F238E27FC236}">
                  <a16:creationId xmlns:a16="http://schemas.microsoft.com/office/drawing/2014/main" id="{8256560B-8973-F878-D481-7C4482219E66}"/>
                </a:ext>
              </a:extLst>
            </p:cNvPr>
            <p:cNvSpPr/>
            <p:nvPr/>
          </p:nvSpPr>
          <p:spPr>
            <a:xfrm>
              <a:off x="5930452" y="1328327"/>
              <a:ext cx="232547" cy="232547"/>
            </a:xfrm>
            <a:custGeom>
              <a:avLst/>
              <a:gdLst>
                <a:gd name="connsiteX0" fmla="*/ 116274 w 232547"/>
                <a:gd name="connsiteY0" fmla="*/ 232548 h 232547"/>
                <a:gd name="connsiteX1" fmla="*/ 0 w 232547"/>
                <a:gd name="connsiteY1" fmla="*/ 116274 h 232547"/>
                <a:gd name="connsiteX2" fmla="*/ 116274 w 232547"/>
                <a:gd name="connsiteY2" fmla="*/ 0 h 232547"/>
                <a:gd name="connsiteX3" fmla="*/ 232548 w 232547"/>
                <a:gd name="connsiteY3" fmla="*/ 116274 h 232547"/>
                <a:gd name="connsiteX4" fmla="*/ 116274 w 232547"/>
                <a:gd name="connsiteY4" fmla="*/ 232548 h 232547"/>
                <a:gd name="connsiteX5" fmla="*/ 116274 w 232547"/>
                <a:gd name="connsiteY5" fmla="*/ 7617 h 232547"/>
                <a:gd name="connsiteX6" fmla="*/ 7616 w 232547"/>
                <a:gd name="connsiteY6" fmla="*/ 116274 h 232547"/>
                <a:gd name="connsiteX7" fmla="*/ 116274 w 232547"/>
                <a:gd name="connsiteY7" fmla="*/ 224931 h 232547"/>
                <a:gd name="connsiteX8" fmla="*/ 224931 w 232547"/>
                <a:gd name="connsiteY8" fmla="*/ 116274 h 232547"/>
                <a:gd name="connsiteX9" fmla="*/ 116274 w 232547"/>
                <a:gd name="connsiteY9" fmla="*/ 7617 h 2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547" h="232547">
                  <a:moveTo>
                    <a:pt x="116274" y="232548"/>
                  </a:moveTo>
                  <a:cubicBezTo>
                    <a:pt x="52163" y="232548"/>
                    <a:pt x="0" y="180385"/>
                    <a:pt x="0" y="116274"/>
                  </a:cubicBezTo>
                  <a:cubicBezTo>
                    <a:pt x="0" y="52163"/>
                    <a:pt x="52163" y="0"/>
                    <a:pt x="116274" y="0"/>
                  </a:cubicBezTo>
                  <a:cubicBezTo>
                    <a:pt x="180385" y="0"/>
                    <a:pt x="232548" y="52163"/>
                    <a:pt x="232548" y="116274"/>
                  </a:cubicBezTo>
                  <a:cubicBezTo>
                    <a:pt x="232548" y="180385"/>
                    <a:pt x="180385" y="232548"/>
                    <a:pt x="116274" y="232548"/>
                  </a:cubicBezTo>
                  <a:close/>
                  <a:moveTo>
                    <a:pt x="116274" y="7617"/>
                  </a:moveTo>
                  <a:cubicBezTo>
                    <a:pt x="56355" y="7617"/>
                    <a:pt x="7616" y="56355"/>
                    <a:pt x="7616" y="116274"/>
                  </a:cubicBezTo>
                  <a:cubicBezTo>
                    <a:pt x="7616" y="176193"/>
                    <a:pt x="56355" y="224931"/>
                    <a:pt x="116274" y="224931"/>
                  </a:cubicBezTo>
                  <a:cubicBezTo>
                    <a:pt x="176193" y="224931"/>
                    <a:pt x="224931" y="176193"/>
                    <a:pt x="224931" y="116274"/>
                  </a:cubicBezTo>
                  <a:cubicBezTo>
                    <a:pt x="224931" y="56355"/>
                    <a:pt x="176193" y="7617"/>
                    <a:pt x="116274" y="7617"/>
                  </a:cubicBezTo>
                  <a:close/>
                </a:path>
              </a:pathLst>
            </a:custGeom>
            <a:grpFill/>
            <a:ln w="3494" cap="flat">
              <a:noFill/>
              <a:prstDash val="solid"/>
              <a:miter/>
            </a:ln>
          </p:spPr>
          <p:txBody>
            <a:bodyPr rtlCol="0" anchor="ctr">
              <a:noAutofit/>
            </a:bodyPr>
            <a:lstStyle/>
            <a:p>
              <a:endParaRPr lang="en-US"/>
            </a:p>
          </p:txBody>
        </p:sp>
        <p:sp>
          <p:nvSpPr>
            <p:cNvPr id="319" name="任意多边形: 形状 318">
              <a:extLst>
                <a:ext uri="{FF2B5EF4-FFF2-40B4-BE49-F238E27FC236}">
                  <a16:creationId xmlns:a16="http://schemas.microsoft.com/office/drawing/2014/main" id="{942241C6-1154-B5B9-D073-5C7A50CC3B62}"/>
                </a:ext>
              </a:extLst>
            </p:cNvPr>
            <p:cNvSpPr/>
            <p:nvPr/>
          </p:nvSpPr>
          <p:spPr>
            <a:xfrm>
              <a:off x="5989498" y="1387373"/>
              <a:ext cx="114457" cy="114457"/>
            </a:xfrm>
            <a:custGeom>
              <a:avLst/>
              <a:gdLst>
                <a:gd name="connsiteX0" fmla="*/ 20299 w 114457"/>
                <a:gd name="connsiteY0" fmla="*/ 114457 h 114457"/>
                <a:gd name="connsiteX1" fmla="*/ 0 w 114457"/>
                <a:gd name="connsiteY1" fmla="*/ 94158 h 114457"/>
                <a:gd name="connsiteX2" fmla="*/ 36930 w 114457"/>
                <a:gd name="connsiteY2" fmla="*/ 57229 h 114457"/>
                <a:gd name="connsiteX3" fmla="*/ 0 w 114457"/>
                <a:gd name="connsiteY3" fmla="*/ 20299 h 114457"/>
                <a:gd name="connsiteX4" fmla="*/ 20299 w 114457"/>
                <a:gd name="connsiteY4" fmla="*/ 0 h 114457"/>
                <a:gd name="connsiteX5" fmla="*/ 57229 w 114457"/>
                <a:gd name="connsiteY5" fmla="*/ 36930 h 114457"/>
                <a:gd name="connsiteX6" fmla="*/ 94158 w 114457"/>
                <a:gd name="connsiteY6" fmla="*/ 0 h 114457"/>
                <a:gd name="connsiteX7" fmla="*/ 114457 w 114457"/>
                <a:gd name="connsiteY7" fmla="*/ 20299 h 114457"/>
                <a:gd name="connsiteX8" fmla="*/ 77528 w 114457"/>
                <a:gd name="connsiteY8" fmla="*/ 57229 h 114457"/>
                <a:gd name="connsiteX9" fmla="*/ 114457 w 114457"/>
                <a:gd name="connsiteY9" fmla="*/ 94158 h 114457"/>
                <a:gd name="connsiteX10" fmla="*/ 94158 w 114457"/>
                <a:gd name="connsiteY10" fmla="*/ 114457 h 114457"/>
                <a:gd name="connsiteX11" fmla="*/ 57229 w 114457"/>
                <a:gd name="connsiteY11" fmla="*/ 77528 h 114457"/>
                <a:gd name="connsiteX12" fmla="*/ 20299 w 114457"/>
                <a:gd name="connsiteY12" fmla="*/ 114457 h 114457"/>
                <a:gd name="connsiteX13" fmla="*/ 57229 w 114457"/>
                <a:gd name="connsiteY13" fmla="*/ 66732 h 114457"/>
                <a:gd name="connsiteX14" fmla="*/ 94158 w 114457"/>
                <a:gd name="connsiteY14" fmla="*/ 103661 h 114457"/>
                <a:gd name="connsiteX15" fmla="*/ 103661 w 114457"/>
                <a:gd name="connsiteY15" fmla="*/ 94158 h 114457"/>
                <a:gd name="connsiteX16" fmla="*/ 66732 w 114457"/>
                <a:gd name="connsiteY16" fmla="*/ 57229 h 114457"/>
                <a:gd name="connsiteX17" fmla="*/ 103661 w 114457"/>
                <a:gd name="connsiteY17" fmla="*/ 20299 h 114457"/>
                <a:gd name="connsiteX18" fmla="*/ 94158 w 114457"/>
                <a:gd name="connsiteY18" fmla="*/ 10796 h 114457"/>
                <a:gd name="connsiteX19" fmla="*/ 57229 w 114457"/>
                <a:gd name="connsiteY19" fmla="*/ 47725 h 114457"/>
                <a:gd name="connsiteX20" fmla="*/ 20299 w 114457"/>
                <a:gd name="connsiteY20" fmla="*/ 10796 h 114457"/>
                <a:gd name="connsiteX21" fmla="*/ 10796 w 114457"/>
                <a:gd name="connsiteY21" fmla="*/ 20299 h 114457"/>
                <a:gd name="connsiteX22" fmla="*/ 47725 w 114457"/>
                <a:gd name="connsiteY22" fmla="*/ 57229 h 114457"/>
                <a:gd name="connsiteX23" fmla="*/ 10796 w 114457"/>
                <a:gd name="connsiteY23" fmla="*/ 94158 h 114457"/>
                <a:gd name="connsiteX24" fmla="*/ 20299 w 114457"/>
                <a:gd name="connsiteY24" fmla="*/ 103661 h 114457"/>
                <a:gd name="connsiteX25" fmla="*/ 57229 w 114457"/>
                <a:gd name="connsiteY25" fmla="*/ 66732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457" h="114457">
                  <a:moveTo>
                    <a:pt x="20299" y="114457"/>
                  </a:moveTo>
                  <a:lnTo>
                    <a:pt x="0" y="94158"/>
                  </a:lnTo>
                  <a:lnTo>
                    <a:pt x="36930" y="57229"/>
                  </a:lnTo>
                  <a:lnTo>
                    <a:pt x="0" y="20299"/>
                  </a:lnTo>
                  <a:lnTo>
                    <a:pt x="20299" y="0"/>
                  </a:lnTo>
                  <a:lnTo>
                    <a:pt x="57229" y="36930"/>
                  </a:lnTo>
                  <a:lnTo>
                    <a:pt x="94158" y="0"/>
                  </a:lnTo>
                  <a:lnTo>
                    <a:pt x="114457" y="20299"/>
                  </a:lnTo>
                  <a:lnTo>
                    <a:pt x="77528" y="57229"/>
                  </a:lnTo>
                  <a:lnTo>
                    <a:pt x="114457" y="94158"/>
                  </a:lnTo>
                  <a:lnTo>
                    <a:pt x="94158" y="114457"/>
                  </a:lnTo>
                  <a:lnTo>
                    <a:pt x="57229" y="77528"/>
                  </a:lnTo>
                  <a:lnTo>
                    <a:pt x="20299" y="114457"/>
                  </a:lnTo>
                  <a:close/>
                  <a:moveTo>
                    <a:pt x="57229" y="66732"/>
                  </a:moveTo>
                  <a:lnTo>
                    <a:pt x="94158" y="103661"/>
                  </a:lnTo>
                  <a:lnTo>
                    <a:pt x="103661" y="94158"/>
                  </a:lnTo>
                  <a:lnTo>
                    <a:pt x="66732" y="57229"/>
                  </a:lnTo>
                  <a:lnTo>
                    <a:pt x="103661" y="20299"/>
                  </a:lnTo>
                  <a:lnTo>
                    <a:pt x="94158" y="10796"/>
                  </a:lnTo>
                  <a:lnTo>
                    <a:pt x="57229" y="47725"/>
                  </a:lnTo>
                  <a:lnTo>
                    <a:pt x="20299" y="10796"/>
                  </a:lnTo>
                  <a:lnTo>
                    <a:pt x="10796" y="20299"/>
                  </a:lnTo>
                  <a:lnTo>
                    <a:pt x="47725" y="57229"/>
                  </a:lnTo>
                  <a:lnTo>
                    <a:pt x="10796" y="94158"/>
                  </a:lnTo>
                  <a:lnTo>
                    <a:pt x="20299" y="103661"/>
                  </a:lnTo>
                  <a:lnTo>
                    <a:pt x="57229" y="66732"/>
                  </a:lnTo>
                  <a:close/>
                </a:path>
              </a:pathLst>
            </a:custGeom>
            <a:grpFill/>
            <a:ln w="3494" cap="flat">
              <a:noFill/>
              <a:prstDash val="solid"/>
              <a:miter/>
            </a:ln>
          </p:spPr>
          <p:txBody>
            <a:bodyPr rtlCol="0" anchor="ctr">
              <a:noAutofit/>
            </a:bodyPr>
            <a:lstStyle/>
            <a:p>
              <a:endParaRPr lang="en-US"/>
            </a:p>
          </p:txBody>
        </p:sp>
      </p:grpSp>
      <p:sp>
        <p:nvSpPr>
          <p:cNvPr id="320" name="任意多边形: 形状 319">
            <a:extLst>
              <a:ext uri="{FF2B5EF4-FFF2-40B4-BE49-F238E27FC236}">
                <a16:creationId xmlns:a16="http://schemas.microsoft.com/office/drawing/2014/main" id="{A5371037-F9B2-D79A-3F47-704E8235FFEE}"/>
              </a:ext>
            </a:extLst>
          </p:cNvPr>
          <p:cNvSpPr/>
          <p:nvPr/>
        </p:nvSpPr>
        <p:spPr>
          <a:xfrm>
            <a:off x="6328310" y="1423287"/>
            <a:ext cx="898153" cy="898152"/>
          </a:xfrm>
          <a:custGeom>
            <a:avLst/>
            <a:gdLst>
              <a:gd name="connsiteX0" fmla="*/ 751798 w 939731"/>
              <a:gd name="connsiteY0" fmla="*/ 93949 h 939730"/>
              <a:gd name="connsiteX1" fmla="*/ 761022 w 939731"/>
              <a:gd name="connsiteY1" fmla="*/ 101041 h 939730"/>
              <a:gd name="connsiteX2" fmla="*/ 761860 w 939731"/>
              <a:gd name="connsiteY2" fmla="*/ 108169 h 939730"/>
              <a:gd name="connsiteX3" fmla="*/ 754733 w 939731"/>
              <a:gd name="connsiteY3" fmla="*/ 109007 h 939730"/>
              <a:gd name="connsiteX4" fmla="*/ 705156 w 939731"/>
              <a:gd name="connsiteY4" fmla="*/ 74838 h 939730"/>
              <a:gd name="connsiteX5" fmla="*/ 703409 w 939731"/>
              <a:gd name="connsiteY5" fmla="*/ 67885 h 939730"/>
              <a:gd name="connsiteX6" fmla="*/ 710362 w 939731"/>
              <a:gd name="connsiteY6" fmla="*/ 66138 h 939730"/>
              <a:gd name="connsiteX7" fmla="*/ 751798 w 939731"/>
              <a:gd name="connsiteY7" fmla="*/ 93949 h 939730"/>
              <a:gd name="connsiteX8" fmla="*/ 806162 w 939731"/>
              <a:gd name="connsiteY8" fmla="*/ 141674 h 939730"/>
              <a:gd name="connsiteX9" fmla="*/ 806756 w 939731"/>
              <a:gd name="connsiteY9" fmla="*/ 142198 h 939730"/>
              <a:gd name="connsiteX10" fmla="*/ 846725 w 939731"/>
              <a:gd name="connsiteY10" fmla="*/ 188981 h 939730"/>
              <a:gd name="connsiteX11" fmla="*/ 845677 w 939731"/>
              <a:gd name="connsiteY11" fmla="*/ 196073 h 939730"/>
              <a:gd name="connsiteX12" fmla="*/ 838585 w 939731"/>
              <a:gd name="connsiteY12" fmla="*/ 195025 h 939730"/>
              <a:gd name="connsiteX13" fmla="*/ 799489 w 939731"/>
              <a:gd name="connsiteY13" fmla="*/ 149256 h 939730"/>
              <a:gd name="connsiteX14" fmla="*/ 799594 w 939731"/>
              <a:gd name="connsiteY14" fmla="*/ 142094 h 939730"/>
              <a:gd name="connsiteX15" fmla="*/ 806162 w 939731"/>
              <a:gd name="connsiteY15" fmla="*/ 141674 h 939730"/>
              <a:gd name="connsiteX16" fmla="*/ 656662 w 939731"/>
              <a:gd name="connsiteY16" fmla="*/ 38712 h 939730"/>
              <a:gd name="connsiteX17" fmla="*/ 658269 w 939731"/>
              <a:gd name="connsiteY17" fmla="*/ 44791 h 939730"/>
              <a:gd name="connsiteX18" fmla="*/ 651596 w 939731"/>
              <a:gd name="connsiteY18" fmla="*/ 47446 h 939730"/>
              <a:gd name="connsiteX19" fmla="*/ 594891 w 939731"/>
              <a:gd name="connsiteY19" fmla="*/ 27322 h 939730"/>
              <a:gd name="connsiteX20" fmla="*/ 591398 w 939731"/>
              <a:gd name="connsiteY20" fmla="*/ 21068 h 939730"/>
              <a:gd name="connsiteX21" fmla="*/ 597651 w 939731"/>
              <a:gd name="connsiteY21" fmla="*/ 17574 h 939730"/>
              <a:gd name="connsiteX22" fmla="*/ 655614 w 939731"/>
              <a:gd name="connsiteY22" fmla="*/ 38153 h 939730"/>
              <a:gd name="connsiteX23" fmla="*/ 656662 w 939731"/>
              <a:gd name="connsiteY23" fmla="*/ 38712 h 939730"/>
              <a:gd name="connsiteX24" fmla="*/ 878833 w 939731"/>
              <a:gd name="connsiteY24" fmla="*/ 239047 h 939730"/>
              <a:gd name="connsiteX25" fmla="*/ 880231 w 939731"/>
              <a:gd name="connsiteY25" fmla="*/ 240619 h 939730"/>
              <a:gd name="connsiteX26" fmla="*/ 906609 w 939731"/>
              <a:gd name="connsiteY26" fmla="*/ 296206 h 939730"/>
              <a:gd name="connsiteX27" fmla="*/ 903744 w 939731"/>
              <a:gd name="connsiteY27" fmla="*/ 302809 h 939730"/>
              <a:gd name="connsiteX28" fmla="*/ 897141 w 939731"/>
              <a:gd name="connsiteY28" fmla="*/ 299944 h 939730"/>
              <a:gd name="connsiteX29" fmla="*/ 871322 w 939731"/>
              <a:gd name="connsiteY29" fmla="*/ 245545 h 939730"/>
              <a:gd name="connsiteX30" fmla="*/ 873278 w 939731"/>
              <a:gd name="connsiteY30" fmla="*/ 238628 h 939730"/>
              <a:gd name="connsiteX31" fmla="*/ 878833 w 939731"/>
              <a:gd name="connsiteY31" fmla="*/ 239047 h 939730"/>
              <a:gd name="connsiteX32" fmla="*/ 539794 w 939731"/>
              <a:gd name="connsiteY32" fmla="*/ 5730 h 939730"/>
              <a:gd name="connsiteX33" fmla="*/ 541785 w 939731"/>
              <a:gd name="connsiteY33" fmla="*/ 10517 h 939730"/>
              <a:gd name="connsiteX34" fmla="*/ 536021 w 939731"/>
              <a:gd name="connsiteY34" fmla="*/ 14814 h 939730"/>
              <a:gd name="connsiteX35" fmla="*/ 475997 w 939731"/>
              <a:gd name="connsiteY35" fmla="*/ 10132 h 939730"/>
              <a:gd name="connsiteX36" fmla="*/ 471001 w 939731"/>
              <a:gd name="connsiteY36" fmla="*/ 4997 h 939730"/>
              <a:gd name="connsiteX37" fmla="*/ 476137 w 939731"/>
              <a:gd name="connsiteY37" fmla="*/ 0 h 939730"/>
              <a:gd name="connsiteX38" fmla="*/ 537488 w 939731"/>
              <a:gd name="connsiteY38" fmla="*/ 4787 h 939730"/>
              <a:gd name="connsiteX39" fmla="*/ 539794 w 939731"/>
              <a:gd name="connsiteY39" fmla="*/ 5730 h 939730"/>
              <a:gd name="connsiteX40" fmla="*/ 923624 w 939731"/>
              <a:gd name="connsiteY40" fmla="*/ 351967 h 939730"/>
              <a:gd name="connsiteX41" fmla="*/ 925510 w 939731"/>
              <a:gd name="connsiteY41" fmla="*/ 354797 h 939730"/>
              <a:gd name="connsiteX42" fmla="*/ 936621 w 939731"/>
              <a:gd name="connsiteY42" fmla="*/ 415310 h 939730"/>
              <a:gd name="connsiteX43" fmla="*/ 932184 w 939731"/>
              <a:gd name="connsiteY43" fmla="*/ 420935 h 939730"/>
              <a:gd name="connsiteX44" fmla="*/ 926559 w 939731"/>
              <a:gd name="connsiteY44" fmla="*/ 416497 h 939730"/>
              <a:gd name="connsiteX45" fmla="*/ 915693 w 939731"/>
              <a:gd name="connsiteY45" fmla="*/ 357277 h 939730"/>
              <a:gd name="connsiteX46" fmla="*/ 919361 w 939731"/>
              <a:gd name="connsiteY46" fmla="*/ 351128 h 939730"/>
              <a:gd name="connsiteX47" fmla="*/ 923624 w 939731"/>
              <a:gd name="connsiteY47" fmla="*/ 351967 h 939730"/>
              <a:gd name="connsiteX48" fmla="*/ 418349 w 939731"/>
              <a:gd name="connsiteY48" fmla="*/ 4193 h 939730"/>
              <a:gd name="connsiteX49" fmla="*/ 420341 w 939731"/>
              <a:gd name="connsiteY49" fmla="*/ 7652 h 939730"/>
              <a:gd name="connsiteX50" fmla="*/ 415903 w 939731"/>
              <a:gd name="connsiteY50" fmla="*/ 13277 h 939730"/>
              <a:gd name="connsiteX51" fmla="*/ 356718 w 939731"/>
              <a:gd name="connsiteY51" fmla="*/ 24247 h 939730"/>
              <a:gd name="connsiteX52" fmla="*/ 350534 w 939731"/>
              <a:gd name="connsiteY52" fmla="*/ 20579 h 939730"/>
              <a:gd name="connsiteX53" fmla="*/ 354203 w 939731"/>
              <a:gd name="connsiteY53" fmla="*/ 14395 h 939730"/>
              <a:gd name="connsiteX54" fmla="*/ 414716 w 939731"/>
              <a:gd name="connsiteY54" fmla="*/ 3215 h 939730"/>
              <a:gd name="connsiteX55" fmla="*/ 418349 w 939731"/>
              <a:gd name="connsiteY55" fmla="*/ 4193 h 939730"/>
              <a:gd name="connsiteX56" fmla="*/ 937704 w 939731"/>
              <a:gd name="connsiteY56" fmla="*/ 472608 h 939730"/>
              <a:gd name="connsiteX57" fmla="*/ 939730 w 939731"/>
              <a:gd name="connsiteY57" fmla="*/ 476731 h 939730"/>
              <a:gd name="connsiteX58" fmla="*/ 934874 w 939731"/>
              <a:gd name="connsiteY58" fmla="*/ 538047 h 939730"/>
              <a:gd name="connsiteX59" fmla="*/ 929109 w 939731"/>
              <a:gd name="connsiteY59" fmla="*/ 542344 h 939730"/>
              <a:gd name="connsiteX60" fmla="*/ 924812 w 939731"/>
              <a:gd name="connsiteY60" fmla="*/ 536580 h 939730"/>
              <a:gd name="connsiteX61" fmla="*/ 929563 w 939731"/>
              <a:gd name="connsiteY61" fmla="*/ 476591 h 939730"/>
              <a:gd name="connsiteX62" fmla="*/ 934699 w 939731"/>
              <a:gd name="connsiteY62" fmla="*/ 471595 h 939730"/>
              <a:gd name="connsiteX63" fmla="*/ 937704 w 939731"/>
              <a:gd name="connsiteY63" fmla="*/ 472608 h 939730"/>
              <a:gd name="connsiteX64" fmla="*/ 300573 w 939731"/>
              <a:gd name="connsiteY64" fmla="*/ 34030 h 939730"/>
              <a:gd name="connsiteX65" fmla="*/ 302250 w 939731"/>
              <a:gd name="connsiteY65" fmla="*/ 36196 h 939730"/>
              <a:gd name="connsiteX66" fmla="*/ 299420 w 939731"/>
              <a:gd name="connsiteY66" fmla="*/ 42800 h 939730"/>
              <a:gd name="connsiteX67" fmla="*/ 245056 w 939731"/>
              <a:gd name="connsiteY67" fmla="*/ 68689 h 939730"/>
              <a:gd name="connsiteX68" fmla="*/ 238138 w 939731"/>
              <a:gd name="connsiteY68" fmla="*/ 66732 h 939730"/>
              <a:gd name="connsiteX69" fmla="*/ 240095 w 939731"/>
              <a:gd name="connsiteY69" fmla="*/ 59814 h 939730"/>
              <a:gd name="connsiteX70" fmla="*/ 295647 w 939731"/>
              <a:gd name="connsiteY70" fmla="*/ 33366 h 939730"/>
              <a:gd name="connsiteX71" fmla="*/ 300573 w 939731"/>
              <a:gd name="connsiteY71" fmla="*/ 34030 h 939730"/>
              <a:gd name="connsiteX72" fmla="*/ 920200 w 939731"/>
              <a:gd name="connsiteY72" fmla="*/ 592725 h 939730"/>
              <a:gd name="connsiteX73" fmla="*/ 922052 w 939731"/>
              <a:gd name="connsiteY73" fmla="*/ 598176 h 939730"/>
              <a:gd name="connsiteX74" fmla="*/ 901403 w 939731"/>
              <a:gd name="connsiteY74" fmla="*/ 656138 h 939730"/>
              <a:gd name="connsiteX75" fmla="*/ 894730 w 939731"/>
              <a:gd name="connsiteY75" fmla="*/ 658793 h 939730"/>
              <a:gd name="connsiteX76" fmla="*/ 892075 w 939731"/>
              <a:gd name="connsiteY76" fmla="*/ 652120 h 939730"/>
              <a:gd name="connsiteX77" fmla="*/ 912269 w 939731"/>
              <a:gd name="connsiteY77" fmla="*/ 595415 h 939730"/>
              <a:gd name="connsiteX78" fmla="*/ 918523 w 939731"/>
              <a:gd name="connsiteY78" fmla="*/ 591922 h 939730"/>
              <a:gd name="connsiteX79" fmla="*/ 920200 w 939731"/>
              <a:gd name="connsiteY79" fmla="*/ 592725 h 939730"/>
              <a:gd name="connsiteX80" fmla="*/ 872020 w 939731"/>
              <a:gd name="connsiteY80" fmla="*/ 704178 h 939730"/>
              <a:gd name="connsiteX81" fmla="*/ 873313 w 939731"/>
              <a:gd name="connsiteY81" fmla="*/ 710851 h 939730"/>
              <a:gd name="connsiteX82" fmla="*/ 845782 w 939731"/>
              <a:gd name="connsiteY82" fmla="*/ 751798 h 939730"/>
              <a:gd name="connsiteX83" fmla="*/ 838340 w 939731"/>
              <a:gd name="connsiteY83" fmla="*/ 761476 h 939730"/>
              <a:gd name="connsiteX84" fmla="*/ 831212 w 939731"/>
              <a:gd name="connsiteY84" fmla="*/ 762315 h 939730"/>
              <a:gd name="connsiteX85" fmla="*/ 830374 w 939731"/>
              <a:gd name="connsiteY85" fmla="*/ 755187 h 939730"/>
              <a:gd name="connsiteX86" fmla="*/ 837676 w 939731"/>
              <a:gd name="connsiteY86" fmla="*/ 745719 h 939730"/>
              <a:gd name="connsiteX87" fmla="*/ 864613 w 939731"/>
              <a:gd name="connsiteY87" fmla="*/ 705645 h 939730"/>
              <a:gd name="connsiteX88" fmla="*/ 871566 w 939731"/>
              <a:gd name="connsiteY88" fmla="*/ 703898 h 939730"/>
              <a:gd name="connsiteX89" fmla="*/ 872020 w 939731"/>
              <a:gd name="connsiteY89" fmla="*/ 704178 h 939730"/>
              <a:gd name="connsiteX90" fmla="*/ 796659 w 939731"/>
              <a:gd name="connsiteY90" fmla="*/ 799419 h 939730"/>
              <a:gd name="connsiteX91" fmla="*/ 797253 w 939731"/>
              <a:gd name="connsiteY91" fmla="*/ 799943 h 939730"/>
              <a:gd name="connsiteX92" fmla="*/ 797148 w 939731"/>
              <a:gd name="connsiteY92" fmla="*/ 807105 h 939730"/>
              <a:gd name="connsiteX93" fmla="*/ 750331 w 939731"/>
              <a:gd name="connsiteY93" fmla="*/ 847005 h 939730"/>
              <a:gd name="connsiteX94" fmla="*/ 743238 w 939731"/>
              <a:gd name="connsiteY94" fmla="*/ 845956 h 939730"/>
              <a:gd name="connsiteX95" fmla="*/ 744287 w 939731"/>
              <a:gd name="connsiteY95" fmla="*/ 838864 h 939730"/>
              <a:gd name="connsiteX96" fmla="*/ 790091 w 939731"/>
              <a:gd name="connsiteY96" fmla="*/ 799838 h 939730"/>
              <a:gd name="connsiteX97" fmla="*/ 796659 w 939731"/>
              <a:gd name="connsiteY97" fmla="*/ 799419 h 939730"/>
              <a:gd name="connsiteX98" fmla="*/ 699216 w 939731"/>
              <a:gd name="connsiteY98" fmla="*/ 871950 h 939730"/>
              <a:gd name="connsiteX99" fmla="*/ 700614 w 939731"/>
              <a:gd name="connsiteY99" fmla="*/ 873558 h 939730"/>
              <a:gd name="connsiteX100" fmla="*/ 698657 w 939731"/>
              <a:gd name="connsiteY100" fmla="*/ 880475 h 939730"/>
              <a:gd name="connsiteX101" fmla="*/ 643036 w 939731"/>
              <a:gd name="connsiteY101" fmla="*/ 906784 h 939730"/>
              <a:gd name="connsiteX102" fmla="*/ 636433 w 939731"/>
              <a:gd name="connsiteY102" fmla="*/ 903919 h 939730"/>
              <a:gd name="connsiteX103" fmla="*/ 639298 w 939731"/>
              <a:gd name="connsiteY103" fmla="*/ 897316 h 939730"/>
              <a:gd name="connsiteX104" fmla="*/ 693731 w 939731"/>
              <a:gd name="connsiteY104" fmla="*/ 871566 h 939730"/>
              <a:gd name="connsiteX105" fmla="*/ 699216 w 939731"/>
              <a:gd name="connsiteY105" fmla="*/ 871950 h 939730"/>
              <a:gd name="connsiteX106" fmla="*/ 13102 w 939731"/>
              <a:gd name="connsiteY106" fmla="*/ 397212 h 939730"/>
              <a:gd name="connsiteX107" fmla="*/ 15094 w 939731"/>
              <a:gd name="connsiteY107" fmla="*/ 402033 h 939730"/>
              <a:gd name="connsiteX108" fmla="*/ 10167 w 939731"/>
              <a:gd name="connsiteY108" fmla="*/ 462022 h 939730"/>
              <a:gd name="connsiteX109" fmla="*/ 4997 w 939731"/>
              <a:gd name="connsiteY109" fmla="*/ 467018 h 939730"/>
              <a:gd name="connsiteX110" fmla="*/ 0 w 939731"/>
              <a:gd name="connsiteY110" fmla="*/ 461847 h 939730"/>
              <a:gd name="connsiteX111" fmla="*/ 5031 w 939731"/>
              <a:gd name="connsiteY111" fmla="*/ 400531 h 939730"/>
              <a:gd name="connsiteX112" fmla="*/ 10796 w 939731"/>
              <a:gd name="connsiteY112" fmla="*/ 396268 h 939730"/>
              <a:gd name="connsiteX113" fmla="*/ 13102 w 939731"/>
              <a:gd name="connsiteY113" fmla="*/ 397212 h 939730"/>
              <a:gd name="connsiteX114" fmla="*/ 586227 w 939731"/>
              <a:gd name="connsiteY114" fmla="*/ 916601 h 939730"/>
              <a:gd name="connsiteX115" fmla="*/ 588113 w 939731"/>
              <a:gd name="connsiteY115" fmla="*/ 919431 h 939730"/>
              <a:gd name="connsiteX116" fmla="*/ 584410 w 939731"/>
              <a:gd name="connsiteY116" fmla="*/ 925580 h 939730"/>
              <a:gd name="connsiteX117" fmla="*/ 523897 w 939731"/>
              <a:gd name="connsiteY117" fmla="*/ 936621 h 939730"/>
              <a:gd name="connsiteX118" fmla="*/ 518272 w 939731"/>
              <a:gd name="connsiteY118" fmla="*/ 932149 h 939730"/>
              <a:gd name="connsiteX119" fmla="*/ 522744 w 939731"/>
              <a:gd name="connsiteY119" fmla="*/ 926524 h 939730"/>
              <a:gd name="connsiteX120" fmla="*/ 581964 w 939731"/>
              <a:gd name="connsiteY120" fmla="*/ 915728 h 939730"/>
              <a:gd name="connsiteX121" fmla="*/ 586227 w 939731"/>
              <a:gd name="connsiteY121" fmla="*/ 916601 h 939730"/>
              <a:gd name="connsiteX122" fmla="*/ 11111 w 939731"/>
              <a:gd name="connsiteY122" fmla="*/ 518656 h 939730"/>
              <a:gd name="connsiteX123" fmla="*/ 13102 w 939731"/>
              <a:gd name="connsiteY123" fmla="*/ 522150 h 939730"/>
              <a:gd name="connsiteX124" fmla="*/ 23828 w 939731"/>
              <a:gd name="connsiteY124" fmla="*/ 581405 h 939730"/>
              <a:gd name="connsiteX125" fmla="*/ 20125 w 939731"/>
              <a:gd name="connsiteY125" fmla="*/ 587554 h 939730"/>
              <a:gd name="connsiteX126" fmla="*/ 13976 w 939731"/>
              <a:gd name="connsiteY126" fmla="*/ 583851 h 939730"/>
              <a:gd name="connsiteX127" fmla="*/ 3005 w 939731"/>
              <a:gd name="connsiteY127" fmla="*/ 523303 h 939730"/>
              <a:gd name="connsiteX128" fmla="*/ 7477 w 939731"/>
              <a:gd name="connsiteY128" fmla="*/ 517678 h 939730"/>
              <a:gd name="connsiteX129" fmla="*/ 11111 w 939731"/>
              <a:gd name="connsiteY129" fmla="*/ 518656 h 939730"/>
              <a:gd name="connsiteX130" fmla="*/ 465550 w 939731"/>
              <a:gd name="connsiteY130" fmla="*/ 930577 h 939730"/>
              <a:gd name="connsiteX131" fmla="*/ 467577 w 939731"/>
              <a:gd name="connsiteY131" fmla="*/ 934734 h 939730"/>
              <a:gd name="connsiteX132" fmla="*/ 462441 w 939731"/>
              <a:gd name="connsiteY132" fmla="*/ 939730 h 939730"/>
              <a:gd name="connsiteX133" fmla="*/ 401160 w 939731"/>
              <a:gd name="connsiteY133" fmla="*/ 934804 h 939730"/>
              <a:gd name="connsiteX134" fmla="*/ 396862 w 939731"/>
              <a:gd name="connsiteY134" fmla="*/ 929039 h 939730"/>
              <a:gd name="connsiteX135" fmla="*/ 402627 w 939731"/>
              <a:gd name="connsiteY135" fmla="*/ 924742 h 939730"/>
              <a:gd name="connsiteX136" fmla="*/ 462616 w 939731"/>
              <a:gd name="connsiteY136" fmla="*/ 929563 h 939730"/>
              <a:gd name="connsiteX137" fmla="*/ 465550 w 939731"/>
              <a:gd name="connsiteY137" fmla="*/ 930577 h 939730"/>
              <a:gd name="connsiteX138" fmla="*/ 40529 w 939731"/>
              <a:gd name="connsiteY138" fmla="*/ 636538 h 939730"/>
              <a:gd name="connsiteX139" fmla="*/ 42206 w 939731"/>
              <a:gd name="connsiteY139" fmla="*/ 638739 h 939730"/>
              <a:gd name="connsiteX140" fmla="*/ 67885 w 939731"/>
              <a:gd name="connsiteY140" fmla="*/ 693207 h 939730"/>
              <a:gd name="connsiteX141" fmla="*/ 65894 w 939731"/>
              <a:gd name="connsiteY141" fmla="*/ 700125 h 939730"/>
              <a:gd name="connsiteX142" fmla="*/ 58976 w 939731"/>
              <a:gd name="connsiteY142" fmla="*/ 698133 h 939730"/>
              <a:gd name="connsiteX143" fmla="*/ 32737 w 939731"/>
              <a:gd name="connsiteY143" fmla="*/ 642477 h 939730"/>
              <a:gd name="connsiteX144" fmla="*/ 35602 w 939731"/>
              <a:gd name="connsiteY144" fmla="*/ 635909 h 939730"/>
              <a:gd name="connsiteX145" fmla="*/ 40529 w 939731"/>
              <a:gd name="connsiteY145" fmla="*/ 636538 h 939730"/>
              <a:gd name="connsiteX146" fmla="*/ 345468 w 939731"/>
              <a:gd name="connsiteY146" fmla="*/ 912933 h 939730"/>
              <a:gd name="connsiteX147" fmla="*/ 347285 w 939731"/>
              <a:gd name="connsiteY147" fmla="*/ 918383 h 939730"/>
              <a:gd name="connsiteX148" fmla="*/ 340996 w 939731"/>
              <a:gd name="connsiteY148" fmla="*/ 921877 h 939730"/>
              <a:gd name="connsiteX149" fmla="*/ 283069 w 939731"/>
              <a:gd name="connsiteY149" fmla="*/ 901159 h 939730"/>
              <a:gd name="connsiteX150" fmla="*/ 280448 w 939731"/>
              <a:gd name="connsiteY150" fmla="*/ 894486 h 939730"/>
              <a:gd name="connsiteX151" fmla="*/ 287122 w 939731"/>
              <a:gd name="connsiteY151" fmla="*/ 891865 h 939730"/>
              <a:gd name="connsiteX152" fmla="*/ 343791 w 939731"/>
              <a:gd name="connsiteY152" fmla="*/ 912129 h 939730"/>
              <a:gd name="connsiteX153" fmla="*/ 345468 w 939731"/>
              <a:gd name="connsiteY153" fmla="*/ 912933 h 939730"/>
              <a:gd name="connsiteX154" fmla="*/ 99469 w 939731"/>
              <a:gd name="connsiteY154" fmla="*/ 742749 h 939730"/>
              <a:gd name="connsiteX155" fmla="*/ 100482 w 939731"/>
              <a:gd name="connsiteY155" fmla="*/ 743798 h 939730"/>
              <a:gd name="connsiteX156" fmla="*/ 139473 w 939731"/>
              <a:gd name="connsiteY156" fmla="*/ 789671 h 939730"/>
              <a:gd name="connsiteX157" fmla="*/ 139368 w 939731"/>
              <a:gd name="connsiteY157" fmla="*/ 796834 h 939730"/>
              <a:gd name="connsiteX158" fmla="*/ 132206 w 939731"/>
              <a:gd name="connsiteY158" fmla="*/ 796729 h 939730"/>
              <a:gd name="connsiteX159" fmla="*/ 92342 w 939731"/>
              <a:gd name="connsiteY159" fmla="*/ 749842 h 939730"/>
              <a:gd name="connsiteX160" fmla="*/ 93390 w 939731"/>
              <a:gd name="connsiteY160" fmla="*/ 742749 h 939730"/>
              <a:gd name="connsiteX161" fmla="*/ 99469 w 939731"/>
              <a:gd name="connsiteY161" fmla="*/ 742749 h 939730"/>
              <a:gd name="connsiteX162" fmla="*/ 234086 w 939731"/>
              <a:gd name="connsiteY162" fmla="*/ 864613 h 939730"/>
              <a:gd name="connsiteX163" fmla="*/ 235378 w 939731"/>
              <a:gd name="connsiteY163" fmla="*/ 871287 h 939730"/>
              <a:gd name="connsiteX164" fmla="*/ 228426 w 939731"/>
              <a:gd name="connsiteY164" fmla="*/ 873034 h 939730"/>
              <a:gd name="connsiteX165" fmla="*/ 177870 w 939731"/>
              <a:gd name="connsiteY165" fmla="*/ 838026 h 939730"/>
              <a:gd name="connsiteX166" fmla="*/ 177032 w 939731"/>
              <a:gd name="connsiteY166" fmla="*/ 830898 h 939730"/>
              <a:gd name="connsiteX167" fmla="*/ 184159 w 939731"/>
              <a:gd name="connsiteY167" fmla="*/ 830060 h 939730"/>
              <a:gd name="connsiteX168" fmla="*/ 233666 w 939731"/>
              <a:gd name="connsiteY168" fmla="*/ 864334 h 939730"/>
              <a:gd name="connsiteX169" fmla="*/ 234086 w 939731"/>
              <a:gd name="connsiteY169" fmla="*/ 86461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939731" h="939730">
                <a:moveTo>
                  <a:pt x="751798" y="93949"/>
                </a:moveTo>
                <a:cubicBezTo>
                  <a:pt x="754908" y="96290"/>
                  <a:pt x="757982" y="98666"/>
                  <a:pt x="761022" y="101041"/>
                </a:cubicBezTo>
                <a:cubicBezTo>
                  <a:pt x="763223" y="102788"/>
                  <a:pt x="763607" y="105968"/>
                  <a:pt x="761860" y="108169"/>
                </a:cubicBezTo>
                <a:cubicBezTo>
                  <a:pt x="760114" y="110370"/>
                  <a:pt x="756829" y="110614"/>
                  <a:pt x="754733" y="109007"/>
                </a:cubicBezTo>
                <a:cubicBezTo>
                  <a:pt x="739011" y="96639"/>
                  <a:pt x="722276" y="85075"/>
                  <a:pt x="705156" y="74838"/>
                </a:cubicBezTo>
                <a:cubicBezTo>
                  <a:pt x="702745" y="73370"/>
                  <a:pt x="701977" y="70296"/>
                  <a:pt x="703409" y="67885"/>
                </a:cubicBezTo>
                <a:cubicBezTo>
                  <a:pt x="704841" y="65474"/>
                  <a:pt x="707951" y="64706"/>
                  <a:pt x="710362" y="66138"/>
                </a:cubicBezTo>
                <a:cubicBezTo>
                  <a:pt x="724582" y="74593"/>
                  <a:pt x="738522" y="83957"/>
                  <a:pt x="751798" y="93949"/>
                </a:cubicBezTo>
                <a:close/>
                <a:moveTo>
                  <a:pt x="806162" y="141674"/>
                </a:moveTo>
                <a:cubicBezTo>
                  <a:pt x="806372" y="141814"/>
                  <a:pt x="806581" y="141989"/>
                  <a:pt x="806756" y="142198"/>
                </a:cubicBezTo>
                <a:cubicBezTo>
                  <a:pt x="821046" y="156872"/>
                  <a:pt x="834497" y="172595"/>
                  <a:pt x="846725" y="188981"/>
                </a:cubicBezTo>
                <a:cubicBezTo>
                  <a:pt x="848402" y="191217"/>
                  <a:pt x="847948" y="194396"/>
                  <a:pt x="845677" y="196073"/>
                </a:cubicBezTo>
                <a:cubicBezTo>
                  <a:pt x="843441" y="197750"/>
                  <a:pt x="840262" y="197261"/>
                  <a:pt x="838585" y="195025"/>
                </a:cubicBezTo>
                <a:cubicBezTo>
                  <a:pt x="826636" y="178988"/>
                  <a:pt x="813499" y="163616"/>
                  <a:pt x="799489" y="149256"/>
                </a:cubicBezTo>
                <a:cubicBezTo>
                  <a:pt x="797532" y="147264"/>
                  <a:pt x="797567" y="144015"/>
                  <a:pt x="799594" y="142094"/>
                </a:cubicBezTo>
                <a:cubicBezTo>
                  <a:pt x="801410" y="140312"/>
                  <a:pt x="804205" y="140207"/>
                  <a:pt x="806162" y="141674"/>
                </a:cubicBezTo>
                <a:close/>
                <a:moveTo>
                  <a:pt x="656662" y="38712"/>
                </a:moveTo>
                <a:cubicBezTo>
                  <a:pt x="658479" y="40074"/>
                  <a:pt x="659212" y="42590"/>
                  <a:pt x="658269" y="44791"/>
                </a:cubicBezTo>
                <a:cubicBezTo>
                  <a:pt x="657151" y="47376"/>
                  <a:pt x="654181" y="48564"/>
                  <a:pt x="651596" y="47446"/>
                </a:cubicBezTo>
                <a:cubicBezTo>
                  <a:pt x="633218" y="39515"/>
                  <a:pt x="614142" y="32737"/>
                  <a:pt x="594891" y="27322"/>
                </a:cubicBezTo>
                <a:cubicBezTo>
                  <a:pt x="592201" y="26553"/>
                  <a:pt x="590629" y="23758"/>
                  <a:pt x="591398" y="21068"/>
                </a:cubicBezTo>
                <a:cubicBezTo>
                  <a:pt x="592166" y="18378"/>
                  <a:pt x="594961" y="16806"/>
                  <a:pt x="597651" y="17574"/>
                </a:cubicBezTo>
                <a:cubicBezTo>
                  <a:pt x="617322" y="23129"/>
                  <a:pt x="636852" y="30047"/>
                  <a:pt x="655614" y="38153"/>
                </a:cubicBezTo>
                <a:cubicBezTo>
                  <a:pt x="655998" y="38293"/>
                  <a:pt x="656347" y="38467"/>
                  <a:pt x="656662" y="38712"/>
                </a:cubicBezTo>
                <a:close/>
                <a:moveTo>
                  <a:pt x="878833" y="239047"/>
                </a:moveTo>
                <a:cubicBezTo>
                  <a:pt x="879392" y="239466"/>
                  <a:pt x="879846" y="239990"/>
                  <a:pt x="880231" y="240619"/>
                </a:cubicBezTo>
                <a:cubicBezTo>
                  <a:pt x="890188" y="258472"/>
                  <a:pt x="899062" y="277164"/>
                  <a:pt x="906609" y="296206"/>
                </a:cubicBezTo>
                <a:cubicBezTo>
                  <a:pt x="907657" y="298826"/>
                  <a:pt x="906364" y="301761"/>
                  <a:pt x="903744" y="302809"/>
                </a:cubicBezTo>
                <a:cubicBezTo>
                  <a:pt x="901124" y="303857"/>
                  <a:pt x="898189" y="302564"/>
                  <a:pt x="897141" y="299944"/>
                </a:cubicBezTo>
                <a:cubicBezTo>
                  <a:pt x="889769" y="281322"/>
                  <a:pt x="881069" y="263014"/>
                  <a:pt x="871322" y="245545"/>
                </a:cubicBezTo>
                <a:cubicBezTo>
                  <a:pt x="869959" y="243100"/>
                  <a:pt x="870832" y="239990"/>
                  <a:pt x="873278" y="238628"/>
                </a:cubicBezTo>
                <a:cubicBezTo>
                  <a:pt x="875095" y="237649"/>
                  <a:pt x="877261" y="237894"/>
                  <a:pt x="878833" y="239047"/>
                </a:cubicBezTo>
                <a:close/>
                <a:moveTo>
                  <a:pt x="539794" y="5730"/>
                </a:moveTo>
                <a:cubicBezTo>
                  <a:pt x="541226" y="6813"/>
                  <a:pt x="542065" y="8630"/>
                  <a:pt x="541785" y="10517"/>
                </a:cubicBezTo>
                <a:cubicBezTo>
                  <a:pt x="541401" y="13277"/>
                  <a:pt x="538816" y="15233"/>
                  <a:pt x="536021" y="14814"/>
                </a:cubicBezTo>
                <a:cubicBezTo>
                  <a:pt x="516211" y="11949"/>
                  <a:pt x="496051" y="10377"/>
                  <a:pt x="475997" y="10132"/>
                </a:cubicBezTo>
                <a:cubicBezTo>
                  <a:pt x="473202" y="10098"/>
                  <a:pt x="470966" y="7792"/>
                  <a:pt x="471001" y="4997"/>
                </a:cubicBezTo>
                <a:cubicBezTo>
                  <a:pt x="471036" y="2202"/>
                  <a:pt x="473342" y="-35"/>
                  <a:pt x="476137" y="0"/>
                </a:cubicBezTo>
                <a:cubicBezTo>
                  <a:pt x="496610" y="245"/>
                  <a:pt x="517259" y="1852"/>
                  <a:pt x="537488" y="4787"/>
                </a:cubicBezTo>
                <a:cubicBezTo>
                  <a:pt x="538361" y="4892"/>
                  <a:pt x="539130" y="5241"/>
                  <a:pt x="539794" y="5730"/>
                </a:cubicBezTo>
                <a:close/>
                <a:moveTo>
                  <a:pt x="923624" y="351967"/>
                </a:moveTo>
                <a:cubicBezTo>
                  <a:pt x="924532" y="352631"/>
                  <a:pt x="925196" y="353609"/>
                  <a:pt x="925510" y="354797"/>
                </a:cubicBezTo>
                <a:cubicBezTo>
                  <a:pt x="930507" y="374642"/>
                  <a:pt x="934245" y="394976"/>
                  <a:pt x="936621" y="415310"/>
                </a:cubicBezTo>
                <a:cubicBezTo>
                  <a:pt x="936935" y="418105"/>
                  <a:pt x="934944" y="420620"/>
                  <a:pt x="932184" y="420935"/>
                </a:cubicBezTo>
                <a:cubicBezTo>
                  <a:pt x="929424" y="421249"/>
                  <a:pt x="926873" y="419258"/>
                  <a:pt x="926559" y="416497"/>
                </a:cubicBezTo>
                <a:cubicBezTo>
                  <a:pt x="924253" y="396618"/>
                  <a:pt x="920584" y="376703"/>
                  <a:pt x="915693" y="357277"/>
                </a:cubicBezTo>
                <a:cubicBezTo>
                  <a:pt x="914994" y="354552"/>
                  <a:pt x="916671" y="351792"/>
                  <a:pt x="919361" y="351128"/>
                </a:cubicBezTo>
                <a:cubicBezTo>
                  <a:pt x="920864" y="350744"/>
                  <a:pt x="922436" y="351093"/>
                  <a:pt x="923624" y="351967"/>
                </a:cubicBezTo>
                <a:close/>
                <a:moveTo>
                  <a:pt x="418349" y="4193"/>
                </a:moveTo>
                <a:cubicBezTo>
                  <a:pt x="419432" y="4997"/>
                  <a:pt x="420166" y="6219"/>
                  <a:pt x="420341" y="7652"/>
                </a:cubicBezTo>
                <a:cubicBezTo>
                  <a:pt x="420655" y="10447"/>
                  <a:pt x="418699" y="12962"/>
                  <a:pt x="415903" y="13277"/>
                </a:cubicBezTo>
                <a:cubicBezTo>
                  <a:pt x="396024" y="15618"/>
                  <a:pt x="376109" y="19321"/>
                  <a:pt x="356718" y="24247"/>
                </a:cubicBezTo>
                <a:cubicBezTo>
                  <a:pt x="353993" y="24946"/>
                  <a:pt x="351233" y="23269"/>
                  <a:pt x="350534" y="20579"/>
                </a:cubicBezTo>
                <a:cubicBezTo>
                  <a:pt x="349836" y="17854"/>
                  <a:pt x="351478" y="15094"/>
                  <a:pt x="354203" y="14395"/>
                </a:cubicBezTo>
                <a:cubicBezTo>
                  <a:pt x="374013" y="9364"/>
                  <a:pt x="394382" y="5590"/>
                  <a:pt x="414716" y="3215"/>
                </a:cubicBezTo>
                <a:cubicBezTo>
                  <a:pt x="416043" y="3040"/>
                  <a:pt x="417336" y="3424"/>
                  <a:pt x="418349" y="4193"/>
                </a:cubicBezTo>
                <a:close/>
                <a:moveTo>
                  <a:pt x="937704" y="472608"/>
                </a:moveTo>
                <a:cubicBezTo>
                  <a:pt x="938962" y="473551"/>
                  <a:pt x="939765" y="475054"/>
                  <a:pt x="939730" y="476731"/>
                </a:cubicBezTo>
                <a:cubicBezTo>
                  <a:pt x="939451" y="497204"/>
                  <a:pt x="937809" y="517818"/>
                  <a:pt x="934874" y="538047"/>
                </a:cubicBezTo>
                <a:cubicBezTo>
                  <a:pt x="934455" y="540807"/>
                  <a:pt x="931904" y="542729"/>
                  <a:pt x="929109" y="542344"/>
                </a:cubicBezTo>
                <a:cubicBezTo>
                  <a:pt x="926314" y="541960"/>
                  <a:pt x="924427" y="539375"/>
                  <a:pt x="924812" y="536580"/>
                </a:cubicBezTo>
                <a:cubicBezTo>
                  <a:pt x="927677" y="516805"/>
                  <a:pt x="929284" y="496611"/>
                  <a:pt x="929563" y="476591"/>
                </a:cubicBezTo>
                <a:cubicBezTo>
                  <a:pt x="929598" y="473796"/>
                  <a:pt x="931904" y="471560"/>
                  <a:pt x="934699" y="471595"/>
                </a:cubicBezTo>
                <a:cubicBezTo>
                  <a:pt x="935852" y="471595"/>
                  <a:pt x="936900" y="471979"/>
                  <a:pt x="937704" y="472608"/>
                </a:cubicBezTo>
                <a:close/>
                <a:moveTo>
                  <a:pt x="300573" y="34030"/>
                </a:moveTo>
                <a:cubicBezTo>
                  <a:pt x="301306" y="34589"/>
                  <a:pt x="301866" y="35323"/>
                  <a:pt x="302250" y="36196"/>
                </a:cubicBezTo>
                <a:cubicBezTo>
                  <a:pt x="303298" y="38817"/>
                  <a:pt x="302005" y="41751"/>
                  <a:pt x="299420" y="42800"/>
                </a:cubicBezTo>
                <a:cubicBezTo>
                  <a:pt x="280798" y="50206"/>
                  <a:pt x="262525" y="58906"/>
                  <a:pt x="245056" y="68689"/>
                </a:cubicBezTo>
                <a:cubicBezTo>
                  <a:pt x="242611" y="70051"/>
                  <a:pt x="239501" y="69178"/>
                  <a:pt x="238138" y="66732"/>
                </a:cubicBezTo>
                <a:cubicBezTo>
                  <a:pt x="236776" y="64287"/>
                  <a:pt x="237649" y="61177"/>
                  <a:pt x="240095" y="59814"/>
                </a:cubicBezTo>
                <a:cubicBezTo>
                  <a:pt x="257948" y="49822"/>
                  <a:pt x="276640" y="40913"/>
                  <a:pt x="295647" y="33366"/>
                </a:cubicBezTo>
                <a:cubicBezTo>
                  <a:pt x="297358" y="32702"/>
                  <a:pt x="299210" y="33017"/>
                  <a:pt x="300573" y="34030"/>
                </a:cubicBezTo>
                <a:close/>
                <a:moveTo>
                  <a:pt x="920200" y="592725"/>
                </a:moveTo>
                <a:cubicBezTo>
                  <a:pt x="921842" y="593948"/>
                  <a:pt x="922611" y="596079"/>
                  <a:pt x="922052" y="598176"/>
                </a:cubicBezTo>
                <a:cubicBezTo>
                  <a:pt x="916462" y="617846"/>
                  <a:pt x="909544" y="637341"/>
                  <a:pt x="901403" y="656138"/>
                </a:cubicBezTo>
                <a:cubicBezTo>
                  <a:pt x="900285" y="658723"/>
                  <a:pt x="897316" y="659876"/>
                  <a:pt x="894730" y="658793"/>
                </a:cubicBezTo>
                <a:cubicBezTo>
                  <a:pt x="892180" y="657675"/>
                  <a:pt x="890992" y="654705"/>
                  <a:pt x="892075" y="652120"/>
                </a:cubicBezTo>
                <a:cubicBezTo>
                  <a:pt x="900006" y="633743"/>
                  <a:pt x="906819" y="614666"/>
                  <a:pt x="912269" y="595415"/>
                </a:cubicBezTo>
                <a:cubicBezTo>
                  <a:pt x="913038" y="592725"/>
                  <a:pt x="915833" y="591153"/>
                  <a:pt x="918523" y="591922"/>
                </a:cubicBezTo>
                <a:cubicBezTo>
                  <a:pt x="919152" y="592061"/>
                  <a:pt x="919711" y="592341"/>
                  <a:pt x="920200" y="592725"/>
                </a:cubicBezTo>
                <a:close/>
                <a:moveTo>
                  <a:pt x="872020" y="704178"/>
                </a:moveTo>
                <a:cubicBezTo>
                  <a:pt x="874082" y="705715"/>
                  <a:pt x="874675" y="708580"/>
                  <a:pt x="873313" y="710851"/>
                </a:cubicBezTo>
                <a:cubicBezTo>
                  <a:pt x="864928" y="724861"/>
                  <a:pt x="855669" y="738627"/>
                  <a:pt x="845782" y="751798"/>
                </a:cubicBezTo>
                <a:cubicBezTo>
                  <a:pt x="843336" y="755048"/>
                  <a:pt x="840855" y="758297"/>
                  <a:pt x="838340" y="761476"/>
                </a:cubicBezTo>
                <a:cubicBezTo>
                  <a:pt x="836593" y="763677"/>
                  <a:pt x="833344" y="764132"/>
                  <a:pt x="831212" y="762315"/>
                </a:cubicBezTo>
                <a:cubicBezTo>
                  <a:pt x="829011" y="760568"/>
                  <a:pt x="828627" y="757388"/>
                  <a:pt x="830374" y="755187"/>
                </a:cubicBezTo>
                <a:cubicBezTo>
                  <a:pt x="832820" y="752078"/>
                  <a:pt x="835265" y="748933"/>
                  <a:pt x="837676" y="745719"/>
                </a:cubicBezTo>
                <a:cubicBezTo>
                  <a:pt x="847319" y="732862"/>
                  <a:pt x="856403" y="719376"/>
                  <a:pt x="864613" y="705645"/>
                </a:cubicBezTo>
                <a:cubicBezTo>
                  <a:pt x="866046" y="703234"/>
                  <a:pt x="869155" y="702466"/>
                  <a:pt x="871566" y="703898"/>
                </a:cubicBezTo>
                <a:cubicBezTo>
                  <a:pt x="871706" y="703968"/>
                  <a:pt x="871880" y="704073"/>
                  <a:pt x="872020" y="704178"/>
                </a:cubicBezTo>
                <a:close/>
                <a:moveTo>
                  <a:pt x="796659" y="799419"/>
                </a:moveTo>
                <a:cubicBezTo>
                  <a:pt x="796869" y="799594"/>
                  <a:pt x="797078" y="799768"/>
                  <a:pt x="797253" y="799943"/>
                </a:cubicBezTo>
                <a:cubicBezTo>
                  <a:pt x="799209" y="801934"/>
                  <a:pt x="799174" y="805149"/>
                  <a:pt x="797148" y="807105"/>
                </a:cubicBezTo>
                <a:cubicBezTo>
                  <a:pt x="782474" y="821395"/>
                  <a:pt x="766717" y="834811"/>
                  <a:pt x="750331" y="847005"/>
                </a:cubicBezTo>
                <a:cubicBezTo>
                  <a:pt x="748095" y="848682"/>
                  <a:pt x="744916" y="848227"/>
                  <a:pt x="743238" y="845956"/>
                </a:cubicBezTo>
                <a:cubicBezTo>
                  <a:pt x="741561" y="843721"/>
                  <a:pt x="742016" y="840541"/>
                  <a:pt x="744287" y="838864"/>
                </a:cubicBezTo>
                <a:cubicBezTo>
                  <a:pt x="760323" y="826915"/>
                  <a:pt x="775731" y="813813"/>
                  <a:pt x="790091" y="799838"/>
                </a:cubicBezTo>
                <a:cubicBezTo>
                  <a:pt x="791872" y="798091"/>
                  <a:pt x="794702" y="797952"/>
                  <a:pt x="796659" y="799419"/>
                </a:cubicBezTo>
                <a:close/>
                <a:moveTo>
                  <a:pt x="699216" y="871950"/>
                </a:moveTo>
                <a:cubicBezTo>
                  <a:pt x="699775" y="872370"/>
                  <a:pt x="700230" y="872894"/>
                  <a:pt x="700614" y="873558"/>
                </a:cubicBezTo>
                <a:cubicBezTo>
                  <a:pt x="701977" y="876003"/>
                  <a:pt x="701103" y="879113"/>
                  <a:pt x="698657" y="880475"/>
                </a:cubicBezTo>
                <a:cubicBezTo>
                  <a:pt x="680804" y="890398"/>
                  <a:pt x="662077" y="899272"/>
                  <a:pt x="643036" y="906784"/>
                </a:cubicBezTo>
                <a:cubicBezTo>
                  <a:pt x="640416" y="907832"/>
                  <a:pt x="637481" y="906539"/>
                  <a:pt x="636433" y="903919"/>
                </a:cubicBezTo>
                <a:cubicBezTo>
                  <a:pt x="635385" y="901298"/>
                  <a:pt x="636677" y="898364"/>
                  <a:pt x="639298" y="897316"/>
                </a:cubicBezTo>
                <a:cubicBezTo>
                  <a:pt x="657955" y="889944"/>
                  <a:pt x="676262" y="881279"/>
                  <a:pt x="693731" y="871566"/>
                </a:cubicBezTo>
                <a:cubicBezTo>
                  <a:pt x="695478" y="870588"/>
                  <a:pt x="697644" y="870798"/>
                  <a:pt x="699216" y="871950"/>
                </a:cubicBezTo>
                <a:close/>
                <a:moveTo>
                  <a:pt x="13102" y="397212"/>
                </a:moveTo>
                <a:cubicBezTo>
                  <a:pt x="14535" y="398295"/>
                  <a:pt x="15373" y="400111"/>
                  <a:pt x="15094" y="402033"/>
                </a:cubicBezTo>
                <a:cubicBezTo>
                  <a:pt x="12159" y="421808"/>
                  <a:pt x="10517" y="442002"/>
                  <a:pt x="10167" y="462022"/>
                </a:cubicBezTo>
                <a:cubicBezTo>
                  <a:pt x="10132" y="464817"/>
                  <a:pt x="7827" y="467053"/>
                  <a:pt x="4997" y="467018"/>
                </a:cubicBezTo>
                <a:cubicBezTo>
                  <a:pt x="2202" y="466983"/>
                  <a:pt x="-35" y="464677"/>
                  <a:pt x="0" y="461847"/>
                </a:cubicBezTo>
                <a:cubicBezTo>
                  <a:pt x="350" y="441373"/>
                  <a:pt x="2027" y="420725"/>
                  <a:pt x="5031" y="400531"/>
                </a:cubicBezTo>
                <a:cubicBezTo>
                  <a:pt x="5451" y="397771"/>
                  <a:pt x="8036" y="395849"/>
                  <a:pt x="10796" y="396268"/>
                </a:cubicBezTo>
                <a:cubicBezTo>
                  <a:pt x="11670" y="396373"/>
                  <a:pt x="12438" y="396722"/>
                  <a:pt x="13102" y="397212"/>
                </a:cubicBezTo>
                <a:close/>
                <a:moveTo>
                  <a:pt x="586227" y="916601"/>
                </a:moveTo>
                <a:cubicBezTo>
                  <a:pt x="587135" y="917265"/>
                  <a:pt x="587799" y="918243"/>
                  <a:pt x="588113" y="919431"/>
                </a:cubicBezTo>
                <a:cubicBezTo>
                  <a:pt x="588777" y="922156"/>
                  <a:pt x="587135" y="924917"/>
                  <a:pt x="584410" y="925580"/>
                </a:cubicBezTo>
                <a:cubicBezTo>
                  <a:pt x="564565" y="930542"/>
                  <a:pt x="544196" y="934280"/>
                  <a:pt x="523897" y="936621"/>
                </a:cubicBezTo>
                <a:cubicBezTo>
                  <a:pt x="521102" y="936935"/>
                  <a:pt x="518586" y="934944"/>
                  <a:pt x="518272" y="932149"/>
                </a:cubicBezTo>
                <a:cubicBezTo>
                  <a:pt x="517958" y="929354"/>
                  <a:pt x="519949" y="926838"/>
                  <a:pt x="522744" y="926524"/>
                </a:cubicBezTo>
                <a:cubicBezTo>
                  <a:pt x="542624" y="924218"/>
                  <a:pt x="562539" y="920584"/>
                  <a:pt x="581964" y="915728"/>
                </a:cubicBezTo>
                <a:cubicBezTo>
                  <a:pt x="583467" y="915378"/>
                  <a:pt x="585039" y="915728"/>
                  <a:pt x="586227" y="916601"/>
                </a:cubicBezTo>
                <a:close/>
                <a:moveTo>
                  <a:pt x="11111" y="518656"/>
                </a:moveTo>
                <a:cubicBezTo>
                  <a:pt x="12194" y="519460"/>
                  <a:pt x="12927" y="520683"/>
                  <a:pt x="13102" y="522150"/>
                </a:cubicBezTo>
                <a:cubicBezTo>
                  <a:pt x="15373" y="542030"/>
                  <a:pt x="19007" y="561980"/>
                  <a:pt x="23828" y="581405"/>
                </a:cubicBezTo>
                <a:cubicBezTo>
                  <a:pt x="24492" y="584130"/>
                  <a:pt x="22850" y="586891"/>
                  <a:pt x="20125" y="587554"/>
                </a:cubicBezTo>
                <a:cubicBezTo>
                  <a:pt x="17400" y="588218"/>
                  <a:pt x="14639" y="586576"/>
                  <a:pt x="13976" y="583851"/>
                </a:cubicBezTo>
                <a:cubicBezTo>
                  <a:pt x="9014" y="564006"/>
                  <a:pt x="5346" y="543637"/>
                  <a:pt x="3005" y="523303"/>
                </a:cubicBezTo>
                <a:cubicBezTo>
                  <a:pt x="2691" y="520508"/>
                  <a:pt x="4682" y="517993"/>
                  <a:pt x="7477" y="517678"/>
                </a:cubicBezTo>
                <a:cubicBezTo>
                  <a:pt x="8840" y="517538"/>
                  <a:pt x="10132" y="517923"/>
                  <a:pt x="11111" y="518656"/>
                </a:cubicBezTo>
                <a:close/>
                <a:moveTo>
                  <a:pt x="465550" y="930577"/>
                </a:moveTo>
                <a:cubicBezTo>
                  <a:pt x="466808" y="931520"/>
                  <a:pt x="467612" y="933022"/>
                  <a:pt x="467577" y="934734"/>
                </a:cubicBezTo>
                <a:cubicBezTo>
                  <a:pt x="467542" y="937529"/>
                  <a:pt x="465236" y="939765"/>
                  <a:pt x="462441" y="939730"/>
                </a:cubicBezTo>
                <a:cubicBezTo>
                  <a:pt x="442002" y="939416"/>
                  <a:pt x="421354" y="937774"/>
                  <a:pt x="401160" y="934804"/>
                </a:cubicBezTo>
                <a:cubicBezTo>
                  <a:pt x="398399" y="934385"/>
                  <a:pt x="396478" y="931799"/>
                  <a:pt x="396862" y="929039"/>
                </a:cubicBezTo>
                <a:cubicBezTo>
                  <a:pt x="397281" y="926279"/>
                  <a:pt x="399867" y="924358"/>
                  <a:pt x="402627" y="924742"/>
                </a:cubicBezTo>
                <a:cubicBezTo>
                  <a:pt x="422402" y="927642"/>
                  <a:pt x="442596" y="929284"/>
                  <a:pt x="462616" y="929563"/>
                </a:cubicBezTo>
                <a:cubicBezTo>
                  <a:pt x="463699" y="929598"/>
                  <a:pt x="464747" y="929983"/>
                  <a:pt x="465550" y="930577"/>
                </a:cubicBezTo>
                <a:close/>
                <a:moveTo>
                  <a:pt x="40529" y="636538"/>
                </a:moveTo>
                <a:cubicBezTo>
                  <a:pt x="41262" y="637097"/>
                  <a:pt x="41856" y="637830"/>
                  <a:pt x="42206" y="638739"/>
                </a:cubicBezTo>
                <a:cubicBezTo>
                  <a:pt x="49543" y="657361"/>
                  <a:pt x="58172" y="675703"/>
                  <a:pt x="67885" y="693207"/>
                </a:cubicBezTo>
                <a:cubicBezTo>
                  <a:pt x="69248" y="695653"/>
                  <a:pt x="68374" y="698762"/>
                  <a:pt x="65894" y="700125"/>
                </a:cubicBezTo>
                <a:cubicBezTo>
                  <a:pt x="63448" y="701487"/>
                  <a:pt x="60338" y="700614"/>
                  <a:pt x="58976" y="698133"/>
                </a:cubicBezTo>
                <a:cubicBezTo>
                  <a:pt x="49053" y="680245"/>
                  <a:pt x="40214" y="661518"/>
                  <a:pt x="32737" y="642477"/>
                </a:cubicBezTo>
                <a:cubicBezTo>
                  <a:pt x="31724" y="639857"/>
                  <a:pt x="32982" y="636922"/>
                  <a:pt x="35602" y="635909"/>
                </a:cubicBezTo>
                <a:cubicBezTo>
                  <a:pt x="37314" y="635210"/>
                  <a:pt x="39166" y="635524"/>
                  <a:pt x="40529" y="636538"/>
                </a:cubicBezTo>
                <a:close/>
                <a:moveTo>
                  <a:pt x="345468" y="912933"/>
                </a:moveTo>
                <a:cubicBezTo>
                  <a:pt x="347110" y="914156"/>
                  <a:pt x="347879" y="916322"/>
                  <a:pt x="347285" y="918383"/>
                </a:cubicBezTo>
                <a:cubicBezTo>
                  <a:pt x="346516" y="921073"/>
                  <a:pt x="343721" y="922646"/>
                  <a:pt x="340996" y="921877"/>
                </a:cubicBezTo>
                <a:cubicBezTo>
                  <a:pt x="321326" y="916287"/>
                  <a:pt x="301831" y="909299"/>
                  <a:pt x="283069" y="901159"/>
                </a:cubicBezTo>
                <a:cubicBezTo>
                  <a:pt x="280483" y="900041"/>
                  <a:pt x="279330" y="897071"/>
                  <a:pt x="280448" y="894486"/>
                </a:cubicBezTo>
                <a:cubicBezTo>
                  <a:pt x="281566" y="891900"/>
                  <a:pt x="284571" y="890747"/>
                  <a:pt x="287122" y="891865"/>
                </a:cubicBezTo>
                <a:cubicBezTo>
                  <a:pt x="305499" y="899831"/>
                  <a:pt x="324540" y="906644"/>
                  <a:pt x="343791" y="912129"/>
                </a:cubicBezTo>
                <a:cubicBezTo>
                  <a:pt x="344420" y="912304"/>
                  <a:pt x="344979" y="912583"/>
                  <a:pt x="345468" y="912933"/>
                </a:cubicBezTo>
                <a:close/>
                <a:moveTo>
                  <a:pt x="99469" y="742749"/>
                </a:moveTo>
                <a:cubicBezTo>
                  <a:pt x="99853" y="743029"/>
                  <a:pt x="100203" y="743378"/>
                  <a:pt x="100482" y="743798"/>
                </a:cubicBezTo>
                <a:cubicBezTo>
                  <a:pt x="112396" y="759869"/>
                  <a:pt x="125533" y="775277"/>
                  <a:pt x="139473" y="789671"/>
                </a:cubicBezTo>
                <a:cubicBezTo>
                  <a:pt x="141430" y="791698"/>
                  <a:pt x="141395" y="794912"/>
                  <a:pt x="139368" y="796834"/>
                </a:cubicBezTo>
                <a:cubicBezTo>
                  <a:pt x="137342" y="798790"/>
                  <a:pt x="134128" y="798720"/>
                  <a:pt x="132206" y="796729"/>
                </a:cubicBezTo>
                <a:cubicBezTo>
                  <a:pt x="117951" y="782020"/>
                  <a:pt x="104535" y="766263"/>
                  <a:pt x="92342" y="749842"/>
                </a:cubicBezTo>
                <a:cubicBezTo>
                  <a:pt x="90665" y="747606"/>
                  <a:pt x="91154" y="744426"/>
                  <a:pt x="93390" y="742749"/>
                </a:cubicBezTo>
                <a:cubicBezTo>
                  <a:pt x="95242" y="741352"/>
                  <a:pt x="97722" y="741422"/>
                  <a:pt x="99469" y="742749"/>
                </a:cubicBezTo>
                <a:close/>
                <a:moveTo>
                  <a:pt x="234086" y="864613"/>
                </a:moveTo>
                <a:cubicBezTo>
                  <a:pt x="236147" y="866151"/>
                  <a:pt x="236741" y="869051"/>
                  <a:pt x="235378" y="871287"/>
                </a:cubicBezTo>
                <a:cubicBezTo>
                  <a:pt x="233946" y="873697"/>
                  <a:pt x="230801" y="874466"/>
                  <a:pt x="228426" y="873034"/>
                </a:cubicBezTo>
                <a:cubicBezTo>
                  <a:pt x="210957" y="862552"/>
                  <a:pt x="193837" y="850708"/>
                  <a:pt x="177870" y="838026"/>
                </a:cubicBezTo>
                <a:cubicBezTo>
                  <a:pt x="175669" y="836279"/>
                  <a:pt x="175320" y="833099"/>
                  <a:pt x="177032" y="830898"/>
                </a:cubicBezTo>
                <a:cubicBezTo>
                  <a:pt x="178779" y="828697"/>
                  <a:pt x="182028" y="828313"/>
                  <a:pt x="184159" y="830060"/>
                </a:cubicBezTo>
                <a:cubicBezTo>
                  <a:pt x="199811" y="842463"/>
                  <a:pt x="216547" y="854062"/>
                  <a:pt x="233666" y="864334"/>
                </a:cubicBezTo>
                <a:cubicBezTo>
                  <a:pt x="233771" y="864404"/>
                  <a:pt x="233946" y="864509"/>
                  <a:pt x="234086" y="864613"/>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pic>
        <p:nvPicPr>
          <p:cNvPr id="321" name="图片 320">
            <a:extLst>
              <a:ext uri="{FF2B5EF4-FFF2-40B4-BE49-F238E27FC236}">
                <a16:creationId xmlns:a16="http://schemas.microsoft.com/office/drawing/2014/main" id="{8A357F75-791E-E7BE-DB09-FCA45C522752}"/>
              </a:ext>
            </a:extLst>
          </p:cNvPr>
          <p:cNvPicPr>
            <a:picLocks noChangeAspect="1"/>
          </p:cNvPicPr>
          <p:nvPr/>
        </p:nvPicPr>
        <p:blipFill>
          <a:blip r:embed="rId2">
            <a:duotone>
              <a:schemeClr val="accent1">
                <a:shade val="45000"/>
                <a:satMod val="135000"/>
              </a:schemeClr>
              <a:prstClr val="white"/>
            </a:duotone>
          </a:blip>
          <a:srcRect l="173" t="33" r="68231" b="-33"/>
          <a:stretch>
            <a:fillRect/>
          </a:stretch>
        </p:blipFill>
        <p:spPr>
          <a:xfrm>
            <a:off x="11841720" y="3491986"/>
            <a:ext cx="350280" cy="1950109"/>
          </a:xfrm>
          <a:custGeom>
            <a:avLst/>
            <a:gdLst>
              <a:gd name="connsiteX0" fmla="*/ 0 w 350280"/>
              <a:gd name="connsiteY0" fmla="*/ 0 h 1950109"/>
              <a:gd name="connsiteX1" fmla="*/ 350280 w 350280"/>
              <a:gd name="connsiteY1" fmla="*/ 0 h 1950109"/>
              <a:gd name="connsiteX2" fmla="*/ 350280 w 350280"/>
              <a:gd name="connsiteY2" fmla="*/ 1950109 h 1950109"/>
              <a:gd name="connsiteX3" fmla="*/ 0 w 350280"/>
              <a:gd name="connsiteY3" fmla="*/ 1950109 h 1950109"/>
            </a:gdLst>
            <a:ahLst/>
            <a:cxnLst>
              <a:cxn ang="0">
                <a:pos x="connsiteX0" y="connsiteY0"/>
              </a:cxn>
              <a:cxn ang="0">
                <a:pos x="connsiteX1" y="connsiteY1"/>
              </a:cxn>
              <a:cxn ang="0">
                <a:pos x="connsiteX2" y="connsiteY2"/>
              </a:cxn>
              <a:cxn ang="0">
                <a:pos x="connsiteX3" y="connsiteY3"/>
              </a:cxn>
            </a:cxnLst>
            <a:rect l="l" t="t" r="r" b="b"/>
            <a:pathLst>
              <a:path w="350280" h="1950109">
                <a:moveTo>
                  <a:pt x="0" y="0"/>
                </a:moveTo>
                <a:lnTo>
                  <a:pt x="350280" y="0"/>
                </a:lnTo>
                <a:lnTo>
                  <a:pt x="350280" y="1950109"/>
                </a:lnTo>
                <a:lnTo>
                  <a:pt x="0" y="1950109"/>
                </a:lnTo>
                <a:close/>
              </a:path>
            </a:pathLst>
          </a:custGeom>
        </p:spPr>
      </p:pic>
      <p:sp>
        <p:nvSpPr>
          <p:cNvPr id="322" name="任意多边形: 形状 321">
            <a:extLst>
              <a:ext uri="{FF2B5EF4-FFF2-40B4-BE49-F238E27FC236}">
                <a16:creationId xmlns:a16="http://schemas.microsoft.com/office/drawing/2014/main" id="{56BBD800-8954-0EDA-D35B-9BC1243AA006}"/>
              </a:ext>
            </a:extLst>
          </p:cNvPr>
          <p:cNvSpPr/>
          <p:nvPr/>
        </p:nvSpPr>
        <p:spPr>
          <a:xfrm>
            <a:off x="12090786" y="4867721"/>
            <a:ext cx="101214" cy="535760"/>
          </a:xfrm>
          <a:custGeom>
            <a:avLst/>
            <a:gdLst>
              <a:gd name="connsiteX0" fmla="*/ 101214 w 101214"/>
              <a:gd name="connsiteY0" fmla="*/ 0 h 535760"/>
              <a:gd name="connsiteX1" fmla="*/ 101214 w 101214"/>
              <a:gd name="connsiteY1" fmla="*/ 74489 h 535760"/>
              <a:gd name="connsiteX2" fmla="*/ 91153 w 101214"/>
              <a:gd name="connsiteY2" fmla="*/ 117720 h 535760"/>
              <a:gd name="connsiteX3" fmla="*/ 16827 w 101214"/>
              <a:gd name="connsiteY3" fmla="*/ 528578 h 535760"/>
              <a:gd name="connsiteX4" fmla="*/ 9313 w 101214"/>
              <a:gd name="connsiteY4" fmla="*/ 535724 h 535760"/>
              <a:gd name="connsiteX5" fmla="*/ 7209 w 101214"/>
              <a:gd name="connsiteY5" fmla="*/ 535690 h 535760"/>
              <a:gd name="connsiteX6" fmla="*/ 97 w 101214"/>
              <a:gd name="connsiteY6" fmla="*/ 526074 h 535760"/>
              <a:gd name="connsiteX7" fmla="*/ 74789 w 101214"/>
              <a:gd name="connsiteY7" fmla="*/ 113426 h 5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4" h="535760">
                <a:moveTo>
                  <a:pt x="101214" y="0"/>
                </a:moveTo>
                <a:lnTo>
                  <a:pt x="101214" y="74489"/>
                </a:lnTo>
                <a:lnTo>
                  <a:pt x="91153" y="117720"/>
                </a:lnTo>
                <a:cubicBezTo>
                  <a:pt x="64251" y="242734"/>
                  <a:pt x="39212" y="379327"/>
                  <a:pt x="16827" y="528578"/>
                </a:cubicBezTo>
                <a:cubicBezTo>
                  <a:pt x="16226" y="532485"/>
                  <a:pt x="13053" y="535357"/>
                  <a:pt x="9313" y="535724"/>
                </a:cubicBezTo>
                <a:cubicBezTo>
                  <a:pt x="8612" y="535791"/>
                  <a:pt x="7911" y="535757"/>
                  <a:pt x="7209" y="535690"/>
                </a:cubicBezTo>
                <a:cubicBezTo>
                  <a:pt x="2568" y="534989"/>
                  <a:pt x="-604" y="530681"/>
                  <a:pt x="97" y="526074"/>
                </a:cubicBezTo>
                <a:cubicBezTo>
                  <a:pt x="22578" y="376193"/>
                  <a:pt x="47741" y="239003"/>
                  <a:pt x="74789" y="113426"/>
                </a:cubicBezTo>
                <a:close/>
              </a:path>
            </a:pathLst>
          </a:custGeom>
          <a:solidFill>
            <a:srgbClr val="575757"/>
          </a:solidFill>
          <a:ln w="3494" cap="flat">
            <a:noFill/>
            <a:prstDash val="solid"/>
            <a:miter/>
          </a:ln>
        </p:spPr>
        <p:txBody>
          <a:bodyPr wrap="square" rtlCol="0" anchor="ctr">
            <a:noAutofit/>
          </a:bodyPr>
          <a:lstStyle/>
          <a:p>
            <a:endParaRPr lang="en-US"/>
          </a:p>
        </p:txBody>
      </p:sp>
      <p:sp>
        <p:nvSpPr>
          <p:cNvPr id="323" name="任意多边形: 形状 322">
            <a:extLst>
              <a:ext uri="{FF2B5EF4-FFF2-40B4-BE49-F238E27FC236}">
                <a16:creationId xmlns:a16="http://schemas.microsoft.com/office/drawing/2014/main" id="{CAB69B1D-5F3C-18B6-0389-A202DE075D16}"/>
              </a:ext>
            </a:extLst>
          </p:cNvPr>
          <p:cNvSpPr/>
          <p:nvPr/>
        </p:nvSpPr>
        <p:spPr>
          <a:xfrm>
            <a:off x="5151000" y="5958090"/>
            <a:ext cx="7041000" cy="187798"/>
          </a:xfrm>
          <a:custGeom>
            <a:avLst/>
            <a:gdLst>
              <a:gd name="connsiteX0" fmla="*/ 56767 w 7041000"/>
              <a:gd name="connsiteY0" fmla="*/ 0 h 187798"/>
              <a:gd name="connsiteX1" fmla="*/ 7041000 w 7041000"/>
              <a:gd name="connsiteY1" fmla="*/ 0 h 187798"/>
              <a:gd name="connsiteX2" fmla="*/ 7041000 w 7041000"/>
              <a:gd name="connsiteY2" fmla="*/ 187798 h 187798"/>
              <a:gd name="connsiteX3" fmla="*/ 0 w 7041000"/>
              <a:gd name="connsiteY3" fmla="*/ 187798 h 187798"/>
              <a:gd name="connsiteX4" fmla="*/ 0 w 7041000"/>
              <a:gd name="connsiteY4" fmla="*/ 56767 h 187798"/>
              <a:gd name="connsiteX5" fmla="*/ 56767 w 7041000"/>
              <a:gd name="connsiteY5" fmla="*/ 0 h 18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1000" h="187798">
                <a:moveTo>
                  <a:pt x="56767" y="0"/>
                </a:moveTo>
                <a:lnTo>
                  <a:pt x="7041000" y="0"/>
                </a:lnTo>
                <a:lnTo>
                  <a:pt x="7041000" y="187798"/>
                </a:lnTo>
                <a:lnTo>
                  <a:pt x="0" y="187798"/>
                </a:lnTo>
                <a:lnTo>
                  <a:pt x="0" y="56767"/>
                </a:lnTo>
                <a:cubicBezTo>
                  <a:pt x="0" y="25412"/>
                  <a:pt x="25412" y="0"/>
                  <a:pt x="56767" y="0"/>
                </a:cubicBezTo>
                <a:close/>
              </a:path>
            </a:pathLst>
          </a:custGeom>
          <a:solidFill>
            <a:schemeClr val="accent3"/>
          </a:solidFill>
          <a:ln w="3494" cap="flat">
            <a:noFill/>
            <a:prstDash val="solid"/>
            <a:miter/>
          </a:ln>
        </p:spPr>
        <p:txBody>
          <a:bodyPr wrap="square" rtlCol="0" anchor="ctr">
            <a:noAutofit/>
          </a:bodyPr>
          <a:lstStyle/>
          <a:p>
            <a:endParaRPr lang="en-US"/>
          </a:p>
        </p:txBody>
      </p:sp>
      <p:grpSp>
        <p:nvGrpSpPr>
          <p:cNvPr id="324" name="图形 11">
            <a:extLst>
              <a:ext uri="{FF2B5EF4-FFF2-40B4-BE49-F238E27FC236}">
                <a16:creationId xmlns:a16="http://schemas.microsoft.com/office/drawing/2014/main" id="{6B8237E4-66C1-3149-2FF4-5EA1281AD380}"/>
              </a:ext>
            </a:extLst>
          </p:cNvPr>
          <p:cNvGrpSpPr/>
          <p:nvPr/>
        </p:nvGrpSpPr>
        <p:grpSpPr>
          <a:xfrm>
            <a:off x="6733025" y="1738376"/>
            <a:ext cx="4957683" cy="4220882"/>
            <a:chOff x="6455117" y="1590922"/>
            <a:chExt cx="5187188" cy="4416279"/>
          </a:xfrm>
        </p:grpSpPr>
        <p:sp>
          <p:nvSpPr>
            <p:cNvPr id="325" name="任意多边形: 形状 324">
              <a:extLst>
                <a:ext uri="{FF2B5EF4-FFF2-40B4-BE49-F238E27FC236}">
                  <a16:creationId xmlns:a16="http://schemas.microsoft.com/office/drawing/2014/main" id="{70A45835-912E-5D78-B93A-F2DB8E96DD0E}"/>
                </a:ext>
              </a:extLst>
            </p:cNvPr>
            <p:cNvSpPr/>
            <p:nvPr/>
          </p:nvSpPr>
          <p:spPr>
            <a:xfrm>
              <a:off x="8640670" y="4767703"/>
              <a:ext cx="816049" cy="1020087"/>
            </a:xfrm>
            <a:custGeom>
              <a:avLst/>
              <a:gdLst>
                <a:gd name="connsiteX0" fmla="*/ 0 w 816049"/>
                <a:gd name="connsiteY0" fmla="*/ 0 h 1020087"/>
                <a:gd name="connsiteX1" fmla="*/ 816049 w 816049"/>
                <a:gd name="connsiteY1" fmla="*/ 0 h 1020087"/>
                <a:gd name="connsiteX2" fmla="*/ 816049 w 816049"/>
                <a:gd name="connsiteY2" fmla="*/ 1020088 h 1020087"/>
                <a:gd name="connsiteX3" fmla="*/ 0 w 816049"/>
                <a:gd name="connsiteY3" fmla="*/ 1020088 h 1020087"/>
              </a:gdLst>
              <a:ahLst/>
              <a:cxnLst>
                <a:cxn ang="0">
                  <a:pos x="connsiteX0" y="connsiteY0"/>
                </a:cxn>
                <a:cxn ang="0">
                  <a:pos x="connsiteX1" y="connsiteY1"/>
                </a:cxn>
                <a:cxn ang="0">
                  <a:pos x="connsiteX2" y="connsiteY2"/>
                </a:cxn>
                <a:cxn ang="0">
                  <a:pos x="connsiteX3" y="connsiteY3"/>
                </a:cxn>
              </a:cxnLst>
              <a:rect l="l" t="t" r="r" b="b"/>
              <a:pathLst>
                <a:path w="816049" h="1020087">
                  <a:moveTo>
                    <a:pt x="0" y="0"/>
                  </a:moveTo>
                  <a:lnTo>
                    <a:pt x="816049" y="0"/>
                  </a:lnTo>
                  <a:lnTo>
                    <a:pt x="816049" y="1020088"/>
                  </a:lnTo>
                  <a:lnTo>
                    <a:pt x="0" y="1020088"/>
                  </a:lnTo>
                  <a:close/>
                </a:path>
              </a:pathLst>
            </a:custGeom>
            <a:solidFill>
              <a:srgbClr val="303030"/>
            </a:solidFill>
            <a:ln w="3494" cap="flat">
              <a:noFill/>
              <a:prstDash val="solid"/>
              <a:miter/>
            </a:ln>
          </p:spPr>
          <p:txBody>
            <a:bodyPr rtlCol="0" anchor="ctr">
              <a:noAutofit/>
            </a:bodyPr>
            <a:lstStyle/>
            <a:p>
              <a:endParaRPr lang="en-US"/>
            </a:p>
          </p:txBody>
        </p:sp>
        <p:sp>
          <p:nvSpPr>
            <p:cNvPr id="326" name="任意多边形: 形状 325">
              <a:extLst>
                <a:ext uri="{FF2B5EF4-FFF2-40B4-BE49-F238E27FC236}">
                  <a16:creationId xmlns:a16="http://schemas.microsoft.com/office/drawing/2014/main" id="{59F2DD7D-BCE8-2C03-37BD-0496C9D57251}"/>
                </a:ext>
              </a:extLst>
            </p:cNvPr>
            <p:cNvSpPr/>
            <p:nvPr/>
          </p:nvSpPr>
          <p:spPr>
            <a:xfrm>
              <a:off x="7491626" y="5787791"/>
              <a:ext cx="3114137" cy="219410"/>
            </a:xfrm>
            <a:custGeom>
              <a:avLst/>
              <a:gdLst>
                <a:gd name="connsiteX0" fmla="*/ 0 w 3114137"/>
                <a:gd name="connsiteY0" fmla="*/ 219411 h 219410"/>
                <a:gd name="connsiteX1" fmla="*/ 0 w 3114137"/>
                <a:gd name="connsiteY1" fmla="*/ 97512 h 219410"/>
                <a:gd name="connsiteX2" fmla="*/ 442701 w 3114137"/>
                <a:gd name="connsiteY2" fmla="*/ 0 h 219410"/>
                <a:gd name="connsiteX3" fmla="*/ 2671437 w 3114137"/>
                <a:gd name="connsiteY3" fmla="*/ 0 h 219410"/>
                <a:gd name="connsiteX4" fmla="*/ 3114137 w 3114137"/>
                <a:gd name="connsiteY4" fmla="*/ 96883 h 219410"/>
                <a:gd name="connsiteX5" fmla="*/ 3114137 w 3114137"/>
                <a:gd name="connsiteY5" fmla="*/ 219411 h 21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137" h="219410">
                  <a:moveTo>
                    <a:pt x="0" y="219411"/>
                  </a:moveTo>
                  <a:lnTo>
                    <a:pt x="0" y="97512"/>
                  </a:lnTo>
                  <a:lnTo>
                    <a:pt x="442701" y="0"/>
                  </a:lnTo>
                  <a:lnTo>
                    <a:pt x="2671437" y="0"/>
                  </a:lnTo>
                  <a:lnTo>
                    <a:pt x="3114137" y="96883"/>
                  </a:lnTo>
                  <a:lnTo>
                    <a:pt x="3114137" y="219411"/>
                  </a:lnTo>
                  <a:close/>
                </a:path>
              </a:pathLst>
            </a:custGeom>
            <a:solidFill>
              <a:srgbClr val="404040"/>
            </a:solidFill>
            <a:ln w="3494" cap="flat">
              <a:noFill/>
              <a:prstDash val="solid"/>
              <a:miter/>
            </a:ln>
          </p:spPr>
          <p:txBody>
            <a:bodyPr rtlCol="0" anchor="ctr">
              <a:noAutofit/>
            </a:bodyPr>
            <a:lstStyle/>
            <a:p>
              <a:endParaRPr lang="en-US"/>
            </a:p>
          </p:txBody>
        </p:sp>
        <p:sp>
          <p:nvSpPr>
            <p:cNvPr id="327" name="任意多边形: 形状 326">
              <a:extLst>
                <a:ext uri="{FF2B5EF4-FFF2-40B4-BE49-F238E27FC236}">
                  <a16:creationId xmlns:a16="http://schemas.microsoft.com/office/drawing/2014/main" id="{E867A56F-FD7B-8A68-254D-24C99F5A9C3C}"/>
                </a:ext>
              </a:extLst>
            </p:cNvPr>
            <p:cNvSpPr/>
            <p:nvPr/>
          </p:nvSpPr>
          <p:spPr>
            <a:xfrm>
              <a:off x="6455117" y="1590922"/>
              <a:ext cx="5187188" cy="3417784"/>
            </a:xfrm>
            <a:custGeom>
              <a:avLst/>
              <a:gdLst>
                <a:gd name="connsiteX0" fmla="*/ 0 w 5187188"/>
                <a:gd name="connsiteY0" fmla="*/ 3370548 h 3417784"/>
                <a:gd name="connsiteX1" fmla="*/ 0 w 5187188"/>
                <a:gd name="connsiteY1" fmla="*/ 47236 h 3417784"/>
                <a:gd name="connsiteX2" fmla="*/ 47236 w 5187188"/>
                <a:gd name="connsiteY2" fmla="*/ 0 h 3417784"/>
                <a:gd name="connsiteX3" fmla="*/ 5139953 w 5187188"/>
                <a:gd name="connsiteY3" fmla="*/ 0 h 3417784"/>
                <a:gd name="connsiteX4" fmla="*/ 5187189 w 5187188"/>
                <a:gd name="connsiteY4" fmla="*/ 47236 h 3417784"/>
                <a:gd name="connsiteX5" fmla="*/ 5187189 w 5187188"/>
                <a:gd name="connsiteY5" fmla="*/ 3370548 h 3417784"/>
                <a:gd name="connsiteX6" fmla="*/ 5139953 w 5187188"/>
                <a:gd name="connsiteY6" fmla="*/ 3417784 h 3417784"/>
                <a:gd name="connsiteX7" fmla="*/ 47201 w 5187188"/>
                <a:gd name="connsiteY7" fmla="*/ 3417784 h 3417784"/>
                <a:gd name="connsiteX8" fmla="*/ 0 w 5187188"/>
                <a:gd name="connsiteY8" fmla="*/ 3370548 h 341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7188" h="3417784">
                  <a:moveTo>
                    <a:pt x="0" y="3370548"/>
                  </a:moveTo>
                  <a:lnTo>
                    <a:pt x="0" y="47236"/>
                  </a:lnTo>
                  <a:cubicBezTo>
                    <a:pt x="0" y="21138"/>
                    <a:pt x="21138" y="0"/>
                    <a:pt x="47236" y="0"/>
                  </a:cubicBezTo>
                  <a:lnTo>
                    <a:pt x="5139953" y="0"/>
                  </a:lnTo>
                  <a:cubicBezTo>
                    <a:pt x="5166051" y="0"/>
                    <a:pt x="5187189" y="21138"/>
                    <a:pt x="5187189" y="47236"/>
                  </a:cubicBezTo>
                  <a:lnTo>
                    <a:pt x="5187189" y="3370548"/>
                  </a:lnTo>
                  <a:cubicBezTo>
                    <a:pt x="5187189" y="3396647"/>
                    <a:pt x="5166051" y="3417784"/>
                    <a:pt x="5139953" y="3417784"/>
                  </a:cubicBezTo>
                  <a:lnTo>
                    <a:pt x="47201" y="3417784"/>
                  </a:lnTo>
                  <a:cubicBezTo>
                    <a:pt x="21138" y="3417784"/>
                    <a:pt x="0" y="3396647"/>
                    <a:pt x="0" y="3370548"/>
                  </a:cubicBezTo>
                  <a:close/>
                </a:path>
              </a:pathLst>
            </a:custGeom>
            <a:solidFill>
              <a:srgbClr val="404040"/>
            </a:solidFill>
            <a:ln w="3494" cap="flat">
              <a:noFill/>
              <a:prstDash val="solid"/>
              <a:miter/>
            </a:ln>
          </p:spPr>
          <p:txBody>
            <a:bodyPr rtlCol="0" anchor="ctr">
              <a:noAutofit/>
            </a:bodyPr>
            <a:lstStyle/>
            <a:p>
              <a:endParaRPr lang="en-US"/>
            </a:p>
          </p:txBody>
        </p:sp>
        <p:sp>
          <p:nvSpPr>
            <p:cNvPr id="328" name="任意多边形: 形状 327">
              <a:extLst>
                <a:ext uri="{FF2B5EF4-FFF2-40B4-BE49-F238E27FC236}">
                  <a16:creationId xmlns:a16="http://schemas.microsoft.com/office/drawing/2014/main" id="{903E02A7-736C-0E2A-6E6C-9AE5580E0787}"/>
                </a:ext>
              </a:extLst>
            </p:cNvPr>
            <p:cNvSpPr/>
            <p:nvPr/>
          </p:nvSpPr>
          <p:spPr>
            <a:xfrm>
              <a:off x="6504275" y="1640115"/>
              <a:ext cx="5088802" cy="3171854"/>
            </a:xfrm>
            <a:custGeom>
              <a:avLst/>
              <a:gdLst>
                <a:gd name="connsiteX0" fmla="*/ 0 w 5088802"/>
                <a:gd name="connsiteY0" fmla="*/ 0 h 3171854"/>
                <a:gd name="connsiteX1" fmla="*/ 5088803 w 5088802"/>
                <a:gd name="connsiteY1" fmla="*/ 0 h 3171854"/>
                <a:gd name="connsiteX2" fmla="*/ 5088803 w 5088802"/>
                <a:gd name="connsiteY2" fmla="*/ 3171855 h 3171854"/>
                <a:gd name="connsiteX3" fmla="*/ 0 w 5088802"/>
                <a:gd name="connsiteY3" fmla="*/ 3171855 h 3171854"/>
              </a:gdLst>
              <a:ahLst/>
              <a:cxnLst>
                <a:cxn ang="0">
                  <a:pos x="connsiteX0" y="connsiteY0"/>
                </a:cxn>
                <a:cxn ang="0">
                  <a:pos x="connsiteX1" y="connsiteY1"/>
                </a:cxn>
                <a:cxn ang="0">
                  <a:pos x="connsiteX2" y="connsiteY2"/>
                </a:cxn>
                <a:cxn ang="0">
                  <a:pos x="connsiteX3" y="connsiteY3"/>
                </a:cxn>
              </a:cxnLst>
              <a:rect l="l" t="t" r="r" b="b"/>
              <a:pathLst>
                <a:path w="5088802" h="3171854">
                  <a:moveTo>
                    <a:pt x="0" y="0"/>
                  </a:moveTo>
                  <a:lnTo>
                    <a:pt x="5088803" y="0"/>
                  </a:lnTo>
                  <a:lnTo>
                    <a:pt x="5088803" y="3171855"/>
                  </a:lnTo>
                  <a:lnTo>
                    <a:pt x="0" y="3171855"/>
                  </a:lnTo>
                  <a:close/>
                </a:path>
              </a:pathLst>
            </a:custGeom>
            <a:solidFill>
              <a:srgbClr val="737373"/>
            </a:solidFill>
            <a:ln w="3494" cap="flat">
              <a:noFill/>
              <a:prstDash val="solid"/>
              <a:miter/>
            </a:ln>
          </p:spPr>
          <p:txBody>
            <a:bodyPr rtlCol="0" anchor="ctr">
              <a:noAutofit/>
            </a:bodyPr>
            <a:lstStyle/>
            <a:p>
              <a:endParaRPr lang="en-US"/>
            </a:p>
          </p:txBody>
        </p:sp>
        <p:sp>
          <p:nvSpPr>
            <p:cNvPr id="329" name="任意多边形: 形状 328">
              <a:extLst>
                <a:ext uri="{FF2B5EF4-FFF2-40B4-BE49-F238E27FC236}">
                  <a16:creationId xmlns:a16="http://schemas.microsoft.com/office/drawing/2014/main" id="{C91C521D-9D54-2633-9C9E-A7B7C30BEAB0}"/>
                </a:ext>
              </a:extLst>
            </p:cNvPr>
            <p:cNvSpPr/>
            <p:nvPr/>
          </p:nvSpPr>
          <p:spPr>
            <a:xfrm>
              <a:off x="6548542" y="1684381"/>
              <a:ext cx="5000269" cy="3083321"/>
            </a:xfrm>
            <a:custGeom>
              <a:avLst/>
              <a:gdLst>
                <a:gd name="connsiteX0" fmla="*/ 0 w 5000269"/>
                <a:gd name="connsiteY0" fmla="*/ 0 h 3083321"/>
                <a:gd name="connsiteX1" fmla="*/ 5000270 w 5000269"/>
                <a:gd name="connsiteY1" fmla="*/ 0 h 3083321"/>
                <a:gd name="connsiteX2" fmla="*/ 5000270 w 5000269"/>
                <a:gd name="connsiteY2" fmla="*/ 3083322 h 3083321"/>
                <a:gd name="connsiteX3" fmla="*/ 0 w 5000269"/>
                <a:gd name="connsiteY3" fmla="*/ 3083322 h 3083321"/>
              </a:gdLst>
              <a:ahLst/>
              <a:cxnLst>
                <a:cxn ang="0">
                  <a:pos x="connsiteX0" y="connsiteY0"/>
                </a:cxn>
                <a:cxn ang="0">
                  <a:pos x="connsiteX1" y="connsiteY1"/>
                </a:cxn>
                <a:cxn ang="0">
                  <a:pos x="connsiteX2" y="connsiteY2"/>
                </a:cxn>
                <a:cxn ang="0">
                  <a:pos x="connsiteX3" y="connsiteY3"/>
                </a:cxn>
              </a:cxnLst>
              <a:rect l="l" t="t" r="r" b="b"/>
              <a:pathLst>
                <a:path w="5000269" h="3083321">
                  <a:moveTo>
                    <a:pt x="0" y="0"/>
                  </a:moveTo>
                  <a:lnTo>
                    <a:pt x="5000270" y="0"/>
                  </a:lnTo>
                  <a:lnTo>
                    <a:pt x="5000270" y="3083322"/>
                  </a:lnTo>
                  <a:lnTo>
                    <a:pt x="0" y="3083322"/>
                  </a:lnTo>
                  <a:close/>
                </a:path>
              </a:pathLst>
            </a:custGeom>
            <a:solidFill>
              <a:schemeClr val="accent1">
                <a:lumMod val="20000"/>
                <a:lumOff val="80000"/>
              </a:schemeClr>
            </a:solidFill>
            <a:ln w="3494" cap="flat">
              <a:noFill/>
              <a:prstDash val="solid"/>
              <a:miter/>
            </a:ln>
          </p:spPr>
          <p:txBody>
            <a:bodyPr rtlCol="0" anchor="ctr">
              <a:noAutofit/>
            </a:bodyPr>
            <a:lstStyle/>
            <a:p>
              <a:endParaRPr lang="en-US" dirty="0"/>
            </a:p>
          </p:txBody>
        </p:sp>
        <p:sp>
          <p:nvSpPr>
            <p:cNvPr id="330" name="任意多边形: 形状 329">
              <a:extLst>
                <a:ext uri="{FF2B5EF4-FFF2-40B4-BE49-F238E27FC236}">
                  <a16:creationId xmlns:a16="http://schemas.microsoft.com/office/drawing/2014/main" id="{F326FFC9-F75F-0AA6-19B2-CFD0850D6C08}"/>
                </a:ext>
              </a:extLst>
            </p:cNvPr>
            <p:cNvSpPr/>
            <p:nvPr/>
          </p:nvSpPr>
          <p:spPr>
            <a:xfrm rot="5400000">
              <a:off x="7664412" y="883314"/>
              <a:ext cx="2768529" cy="4685477"/>
            </a:xfrm>
            <a:custGeom>
              <a:avLst/>
              <a:gdLst>
                <a:gd name="connsiteX0" fmla="*/ 0 w 2768529"/>
                <a:gd name="connsiteY0" fmla="*/ 0 h 4685477"/>
                <a:gd name="connsiteX1" fmla="*/ 2768530 w 2768529"/>
                <a:gd name="connsiteY1" fmla="*/ 0 h 4685477"/>
                <a:gd name="connsiteX2" fmla="*/ 2768530 w 2768529"/>
                <a:gd name="connsiteY2" fmla="*/ 4685478 h 4685477"/>
                <a:gd name="connsiteX3" fmla="*/ 0 w 2768529"/>
                <a:gd name="connsiteY3" fmla="*/ 4685478 h 4685477"/>
              </a:gdLst>
              <a:ahLst/>
              <a:cxnLst>
                <a:cxn ang="0">
                  <a:pos x="connsiteX0" y="connsiteY0"/>
                </a:cxn>
                <a:cxn ang="0">
                  <a:pos x="connsiteX1" y="connsiteY1"/>
                </a:cxn>
                <a:cxn ang="0">
                  <a:pos x="connsiteX2" y="connsiteY2"/>
                </a:cxn>
                <a:cxn ang="0">
                  <a:pos x="connsiteX3" y="connsiteY3"/>
                </a:cxn>
              </a:cxnLst>
              <a:rect l="l" t="t" r="r" b="b"/>
              <a:pathLst>
                <a:path w="2768529" h="4685477">
                  <a:moveTo>
                    <a:pt x="0" y="0"/>
                  </a:moveTo>
                  <a:lnTo>
                    <a:pt x="2768530" y="0"/>
                  </a:lnTo>
                  <a:lnTo>
                    <a:pt x="2768530" y="4685478"/>
                  </a:lnTo>
                  <a:lnTo>
                    <a:pt x="0" y="4685478"/>
                  </a:lnTo>
                  <a:close/>
                </a:path>
              </a:pathLst>
            </a:custGeom>
            <a:solidFill>
              <a:srgbClr val="FFFFFF"/>
            </a:solidFill>
            <a:ln w="3494" cap="flat">
              <a:noFill/>
              <a:prstDash val="solid"/>
              <a:miter/>
            </a:ln>
          </p:spPr>
          <p:txBody>
            <a:bodyPr rtlCol="0" anchor="ctr">
              <a:noAutofit/>
            </a:bodyPr>
            <a:lstStyle/>
            <a:p>
              <a:endParaRPr lang="en-US" dirty="0"/>
            </a:p>
          </p:txBody>
        </p:sp>
      </p:grpSp>
      <p:grpSp>
        <p:nvGrpSpPr>
          <p:cNvPr id="331" name="图形 11">
            <a:extLst>
              <a:ext uri="{FF2B5EF4-FFF2-40B4-BE49-F238E27FC236}">
                <a16:creationId xmlns:a16="http://schemas.microsoft.com/office/drawing/2014/main" id="{11B1E914-2753-4CD0-2CF6-E03E2B3CD040}"/>
              </a:ext>
            </a:extLst>
          </p:cNvPr>
          <p:cNvGrpSpPr/>
          <p:nvPr/>
        </p:nvGrpSpPr>
        <p:grpSpPr>
          <a:xfrm>
            <a:off x="7242591" y="3645976"/>
            <a:ext cx="946804" cy="497444"/>
            <a:chOff x="6988273" y="3586830"/>
            <a:chExt cx="990634" cy="520472"/>
          </a:xfrm>
        </p:grpSpPr>
        <p:sp>
          <p:nvSpPr>
            <p:cNvPr id="332" name="任意多边形: 形状 331">
              <a:extLst>
                <a:ext uri="{FF2B5EF4-FFF2-40B4-BE49-F238E27FC236}">
                  <a16:creationId xmlns:a16="http://schemas.microsoft.com/office/drawing/2014/main" id="{88FE2714-5409-74AF-2B82-8252C1B92F4D}"/>
                </a:ext>
              </a:extLst>
            </p:cNvPr>
            <p:cNvSpPr/>
            <p:nvPr/>
          </p:nvSpPr>
          <p:spPr>
            <a:xfrm>
              <a:off x="6988273" y="3586830"/>
              <a:ext cx="990634" cy="520472"/>
            </a:xfrm>
            <a:custGeom>
              <a:avLst/>
              <a:gdLst>
                <a:gd name="connsiteX0" fmla="*/ 990635 w 990634"/>
                <a:gd name="connsiteY0" fmla="*/ 115925 h 520472"/>
                <a:gd name="connsiteX1" fmla="*/ 990635 w 990634"/>
                <a:gd name="connsiteY1" fmla="*/ 260254 h 520472"/>
                <a:gd name="connsiteX2" fmla="*/ 874745 w 990634"/>
                <a:gd name="connsiteY2" fmla="*/ 376143 h 520472"/>
                <a:gd name="connsiteX3" fmla="*/ 80952 w 990634"/>
                <a:gd name="connsiteY3" fmla="*/ 376143 h 520472"/>
                <a:gd name="connsiteX4" fmla="*/ 0 w 990634"/>
                <a:gd name="connsiteY4" fmla="*/ 520473 h 520472"/>
                <a:gd name="connsiteX5" fmla="*/ 0 w 990634"/>
                <a:gd name="connsiteY5" fmla="*/ 376143 h 520472"/>
                <a:gd name="connsiteX6" fmla="*/ 0 w 990634"/>
                <a:gd name="connsiteY6" fmla="*/ 115890 h 520472"/>
                <a:gd name="connsiteX7" fmla="*/ 115890 w 990634"/>
                <a:gd name="connsiteY7" fmla="*/ 0 h 520472"/>
                <a:gd name="connsiteX8" fmla="*/ 874745 w 990634"/>
                <a:gd name="connsiteY8" fmla="*/ 0 h 520472"/>
                <a:gd name="connsiteX9" fmla="*/ 990635 w 990634"/>
                <a:gd name="connsiteY9" fmla="*/ 115925 h 52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34" h="520472">
                  <a:moveTo>
                    <a:pt x="990635" y="115925"/>
                  </a:moveTo>
                  <a:lnTo>
                    <a:pt x="990635" y="260254"/>
                  </a:lnTo>
                  <a:cubicBezTo>
                    <a:pt x="990635" y="324260"/>
                    <a:pt x="938752" y="376143"/>
                    <a:pt x="874745" y="376143"/>
                  </a:cubicBezTo>
                  <a:lnTo>
                    <a:pt x="80952" y="376143"/>
                  </a:lnTo>
                  <a:lnTo>
                    <a:pt x="0" y="520473"/>
                  </a:lnTo>
                  <a:lnTo>
                    <a:pt x="0" y="376143"/>
                  </a:lnTo>
                  <a:lnTo>
                    <a:pt x="0" y="115890"/>
                  </a:lnTo>
                  <a:cubicBezTo>
                    <a:pt x="0" y="51883"/>
                    <a:pt x="51883" y="0"/>
                    <a:pt x="115890" y="0"/>
                  </a:cubicBezTo>
                  <a:lnTo>
                    <a:pt x="874745" y="0"/>
                  </a:lnTo>
                  <a:cubicBezTo>
                    <a:pt x="938717" y="35"/>
                    <a:pt x="990635" y="51918"/>
                    <a:pt x="990635" y="115925"/>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333" name="图形 11">
              <a:extLst>
                <a:ext uri="{FF2B5EF4-FFF2-40B4-BE49-F238E27FC236}">
                  <a16:creationId xmlns:a16="http://schemas.microsoft.com/office/drawing/2014/main" id="{D0711B4E-AD0A-992F-F899-A74EF6E2DF48}"/>
                </a:ext>
              </a:extLst>
            </p:cNvPr>
            <p:cNvGrpSpPr/>
            <p:nvPr/>
          </p:nvGrpSpPr>
          <p:grpSpPr>
            <a:xfrm>
              <a:off x="7052734" y="3657929"/>
              <a:ext cx="248479" cy="245195"/>
              <a:chOff x="7052734" y="3657929"/>
              <a:chExt cx="248479" cy="245195"/>
            </a:xfrm>
          </p:grpSpPr>
          <p:sp>
            <p:nvSpPr>
              <p:cNvPr id="336" name="任意多边形: 形状 335">
                <a:extLst>
                  <a:ext uri="{FF2B5EF4-FFF2-40B4-BE49-F238E27FC236}">
                    <a16:creationId xmlns:a16="http://schemas.microsoft.com/office/drawing/2014/main" id="{A160A3B5-AB8C-2472-BAB1-1BBAC569FA43}"/>
                  </a:ext>
                </a:extLst>
              </p:cNvPr>
              <p:cNvSpPr/>
              <p:nvPr/>
            </p:nvSpPr>
            <p:spPr>
              <a:xfrm>
                <a:off x="7071600" y="3673512"/>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2"/>
                      <a:pt x="178213" y="229613"/>
                      <a:pt x="114807" y="229613"/>
                    </a:cubicBezTo>
                    <a:cubicBezTo>
                      <a:pt x="51401" y="229613"/>
                      <a:pt x="0" y="178212"/>
                      <a:pt x="0" y="114807"/>
                    </a:cubicBezTo>
                    <a:cubicBezTo>
                      <a:pt x="0" y="51401"/>
                      <a:pt x="51401" y="0"/>
                      <a:pt x="114807" y="0"/>
                    </a:cubicBezTo>
                    <a:cubicBezTo>
                      <a:pt x="178213" y="0"/>
                      <a:pt x="229613" y="51401"/>
                      <a:pt x="229613" y="114807"/>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337" name="任意多边形: 形状 336">
                <a:extLst>
                  <a:ext uri="{FF2B5EF4-FFF2-40B4-BE49-F238E27FC236}">
                    <a16:creationId xmlns:a16="http://schemas.microsoft.com/office/drawing/2014/main" id="{4CB3D4A5-A166-D367-EBAA-093834052AA9}"/>
                  </a:ext>
                </a:extLst>
              </p:cNvPr>
              <p:cNvSpPr/>
              <p:nvPr/>
            </p:nvSpPr>
            <p:spPr>
              <a:xfrm>
                <a:off x="7052734" y="3657929"/>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3"/>
                      <a:pt x="178212" y="229613"/>
                      <a:pt x="114807" y="229613"/>
                    </a:cubicBezTo>
                    <a:cubicBezTo>
                      <a:pt x="51401" y="229613"/>
                      <a:pt x="0" y="178213"/>
                      <a:pt x="0" y="114807"/>
                    </a:cubicBezTo>
                    <a:cubicBezTo>
                      <a:pt x="0" y="51401"/>
                      <a:pt x="51401" y="0"/>
                      <a:pt x="114807" y="0"/>
                    </a:cubicBezTo>
                    <a:cubicBezTo>
                      <a:pt x="178212" y="0"/>
                      <a:pt x="229613" y="51401"/>
                      <a:pt x="229613" y="114807"/>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338" name="任意多边形: 形状 337">
                <a:extLst>
                  <a:ext uri="{FF2B5EF4-FFF2-40B4-BE49-F238E27FC236}">
                    <a16:creationId xmlns:a16="http://schemas.microsoft.com/office/drawing/2014/main" id="{86EDF91F-D92F-9726-C3D0-993E160D7EE4}"/>
                  </a:ext>
                </a:extLst>
              </p:cNvPr>
              <p:cNvSpPr/>
              <p:nvPr/>
            </p:nvSpPr>
            <p:spPr>
              <a:xfrm>
                <a:off x="7130646" y="3693217"/>
                <a:ext cx="73789" cy="73789"/>
              </a:xfrm>
              <a:custGeom>
                <a:avLst/>
                <a:gdLst>
                  <a:gd name="connsiteX0" fmla="*/ 73789 w 73789"/>
                  <a:gd name="connsiteY0" fmla="*/ 36895 h 73789"/>
                  <a:gd name="connsiteX1" fmla="*/ 36895 w 73789"/>
                  <a:gd name="connsiteY1" fmla="*/ 73789 h 73789"/>
                  <a:gd name="connsiteX2" fmla="*/ 0 w 73789"/>
                  <a:gd name="connsiteY2" fmla="*/ 36895 h 73789"/>
                  <a:gd name="connsiteX3" fmla="*/ 36895 w 73789"/>
                  <a:gd name="connsiteY3" fmla="*/ 0 h 73789"/>
                  <a:gd name="connsiteX4" fmla="*/ 73789 w 73789"/>
                  <a:gd name="connsiteY4" fmla="*/ 36895 h 7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9" h="73789">
                    <a:moveTo>
                      <a:pt x="73789" y="36895"/>
                    </a:moveTo>
                    <a:cubicBezTo>
                      <a:pt x="73789" y="57271"/>
                      <a:pt x="57271" y="73789"/>
                      <a:pt x="36895" y="73789"/>
                    </a:cubicBezTo>
                    <a:cubicBezTo>
                      <a:pt x="16518" y="73789"/>
                      <a:pt x="0" y="57271"/>
                      <a:pt x="0" y="36895"/>
                    </a:cubicBezTo>
                    <a:cubicBezTo>
                      <a:pt x="0" y="16518"/>
                      <a:pt x="16518" y="0"/>
                      <a:pt x="36895" y="0"/>
                    </a:cubicBezTo>
                    <a:cubicBezTo>
                      <a:pt x="57271" y="0"/>
                      <a:pt x="73789" y="16518"/>
                      <a:pt x="73789" y="36895"/>
                    </a:cubicBezTo>
                    <a:close/>
                  </a:path>
                </a:pathLst>
              </a:custGeom>
              <a:solidFill>
                <a:srgbClr val="FFFFFF"/>
              </a:solidFill>
              <a:ln w="3494" cap="flat">
                <a:noFill/>
                <a:prstDash val="solid"/>
                <a:miter/>
              </a:ln>
            </p:spPr>
            <p:txBody>
              <a:bodyPr rtlCol="0" anchor="ctr">
                <a:noAutofit/>
              </a:bodyPr>
              <a:lstStyle/>
              <a:p>
                <a:endParaRPr lang="en-US"/>
              </a:p>
            </p:txBody>
          </p:sp>
          <p:sp>
            <p:nvSpPr>
              <p:cNvPr id="339" name="任意多边形: 形状 338">
                <a:extLst>
                  <a:ext uri="{FF2B5EF4-FFF2-40B4-BE49-F238E27FC236}">
                    <a16:creationId xmlns:a16="http://schemas.microsoft.com/office/drawing/2014/main" id="{87B8EF20-1B95-969F-8140-FD396C19AC8E}"/>
                  </a:ext>
                </a:extLst>
              </p:cNvPr>
              <p:cNvSpPr/>
              <p:nvPr/>
            </p:nvSpPr>
            <p:spPr>
              <a:xfrm>
                <a:off x="7083654" y="3784231"/>
                <a:ext cx="167772" cy="103311"/>
              </a:xfrm>
              <a:custGeom>
                <a:avLst/>
                <a:gdLst>
                  <a:gd name="connsiteX0" fmla="*/ 83886 w 167772"/>
                  <a:gd name="connsiteY0" fmla="*/ 103312 h 103311"/>
                  <a:gd name="connsiteX1" fmla="*/ 167773 w 167772"/>
                  <a:gd name="connsiteY1" fmla="*/ 66872 h 103311"/>
                  <a:gd name="connsiteX2" fmla="*/ 83886 w 167772"/>
                  <a:gd name="connsiteY2" fmla="*/ 0 h 103311"/>
                  <a:gd name="connsiteX3" fmla="*/ 0 w 167772"/>
                  <a:gd name="connsiteY3" fmla="*/ 66872 h 103311"/>
                  <a:gd name="connsiteX4" fmla="*/ 83886 w 167772"/>
                  <a:gd name="connsiteY4" fmla="*/ 103312 h 10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72" h="103311">
                    <a:moveTo>
                      <a:pt x="83886" y="103312"/>
                    </a:moveTo>
                    <a:cubicBezTo>
                      <a:pt x="117008" y="103312"/>
                      <a:pt x="146810" y="89267"/>
                      <a:pt x="167773" y="66872"/>
                    </a:cubicBezTo>
                    <a:cubicBezTo>
                      <a:pt x="159038" y="28579"/>
                      <a:pt x="124834" y="0"/>
                      <a:pt x="83886" y="0"/>
                    </a:cubicBezTo>
                    <a:cubicBezTo>
                      <a:pt x="42939" y="0"/>
                      <a:pt x="8769" y="28579"/>
                      <a:pt x="0" y="66872"/>
                    </a:cubicBezTo>
                    <a:cubicBezTo>
                      <a:pt x="20963" y="89302"/>
                      <a:pt x="50800" y="103312"/>
                      <a:pt x="83886" y="103312"/>
                    </a:cubicBezTo>
                    <a:close/>
                  </a:path>
                </a:pathLst>
              </a:custGeom>
              <a:solidFill>
                <a:srgbClr val="FFFFFF"/>
              </a:solidFill>
              <a:ln w="3494" cap="flat">
                <a:noFill/>
                <a:prstDash val="solid"/>
                <a:miter/>
              </a:ln>
            </p:spPr>
            <p:txBody>
              <a:bodyPr rtlCol="0" anchor="ctr">
                <a:noAutofit/>
              </a:bodyPr>
              <a:lstStyle/>
              <a:p>
                <a:endParaRPr lang="en-US"/>
              </a:p>
            </p:txBody>
          </p:sp>
        </p:grpSp>
        <p:sp>
          <p:nvSpPr>
            <p:cNvPr id="334" name="任意多边形: 形状 333">
              <a:extLst>
                <a:ext uri="{FF2B5EF4-FFF2-40B4-BE49-F238E27FC236}">
                  <a16:creationId xmlns:a16="http://schemas.microsoft.com/office/drawing/2014/main" id="{CDE8A4D6-E20C-CEBF-C324-CBB9155BC2E7}"/>
                </a:ext>
              </a:extLst>
            </p:cNvPr>
            <p:cNvSpPr/>
            <p:nvPr/>
          </p:nvSpPr>
          <p:spPr>
            <a:xfrm>
              <a:off x="7333776" y="3685321"/>
              <a:ext cx="382676" cy="52442"/>
            </a:xfrm>
            <a:custGeom>
              <a:avLst/>
              <a:gdLst>
                <a:gd name="connsiteX0" fmla="*/ 358849 w 382676"/>
                <a:gd name="connsiteY0" fmla="*/ 52442 h 52442"/>
                <a:gd name="connsiteX1" fmla="*/ 23828 w 382676"/>
                <a:gd name="connsiteY1" fmla="*/ 52442 h 52442"/>
                <a:gd name="connsiteX2" fmla="*/ 0 w 382676"/>
                <a:gd name="connsiteY2" fmla="*/ 28614 h 52442"/>
                <a:gd name="connsiteX3" fmla="*/ 0 w 382676"/>
                <a:gd name="connsiteY3" fmla="*/ 23828 h 52442"/>
                <a:gd name="connsiteX4" fmla="*/ 23828 w 382676"/>
                <a:gd name="connsiteY4" fmla="*/ 0 h 52442"/>
                <a:gd name="connsiteX5" fmla="*/ 358849 w 382676"/>
                <a:gd name="connsiteY5" fmla="*/ 0 h 52442"/>
                <a:gd name="connsiteX6" fmla="*/ 382677 w 382676"/>
                <a:gd name="connsiteY6" fmla="*/ 23828 h 52442"/>
                <a:gd name="connsiteX7" fmla="*/ 382677 w 382676"/>
                <a:gd name="connsiteY7" fmla="*/ 28614 h 52442"/>
                <a:gd name="connsiteX8" fmla="*/ 358849 w 382676"/>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76" h="52442">
                  <a:moveTo>
                    <a:pt x="358849" y="52442"/>
                  </a:moveTo>
                  <a:lnTo>
                    <a:pt x="23828" y="52442"/>
                  </a:lnTo>
                  <a:cubicBezTo>
                    <a:pt x="10656" y="52442"/>
                    <a:pt x="0" y="41751"/>
                    <a:pt x="0" y="28614"/>
                  </a:cubicBezTo>
                  <a:lnTo>
                    <a:pt x="0" y="23828"/>
                  </a:lnTo>
                  <a:cubicBezTo>
                    <a:pt x="0" y="10656"/>
                    <a:pt x="10691" y="0"/>
                    <a:pt x="23828" y="0"/>
                  </a:cubicBezTo>
                  <a:lnTo>
                    <a:pt x="358849" y="0"/>
                  </a:lnTo>
                  <a:cubicBezTo>
                    <a:pt x="372021" y="0"/>
                    <a:pt x="382677" y="10691"/>
                    <a:pt x="382677" y="23828"/>
                  </a:cubicBezTo>
                  <a:lnTo>
                    <a:pt x="382677" y="28614"/>
                  </a:lnTo>
                  <a:cubicBezTo>
                    <a:pt x="382677" y="41751"/>
                    <a:pt x="372021" y="52442"/>
                    <a:pt x="358849" y="52442"/>
                  </a:cubicBezTo>
                  <a:close/>
                </a:path>
              </a:pathLst>
            </a:custGeom>
            <a:solidFill>
              <a:srgbClr val="FFFFFF"/>
            </a:solidFill>
            <a:ln w="3494" cap="flat">
              <a:noFill/>
              <a:prstDash val="solid"/>
              <a:miter/>
            </a:ln>
          </p:spPr>
          <p:txBody>
            <a:bodyPr rtlCol="0" anchor="ctr">
              <a:noAutofit/>
            </a:bodyPr>
            <a:lstStyle/>
            <a:p>
              <a:endParaRPr lang="en-US"/>
            </a:p>
          </p:txBody>
        </p:sp>
        <p:sp>
          <p:nvSpPr>
            <p:cNvPr id="335" name="任意多边形: 形状 334">
              <a:extLst>
                <a:ext uri="{FF2B5EF4-FFF2-40B4-BE49-F238E27FC236}">
                  <a16:creationId xmlns:a16="http://schemas.microsoft.com/office/drawing/2014/main" id="{CBB66800-5FBE-D3D0-0A41-C9BE9B0569FB}"/>
                </a:ext>
              </a:extLst>
            </p:cNvPr>
            <p:cNvSpPr/>
            <p:nvPr/>
          </p:nvSpPr>
          <p:spPr>
            <a:xfrm>
              <a:off x="7333776" y="3815256"/>
              <a:ext cx="523721" cy="52442"/>
            </a:xfrm>
            <a:custGeom>
              <a:avLst/>
              <a:gdLst>
                <a:gd name="connsiteX0" fmla="*/ 499894 w 523721"/>
                <a:gd name="connsiteY0" fmla="*/ 52442 h 52442"/>
                <a:gd name="connsiteX1" fmla="*/ 23828 w 523721"/>
                <a:gd name="connsiteY1" fmla="*/ 52442 h 52442"/>
                <a:gd name="connsiteX2" fmla="*/ 0 w 523721"/>
                <a:gd name="connsiteY2" fmla="*/ 28614 h 52442"/>
                <a:gd name="connsiteX3" fmla="*/ 0 w 523721"/>
                <a:gd name="connsiteY3" fmla="*/ 23828 h 52442"/>
                <a:gd name="connsiteX4" fmla="*/ 23828 w 523721"/>
                <a:gd name="connsiteY4" fmla="*/ 0 h 52442"/>
                <a:gd name="connsiteX5" fmla="*/ 499894 w 523721"/>
                <a:gd name="connsiteY5" fmla="*/ 0 h 52442"/>
                <a:gd name="connsiteX6" fmla="*/ 523722 w 523721"/>
                <a:gd name="connsiteY6" fmla="*/ 23828 h 52442"/>
                <a:gd name="connsiteX7" fmla="*/ 523722 w 523721"/>
                <a:gd name="connsiteY7" fmla="*/ 28614 h 52442"/>
                <a:gd name="connsiteX8" fmla="*/ 499894 w 523721"/>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21" h="52442">
                  <a:moveTo>
                    <a:pt x="499894" y="52442"/>
                  </a:moveTo>
                  <a:lnTo>
                    <a:pt x="23828" y="52442"/>
                  </a:lnTo>
                  <a:cubicBezTo>
                    <a:pt x="10656" y="52442"/>
                    <a:pt x="0" y="41751"/>
                    <a:pt x="0" y="28614"/>
                  </a:cubicBezTo>
                  <a:lnTo>
                    <a:pt x="0" y="23828"/>
                  </a:lnTo>
                  <a:cubicBezTo>
                    <a:pt x="0" y="10656"/>
                    <a:pt x="10691" y="0"/>
                    <a:pt x="23828" y="0"/>
                  </a:cubicBezTo>
                  <a:lnTo>
                    <a:pt x="499894" y="0"/>
                  </a:lnTo>
                  <a:cubicBezTo>
                    <a:pt x="513066" y="0"/>
                    <a:pt x="523722" y="10691"/>
                    <a:pt x="523722" y="23828"/>
                  </a:cubicBezTo>
                  <a:lnTo>
                    <a:pt x="523722" y="28614"/>
                  </a:lnTo>
                  <a:cubicBezTo>
                    <a:pt x="523757" y="41751"/>
                    <a:pt x="513066" y="52442"/>
                    <a:pt x="499894" y="52442"/>
                  </a:cubicBezTo>
                  <a:close/>
                </a:path>
              </a:pathLst>
            </a:custGeom>
            <a:solidFill>
              <a:srgbClr val="FFFFFF"/>
            </a:solidFill>
            <a:ln w="3494" cap="flat">
              <a:noFill/>
              <a:prstDash val="solid"/>
              <a:miter/>
            </a:ln>
          </p:spPr>
          <p:txBody>
            <a:bodyPr rtlCol="0" anchor="ctr">
              <a:noAutofit/>
            </a:bodyPr>
            <a:lstStyle/>
            <a:p>
              <a:endParaRPr lang="en-US"/>
            </a:p>
          </p:txBody>
        </p:sp>
      </p:grpSp>
      <p:grpSp>
        <p:nvGrpSpPr>
          <p:cNvPr id="340" name="图形 11">
            <a:extLst>
              <a:ext uri="{FF2B5EF4-FFF2-40B4-BE49-F238E27FC236}">
                <a16:creationId xmlns:a16="http://schemas.microsoft.com/office/drawing/2014/main" id="{96B6406B-B082-92A4-40FC-B1CBF912F003}"/>
              </a:ext>
            </a:extLst>
          </p:cNvPr>
          <p:cNvGrpSpPr/>
          <p:nvPr/>
        </p:nvGrpSpPr>
        <p:grpSpPr>
          <a:xfrm>
            <a:off x="7156005" y="2364648"/>
            <a:ext cx="1118306" cy="1065146"/>
            <a:chOff x="6897678" y="2246186"/>
            <a:chExt cx="1170076" cy="1114455"/>
          </a:xfrm>
        </p:grpSpPr>
        <p:sp>
          <p:nvSpPr>
            <p:cNvPr id="341" name="任意多边形: 形状 340">
              <a:extLst>
                <a:ext uri="{FF2B5EF4-FFF2-40B4-BE49-F238E27FC236}">
                  <a16:creationId xmlns:a16="http://schemas.microsoft.com/office/drawing/2014/main" id="{3AB95449-913B-7BAD-8DE8-3843C44D44CB}"/>
                </a:ext>
              </a:extLst>
            </p:cNvPr>
            <p:cNvSpPr/>
            <p:nvPr/>
          </p:nvSpPr>
          <p:spPr>
            <a:xfrm>
              <a:off x="6954732" y="2328954"/>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514" y="1031687"/>
                    <a:pt x="1067184" y="1031687"/>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342" name="任意多边形: 形状 341">
              <a:extLst>
                <a:ext uri="{FF2B5EF4-FFF2-40B4-BE49-F238E27FC236}">
                  <a16:creationId xmlns:a16="http://schemas.microsoft.com/office/drawing/2014/main" id="{3B76C980-30F7-A276-9E1E-7F411020636C}"/>
                </a:ext>
              </a:extLst>
            </p:cNvPr>
            <p:cNvSpPr/>
            <p:nvPr/>
          </p:nvSpPr>
          <p:spPr>
            <a:xfrm>
              <a:off x="6897678" y="2246186"/>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479" y="1031687"/>
                    <a:pt x="1067184" y="1031687"/>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343" name="图形 11">
              <a:extLst>
                <a:ext uri="{FF2B5EF4-FFF2-40B4-BE49-F238E27FC236}">
                  <a16:creationId xmlns:a16="http://schemas.microsoft.com/office/drawing/2014/main" id="{7E4445C6-913B-8532-8456-A7CC255452A8}"/>
                </a:ext>
              </a:extLst>
            </p:cNvPr>
            <p:cNvGrpSpPr/>
            <p:nvPr/>
          </p:nvGrpSpPr>
          <p:grpSpPr>
            <a:xfrm>
              <a:off x="6984010" y="2330876"/>
              <a:ext cx="591191" cy="585422"/>
              <a:chOff x="6984010" y="2330876"/>
              <a:chExt cx="591191" cy="585422"/>
            </a:xfrm>
          </p:grpSpPr>
          <p:sp>
            <p:nvSpPr>
              <p:cNvPr id="348" name="任意多边形: 形状 347">
                <a:extLst>
                  <a:ext uri="{FF2B5EF4-FFF2-40B4-BE49-F238E27FC236}">
                    <a16:creationId xmlns:a16="http://schemas.microsoft.com/office/drawing/2014/main" id="{6690DA4F-BC60-0651-2529-6914581459A7}"/>
                  </a:ext>
                </a:extLst>
              </p:cNvPr>
              <p:cNvSpPr/>
              <p:nvPr/>
            </p:nvSpPr>
            <p:spPr>
              <a:xfrm>
                <a:off x="6984010" y="2418850"/>
                <a:ext cx="538954" cy="497448"/>
              </a:xfrm>
              <a:custGeom>
                <a:avLst/>
                <a:gdLst>
                  <a:gd name="connsiteX0" fmla="*/ 457794 w 538954"/>
                  <a:gd name="connsiteY0" fmla="*/ 168262 h 497448"/>
                  <a:gd name="connsiteX1" fmla="*/ 467017 w 538954"/>
                  <a:gd name="connsiteY1" fmla="*/ 227971 h 497448"/>
                  <a:gd name="connsiteX2" fmla="*/ 269512 w 538954"/>
                  <a:gd name="connsiteY2" fmla="*/ 425476 h 497448"/>
                  <a:gd name="connsiteX3" fmla="*/ 72007 w 538954"/>
                  <a:gd name="connsiteY3" fmla="*/ 227971 h 497448"/>
                  <a:gd name="connsiteX4" fmla="*/ 163720 w 538954"/>
                  <a:gd name="connsiteY4" fmla="*/ 61386 h 497448"/>
                  <a:gd name="connsiteX5" fmla="*/ 125847 w 538954"/>
                  <a:gd name="connsiteY5" fmla="*/ 0 h 497448"/>
                  <a:gd name="connsiteX6" fmla="*/ 0 w 538954"/>
                  <a:gd name="connsiteY6" fmla="*/ 227971 h 497448"/>
                  <a:gd name="connsiteX7" fmla="*/ 269478 w 538954"/>
                  <a:gd name="connsiteY7" fmla="*/ 497449 h 497448"/>
                  <a:gd name="connsiteX8" fmla="*/ 538955 w 538954"/>
                  <a:gd name="connsiteY8" fmla="*/ 227971 h 497448"/>
                  <a:gd name="connsiteX9" fmla="*/ 526238 w 538954"/>
                  <a:gd name="connsiteY9" fmla="*/ 146076 h 497448"/>
                  <a:gd name="connsiteX10" fmla="*/ 457794 w 538954"/>
                  <a:gd name="connsiteY10" fmla="*/ 168262 h 4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954" h="497448">
                    <a:moveTo>
                      <a:pt x="457794" y="168262"/>
                    </a:moveTo>
                    <a:cubicBezTo>
                      <a:pt x="463768" y="187093"/>
                      <a:pt x="467017" y="207148"/>
                      <a:pt x="467017" y="227971"/>
                    </a:cubicBezTo>
                    <a:cubicBezTo>
                      <a:pt x="467017" y="337048"/>
                      <a:pt x="378589" y="425476"/>
                      <a:pt x="269512" y="425476"/>
                    </a:cubicBezTo>
                    <a:cubicBezTo>
                      <a:pt x="160436" y="425476"/>
                      <a:pt x="72007" y="337048"/>
                      <a:pt x="72007" y="227971"/>
                    </a:cubicBezTo>
                    <a:cubicBezTo>
                      <a:pt x="72007" y="157850"/>
                      <a:pt x="108657" y="96429"/>
                      <a:pt x="163720" y="61386"/>
                    </a:cubicBezTo>
                    <a:lnTo>
                      <a:pt x="125847" y="0"/>
                    </a:lnTo>
                    <a:cubicBezTo>
                      <a:pt x="50241" y="47725"/>
                      <a:pt x="0" y="131961"/>
                      <a:pt x="0" y="227971"/>
                    </a:cubicBezTo>
                    <a:cubicBezTo>
                      <a:pt x="0" y="376807"/>
                      <a:pt x="120641" y="497449"/>
                      <a:pt x="269478" y="497449"/>
                    </a:cubicBezTo>
                    <a:cubicBezTo>
                      <a:pt x="418314" y="497449"/>
                      <a:pt x="538955" y="376807"/>
                      <a:pt x="538955" y="227971"/>
                    </a:cubicBezTo>
                    <a:cubicBezTo>
                      <a:pt x="538955" y="199427"/>
                      <a:pt x="534483" y="171895"/>
                      <a:pt x="526238" y="146076"/>
                    </a:cubicBezTo>
                    <a:lnTo>
                      <a:pt x="457794" y="168262"/>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349" name="任意多边形: 形状 348">
                <a:extLst>
                  <a:ext uri="{FF2B5EF4-FFF2-40B4-BE49-F238E27FC236}">
                    <a16:creationId xmlns:a16="http://schemas.microsoft.com/office/drawing/2014/main" id="{2A5EA1EC-C4B2-CBE8-F448-272A5C8405FB}"/>
                  </a:ext>
                </a:extLst>
              </p:cNvPr>
              <p:cNvSpPr/>
              <p:nvPr/>
            </p:nvSpPr>
            <p:spPr>
              <a:xfrm>
                <a:off x="7109927" y="2377343"/>
                <a:ext cx="400460" cy="209768"/>
              </a:xfrm>
              <a:custGeom>
                <a:avLst/>
                <a:gdLst>
                  <a:gd name="connsiteX0" fmla="*/ 143630 w 400460"/>
                  <a:gd name="connsiteY0" fmla="*/ 0 h 209768"/>
                  <a:gd name="connsiteX1" fmla="*/ 0 w 400460"/>
                  <a:gd name="connsiteY1" fmla="*/ 41506 h 209768"/>
                  <a:gd name="connsiteX2" fmla="*/ 37873 w 400460"/>
                  <a:gd name="connsiteY2" fmla="*/ 102893 h 209768"/>
                  <a:gd name="connsiteX3" fmla="*/ 143665 w 400460"/>
                  <a:gd name="connsiteY3" fmla="*/ 71972 h 209768"/>
                  <a:gd name="connsiteX4" fmla="*/ 331947 w 400460"/>
                  <a:gd name="connsiteY4" fmla="*/ 209768 h 209768"/>
                  <a:gd name="connsiteX5" fmla="*/ 400460 w 400460"/>
                  <a:gd name="connsiteY5" fmla="*/ 187583 h 209768"/>
                  <a:gd name="connsiteX6" fmla="*/ 143630 w 400460"/>
                  <a:gd name="connsiteY6" fmla="*/ 0 h 20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460" h="209768">
                    <a:moveTo>
                      <a:pt x="143630" y="0"/>
                    </a:moveTo>
                    <a:cubicBezTo>
                      <a:pt x="90804" y="0"/>
                      <a:pt x="41576" y="15268"/>
                      <a:pt x="0" y="41506"/>
                    </a:cubicBezTo>
                    <a:lnTo>
                      <a:pt x="37873" y="102893"/>
                    </a:lnTo>
                    <a:cubicBezTo>
                      <a:pt x="68479" y="83432"/>
                      <a:pt x="104709" y="71972"/>
                      <a:pt x="143665" y="71972"/>
                    </a:cubicBezTo>
                    <a:cubicBezTo>
                      <a:pt x="231919" y="71972"/>
                      <a:pt x="306617" y="129865"/>
                      <a:pt x="331947" y="209768"/>
                    </a:cubicBezTo>
                    <a:lnTo>
                      <a:pt x="400460" y="187583"/>
                    </a:lnTo>
                    <a:cubicBezTo>
                      <a:pt x="365732" y="78785"/>
                      <a:pt x="263887" y="0"/>
                      <a:pt x="143630"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350" name="任意多边形: 形状 349">
                <a:extLst>
                  <a:ext uri="{FF2B5EF4-FFF2-40B4-BE49-F238E27FC236}">
                    <a16:creationId xmlns:a16="http://schemas.microsoft.com/office/drawing/2014/main" id="{8C042839-18B8-F139-50C2-678754378ADD}"/>
                  </a:ext>
                </a:extLst>
              </p:cNvPr>
              <p:cNvSpPr/>
              <p:nvPr/>
            </p:nvSpPr>
            <p:spPr>
              <a:xfrm>
                <a:off x="7285526" y="2330876"/>
                <a:ext cx="289676" cy="433931"/>
              </a:xfrm>
              <a:custGeom>
                <a:avLst/>
                <a:gdLst>
                  <a:gd name="connsiteX0" fmla="*/ 172384 w 289676"/>
                  <a:gd name="connsiteY0" fmla="*/ 69492 h 433931"/>
                  <a:gd name="connsiteX1" fmla="*/ 10377 w 289676"/>
                  <a:gd name="connsiteY1" fmla="*/ 0 h 433931"/>
                  <a:gd name="connsiteX2" fmla="*/ 0 w 289676"/>
                  <a:gd name="connsiteY2" fmla="*/ 77458 h 433931"/>
                  <a:gd name="connsiteX3" fmla="*/ 122982 w 289676"/>
                  <a:gd name="connsiteY3" fmla="*/ 130005 h 433931"/>
                  <a:gd name="connsiteX4" fmla="*/ 194675 w 289676"/>
                  <a:gd name="connsiteY4" fmla="*/ 405526 h 433931"/>
                  <a:gd name="connsiteX5" fmla="*/ 267486 w 289676"/>
                  <a:gd name="connsiteY5" fmla="*/ 433931 h 433931"/>
                  <a:gd name="connsiteX6" fmla="*/ 172384 w 289676"/>
                  <a:gd name="connsiteY6" fmla="*/ 69492 h 4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76" h="433931">
                    <a:moveTo>
                      <a:pt x="172384" y="69492"/>
                    </a:moveTo>
                    <a:cubicBezTo>
                      <a:pt x="124170" y="30117"/>
                      <a:pt x="67920" y="7232"/>
                      <a:pt x="10377" y="0"/>
                    </a:cubicBezTo>
                    <a:lnTo>
                      <a:pt x="0" y="77458"/>
                    </a:lnTo>
                    <a:cubicBezTo>
                      <a:pt x="43673" y="82838"/>
                      <a:pt x="86402" y="100133"/>
                      <a:pt x="122982" y="130005"/>
                    </a:cubicBezTo>
                    <a:cubicBezTo>
                      <a:pt x="206379" y="198134"/>
                      <a:pt x="232303" y="310495"/>
                      <a:pt x="194675" y="405526"/>
                    </a:cubicBezTo>
                    <a:lnTo>
                      <a:pt x="267486" y="433931"/>
                    </a:lnTo>
                    <a:cubicBezTo>
                      <a:pt x="317098" y="308154"/>
                      <a:pt x="282719" y="159632"/>
                      <a:pt x="172384" y="69492"/>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grpSp>
        <p:sp>
          <p:nvSpPr>
            <p:cNvPr id="344" name="任意多边形: 形状 343">
              <a:extLst>
                <a:ext uri="{FF2B5EF4-FFF2-40B4-BE49-F238E27FC236}">
                  <a16:creationId xmlns:a16="http://schemas.microsoft.com/office/drawing/2014/main" id="{E9F798AF-F49B-5920-A467-FB6979FB8240}"/>
                </a:ext>
              </a:extLst>
            </p:cNvPr>
            <p:cNvSpPr/>
            <p:nvPr/>
          </p:nvSpPr>
          <p:spPr>
            <a:xfrm>
              <a:off x="7009620" y="3002316"/>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878"/>
                    <a:pt x="48878" y="56635"/>
                    <a:pt x="39305" y="5663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345" name="任意多边形: 形状 344">
              <a:extLst>
                <a:ext uri="{FF2B5EF4-FFF2-40B4-BE49-F238E27FC236}">
                  <a16:creationId xmlns:a16="http://schemas.microsoft.com/office/drawing/2014/main" id="{3C38FDA5-36FC-ADCA-6AAC-6F797EA73A2B}"/>
                </a:ext>
              </a:extLst>
            </p:cNvPr>
            <p:cNvSpPr/>
            <p:nvPr/>
          </p:nvSpPr>
          <p:spPr>
            <a:xfrm>
              <a:off x="7113246" y="3002386"/>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sp>
          <p:nvSpPr>
            <p:cNvPr id="346" name="任意多边形: 形状 345">
              <a:extLst>
                <a:ext uri="{FF2B5EF4-FFF2-40B4-BE49-F238E27FC236}">
                  <a16:creationId xmlns:a16="http://schemas.microsoft.com/office/drawing/2014/main" id="{B15719E2-C65B-50F5-1CA6-3F165DE8FC61}"/>
                </a:ext>
              </a:extLst>
            </p:cNvPr>
            <p:cNvSpPr/>
            <p:nvPr/>
          </p:nvSpPr>
          <p:spPr>
            <a:xfrm>
              <a:off x="7009620" y="3106082"/>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913"/>
                    <a:pt x="48878" y="56635"/>
                    <a:pt x="39305" y="56635"/>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347" name="任意多边形: 形状 346">
              <a:extLst>
                <a:ext uri="{FF2B5EF4-FFF2-40B4-BE49-F238E27FC236}">
                  <a16:creationId xmlns:a16="http://schemas.microsoft.com/office/drawing/2014/main" id="{175580B9-6F62-CD56-A3AD-2BA08DCBF600}"/>
                </a:ext>
              </a:extLst>
            </p:cNvPr>
            <p:cNvSpPr/>
            <p:nvPr/>
          </p:nvSpPr>
          <p:spPr>
            <a:xfrm>
              <a:off x="7113246" y="3106152"/>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grpSp>
      <p:grpSp>
        <p:nvGrpSpPr>
          <p:cNvPr id="351" name="图形 11">
            <a:extLst>
              <a:ext uri="{FF2B5EF4-FFF2-40B4-BE49-F238E27FC236}">
                <a16:creationId xmlns:a16="http://schemas.microsoft.com/office/drawing/2014/main" id="{9D43A1BF-5E96-884C-1920-ADBE0CCF9E71}"/>
              </a:ext>
            </a:extLst>
          </p:cNvPr>
          <p:cNvGrpSpPr/>
          <p:nvPr/>
        </p:nvGrpSpPr>
        <p:grpSpPr>
          <a:xfrm>
            <a:off x="6972482" y="1978199"/>
            <a:ext cx="4476200" cy="203592"/>
            <a:chOff x="6705659" y="1841847"/>
            <a:chExt cx="4683416" cy="213017"/>
          </a:xfrm>
        </p:grpSpPr>
        <p:sp>
          <p:nvSpPr>
            <p:cNvPr id="352" name="任意多边形: 形状 351">
              <a:extLst>
                <a:ext uri="{FF2B5EF4-FFF2-40B4-BE49-F238E27FC236}">
                  <a16:creationId xmlns:a16="http://schemas.microsoft.com/office/drawing/2014/main" id="{A6343E96-96AA-102B-6C42-4A7CE69D28F3}"/>
                </a:ext>
              </a:extLst>
            </p:cNvPr>
            <p:cNvSpPr/>
            <p:nvPr/>
          </p:nvSpPr>
          <p:spPr>
            <a:xfrm>
              <a:off x="6705659" y="1841847"/>
              <a:ext cx="4683416" cy="213017"/>
            </a:xfrm>
            <a:custGeom>
              <a:avLst/>
              <a:gdLst>
                <a:gd name="connsiteX0" fmla="*/ 0 w 4683416"/>
                <a:gd name="connsiteY0" fmla="*/ 0 h 213017"/>
                <a:gd name="connsiteX1" fmla="*/ 4683416 w 4683416"/>
                <a:gd name="connsiteY1" fmla="*/ 0 h 213017"/>
                <a:gd name="connsiteX2" fmla="*/ 4683416 w 4683416"/>
                <a:gd name="connsiteY2" fmla="*/ 213018 h 213017"/>
                <a:gd name="connsiteX3" fmla="*/ 0 w 4683416"/>
                <a:gd name="connsiteY3" fmla="*/ 213018 h 213017"/>
              </a:gdLst>
              <a:ahLst/>
              <a:cxnLst>
                <a:cxn ang="0">
                  <a:pos x="connsiteX0" y="connsiteY0"/>
                </a:cxn>
                <a:cxn ang="0">
                  <a:pos x="connsiteX1" y="connsiteY1"/>
                </a:cxn>
                <a:cxn ang="0">
                  <a:pos x="connsiteX2" y="connsiteY2"/>
                </a:cxn>
                <a:cxn ang="0">
                  <a:pos x="connsiteX3" y="connsiteY3"/>
                </a:cxn>
              </a:cxnLst>
              <a:rect l="l" t="t" r="r" b="b"/>
              <a:pathLst>
                <a:path w="4683416" h="213017">
                  <a:moveTo>
                    <a:pt x="0" y="0"/>
                  </a:moveTo>
                  <a:lnTo>
                    <a:pt x="4683416" y="0"/>
                  </a:lnTo>
                  <a:lnTo>
                    <a:pt x="4683416" y="213018"/>
                  </a:lnTo>
                  <a:lnTo>
                    <a:pt x="0" y="213018"/>
                  </a:lnTo>
                  <a:close/>
                </a:path>
              </a:pathLst>
            </a:custGeom>
            <a:gradFill>
              <a:gsLst>
                <a:gs pos="0">
                  <a:schemeClr val="accent1">
                    <a:lumMod val="60000"/>
                    <a:lumOff val="40000"/>
                  </a:schemeClr>
                </a:gs>
                <a:gs pos="100000">
                  <a:schemeClr val="accent1"/>
                </a:gs>
              </a:gsLst>
              <a:lin ang="2700000" scaled="1"/>
            </a:gradFill>
            <a:ln w="3494" cap="flat">
              <a:noFill/>
              <a:prstDash val="solid"/>
              <a:miter/>
            </a:ln>
          </p:spPr>
          <p:txBody>
            <a:bodyPr rtlCol="0" anchor="ctr">
              <a:noAutofit/>
            </a:bodyPr>
            <a:lstStyle/>
            <a:p>
              <a:endParaRPr lang="en-US"/>
            </a:p>
          </p:txBody>
        </p:sp>
        <p:sp>
          <p:nvSpPr>
            <p:cNvPr id="353" name="任意多边形: 形状 352">
              <a:extLst>
                <a:ext uri="{FF2B5EF4-FFF2-40B4-BE49-F238E27FC236}">
                  <a16:creationId xmlns:a16="http://schemas.microsoft.com/office/drawing/2014/main" id="{1F9D703A-A9FE-AAD5-ED70-97A94A3C18A9}"/>
                </a:ext>
              </a:extLst>
            </p:cNvPr>
            <p:cNvSpPr/>
            <p:nvPr/>
          </p:nvSpPr>
          <p:spPr>
            <a:xfrm>
              <a:off x="10872515" y="1961615"/>
              <a:ext cx="118719" cy="26378"/>
            </a:xfrm>
            <a:custGeom>
              <a:avLst/>
              <a:gdLst>
                <a:gd name="connsiteX0" fmla="*/ 0 w 118719"/>
                <a:gd name="connsiteY0" fmla="*/ 0 h 26378"/>
                <a:gd name="connsiteX1" fmla="*/ 118720 w 118719"/>
                <a:gd name="connsiteY1" fmla="*/ 0 h 26378"/>
                <a:gd name="connsiteX2" fmla="*/ 118720 w 118719"/>
                <a:gd name="connsiteY2" fmla="*/ 26378 h 26378"/>
                <a:gd name="connsiteX3" fmla="*/ 0 w 118719"/>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9" h="26378">
                  <a:moveTo>
                    <a:pt x="0" y="0"/>
                  </a:moveTo>
                  <a:lnTo>
                    <a:pt x="118720" y="0"/>
                  </a:lnTo>
                  <a:lnTo>
                    <a:pt x="118720"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354" name="任意多边形: 形状 353">
              <a:extLst>
                <a:ext uri="{FF2B5EF4-FFF2-40B4-BE49-F238E27FC236}">
                  <a16:creationId xmlns:a16="http://schemas.microsoft.com/office/drawing/2014/main" id="{F3F2BC96-9A8E-BE6A-8DB2-38B9C081F629}"/>
                </a:ext>
              </a:extLst>
            </p:cNvPr>
            <p:cNvSpPr/>
            <p:nvPr/>
          </p:nvSpPr>
          <p:spPr>
            <a:xfrm rot="2700000">
              <a:off x="11044992" y="1936217"/>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355" name="任意多边形: 形状 354">
              <a:extLst>
                <a:ext uri="{FF2B5EF4-FFF2-40B4-BE49-F238E27FC236}">
                  <a16:creationId xmlns:a16="http://schemas.microsoft.com/office/drawing/2014/main" id="{CED3EB50-62F5-8D81-93FC-73866E8CCF6E}"/>
                </a:ext>
              </a:extLst>
            </p:cNvPr>
            <p:cNvSpPr/>
            <p:nvPr/>
          </p:nvSpPr>
          <p:spPr>
            <a:xfrm rot="8100000">
              <a:off x="11045090" y="1936216"/>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356" name="任意多边形: 形状 355">
              <a:extLst>
                <a:ext uri="{FF2B5EF4-FFF2-40B4-BE49-F238E27FC236}">
                  <a16:creationId xmlns:a16="http://schemas.microsoft.com/office/drawing/2014/main" id="{55B26A6A-5750-700B-05D1-BC231F6428A9}"/>
                </a:ext>
              </a:extLst>
            </p:cNvPr>
            <p:cNvSpPr/>
            <p:nvPr/>
          </p:nvSpPr>
          <p:spPr>
            <a:xfrm>
              <a:off x="11204916" y="1892508"/>
              <a:ext cx="108238" cy="108238"/>
            </a:xfrm>
            <a:custGeom>
              <a:avLst/>
              <a:gdLst>
                <a:gd name="connsiteX0" fmla="*/ 0 w 108238"/>
                <a:gd name="connsiteY0" fmla="*/ 0 h 108238"/>
                <a:gd name="connsiteX1" fmla="*/ 0 w 108238"/>
                <a:gd name="connsiteY1" fmla="*/ 108238 h 108238"/>
                <a:gd name="connsiteX2" fmla="*/ 108238 w 108238"/>
                <a:gd name="connsiteY2" fmla="*/ 108238 h 108238"/>
                <a:gd name="connsiteX3" fmla="*/ 108238 w 108238"/>
                <a:gd name="connsiteY3" fmla="*/ 0 h 108238"/>
                <a:gd name="connsiteX4" fmla="*/ 0 w 108238"/>
                <a:gd name="connsiteY4" fmla="*/ 0 h 108238"/>
                <a:gd name="connsiteX5" fmla="*/ 87275 w 108238"/>
                <a:gd name="connsiteY5" fmla="*/ 87275 h 108238"/>
                <a:gd name="connsiteX6" fmla="*/ 20963 w 108238"/>
                <a:gd name="connsiteY6" fmla="*/ 87275 h 108238"/>
                <a:gd name="connsiteX7" fmla="*/ 20963 w 108238"/>
                <a:gd name="connsiteY7" fmla="*/ 20963 h 108238"/>
                <a:gd name="connsiteX8" fmla="*/ 87275 w 108238"/>
                <a:gd name="connsiteY8" fmla="*/ 20963 h 108238"/>
                <a:gd name="connsiteX9" fmla="*/ 87275 w 108238"/>
                <a:gd name="connsiteY9" fmla="*/ 87275 h 10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38" h="108238">
                  <a:moveTo>
                    <a:pt x="0" y="0"/>
                  </a:moveTo>
                  <a:lnTo>
                    <a:pt x="0" y="108238"/>
                  </a:lnTo>
                  <a:lnTo>
                    <a:pt x="108238" y="108238"/>
                  </a:lnTo>
                  <a:lnTo>
                    <a:pt x="108238" y="0"/>
                  </a:lnTo>
                  <a:lnTo>
                    <a:pt x="0" y="0"/>
                  </a:lnTo>
                  <a:close/>
                  <a:moveTo>
                    <a:pt x="87275" y="87275"/>
                  </a:moveTo>
                  <a:lnTo>
                    <a:pt x="20963" y="87275"/>
                  </a:lnTo>
                  <a:lnTo>
                    <a:pt x="20963" y="20963"/>
                  </a:lnTo>
                  <a:lnTo>
                    <a:pt x="87275" y="20963"/>
                  </a:lnTo>
                  <a:lnTo>
                    <a:pt x="87275" y="87275"/>
                  </a:lnTo>
                  <a:close/>
                </a:path>
              </a:pathLst>
            </a:custGeom>
            <a:solidFill>
              <a:srgbClr val="FFFFFF"/>
            </a:solidFill>
            <a:ln w="3494" cap="flat">
              <a:noFill/>
              <a:prstDash val="solid"/>
              <a:miter/>
            </a:ln>
          </p:spPr>
          <p:txBody>
            <a:bodyPr rtlCol="0" anchor="ctr">
              <a:noAutofit/>
            </a:bodyPr>
            <a:lstStyle/>
            <a:p>
              <a:endParaRPr lang="en-US"/>
            </a:p>
          </p:txBody>
        </p:sp>
        <p:sp>
          <p:nvSpPr>
            <p:cNvPr id="357" name="任意多边形: 形状 356">
              <a:extLst>
                <a:ext uri="{FF2B5EF4-FFF2-40B4-BE49-F238E27FC236}">
                  <a16:creationId xmlns:a16="http://schemas.microsoft.com/office/drawing/2014/main" id="{312A63A4-47DA-E19B-D816-E9B13E2F5EDA}"/>
                </a:ext>
              </a:extLst>
            </p:cNvPr>
            <p:cNvSpPr/>
            <p:nvPr/>
          </p:nvSpPr>
          <p:spPr>
            <a:xfrm rot="-4885842">
              <a:off x="7053361" y="1916417"/>
              <a:ext cx="67637" cy="67637"/>
            </a:xfrm>
            <a:custGeom>
              <a:avLst/>
              <a:gdLst>
                <a:gd name="connsiteX0" fmla="*/ 67638 w 67637"/>
                <a:gd name="connsiteY0" fmla="*/ 33819 h 67637"/>
                <a:gd name="connsiteX1" fmla="*/ 33819 w 67637"/>
                <a:gd name="connsiteY1" fmla="*/ 67638 h 67637"/>
                <a:gd name="connsiteX2" fmla="*/ 0 w 67637"/>
                <a:gd name="connsiteY2" fmla="*/ 33819 h 67637"/>
                <a:gd name="connsiteX3" fmla="*/ 33819 w 67637"/>
                <a:gd name="connsiteY3" fmla="*/ 0 h 67637"/>
                <a:gd name="connsiteX4" fmla="*/ 67638 w 67637"/>
                <a:gd name="connsiteY4" fmla="*/ 33819 h 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7" h="67637">
                  <a:moveTo>
                    <a:pt x="67638" y="33819"/>
                  </a:moveTo>
                  <a:cubicBezTo>
                    <a:pt x="67638" y="52497"/>
                    <a:pt x="52496" y="67638"/>
                    <a:pt x="33819" y="67638"/>
                  </a:cubicBezTo>
                  <a:cubicBezTo>
                    <a:pt x="15141" y="67638"/>
                    <a:pt x="0" y="52496"/>
                    <a:pt x="0" y="33819"/>
                  </a:cubicBezTo>
                  <a:cubicBezTo>
                    <a:pt x="0" y="15141"/>
                    <a:pt x="15141" y="0"/>
                    <a:pt x="33819" y="0"/>
                  </a:cubicBezTo>
                  <a:cubicBezTo>
                    <a:pt x="52496" y="0"/>
                    <a:pt x="67638" y="15141"/>
                    <a:pt x="67638" y="33819"/>
                  </a:cubicBezTo>
                  <a:close/>
                </a:path>
              </a:pathLst>
            </a:custGeom>
            <a:solidFill>
              <a:srgbClr val="FFFFFF"/>
            </a:solidFill>
            <a:ln w="3494" cap="flat">
              <a:noFill/>
              <a:prstDash val="solid"/>
              <a:miter/>
            </a:ln>
          </p:spPr>
          <p:txBody>
            <a:bodyPr rtlCol="0" anchor="ctr">
              <a:noAutofit/>
            </a:bodyPr>
            <a:lstStyle/>
            <a:p>
              <a:endParaRPr lang="en-US"/>
            </a:p>
          </p:txBody>
        </p:sp>
        <p:sp>
          <p:nvSpPr>
            <p:cNvPr id="358" name="任意多边形: 形状 357">
              <a:extLst>
                <a:ext uri="{FF2B5EF4-FFF2-40B4-BE49-F238E27FC236}">
                  <a16:creationId xmlns:a16="http://schemas.microsoft.com/office/drawing/2014/main" id="{FCADFA95-E5F4-137D-AD18-C26B8C4FBD83}"/>
                </a:ext>
              </a:extLst>
            </p:cNvPr>
            <p:cNvSpPr/>
            <p:nvPr/>
          </p:nvSpPr>
          <p:spPr>
            <a:xfrm rot="-4845146">
              <a:off x="6912866" y="1916324"/>
              <a:ext cx="67639" cy="67639"/>
            </a:xfrm>
            <a:custGeom>
              <a:avLst/>
              <a:gdLst>
                <a:gd name="connsiteX0" fmla="*/ 67640 w 67639"/>
                <a:gd name="connsiteY0" fmla="*/ 33820 h 67639"/>
                <a:gd name="connsiteX1" fmla="*/ 33820 w 67639"/>
                <a:gd name="connsiteY1" fmla="*/ 67640 h 67639"/>
                <a:gd name="connsiteX2" fmla="*/ 0 w 67639"/>
                <a:gd name="connsiteY2" fmla="*/ 33820 h 67639"/>
                <a:gd name="connsiteX3" fmla="*/ 33820 w 67639"/>
                <a:gd name="connsiteY3" fmla="*/ 0 h 67639"/>
                <a:gd name="connsiteX4" fmla="*/ 67640 w 67639"/>
                <a:gd name="connsiteY4" fmla="*/ 33820 h 6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9" h="67639">
                  <a:moveTo>
                    <a:pt x="67640" y="33820"/>
                  </a:moveTo>
                  <a:cubicBezTo>
                    <a:pt x="67640" y="52498"/>
                    <a:pt x="52498" y="67640"/>
                    <a:pt x="33820" y="67640"/>
                  </a:cubicBezTo>
                  <a:cubicBezTo>
                    <a:pt x="15142" y="67640"/>
                    <a:pt x="0" y="52498"/>
                    <a:pt x="0" y="33820"/>
                  </a:cubicBezTo>
                  <a:cubicBezTo>
                    <a:pt x="0" y="15142"/>
                    <a:pt x="15142" y="0"/>
                    <a:pt x="33820" y="0"/>
                  </a:cubicBezTo>
                  <a:cubicBezTo>
                    <a:pt x="52498" y="0"/>
                    <a:pt x="67640" y="15142"/>
                    <a:pt x="67640" y="33820"/>
                  </a:cubicBezTo>
                  <a:close/>
                </a:path>
              </a:pathLst>
            </a:custGeom>
            <a:solidFill>
              <a:srgbClr val="FFFFFF"/>
            </a:solidFill>
            <a:ln w="3494" cap="flat">
              <a:noFill/>
              <a:prstDash val="solid"/>
              <a:miter/>
            </a:ln>
          </p:spPr>
          <p:txBody>
            <a:bodyPr rtlCol="0" anchor="ctr">
              <a:noAutofit/>
            </a:bodyPr>
            <a:lstStyle/>
            <a:p>
              <a:endParaRPr lang="en-US"/>
            </a:p>
          </p:txBody>
        </p:sp>
        <p:sp>
          <p:nvSpPr>
            <p:cNvPr id="359" name="任意多边形: 形状 358">
              <a:extLst>
                <a:ext uri="{FF2B5EF4-FFF2-40B4-BE49-F238E27FC236}">
                  <a16:creationId xmlns:a16="http://schemas.microsoft.com/office/drawing/2014/main" id="{313D1661-728E-9951-E0CB-D0FF08669CB1}"/>
                </a:ext>
              </a:extLst>
            </p:cNvPr>
            <p:cNvSpPr/>
            <p:nvPr/>
          </p:nvSpPr>
          <p:spPr>
            <a:xfrm rot="-4599683">
              <a:off x="6772215" y="1916323"/>
              <a:ext cx="67638" cy="67638"/>
            </a:xfrm>
            <a:custGeom>
              <a:avLst/>
              <a:gdLst>
                <a:gd name="connsiteX0" fmla="*/ 67639 w 67638"/>
                <a:gd name="connsiteY0" fmla="*/ 33819 h 67638"/>
                <a:gd name="connsiteX1" fmla="*/ 33819 w 67638"/>
                <a:gd name="connsiteY1" fmla="*/ 67639 h 67638"/>
                <a:gd name="connsiteX2" fmla="*/ 0 w 67638"/>
                <a:gd name="connsiteY2" fmla="*/ 33819 h 67638"/>
                <a:gd name="connsiteX3" fmla="*/ 33819 w 67638"/>
                <a:gd name="connsiteY3" fmla="*/ 0 h 67638"/>
                <a:gd name="connsiteX4" fmla="*/ 67639 w 67638"/>
                <a:gd name="connsiteY4" fmla="*/ 33819 h 6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8" h="67638">
                  <a:moveTo>
                    <a:pt x="67639" y="33819"/>
                  </a:moveTo>
                  <a:cubicBezTo>
                    <a:pt x="67639" y="52497"/>
                    <a:pt x="52497" y="67639"/>
                    <a:pt x="33819" y="67639"/>
                  </a:cubicBezTo>
                  <a:cubicBezTo>
                    <a:pt x="15141" y="67639"/>
                    <a:pt x="0" y="52497"/>
                    <a:pt x="0" y="33819"/>
                  </a:cubicBezTo>
                  <a:cubicBezTo>
                    <a:pt x="0" y="15141"/>
                    <a:pt x="15141" y="0"/>
                    <a:pt x="33819" y="0"/>
                  </a:cubicBezTo>
                  <a:cubicBezTo>
                    <a:pt x="52497" y="0"/>
                    <a:pt x="67639" y="15141"/>
                    <a:pt x="67639" y="33819"/>
                  </a:cubicBezTo>
                  <a:close/>
                </a:path>
              </a:pathLst>
            </a:custGeom>
            <a:solidFill>
              <a:srgbClr val="FFFFFF"/>
            </a:solidFill>
            <a:ln w="3494" cap="flat">
              <a:noFill/>
              <a:prstDash val="solid"/>
              <a:miter/>
            </a:ln>
          </p:spPr>
          <p:txBody>
            <a:bodyPr rtlCol="0" anchor="ctr">
              <a:noAutofit/>
            </a:bodyPr>
            <a:lstStyle/>
            <a:p>
              <a:endParaRPr lang="en-US"/>
            </a:p>
          </p:txBody>
        </p:sp>
      </p:grpSp>
      <p:grpSp>
        <p:nvGrpSpPr>
          <p:cNvPr id="360" name="图形 11">
            <a:extLst>
              <a:ext uri="{FF2B5EF4-FFF2-40B4-BE49-F238E27FC236}">
                <a16:creationId xmlns:a16="http://schemas.microsoft.com/office/drawing/2014/main" id="{2ED692AC-3479-1CAB-9084-3846B334B9B9}"/>
              </a:ext>
            </a:extLst>
          </p:cNvPr>
          <p:cNvGrpSpPr/>
          <p:nvPr/>
        </p:nvGrpSpPr>
        <p:grpSpPr>
          <a:xfrm>
            <a:off x="8761405" y="2379808"/>
            <a:ext cx="2174604" cy="2075863"/>
            <a:chOff x="8577397" y="2262048"/>
            <a:chExt cx="2275272" cy="2171961"/>
          </a:xfrm>
        </p:grpSpPr>
        <p:grpSp>
          <p:nvGrpSpPr>
            <p:cNvPr id="361" name="图形 11">
              <a:extLst>
                <a:ext uri="{FF2B5EF4-FFF2-40B4-BE49-F238E27FC236}">
                  <a16:creationId xmlns:a16="http://schemas.microsoft.com/office/drawing/2014/main" id="{45E9490A-8892-EF80-D90A-2B2717D3D0D2}"/>
                </a:ext>
              </a:extLst>
            </p:cNvPr>
            <p:cNvGrpSpPr/>
            <p:nvPr/>
          </p:nvGrpSpPr>
          <p:grpSpPr>
            <a:xfrm>
              <a:off x="8577397" y="2262048"/>
              <a:ext cx="2275272" cy="2171961"/>
              <a:chOff x="8577397" y="2262048"/>
              <a:chExt cx="2275272" cy="2171961"/>
            </a:xfrm>
          </p:grpSpPr>
          <p:sp>
            <p:nvSpPr>
              <p:cNvPr id="426" name="任意多边形: 形状 425">
                <a:extLst>
                  <a:ext uri="{FF2B5EF4-FFF2-40B4-BE49-F238E27FC236}">
                    <a16:creationId xmlns:a16="http://schemas.microsoft.com/office/drawing/2014/main" id="{9512751C-34AD-369D-8F0B-C1D2431FEB7A}"/>
                  </a:ext>
                </a:extLst>
              </p:cNvPr>
              <p:cNvSpPr/>
              <p:nvPr/>
            </p:nvSpPr>
            <p:spPr>
              <a:xfrm>
                <a:off x="8577397" y="3466713"/>
                <a:ext cx="2101281" cy="967296"/>
              </a:xfrm>
              <a:custGeom>
                <a:avLst/>
                <a:gdLst>
                  <a:gd name="connsiteX0" fmla="*/ 153658 w 2101281"/>
                  <a:gd name="connsiteY0" fmla="*/ 35 h 967296"/>
                  <a:gd name="connsiteX1" fmla="*/ 0 w 2101281"/>
                  <a:gd name="connsiteY1" fmla="*/ 153693 h 967296"/>
                  <a:gd name="connsiteX2" fmla="*/ 0 w 2101281"/>
                  <a:gd name="connsiteY2" fmla="*/ 967296 h 967296"/>
                  <a:gd name="connsiteX3" fmla="*/ 1947624 w 2101281"/>
                  <a:gd name="connsiteY3" fmla="*/ 967296 h 967296"/>
                  <a:gd name="connsiteX4" fmla="*/ 1947624 w 2101281"/>
                  <a:gd name="connsiteY4" fmla="*/ 153658 h 967296"/>
                  <a:gd name="connsiteX5" fmla="*/ 2101282 w 2101281"/>
                  <a:gd name="connsiteY5" fmla="*/ 0 h 967296"/>
                  <a:gd name="connsiteX6" fmla="*/ 153658 w 2101281"/>
                  <a:gd name="connsiteY6" fmla="*/ 0 h 96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281" h="967296">
                    <a:moveTo>
                      <a:pt x="153658" y="35"/>
                    </a:moveTo>
                    <a:cubicBezTo>
                      <a:pt x="68793" y="35"/>
                      <a:pt x="0" y="68828"/>
                      <a:pt x="0" y="153693"/>
                    </a:cubicBezTo>
                    <a:lnTo>
                      <a:pt x="0" y="967296"/>
                    </a:lnTo>
                    <a:lnTo>
                      <a:pt x="1947624" y="967296"/>
                    </a:lnTo>
                    <a:lnTo>
                      <a:pt x="1947624" y="153658"/>
                    </a:lnTo>
                    <a:cubicBezTo>
                      <a:pt x="1947624" y="68793"/>
                      <a:pt x="2016417" y="0"/>
                      <a:pt x="2101282" y="0"/>
                    </a:cubicBezTo>
                    <a:lnTo>
                      <a:pt x="153658"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sp>
            <p:nvSpPr>
              <p:cNvPr id="427" name="任意多边形: 形状 426">
                <a:extLst>
                  <a:ext uri="{FF2B5EF4-FFF2-40B4-BE49-F238E27FC236}">
                    <a16:creationId xmlns:a16="http://schemas.microsoft.com/office/drawing/2014/main" id="{BF3F4588-922D-4C9E-AA32-4A1DDD77259A}"/>
                  </a:ext>
                </a:extLst>
              </p:cNvPr>
              <p:cNvSpPr/>
              <p:nvPr/>
            </p:nvSpPr>
            <p:spPr>
              <a:xfrm>
                <a:off x="8731054" y="3466748"/>
                <a:ext cx="1462823" cy="499335"/>
              </a:xfrm>
              <a:custGeom>
                <a:avLst/>
                <a:gdLst>
                  <a:gd name="connsiteX0" fmla="*/ 1337116 w 1462823"/>
                  <a:gd name="connsiteY0" fmla="*/ 373628 h 499335"/>
                  <a:gd name="connsiteX1" fmla="*/ 1337116 w 1462823"/>
                  <a:gd name="connsiteY1" fmla="*/ 125707 h 499335"/>
                  <a:gd name="connsiteX2" fmla="*/ 1211409 w 1462823"/>
                  <a:gd name="connsiteY2" fmla="*/ 0 h 499335"/>
                  <a:gd name="connsiteX3" fmla="*/ 0 w 1462823"/>
                  <a:gd name="connsiteY3" fmla="*/ 0 h 499335"/>
                  <a:gd name="connsiteX4" fmla="*/ 125708 w 1462823"/>
                  <a:gd name="connsiteY4" fmla="*/ 125707 h 499335"/>
                  <a:gd name="connsiteX5" fmla="*/ 125708 w 1462823"/>
                  <a:gd name="connsiteY5" fmla="*/ 373628 h 499335"/>
                  <a:gd name="connsiteX6" fmla="*/ 251415 w 1462823"/>
                  <a:gd name="connsiteY6" fmla="*/ 499335 h 499335"/>
                  <a:gd name="connsiteX7" fmla="*/ 303787 w 1462823"/>
                  <a:gd name="connsiteY7" fmla="*/ 499335 h 499335"/>
                  <a:gd name="connsiteX8" fmla="*/ 1462823 w 1462823"/>
                  <a:gd name="connsiteY8" fmla="*/ 499335 h 499335"/>
                  <a:gd name="connsiteX9" fmla="*/ 1337116 w 1462823"/>
                  <a:gd name="connsiteY9" fmla="*/ 373628 h 49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823" h="499335">
                    <a:moveTo>
                      <a:pt x="1337116" y="373628"/>
                    </a:moveTo>
                    <a:lnTo>
                      <a:pt x="1337116" y="125707"/>
                    </a:lnTo>
                    <a:cubicBezTo>
                      <a:pt x="1337116" y="56285"/>
                      <a:pt x="1280831" y="0"/>
                      <a:pt x="1211409" y="0"/>
                    </a:cubicBezTo>
                    <a:lnTo>
                      <a:pt x="0" y="0"/>
                    </a:lnTo>
                    <a:cubicBezTo>
                      <a:pt x="69422" y="0"/>
                      <a:pt x="125708" y="56285"/>
                      <a:pt x="125708" y="125707"/>
                    </a:cubicBezTo>
                    <a:lnTo>
                      <a:pt x="125708" y="373628"/>
                    </a:lnTo>
                    <a:cubicBezTo>
                      <a:pt x="125708" y="443050"/>
                      <a:pt x="181993" y="499335"/>
                      <a:pt x="251415" y="499335"/>
                    </a:cubicBezTo>
                    <a:lnTo>
                      <a:pt x="303787" y="499335"/>
                    </a:lnTo>
                    <a:lnTo>
                      <a:pt x="1462823" y="499335"/>
                    </a:lnTo>
                    <a:cubicBezTo>
                      <a:pt x="1393366" y="499335"/>
                      <a:pt x="1337116" y="443050"/>
                      <a:pt x="1337116" y="373628"/>
                    </a:cubicBezTo>
                    <a:close/>
                  </a:path>
                </a:pathLst>
              </a:custGeom>
              <a:solidFill>
                <a:schemeClr val="accent3">
                  <a:lumMod val="60000"/>
                  <a:lumOff val="40000"/>
                </a:schemeClr>
              </a:solidFill>
              <a:ln w="3494" cap="flat">
                <a:noFill/>
                <a:prstDash val="solid"/>
                <a:miter/>
              </a:ln>
            </p:spPr>
            <p:txBody>
              <a:bodyPr rtlCol="0" anchor="ctr">
                <a:noAutofit/>
              </a:bodyPr>
              <a:lstStyle/>
              <a:p>
                <a:endParaRPr lang="en-US"/>
              </a:p>
            </p:txBody>
          </p:sp>
          <p:sp>
            <p:nvSpPr>
              <p:cNvPr id="428" name="任意多边形: 形状 427">
                <a:extLst>
                  <a:ext uri="{FF2B5EF4-FFF2-40B4-BE49-F238E27FC236}">
                    <a16:creationId xmlns:a16="http://schemas.microsoft.com/office/drawing/2014/main" id="{73E2FF0A-D8A6-AD4F-FE36-B71782A4700A}"/>
                  </a:ext>
                </a:extLst>
              </p:cNvPr>
              <p:cNvSpPr/>
              <p:nvPr/>
            </p:nvSpPr>
            <p:spPr>
              <a:xfrm>
                <a:off x="9034841" y="2262048"/>
                <a:ext cx="1817828" cy="1704035"/>
              </a:xfrm>
              <a:custGeom>
                <a:avLst/>
                <a:gdLst>
                  <a:gd name="connsiteX0" fmla="*/ 178079 w 1817828"/>
                  <a:gd name="connsiteY0" fmla="*/ 0 h 1704035"/>
                  <a:gd name="connsiteX1" fmla="*/ 178079 w 1817828"/>
                  <a:gd name="connsiteY1" fmla="*/ 1525956 h 1704035"/>
                  <a:gd name="connsiteX2" fmla="*/ 0 w 1817828"/>
                  <a:gd name="connsiteY2" fmla="*/ 1704036 h 1704035"/>
                  <a:gd name="connsiteX3" fmla="*/ 1639749 w 1817828"/>
                  <a:gd name="connsiteY3" fmla="*/ 1704036 h 1704035"/>
                  <a:gd name="connsiteX4" fmla="*/ 1639749 w 1817828"/>
                  <a:gd name="connsiteY4" fmla="*/ 1704036 h 1704035"/>
                  <a:gd name="connsiteX5" fmla="*/ 1817829 w 1817828"/>
                  <a:gd name="connsiteY5" fmla="*/ 1525956 h 1704035"/>
                  <a:gd name="connsiteX6" fmla="*/ 1817829 w 1817828"/>
                  <a:gd name="connsiteY6" fmla="*/ 0 h 1704035"/>
                  <a:gd name="connsiteX7" fmla="*/ 178079 w 1817828"/>
                  <a:gd name="connsiteY7" fmla="*/ 0 h 170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7828" h="1704035">
                    <a:moveTo>
                      <a:pt x="178079" y="0"/>
                    </a:moveTo>
                    <a:lnTo>
                      <a:pt x="178079" y="1525956"/>
                    </a:lnTo>
                    <a:cubicBezTo>
                      <a:pt x="178079" y="1624307"/>
                      <a:pt x="98351" y="1704036"/>
                      <a:pt x="0" y="1704036"/>
                    </a:cubicBezTo>
                    <a:lnTo>
                      <a:pt x="1639749" y="1704036"/>
                    </a:lnTo>
                    <a:lnTo>
                      <a:pt x="1639749" y="1704036"/>
                    </a:lnTo>
                    <a:cubicBezTo>
                      <a:pt x="1738100" y="1704036"/>
                      <a:pt x="1817829" y="1624307"/>
                      <a:pt x="1817829" y="1525956"/>
                    </a:cubicBezTo>
                    <a:lnTo>
                      <a:pt x="1817829" y="0"/>
                    </a:lnTo>
                    <a:lnTo>
                      <a:pt x="178079"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grpSp>
        <p:grpSp>
          <p:nvGrpSpPr>
            <p:cNvPr id="362" name="图形 11">
              <a:extLst>
                <a:ext uri="{FF2B5EF4-FFF2-40B4-BE49-F238E27FC236}">
                  <a16:creationId xmlns:a16="http://schemas.microsoft.com/office/drawing/2014/main" id="{D3D1621D-5944-E2C4-518A-FB96D68E3055}"/>
                </a:ext>
              </a:extLst>
            </p:cNvPr>
            <p:cNvGrpSpPr/>
            <p:nvPr/>
          </p:nvGrpSpPr>
          <p:grpSpPr>
            <a:xfrm>
              <a:off x="9213687" y="3108415"/>
              <a:ext cx="1393263" cy="720151"/>
              <a:chOff x="9213687" y="3108415"/>
              <a:chExt cx="1393263" cy="720151"/>
            </a:xfrm>
          </p:grpSpPr>
          <p:sp>
            <p:nvSpPr>
              <p:cNvPr id="397" name="任意多边形: 形状 396">
                <a:extLst>
                  <a:ext uri="{FF2B5EF4-FFF2-40B4-BE49-F238E27FC236}">
                    <a16:creationId xmlns:a16="http://schemas.microsoft.com/office/drawing/2014/main" id="{047CE51B-6EBE-3AF8-FE2E-63E1112E1C90}"/>
                  </a:ext>
                </a:extLst>
              </p:cNvPr>
              <p:cNvSpPr/>
              <p:nvPr/>
            </p:nvSpPr>
            <p:spPr>
              <a:xfrm rot="-2700000">
                <a:off x="9308969" y="3203697"/>
                <a:ext cx="460060" cy="460060"/>
              </a:xfrm>
              <a:custGeom>
                <a:avLst/>
                <a:gdLst>
                  <a:gd name="connsiteX0" fmla="*/ 460061 w 460060"/>
                  <a:gd name="connsiteY0" fmla="*/ 230030 h 460060"/>
                  <a:gd name="connsiteX1" fmla="*/ 230030 w 460060"/>
                  <a:gd name="connsiteY1" fmla="*/ 460060 h 460060"/>
                  <a:gd name="connsiteX2" fmla="*/ 0 w 460060"/>
                  <a:gd name="connsiteY2" fmla="*/ 230030 h 460060"/>
                  <a:gd name="connsiteX3" fmla="*/ 230030 w 460060"/>
                  <a:gd name="connsiteY3" fmla="*/ 0 h 460060"/>
                  <a:gd name="connsiteX4" fmla="*/ 460061 w 460060"/>
                  <a:gd name="connsiteY4" fmla="*/ 230030 h 46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60" h="460060">
                    <a:moveTo>
                      <a:pt x="460061" y="230030"/>
                    </a:moveTo>
                    <a:cubicBezTo>
                      <a:pt x="460061" y="357072"/>
                      <a:pt x="357073" y="460060"/>
                      <a:pt x="230030" y="460060"/>
                    </a:cubicBezTo>
                    <a:cubicBezTo>
                      <a:pt x="102988" y="460060"/>
                      <a:pt x="0" y="357072"/>
                      <a:pt x="0" y="230030"/>
                    </a:cubicBezTo>
                    <a:cubicBezTo>
                      <a:pt x="0" y="102988"/>
                      <a:pt x="102988" y="0"/>
                      <a:pt x="230030" y="0"/>
                    </a:cubicBezTo>
                    <a:cubicBezTo>
                      <a:pt x="357073" y="0"/>
                      <a:pt x="460061" y="102988"/>
                      <a:pt x="460061" y="230030"/>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sp>
            <p:nvSpPr>
              <p:cNvPr id="398" name="任意多边形: 形状 397">
                <a:extLst>
                  <a:ext uri="{FF2B5EF4-FFF2-40B4-BE49-F238E27FC236}">
                    <a16:creationId xmlns:a16="http://schemas.microsoft.com/office/drawing/2014/main" id="{1117C372-ED05-4C2F-8FB2-D49895D524A5}"/>
                  </a:ext>
                </a:extLst>
              </p:cNvPr>
              <p:cNvSpPr/>
              <p:nvPr/>
            </p:nvSpPr>
            <p:spPr>
              <a:xfrm>
                <a:off x="9468631" y="3323675"/>
                <a:ext cx="62332" cy="62332"/>
              </a:xfrm>
              <a:custGeom>
                <a:avLst/>
                <a:gdLst>
                  <a:gd name="connsiteX0" fmla="*/ 62261 w 62332"/>
                  <a:gd name="connsiteY0" fmla="*/ 29070 h 62332"/>
                  <a:gd name="connsiteX1" fmla="*/ 33262 w 62332"/>
                  <a:gd name="connsiteY1" fmla="*/ 62261 h 62332"/>
                  <a:gd name="connsiteX2" fmla="*/ 71 w 62332"/>
                  <a:gd name="connsiteY2" fmla="*/ 33262 h 62332"/>
                  <a:gd name="connsiteX3" fmla="*/ 29070 w 62332"/>
                  <a:gd name="connsiteY3" fmla="*/ 71 h 62332"/>
                  <a:gd name="connsiteX4" fmla="*/ 62261 w 62332"/>
                  <a:gd name="connsiteY4" fmla="*/ 29070 h 6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2" h="62332">
                    <a:moveTo>
                      <a:pt x="62261" y="29070"/>
                    </a:moveTo>
                    <a:cubicBezTo>
                      <a:pt x="63414" y="46224"/>
                      <a:pt x="50452" y="61108"/>
                      <a:pt x="33262" y="62261"/>
                    </a:cubicBezTo>
                    <a:cubicBezTo>
                      <a:pt x="16073" y="63414"/>
                      <a:pt x="1225" y="50452"/>
                      <a:pt x="71" y="33262"/>
                    </a:cubicBezTo>
                    <a:cubicBezTo>
                      <a:pt x="-1081" y="16108"/>
                      <a:pt x="11880" y="1224"/>
                      <a:pt x="29070" y="71"/>
                    </a:cubicBezTo>
                    <a:cubicBezTo>
                      <a:pt x="46260" y="-1082"/>
                      <a:pt x="61108" y="11915"/>
                      <a:pt x="62261" y="29070"/>
                    </a:cubicBezTo>
                    <a:close/>
                  </a:path>
                </a:pathLst>
              </a:custGeom>
              <a:solidFill>
                <a:srgbClr val="2B1710"/>
              </a:solidFill>
              <a:ln w="3494" cap="flat">
                <a:noFill/>
                <a:prstDash val="solid"/>
                <a:miter/>
              </a:ln>
            </p:spPr>
            <p:txBody>
              <a:bodyPr rtlCol="0" anchor="ctr">
                <a:noAutofit/>
              </a:bodyPr>
              <a:lstStyle/>
              <a:p>
                <a:endParaRPr lang="en-US"/>
              </a:p>
            </p:txBody>
          </p:sp>
          <p:sp>
            <p:nvSpPr>
              <p:cNvPr id="399" name="任意多边形: 形状 398">
                <a:extLst>
                  <a:ext uri="{FF2B5EF4-FFF2-40B4-BE49-F238E27FC236}">
                    <a16:creationId xmlns:a16="http://schemas.microsoft.com/office/drawing/2014/main" id="{947D5B4F-64DB-8133-4F13-0A7DAB5FA9CF}"/>
                  </a:ext>
                </a:extLst>
              </p:cNvPr>
              <p:cNvSpPr/>
              <p:nvPr/>
            </p:nvSpPr>
            <p:spPr>
              <a:xfrm>
                <a:off x="9362421" y="3520728"/>
                <a:ext cx="121354" cy="134511"/>
              </a:xfrm>
              <a:custGeom>
                <a:avLst/>
                <a:gdLst>
                  <a:gd name="connsiteX0" fmla="*/ 0 w 121354"/>
                  <a:gd name="connsiteY0" fmla="*/ 60303 h 134511"/>
                  <a:gd name="connsiteX1" fmla="*/ 114632 w 121354"/>
                  <a:gd name="connsiteY1" fmla="*/ 134512 h 134511"/>
                  <a:gd name="connsiteX2" fmla="*/ 78925 w 121354"/>
                  <a:gd name="connsiteY2" fmla="*/ 0 h 134511"/>
                  <a:gd name="connsiteX3" fmla="*/ 0 w 121354"/>
                  <a:gd name="connsiteY3" fmla="*/ 60303 h 134511"/>
                </a:gdLst>
                <a:ahLst/>
                <a:cxnLst>
                  <a:cxn ang="0">
                    <a:pos x="connsiteX0" y="connsiteY0"/>
                  </a:cxn>
                  <a:cxn ang="0">
                    <a:pos x="connsiteX1" y="connsiteY1"/>
                  </a:cxn>
                  <a:cxn ang="0">
                    <a:pos x="connsiteX2" y="connsiteY2"/>
                  </a:cxn>
                  <a:cxn ang="0">
                    <a:pos x="connsiteX3" y="connsiteY3"/>
                  </a:cxn>
                </a:cxnLst>
                <a:rect l="l" t="t" r="r" b="b"/>
                <a:pathLst>
                  <a:path w="121354" h="134511">
                    <a:moveTo>
                      <a:pt x="0" y="60303"/>
                    </a:moveTo>
                    <a:cubicBezTo>
                      <a:pt x="29557" y="95661"/>
                      <a:pt x="69422" y="121864"/>
                      <a:pt x="114632" y="134512"/>
                    </a:cubicBezTo>
                    <a:cubicBezTo>
                      <a:pt x="128747" y="100307"/>
                      <a:pt x="122353" y="53281"/>
                      <a:pt x="78925" y="0"/>
                    </a:cubicBezTo>
                    <a:cubicBezTo>
                      <a:pt x="52861" y="14884"/>
                      <a:pt x="28195" y="38572"/>
                      <a:pt x="0" y="60303"/>
                    </a:cubicBezTo>
                    <a:close/>
                  </a:path>
                </a:pathLst>
              </a:custGeom>
              <a:solidFill>
                <a:srgbClr val="E6EFFF"/>
              </a:solidFill>
              <a:ln w="3494" cap="flat">
                <a:noFill/>
                <a:prstDash val="solid"/>
                <a:miter/>
              </a:ln>
            </p:spPr>
            <p:txBody>
              <a:bodyPr rtlCol="0" anchor="ctr">
                <a:noAutofit/>
              </a:bodyPr>
              <a:lstStyle/>
              <a:p>
                <a:endParaRPr lang="en-US"/>
              </a:p>
            </p:txBody>
          </p:sp>
          <p:sp>
            <p:nvSpPr>
              <p:cNvPr id="400" name="任意多边形: 形状 399">
                <a:extLst>
                  <a:ext uri="{FF2B5EF4-FFF2-40B4-BE49-F238E27FC236}">
                    <a16:creationId xmlns:a16="http://schemas.microsoft.com/office/drawing/2014/main" id="{32D8D657-12E2-BC2D-E14D-4C226EEE66FA}"/>
                  </a:ext>
                </a:extLst>
              </p:cNvPr>
              <p:cNvSpPr/>
              <p:nvPr/>
            </p:nvSpPr>
            <p:spPr>
              <a:xfrm>
                <a:off x="9422724" y="3491030"/>
                <a:ext cx="271468" cy="172709"/>
              </a:xfrm>
              <a:custGeom>
                <a:avLst/>
                <a:gdLst>
                  <a:gd name="connsiteX0" fmla="*/ 131786 w 271468"/>
                  <a:gd name="connsiteY0" fmla="*/ 172175 h 172709"/>
                  <a:gd name="connsiteX1" fmla="*/ 271469 w 271468"/>
                  <a:gd name="connsiteY1" fmla="*/ 112431 h 172709"/>
                  <a:gd name="connsiteX2" fmla="*/ 251379 w 271468"/>
                  <a:gd name="connsiteY2" fmla="*/ 24212 h 172709"/>
                  <a:gd name="connsiteX3" fmla="*/ 181608 w 271468"/>
                  <a:gd name="connsiteY3" fmla="*/ 0 h 172709"/>
                  <a:gd name="connsiteX4" fmla="*/ 105583 w 271468"/>
                  <a:gd name="connsiteY4" fmla="*/ 2061 h 172709"/>
                  <a:gd name="connsiteX5" fmla="*/ 17364 w 271468"/>
                  <a:gd name="connsiteY5" fmla="*/ 29627 h 172709"/>
                  <a:gd name="connsiteX6" fmla="*/ 0 w 271468"/>
                  <a:gd name="connsiteY6" fmla="*/ 141115 h 172709"/>
                  <a:gd name="connsiteX7" fmla="*/ 131786 w 271468"/>
                  <a:gd name="connsiteY7" fmla="*/ 172175 h 1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8" h="172709">
                    <a:moveTo>
                      <a:pt x="131786" y="172175"/>
                    </a:moveTo>
                    <a:cubicBezTo>
                      <a:pt x="185905" y="168541"/>
                      <a:pt x="234330" y="146390"/>
                      <a:pt x="271469" y="112431"/>
                    </a:cubicBezTo>
                    <a:cubicBezTo>
                      <a:pt x="261127" y="57578"/>
                      <a:pt x="251379" y="24212"/>
                      <a:pt x="251379" y="24212"/>
                    </a:cubicBezTo>
                    <a:cubicBezTo>
                      <a:pt x="221298" y="4507"/>
                      <a:pt x="181608" y="0"/>
                      <a:pt x="181608" y="0"/>
                    </a:cubicBezTo>
                    <a:lnTo>
                      <a:pt x="105583" y="2061"/>
                    </a:lnTo>
                    <a:cubicBezTo>
                      <a:pt x="68863" y="6219"/>
                      <a:pt x="17364" y="29627"/>
                      <a:pt x="17364" y="29627"/>
                    </a:cubicBezTo>
                    <a:cubicBezTo>
                      <a:pt x="12752" y="40144"/>
                      <a:pt x="6219" y="81091"/>
                      <a:pt x="0" y="141115"/>
                    </a:cubicBezTo>
                    <a:cubicBezTo>
                      <a:pt x="38467" y="163720"/>
                      <a:pt x="83886" y="175424"/>
                      <a:pt x="131786" y="172175"/>
                    </a:cubicBezTo>
                    <a:close/>
                  </a:path>
                </a:pathLst>
              </a:custGeom>
              <a:solidFill>
                <a:srgbClr val="FFFFFF"/>
              </a:solidFill>
              <a:ln w="3494" cap="flat">
                <a:noFill/>
                <a:prstDash val="solid"/>
                <a:miter/>
              </a:ln>
            </p:spPr>
            <p:txBody>
              <a:bodyPr rtlCol="0" anchor="ctr">
                <a:noAutofit/>
              </a:bodyPr>
              <a:lstStyle/>
              <a:p>
                <a:endParaRPr lang="en-US"/>
              </a:p>
            </p:txBody>
          </p:sp>
          <p:sp>
            <p:nvSpPr>
              <p:cNvPr id="401" name="任意多边形: 形状 400">
                <a:extLst>
                  <a:ext uri="{FF2B5EF4-FFF2-40B4-BE49-F238E27FC236}">
                    <a16:creationId xmlns:a16="http://schemas.microsoft.com/office/drawing/2014/main" id="{AFE4941B-3B37-356D-7472-334A6F089F10}"/>
                  </a:ext>
                </a:extLst>
              </p:cNvPr>
              <p:cNvSpPr/>
              <p:nvPr/>
            </p:nvSpPr>
            <p:spPr>
              <a:xfrm>
                <a:off x="9479414" y="3299340"/>
                <a:ext cx="123648" cy="136312"/>
              </a:xfrm>
              <a:custGeom>
                <a:avLst/>
                <a:gdLst>
                  <a:gd name="connsiteX0" fmla="*/ 5535 w 123648"/>
                  <a:gd name="connsiteY0" fmla="*/ 54173 h 136312"/>
                  <a:gd name="connsiteX1" fmla="*/ 25799 w 123648"/>
                  <a:gd name="connsiteY1" fmla="*/ 124 h 136312"/>
                  <a:gd name="connsiteX2" fmla="*/ 120971 w 123648"/>
                  <a:gd name="connsiteY2" fmla="*/ 32721 h 136312"/>
                  <a:gd name="connsiteX3" fmla="*/ 118595 w 123648"/>
                  <a:gd name="connsiteY3" fmla="*/ 109830 h 136312"/>
                  <a:gd name="connsiteX4" fmla="*/ 82189 w 123648"/>
                  <a:gd name="connsiteY4" fmla="*/ 136313 h 136312"/>
                  <a:gd name="connsiteX5" fmla="*/ 5535 w 123648"/>
                  <a:gd name="connsiteY5" fmla="*/ 54173 h 13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48" h="136312">
                    <a:moveTo>
                      <a:pt x="5535" y="54173"/>
                    </a:moveTo>
                    <a:cubicBezTo>
                      <a:pt x="-6239" y="33944"/>
                      <a:pt x="888" y="-2391"/>
                      <a:pt x="25799" y="124"/>
                    </a:cubicBezTo>
                    <a:cubicBezTo>
                      <a:pt x="50675" y="2640"/>
                      <a:pt x="112341" y="5330"/>
                      <a:pt x="120971" y="32721"/>
                    </a:cubicBezTo>
                    <a:cubicBezTo>
                      <a:pt x="126351" y="49736"/>
                      <a:pt x="122613" y="93968"/>
                      <a:pt x="118595" y="109830"/>
                    </a:cubicBezTo>
                    <a:cubicBezTo>
                      <a:pt x="114612" y="125727"/>
                      <a:pt x="82189" y="136313"/>
                      <a:pt x="82189" y="136313"/>
                    </a:cubicBezTo>
                    <a:lnTo>
                      <a:pt x="5535" y="54173"/>
                    </a:lnTo>
                    <a:close/>
                  </a:path>
                </a:pathLst>
              </a:custGeom>
              <a:solidFill>
                <a:srgbClr val="2B1710"/>
              </a:solidFill>
              <a:ln w="3494" cap="flat">
                <a:noFill/>
                <a:prstDash val="solid"/>
                <a:miter/>
              </a:ln>
            </p:spPr>
            <p:txBody>
              <a:bodyPr rtlCol="0" anchor="ctr">
                <a:noAutofit/>
              </a:bodyPr>
              <a:lstStyle/>
              <a:p>
                <a:endParaRPr lang="en-US"/>
              </a:p>
            </p:txBody>
          </p:sp>
          <p:sp>
            <p:nvSpPr>
              <p:cNvPr id="402" name="任意多边形: 形状 401">
                <a:extLst>
                  <a:ext uri="{FF2B5EF4-FFF2-40B4-BE49-F238E27FC236}">
                    <a16:creationId xmlns:a16="http://schemas.microsoft.com/office/drawing/2014/main" id="{CC73554D-C9F2-4A74-E3C0-A9E5BC8BC654}"/>
                  </a:ext>
                </a:extLst>
              </p:cNvPr>
              <p:cNvSpPr/>
              <p:nvPr/>
            </p:nvSpPr>
            <p:spPr>
              <a:xfrm>
                <a:off x="9484622" y="3348308"/>
                <a:ext cx="119570" cy="152131"/>
              </a:xfrm>
              <a:custGeom>
                <a:avLst/>
                <a:gdLst>
                  <a:gd name="connsiteX0" fmla="*/ 119571 w 119570"/>
                  <a:gd name="connsiteY0" fmla="*/ 142617 h 152131"/>
                  <a:gd name="connsiteX1" fmla="*/ 104338 w 119570"/>
                  <a:gd name="connsiteY1" fmla="*/ 76934 h 152131"/>
                  <a:gd name="connsiteX2" fmla="*/ 105281 w 119570"/>
                  <a:gd name="connsiteY2" fmla="*/ 53595 h 152131"/>
                  <a:gd name="connsiteX3" fmla="*/ 89349 w 119570"/>
                  <a:gd name="connsiteY3" fmla="*/ 39655 h 152131"/>
                  <a:gd name="connsiteX4" fmla="*/ 91306 w 119570"/>
                  <a:gd name="connsiteY4" fmla="*/ 10831 h 152131"/>
                  <a:gd name="connsiteX5" fmla="*/ 75514 w 119570"/>
                  <a:gd name="connsiteY5" fmla="*/ 0 h 152131"/>
                  <a:gd name="connsiteX6" fmla="*/ 362 w 119570"/>
                  <a:gd name="connsiteY6" fmla="*/ 5241 h 152131"/>
                  <a:gd name="connsiteX7" fmla="*/ 3926 w 119570"/>
                  <a:gd name="connsiteY7" fmla="*/ 58067 h 152131"/>
                  <a:gd name="connsiteX8" fmla="*/ 42183 w 119570"/>
                  <a:gd name="connsiteY8" fmla="*/ 128992 h 152131"/>
                  <a:gd name="connsiteX9" fmla="*/ 40785 w 119570"/>
                  <a:gd name="connsiteY9" fmla="*/ 144958 h 152131"/>
                  <a:gd name="connsiteX10" fmla="*/ 119571 w 119570"/>
                  <a:gd name="connsiteY10" fmla="*/ 142617 h 1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52131">
                    <a:moveTo>
                      <a:pt x="119571" y="142617"/>
                    </a:moveTo>
                    <a:cubicBezTo>
                      <a:pt x="102171" y="127314"/>
                      <a:pt x="104338" y="76934"/>
                      <a:pt x="104338" y="76934"/>
                    </a:cubicBezTo>
                    <a:lnTo>
                      <a:pt x="105281" y="53595"/>
                    </a:lnTo>
                    <a:cubicBezTo>
                      <a:pt x="94450" y="62155"/>
                      <a:pt x="88301" y="48529"/>
                      <a:pt x="89349" y="39655"/>
                    </a:cubicBezTo>
                    <a:cubicBezTo>
                      <a:pt x="90397" y="30780"/>
                      <a:pt x="91306" y="10831"/>
                      <a:pt x="91306" y="10831"/>
                    </a:cubicBezTo>
                    <a:cubicBezTo>
                      <a:pt x="91306" y="10831"/>
                      <a:pt x="77121" y="18832"/>
                      <a:pt x="75514" y="0"/>
                    </a:cubicBezTo>
                    <a:cubicBezTo>
                      <a:pt x="68107" y="4367"/>
                      <a:pt x="35370" y="18482"/>
                      <a:pt x="362" y="5241"/>
                    </a:cubicBezTo>
                    <a:cubicBezTo>
                      <a:pt x="-966" y="20055"/>
                      <a:pt x="1619" y="39305"/>
                      <a:pt x="3926" y="58067"/>
                    </a:cubicBezTo>
                    <a:cubicBezTo>
                      <a:pt x="8782" y="97757"/>
                      <a:pt x="7140" y="125253"/>
                      <a:pt x="42183" y="128992"/>
                    </a:cubicBezTo>
                    <a:cubicBezTo>
                      <a:pt x="42707" y="136678"/>
                      <a:pt x="42917" y="141744"/>
                      <a:pt x="40785" y="144958"/>
                    </a:cubicBezTo>
                    <a:cubicBezTo>
                      <a:pt x="54656" y="161065"/>
                      <a:pt x="113771" y="145412"/>
                      <a:pt x="119571" y="142617"/>
                    </a:cubicBezTo>
                    <a:close/>
                  </a:path>
                </a:pathLst>
              </a:custGeom>
              <a:solidFill>
                <a:srgbClr val="FFCABF"/>
              </a:solidFill>
              <a:ln w="3494" cap="flat">
                <a:noFill/>
                <a:prstDash val="solid"/>
                <a:miter/>
              </a:ln>
            </p:spPr>
            <p:txBody>
              <a:bodyPr rtlCol="0" anchor="ctr">
                <a:noAutofit/>
              </a:bodyPr>
              <a:lstStyle/>
              <a:p>
                <a:endParaRPr lang="en-US"/>
              </a:p>
            </p:txBody>
          </p:sp>
          <p:pic>
            <p:nvPicPr>
              <p:cNvPr id="403" name="图片 402">
                <a:extLst>
                  <a:ext uri="{FF2B5EF4-FFF2-40B4-BE49-F238E27FC236}">
                    <a16:creationId xmlns:a16="http://schemas.microsoft.com/office/drawing/2014/main" id="{AD84C7A9-923B-EE6F-A4DE-1A0C4F229D9A}"/>
                  </a:ext>
                </a:extLst>
              </p:cNvPr>
              <p:cNvPicPr>
                <a:picLocks noChangeAspect="1"/>
              </p:cNvPicPr>
              <p:nvPr/>
            </p:nvPicPr>
            <p:blipFill>
              <a:blip r:embed="rId3"/>
              <a:stretch>
                <a:fillRect/>
              </a:stretch>
            </p:blipFill>
            <p:spPr>
              <a:xfrm>
                <a:off x="9488897" y="3390094"/>
                <a:ext cx="24456" cy="27950"/>
              </a:xfrm>
              <a:custGeom>
                <a:avLst/>
                <a:gdLst>
                  <a:gd name="connsiteX0" fmla="*/ 1342 w 24456"/>
                  <a:gd name="connsiteY0" fmla="*/ 669 h 27950"/>
                  <a:gd name="connsiteX1" fmla="*/ 25799 w 24456"/>
                  <a:gd name="connsiteY1" fmla="*/ 669 h 27950"/>
                  <a:gd name="connsiteX2" fmla="*/ 25799 w 24456"/>
                  <a:gd name="connsiteY2" fmla="*/ 28619 h 27950"/>
                  <a:gd name="connsiteX3" fmla="*/ 1342 w 24456"/>
                  <a:gd name="connsiteY3" fmla="*/ 28619 h 27950"/>
                </a:gdLst>
                <a:ahLst/>
                <a:cxnLst>
                  <a:cxn ang="0">
                    <a:pos x="connsiteX0" y="connsiteY0"/>
                  </a:cxn>
                  <a:cxn ang="0">
                    <a:pos x="connsiteX1" y="connsiteY1"/>
                  </a:cxn>
                  <a:cxn ang="0">
                    <a:pos x="connsiteX2" y="connsiteY2"/>
                  </a:cxn>
                  <a:cxn ang="0">
                    <a:pos x="connsiteX3" y="connsiteY3"/>
                  </a:cxn>
                </a:cxnLst>
                <a:rect l="l" t="t" r="r" b="b"/>
                <a:pathLst>
                  <a:path w="24456" h="27950">
                    <a:moveTo>
                      <a:pt x="1342" y="669"/>
                    </a:moveTo>
                    <a:lnTo>
                      <a:pt x="25799" y="669"/>
                    </a:lnTo>
                    <a:lnTo>
                      <a:pt x="25799" y="28619"/>
                    </a:lnTo>
                    <a:lnTo>
                      <a:pt x="1342" y="28619"/>
                    </a:lnTo>
                    <a:close/>
                  </a:path>
                </a:pathLst>
              </a:custGeom>
            </p:spPr>
          </p:pic>
          <p:sp>
            <p:nvSpPr>
              <p:cNvPr id="404" name="任意多边形: 形状 403">
                <a:extLst>
                  <a:ext uri="{FF2B5EF4-FFF2-40B4-BE49-F238E27FC236}">
                    <a16:creationId xmlns:a16="http://schemas.microsoft.com/office/drawing/2014/main" id="{F95FD824-EE08-21C7-2E7F-D6A87F14DA25}"/>
                  </a:ext>
                </a:extLst>
              </p:cNvPr>
              <p:cNvSpPr/>
              <p:nvPr/>
            </p:nvSpPr>
            <p:spPr>
              <a:xfrm>
                <a:off x="9496130" y="3381354"/>
                <a:ext cx="9815" cy="17760"/>
              </a:xfrm>
              <a:custGeom>
                <a:avLst/>
                <a:gdLst>
                  <a:gd name="connsiteX0" fmla="*/ 9782 w 9815"/>
                  <a:gd name="connsiteY0" fmla="*/ 8566 h 17760"/>
                  <a:gd name="connsiteX1" fmla="*/ 5519 w 9815"/>
                  <a:gd name="connsiteY1" fmla="*/ 17754 h 17760"/>
                  <a:gd name="connsiteX2" fmla="*/ 34 w 9815"/>
                  <a:gd name="connsiteY2" fmla="*/ 9194 h 17760"/>
                  <a:gd name="connsiteX3" fmla="*/ 4297 w 9815"/>
                  <a:gd name="connsiteY3" fmla="*/ 6 h 17760"/>
                  <a:gd name="connsiteX4" fmla="*/ 9782 w 9815"/>
                  <a:gd name="connsiteY4" fmla="*/ 8566 h 1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60">
                    <a:moveTo>
                      <a:pt x="9782" y="8566"/>
                    </a:moveTo>
                    <a:cubicBezTo>
                      <a:pt x="10096" y="13457"/>
                      <a:pt x="8210" y="17580"/>
                      <a:pt x="5519" y="17754"/>
                    </a:cubicBezTo>
                    <a:cubicBezTo>
                      <a:pt x="2829" y="17929"/>
                      <a:pt x="384" y="14121"/>
                      <a:pt x="34" y="9194"/>
                    </a:cubicBezTo>
                    <a:cubicBezTo>
                      <a:pt x="-280" y="4303"/>
                      <a:pt x="1606" y="180"/>
                      <a:pt x="4297" y="6"/>
                    </a:cubicBezTo>
                    <a:cubicBezTo>
                      <a:pt x="6987" y="-169"/>
                      <a:pt x="9432" y="3674"/>
                      <a:pt x="9782" y="8566"/>
                    </a:cubicBezTo>
                    <a:close/>
                  </a:path>
                </a:pathLst>
              </a:custGeom>
              <a:solidFill>
                <a:srgbClr val="2B1710"/>
              </a:solidFill>
              <a:ln w="3494" cap="flat">
                <a:noFill/>
                <a:prstDash val="solid"/>
                <a:miter/>
              </a:ln>
            </p:spPr>
            <p:txBody>
              <a:bodyPr rtlCol="0" anchor="ctr">
                <a:noAutofit/>
              </a:bodyPr>
              <a:lstStyle/>
              <a:p>
                <a:endParaRPr lang="en-US"/>
              </a:p>
            </p:txBody>
          </p:sp>
          <p:sp>
            <p:nvSpPr>
              <p:cNvPr id="405" name="任意多边形: 形状 404">
                <a:extLst>
                  <a:ext uri="{FF2B5EF4-FFF2-40B4-BE49-F238E27FC236}">
                    <a16:creationId xmlns:a16="http://schemas.microsoft.com/office/drawing/2014/main" id="{B48A8A71-16BC-E0E1-6E97-3DAC1C779A3C}"/>
                  </a:ext>
                </a:extLst>
              </p:cNvPr>
              <p:cNvSpPr/>
              <p:nvPr/>
            </p:nvSpPr>
            <p:spPr>
              <a:xfrm>
                <a:off x="9534108" y="3380098"/>
                <a:ext cx="9815" cy="17757"/>
              </a:xfrm>
              <a:custGeom>
                <a:avLst/>
                <a:gdLst>
                  <a:gd name="connsiteX0" fmla="*/ 9782 w 9815"/>
                  <a:gd name="connsiteY0" fmla="*/ 8564 h 17757"/>
                  <a:gd name="connsiteX1" fmla="*/ 5519 w 9815"/>
                  <a:gd name="connsiteY1" fmla="*/ 17752 h 17757"/>
                  <a:gd name="connsiteX2" fmla="*/ 34 w 9815"/>
                  <a:gd name="connsiteY2" fmla="*/ 9192 h 17757"/>
                  <a:gd name="connsiteX3" fmla="*/ 4297 w 9815"/>
                  <a:gd name="connsiteY3" fmla="*/ 4 h 17757"/>
                  <a:gd name="connsiteX4" fmla="*/ 9782 w 9815"/>
                  <a:gd name="connsiteY4" fmla="*/ 8564 h 1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57">
                    <a:moveTo>
                      <a:pt x="9782" y="8564"/>
                    </a:moveTo>
                    <a:cubicBezTo>
                      <a:pt x="10096" y="13455"/>
                      <a:pt x="8210" y="17577"/>
                      <a:pt x="5519" y="17752"/>
                    </a:cubicBezTo>
                    <a:cubicBezTo>
                      <a:pt x="2829" y="17927"/>
                      <a:pt x="384" y="14119"/>
                      <a:pt x="34" y="9192"/>
                    </a:cubicBezTo>
                    <a:cubicBezTo>
                      <a:pt x="-280" y="4301"/>
                      <a:pt x="1606" y="178"/>
                      <a:pt x="4297" y="4"/>
                    </a:cubicBezTo>
                    <a:cubicBezTo>
                      <a:pt x="6987" y="-136"/>
                      <a:pt x="9432" y="3672"/>
                      <a:pt x="9782" y="8564"/>
                    </a:cubicBezTo>
                    <a:close/>
                  </a:path>
                </a:pathLst>
              </a:custGeom>
              <a:solidFill>
                <a:srgbClr val="2B1710"/>
              </a:solidFill>
              <a:ln w="3494" cap="flat">
                <a:noFill/>
                <a:prstDash val="solid"/>
                <a:miter/>
              </a:ln>
            </p:spPr>
            <p:txBody>
              <a:bodyPr rtlCol="0" anchor="ctr">
                <a:noAutofit/>
              </a:bodyPr>
              <a:lstStyle/>
              <a:p>
                <a:endParaRPr lang="en-US"/>
              </a:p>
            </p:txBody>
          </p:sp>
          <p:sp>
            <p:nvSpPr>
              <p:cNvPr id="406" name="任意多边形: 形状 405">
                <a:extLst>
                  <a:ext uri="{FF2B5EF4-FFF2-40B4-BE49-F238E27FC236}">
                    <a16:creationId xmlns:a16="http://schemas.microsoft.com/office/drawing/2014/main" id="{263A742D-AD42-5D4C-4413-A9D4C1B1BF5E}"/>
                  </a:ext>
                </a:extLst>
              </p:cNvPr>
              <p:cNvSpPr/>
              <p:nvPr/>
            </p:nvSpPr>
            <p:spPr>
              <a:xfrm>
                <a:off x="9537810" y="3391701"/>
                <a:ext cx="10376" cy="10586"/>
              </a:xfrm>
              <a:custGeom>
                <a:avLst/>
                <a:gdLst>
                  <a:gd name="connsiteX0" fmla="*/ 1223 w 10376"/>
                  <a:gd name="connsiteY0" fmla="*/ 10551 h 10586"/>
                  <a:gd name="connsiteX1" fmla="*/ 873 w 10376"/>
                  <a:gd name="connsiteY1" fmla="*/ 10586 h 10586"/>
                  <a:gd name="connsiteX2" fmla="*/ 0 w 10376"/>
                  <a:gd name="connsiteY2" fmla="*/ 9783 h 10586"/>
                  <a:gd name="connsiteX3" fmla="*/ 804 w 10376"/>
                  <a:gd name="connsiteY3" fmla="*/ 8909 h 10586"/>
                  <a:gd name="connsiteX4" fmla="*/ 8700 w 10376"/>
                  <a:gd name="connsiteY4" fmla="*/ 838 h 10586"/>
                  <a:gd name="connsiteX5" fmla="*/ 9538 w 10376"/>
                  <a:gd name="connsiteY5" fmla="*/ 0 h 10586"/>
                  <a:gd name="connsiteX6" fmla="*/ 10377 w 10376"/>
                  <a:gd name="connsiteY6" fmla="*/ 838 h 10586"/>
                  <a:gd name="connsiteX7" fmla="*/ 1223 w 10376"/>
                  <a:gd name="connsiteY7" fmla="*/ 10551 h 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6" h="10586">
                    <a:moveTo>
                      <a:pt x="1223" y="10551"/>
                    </a:moveTo>
                    <a:cubicBezTo>
                      <a:pt x="1118" y="10551"/>
                      <a:pt x="978" y="10551"/>
                      <a:pt x="873" y="10586"/>
                    </a:cubicBezTo>
                    <a:cubicBezTo>
                      <a:pt x="419" y="10586"/>
                      <a:pt x="35" y="10237"/>
                      <a:pt x="0" y="9783"/>
                    </a:cubicBezTo>
                    <a:cubicBezTo>
                      <a:pt x="0" y="9328"/>
                      <a:pt x="349" y="8944"/>
                      <a:pt x="804" y="8909"/>
                    </a:cubicBezTo>
                    <a:cubicBezTo>
                      <a:pt x="5241" y="8769"/>
                      <a:pt x="8700" y="5206"/>
                      <a:pt x="8700" y="838"/>
                    </a:cubicBezTo>
                    <a:cubicBezTo>
                      <a:pt x="8700" y="384"/>
                      <a:pt x="9049" y="0"/>
                      <a:pt x="9538" y="0"/>
                    </a:cubicBezTo>
                    <a:cubicBezTo>
                      <a:pt x="9992" y="0"/>
                      <a:pt x="10377" y="384"/>
                      <a:pt x="10377" y="838"/>
                    </a:cubicBezTo>
                    <a:cubicBezTo>
                      <a:pt x="10377" y="5974"/>
                      <a:pt x="6394" y="10202"/>
                      <a:pt x="1223" y="10551"/>
                    </a:cubicBezTo>
                    <a:close/>
                  </a:path>
                </a:pathLst>
              </a:custGeom>
              <a:solidFill>
                <a:srgbClr val="E0B3A8"/>
              </a:solidFill>
              <a:ln w="3494" cap="flat">
                <a:noFill/>
                <a:prstDash val="solid"/>
                <a:miter/>
              </a:ln>
            </p:spPr>
            <p:txBody>
              <a:bodyPr rtlCol="0" anchor="ctr">
                <a:noAutofit/>
              </a:bodyPr>
              <a:lstStyle/>
              <a:p>
                <a:endParaRPr lang="en-US"/>
              </a:p>
            </p:txBody>
          </p:sp>
          <p:sp>
            <p:nvSpPr>
              <p:cNvPr id="407" name="任意多边形: 形状 406">
                <a:extLst>
                  <a:ext uri="{FF2B5EF4-FFF2-40B4-BE49-F238E27FC236}">
                    <a16:creationId xmlns:a16="http://schemas.microsoft.com/office/drawing/2014/main" id="{A04BC191-65BC-EB9D-BE62-C4F90459883D}"/>
                  </a:ext>
                </a:extLst>
              </p:cNvPr>
              <p:cNvSpPr/>
              <p:nvPr/>
            </p:nvSpPr>
            <p:spPr>
              <a:xfrm>
                <a:off x="9490040" y="3371655"/>
                <a:ext cx="22116" cy="45315"/>
              </a:xfrm>
              <a:custGeom>
                <a:avLst/>
                <a:gdLst>
                  <a:gd name="connsiteX0" fmla="*/ 21078 w 22116"/>
                  <a:gd name="connsiteY0" fmla="*/ 45027 h 45315"/>
                  <a:gd name="connsiteX1" fmla="*/ 21078 w 22116"/>
                  <a:gd name="connsiteY1" fmla="*/ 45027 h 45315"/>
                  <a:gd name="connsiteX2" fmla="*/ 465 w 22116"/>
                  <a:gd name="connsiteY2" fmla="*/ 44608 h 45315"/>
                  <a:gd name="connsiteX3" fmla="*/ 10 w 22116"/>
                  <a:gd name="connsiteY3" fmla="*/ 43909 h 45315"/>
                  <a:gd name="connsiteX4" fmla="*/ 9234 w 22116"/>
                  <a:gd name="connsiteY4" fmla="*/ 31296 h 45315"/>
                  <a:gd name="connsiteX5" fmla="*/ 19995 w 22116"/>
                  <a:gd name="connsiteY5" fmla="*/ 17147 h 45315"/>
                  <a:gd name="connsiteX6" fmla="*/ 17934 w 22116"/>
                  <a:gd name="connsiteY6" fmla="*/ 1145 h 45315"/>
                  <a:gd name="connsiteX7" fmla="*/ 18387 w 22116"/>
                  <a:gd name="connsiteY7" fmla="*/ 62 h 45315"/>
                  <a:gd name="connsiteX8" fmla="*/ 19471 w 22116"/>
                  <a:gd name="connsiteY8" fmla="*/ 516 h 45315"/>
                  <a:gd name="connsiteX9" fmla="*/ 21602 w 22116"/>
                  <a:gd name="connsiteY9" fmla="*/ 17496 h 45315"/>
                  <a:gd name="connsiteX10" fmla="*/ 10492 w 22116"/>
                  <a:gd name="connsiteY10" fmla="*/ 32345 h 45315"/>
                  <a:gd name="connsiteX11" fmla="*/ 1792 w 22116"/>
                  <a:gd name="connsiteY11" fmla="*/ 43350 h 45315"/>
                  <a:gd name="connsiteX12" fmla="*/ 20938 w 22116"/>
                  <a:gd name="connsiteY12" fmla="*/ 43350 h 45315"/>
                  <a:gd name="connsiteX13" fmla="*/ 21812 w 22116"/>
                  <a:gd name="connsiteY13" fmla="*/ 44154 h 45315"/>
                  <a:gd name="connsiteX14" fmla="*/ 21078 w 22116"/>
                  <a:gd name="connsiteY14" fmla="*/ 45027 h 4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16" h="45315">
                    <a:moveTo>
                      <a:pt x="21078" y="45027"/>
                    </a:moveTo>
                    <a:cubicBezTo>
                      <a:pt x="21078" y="45027"/>
                      <a:pt x="21078" y="45027"/>
                      <a:pt x="21078" y="45027"/>
                    </a:cubicBezTo>
                    <a:cubicBezTo>
                      <a:pt x="15383" y="45272"/>
                      <a:pt x="2072" y="45691"/>
                      <a:pt x="465" y="44608"/>
                    </a:cubicBezTo>
                    <a:cubicBezTo>
                      <a:pt x="255" y="44468"/>
                      <a:pt x="45" y="44119"/>
                      <a:pt x="10" y="43909"/>
                    </a:cubicBezTo>
                    <a:cubicBezTo>
                      <a:pt x="-164" y="42686"/>
                      <a:pt x="1827" y="40136"/>
                      <a:pt x="9234" y="31296"/>
                    </a:cubicBezTo>
                    <a:cubicBezTo>
                      <a:pt x="13846" y="25776"/>
                      <a:pt x="19611" y="18928"/>
                      <a:pt x="19995" y="17147"/>
                    </a:cubicBezTo>
                    <a:cubicBezTo>
                      <a:pt x="21043" y="12395"/>
                      <a:pt x="20379" y="7154"/>
                      <a:pt x="17934" y="1145"/>
                    </a:cubicBezTo>
                    <a:cubicBezTo>
                      <a:pt x="17759" y="726"/>
                      <a:pt x="17968" y="236"/>
                      <a:pt x="18387" y="62"/>
                    </a:cubicBezTo>
                    <a:cubicBezTo>
                      <a:pt x="18807" y="-113"/>
                      <a:pt x="19296" y="97"/>
                      <a:pt x="19471" y="516"/>
                    </a:cubicBezTo>
                    <a:cubicBezTo>
                      <a:pt x="22021" y="6875"/>
                      <a:pt x="22720" y="12430"/>
                      <a:pt x="21602" y="17496"/>
                    </a:cubicBezTo>
                    <a:cubicBezTo>
                      <a:pt x="21148" y="19522"/>
                      <a:pt x="16920" y="24693"/>
                      <a:pt x="10492" y="32345"/>
                    </a:cubicBezTo>
                    <a:cubicBezTo>
                      <a:pt x="6998" y="36537"/>
                      <a:pt x="2700" y="41638"/>
                      <a:pt x="1792" y="43350"/>
                    </a:cubicBezTo>
                    <a:cubicBezTo>
                      <a:pt x="4063" y="43769"/>
                      <a:pt x="12902" y="43699"/>
                      <a:pt x="20938" y="43350"/>
                    </a:cubicBezTo>
                    <a:cubicBezTo>
                      <a:pt x="21392" y="43315"/>
                      <a:pt x="21777" y="43699"/>
                      <a:pt x="21812" y="44154"/>
                    </a:cubicBezTo>
                    <a:cubicBezTo>
                      <a:pt x="21881" y="44608"/>
                      <a:pt x="21532" y="44992"/>
                      <a:pt x="21078" y="45027"/>
                    </a:cubicBezTo>
                    <a:close/>
                  </a:path>
                </a:pathLst>
              </a:custGeom>
              <a:solidFill>
                <a:srgbClr val="2B1710"/>
              </a:solidFill>
              <a:ln w="3494" cap="flat">
                <a:noFill/>
                <a:prstDash val="solid"/>
                <a:miter/>
              </a:ln>
            </p:spPr>
            <p:txBody>
              <a:bodyPr rtlCol="0" anchor="ctr">
                <a:noAutofit/>
              </a:bodyPr>
              <a:lstStyle/>
              <a:p>
                <a:endParaRPr lang="en-US"/>
              </a:p>
            </p:txBody>
          </p:sp>
          <p:sp>
            <p:nvSpPr>
              <p:cNvPr id="408" name="任意多边形: 形状 407">
                <a:extLst>
                  <a:ext uri="{FF2B5EF4-FFF2-40B4-BE49-F238E27FC236}">
                    <a16:creationId xmlns:a16="http://schemas.microsoft.com/office/drawing/2014/main" id="{BC312C9F-CD3F-E0ED-A0AA-AA68565B0D49}"/>
                  </a:ext>
                </a:extLst>
              </p:cNvPr>
              <p:cNvSpPr/>
              <p:nvPr/>
            </p:nvSpPr>
            <p:spPr>
              <a:xfrm>
                <a:off x="9528742" y="3406163"/>
                <a:ext cx="8283" cy="13315"/>
              </a:xfrm>
              <a:custGeom>
                <a:avLst/>
                <a:gdLst>
                  <a:gd name="connsiteX0" fmla="*/ 5260 w 8283"/>
                  <a:gd name="connsiteY0" fmla="*/ 7339 h 13315"/>
                  <a:gd name="connsiteX1" fmla="*/ 159 w 8283"/>
                  <a:gd name="connsiteY1" fmla="*/ 13279 h 13315"/>
                  <a:gd name="connsiteX2" fmla="*/ 3024 w 8283"/>
                  <a:gd name="connsiteY2" fmla="*/ 5976 h 13315"/>
                  <a:gd name="connsiteX3" fmla="*/ 8125 w 8283"/>
                  <a:gd name="connsiteY3" fmla="*/ 37 h 13315"/>
                  <a:gd name="connsiteX4" fmla="*/ 5260 w 8283"/>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3" h="13315">
                    <a:moveTo>
                      <a:pt x="5260" y="7339"/>
                    </a:moveTo>
                    <a:cubicBezTo>
                      <a:pt x="3059" y="11008"/>
                      <a:pt x="788" y="13663"/>
                      <a:pt x="159" y="13279"/>
                    </a:cubicBezTo>
                    <a:cubicBezTo>
                      <a:pt x="-470" y="12894"/>
                      <a:pt x="823" y="9645"/>
                      <a:pt x="3024" y="5976"/>
                    </a:cubicBezTo>
                    <a:cubicBezTo>
                      <a:pt x="5225" y="2308"/>
                      <a:pt x="7496" y="-347"/>
                      <a:pt x="8125" y="37"/>
                    </a:cubicBezTo>
                    <a:cubicBezTo>
                      <a:pt x="8754" y="421"/>
                      <a:pt x="7461" y="3671"/>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409" name="任意多边形: 形状 408">
                <a:extLst>
                  <a:ext uri="{FF2B5EF4-FFF2-40B4-BE49-F238E27FC236}">
                    <a16:creationId xmlns:a16="http://schemas.microsoft.com/office/drawing/2014/main" id="{33DE548F-FDFA-9E7F-AA5A-018AC3BF1808}"/>
                  </a:ext>
                </a:extLst>
              </p:cNvPr>
              <p:cNvSpPr/>
              <p:nvPr/>
            </p:nvSpPr>
            <p:spPr>
              <a:xfrm>
                <a:off x="9536044" y="3405814"/>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705"/>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410" name="任意多边形: 形状 409">
                <a:extLst>
                  <a:ext uri="{FF2B5EF4-FFF2-40B4-BE49-F238E27FC236}">
                    <a16:creationId xmlns:a16="http://schemas.microsoft.com/office/drawing/2014/main" id="{546433AD-C684-83E3-F4D9-6723BBFEB6CC}"/>
                  </a:ext>
                </a:extLst>
              </p:cNvPr>
              <p:cNvSpPr/>
              <p:nvPr/>
            </p:nvSpPr>
            <p:spPr>
              <a:xfrm>
                <a:off x="9543695" y="3405150"/>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670"/>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411" name="任意多边形: 形状 410">
                <a:extLst>
                  <a:ext uri="{FF2B5EF4-FFF2-40B4-BE49-F238E27FC236}">
                    <a16:creationId xmlns:a16="http://schemas.microsoft.com/office/drawing/2014/main" id="{4FD402DD-E8F1-72CE-1E01-355E43485CDE}"/>
                  </a:ext>
                </a:extLst>
              </p:cNvPr>
              <p:cNvSpPr/>
              <p:nvPr/>
            </p:nvSpPr>
            <p:spPr>
              <a:xfrm>
                <a:off x="9509366" y="3445956"/>
                <a:ext cx="15555" cy="2653"/>
              </a:xfrm>
              <a:custGeom>
                <a:avLst/>
                <a:gdLst>
                  <a:gd name="connsiteX0" fmla="*/ 9612 w 15555"/>
                  <a:gd name="connsiteY0" fmla="*/ 2590 h 2653"/>
                  <a:gd name="connsiteX1" fmla="*/ 598 w 15555"/>
                  <a:gd name="connsiteY1" fmla="*/ 1646 h 2653"/>
                  <a:gd name="connsiteX2" fmla="*/ 39 w 15555"/>
                  <a:gd name="connsiteY2" fmla="*/ 598 h 2653"/>
                  <a:gd name="connsiteX3" fmla="*/ 1087 w 15555"/>
                  <a:gd name="connsiteY3" fmla="*/ 39 h 2653"/>
                  <a:gd name="connsiteX4" fmla="*/ 14469 w 15555"/>
                  <a:gd name="connsiteY4" fmla="*/ 74 h 2653"/>
                  <a:gd name="connsiteX5" fmla="*/ 15517 w 15555"/>
                  <a:gd name="connsiteY5" fmla="*/ 633 h 2653"/>
                  <a:gd name="connsiteX6" fmla="*/ 14958 w 15555"/>
                  <a:gd name="connsiteY6" fmla="*/ 1681 h 2653"/>
                  <a:gd name="connsiteX7" fmla="*/ 9612 w 15555"/>
                  <a:gd name="connsiteY7" fmla="*/ 2590 h 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 h="2653">
                    <a:moveTo>
                      <a:pt x="9612" y="2590"/>
                    </a:moveTo>
                    <a:cubicBezTo>
                      <a:pt x="7097" y="2764"/>
                      <a:pt x="3882" y="2625"/>
                      <a:pt x="598" y="1646"/>
                    </a:cubicBezTo>
                    <a:cubicBezTo>
                      <a:pt x="144" y="1507"/>
                      <a:pt x="-100" y="1052"/>
                      <a:pt x="39" y="598"/>
                    </a:cubicBezTo>
                    <a:cubicBezTo>
                      <a:pt x="179" y="144"/>
                      <a:pt x="633" y="-100"/>
                      <a:pt x="1087" y="39"/>
                    </a:cubicBezTo>
                    <a:cubicBezTo>
                      <a:pt x="7935" y="2066"/>
                      <a:pt x="14399" y="109"/>
                      <a:pt x="14469" y="74"/>
                    </a:cubicBezTo>
                    <a:cubicBezTo>
                      <a:pt x="14923" y="-66"/>
                      <a:pt x="15377" y="179"/>
                      <a:pt x="15517" y="633"/>
                    </a:cubicBezTo>
                    <a:cubicBezTo>
                      <a:pt x="15656" y="1087"/>
                      <a:pt x="15412" y="1542"/>
                      <a:pt x="14958" y="1681"/>
                    </a:cubicBezTo>
                    <a:cubicBezTo>
                      <a:pt x="14783" y="1751"/>
                      <a:pt x="12687" y="2380"/>
                      <a:pt x="9612" y="2590"/>
                    </a:cubicBezTo>
                    <a:close/>
                  </a:path>
                </a:pathLst>
              </a:custGeom>
              <a:solidFill>
                <a:srgbClr val="E0B3A8"/>
              </a:solidFill>
              <a:ln w="3494" cap="flat">
                <a:noFill/>
                <a:prstDash val="solid"/>
                <a:miter/>
              </a:ln>
            </p:spPr>
            <p:txBody>
              <a:bodyPr rtlCol="0" anchor="ctr">
                <a:noAutofit/>
              </a:bodyPr>
              <a:lstStyle/>
              <a:p>
                <a:endParaRPr lang="en-US"/>
              </a:p>
            </p:txBody>
          </p:sp>
          <p:sp>
            <p:nvSpPr>
              <p:cNvPr id="412" name="任意多边形: 形状 411">
                <a:extLst>
                  <a:ext uri="{FF2B5EF4-FFF2-40B4-BE49-F238E27FC236}">
                    <a16:creationId xmlns:a16="http://schemas.microsoft.com/office/drawing/2014/main" id="{5B0AD892-527B-EF92-DC0C-D760D2BB5844}"/>
                  </a:ext>
                </a:extLst>
              </p:cNvPr>
              <p:cNvSpPr/>
              <p:nvPr/>
            </p:nvSpPr>
            <p:spPr>
              <a:xfrm>
                <a:off x="9584907" y="3394710"/>
                <a:ext cx="29941" cy="29937"/>
              </a:xfrm>
              <a:custGeom>
                <a:avLst/>
                <a:gdLst>
                  <a:gd name="connsiteX0" fmla="*/ 29907 w 29941"/>
                  <a:gd name="connsiteY0" fmla="*/ 13971 h 29937"/>
                  <a:gd name="connsiteX1" fmla="*/ 15967 w 29941"/>
                  <a:gd name="connsiteY1" fmla="*/ 29903 h 29937"/>
                  <a:gd name="connsiteX2" fmla="*/ 35 w 29941"/>
                  <a:gd name="connsiteY2" fmla="*/ 15963 h 29937"/>
                  <a:gd name="connsiteX3" fmla="*/ 13975 w 29941"/>
                  <a:gd name="connsiteY3" fmla="*/ 31 h 29937"/>
                  <a:gd name="connsiteX4" fmla="*/ 29907 w 29941"/>
                  <a:gd name="connsiteY4" fmla="*/ 13971 h 2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 h="29937">
                    <a:moveTo>
                      <a:pt x="29907" y="13971"/>
                    </a:moveTo>
                    <a:cubicBezTo>
                      <a:pt x="30466" y="22216"/>
                      <a:pt x="24212" y="29344"/>
                      <a:pt x="15967" y="29903"/>
                    </a:cubicBezTo>
                    <a:cubicBezTo>
                      <a:pt x="7721" y="30462"/>
                      <a:pt x="594" y="24208"/>
                      <a:pt x="35" y="15963"/>
                    </a:cubicBezTo>
                    <a:cubicBezTo>
                      <a:pt x="-524" y="7717"/>
                      <a:pt x="5730" y="590"/>
                      <a:pt x="13975" y="31"/>
                    </a:cubicBezTo>
                    <a:cubicBezTo>
                      <a:pt x="22220" y="-493"/>
                      <a:pt x="29348" y="5726"/>
                      <a:pt x="29907" y="13971"/>
                    </a:cubicBezTo>
                    <a:close/>
                  </a:path>
                </a:pathLst>
              </a:custGeom>
              <a:solidFill>
                <a:srgbClr val="FF8762"/>
              </a:solidFill>
              <a:ln w="3494" cap="flat">
                <a:noFill/>
                <a:prstDash val="solid"/>
                <a:miter/>
              </a:ln>
            </p:spPr>
            <p:txBody>
              <a:bodyPr rtlCol="0" anchor="ctr">
                <a:noAutofit/>
              </a:bodyPr>
              <a:lstStyle/>
              <a:p>
                <a:endParaRPr lang="en-US"/>
              </a:p>
            </p:txBody>
          </p:sp>
          <p:sp>
            <p:nvSpPr>
              <p:cNvPr id="413" name="任意多边形: 形状 412">
                <a:extLst>
                  <a:ext uri="{FF2B5EF4-FFF2-40B4-BE49-F238E27FC236}">
                    <a16:creationId xmlns:a16="http://schemas.microsoft.com/office/drawing/2014/main" id="{F377E510-F623-F616-E3AF-AC0196BBDBB6}"/>
                  </a:ext>
                </a:extLst>
              </p:cNvPr>
              <p:cNvSpPr/>
              <p:nvPr/>
            </p:nvSpPr>
            <p:spPr>
              <a:xfrm>
                <a:off x="9591893" y="3401350"/>
                <a:ext cx="16486" cy="16698"/>
              </a:xfrm>
              <a:custGeom>
                <a:avLst/>
                <a:gdLst>
                  <a:gd name="connsiteX0" fmla="*/ 5452 w 16486"/>
                  <a:gd name="connsiteY0" fmla="*/ 16694 h 16698"/>
                  <a:gd name="connsiteX1" fmla="*/ 4509 w 16486"/>
                  <a:gd name="connsiteY1" fmla="*/ 16170 h 16698"/>
                  <a:gd name="connsiteX2" fmla="*/ 4928 w 16486"/>
                  <a:gd name="connsiteY2" fmla="*/ 14842 h 16698"/>
                  <a:gd name="connsiteX3" fmla="*/ 6920 w 16486"/>
                  <a:gd name="connsiteY3" fmla="*/ 12327 h 16698"/>
                  <a:gd name="connsiteX4" fmla="*/ 5173 w 16486"/>
                  <a:gd name="connsiteY4" fmla="*/ 9602 h 16698"/>
                  <a:gd name="connsiteX5" fmla="*/ 1539 w 16486"/>
                  <a:gd name="connsiteY5" fmla="*/ 9707 h 16698"/>
                  <a:gd name="connsiteX6" fmla="*/ 526 w 16486"/>
                  <a:gd name="connsiteY6" fmla="*/ 9742 h 16698"/>
                  <a:gd name="connsiteX7" fmla="*/ 2 w 16486"/>
                  <a:gd name="connsiteY7" fmla="*/ 8903 h 16698"/>
                  <a:gd name="connsiteX8" fmla="*/ 5871 w 16486"/>
                  <a:gd name="connsiteY8" fmla="*/ 693 h 16698"/>
                  <a:gd name="connsiteX9" fmla="*/ 16248 w 16486"/>
                  <a:gd name="connsiteY9" fmla="*/ 2999 h 16698"/>
                  <a:gd name="connsiteX10" fmla="*/ 16143 w 16486"/>
                  <a:gd name="connsiteY10" fmla="*/ 4396 h 16698"/>
                  <a:gd name="connsiteX11" fmla="*/ 14746 w 16486"/>
                  <a:gd name="connsiteY11" fmla="*/ 4291 h 16698"/>
                  <a:gd name="connsiteX12" fmla="*/ 6605 w 16486"/>
                  <a:gd name="connsiteY12" fmla="*/ 2544 h 16698"/>
                  <a:gd name="connsiteX13" fmla="*/ 2168 w 16486"/>
                  <a:gd name="connsiteY13" fmla="*/ 7296 h 16698"/>
                  <a:gd name="connsiteX14" fmla="*/ 6151 w 16486"/>
                  <a:gd name="connsiteY14" fmla="*/ 7855 h 16698"/>
                  <a:gd name="connsiteX15" fmla="*/ 8911 w 16486"/>
                  <a:gd name="connsiteY15" fmla="*/ 12362 h 16698"/>
                  <a:gd name="connsiteX16" fmla="*/ 5871 w 16486"/>
                  <a:gd name="connsiteY16" fmla="*/ 16624 h 16698"/>
                  <a:gd name="connsiteX17" fmla="*/ 5452 w 16486"/>
                  <a:gd name="connsiteY17" fmla="*/ 16694 h 1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86" h="16698">
                    <a:moveTo>
                      <a:pt x="5452" y="16694"/>
                    </a:moveTo>
                    <a:cubicBezTo>
                      <a:pt x="5068" y="16729"/>
                      <a:pt x="4684" y="16520"/>
                      <a:pt x="4509" y="16170"/>
                    </a:cubicBezTo>
                    <a:cubicBezTo>
                      <a:pt x="4264" y="15681"/>
                      <a:pt x="4439" y="15087"/>
                      <a:pt x="4928" y="14842"/>
                    </a:cubicBezTo>
                    <a:cubicBezTo>
                      <a:pt x="6186" y="14179"/>
                      <a:pt x="6885" y="13305"/>
                      <a:pt x="6920" y="12327"/>
                    </a:cubicBezTo>
                    <a:cubicBezTo>
                      <a:pt x="6954" y="11314"/>
                      <a:pt x="6256" y="10231"/>
                      <a:pt x="5173" y="9602"/>
                    </a:cubicBezTo>
                    <a:cubicBezTo>
                      <a:pt x="4020" y="8938"/>
                      <a:pt x="2692" y="8973"/>
                      <a:pt x="1539" y="9707"/>
                    </a:cubicBezTo>
                    <a:cubicBezTo>
                      <a:pt x="1225" y="9881"/>
                      <a:pt x="840" y="9916"/>
                      <a:pt x="526" y="9742"/>
                    </a:cubicBezTo>
                    <a:cubicBezTo>
                      <a:pt x="211" y="9567"/>
                      <a:pt x="2" y="9252"/>
                      <a:pt x="2" y="8903"/>
                    </a:cubicBezTo>
                    <a:cubicBezTo>
                      <a:pt x="-68" y="5269"/>
                      <a:pt x="2168" y="2125"/>
                      <a:pt x="5871" y="693"/>
                    </a:cubicBezTo>
                    <a:cubicBezTo>
                      <a:pt x="9714" y="-775"/>
                      <a:pt x="13802" y="134"/>
                      <a:pt x="16248" y="2999"/>
                    </a:cubicBezTo>
                    <a:cubicBezTo>
                      <a:pt x="16597" y="3418"/>
                      <a:pt x="16562" y="4047"/>
                      <a:pt x="16143" y="4396"/>
                    </a:cubicBezTo>
                    <a:cubicBezTo>
                      <a:pt x="15724" y="4746"/>
                      <a:pt x="15095" y="4711"/>
                      <a:pt x="14746" y="4291"/>
                    </a:cubicBezTo>
                    <a:cubicBezTo>
                      <a:pt x="12440" y="1601"/>
                      <a:pt x="8911" y="1671"/>
                      <a:pt x="6605" y="2544"/>
                    </a:cubicBezTo>
                    <a:cubicBezTo>
                      <a:pt x="4719" y="3278"/>
                      <a:pt x="2727" y="4850"/>
                      <a:pt x="2168" y="7296"/>
                    </a:cubicBezTo>
                    <a:cubicBezTo>
                      <a:pt x="3495" y="6981"/>
                      <a:pt x="4928" y="7156"/>
                      <a:pt x="6151" y="7855"/>
                    </a:cubicBezTo>
                    <a:cubicBezTo>
                      <a:pt x="7863" y="8833"/>
                      <a:pt x="8946" y="10580"/>
                      <a:pt x="8911" y="12362"/>
                    </a:cubicBezTo>
                    <a:cubicBezTo>
                      <a:pt x="8876" y="13375"/>
                      <a:pt x="8457" y="15262"/>
                      <a:pt x="5871" y="16624"/>
                    </a:cubicBezTo>
                    <a:cubicBezTo>
                      <a:pt x="5697" y="16659"/>
                      <a:pt x="5592" y="16694"/>
                      <a:pt x="5452" y="16694"/>
                    </a:cubicBezTo>
                    <a:close/>
                  </a:path>
                </a:pathLst>
              </a:custGeom>
              <a:solidFill>
                <a:srgbClr val="E0B3A8"/>
              </a:solidFill>
              <a:ln w="3494" cap="flat">
                <a:noFill/>
                <a:prstDash val="solid"/>
                <a:miter/>
              </a:ln>
            </p:spPr>
            <p:txBody>
              <a:bodyPr rtlCol="0" anchor="ctr">
                <a:noAutofit/>
              </a:bodyPr>
              <a:lstStyle/>
              <a:p>
                <a:endParaRPr lang="en-US"/>
              </a:p>
            </p:txBody>
          </p:sp>
          <p:sp>
            <p:nvSpPr>
              <p:cNvPr id="414" name="任意多边形: 形状 413">
                <a:extLst>
                  <a:ext uri="{FF2B5EF4-FFF2-40B4-BE49-F238E27FC236}">
                    <a16:creationId xmlns:a16="http://schemas.microsoft.com/office/drawing/2014/main" id="{835140B8-E476-AB10-F04E-D50FFC6C06AD}"/>
                  </a:ext>
                </a:extLst>
              </p:cNvPr>
              <p:cNvSpPr/>
              <p:nvPr/>
            </p:nvSpPr>
            <p:spPr>
              <a:xfrm>
                <a:off x="9526662" y="3365815"/>
                <a:ext cx="26943" cy="6565"/>
              </a:xfrm>
              <a:custGeom>
                <a:avLst/>
                <a:gdLst>
                  <a:gd name="connsiteX0" fmla="*/ 26451 w 26943"/>
                  <a:gd name="connsiteY0" fmla="*/ 6566 h 6565"/>
                  <a:gd name="connsiteX1" fmla="*/ 26311 w 26943"/>
                  <a:gd name="connsiteY1" fmla="*/ 6566 h 6565"/>
                  <a:gd name="connsiteX2" fmla="*/ 562 w 26943"/>
                  <a:gd name="connsiteY2" fmla="*/ 5168 h 6565"/>
                  <a:gd name="connsiteX3" fmla="*/ 3 w 26943"/>
                  <a:gd name="connsiteY3" fmla="*/ 4679 h 6565"/>
                  <a:gd name="connsiteX4" fmla="*/ 492 w 26943"/>
                  <a:gd name="connsiteY4" fmla="*/ 4120 h 6565"/>
                  <a:gd name="connsiteX5" fmla="*/ 26486 w 26943"/>
                  <a:gd name="connsiteY5" fmla="*/ 5553 h 6565"/>
                  <a:gd name="connsiteX6" fmla="*/ 26940 w 26943"/>
                  <a:gd name="connsiteY6" fmla="*/ 6181 h 6565"/>
                  <a:gd name="connsiteX7" fmla="*/ 26451 w 26943"/>
                  <a:gd name="connsiteY7" fmla="*/ 6566 h 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3" h="6565">
                    <a:moveTo>
                      <a:pt x="26451" y="6566"/>
                    </a:moveTo>
                    <a:cubicBezTo>
                      <a:pt x="26416" y="6566"/>
                      <a:pt x="26381" y="6566"/>
                      <a:pt x="26311" y="6566"/>
                    </a:cubicBezTo>
                    <a:cubicBezTo>
                      <a:pt x="26172" y="6531"/>
                      <a:pt x="12930" y="4330"/>
                      <a:pt x="562" y="5168"/>
                    </a:cubicBezTo>
                    <a:cubicBezTo>
                      <a:pt x="282" y="5203"/>
                      <a:pt x="3" y="4958"/>
                      <a:pt x="3" y="4679"/>
                    </a:cubicBezTo>
                    <a:cubicBezTo>
                      <a:pt x="-32" y="4400"/>
                      <a:pt x="247" y="4295"/>
                      <a:pt x="492" y="4120"/>
                    </a:cubicBezTo>
                    <a:cubicBezTo>
                      <a:pt x="14502" y="-5907"/>
                      <a:pt x="26346" y="5518"/>
                      <a:pt x="26486" y="5553"/>
                    </a:cubicBezTo>
                    <a:cubicBezTo>
                      <a:pt x="26765" y="5588"/>
                      <a:pt x="26975" y="5867"/>
                      <a:pt x="26940" y="6181"/>
                    </a:cubicBezTo>
                    <a:cubicBezTo>
                      <a:pt x="26905" y="6391"/>
                      <a:pt x="26696" y="6566"/>
                      <a:pt x="26451" y="6566"/>
                    </a:cubicBezTo>
                    <a:close/>
                  </a:path>
                </a:pathLst>
              </a:custGeom>
              <a:solidFill>
                <a:srgbClr val="2B1710"/>
              </a:solidFill>
              <a:ln w="3494" cap="flat">
                <a:noFill/>
                <a:prstDash val="solid"/>
                <a:miter/>
              </a:ln>
            </p:spPr>
            <p:txBody>
              <a:bodyPr rtlCol="0" anchor="ctr">
                <a:noAutofit/>
              </a:bodyPr>
              <a:lstStyle/>
              <a:p>
                <a:endParaRPr lang="en-US"/>
              </a:p>
            </p:txBody>
          </p:sp>
          <p:sp>
            <p:nvSpPr>
              <p:cNvPr id="415" name="任意多边形: 形状 414">
                <a:extLst>
                  <a:ext uri="{FF2B5EF4-FFF2-40B4-BE49-F238E27FC236}">
                    <a16:creationId xmlns:a16="http://schemas.microsoft.com/office/drawing/2014/main" id="{E3AA1690-3F11-0F4A-6707-6DCF9F59E015}"/>
                  </a:ext>
                </a:extLst>
              </p:cNvPr>
              <p:cNvSpPr/>
              <p:nvPr/>
            </p:nvSpPr>
            <p:spPr>
              <a:xfrm>
                <a:off x="9486608" y="3367634"/>
                <a:ext cx="17141" cy="8205"/>
              </a:xfrm>
              <a:custGeom>
                <a:avLst/>
                <a:gdLst>
                  <a:gd name="connsiteX0" fmla="*/ 577 w 17141"/>
                  <a:gd name="connsiteY0" fmla="*/ 8205 h 8205"/>
                  <a:gd name="connsiteX1" fmla="*/ 18 w 17141"/>
                  <a:gd name="connsiteY1" fmla="*/ 7821 h 8205"/>
                  <a:gd name="connsiteX2" fmla="*/ 368 w 17141"/>
                  <a:gd name="connsiteY2" fmla="*/ 7157 h 8205"/>
                  <a:gd name="connsiteX3" fmla="*/ 16544 w 17141"/>
                  <a:gd name="connsiteY3" fmla="*/ 3943 h 8205"/>
                  <a:gd name="connsiteX4" fmla="*/ 17138 w 17141"/>
                  <a:gd name="connsiteY4" fmla="*/ 4397 h 8205"/>
                  <a:gd name="connsiteX5" fmla="*/ 16683 w 17141"/>
                  <a:gd name="connsiteY5" fmla="*/ 4991 h 8205"/>
                  <a:gd name="connsiteX6" fmla="*/ 682 w 17141"/>
                  <a:gd name="connsiteY6" fmla="*/ 8170 h 8205"/>
                  <a:gd name="connsiteX7" fmla="*/ 577 w 17141"/>
                  <a:gd name="connsiteY7" fmla="*/ 8205 h 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1" h="8205">
                    <a:moveTo>
                      <a:pt x="577" y="8205"/>
                    </a:moveTo>
                    <a:cubicBezTo>
                      <a:pt x="333" y="8205"/>
                      <a:pt x="88" y="8066"/>
                      <a:pt x="18" y="7821"/>
                    </a:cubicBezTo>
                    <a:cubicBezTo>
                      <a:pt x="-87" y="7542"/>
                      <a:pt x="298" y="7437"/>
                      <a:pt x="368" y="7157"/>
                    </a:cubicBezTo>
                    <a:cubicBezTo>
                      <a:pt x="3092" y="-2521"/>
                      <a:pt x="13924" y="-1123"/>
                      <a:pt x="16544" y="3943"/>
                    </a:cubicBezTo>
                    <a:cubicBezTo>
                      <a:pt x="16683" y="4223"/>
                      <a:pt x="17103" y="4118"/>
                      <a:pt x="17138" y="4397"/>
                    </a:cubicBezTo>
                    <a:cubicBezTo>
                      <a:pt x="17173" y="4677"/>
                      <a:pt x="16963" y="4956"/>
                      <a:pt x="16683" y="4991"/>
                    </a:cubicBezTo>
                    <a:cubicBezTo>
                      <a:pt x="16579" y="4991"/>
                      <a:pt x="7075" y="6179"/>
                      <a:pt x="682" y="8170"/>
                    </a:cubicBezTo>
                    <a:cubicBezTo>
                      <a:pt x="682" y="8205"/>
                      <a:pt x="612" y="8205"/>
                      <a:pt x="577" y="8205"/>
                    </a:cubicBezTo>
                    <a:close/>
                  </a:path>
                </a:pathLst>
              </a:custGeom>
              <a:solidFill>
                <a:srgbClr val="2B1710"/>
              </a:solidFill>
              <a:ln w="3494" cap="flat">
                <a:noFill/>
                <a:prstDash val="solid"/>
                <a:miter/>
              </a:ln>
            </p:spPr>
            <p:txBody>
              <a:bodyPr rtlCol="0" anchor="ctr">
                <a:noAutofit/>
              </a:bodyPr>
              <a:lstStyle/>
              <a:p>
                <a:endParaRPr lang="en-US"/>
              </a:p>
            </p:txBody>
          </p:sp>
          <p:sp>
            <p:nvSpPr>
              <p:cNvPr id="416" name="任意多边形: 形状 415">
                <a:extLst>
                  <a:ext uri="{FF2B5EF4-FFF2-40B4-BE49-F238E27FC236}">
                    <a16:creationId xmlns:a16="http://schemas.microsoft.com/office/drawing/2014/main" id="{BFE99D18-528A-BDFE-37C9-87182A27A373}"/>
                  </a:ext>
                </a:extLst>
              </p:cNvPr>
              <p:cNvSpPr/>
              <p:nvPr/>
            </p:nvSpPr>
            <p:spPr>
              <a:xfrm>
                <a:off x="9529837" y="3423990"/>
                <a:ext cx="57010" cy="52368"/>
              </a:xfrm>
              <a:custGeom>
                <a:avLst/>
                <a:gdLst>
                  <a:gd name="connsiteX0" fmla="*/ 1161 w 57010"/>
                  <a:gd name="connsiteY0" fmla="*/ 52366 h 52368"/>
                  <a:gd name="connsiteX1" fmla="*/ 1196 w 57010"/>
                  <a:gd name="connsiteY1" fmla="*/ 52366 h 52368"/>
                  <a:gd name="connsiteX2" fmla="*/ 56992 w 57010"/>
                  <a:gd name="connsiteY2" fmla="*/ 1287 h 52368"/>
                  <a:gd name="connsiteX3" fmla="*/ 56188 w 57010"/>
                  <a:gd name="connsiteY3" fmla="*/ 29 h 52368"/>
                  <a:gd name="connsiteX4" fmla="*/ 54931 w 57010"/>
                  <a:gd name="connsiteY4" fmla="*/ 832 h 52368"/>
                  <a:gd name="connsiteX5" fmla="*/ 951 w 57010"/>
                  <a:gd name="connsiteY5" fmla="*/ 50270 h 52368"/>
                  <a:gd name="connsiteX6" fmla="*/ 8 w 57010"/>
                  <a:gd name="connsiteY6" fmla="*/ 51423 h 52368"/>
                  <a:gd name="connsiteX7" fmla="*/ 1161 w 57010"/>
                  <a:gd name="connsiteY7" fmla="*/ 52366 h 5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10" h="52368">
                    <a:moveTo>
                      <a:pt x="1161" y="52366"/>
                    </a:moveTo>
                    <a:cubicBezTo>
                      <a:pt x="1161" y="52366"/>
                      <a:pt x="1196" y="52366"/>
                      <a:pt x="1196" y="52366"/>
                    </a:cubicBezTo>
                    <a:cubicBezTo>
                      <a:pt x="30194" y="49117"/>
                      <a:pt x="50528" y="30530"/>
                      <a:pt x="56992" y="1287"/>
                    </a:cubicBezTo>
                    <a:cubicBezTo>
                      <a:pt x="57097" y="727"/>
                      <a:pt x="56747" y="169"/>
                      <a:pt x="56188" y="29"/>
                    </a:cubicBezTo>
                    <a:cubicBezTo>
                      <a:pt x="55594" y="-111"/>
                      <a:pt x="55070" y="273"/>
                      <a:pt x="54931" y="832"/>
                    </a:cubicBezTo>
                    <a:cubicBezTo>
                      <a:pt x="48676" y="29097"/>
                      <a:pt x="29006" y="47125"/>
                      <a:pt x="951" y="50270"/>
                    </a:cubicBezTo>
                    <a:cubicBezTo>
                      <a:pt x="357" y="50340"/>
                      <a:pt x="-62" y="50864"/>
                      <a:pt x="8" y="51423"/>
                    </a:cubicBezTo>
                    <a:cubicBezTo>
                      <a:pt x="112" y="51982"/>
                      <a:pt x="602" y="52401"/>
                      <a:pt x="1161" y="52366"/>
                    </a:cubicBezTo>
                    <a:close/>
                  </a:path>
                </a:pathLst>
              </a:custGeom>
              <a:solidFill>
                <a:srgbClr val="E0B3A8"/>
              </a:solidFill>
              <a:ln w="3494" cap="flat">
                <a:noFill/>
                <a:prstDash val="solid"/>
                <a:miter/>
              </a:ln>
            </p:spPr>
            <p:txBody>
              <a:bodyPr rtlCol="0" anchor="ctr">
                <a:noAutofit/>
              </a:bodyPr>
              <a:lstStyle/>
              <a:p>
                <a:endParaRPr lang="en-US"/>
              </a:p>
            </p:txBody>
          </p:sp>
          <p:sp>
            <p:nvSpPr>
              <p:cNvPr id="417" name="任意多边形: 形状 416">
                <a:extLst>
                  <a:ext uri="{FF2B5EF4-FFF2-40B4-BE49-F238E27FC236}">
                    <a16:creationId xmlns:a16="http://schemas.microsoft.com/office/drawing/2014/main" id="{DAA4E988-B4C2-5ACC-B106-4360D4B4D93E}"/>
                  </a:ext>
                </a:extLst>
              </p:cNvPr>
              <p:cNvSpPr/>
              <p:nvPr/>
            </p:nvSpPr>
            <p:spPr>
              <a:xfrm>
                <a:off x="9499775" y="3422327"/>
                <a:ext cx="44513" cy="8910"/>
              </a:xfrm>
              <a:custGeom>
                <a:avLst/>
                <a:gdLst>
                  <a:gd name="connsiteX0" fmla="*/ 16758 w 44513"/>
                  <a:gd name="connsiteY0" fmla="*/ 8749 h 8910"/>
                  <a:gd name="connsiteX1" fmla="*/ 581 w 44513"/>
                  <a:gd name="connsiteY1" fmla="*/ 7806 h 8910"/>
                  <a:gd name="connsiteX2" fmla="*/ 22 w 44513"/>
                  <a:gd name="connsiteY2" fmla="*/ 6933 h 8910"/>
                  <a:gd name="connsiteX3" fmla="*/ 896 w 44513"/>
                  <a:gd name="connsiteY3" fmla="*/ 6373 h 8910"/>
                  <a:gd name="connsiteX4" fmla="*/ 43276 w 44513"/>
                  <a:gd name="connsiteY4" fmla="*/ 190 h 8910"/>
                  <a:gd name="connsiteX5" fmla="*/ 44324 w 44513"/>
                  <a:gd name="connsiteY5" fmla="*/ 259 h 8910"/>
                  <a:gd name="connsiteX6" fmla="*/ 44254 w 44513"/>
                  <a:gd name="connsiteY6" fmla="*/ 1307 h 8910"/>
                  <a:gd name="connsiteX7" fmla="*/ 16758 w 44513"/>
                  <a:gd name="connsiteY7" fmla="*/ 8749 h 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13" h="8910">
                    <a:moveTo>
                      <a:pt x="16758" y="8749"/>
                    </a:moveTo>
                    <a:cubicBezTo>
                      <a:pt x="11447" y="9099"/>
                      <a:pt x="5927" y="8924"/>
                      <a:pt x="581" y="7806"/>
                    </a:cubicBezTo>
                    <a:cubicBezTo>
                      <a:pt x="197" y="7736"/>
                      <a:pt x="-83" y="7317"/>
                      <a:pt x="22" y="6933"/>
                    </a:cubicBezTo>
                    <a:cubicBezTo>
                      <a:pt x="92" y="6548"/>
                      <a:pt x="511" y="6269"/>
                      <a:pt x="896" y="6373"/>
                    </a:cubicBezTo>
                    <a:cubicBezTo>
                      <a:pt x="19203" y="10147"/>
                      <a:pt x="40376" y="2775"/>
                      <a:pt x="43276" y="190"/>
                    </a:cubicBezTo>
                    <a:cubicBezTo>
                      <a:pt x="43590" y="-90"/>
                      <a:pt x="44044" y="-55"/>
                      <a:pt x="44324" y="259"/>
                    </a:cubicBezTo>
                    <a:cubicBezTo>
                      <a:pt x="44603" y="574"/>
                      <a:pt x="44568" y="1028"/>
                      <a:pt x="44254" y="1307"/>
                    </a:cubicBezTo>
                    <a:cubicBezTo>
                      <a:pt x="41808" y="3474"/>
                      <a:pt x="30104" y="7841"/>
                      <a:pt x="16758" y="8749"/>
                    </a:cubicBezTo>
                    <a:close/>
                  </a:path>
                </a:pathLst>
              </a:custGeom>
              <a:solidFill>
                <a:srgbClr val="2B1710"/>
              </a:solidFill>
              <a:ln w="3494" cap="flat">
                <a:noFill/>
                <a:prstDash val="solid"/>
                <a:miter/>
              </a:ln>
            </p:spPr>
            <p:txBody>
              <a:bodyPr rtlCol="0" anchor="ctr">
                <a:noAutofit/>
              </a:bodyPr>
              <a:lstStyle/>
              <a:p>
                <a:endParaRPr lang="en-US"/>
              </a:p>
            </p:txBody>
          </p:sp>
          <p:sp>
            <p:nvSpPr>
              <p:cNvPr id="418" name="任意多边形: 形状 417">
                <a:extLst>
                  <a:ext uri="{FF2B5EF4-FFF2-40B4-BE49-F238E27FC236}">
                    <a16:creationId xmlns:a16="http://schemas.microsoft.com/office/drawing/2014/main" id="{230342E9-EDE3-F677-1DF5-106252FA68A9}"/>
                  </a:ext>
                </a:extLst>
              </p:cNvPr>
              <p:cNvSpPr/>
              <p:nvPr/>
            </p:nvSpPr>
            <p:spPr>
              <a:xfrm rot="-604024">
                <a:off x="9457336" y="3291268"/>
                <a:ext cx="62329" cy="62329"/>
              </a:xfrm>
              <a:custGeom>
                <a:avLst/>
                <a:gdLst>
                  <a:gd name="connsiteX0" fmla="*/ 62329 w 62329"/>
                  <a:gd name="connsiteY0" fmla="*/ 31165 h 62329"/>
                  <a:gd name="connsiteX1" fmla="*/ 31165 w 62329"/>
                  <a:gd name="connsiteY1" fmla="*/ 62329 h 62329"/>
                  <a:gd name="connsiteX2" fmla="*/ 0 w 62329"/>
                  <a:gd name="connsiteY2" fmla="*/ 31165 h 62329"/>
                  <a:gd name="connsiteX3" fmla="*/ 31165 w 62329"/>
                  <a:gd name="connsiteY3" fmla="*/ 0 h 62329"/>
                  <a:gd name="connsiteX4" fmla="*/ 62329 w 62329"/>
                  <a:gd name="connsiteY4" fmla="*/ 31165 h 6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9" h="62329">
                    <a:moveTo>
                      <a:pt x="62329" y="31165"/>
                    </a:moveTo>
                    <a:cubicBezTo>
                      <a:pt x="62329" y="48376"/>
                      <a:pt x="48376" y="62329"/>
                      <a:pt x="31165" y="62329"/>
                    </a:cubicBezTo>
                    <a:cubicBezTo>
                      <a:pt x="13953" y="62329"/>
                      <a:pt x="0" y="48376"/>
                      <a:pt x="0" y="31165"/>
                    </a:cubicBezTo>
                    <a:cubicBezTo>
                      <a:pt x="0" y="13953"/>
                      <a:pt x="13953" y="0"/>
                      <a:pt x="31165" y="0"/>
                    </a:cubicBezTo>
                    <a:cubicBezTo>
                      <a:pt x="48376" y="0"/>
                      <a:pt x="62329" y="13953"/>
                      <a:pt x="62329" y="31165"/>
                    </a:cubicBezTo>
                    <a:close/>
                  </a:path>
                </a:pathLst>
              </a:custGeom>
              <a:solidFill>
                <a:srgbClr val="2B1710"/>
              </a:solidFill>
              <a:ln w="3494" cap="flat">
                <a:noFill/>
                <a:prstDash val="solid"/>
                <a:miter/>
              </a:ln>
            </p:spPr>
            <p:txBody>
              <a:bodyPr rtlCol="0" anchor="ctr">
                <a:noAutofit/>
              </a:bodyPr>
              <a:lstStyle/>
              <a:p>
                <a:endParaRPr lang="en-US"/>
              </a:p>
            </p:txBody>
          </p:sp>
          <p:sp>
            <p:nvSpPr>
              <p:cNvPr id="419" name="任意多边形: 形状 418">
                <a:extLst>
                  <a:ext uri="{FF2B5EF4-FFF2-40B4-BE49-F238E27FC236}">
                    <a16:creationId xmlns:a16="http://schemas.microsoft.com/office/drawing/2014/main" id="{2E10B7DE-4383-1391-D3D6-97700A13CFE9}"/>
                  </a:ext>
                </a:extLst>
              </p:cNvPr>
              <p:cNvSpPr/>
              <p:nvPr/>
            </p:nvSpPr>
            <p:spPr>
              <a:xfrm>
                <a:off x="9646929" y="3508220"/>
                <a:ext cx="87408" cy="124204"/>
              </a:xfrm>
              <a:custGeom>
                <a:avLst/>
                <a:gdLst>
                  <a:gd name="connsiteX0" fmla="*/ 87408 w 87408"/>
                  <a:gd name="connsiteY0" fmla="*/ 46992 h 124204"/>
                  <a:gd name="connsiteX1" fmla="*/ 15052 w 87408"/>
                  <a:gd name="connsiteY1" fmla="*/ 0 h 124204"/>
                  <a:gd name="connsiteX2" fmla="*/ 7994 w 87408"/>
                  <a:gd name="connsiteY2" fmla="*/ 124205 h 124204"/>
                  <a:gd name="connsiteX3" fmla="*/ 87408 w 87408"/>
                  <a:gd name="connsiteY3" fmla="*/ 46992 h 124204"/>
                </a:gdLst>
                <a:ahLst/>
                <a:cxnLst>
                  <a:cxn ang="0">
                    <a:pos x="connsiteX0" y="connsiteY0"/>
                  </a:cxn>
                  <a:cxn ang="0">
                    <a:pos x="connsiteX1" y="connsiteY1"/>
                  </a:cxn>
                  <a:cxn ang="0">
                    <a:pos x="connsiteX2" y="connsiteY2"/>
                  </a:cxn>
                  <a:cxn ang="0">
                    <a:pos x="connsiteX3" y="connsiteY3"/>
                  </a:cxn>
                </a:cxnLst>
                <a:rect l="l" t="t" r="r" b="b"/>
                <a:pathLst>
                  <a:path w="87408" h="124204">
                    <a:moveTo>
                      <a:pt x="87408" y="46992"/>
                    </a:moveTo>
                    <a:cubicBezTo>
                      <a:pt x="63371" y="20509"/>
                      <a:pt x="38984" y="140"/>
                      <a:pt x="15052" y="0"/>
                    </a:cubicBezTo>
                    <a:cubicBezTo>
                      <a:pt x="-4234" y="23339"/>
                      <a:pt x="-3151" y="78471"/>
                      <a:pt x="7994" y="124205"/>
                    </a:cubicBezTo>
                    <a:cubicBezTo>
                      <a:pt x="40452" y="105234"/>
                      <a:pt x="67668" y="78611"/>
                      <a:pt x="87408" y="46992"/>
                    </a:cubicBezTo>
                    <a:close/>
                  </a:path>
                </a:pathLst>
              </a:custGeom>
              <a:solidFill>
                <a:srgbClr val="E6EFFF"/>
              </a:solidFill>
              <a:ln w="3494" cap="flat">
                <a:noFill/>
                <a:prstDash val="solid"/>
                <a:miter/>
              </a:ln>
            </p:spPr>
            <p:txBody>
              <a:bodyPr rtlCol="0" anchor="ctr">
                <a:noAutofit/>
              </a:bodyPr>
              <a:lstStyle/>
              <a:p>
                <a:endParaRPr lang="en-US"/>
              </a:p>
            </p:txBody>
          </p:sp>
          <p:sp>
            <p:nvSpPr>
              <p:cNvPr id="420" name="任意多边形: 形状 419">
                <a:extLst>
                  <a:ext uri="{FF2B5EF4-FFF2-40B4-BE49-F238E27FC236}">
                    <a16:creationId xmlns:a16="http://schemas.microsoft.com/office/drawing/2014/main" id="{579F9416-8892-93F2-9E92-2D3D8C668A63}"/>
                  </a:ext>
                </a:extLst>
              </p:cNvPr>
              <p:cNvSpPr/>
              <p:nvPr/>
            </p:nvSpPr>
            <p:spPr>
              <a:xfrm>
                <a:off x="9504444" y="3506289"/>
                <a:ext cx="109676" cy="42149"/>
              </a:xfrm>
              <a:custGeom>
                <a:avLst/>
                <a:gdLst>
                  <a:gd name="connsiteX0" fmla="*/ 68724 w 109676"/>
                  <a:gd name="connsiteY0" fmla="*/ 42144 h 42149"/>
                  <a:gd name="connsiteX1" fmla="*/ 67885 w 109676"/>
                  <a:gd name="connsiteY1" fmla="*/ 41760 h 42149"/>
                  <a:gd name="connsiteX2" fmla="*/ 39376 w 109676"/>
                  <a:gd name="connsiteY2" fmla="*/ 2385 h 42149"/>
                  <a:gd name="connsiteX3" fmla="*/ 1573 w 109676"/>
                  <a:gd name="connsiteY3" fmla="*/ 32292 h 42149"/>
                  <a:gd name="connsiteX4" fmla="*/ 210 w 109676"/>
                  <a:gd name="connsiteY4" fmla="*/ 32117 h 42149"/>
                  <a:gd name="connsiteX5" fmla="*/ 385 w 109676"/>
                  <a:gd name="connsiteY5" fmla="*/ 30754 h 42149"/>
                  <a:gd name="connsiteX6" fmla="*/ 38956 w 109676"/>
                  <a:gd name="connsiteY6" fmla="*/ 218 h 42149"/>
                  <a:gd name="connsiteX7" fmla="*/ 39690 w 109676"/>
                  <a:gd name="connsiteY7" fmla="*/ 9 h 42149"/>
                  <a:gd name="connsiteX8" fmla="*/ 40354 w 109676"/>
                  <a:gd name="connsiteY8" fmla="*/ 393 h 42149"/>
                  <a:gd name="connsiteX9" fmla="*/ 68969 w 109676"/>
                  <a:gd name="connsiteY9" fmla="*/ 39873 h 42149"/>
                  <a:gd name="connsiteX10" fmla="*/ 107820 w 109676"/>
                  <a:gd name="connsiteY10" fmla="*/ 917 h 42149"/>
                  <a:gd name="connsiteX11" fmla="*/ 109147 w 109676"/>
                  <a:gd name="connsiteY11" fmla="*/ 498 h 42149"/>
                  <a:gd name="connsiteX12" fmla="*/ 109567 w 109676"/>
                  <a:gd name="connsiteY12" fmla="*/ 1791 h 42149"/>
                  <a:gd name="connsiteX13" fmla="*/ 69213 w 109676"/>
                  <a:gd name="connsiteY13" fmla="*/ 41969 h 42149"/>
                  <a:gd name="connsiteX14" fmla="*/ 68724 w 109676"/>
                  <a:gd name="connsiteY14" fmla="*/ 42144 h 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676" h="42149">
                    <a:moveTo>
                      <a:pt x="68724" y="42144"/>
                    </a:moveTo>
                    <a:cubicBezTo>
                      <a:pt x="68409" y="42179"/>
                      <a:pt x="68060" y="42039"/>
                      <a:pt x="67885" y="41760"/>
                    </a:cubicBezTo>
                    <a:lnTo>
                      <a:pt x="39376" y="2385"/>
                    </a:lnTo>
                    <a:lnTo>
                      <a:pt x="1573" y="32292"/>
                    </a:lnTo>
                    <a:cubicBezTo>
                      <a:pt x="1154" y="32641"/>
                      <a:pt x="560" y="32571"/>
                      <a:pt x="210" y="32117"/>
                    </a:cubicBezTo>
                    <a:cubicBezTo>
                      <a:pt x="-139" y="31698"/>
                      <a:pt x="-34" y="31104"/>
                      <a:pt x="385" y="30754"/>
                    </a:cubicBezTo>
                    <a:lnTo>
                      <a:pt x="38956" y="218"/>
                    </a:lnTo>
                    <a:cubicBezTo>
                      <a:pt x="39166" y="44"/>
                      <a:pt x="39411" y="-26"/>
                      <a:pt x="39690" y="9"/>
                    </a:cubicBezTo>
                    <a:cubicBezTo>
                      <a:pt x="39935" y="44"/>
                      <a:pt x="40180" y="183"/>
                      <a:pt x="40354" y="393"/>
                    </a:cubicBezTo>
                    <a:lnTo>
                      <a:pt x="68969" y="39873"/>
                    </a:lnTo>
                    <a:cubicBezTo>
                      <a:pt x="95277" y="24640"/>
                      <a:pt x="107680" y="1162"/>
                      <a:pt x="107820" y="917"/>
                    </a:cubicBezTo>
                    <a:cubicBezTo>
                      <a:pt x="108064" y="428"/>
                      <a:pt x="108658" y="253"/>
                      <a:pt x="109147" y="498"/>
                    </a:cubicBezTo>
                    <a:cubicBezTo>
                      <a:pt x="109637" y="742"/>
                      <a:pt x="109811" y="1336"/>
                      <a:pt x="109567" y="1791"/>
                    </a:cubicBezTo>
                    <a:cubicBezTo>
                      <a:pt x="109427" y="2035"/>
                      <a:pt x="96535" y="26422"/>
                      <a:pt x="69213" y="41969"/>
                    </a:cubicBezTo>
                    <a:cubicBezTo>
                      <a:pt x="69004" y="42109"/>
                      <a:pt x="68864" y="42144"/>
                      <a:pt x="68724" y="42144"/>
                    </a:cubicBezTo>
                    <a:close/>
                  </a:path>
                </a:pathLst>
              </a:custGeom>
              <a:solidFill>
                <a:srgbClr val="D1D1D1"/>
              </a:solidFill>
              <a:ln w="3494" cap="flat">
                <a:noFill/>
                <a:prstDash val="solid"/>
                <a:miter/>
              </a:ln>
            </p:spPr>
            <p:txBody>
              <a:bodyPr rtlCol="0" anchor="ctr">
                <a:noAutofit/>
              </a:bodyPr>
              <a:lstStyle/>
              <a:p>
                <a:endParaRPr lang="en-US"/>
              </a:p>
            </p:txBody>
          </p:sp>
          <p:sp>
            <p:nvSpPr>
              <p:cNvPr id="421" name="任意多边形: 形状 420">
                <a:extLst>
                  <a:ext uri="{FF2B5EF4-FFF2-40B4-BE49-F238E27FC236}">
                    <a16:creationId xmlns:a16="http://schemas.microsoft.com/office/drawing/2014/main" id="{19BECCD8-76B1-7775-5CE4-7F4DA4CFDECA}"/>
                  </a:ext>
                </a:extLst>
              </p:cNvPr>
              <p:cNvSpPr/>
              <p:nvPr/>
            </p:nvSpPr>
            <p:spPr>
              <a:xfrm>
                <a:off x="9516620" y="3508674"/>
                <a:ext cx="47742" cy="63866"/>
              </a:xfrm>
              <a:custGeom>
                <a:avLst/>
                <a:gdLst>
                  <a:gd name="connsiteX0" fmla="*/ 27165 w 47742"/>
                  <a:gd name="connsiteY0" fmla="*/ 0 h 63866"/>
                  <a:gd name="connsiteX1" fmla="*/ 646 w 47742"/>
                  <a:gd name="connsiteY1" fmla="*/ 20718 h 63866"/>
                  <a:gd name="connsiteX2" fmla="*/ 5713 w 47742"/>
                  <a:gd name="connsiteY2" fmla="*/ 61771 h 63866"/>
                  <a:gd name="connsiteX3" fmla="*/ 31008 w 47742"/>
                  <a:gd name="connsiteY3" fmla="*/ 63867 h 63866"/>
                  <a:gd name="connsiteX4" fmla="*/ 47743 w 47742"/>
                  <a:gd name="connsiteY4" fmla="*/ 28405 h 63866"/>
                  <a:gd name="connsiteX5" fmla="*/ 27165 w 47742"/>
                  <a:gd name="connsiteY5" fmla="*/ 0 h 6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42" h="63866">
                    <a:moveTo>
                      <a:pt x="27165" y="0"/>
                    </a:moveTo>
                    <a:cubicBezTo>
                      <a:pt x="27165" y="0"/>
                      <a:pt x="856" y="19950"/>
                      <a:pt x="646" y="20718"/>
                    </a:cubicBezTo>
                    <a:cubicBezTo>
                      <a:pt x="-2148" y="35881"/>
                      <a:pt x="4979" y="62330"/>
                      <a:pt x="5713" y="61771"/>
                    </a:cubicBezTo>
                    <a:cubicBezTo>
                      <a:pt x="22273" y="58626"/>
                      <a:pt x="31008" y="63867"/>
                      <a:pt x="31008" y="63867"/>
                    </a:cubicBezTo>
                    <a:cubicBezTo>
                      <a:pt x="44773" y="53525"/>
                      <a:pt x="47743" y="28405"/>
                      <a:pt x="47743" y="28405"/>
                    </a:cubicBezTo>
                    <a:lnTo>
                      <a:pt x="27165" y="0"/>
                    </a:lnTo>
                    <a:close/>
                  </a:path>
                </a:pathLst>
              </a:custGeom>
              <a:solidFill>
                <a:srgbClr val="B7BFEB"/>
              </a:solidFill>
              <a:ln w="3494" cap="flat">
                <a:noFill/>
                <a:prstDash val="solid"/>
                <a:miter/>
              </a:ln>
            </p:spPr>
            <p:txBody>
              <a:bodyPr rtlCol="0" anchor="ctr">
                <a:noAutofit/>
              </a:bodyPr>
              <a:lstStyle/>
              <a:p>
                <a:endParaRPr lang="en-US"/>
              </a:p>
            </p:txBody>
          </p:sp>
          <p:sp>
            <p:nvSpPr>
              <p:cNvPr id="422" name="任意多边形: 形状 421">
                <a:extLst>
                  <a:ext uri="{FF2B5EF4-FFF2-40B4-BE49-F238E27FC236}">
                    <a16:creationId xmlns:a16="http://schemas.microsoft.com/office/drawing/2014/main" id="{2478C4B2-8865-DB36-949D-E99CF3B748C7}"/>
                  </a:ext>
                </a:extLst>
              </p:cNvPr>
              <p:cNvSpPr/>
              <p:nvPr/>
            </p:nvSpPr>
            <p:spPr>
              <a:xfrm>
                <a:off x="9498819" y="3568316"/>
                <a:ext cx="48808" cy="95368"/>
              </a:xfrm>
              <a:custGeom>
                <a:avLst/>
                <a:gdLst>
                  <a:gd name="connsiteX0" fmla="*/ 46538 w 48808"/>
                  <a:gd name="connsiteY0" fmla="*/ 95273 h 95368"/>
                  <a:gd name="connsiteX1" fmla="*/ 48809 w 48808"/>
                  <a:gd name="connsiteY1" fmla="*/ 4225 h 95368"/>
                  <a:gd name="connsiteX2" fmla="*/ 23514 w 48808"/>
                  <a:gd name="connsiteY2" fmla="*/ 2128 h 95368"/>
                  <a:gd name="connsiteX3" fmla="*/ 0 w 48808"/>
                  <a:gd name="connsiteY3" fmla="*/ 91884 h 95368"/>
                  <a:gd name="connsiteX4" fmla="*/ 46538 w 48808"/>
                  <a:gd name="connsiteY4" fmla="*/ 95273 h 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08" h="95368">
                    <a:moveTo>
                      <a:pt x="46538" y="95273"/>
                    </a:moveTo>
                    <a:cubicBezTo>
                      <a:pt x="43673" y="53173"/>
                      <a:pt x="48809" y="4225"/>
                      <a:pt x="48809" y="4225"/>
                    </a:cubicBezTo>
                    <a:cubicBezTo>
                      <a:pt x="40633" y="-3846"/>
                      <a:pt x="23514" y="2128"/>
                      <a:pt x="23514" y="2128"/>
                    </a:cubicBezTo>
                    <a:cubicBezTo>
                      <a:pt x="10412" y="20820"/>
                      <a:pt x="2481" y="56387"/>
                      <a:pt x="0" y="91884"/>
                    </a:cubicBezTo>
                    <a:cubicBezTo>
                      <a:pt x="15093" y="94540"/>
                      <a:pt x="30641" y="95727"/>
                      <a:pt x="46538" y="95273"/>
                    </a:cubicBezTo>
                    <a:close/>
                  </a:path>
                </a:pathLst>
              </a:custGeom>
              <a:solidFill>
                <a:srgbClr val="DBE1FF"/>
              </a:solidFill>
              <a:ln w="3494" cap="flat">
                <a:noFill/>
                <a:prstDash val="solid"/>
                <a:miter/>
              </a:ln>
            </p:spPr>
            <p:txBody>
              <a:bodyPr rtlCol="0" anchor="ctr">
                <a:noAutofit/>
              </a:bodyPr>
              <a:lstStyle/>
              <a:p>
                <a:endParaRPr lang="en-US"/>
              </a:p>
            </p:txBody>
          </p:sp>
          <p:sp>
            <p:nvSpPr>
              <p:cNvPr id="423" name="任意多边形: 形状 422">
                <a:extLst>
                  <a:ext uri="{FF2B5EF4-FFF2-40B4-BE49-F238E27FC236}">
                    <a16:creationId xmlns:a16="http://schemas.microsoft.com/office/drawing/2014/main" id="{4388289E-5E16-3A0A-9667-BF1C2AF6997E}"/>
                  </a:ext>
                </a:extLst>
              </p:cNvPr>
              <p:cNvSpPr/>
              <p:nvPr/>
            </p:nvSpPr>
            <p:spPr>
              <a:xfrm>
                <a:off x="9890091" y="3252997"/>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34" y="77213"/>
                      <a:pt x="456326" y="89721"/>
                      <a:pt x="440919"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24" name="任意多边形: 形状 423">
                <a:extLst>
                  <a:ext uri="{FF2B5EF4-FFF2-40B4-BE49-F238E27FC236}">
                    <a16:creationId xmlns:a16="http://schemas.microsoft.com/office/drawing/2014/main" id="{4555B1B0-4DFA-7271-B67B-10707A409E35}"/>
                  </a:ext>
                </a:extLst>
              </p:cNvPr>
              <p:cNvSpPr/>
              <p:nvPr/>
            </p:nvSpPr>
            <p:spPr>
              <a:xfrm>
                <a:off x="9894528" y="3491205"/>
                <a:ext cx="712422" cy="89720"/>
              </a:xfrm>
              <a:custGeom>
                <a:avLst/>
                <a:gdLst>
                  <a:gd name="connsiteX0" fmla="*/ 684472 w 712422"/>
                  <a:gd name="connsiteY0" fmla="*/ 89721 h 89720"/>
                  <a:gd name="connsiteX1" fmla="*/ 27950 w 712422"/>
                  <a:gd name="connsiteY1" fmla="*/ 89721 h 89720"/>
                  <a:gd name="connsiteX2" fmla="*/ 0 w 712422"/>
                  <a:gd name="connsiteY2" fmla="*/ 61771 h 89720"/>
                  <a:gd name="connsiteX3" fmla="*/ 0 w 712422"/>
                  <a:gd name="connsiteY3" fmla="*/ 27950 h 89720"/>
                  <a:gd name="connsiteX4" fmla="*/ 27950 w 712422"/>
                  <a:gd name="connsiteY4" fmla="*/ 0 h 89720"/>
                  <a:gd name="connsiteX5" fmla="*/ 684472 w 712422"/>
                  <a:gd name="connsiteY5" fmla="*/ 0 h 89720"/>
                  <a:gd name="connsiteX6" fmla="*/ 712423 w 712422"/>
                  <a:gd name="connsiteY6" fmla="*/ 27950 h 89720"/>
                  <a:gd name="connsiteX7" fmla="*/ 712423 w 712422"/>
                  <a:gd name="connsiteY7" fmla="*/ 61771 h 89720"/>
                  <a:gd name="connsiteX8" fmla="*/ 684472 w 71242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0">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25" name="任意多边形: 形状 424">
                <a:extLst>
                  <a:ext uri="{FF2B5EF4-FFF2-40B4-BE49-F238E27FC236}">
                    <a16:creationId xmlns:a16="http://schemas.microsoft.com/office/drawing/2014/main" id="{43E1BAB5-5B8F-C801-C853-375189F80FB1}"/>
                  </a:ext>
                </a:extLst>
              </p:cNvPr>
              <p:cNvSpPr/>
              <p:nvPr/>
            </p:nvSpPr>
            <p:spPr>
              <a:xfrm>
                <a:off x="9372518" y="3738846"/>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grpSp>
        <p:grpSp>
          <p:nvGrpSpPr>
            <p:cNvPr id="363" name="图形 11">
              <a:extLst>
                <a:ext uri="{FF2B5EF4-FFF2-40B4-BE49-F238E27FC236}">
                  <a16:creationId xmlns:a16="http://schemas.microsoft.com/office/drawing/2014/main" id="{A1D6D8AD-F329-17AC-37DB-B0EC27867361}"/>
                </a:ext>
              </a:extLst>
            </p:cNvPr>
            <p:cNvGrpSpPr/>
            <p:nvPr/>
          </p:nvGrpSpPr>
          <p:grpSpPr>
            <a:xfrm>
              <a:off x="9213631" y="2289219"/>
              <a:ext cx="1383712" cy="750690"/>
              <a:chOff x="9213631" y="2289219"/>
              <a:chExt cx="1383712" cy="750690"/>
            </a:xfrm>
          </p:grpSpPr>
          <p:grpSp>
            <p:nvGrpSpPr>
              <p:cNvPr id="364" name="图形 11">
                <a:extLst>
                  <a:ext uri="{FF2B5EF4-FFF2-40B4-BE49-F238E27FC236}">
                    <a16:creationId xmlns:a16="http://schemas.microsoft.com/office/drawing/2014/main" id="{DC43BF26-C038-5111-A5BC-773D9ECB345F}"/>
                  </a:ext>
                </a:extLst>
              </p:cNvPr>
              <p:cNvGrpSpPr/>
              <p:nvPr/>
            </p:nvGrpSpPr>
            <p:grpSpPr>
              <a:xfrm>
                <a:off x="9213631" y="2289219"/>
                <a:ext cx="650722" cy="650722"/>
                <a:chOff x="9213631" y="2289219"/>
                <a:chExt cx="650722" cy="650722"/>
              </a:xfrm>
            </p:grpSpPr>
            <p:sp>
              <p:nvSpPr>
                <p:cNvPr id="368" name="任意多边形: 形状 367">
                  <a:extLst>
                    <a:ext uri="{FF2B5EF4-FFF2-40B4-BE49-F238E27FC236}">
                      <a16:creationId xmlns:a16="http://schemas.microsoft.com/office/drawing/2014/main" id="{0AC9D207-AA68-3814-6546-8D4F4222BD16}"/>
                    </a:ext>
                  </a:extLst>
                </p:cNvPr>
                <p:cNvSpPr/>
                <p:nvPr/>
              </p:nvSpPr>
              <p:spPr>
                <a:xfrm rot="-2700000">
                  <a:off x="9308927" y="2384515"/>
                  <a:ext cx="460130" cy="460130"/>
                </a:xfrm>
                <a:custGeom>
                  <a:avLst/>
                  <a:gdLst>
                    <a:gd name="connsiteX0" fmla="*/ 460130 w 460130"/>
                    <a:gd name="connsiteY0" fmla="*/ 230065 h 460130"/>
                    <a:gd name="connsiteX1" fmla="*/ 230065 w 460130"/>
                    <a:gd name="connsiteY1" fmla="*/ 460130 h 460130"/>
                    <a:gd name="connsiteX2" fmla="*/ 0 w 460130"/>
                    <a:gd name="connsiteY2" fmla="*/ 230065 h 460130"/>
                    <a:gd name="connsiteX3" fmla="*/ 230065 w 460130"/>
                    <a:gd name="connsiteY3" fmla="*/ 0 h 460130"/>
                    <a:gd name="connsiteX4" fmla="*/ 460130 w 460130"/>
                    <a:gd name="connsiteY4" fmla="*/ 230065 h 46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30" h="460130">
                      <a:moveTo>
                        <a:pt x="460130" y="230065"/>
                      </a:moveTo>
                      <a:cubicBezTo>
                        <a:pt x="460130" y="357127"/>
                        <a:pt x="357127" y="460130"/>
                        <a:pt x="230065" y="460130"/>
                      </a:cubicBezTo>
                      <a:cubicBezTo>
                        <a:pt x="103004" y="460130"/>
                        <a:pt x="0" y="357127"/>
                        <a:pt x="0" y="230065"/>
                      </a:cubicBezTo>
                      <a:cubicBezTo>
                        <a:pt x="0" y="103004"/>
                        <a:pt x="103004" y="0"/>
                        <a:pt x="230065" y="0"/>
                      </a:cubicBezTo>
                      <a:cubicBezTo>
                        <a:pt x="357127" y="0"/>
                        <a:pt x="460130" y="103004"/>
                        <a:pt x="460130" y="23006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dirty="0"/>
                </a:p>
              </p:txBody>
            </p:sp>
            <p:sp>
              <p:nvSpPr>
                <p:cNvPr id="369" name="任意多边形: 形状 368">
                  <a:extLst>
                    <a:ext uri="{FF2B5EF4-FFF2-40B4-BE49-F238E27FC236}">
                      <a16:creationId xmlns:a16="http://schemas.microsoft.com/office/drawing/2014/main" id="{ABB02A5A-7626-77A2-323D-20FEB33A61F7}"/>
                    </a:ext>
                  </a:extLst>
                </p:cNvPr>
                <p:cNvSpPr/>
                <p:nvPr/>
              </p:nvSpPr>
              <p:spPr>
                <a:xfrm>
                  <a:off x="9383238" y="2539172"/>
                  <a:ext cx="342893" cy="255101"/>
                </a:xfrm>
                <a:custGeom>
                  <a:avLst/>
                  <a:gdLst>
                    <a:gd name="connsiteX0" fmla="*/ 340478 w 342893"/>
                    <a:gd name="connsiteY0" fmla="*/ 195413 h 255101"/>
                    <a:gd name="connsiteX1" fmla="*/ 314100 w 342893"/>
                    <a:gd name="connsiteY1" fmla="*/ 167777 h 255101"/>
                    <a:gd name="connsiteX2" fmla="*/ 289783 w 342893"/>
                    <a:gd name="connsiteY2" fmla="*/ 126026 h 255101"/>
                    <a:gd name="connsiteX3" fmla="*/ 267388 w 342893"/>
                    <a:gd name="connsiteY3" fmla="*/ 69217 h 255101"/>
                    <a:gd name="connsiteX4" fmla="*/ 220046 w 342893"/>
                    <a:gd name="connsiteY4" fmla="*/ 1786 h 255101"/>
                    <a:gd name="connsiteX5" fmla="*/ 217845 w 342893"/>
                    <a:gd name="connsiteY5" fmla="*/ 4 h 255101"/>
                    <a:gd name="connsiteX6" fmla="*/ 69988 w 342893"/>
                    <a:gd name="connsiteY6" fmla="*/ 7796 h 255101"/>
                    <a:gd name="connsiteX7" fmla="*/ 68415 w 342893"/>
                    <a:gd name="connsiteY7" fmla="*/ 8634 h 255101"/>
                    <a:gd name="connsiteX8" fmla="*/ 68066 w 342893"/>
                    <a:gd name="connsiteY8" fmla="*/ 10381 h 255101"/>
                    <a:gd name="connsiteX9" fmla="*/ 52099 w 342893"/>
                    <a:gd name="connsiteY9" fmla="*/ 62753 h 255101"/>
                    <a:gd name="connsiteX10" fmla="*/ 36202 w 342893"/>
                    <a:gd name="connsiteY10" fmla="*/ 121344 h 255101"/>
                    <a:gd name="connsiteX11" fmla="*/ 14017 w 342893"/>
                    <a:gd name="connsiteY11" fmla="*/ 172633 h 255101"/>
                    <a:gd name="connsiteX12" fmla="*/ 2697 w 342893"/>
                    <a:gd name="connsiteY12" fmla="*/ 233985 h 255101"/>
                    <a:gd name="connsiteX13" fmla="*/ 18698 w 342893"/>
                    <a:gd name="connsiteY13" fmla="*/ 255053 h 255101"/>
                    <a:gd name="connsiteX14" fmla="*/ 21214 w 342893"/>
                    <a:gd name="connsiteY14" fmla="*/ 253445 h 255101"/>
                    <a:gd name="connsiteX15" fmla="*/ 19607 w 342893"/>
                    <a:gd name="connsiteY15" fmla="*/ 250930 h 255101"/>
                    <a:gd name="connsiteX16" fmla="*/ 6750 w 342893"/>
                    <a:gd name="connsiteY16" fmla="*/ 232832 h 255101"/>
                    <a:gd name="connsiteX17" fmla="*/ 16916 w 342893"/>
                    <a:gd name="connsiteY17" fmla="*/ 175638 h 255101"/>
                    <a:gd name="connsiteX18" fmla="*/ 39906 w 342893"/>
                    <a:gd name="connsiteY18" fmla="*/ 119318 h 255101"/>
                    <a:gd name="connsiteX19" fmla="*/ 54405 w 342893"/>
                    <a:gd name="connsiteY19" fmla="*/ 66177 h 255101"/>
                    <a:gd name="connsiteX20" fmla="*/ 72713 w 342893"/>
                    <a:gd name="connsiteY20" fmla="*/ 11744 h 255101"/>
                    <a:gd name="connsiteX21" fmla="*/ 216203 w 342893"/>
                    <a:gd name="connsiteY21" fmla="*/ 4162 h 255101"/>
                    <a:gd name="connsiteX22" fmla="*/ 265536 w 342893"/>
                    <a:gd name="connsiteY22" fmla="*/ 72850 h 255101"/>
                    <a:gd name="connsiteX23" fmla="*/ 285870 w 342893"/>
                    <a:gd name="connsiteY23" fmla="*/ 124489 h 255101"/>
                    <a:gd name="connsiteX24" fmla="*/ 312493 w 342893"/>
                    <a:gd name="connsiteY24" fmla="*/ 171481 h 255101"/>
                    <a:gd name="connsiteX25" fmla="*/ 336600 w 342893"/>
                    <a:gd name="connsiteY25" fmla="*/ 196706 h 255101"/>
                    <a:gd name="connsiteX26" fmla="*/ 336915 w 342893"/>
                    <a:gd name="connsiteY26" fmla="*/ 217110 h 255101"/>
                    <a:gd name="connsiteX27" fmla="*/ 342889 w 342893"/>
                    <a:gd name="connsiteY27" fmla="*/ 209144 h 255101"/>
                    <a:gd name="connsiteX28" fmla="*/ 340478 w 342893"/>
                    <a:gd name="connsiteY28" fmla="*/ 195413 h 2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893" h="255101">
                      <a:moveTo>
                        <a:pt x="340478" y="195413"/>
                      </a:moveTo>
                      <a:cubicBezTo>
                        <a:pt x="335971" y="183115"/>
                        <a:pt x="326363" y="173053"/>
                        <a:pt x="314100" y="167777"/>
                      </a:cubicBezTo>
                      <a:cubicBezTo>
                        <a:pt x="292858" y="158693"/>
                        <a:pt x="285066" y="139407"/>
                        <a:pt x="289783" y="126026"/>
                      </a:cubicBezTo>
                      <a:cubicBezTo>
                        <a:pt x="294500" y="112610"/>
                        <a:pt x="295932" y="83506"/>
                        <a:pt x="267388" y="69217"/>
                      </a:cubicBezTo>
                      <a:cubicBezTo>
                        <a:pt x="240555" y="55801"/>
                        <a:pt x="224624" y="33126"/>
                        <a:pt x="220046" y="1786"/>
                      </a:cubicBezTo>
                      <a:cubicBezTo>
                        <a:pt x="219907" y="703"/>
                        <a:pt x="218929" y="-66"/>
                        <a:pt x="217845" y="4"/>
                      </a:cubicBezTo>
                      <a:lnTo>
                        <a:pt x="69988" y="7796"/>
                      </a:lnTo>
                      <a:cubicBezTo>
                        <a:pt x="69358" y="7831"/>
                        <a:pt x="68800" y="8145"/>
                        <a:pt x="68415" y="8634"/>
                      </a:cubicBezTo>
                      <a:cubicBezTo>
                        <a:pt x="68031" y="9123"/>
                        <a:pt x="67926" y="9787"/>
                        <a:pt x="68066" y="10381"/>
                      </a:cubicBezTo>
                      <a:cubicBezTo>
                        <a:pt x="73691" y="33300"/>
                        <a:pt x="67891" y="52377"/>
                        <a:pt x="52099" y="62753"/>
                      </a:cubicBezTo>
                      <a:cubicBezTo>
                        <a:pt x="35644" y="73584"/>
                        <a:pt x="25337" y="100941"/>
                        <a:pt x="36202" y="121344"/>
                      </a:cubicBezTo>
                      <a:cubicBezTo>
                        <a:pt x="45356" y="138569"/>
                        <a:pt x="36342" y="151601"/>
                        <a:pt x="14017" y="172633"/>
                      </a:cubicBezTo>
                      <a:cubicBezTo>
                        <a:pt x="-553" y="186364"/>
                        <a:pt x="-2684" y="214489"/>
                        <a:pt x="2697" y="233985"/>
                      </a:cubicBezTo>
                      <a:cubicBezTo>
                        <a:pt x="6016" y="246038"/>
                        <a:pt x="11711" y="253515"/>
                        <a:pt x="18698" y="255053"/>
                      </a:cubicBezTo>
                      <a:cubicBezTo>
                        <a:pt x="19851" y="255297"/>
                        <a:pt x="20969" y="254598"/>
                        <a:pt x="21214" y="253445"/>
                      </a:cubicBezTo>
                      <a:cubicBezTo>
                        <a:pt x="21458" y="252327"/>
                        <a:pt x="20760" y="251209"/>
                        <a:pt x="19607" y="250930"/>
                      </a:cubicBezTo>
                      <a:cubicBezTo>
                        <a:pt x="14331" y="249777"/>
                        <a:pt x="9544" y="242999"/>
                        <a:pt x="6750" y="232832"/>
                      </a:cubicBezTo>
                      <a:cubicBezTo>
                        <a:pt x="1648" y="214245"/>
                        <a:pt x="4024" y="187762"/>
                        <a:pt x="16916" y="175638"/>
                      </a:cubicBezTo>
                      <a:cubicBezTo>
                        <a:pt x="36901" y="156806"/>
                        <a:pt x="51296" y="140700"/>
                        <a:pt x="39906" y="119318"/>
                      </a:cubicBezTo>
                      <a:cubicBezTo>
                        <a:pt x="30228" y="101150"/>
                        <a:pt x="39766" y="75820"/>
                        <a:pt x="54405" y="66177"/>
                      </a:cubicBezTo>
                      <a:cubicBezTo>
                        <a:pt x="71175" y="55137"/>
                        <a:pt x="77779" y="35397"/>
                        <a:pt x="72713" y="11744"/>
                      </a:cubicBezTo>
                      <a:lnTo>
                        <a:pt x="216203" y="4162"/>
                      </a:lnTo>
                      <a:cubicBezTo>
                        <a:pt x="221374" y="35956"/>
                        <a:pt x="237935" y="59050"/>
                        <a:pt x="265536" y="72850"/>
                      </a:cubicBezTo>
                      <a:cubicBezTo>
                        <a:pt x="291460" y="85812"/>
                        <a:pt x="290167" y="112295"/>
                        <a:pt x="285870" y="124489"/>
                      </a:cubicBezTo>
                      <a:cubicBezTo>
                        <a:pt x="280594" y="139477"/>
                        <a:pt x="288106" y="161034"/>
                        <a:pt x="312493" y="171481"/>
                      </a:cubicBezTo>
                      <a:cubicBezTo>
                        <a:pt x="323708" y="176302"/>
                        <a:pt x="332477" y="185491"/>
                        <a:pt x="336600" y="196706"/>
                      </a:cubicBezTo>
                      <a:cubicBezTo>
                        <a:pt x="339395" y="204287"/>
                        <a:pt x="339500" y="211939"/>
                        <a:pt x="336915" y="217110"/>
                      </a:cubicBezTo>
                      <a:cubicBezTo>
                        <a:pt x="338976" y="214489"/>
                        <a:pt x="340967" y="211869"/>
                        <a:pt x="342889" y="209144"/>
                      </a:cubicBezTo>
                      <a:cubicBezTo>
                        <a:pt x="342959" y="204951"/>
                        <a:pt x="342225" y="200235"/>
                        <a:pt x="340478" y="195413"/>
                      </a:cubicBezTo>
                      <a:close/>
                    </a:path>
                  </a:pathLst>
                </a:custGeom>
                <a:solidFill>
                  <a:srgbClr val="2B1710"/>
                </a:solidFill>
                <a:ln w="3494" cap="flat">
                  <a:noFill/>
                  <a:prstDash val="solid"/>
                  <a:miter/>
                </a:ln>
              </p:spPr>
              <p:txBody>
                <a:bodyPr rtlCol="0" anchor="ctr">
                  <a:noAutofit/>
                </a:bodyPr>
                <a:lstStyle/>
                <a:p>
                  <a:endParaRPr lang="en-US"/>
                </a:p>
              </p:txBody>
            </p:sp>
            <p:sp>
              <p:nvSpPr>
                <p:cNvPr id="370" name="任意多边形: 形状 369">
                  <a:extLst>
                    <a:ext uri="{FF2B5EF4-FFF2-40B4-BE49-F238E27FC236}">
                      <a16:creationId xmlns:a16="http://schemas.microsoft.com/office/drawing/2014/main" id="{265F63DA-E698-5528-11DB-493757B40A2A}"/>
                    </a:ext>
                  </a:extLst>
                </p:cNvPr>
                <p:cNvSpPr/>
                <p:nvPr/>
              </p:nvSpPr>
              <p:spPr>
                <a:xfrm>
                  <a:off x="9387122" y="2531405"/>
                  <a:ext cx="72791" cy="171387"/>
                </a:xfrm>
                <a:custGeom>
                  <a:avLst/>
                  <a:gdLst>
                    <a:gd name="connsiteX0" fmla="*/ 2096 w 72791"/>
                    <a:gd name="connsiteY0" fmla="*/ 171387 h 171387"/>
                    <a:gd name="connsiteX1" fmla="*/ 2830 w 72791"/>
                    <a:gd name="connsiteY1" fmla="*/ 171247 h 171387"/>
                    <a:gd name="connsiteX2" fmla="*/ 24771 w 72791"/>
                    <a:gd name="connsiteY2" fmla="*/ 151996 h 171387"/>
                    <a:gd name="connsiteX3" fmla="*/ 21941 w 72791"/>
                    <a:gd name="connsiteY3" fmla="*/ 135296 h 171387"/>
                    <a:gd name="connsiteX4" fmla="*/ 39026 w 72791"/>
                    <a:gd name="connsiteY4" fmla="*/ 65455 h 171387"/>
                    <a:gd name="connsiteX5" fmla="*/ 72776 w 72791"/>
                    <a:gd name="connsiteY5" fmla="*/ 2392 h 171387"/>
                    <a:gd name="connsiteX6" fmla="*/ 70959 w 72791"/>
                    <a:gd name="connsiteY6" fmla="*/ 16 h 171387"/>
                    <a:gd name="connsiteX7" fmla="*/ 68618 w 72791"/>
                    <a:gd name="connsiteY7" fmla="*/ 1833 h 171387"/>
                    <a:gd name="connsiteX8" fmla="*/ 36650 w 72791"/>
                    <a:gd name="connsiteY8" fmla="*/ 61996 h 171387"/>
                    <a:gd name="connsiteX9" fmla="*/ 18412 w 72791"/>
                    <a:gd name="connsiteY9" fmla="*/ 137567 h 171387"/>
                    <a:gd name="connsiteX10" fmla="*/ 20788 w 72791"/>
                    <a:gd name="connsiteY10" fmla="*/ 150704 h 171387"/>
                    <a:gd name="connsiteX11" fmla="*/ 1362 w 72791"/>
                    <a:gd name="connsiteY11" fmla="*/ 167334 h 171387"/>
                    <a:gd name="connsiteX12" fmla="*/ 140 w 72791"/>
                    <a:gd name="connsiteY12" fmla="*/ 170025 h 171387"/>
                    <a:gd name="connsiteX13" fmla="*/ 2096 w 72791"/>
                    <a:gd name="connsiteY13" fmla="*/ 171387 h 17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91" h="171387">
                      <a:moveTo>
                        <a:pt x="2096" y="171387"/>
                      </a:moveTo>
                      <a:cubicBezTo>
                        <a:pt x="2341" y="171387"/>
                        <a:pt x="2585" y="171352"/>
                        <a:pt x="2830" y="171247"/>
                      </a:cubicBezTo>
                      <a:cubicBezTo>
                        <a:pt x="3563" y="170968"/>
                        <a:pt x="20683" y="164399"/>
                        <a:pt x="24771" y="151996"/>
                      </a:cubicBezTo>
                      <a:cubicBezTo>
                        <a:pt x="26553" y="146581"/>
                        <a:pt x="25610" y="140956"/>
                        <a:pt x="21941" y="135296"/>
                      </a:cubicBezTo>
                      <a:cubicBezTo>
                        <a:pt x="8769" y="114962"/>
                        <a:pt x="17259" y="80373"/>
                        <a:pt x="39026" y="65455"/>
                      </a:cubicBezTo>
                      <a:cubicBezTo>
                        <a:pt x="62574" y="49348"/>
                        <a:pt x="68863" y="31565"/>
                        <a:pt x="72776" y="2392"/>
                      </a:cubicBezTo>
                      <a:cubicBezTo>
                        <a:pt x="72915" y="1239"/>
                        <a:pt x="72112" y="190"/>
                        <a:pt x="70959" y="16"/>
                      </a:cubicBezTo>
                      <a:cubicBezTo>
                        <a:pt x="69841" y="-124"/>
                        <a:pt x="68758" y="680"/>
                        <a:pt x="68618" y="1833"/>
                      </a:cubicBezTo>
                      <a:cubicBezTo>
                        <a:pt x="64845" y="29783"/>
                        <a:pt x="58870" y="46798"/>
                        <a:pt x="36650" y="61996"/>
                      </a:cubicBezTo>
                      <a:cubicBezTo>
                        <a:pt x="12717" y="78347"/>
                        <a:pt x="3878" y="115102"/>
                        <a:pt x="18412" y="137567"/>
                      </a:cubicBezTo>
                      <a:cubicBezTo>
                        <a:pt x="21417" y="142179"/>
                        <a:pt x="22185" y="146476"/>
                        <a:pt x="20788" y="150704"/>
                      </a:cubicBezTo>
                      <a:cubicBezTo>
                        <a:pt x="17329" y="161220"/>
                        <a:pt x="1502" y="167264"/>
                        <a:pt x="1362" y="167334"/>
                      </a:cubicBezTo>
                      <a:cubicBezTo>
                        <a:pt x="279" y="167754"/>
                        <a:pt x="-280" y="168941"/>
                        <a:pt x="140" y="170025"/>
                      </a:cubicBezTo>
                      <a:cubicBezTo>
                        <a:pt x="454" y="170863"/>
                        <a:pt x="1257" y="171387"/>
                        <a:pt x="2096" y="171387"/>
                      </a:cubicBezTo>
                      <a:close/>
                    </a:path>
                  </a:pathLst>
                </a:custGeom>
                <a:solidFill>
                  <a:srgbClr val="2B1710"/>
                </a:solidFill>
                <a:ln w="3494" cap="flat">
                  <a:noFill/>
                  <a:prstDash val="solid"/>
                  <a:miter/>
                </a:ln>
              </p:spPr>
              <p:txBody>
                <a:bodyPr rtlCol="0" anchor="ctr">
                  <a:noAutofit/>
                </a:bodyPr>
                <a:lstStyle/>
                <a:p>
                  <a:endParaRPr lang="en-US"/>
                </a:p>
              </p:txBody>
            </p:sp>
            <p:sp>
              <p:nvSpPr>
                <p:cNvPr id="371" name="任意多边形: 形状 370">
                  <a:extLst>
                    <a:ext uri="{FF2B5EF4-FFF2-40B4-BE49-F238E27FC236}">
                      <a16:creationId xmlns:a16="http://schemas.microsoft.com/office/drawing/2014/main" id="{8A8709F8-84A7-601C-EF5C-E70FC6F53E3E}"/>
                    </a:ext>
                  </a:extLst>
                </p:cNvPr>
                <p:cNvSpPr/>
                <p:nvPr/>
              </p:nvSpPr>
              <p:spPr>
                <a:xfrm>
                  <a:off x="9396310" y="2504308"/>
                  <a:ext cx="312348" cy="316049"/>
                </a:xfrm>
                <a:custGeom>
                  <a:avLst/>
                  <a:gdLst>
                    <a:gd name="connsiteX0" fmla="*/ 310845 w 312348"/>
                    <a:gd name="connsiteY0" fmla="*/ 258821 h 316049"/>
                    <a:gd name="connsiteX1" fmla="*/ 291944 w 312348"/>
                    <a:gd name="connsiteY1" fmla="*/ 214450 h 316049"/>
                    <a:gd name="connsiteX2" fmla="*/ 261548 w 312348"/>
                    <a:gd name="connsiteY2" fmla="*/ 166794 h 316049"/>
                    <a:gd name="connsiteX3" fmla="*/ 237720 w 312348"/>
                    <a:gd name="connsiteY3" fmla="*/ 110090 h 316049"/>
                    <a:gd name="connsiteX4" fmla="*/ 209770 w 312348"/>
                    <a:gd name="connsiteY4" fmla="*/ 51743 h 316049"/>
                    <a:gd name="connsiteX5" fmla="*/ 171966 w 312348"/>
                    <a:gd name="connsiteY5" fmla="*/ 0 h 316049"/>
                    <a:gd name="connsiteX6" fmla="*/ 58592 w 312348"/>
                    <a:gd name="connsiteY6" fmla="*/ 51743 h 316049"/>
                    <a:gd name="connsiteX7" fmla="*/ 48740 w 312348"/>
                    <a:gd name="connsiteY7" fmla="*/ 105164 h 316049"/>
                    <a:gd name="connsiteX8" fmla="*/ 37245 w 312348"/>
                    <a:gd name="connsiteY8" fmla="*/ 161868 h 316049"/>
                    <a:gd name="connsiteX9" fmla="*/ 18344 w 312348"/>
                    <a:gd name="connsiteY9" fmla="*/ 211166 h 316049"/>
                    <a:gd name="connsiteX10" fmla="*/ 2726 w 312348"/>
                    <a:gd name="connsiteY10" fmla="*/ 276081 h 316049"/>
                    <a:gd name="connsiteX11" fmla="*/ 245511 w 312348"/>
                    <a:gd name="connsiteY11" fmla="*/ 316050 h 316049"/>
                    <a:gd name="connsiteX12" fmla="*/ 311020 w 312348"/>
                    <a:gd name="connsiteY12" fmla="*/ 266997 h 316049"/>
                    <a:gd name="connsiteX13" fmla="*/ 310845 w 312348"/>
                    <a:gd name="connsiteY13" fmla="*/ 258821 h 3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48" h="316049">
                      <a:moveTo>
                        <a:pt x="310845" y="258821"/>
                      </a:moveTo>
                      <a:cubicBezTo>
                        <a:pt x="315772" y="243204"/>
                        <a:pt x="308365" y="222661"/>
                        <a:pt x="291944" y="214450"/>
                      </a:cubicBezTo>
                      <a:cubicBezTo>
                        <a:pt x="275523" y="206240"/>
                        <a:pt x="254979" y="186500"/>
                        <a:pt x="261548" y="166794"/>
                      </a:cubicBezTo>
                      <a:cubicBezTo>
                        <a:pt x="268116" y="147089"/>
                        <a:pt x="260709" y="122423"/>
                        <a:pt x="237720" y="110090"/>
                      </a:cubicBezTo>
                      <a:cubicBezTo>
                        <a:pt x="214731" y="97757"/>
                        <a:pt x="209770" y="78855"/>
                        <a:pt x="209770" y="51743"/>
                      </a:cubicBezTo>
                      <a:cubicBezTo>
                        <a:pt x="209770" y="24631"/>
                        <a:pt x="195794" y="4088"/>
                        <a:pt x="171966" y="0"/>
                      </a:cubicBezTo>
                      <a:lnTo>
                        <a:pt x="58592" y="51743"/>
                      </a:lnTo>
                      <a:cubicBezTo>
                        <a:pt x="62680" y="68164"/>
                        <a:pt x="70087" y="84620"/>
                        <a:pt x="48740" y="105164"/>
                      </a:cubicBezTo>
                      <a:cubicBezTo>
                        <a:pt x="27392" y="125707"/>
                        <a:pt x="30677" y="142967"/>
                        <a:pt x="37245" y="161868"/>
                      </a:cubicBezTo>
                      <a:cubicBezTo>
                        <a:pt x="43814" y="180770"/>
                        <a:pt x="37245" y="187338"/>
                        <a:pt x="18344" y="211166"/>
                      </a:cubicBezTo>
                      <a:cubicBezTo>
                        <a:pt x="-558" y="234994"/>
                        <a:pt x="-3003" y="257179"/>
                        <a:pt x="2726" y="276081"/>
                      </a:cubicBezTo>
                      <a:cubicBezTo>
                        <a:pt x="7234" y="290895"/>
                        <a:pt x="164559" y="312242"/>
                        <a:pt x="245511" y="316050"/>
                      </a:cubicBezTo>
                      <a:cubicBezTo>
                        <a:pt x="270212" y="303682"/>
                        <a:pt x="292398" y="287016"/>
                        <a:pt x="311020" y="266997"/>
                      </a:cubicBezTo>
                      <a:cubicBezTo>
                        <a:pt x="310077" y="264656"/>
                        <a:pt x="309832" y="262036"/>
                        <a:pt x="310845" y="258821"/>
                      </a:cubicBezTo>
                      <a:close/>
                    </a:path>
                  </a:pathLst>
                </a:custGeom>
                <a:solidFill>
                  <a:srgbClr val="2B1710"/>
                </a:solidFill>
                <a:ln w="3494" cap="flat">
                  <a:noFill/>
                  <a:prstDash val="solid"/>
                  <a:miter/>
                </a:ln>
              </p:spPr>
              <p:txBody>
                <a:bodyPr rtlCol="0" anchor="ctr">
                  <a:noAutofit/>
                </a:bodyPr>
                <a:lstStyle/>
                <a:p>
                  <a:endParaRPr lang="en-US"/>
                </a:p>
              </p:txBody>
            </p:sp>
            <p:sp>
              <p:nvSpPr>
                <p:cNvPr id="372" name="任意多边形: 形状 371">
                  <a:extLst>
                    <a:ext uri="{FF2B5EF4-FFF2-40B4-BE49-F238E27FC236}">
                      <a16:creationId xmlns:a16="http://schemas.microsoft.com/office/drawing/2014/main" id="{76FC724C-3B88-FE26-4125-98B7E6300C9C}"/>
                    </a:ext>
                  </a:extLst>
                </p:cNvPr>
                <p:cNvSpPr/>
                <p:nvPr/>
              </p:nvSpPr>
              <p:spPr>
                <a:xfrm>
                  <a:off x="9396346" y="2690004"/>
                  <a:ext cx="103800" cy="151247"/>
                </a:xfrm>
                <a:custGeom>
                  <a:avLst/>
                  <a:gdLst>
                    <a:gd name="connsiteX0" fmla="*/ 0 w 103800"/>
                    <a:gd name="connsiteY0" fmla="*/ 104919 h 151247"/>
                    <a:gd name="connsiteX1" fmla="*/ 103801 w 103800"/>
                    <a:gd name="connsiteY1" fmla="*/ 151247 h 151247"/>
                    <a:gd name="connsiteX2" fmla="*/ 93005 w 103800"/>
                    <a:gd name="connsiteY2" fmla="*/ 64391 h 151247"/>
                    <a:gd name="connsiteX3" fmla="*/ 65893 w 103800"/>
                    <a:gd name="connsiteY3" fmla="*/ 0 h 151247"/>
                    <a:gd name="connsiteX4" fmla="*/ 0 w 103800"/>
                    <a:gd name="connsiteY4" fmla="*/ 104919 h 1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0" h="151247">
                      <a:moveTo>
                        <a:pt x="0" y="104919"/>
                      </a:moveTo>
                      <a:cubicBezTo>
                        <a:pt x="29592" y="128363"/>
                        <a:pt x="65020" y="144644"/>
                        <a:pt x="103801" y="151247"/>
                      </a:cubicBezTo>
                      <a:cubicBezTo>
                        <a:pt x="100587" y="120222"/>
                        <a:pt x="93005" y="64391"/>
                        <a:pt x="93005" y="64391"/>
                      </a:cubicBezTo>
                      <a:lnTo>
                        <a:pt x="65893" y="0"/>
                      </a:lnTo>
                      <a:cubicBezTo>
                        <a:pt x="20334" y="20648"/>
                        <a:pt x="5695" y="57892"/>
                        <a:pt x="0" y="104919"/>
                      </a:cubicBezTo>
                      <a:close/>
                    </a:path>
                  </a:pathLst>
                </a:custGeom>
                <a:solidFill>
                  <a:srgbClr val="E6EFFF"/>
                </a:solidFill>
                <a:ln w="3494" cap="flat">
                  <a:noFill/>
                  <a:prstDash val="solid"/>
                  <a:miter/>
                </a:ln>
              </p:spPr>
              <p:txBody>
                <a:bodyPr rtlCol="0" anchor="ctr">
                  <a:noAutofit/>
                </a:bodyPr>
                <a:lstStyle/>
                <a:p>
                  <a:endParaRPr lang="en-US"/>
                </a:p>
              </p:txBody>
            </p:sp>
            <p:sp>
              <p:nvSpPr>
                <p:cNvPr id="373" name="任意多边形: 形状 372">
                  <a:extLst>
                    <a:ext uri="{FF2B5EF4-FFF2-40B4-BE49-F238E27FC236}">
                      <a16:creationId xmlns:a16="http://schemas.microsoft.com/office/drawing/2014/main" id="{CF1AFCF2-8BF0-C042-516C-1F28B734DBAA}"/>
                    </a:ext>
                  </a:extLst>
                </p:cNvPr>
                <p:cNvSpPr/>
                <p:nvPr/>
              </p:nvSpPr>
              <p:spPr>
                <a:xfrm>
                  <a:off x="9413326" y="2684869"/>
                  <a:ext cx="249371" cy="159701"/>
                </a:xfrm>
                <a:custGeom>
                  <a:avLst/>
                  <a:gdLst>
                    <a:gd name="connsiteX0" fmla="*/ 183251 w 249371"/>
                    <a:gd name="connsiteY0" fmla="*/ 3040 h 159701"/>
                    <a:gd name="connsiteX1" fmla="*/ 71309 w 249371"/>
                    <a:gd name="connsiteY1" fmla="*/ 0 h 159701"/>
                    <a:gd name="connsiteX2" fmla="*/ 48110 w 249371"/>
                    <a:gd name="connsiteY2" fmla="*/ 5276 h 159701"/>
                    <a:gd name="connsiteX3" fmla="*/ 0 w 249371"/>
                    <a:gd name="connsiteY3" fmla="*/ 122283 h 159701"/>
                    <a:gd name="connsiteX4" fmla="*/ 125707 w 249371"/>
                    <a:gd name="connsiteY4" fmla="*/ 159702 h 159701"/>
                    <a:gd name="connsiteX5" fmla="*/ 245301 w 249371"/>
                    <a:gd name="connsiteY5" fmla="*/ 126196 h 159701"/>
                    <a:gd name="connsiteX6" fmla="*/ 248934 w 249371"/>
                    <a:gd name="connsiteY6" fmla="*/ 67710 h 159701"/>
                    <a:gd name="connsiteX7" fmla="*/ 183251 w 249371"/>
                    <a:gd name="connsiteY7" fmla="*/ 3040 h 15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71" h="159701">
                      <a:moveTo>
                        <a:pt x="183251" y="3040"/>
                      </a:moveTo>
                      <a:cubicBezTo>
                        <a:pt x="183251" y="3040"/>
                        <a:pt x="122074" y="7861"/>
                        <a:pt x="71309" y="0"/>
                      </a:cubicBezTo>
                      <a:lnTo>
                        <a:pt x="48110" y="5276"/>
                      </a:lnTo>
                      <a:cubicBezTo>
                        <a:pt x="44302" y="46468"/>
                        <a:pt x="15687" y="89966"/>
                        <a:pt x="0" y="122283"/>
                      </a:cubicBezTo>
                      <a:cubicBezTo>
                        <a:pt x="36126" y="145936"/>
                        <a:pt x="79310" y="159702"/>
                        <a:pt x="125707" y="159702"/>
                      </a:cubicBezTo>
                      <a:cubicBezTo>
                        <a:pt x="169520" y="159702"/>
                        <a:pt x="210432" y="147439"/>
                        <a:pt x="245301" y="126196"/>
                      </a:cubicBezTo>
                      <a:cubicBezTo>
                        <a:pt x="248550" y="101006"/>
                        <a:pt x="250227" y="79694"/>
                        <a:pt x="248934" y="67710"/>
                      </a:cubicBezTo>
                      <a:cubicBezTo>
                        <a:pt x="243798" y="20683"/>
                        <a:pt x="183251" y="3040"/>
                        <a:pt x="183251" y="3040"/>
                      </a:cubicBezTo>
                      <a:close/>
                    </a:path>
                  </a:pathLst>
                </a:custGeom>
                <a:solidFill>
                  <a:srgbClr val="FFFFFF"/>
                </a:solidFill>
                <a:ln w="3494" cap="flat">
                  <a:noFill/>
                  <a:prstDash val="solid"/>
                  <a:miter/>
                </a:ln>
              </p:spPr>
              <p:txBody>
                <a:bodyPr rtlCol="0" anchor="ctr">
                  <a:noAutofit/>
                </a:bodyPr>
                <a:lstStyle/>
                <a:p>
                  <a:endParaRPr lang="en-US"/>
                </a:p>
              </p:txBody>
            </p:sp>
            <p:grpSp>
              <p:nvGrpSpPr>
                <p:cNvPr id="374" name="图形 11">
                  <a:extLst>
                    <a:ext uri="{FF2B5EF4-FFF2-40B4-BE49-F238E27FC236}">
                      <a16:creationId xmlns:a16="http://schemas.microsoft.com/office/drawing/2014/main" id="{0D9E3B54-5164-8150-1980-14F723A22D2D}"/>
                    </a:ext>
                  </a:extLst>
                </p:cNvPr>
                <p:cNvGrpSpPr/>
                <p:nvPr/>
              </p:nvGrpSpPr>
              <p:grpSpPr>
                <a:xfrm>
                  <a:off x="9451002" y="2490301"/>
                  <a:ext cx="145545" cy="228493"/>
                  <a:chOff x="9451002" y="2490301"/>
                  <a:chExt cx="145545" cy="228493"/>
                </a:xfrm>
              </p:grpSpPr>
              <p:sp>
                <p:nvSpPr>
                  <p:cNvPr id="377" name="任意多边形: 形状 376">
                    <a:extLst>
                      <a:ext uri="{FF2B5EF4-FFF2-40B4-BE49-F238E27FC236}">
                        <a16:creationId xmlns:a16="http://schemas.microsoft.com/office/drawing/2014/main" id="{F83C1B91-4E73-8277-7134-AEF8C5665908}"/>
                      </a:ext>
                    </a:extLst>
                  </p:cNvPr>
                  <p:cNvSpPr/>
                  <p:nvPr/>
                </p:nvSpPr>
                <p:spPr>
                  <a:xfrm>
                    <a:off x="9451002" y="2490301"/>
                    <a:ext cx="145545" cy="142094"/>
                  </a:xfrm>
                  <a:custGeom>
                    <a:avLst/>
                    <a:gdLst>
                      <a:gd name="connsiteX0" fmla="*/ 95927 w 145545"/>
                      <a:gd name="connsiteY0" fmla="*/ 141322 h 142094"/>
                      <a:gd name="connsiteX1" fmla="*/ 142814 w 145545"/>
                      <a:gd name="connsiteY1" fmla="*/ 87238 h 142094"/>
                      <a:gd name="connsiteX2" fmla="*/ 40969 w 145545"/>
                      <a:gd name="connsiteY2" fmla="*/ 8208 h 142094"/>
                      <a:gd name="connsiteX3" fmla="*/ 18155 w 145545"/>
                      <a:gd name="connsiteY3" fmla="*/ 80879 h 142094"/>
                      <a:gd name="connsiteX4" fmla="*/ 95927 w 145545"/>
                      <a:gd name="connsiteY4" fmla="*/ 141322 h 14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45" h="142094">
                        <a:moveTo>
                          <a:pt x="95927" y="141322"/>
                        </a:moveTo>
                        <a:cubicBezTo>
                          <a:pt x="132263" y="147646"/>
                          <a:pt x="153400" y="113861"/>
                          <a:pt x="142814" y="87238"/>
                        </a:cubicBezTo>
                        <a:cubicBezTo>
                          <a:pt x="145784" y="32734"/>
                          <a:pt x="122515" y="-20930"/>
                          <a:pt x="40969" y="8208"/>
                        </a:cubicBezTo>
                        <a:cubicBezTo>
                          <a:pt x="406" y="13274"/>
                          <a:pt x="-15246" y="66939"/>
                          <a:pt x="18155" y="80879"/>
                        </a:cubicBezTo>
                        <a:cubicBezTo>
                          <a:pt x="62561" y="120184"/>
                          <a:pt x="95927" y="141322"/>
                          <a:pt x="95927" y="141322"/>
                        </a:cubicBezTo>
                        <a:close/>
                      </a:path>
                    </a:pathLst>
                  </a:custGeom>
                  <a:solidFill>
                    <a:srgbClr val="2B1710"/>
                  </a:solidFill>
                  <a:ln w="3494" cap="flat">
                    <a:noFill/>
                    <a:prstDash val="solid"/>
                    <a:miter/>
                  </a:ln>
                </p:spPr>
                <p:txBody>
                  <a:bodyPr rtlCol="0" anchor="ctr">
                    <a:noAutofit/>
                  </a:bodyPr>
                  <a:lstStyle/>
                  <a:p>
                    <a:endParaRPr lang="en-US"/>
                  </a:p>
                </p:txBody>
              </p:sp>
              <p:sp>
                <p:nvSpPr>
                  <p:cNvPr id="378" name="任意多边形: 形状 377">
                    <a:extLst>
                      <a:ext uri="{FF2B5EF4-FFF2-40B4-BE49-F238E27FC236}">
                        <a16:creationId xmlns:a16="http://schemas.microsoft.com/office/drawing/2014/main" id="{B7069DBF-F32B-6927-B626-032D8FDD7F9A}"/>
                      </a:ext>
                    </a:extLst>
                  </p:cNvPr>
                  <p:cNvSpPr/>
                  <p:nvPr/>
                </p:nvSpPr>
                <p:spPr>
                  <a:xfrm>
                    <a:off x="9467948" y="2509328"/>
                    <a:ext cx="127894" cy="209466"/>
                  </a:xfrm>
                  <a:custGeom>
                    <a:avLst/>
                    <a:gdLst>
                      <a:gd name="connsiteX0" fmla="*/ 46453 w 127894"/>
                      <a:gd name="connsiteY0" fmla="*/ 143223 h 209466"/>
                      <a:gd name="connsiteX1" fmla="*/ 15463 w 127894"/>
                      <a:gd name="connsiteY1" fmla="*/ 175925 h 209466"/>
                      <a:gd name="connsiteX2" fmla="*/ 127894 w 127894"/>
                      <a:gd name="connsiteY2" fmla="*/ 178371 h 209466"/>
                      <a:gd name="connsiteX3" fmla="*/ 102844 w 127894"/>
                      <a:gd name="connsiteY3" fmla="*/ 161251 h 209466"/>
                      <a:gd name="connsiteX4" fmla="*/ 95541 w 127894"/>
                      <a:gd name="connsiteY4" fmla="*/ 79810 h 209466"/>
                      <a:gd name="connsiteX5" fmla="*/ 74299 w 127894"/>
                      <a:gd name="connsiteY5" fmla="*/ 50323 h 209466"/>
                      <a:gd name="connsiteX6" fmla="*/ 22625 w 127894"/>
                      <a:gd name="connsiteY6" fmla="*/ 571 h 209466"/>
                      <a:gd name="connsiteX7" fmla="*/ 125 w 127894"/>
                      <a:gd name="connsiteY7" fmla="*/ 56332 h 209466"/>
                      <a:gd name="connsiteX8" fmla="*/ 1593 w 127894"/>
                      <a:gd name="connsiteY8" fmla="*/ 110416 h 209466"/>
                      <a:gd name="connsiteX9" fmla="*/ 46453 w 127894"/>
                      <a:gd name="connsiteY9" fmla="*/ 143223 h 20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94" h="209466">
                        <a:moveTo>
                          <a:pt x="46453" y="143223"/>
                        </a:moveTo>
                        <a:cubicBezTo>
                          <a:pt x="49004" y="158421"/>
                          <a:pt x="42156" y="175925"/>
                          <a:pt x="15463" y="175925"/>
                        </a:cubicBezTo>
                        <a:cubicBezTo>
                          <a:pt x="16092" y="244369"/>
                          <a:pt x="128209" y="188538"/>
                          <a:pt x="127894" y="178371"/>
                        </a:cubicBezTo>
                        <a:cubicBezTo>
                          <a:pt x="127894" y="177113"/>
                          <a:pt x="109516" y="172990"/>
                          <a:pt x="102844" y="161251"/>
                        </a:cubicBezTo>
                        <a:cubicBezTo>
                          <a:pt x="96205" y="149512"/>
                          <a:pt x="93026" y="119745"/>
                          <a:pt x="95541" y="79810"/>
                        </a:cubicBezTo>
                        <a:cubicBezTo>
                          <a:pt x="80029" y="83933"/>
                          <a:pt x="74613" y="71565"/>
                          <a:pt x="74299" y="50323"/>
                        </a:cubicBezTo>
                        <a:cubicBezTo>
                          <a:pt x="73985" y="29080"/>
                          <a:pt x="63853" y="-4810"/>
                          <a:pt x="22625" y="571"/>
                        </a:cubicBezTo>
                        <a:cubicBezTo>
                          <a:pt x="7113" y="19577"/>
                          <a:pt x="-1132" y="31631"/>
                          <a:pt x="125" y="56332"/>
                        </a:cubicBezTo>
                        <a:cubicBezTo>
                          <a:pt x="1383" y="81068"/>
                          <a:pt x="-1342" y="98572"/>
                          <a:pt x="1593" y="110416"/>
                        </a:cubicBezTo>
                        <a:cubicBezTo>
                          <a:pt x="4598" y="122155"/>
                          <a:pt x="17280" y="143852"/>
                          <a:pt x="46453" y="143223"/>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pic>
                <p:nvPicPr>
                  <p:cNvPr id="379" name="图片 378">
                    <a:extLst>
                      <a:ext uri="{FF2B5EF4-FFF2-40B4-BE49-F238E27FC236}">
                        <a16:creationId xmlns:a16="http://schemas.microsoft.com/office/drawing/2014/main" id="{75B3A610-B292-2CD7-47A0-3F8290FC6664}"/>
                      </a:ext>
                    </a:extLst>
                  </p:cNvPr>
                  <p:cNvPicPr>
                    <a:picLocks noChangeAspect="1"/>
                  </p:cNvPicPr>
                  <p:nvPr/>
                </p:nvPicPr>
                <p:blipFill>
                  <a:blip r:embed="rId4"/>
                  <a:stretch>
                    <a:fillRect/>
                  </a:stretch>
                </p:blipFill>
                <p:spPr>
                  <a:xfrm>
                    <a:off x="9478415" y="2590012"/>
                    <a:ext cx="17469" cy="17469"/>
                  </a:xfrm>
                  <a:custGeom>
                    <a:avLst/>
                    <a:gdLst>
                      <a:gd name="connsiteX0" fmla="*/ 1339 w 17469"/>
                      <a:gd name="connsiteY0" fmla="*/ 440 h 17469"/>
                      <a:gd name="connsiteX1" fmla="*/ 18808 w 17469"/>
                      <a:gd name="connsiteY1" fmla="*/ 440 h 17469"/>
                      <a:gd name="connsiteX2" fmla="*/ 18808 w 17469"/>
                      <a:gd name="connsiteY2" fmla="*/ 17909 h 17469"/>
                      <a:gd name="connsiteX3" fmla="*/ 1339 w 17469"/>
                      <a:gd name="connsiteY3" fmla="*/ 17909 h 17469"/>
                    </a:gdLst>
                    <a:ahLst/>
                    <a:cxnLst>
                      <a:cxn ang="0">
                        <a:pos x="connsiteX0" y="connsiteY0"/>
                      </a:cxn>
                      <a:cxn ang="0">
                        <a:pos x="connsiteX1" y="connsiteY1"/>
                      </a:cxn>
                      <a:cxn ang="0">
                        <a:pos x="connsiteX2" y="connsiteY2"/>
                      </a:cxn>
                      <a:cxn ang="0">
                        <a:pos x="connsiteX3" y="connsiteY3"/>
                      </a:cxn>
                    </a:cxnLst>
                    <a:rect l="l" t="t" r="r" b="b"/>
                    <a:pathLst>
                      <a:path w="17469" h="17469">
                        <a:moveTo>
                          <a:pt x="1339" y="440"/>
                        </a:moveTo>
                        <a:lnTo>
                          <a:pt x="18808" y="440"/>
                        </a:lnTo>
                        <a:lnTo>
                          <a:pt x="18808" y="17909"/>
                        </a:lnTo>
                        <a:lnTo>
                          <a:pt x="1339" y="17909"/>
                        </a:lnTo>
                        <a:close/>
                      </a:path>
                    </a:pathLst>
                  </a:custGeom>
                </p:spPr>
              </p:pic>
              <p:sp>
                <p:nvSpPr>
                  <p:cNvPr id="380" name="任意多边形: 形状 379">
                    <a:extLst>
                      <a:ext uri="{FF2B5EF4-FFF2-40B4-BE49-F238E27FC236}">
                        <a16:creationId xmlns:a16="http://schemas.microsoft.com/office/drawing/2014/main" id="{17A044D4-57A5-E280-ED5A-5B026FD76E40}"/>
                      </a:ext>
                    </a:extLst>
                  </p:cNvPr>
                  <p:cNvSpPr/>
                  <p:nvPr/>
                </p:nvSpPr>
                <p:spPr>
                  <a:xfrm>
                    <a:off x="9558843" y="2584911"/>
                    <a:ext cx="25295" cy="25295"/>
                  </a:xfrm>
                  <a:custGeom>
                    <a:avLst/>
                    <a:gdLst>
                      <a:gd name="connsiteX0" fmla="*/ 25295 w 25295"/>
                      <a:gd name="connsiteY0" fmla="*/ 12648 h 25295"/>
                      <a:gd name="connsiteX1" fmla="*/ 12648 w 25295"/>
                      <a:gd name="connsiteY1" fmla="*/ 25295 h 25295"/>
                      <a:gd name="connsiteX2" fmla="*/ 0 w 25295"/>
                      <a:gd name="connsiteY2" fmla="*/ 12648 h 25295"/>
                      <a:gd name="connsiteX3" fmla="*/ 12648 w 25295"/>
                      <a:gd name="connsiteY3" fmla="*/ 0 h 25295"/>
                      <a:gd name="connsiteX4" fmla="*/ 25295 w 25295"/>
                      <a:gd name="connsiteY4" fmla="*/ 12648 h 2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5" h="25295">
                        <a:moveTo>
                          <a:pt x="25295" y="12648"/>
                        </a:moveTo>
                        <a:cubicBezTo>
                          <a:pt x="25295" y="19635"/>
                          <a:pt x="19635" y="25295"/>
                          <a:pt x="12648" y="25295"/>
                        </a:cubicBezTo>
                        <a:cubicBezTo>
                          <a:pt x="5660" y="25295"/>
                          <a:pt x="0" y="19635"/>
                          <a:pt x="0" y="12648"/>
                        </a:cubicBezTo>
                        <a:cubicBezTo>
                          <a:pt x="0" y="5660"/>
                          <a:pt x="5660" y="0"/>
                          <a:pt x="12648" y="0"/>
                        </a:cubicBezTo>
                        <a:cubicBezTo>
                          <a:pt x="19635" y="0"/>
                          <a:pt x="25295" y="5660"/>
                          <a:pt x="25295" y="12648"/>
                        </a:cubicBezTo>
                        <a:close/>
                      </a:path>
                    </a:pathLst>
                  </a:custGeom>
                  <a:solidFill>
                    <a:srgbClr val="FF8762"/>
                  </a:solidFill>
                  <a:ln w="3494" cap="flat">
                    <a:noFill/>
                    <a:prstDash val="solid"/>
                    <a:miter/>
                  </a:ln>
                </p:spPr>
                <p:txBody>
                  <a:bodyPr rtlCol="0" anchor="ctr">
                    <a:noAutofit/>
                  </a:bodyPr>
                  <a:lstStyle/>
                  <a:p>
                    <a:endParaRPr lang="en-US"/>
                  </a:p>
                </p:txBody>
              </p:sp>
              <p:sp>
                <p:nvSpPr>
                  <p:cNvPr id="381" name="任意多边形: 形状 380">
                    <a:extLst>
                      <a:ext uri="{FF2B5EF4-FFF2-40B4-BE49-F238E27FC236}">
                        <a16:creationId xmlns:a16="http://schemas.microsoft.com/office/drawing/2014/main" id="{922D9CAB-57DC-6745-641F-91B2984E4D08}"/>
                      </a:ext>
                    </a:extLst>
                  </p:cNvPr>
                  <p:cNvSpPr/>
                  <p:nvPr/>
                </p:nvSpPr>
                <p:spPr>
                  <a:xfrm>
                    <a:off x="9564678" y="2590526"/>
                    <a:ext cx="13900" cy="13601"/>
                  </a:xfrm>
                  <a:custGeom>
                    <a:avLst/>
                    <a:gdLst>
                      <a:gd name="connsiteX0" fmla="*/ 4087 w 13900"/>
                      <a:gd name="connsiteY0" fmla="*/ 13601 h 13601"/>
                      <a:gd name="connsiteX1" fmla="*/ 3319 w 13900"/>
                      <a:gd name="connsiteY1" fmla="*/ 13112 h 13601"/>
                      <a:gd name="connsiteX2" fmla="*/ 3738 w 13900"/>
                      <a:gd name="connsiteY2" fmla="*/ 12029 h 13601"/>
                      <a:gd name="connsiteX3" fmla="*/ 5520 w 13900"/>
                      <a:gd name="connsiteY3" fmla="*/ 10072 h 13601"/>
                      <a:gd name="connsiteX4" fmla="*/ 4227 w 13900"/>
                      <a:gd name="connsiteY4" fmla="*/ 7731 h 13601"/>
                      <a:gd name="connsiteX5" fmla="*/ 1223 w 13900"/>
                      <a:gd name="connsiteY5" fmla="*/ 7592 h 13601"/>
                      <a:gd name="connsiteX6" fmla="*/ 384 w 13900"/>
                      <a:gd name="connsiteY6" fmla="*/ 7557 h 13601"/>
                      <a:gd name="connsiteX7" fmla="*/ 0 w 13900"/>
                      <a:gd name="connsiteY7" fmla="*/ 6823 h 13601"/>
                      <a:gd name="connsiteX8" fmla="*/ 5311 w 13900"/>
                      <a:gd name="connsiteY8" fmla="*/ 394 h 13601"/>
                      <a:gd name="connsiteX9" fmla="*/ 13730 w 13900"/>
                      <a:gd name="connsiteY9" fmla="*/ 2875 h 13601"/>
                      <a:gd name="connsiteX10" fmla="*/ 13556 w 13900"/>
                      <a:gd name="connsiteY10" fmla="*/ 4028 h 13601"/>
                      <a:gd name="connsiteX11" fmla="*/ 12403 w 13900"/>
                      <a:gd name="connsiteY11" fmla="*/ 3853 h 13601"/>
                      <a:gd name="connsiteX12" fmla="*/ 5799 w 13900"/>
                      <a:gd name="connsiteY12" fmla="*/ 1967 h 13601"/>
                      <a:gd name="connsiteX13" fmla="*/ 1851 w 13900"/>
                      <a:gd name="connsiteY13" fmla="*/ 5635 h 13601"/>
                      <a:gd name="connsiteX14" fmla="*/ 5101 w 13900"/>
                      <a:gd name="connsiteY14" fmla="*/ 6334 h 13601"/>
                      <a:gd name="connsiteX15" fmla="*/ 7127 w 13900"/>
                      <a:gd name="connsiteY15" fmla="*/ 10177 h 13601"/>
                      <a:gd name="connsiteX16" fmla="*/ 4367 w 13900"/>
                      <a:gd name="connsiteY16" fmla="*/ 13531 h 13601"/>
                      <a:gd name="connsiteX17" fmla="*/ 4087 w 13900"/>
                      <a:gd name="connsiteY17" fmla="*/ 13601 h 1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00" h="13601">
                        <a:moveTo>
                          <a:pt x="4087" y="13601"/>
                        </a:moveTo>
                        <a:cubicBezTo>
                          <a:pt x="3773" y="13601"/>
                          <a:pt x="3459" y="13426"/>
                          <a:pt x="3319" y="13112"/>
                        </a:cubicBezTo>
                        <a:cubicBezTo>
                          <a:pt x="3144" y="12693"/>
                          <a:pt x="3319" y="12204"/>
                          <a:pt x="3738" y="12029"/>
                        </a:cubicBezTo>
                        <a:cubicBezTo>
                          <a:pt x="4821" y="11575"/>
                          <a:pt x="5450" y="10876"/>
                          <a:pt x="5520" y="10072"/>
                        </a:cubicBezTo>
                        <a:cubicBezTo>
                          <a:pt x="5590" y="9234"/>
                          <a:pt x="5066" y="8290"/>
                          <a:pt x="4227" y="7731"/>
                        </a:cubicBezTo>
                        <a:cubicBezTo>
                          <a:pt x="3319" y="7137"/>
                          <a:pt x="2236" y="7068"/>
                          <a:pt x="1223" y="7592"/>
                        </a:cubicBezTo>
                        <a:cubicBezTo>
                          <a:pt x="978" y="7731"/>
                          <a:pt x="629" y="7731"/>
                          <a:pt x="384" y="7557"/>
                        </a:cubicBezTo>
                        <a:cubicBezTo>
                          <a:pt x="139" y="7382"/>
                          <a:pt x="0" y="7103"/>
                          <a:pt x="0" y="6823"/>
                        </a:cubicBezTo>
                        <a:cubicBezTo>
                          <a:pt x="139" y="3818"/>
                          <a:pt x="2166" y="1338"/>
                          <a:pt x="5311" y="394"/>
                        </a:cubicBezTo>
                        <a:cubicBezTo>
                          <a:pt x="8560" y="-619"/>
                          <a:pt x="11879" y="359"/>
                          <a:pt x="13730" y="2875"/>
                        </a:cubicBezTo>
                        <a:cubicBezTo>
                          <a:pt x="14010" y="3224"/>
                          <a:pt x="13940" y="3748"/>
                          <a:pt x="13556" y="4028"/>
                        </a:cubicBezTo>
                        <a:cubicBezTo>
                          <a:pt x="13206" y="4308"/>
                          <a:pt x="12683" y="4238"/>
                          <a:pt x="12403" y="3853"/>
                        </a:cubicBezTo>
                        <a:cubicBezTo>
                          <a:pt x="10656" y="1512"/>
                          <a:pt x="7756" y="1373"/>
                          <a:pt x="5799" y="1967"/>
                        </a:cubicBezTo>
                        <a:cubicBezTo>
                          <a:pt x="4192" y="2456"/>
                          <a:pt x="2480" y="3644"/>
                          <a:pt x="1851" y="5635"/>
                        </a:cubicBezTo>
                        <a:cubicBezTo>
                          <a:pt x="2970" y="5426"/>
                          <a:pt x="4122" y="5670"/>
                          <a:pt x="5101" y="6334"/>
                        </a:cubicBezTo>
                        <a:cubicBezTo>
                          <a:pt x="6463" y="7242"/>
                          <a:pt x="7232" y="8745"/>
                          <a:pt x="7127" y="10177"/>
                        </a:cubicBezTo>
                        <a:cubicBezTo>
                          <a:pt x="7058" y="11016"/>
                          <a:pt x="6603" y="12553"/>
                          <a:pt x="4367" y="13531"/>
                        </a:cubicBezTo>
                        <a:cubicBezTo>
                          <a:pt x="4297" y="13601"/>
                          <a:pt x="4192" y="13601"/>
                          <a:pt x="4087" y="13601"/>
                        </a:cubicBezTo>
                        <a:close/>
                      </a:path>
                    </a:pathLst>
                  </a:custGeom>
                  <a:solidFill>
                    <a:srgbClr val="E0B3A8"/>
                  </a:solidFill>
                  <a:ln w="3494" cap="flat">
                    <a:noFill/>
                    <a:prstDash val="solid"/>
                    <a:miter/>
                  </a:ln>
                </p:spPr>
                <p:txBody>
                  <a:bodyPr rtlCol="0" anchor="ctr">
                    <a:noAutofit/>
                  </a:bodyPr>
                  <a:lstStyle/>
                  <a:p>
                    <a:endParaRPr lang="en-US"/>
                  </a:p>
                </p:txBody>
              </p:sp>
              <p:sp>
                <p:nvSpPr>
                  <p:cNvPr id="382" name="任意多边形: 形状 381">
                    <a:extLst>
                      <a:ext uri="{FF2B5EF4-FFF2-40B4-BE49-F238E27FC236}">
                        <a16:creationId xmlns:a16="http://schemas.microsoft.com/office/drawing/2014/main" id="{87DBD73D-2259-BFED-2760-EECC49092213}"/>
                      </a:ext>
                    </a:extLst>
                  </p:cNvPr>
                  <p:cNvSpPr/>
                  <p:nvPr/>
                </p:nvSpPr>
                <p:spPr>
                  <a:xfrm>
                    <a:off x="9516159" y="2606515"/>
                    <a:ext cx="43858" cy="46000"/>
                  </a:xfrm>
                  <a:custGeom>
                    <a:avLst/>
                    <a:gdLst>
                      <a:gd name="connsiteX0" fmla="*/ 793 w 43858"/>
                      <a:gd name="connsiteY0" fmla="*/ 46001 h 46000"/>
                      <a:gd name="connsiteX1" fmla="*/ 1002 w 43858"/>
                      <a:gd name="connsiteY1" fmla="*/ 45966 h 46000"/>
                      <a:gd name="connsiteX2" fmla="*/ 43836 w 43858"/>
                      <a:gd name="connsiteY2" fmla="*/ 1000 h 46000"/>
                      <a:gd name="connsiteX3" fmla="*/ 43243 w 43858"/>
                      <a:gd name="connsiteY3" fmla="*/ 22 h 46000"/>
                      <a:gd name="connsiteX4" fmla="*/ 42264 w 43858"/>
                      <a:gd name="connsiteY4" fmla="*/ 616 h 46000"/>
                      <a:gd name="connsiteX5" fmla="*/ 583 w 43858"/>
                      <a:gd name="connsiteY5" fmla="*/ 44393 h 46000"/>
                      <a:gd name="connsiteX6" fmla="*/ 24 w 43858"/>
                      <a:gd name="connsiteY6" fmla="*/ 45407 h 46000"/>
                      <a:gd name="connsiteX7" fmla="*/ 793 w 43858"/>
                      <a:gd name="connsiteY7" fmla="*/ 46001 h 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58" h="46000">
                        <a:moveTo>
                          <a:pt x="793" y="46001"/>
                        </a:moveTo>
                        <a:cubicBezTo>
                          <a:pt x="863" y="46001"/>
                          <a:pt x="933" y="46001"/>
                          <a:pt x="1002" y="45966"/>
                        </a:cubicBezTo>
                        <a:cubicBezTo>
                          <a:pt x="21965" y="39991"/>
                          <a:pt x="38805" y="22347"/>
                          <a:pt x="43836" y="1000"/>
                        </a:cubicBezTo>
                        <a:cubicBezTo>
                          <a:pt x="43941" y="581"/>
                          <a:pt x="43662" y="127"/>
                          <a:pt x="43243" y="22"/>
                        </a:cubicBezTo>
                        <a:cubicBezTo>
                          <a:pt x="42823" y="-83"/>
                          <a:pt x="42369" y="197"/>
                          <a:pt x="42264" y="616"/>
                        </a:cubicBezTo>
                        <a:cubicBezTo>
                          <a:pt x="37373" y="21404"/>
                          <a:pt x="20987" y="38594"/>
                          <a:pt x="583" y="44393"/>
                        </a:cubicBezTo>
                        <a:cubicBezTo>
                          <a:pt x="164" y="44498"/>
                          <a:pt x="-81" y="44952"/>
                          <a:pt x="24" y="45407"/>
                        </a:cubicBezTo>
                        <a:cubicBezTo>
                          <a:pt x="94" y="45756"/>
                          <a:pt x="409" y="46001"/>
                          <a:pt x="793" y="46001"/>
                        </a:cubicBezTo>
                        <a:close/>
                      </a:path>
                    </a:pathLst>
                  </a:custGeom>
                  <a:solidFill>
                    <a:srgbClr val="E0B3A8"/>
                  </a:solidFill>
                  <a:ln w="3494" cap="flat">
                    <a:noFill/>
                    <a:prstDash val="solid"/>
                    <a:miter/>
                  </a:ln>
                </p:spPr>
                <p:txBody>
                  <a:bodyPr rtlCol="0" anchor="ctr">
                    <a:noAutofit/>
                  </a:bodyPr>
                  <a:lstStyle/>
                  <a:p>
                    <a:endParaRPr lang="en-US"/>
                  </a:p>
                </p:txBody>
              </p:sp>
              <p:sp>
                <p:nvSpPr>
                  <p:cNvPr id="383" name="任意多边形: 形状 382">
                    <a:extLst>
                      <a:ext uri="{FF2B5EF4-FFF2-40B4-BE49-F238E27FC236}">
                        <a16:creationId xmlns:a16="http://schemas.microsoft.com/office/drawing/2014/main" id="{BCE19C66-59DB-2252-4C45-018A5B1287D6}"/>
                      </a:ext>
                    </a:extLst>
                  </p:cNvPr>
                  <p:cNvSpPr/>
                  <p:nvPr/>
                </p:nvSpPr>
                <p:spPr>
                  <a:xfrm>
                    <a:off x="9508960" y="2548307"/>
                    <a:ext cx="29243" cy="13125"/>
                  </a:xfrm>
                  <a:custGeom>
                    <a:avLst/>
                    <a:gdLst>
                      <a:gd name="connsiteX0" fmla="*/ 28466 w 29243"/>
                      <a:gd name="connsiteY0" fmla="*/ 13125 h 13125"/>
                      <a:gd name="connsiteX1" fmla="*/ 29164 w 29243"/>
                      <a:gd name="connsiteY1" fmla="*/ 12706 h 13125"/>
                      <a:gd name="connsiteX2" fmla="*/ 28850 w 29243"/>
                      <a:gd name="connsiteY2" fmla="*/ 11588 h 13125"/>
                      <a:gd name="connsiteX3" fmla="*/ 550 w 29243"/>
                      <a:gd name="connsiteY3" fmla="*/ 6662 h 13125"/>
                      <a:gd name="connsiteX4" fmla="*/ 26 w 29243"/>
                      <a:gd name="connsiteY4" fmla="*/ 7675 h 13125"/>
                      <a:gd name="connsiteX5" fmla="*/ 1039 w 29243"/>
                      <a:gd name="connsiteY5" fmla="*/ 8199 h 13125"/>
                      <a:gd name="connsiteX6" fmla="*/ 28082 w 29243"/>
                      <a:gd name="connsiteY6" fmla="*/ 12986 h 13125"/>
                      <a:gd name="connsiteX7" fmla="*/ 28466 w 29243"/>
                      <a:gd name="connsiteY7" fmla="*/ 13125 h 1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3" h="13125">
                        <a:moveTo>
                          <a:pt x="28466" y="13125"/>
                        </a:moveTo>
                        <a:cubicBezTo>
                          <a:pt x="28745" y="13125"/>
                          <a:pt x="29025" y="12986"/>
                          <a:pt x="29164" y="12706"/>
                        </a:cubicBezTo>
                        <a:cubicBezTo>
                          <a:pt x="29374" y="12322"/>
                          <a:pt x="29130" y="11972"/>
                          <a:pt x="28850" y="11588"/>
                        </a:cubicBezTo>
                        <a:cubicBezTo>
                          <a:pt x="21758" y="1666"/>
                          <a:pt x="6874" y="-6091"/>
                          <a:pt x="550" y="6662"/>
                        </a:cubicBezTo>
                        <a:cubicBezTo>
                          <a:pt x="340" y="7046"/>
                          <a:pt x="-113" y="7256"/>
                          <a:pt x="26" y="7675"/>
                        </a:cubicBezTo>
                        <a:cubicBezTo>
                          <a:pt x="166" y="8094"/>
                          <a:pt x="620" y="8339"/>
                          <a:pt x="1039" y="8199"/>
                        </a:cubicBezTo>
                        <a:cubicBezTo>
                          <a:pt x="5302" y="6906"/>
                          <a:pt x="17565" y="6976"/>
                          <a:pt x="28082" y="12986"/>
                        </a:cubicBezTo>
                        <a:cubicBezTo>
                          <a:pt x="28186" y="13090"/>
                          <a:pt x="28326" y="13125"/>
                          <a:pt x="28466" y="13125"/>
                        </a:cubicBezTo>
                        <a:close/>
                      </a:path>
                    </a:pathLst>
                  </a:custGeom>
                  <a:solidFill>
                    <a:srgbClr val="2B1710"/>
                  </a:solidFill>
                  <a:ln w="3494" cap="flat">
                    <a:noFill/>
                    <a:prstDash val="solid"/>
                    <a:miter/>
                  </a:ln>
                </p:spPr>
                <p:txBody>
                  <a:bodyPr rtlCol="0" anchor="ctr">
                    <a:noAutofit/>
                  </a:bodyPr>
                  <a:lstStyle/>
                  <a:p>
                    <a:endParaRPr lang="en-US"/>
                  </a:p>
                </p:txBody>
              </p:sp>
              <p:sp>
                <p:nvSpPr>
                  <p:cNvPr id="384" name="任意多边形: 形状 383">
                    <a:extLst>
                      <a:ext uri="{FF2B5EF4-FFF2-40B4-BE49-F238E27FC236}">
                        <a16:creationId xmlns:a16="http://schemas.microsoft.com/office/drawing/2014/main" id="{5A3DEDAB-43D4-B734-DBC9-01A7AA99794A}"/>
                      </a:ext>
                    </a:extLst>
                  </p:cNvPr>
                  <p:cNvSpPr/>
                  <p:nvPr/>
                </p:nvSpPr>
                <p:spPr>
                  <a:xfrm>
                    <a:off x="9470489" y="2552452"/>
                    <a:ext cx="16212" cy="9854"/>
                  </a:xfrm>
                  <a:custGeom>
                    <a:avLst/>
                    <a:gdLst>
                      <a:gd name="connsiteX0" fmla="*/ 799 w 16212"/>
                      <a:gd name="connsiteY0" fmla="*/ 9854 h 9854"/>
                      <a:gd name="connsiteX1" fmla="*/ 1463 w 16212"/>
                      <a:gd name="connsiteY1" fmla="*/ 9540 h 9854"/>
                      <a:gd name="connsiteX2" fmla="*/ 15298 w 16212"/>
                      <a:gd name="connsiteY2" fmla="*/ 6465 h 9854"/>
                      <a:gd name="connsiteX3" fmla="*/ 16206 w 16212"/>
                      <a:gd name="connsiteY3" fmla="*/ 5766 h 9854"/>
                      <a:gd name="connsiteX4" fmla="*/ 15508 w 16212"/>
                      <a:gd name="connsiteY4" fmla="*/ 4858 h 9854"/>
                      <a:gd name="connsiteX5" fmla="*/ 170 w 16212"/>
                      <a:gd name="connsiteY5" fmla="*/ 8562 h 9854"/>
                      <a:gd name="connsiteX6" fmla="*/ 345 w 16212"/>
                      <a:gd name="connsiteY6" fmla="*/ 9679 h 9854"/>
                      <a:gd name="connsiteX7" fmla="*/ 799 w 16212"/>
                      <a:gd name="connsiteY7" fmla="*/ 9854 h 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2" h="9854">
                        <a:moveTo>
                          <a:pt x="799" y="9854"/>
                        </a:moveTo>
                        <a:cubicBezTo>
                          <a:pt x="1043" y="9854"/>
                          <a:pt x="1288" y="9749"/>
                          <a:pt x="1463" y="9540"/>
                        </a:cubicBezTo>
                        <a:cubicBezTo>
                          <a:pt x="1603" y="9365"/>
                          <a:pt x="4852" y="5173"/>
                          <a:pt x="15298" y="6465"/>
                        </a:cubicBezTo>
                        <a:cubicBezTo>
                          <a:pt x="15752" y="6535"/>
                          <a:pt x="16137" y="6221"/>
                          <a:pt x="16206" y="5766"/>
                        </a:cubicBezTo>
                        <a:cubicBezTo>
                          <a:pt x="16276" y="5312"/>
                          <a:pt x="15682" y="5277"/>
                          <a:pt x="15508" y="4858"/>
                        </a:cubicBezTo>
                        <a:cubicBezTo>
                          <a:pt x="9778" y="-7720"/>
                          <a:pt x="589" y="8037"/>
                          <a:pt x="170" y="8562"/>
                        </a:cubicBezTo>
                        <a:cubicBezTo>
                          <a:pt x="-109" y="8911"/>
                          <a:pt x="-40" y="9435"/>
                          <a:pt x="345" y="9679"/>
                        </a:cubicBezTo>
                        <a:cubicBezTo>
                          <a:pt x="484" y="9784"/>
                          <a:pt x="659" y="9854"/>
                          <a:pt x="799" y="9854"/>
                        </a:cubicBezTo>
                        <a:close/>
                      </a:path>
                    </a:pathLst>
                  </a:custGeom>
                  <a:solidFill>
                    <a:srgbClr val="2B1710"/>
                  </a:solidFill>
                  <a:ln w="3494" cap="flat">
                    <a:noFill/>
                    <a:prstDash val="solid"/>
                    <a:miter/>
                  </a:ln>
                </p:spPr>
                <p:txBody>
                  <a:bodyPr rtlCol="0" anchor="ctr">
                    <a:noAutofit/>
                  </a:bodyPr>
                  <a:lstStyle/>
                  <a:p>
                    <a:endParaRPr lang="en-US"/>
                  </a:p>
                </p:txBody>
              </p:sp>
              <p:sp>
                <p:nvSpPr>
                  <p:cNvPr id="385" name="任意多边形: 形状 384">
                    <a:extLst>
                      <a:ext uri="{FF2B5EF4-FFF2-40B4-BE49-F238E27FC236}">
                        <a16:creationId xmlns:a16="http://schemas.microsoft.com/office/drawing/2014/main" id="{770E2231-B773-4096-2F99-3B61D380565C}"/>
                      </a:ext>
                    </a:extLst>
                  </p:cNvPr>
                  <p:cNvSpPr/>
                  <p:nvPr/>
                </p:nvSpPr>
                <p:spPr>
                  <a:xfrm>
                    <a:off x="9478905" y="2563811"/>
                    <a:ext cx="15324" cy="41573"/>
                  </a:xfrm>
                  <a:custGeom>
                    <a:avLst/>
                    <a:gdLst>
                      <a:gd name="connsiteX0" fmla="*/ 11215 w 15324"/>
                      <a:gd name="connsiteY0" fmla="*/ 41574 h 41573"/>
                      <a:gd name="connsiteX1" fmla="*/ 11844 w 15324"/>
                      <a:gd name="connsiteY1" fmla="*/ 41259 h 41573"/>
                      <a:gd name="connsiteX2" fmla="*/ 11704 w 15324"/>
                      <a:gd name="connsiteY2" fmla="*/ 40106 h 41573"/>
                      <a:gd name="connsiteX3" fmla="*/ 1817 w 15324"/>
                      <a:gd name="connsiteY3" fmla="*/ 31267 h 41573"/>
                      <a:gd name="connsiteX4" fmla="*/ 5276 w 15324"/>
                      <a:gd name="connsiteY4" fmla="*/ 31057 h 41573"/>
                      <a:gd name="connsiteX5" fmla="*/ 13486 w 15324"/>
                      <a:gd name="connsiteY5" fmla="*/ 29835 h 41573"/>
                      <a:gd name="connsiteX6" fmla="*/ 9818 w 15324"/>
                      <a:gd name="connsiteY6" fmla="*/ 487 h 41573"/>
                      <a:gd name="connsiteX7" fmla="*/ 8735 w 15324"/>
                      <a:gd name="connsiteY7" fmla="*/ 67 h 41573"/>
                      <a:gd name="connsiteX8" fmla="*/ 8315 w 15324"/>
                      <a:gd name="connsiteY8" fmla="*/ 1150 h 41573"/>
                      <a:gd name="connsiteX9" fmla="*/ 12683 w 15324"/>
                      <a:gd name="connsiteY9" fmla="*/ 28437 h 41573"/>
                      <a:gd name="connsiteX10" fmla="*/ 5241 w 15324"/>
                      <a:gd name="connsiteY10" fmla="*/ 29450 h 41573"/>
                      <a:gd name="connsiteX11" fmla="*/ 0 w 15324"/>
                      <a:gd name="connsiteY11" fmla="*/ 31057 h 41573"/>
                      <a:gd name="connsiteX12" fmla="*/ 10656 w 15324"/>
                      <a:gd name="connsiteY12" fmla="*/ 41399 h 41573"/>
                      <a:gd name="connsiteX13" fmla="*/ 11215 w 15324"/>
                      <a:gd name="connsiteY13" fmla="*/ 41574 h 4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24" h="41573">
                        <a:moveTo>
                          <a:pt x="11215" y="41574"/>
                        </a:moveTo>
                        <a:cubicBezTo>
                          <a:pt x="11460" y="41574"/>
                          <a:pt x="11704" y="41469"/>
                          <a:pt x="11844" y="41259"/>
                        </a:cubicBezTo>
                        <a:cubicBezTo>
                          <a:pt x="12123" y="40910"/>
                          <a:pt x="12053" y="40386"/>
                          <a:pt x="11704" y="40106"/>
                        </a:cubicBezTo>
                        <a:cubicBezTo>
                          <a:pt x="7512" y="36752"/>
                          <a:pt x="2830" y="32665"/>
                          <a:pt x="1817" y="31267"/>
                        </a:cubicBezTo>
                        <a:cubicBezTo>
                          <a:pt x="2550" y="31127"/>
                          <a:pt x="4088" y="31092"/>
                          <a:pt x="5276" y="31057"/>
                        </a:cubicBezTo>
                        <a:cubicBezTo>
                          <a:pt x="8210" y="30987"/>
                          <a:pt x="11530" y="30952"/>
                          <a:pt x="13486" y="29835"/>
                        </a:cubicBezTo>
                        <a:cubicBezTo>
                          <a:pt x="17818" y="27389"/>
                          <a:pt x="13626" y="9081"/>
                          <a:pt x="9818" y="487"/>
                        </a:cubicBezTo>
                        <a:cubicBezTo>
                          <a:pt x="9643" y="67"/>
                          <a:pt x="9154" y="-107"/>
                          <a:pt x="8735" y="67"/>
                        </a:cubicBezTo>
                        <a:cubicBezTo>
                          <a:pt x="8315" y="242"/>
                          <a:pt x="8140" y="731"/>
                          <a:pt x="8315" y="1150"/>
                        </a:cubicBezTo>
                        <a:cubicBezTo>
                          <a:pt x="12752" y="11143"/>
                          <a:pt x="15303" y="26970"/>
                          <a:pt x="12683" y="28437"/>
                        </a:cubicBezTo>
                        <a:cubicBezTo>
                          <a:pt x="11076" y="29345"/>
                          <a:pt x="7826" y="29415"/>
                          <a:pt x="5241" y="29450"/>
                        </a:cubicBezTo>
                        <a:cubicBezTo>
                          <a:pt x="1992" y="29520"/>
                          <a:pt x="0" y="29555"/>
                          <a:pt x="0" y="31057"/>
                        </a:cubicBezTo>
                        <a:cubicBezTo>
                          <a:pt x="0" y="32595"/>
                          <a:pt x="5800" y="37556"/>
                          <a:pt x="10656" y="41399"/>
                        </a:cubicBezTo>
                        <a:cubicBezTo>
                          <a:pt x="10831" y="41539"/>
                          <a:pt x="11041" y="41574"/>
                          <a:pt x="11215" y="41574"/>
                        </a:cubicBezTo>
                        <a:close/>
                      </a:path>
                    </a:pathLst>
                  </a:custGeom>
                  <a:solidFill>
                    <a:srgbClr val="2B1710"/>
                  </a:solidFill>
                  <a:ln w="3494" cap="flat">
                    <a:noFill/>
                    <a:prstDash val="solid"/>
                    <a:miter/>
                  </a:ln>
                </p:spPr>
                <p:txBody>
                  <a:bodyPr rtlCol="0" anchor="ctr">
                    <a:noAutofit/>
                  </a:bodyPr>
                  <a:lstStyle/>
                  <a:p>
                    <a:endParaRPr lang="en-US"/>
                  </a:p>
                </p:txBody>
              </p:sp>
              <p:sp>
                <p:nvSpPr>
                  <p:cNvPr id="386" name="任意多边形: 形状 385">
                    <a:extLst>
                      <a:ext uri="{FF2B5EF4-FFF2-40B4-BE49-F238E27FC236}">
                        <a16:creationId xmlns:a16="http://schemas.microsoft.com/office/drawing/2014/main" id="{DBB37268-824F-793A-B406-D722842A0248}"/>
                      </a:ext>
                    </a:extLst>
                  </p:cNvPr>
                  <p:cNvSpPr/>
                  <p:nvPr/>
                </p:nvSpPr>
                <p:spPr>
                  <a:xfrm>
                    <a:off x="9514716" y="2569538"/>
                    <a:ext cx="9852" cy="17399"/>
                  </a:xfrm>
                  <a:custGeom>
                    <a:avLst/>
                    <a:gdLst>
                      <a:gd name="connsiteX0" fmla="*/ 0 w 9852"/>
                      <a:gd name="connsiteY0" fmla="*/ 8700 h 17399"/>
                      <a:gd name="connsiteX1" fmla="*/ 4926 w 9852"/>
                      <a:gd name="connsiteY1" fmla="*/ 17399 h 17399"/>
                      <a:gd name="connsiteX2" fmla="*/ 9853 w 9852"/>
                      <a:gd name="connsiteY2" fmla="*/ 8700 h 17399"/>
                      <a:gd name="connsiteX3" fmla="*/ 4926 w 9852"/>
                      <a:gd name="connsiteY3" fmla="*/ 0 h 17399"/>
                      <a:gd name="connsiteX4" fmla="*/ 0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0" y="8700"/>
                        </a:moveTo>
                        <a:cubicBezTo>
                          <a:pt x="0" y="13521"/>
                          <a:pt x="2201" y="17399"/>
                          <a:pt x="4926" y="17399"/>
                        </a:cubicBezTo>
                        <a:cubicBezTo>
                          <a:pt x="7652" y="17399"/>
                          <a:pt x="9853" y="13486"/>
                          <a:pt x="9853" y="8700"/>
                        </a:cubicBezTo>
                        <a:cubicBezTo>
                          <a:pt x="9853" y="3878"/>
                          <a:pt x="7652" y="0"/>
                          <a:pt x="4926" y="0"/>
                        </a:cubicBezTo>
                        <a:cubicBezTo>
                          <a:pt x="2201" y="0"/>
                          <a:pt x="0" y="3878"/>
                          <a:pt x="0" y="8700"/>
                        </a:cubicBezTo>
                        <a:close/>
                      </a:path>
                    </a:pathLst>
                  </a:custGeom>
                  <a:solidFill>
                    <a:srgbClr val="2B1710"/>
                  </a:solidFill>
                  <a:ln w="3494" cap="flat">
                    <a:noFill/>
                    <a:prstDash val="solid"/>
                    <a:miter/>
                  </a:ln>
                </p:spPr>
                <p:txBody>
                  <a:bodyPr rtlCol="0" anchor="ctr">
                    <a:noAutofit/>
                  </a:bodyPr>
                  <a:lstStyle/>
                  <a:p>
                    <a:endParaRPr lang="en-US"/>
                  </a:p>
                </p:txBody>
              </p:sp>
              <p:sp>
                <p:nvSpPr>
                  <p:cNvPr id="387" name="任意多边形: 形状 386">
                    <a:extLst>
                      <a:ext uri="{FF2B5EF4-FFF2-40B4-BE49-F238E27FC236}">
                        <a16:creationId xmlns:a16="http://schemas.microsoft.com/office/drawing/2014/main" id="{7EFB1469-33E9-9A86-44D4-F96CB249A034}"/>
                      </a:ext>
                    </a:extLst>
                  </p:cNvPr>
                  <p:cNvSpPr/>
                  <p:nvPr/>
                </p:nvSpPr>
                <p:spPr>
                  <a:xfrm>
                    <a:off x="9519917" y="2582529"/>
                    <a:ext cx="7486" cy="7377"/>
                  </a:xfrm>
                  <a:custGeom>
                    <a:avLst/>
                    <a:gdLst>
                      <a:gd name="connsiteX0" fmla="*/ 843 w 7486"/>
                      <a:gd name="connsiteY0" fmla="*/ 7377 h 7377"/>
                      <a:gd name="connsiteX1" fmla="*/ 7481 w 7486"/>
                      <a:gd name="connsiteY1" fmla="*/ 495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5"/>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494" y="7342"/>
                          <a:pt x="634" y="7377"/>
                          <a:pt x="843" y="7377"/>
                        </a:cubicBezTo>
                        <a:close/>
                      </a:path>
                    </a:pathLst>
                  </a:custGeom>
                  <a:solidFill>
                    <a:srgbClr val="E0B3A8"/>
                  </a:solidFill>
                  <a:ln w="3494" cap="flat">
                    <a:noFill/>
                    <a:prstDash val="solid"/>
                    <a:miter/>
                  </a:ln>
                </p:spPr>
                <p:txBody>
                  <a:bodyPr rtlCol="0" anchor="ctr">
                    <a:noAutofit/>
                  </a:bodyPr>
                  <a:lstStyle/>
                  <a:p>
                    <a:endParaRPr lang="en-US"/>
                  </a:p>
                </p:txBody>
              </p:sp>
              <p:sp>
                <p:nvSpPr>
                  <p:cNvPr id="388" name="任意多边形: 形状 387">
                    <a:extLst>
                      <a:ext uri="{FF2B5EF4-FFF2-40B4-BE49-F238E27FC236}">
                        <a16:creationId xmlns:a16="http://schemas.microsoft.com/office/drawing/2014/main" id="{0316515C-2D64-1365-23F0-DBF2FD744326}"/>
                      </a:ext>
                    </a:extLst>
                  </p:cNvPr>
                  <p:cNvSpPr/>
                  <p:nvPr/>
                </p:nvSpPr>
                <p:spPr>
                  <a:xfrm>
                    <a:off x="9477507" y="2570586"/>
                    <a:ext cx="9852" cy="17399"/>
                  </a:xfrm>
                  <a:custGeom>
                    <a:avLst/>
                    <a:gdLst>
                      <a:gd name="connsiteX0" fmla="*/ 9853 w 9852"/>
                      <a:gd name="connsiteY0" fmla="*/ 8700 h 17399"/>
                      <a:gd name="connsiteX1" fmla="*/ 4926 w 9852"/>
                      <a:gd name="connsiteY1" fmla="*/ 17399 h 17399"/>
                      <a:gd name="connsiteX2" fmla="*/ 0 w 9852"/>
                      <a:gd name="connsiteY2" fmla="*/ 8700 h 17399"/>
                      <a:gd name="connsiteX3" fmla="*/ 4926 w 9852"/>
                      <a:gd name="connsiteY3" fmla="*/ 0 h 17399"/>
                      <a:gd name="connsiteX4" fmla="*/ 9853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9853" y="8700"/>
                        </a:moveTo>
                        <a:cubicBezTo>
                          <a:pt x="9853" y="13504"/>
                          <a:pt x="7647" y="17399"/>
                          <a:pt x="4926" y="17399"/>
                        </a:cubicBezTo>
                        <a:cubicBezTo>
                          <a:pt x="2206" y="17399"/>
                          <a:pt x="0" y="13504"/>
                          <a:pt x="0" y="8700"/>
                        </a:cubicBezTo>
                        <a:cubicBezTo>
                          <a:pt x="0" y="3895"/>
                          <a:pt x="2205" y="0"/>
                          <a:pt x="4926" y="0"/>
                        </a:cubicBezTo>
                        <a:cubicBezTo>
                          <a:pt x="7647" y="0"/>
                          <a:pt x="9853" y="3895"/>
                          <a:pt x="9853" y="8700"/>
                        </a:cubicBezTo>
                        <a:close/>
                      </a:path>
                    </a:pathLst>
                  </a:custGeom>
                  <a:solidFill>
                    <a:srgbClr val="2B1710"/>
                  </a:solidFill>
                  <a:ln w="3494" cap="flat">
                    <a:noFill/>
                    <a:prstDash val="solid"/>
                    <a:miter/>
                  </a:ln>
                </p:spPr>
                <p:txBody>
                  <a:bodyPr rtlCol="0" anchor="ctr">
                    <a:noAutofit/>
                  </a:bodyPr>
                  <a:lstStyle/>
                  <a:p>
                    <a:endParaRPr lang="en-US"/>
                  </a:p>
                </p:txBody>
              </p:sp>
              <p:sp>
                <p:nvSpPr>
                  <p:cNvPr id="389" name="任意多边形: 形状 388">
                    <a:extLst>
                      <a:ext uri="{FF2B5EF4-FFF2-40B4-BE49-F238E27FC236}">
                        <a16:creationId xmlns:a16="http://schemas.microsoft.com/office/drawing/2014/main" id="{4108F52F-3852-B0BD-FC87-6AA990D12E90}"/>
                      </a:ext>
                    </a:extLst>
                  </p:cNvPr>
                  <p:cNvSpPr/>
                  <p:nvPr/>
                </p:nvSpPr>
                <p:spPr>
                  <a:xfrm>
                    <a:off x="9482708" y="2583578"/>
                    <a:ext cx="7486" cy="7377"/>
                  </a:xfrm>
                  <a:custGeom>
                    <a:avLst/>
                    <a:gdLst>
                      <a:gd name="connsiteX0" fmla="*/ 843 w 7486"/>
                      <a:gd name="connsiteY0" fmla="*/ 7377 h 7377"/>
                      <a:gd name="connsiteX1" fmla="*/ 7481 w 7486"/>
                      <a:gd name="connsiteY1" fmla="*/ 494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4"/>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529" y="7377"/>
                          <a:pt x="669" y="7377"/>
                          <a:pt x="843" y="7377"/>
                        </a:cubicBezTo>
                        <a:close/>
                      </a:path>
                    </a:pathLst>
                  </a:custGeom>
                  <a:solidFill>
                    <a:srgbClr val="E0B3A8"/>
                  </a:solidFill>
                  <a:ln w="3494" cap="flat">
                    <a:noFill/>
                    <a:prstDash val="solid"/>
                    <a:miter/>
                  </a:ln>
                </p:spPr>
                <p:txBody>
                  <a:bodyPr rtlCol="0" anchor="ctr">
                    <a:noAutofit/>
                  </a:bodyPr>
                  <a:lstStyle/>
                  <a:p>
                    <a:endParaRPr lang="en-US"/>
                  </a:p>
                </p:txBody>
              </p:sp>
              <p:sp>
                <p:nvSpPr>
                  <p:cNvPr id="390" name="任意多边形: 形状 389">
                    <a:extLst>
                      <a:ext uri="{FF2B5EF4-FFF2-40B4-BE49-F238E27FC236}">
                        <a16:creationId xmlns:a16="http://schemas.microsoft.com/office/drawing/2014/main" id="{15D74540-452B-2104-8C87-422CAFC91128}"/>
                      </a:ext>
                    </a:extLst>
                  </p:cNvPr>
                  <p:cNvSpPr/>
                  <p:nvPr/>
                </p:nvSpPr>
                <p:spPr>
                  <a:xfrm>
                    <a:off x="9522066" y="2593443"/>
                    <a:ext cx="7101" cy="9447"/>
                  </a:xfrm>
                  <a:custGeom>
                    <a:avLst/>
                    <a:gdLst>
                      <a:gd name="connsiteX0" fmla="*/ 4180 w 7101"/>
                      <a:gd name="connsiteY0" fmla="*/ 4255 h 9447"/>
                      <a:gd name="connsiteX1" fmla="*/ 7045 w 7101"/>
                      <a:gd name="connsiteY1" fmla="*/ 9426 h 9447"/>
                      <a:gd name="connsiteX2" fmla="*/ 2922 w 7101"/>
                      <a:gd name="connsiteY2" fmla="*/ 5198 h 9447"/>
                      <a:gd name="connsiteX3" fmla="*/ 57 w 7101"/>
                      <a:gd name="connsiteY3" fmla="*/ 27 h 9447"/>
                      <a:gd name="connsiteX4" fmla="*/ 4180 w 7101"/>
                      <a:gd name="connsiteY4" fmla="*/ 4255 h 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7">
                        <a:moveTo>
                          <a:pt x="4180" y="4255"/>
                        </a:moveTo>
                        <a:cubicBezTo>
                          <a:pt x="6101" y="6840"/>
                          <a:pt x="7394" y="9181"/>
                          <a:pt x="7045" y="9426"/>
                        </a:cubicBezTo>
                        <a:cubicBezTo>
                          <a:pt x="6695" y="9670"/>
                          <a:pt x="4844" y="7784"/>
                          <a:pt x="2922" y="5198"/>
                        </a:cubicBezTo>
                        <a:cubicBezTo>
                          <a:pt x="1000" y="2613"/>
                          <a:pt x="-292" y="272"/>
                          <a:pt x="57" y="27"/>
                        </a:cubicBezTo>
                        <a:cubicBezTo>
                          <a:pt x="406" y="-252"/>
                          <a:pt x="2258" y="1635"/>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391" name="任意多边形: 形状 390">
                    <a:extLst>
                      <a:ext uri="{FF2B5EF4-FFF2-40B4-BE49-F238E27FC236}">
                        <a16:creationId xmlns:a16="http://schemas.microsoft.com/office/drawing/2014/main" id="{54B3849F-0FF4-37AB-CAB4-B2FF553CD3C6}"/>
                      </a:ext>
                    </a:extLst>
                  </p:cNvPr>
                  <p:cNvSpPr/>
                  <p:nvPr/>
                </p:nvSpPr>
                <p:spPr>
                  <a:xfrm>
                    <a:off x="9517105" y="2594072"/>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2" y="6840"/>
                          <a:pt x="7394" y="9181"/>
                          <a:pt x="7045" y="9425"/>
                        </a:cubicBezTo>
                        <a:cubicBezTo>
                          <a:pt x="6695" y="9670"/>
                          <a:pt x="4844" y="7783"/>
                          <a:pt x="2922" y="5198"/>
                        </a:cubicBezTo>
                        <a:cubicBezTo>
                          <a:pt x="1000" y="2612"/>
                          <a:pt x="-292" y="272"/>
                          <a:pt x="57" y="27"/>
                        </a:cubicBezTo>
                        <a:cubicBezTo>
                          <a:pt x="407" y="-253"/>
                          <a:pt x="2258" y="1669"/>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392" name="任意多边形: 形状 391">
                    <a:extLst>
                      <a:ext uri="{FF2B5EF4-FFF2-40B4-BE49-F238E27FC236}">
                        <a16:creationId xmlns:a16="http://schemas.microsoft.com/office/drawing/2014/main" id="{33D6C79A-0098-184D-9F98-84849E5A2BC9}"/>
                      </a:ext>
                    </a:extLst>
                  </p:cNvPr>
                  <p:cNvSpPr/>
                  <p:nvPr/>
                </p:nvSpPr>
                <p:spPr>
                  <a:xfrm>
                    <a:off x="9511619" y="2594596"/>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1" y="6840"/>
                          <a:pt x="7394" y="9181"/>
                          <a:pt x="7045" y="9425"/>
                        </a:cubicBezTo>
                        <a:cubicBezTo>
                          <a:pt x="6695" y="9670"/>
                          <a:pt x="4844" y="7783"/>
                          <a:pt x="2922" y="5198"/>
                        </a:cubicBezTo>
                        <a:cubicBezTo>
                          <a:pt x="1000" y="2612"/>
                          <a:pt x="-292" y="272"/>
                          <a:pt x="57" y="27"/>
                        </a:cubicBezTo>
                        <a:cubicBezTo>
                          <a:pt x="406" y="-253"/>
                          <a:pt x="2258" y="1669"/>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393" name="任意多边形: 形状 392">
                    <a:extLst>
                      <a:ext uri="{FF2B5EF4-FFF2-40B4-BE49-F238E27FC236}">
                        <a16:creationId xmlns:a16="http://schemas.microsoft.com/office/drawing/2014/main" id="{930B1C41-75A5-868C-509A-F42A24654BEE}"/>
                      </a:ext>
                    </a:extLst>
                  </p:cNvPr>
                  <p:cNvSpPr/>
                  <p:nvPr/>
                </p:nvSpPr>
                <p:spPr>
                  <a:xfrm>
                    <a:off x="9562791" y="2609018"/>
                    <a:ext cx="11809" cy="11809"/>
                  </a:xfrm>
                  <a:custGeom>
                    <a:avLst/>
                    <a:gdLst>
                      <a:gd name="connsiteX0" fmla="*/ 0 w 11809"/>
                      <a:gd name="connsiteY0" fmla="*/ 5905 h 11809"/>
                      <a:gd name="connsiteX1" fmla="*/ 5904 w 11809"/>
                      <a:gd name="connsiteY1" fmla="*/ 11809 h 11809"/>
                      <a:gd name="connsiteX2" fmla="*/ 11809 w 11809"/>
                      <a:gd name="connsiteY2" fmla="*/ 5905 h 11809"/>
                      <a:gd name="connsiteX3" fmla="*/ 5904 w 11809"/>
                      <a:gd name="connsiteY3" fmla="*/ 0 h 11809"/>
                      <a:gd name="connsiteX4" fmla="*/ 0 w 11809"/>
                      <a:gd name="connsiteY4" fmla="*/ 5905 h 1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 h="11809">
                        <a:moveTo>
                          <a:pt x="0" y="5905"/>
                        </a:moveTo>
                        <a:cubicBezTo>
                          <a:pt x="0" y="9189"/>
                          <a:pt x="2655" y="11809"/>
                          <a:pt x="5904" y="11809"/>
                        </a:cubicBezTo>
                        <a:cubicBezTo>
                          <a:pt x="9189" y="11809"/>
                          <a:pt x="11809" y="9154"/>
                          <a:pt x="11809" y="5905"/>
                        </a:cubicBezTo>
                        <a:cubicBezTo>
                          <a:pt x="11809" y="2620"/>
                          <a:pt x="9154" y="0"/>
                          <a:pt x="5904" y="0"/>
                        </a:cubicBezTo>
                        <a:cubicBezTo>
                          <a:pt x="2655" y="0"/>
                          <a:pt x="0" y="2655"/>
                          <a:pt x="0" y="5905"/>
                        </a:cubicBezTo>
                        <a:close/>
                      </a:path>
                    </a:pathLst>
                  </a:custGeom>
                  <a:solidFill>
                    <a:srgbClr val="FFFFFF"/>
                  </a:solidFill>
                  <a:ln w="3494" cap="flat">
                    <a:noFill/>
                    <a:prstDash val="solid"/>
                    <a:miter/>
                  </a:ln>
                </p:spPr>
                <p:txBody>
                  <a:bodyPr rtlCol="0" anchor="ctr">
                    <a:noAutofit/>
                  </a:bodyPr>
                  <a:lstStyle/>
                  <a:p>
                    <a:endParaRPr lang="en-US"/>
                  </a:p>
                </p:txBody>
              </p:sp>
              <p:sp>
                <p:nvSpPr>
                  <p:cNvPr id="394" name="任意多边形: 形状 393">
                    <a:extLst>
                      <a:ext uri="{FF2B5EF4-FFF2-40B4-BE49-F238E27FC236}">
                        <a16:creationId xmlns:a16="http://schemas.microsoft.com/office/drawing/2014/main" id="{3FC9CD39-86DB-6C3D-8EB9-3D329FE70C8D}"/>
                      </a:ext>
                    </a:extLst>
                  </p:cNvPr>
                  <p:cNvSpPr/>
                  <p:nvPr/>
                </p:nvSpPr>
                <p:spPr>
                  <a:xfrm>
                    <a:off x="9478835" y="2613707"/>
                    <a:ext cx="32947" cy="14784"/>
                  </a:xfrm>
                  <a:custGeom>
                    <a:avLst/>
                    <a:gdLst>
                      <a:gd name="connsiteX0" fmla="*/ 0 w 32947"/>
                      <a:gd name="connsiteY0" fmla="*/ 3627 h 14784"/>
                      <a:gd name="connsiteX1" fmla="*/ 32947 w 32947"/>
                      <a:gd name="connsiteY1" fmla="*/ 2544 h 14784"/>
                      <a:gd name="connsiteX2" fmla="*/ 0 w 32947"/>
                      <a:gd name="connsiteY2" fmla="*/ 3627 h 14784"/>
                    </a:gdLst>
                    <a:ahLst/>
                    <a:cxnLst>
                      <a:cxn ang="0">
                        <a:pos x="connsiteX0" y="connsiteY0"/>
                      </a:cxn>
                      <a:cxn ang="0">
                        <a:pos x="connsiteX1" y="connsiteY1"/>
                      </a:cxn>
                      <a:cxn ang="0">
                        <a:pos x="connsiteX2" y="connsiteY2"/>
                      </a:cxn>
                    </a:cxnLst>
                    <a:rect l="l" t="t" r="r" b="b"/>
                    <a:pathLst>
                      <a:path w="32947" h="14784">
                        <a:moveTo>
                          <a:pt x="0" y="3627"/>
                        </a:moveTo>
                        <a:cubicBezTo>
                          <a:pt x="5101" y="-3326"/>
                          <a:pt x="33156" y="1705"/>
                          <a:pt x="32947" y="2544"/>
                        </a:cubicBezTo>
                        <a:cubicBezTo>
                          <a:pt x="25156" y="16134"/>
                          <a:pt x="9434" y="20956"/>
                          <a:pt x="0" y="3627"/>
                        </a:cubicBezTo>
                        <a:close/>
                      </a:path>
                    </a:pathLst>
                  </a:custGeom>
                  <a:solidFill>
                    <a:srgbClr val="E0B3A8"/>
                  </a:solidFill>
                  <a:ln w="3494" cap="flat">
                    <a:noFill/>
                    <a:prstDash val="solid"/>
                    <a:miter/>
                  </a:ln>
                </p:spPr>
                <p:txBody>
                  <a:bodyPr rtlCol="0" anchor="ctr">
                    <a:noAutofit/>
                  </a:bodyPr>
                  <a:lstStyle/>
                  <a:p>
                    <a:endParaRPr lang="en-US"/>
                  </a:p>
                </p:txBody>
              </p:sp>
              <p:sp>
                <p:nvSpPr>
                  <p:cNvPr id="395" name="任意多边形: 形状 394">
                    <a:extLst>
                      <a:ext uri="{FF2B5EF4-FFF2-40B4-BE49-F238E27FC236}">
                        <a16:creationId xmlns:a16="http://schemas.microsoft.com/office/drawing/2014/main" id="{0AD9A981-1AED-5DDB-C941-7F39F4CE42B8}"/>
                      </a:ext>
                    </a:extLst>
                  </p:cNvPr>
                  <p:cNvSpPr/>
                  <p:nvPr/>
                </p:nvSpPr>
                <p:spPr>
                  <a:xfrm>
                    <a:off x="9477409" y="2615010"/>
                    <a:ext cx="35786" cy="6496"/>
                  </a:xfrm>
                  <a:custGeom>
                    <a:avLst/>
                    <a:gdLst>
                      <a:gd name="connsiteX0" fmla="*/ 3906 w 35786"/>
                      <a:gd name="connsiteY0" fmla="*/ 4245 h 6496"/>
                      <a:gd name="connsiteX1" fmla="*/ 272 w 35786"/>
                      <a:gd name="connsiteY1" fmla="*/ 2568 h 6496"/>
                      <a:gd name="connsiteX2" fmla="*/ 62 w 35786"/>
                      <a:gd name="connsiteY2" fmla="*/ 1834 h 6496"/>
                      <a:gd name="connsiteX3" fmla="*/ 796 w 35786"/>
                      <a:gd name="connsiteY3" fmla="*/ 1625 h 6496"/>
                      <a:gd name="connsiteX4" fmla="*/ 34861 w 35786"/>
                      <a:gd name="connsiteY4" fmla="*/ 157 h 6496"/>
                      <a:gd name="connsiteX5" fmla="*/ 35630 w 35786"/>
                      <a:gd name="connsiteY5" fmla="*/ 157 h 6496"/>
                      <a:gd name="connsiteX6" fmla="*/ 35630 w 35786"/>
                      <a:gd name="connsiteY6" fmla="*/ 926 h 6496"/>
                      <a:gd name="connsiteX7" fmla="*/ 3906 w 35786"/>
                      <a:gd name="connsiteY7" fmla="*/ 4245 h 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86" h="6496">
                        <a:moveTo>
                          <a:pt x="3906" y="4245"/>
                        </a:moveTo>
                        <a:cubicBezTo>
                          <a:pt x="2613" y="3756"/>
                          <a:pt x="1390" y="3197"/>
                          <a:pt x="272" y="2568"/>
                        </a:cubicBezTo>
                        <a:cubicBezTo>
                          <a:pt x="27" y="2428"/>
                          <a:pt x="-77" y="2079"/>
                          <a:pt x="62" y="1834"/>
                        </a:cubicBezTo>
                        <a:cubicBezTo>
                          <a:pt x="202" y="1590"/>
                          <a:pt x="552" y="1485"/>
                          <a:pt x="796" y="1625"/>
                        </a:cubicBezTo>
                        <a:cubicBezTo>
                          <a:pt x="10719" y="7319"/>
                          <a:pt x="28537" y="6551"/>
                          <a:pt x="34861" y="157"/>
                        </a:cubicBezTo>
                        <a:cubicBezTo>
                          <a:pt x="35071" y="-52"/>
                          <a:pt x="35420" y="-52"/>
                          <a:pt x="35630" y="157"/>
                        </a:cubicBezTo>
                        <a:cubicBezTo>
                          <a:pt x="35839" y="367"/>
                          <a:pt x="35839" y="716"/>
                          <a:pt x="35630" y="926"/>
                        </a:cubicBezTo>
                        <a:cubicBezTo>
                          <a:pt x="29795" y="6865"/>
                          <a:pt x="14457" y="8193"/>
                          <a:pt x="3906" y="4245"/>
                        </a:cubicBezTo>
                        <a:close/>
                      </a:path>
                    </a:pathLst>
                  </a:custGeom>
                  <a:solidFill>
                    <a:srgbClr val="2B1710"/>
                  </a:solidFill>
                  <a:ln w="3494" cap="flat">
                    <a:noFill/>
                    <a:prstDash val="solid"/>
                    <a:miter/>
                  </a:ln>
                </p:spPr>
                <p:txBody>
                  <a:bodyPr rtlCol="0" anchor="ctr">
                    <a:noAutofit/>
                  </a:bodyPr>
                  <a:lstStyle/>
                  <a:p>
                    <a:endParaRPr lang="en-US"/>
                  </a:p>
                </p:txBody>
              </p:sp>
              <p:sp>
                <p:nvSpPr>
                  <p:cNvPr id="396" name="任意多边形: 形状 395">
                    <a:extLst>
                      <a:ext uri="{FF2B5EF4-FFF2-40B4-BE49-F238E27FC236}">
                        <a16:creationId xmlns:a16="http://schemas.microsoft.com/office/drawing/2014/main" id="{62B51E26-7F81-91B7-125C-84CF16281711}"/>
                      </a:ext>
                    </a:extLst>
                  </p:cNvPr>
                  <p:cNvSpPr/>
                  <p:nvPr/>
                </p:nvSpPr>
                <p:spPr>
                  <a:xfrm>
                    <a:off x="9488811" y="2633664"/>
                    <a:ext cx="14081" cy="2260"/>
                  </a:xfrm>
                  <a:custGeom>
                    <a:avLst/>
                    <a:gdLst>
                      <a:gd name="connsiteX0" fmla="*/ 365 w 14081"/>
                      <a:gd name="connsiteY0" fmla="*/ 1628 h 2260"/>
                      <a:gd name="connsiteX1" fmla="*/ 15 w 14081"/>
                      <a:gd name="connsiteY1" fmla="*/ 999 h 2260"/>
                      <a:gd name="connsiteX2" fmla="*/ 644 w 14081"/>
                      <a:gd name="connsiteY2" fmla="*/ 580 h 2260"/>
                      <a:gd name="connsiteX3" fmla="*/ 13292 w 14081"/>
                      <a:gd name="connsiteY3" fmla="*/ 56 h 2260"/>
                      <a:gd name="connsiteX4" fmla="*/ 14026 w 14081"/>
                      <a:gd name="connsiteY4" fmla="*/ 300 h 2260"/>
                      <a:gd name="connsiteX5" fmla="*/ 13781 w 14081"/>
                      <a:gd name="connsiteY5" fmla="*/ 1034 h 2260"/>
                      <a:gd name="connsiteX6" fmla="*/ 435 w 14081"/>
                      <a:gd name="connsiteY6" fmla="*/ 1663 h 2260"/>
                      <a:gd name="connsiteX7" fmla="*/ 365 w 14081"/>
                      <a:gd name="connsiteY7" fmla="*/ 1628 h 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81" h="2260">
                        <a:moveTo>
                          <a:pt x="365" y="1628"/>
                        </a:moveTo>
                        <a:cubicBezTo>
                          <a:pt x="120" y="1558"/>
                          <a:pt x="-54" y="1278"/>
                          <a:pt x="15" y="999"/>
                        </a:cubicBezTo>
                        <a:cubicBezTo>
                          <a:pt x="85" y="719"/>
                          <a:pt x="365" y="510"/>
                          <a:pt x="644" y="580"/>
                        </a:cubicBezTo>
                        <a:cubicBezTo>
                          <a:pt x="8820" y="2117"/>
                          <a:pt x="13257" y="90"/>
                          <a:pt x="13292" y="56"/>
                        </a:cubicBezTo>
                        <a:cubicBezTo>
                          <a:pt x="13571" y="-84"/>
                          <a:pt x="13886" y="56"/>
                          <a:pt x="14026" y="300"/>
                        </a:cubicBezTo>
                        <a:cubicBezTo>
                          <a:pt x="14166" y="580"/>
                          <a:pt x="14026" y="894"/>
                          <a:pt x="13781" y="1034"/>
                        </a:cubicBezTo>
                        <a:cubicBezTo>
                          <a:pt x="13606" y="1139"/>
                          <a:pt x="8995" y="3270"/>
                          <a:pt x="435" y="1663"/>
                        </a:cubicBezTo>
                        <a:cubicBezTo>
                          <a:pt x="435" y="1663"/>
                          <a:pt x="400" y="1663"/>
                          <a:pt x="365" y="1628"/>
                        </a:cubicBezTo>
                        <a:close/>
                      </a:path>
                    </a:pathLst>
                  </a:custGeom>
                  <a:solidFill>
                    <a:srgbClr val="E0B3A8"/>
                  </a:solidFill>
                  <a:ln w="3494" cap="flat">
                    <a:noFill/>
                    <a:prstDash val="solid"/>
                    <a:miter/>
                  </a:ln>
                </p:spPr>
                <p:txBody>
                  <a:bodyPr rtlCol="0" anchor="ctr">
                    <a:noAutofit/>
                  </a:bodyPr>
                  <a:lstStyle/>
                  <a:p>
                    <a:endParaRPr lang="en-US"/>
                  </a:p>
                </p:txBody>
              </p:sp>
            </p:grpSp>
            <p:sp>
              <p:nvSpPr>
                <p:cNvPr id="375" name="任意多边形: 形状 374">
                  <a:extLst>
                    <a:ext uri="{FF2B5EF4-FFF2-40B4-BE49-F238E27FC236}">
                      <a16:creationId xmlns:a16="http://schemas.microsoft.com/office/drawing/2014/main" id="{79E6905E-46F5-CB55-5E70-C406CE572F51}"/>
                    </a:ext>
                  </a:extLst>
                </p:cNvPr>
                <p:cNvSpPr/>
                <p:nvPr/>
              </p:nvSpPr>
              <p:spPr>
                <a:xfrm>
                  <a:off x="9490644" y="2501863"/>
                  <a:ext cx="72776" cy="53420"/>
                </a:xfrm>
                <a:custGeom>
                  <a:avLst/>
                  <a:gdLst>
                    <a:gd name="connsiteX0" fmla="*/ 0 w 72776"/>
                    <a:gd name="connsiteY0" fmla="*/ 8071 h 53420"/>
                    <a:gd name="connsiteX1" fmla="*/ 72776 w 72776"/>
                    <a:gd name="connsiteY1" fmla="*/ 53420 h 53420"/>
                    <a:gd name="connsiteX2" fmla="*/ 62085 w 72776"/>
                    <a:gd name="connsiteY2" fmla="*/ 4123 h 53420"/>
                    <a:gd name="connsiteX3" fmla="*/ 14429 w 72776"/>
                    <a:gd name="connsiteY3" fmla="*/ 0 h 53420"/>
                    <a:gd name="connsiteX4" fmla="*/ 0 w 72776"/>
                    <a:gd name="connsiteY4" fmla="*/ 8071 h 53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6" h="53420">
                      <a:moveTo>
                        <a:pt x="0" y="8071"/>
                      </a:moveTo>
                      <a:cubicBezTo>
                        <a:pt x="7861" y="47656"/>
                        <a:pt x="72776" y="53420"/>
                        <a:pt x="72776" y="53420"/>
                      </a:cubicBezTo>
                      <a:lnTo>
                        <a:pt x="62085" y="4123"/>
                      </a:lnTo>
                      <a:lnTo>
                        <a:pt x="14429" y="0"/>
                      </a:lnTo>
                      <a:lnTo>
                        <a:pt x="0" y="8071"/>
                      </a:lnTo>
                      <a:close/>
                    </a:path>
                  </a:pathLst>
                </a:custGeom>
                <a:solidFill>
                  <a:srgbClr val="2B1710"/>
                </a:solidFill>
                <a:ln w="3494" cap="flat">
                  <a:noFill/>
                  <a:prstDash val="solid"/>
                  <a:miter/>
                </a:ln>
              </p:spPr>
              <p:txBody>
                <a:bodyPr rtlCol="0" anchor="ctr">
                  <a:noAutofit/>
                </a:bodyPr>
                <a:lstStyle/>
                <a:p>
                  <a:endParaRPr lang="en-US"/>
                </a:p>
              </p:txBody>
            </p:sp>
            <p:sp>
              <p:nvSpPr>
                <p:cNvPr id="376" name="任意多边形: 形状 375">
                  <a:extLst>
                    <a:ext uri="{FF2B5EF4-FFF2-40B4-BE49-F238E27FC236}">
                      <a16:creationId xmlns:a16="http://schemas.microsoft.com/office/drawing/2014/main" id="{C5028E56-01CC-FE3C-6F6A-347B37BF64FF}"/>
                    </a:ext>
                  </a:extLst>
                </p:cNvPr>
                <p:cNvSpPr/>
                <p:nvPr/>
              </p:nvSpPr>
              <p:spPr>
                <a:xfrm>
                  <a:off x="9592957" y="2706705"/>
                  <a:ext cx="103647" cy="130004"/>
                </a:xfrm>
                <a:custGeom>
                  <a:avLst/>
                  <a:gdLst>
                    <a:gd name="connsiteX0" fmla="*/ 36566 w 103647"/>
                    <a:gd name="connsiteY0" fmla="*/ 0 h 130004"/>
                    <a:gd name="connsiteX1" fmla="*/ 5960 w 103647"/>
                    <a:gd name="connsiteY1" fmla="*/ 130005 h 130004"/>
                    <a:gd name="connsiteX2" fmla="*/ 103647 w 103647"/>
                    <a:gd name="connsiteY2" fmla="*/ 75431 h 130004"/>
                    <a:gd name="connsiteX3" fmla="*/ 36566 w 103647"/>
                    <a:gd name="connsiteY3" fmla="*/ 0 h 130004"/>
                  </a:gdLst>
                  <a:ahLst/>
                  <a:cxnLst>
                    <a:cxn ang="0">
                      <a:pos x="connsiteX0" y="connsiteY0"/>
                    </a:cxn>
                    <a:cxn ang="0">
                      <a:pos x="connsiteX1" y="connsiteY1"/>
                    </a:cxn>
                    <a:cxn ang="0">
                      <a:pos x="connsiteX2" y="connsiteY2"/>
                    </a:cxn>
                    <a:cxn ang="0">
                      <a:pos x="connsiteX3" y="connsiteY3"/>
                    </a:cxn>
                  </a:cxnLst>
                  <a:rect l="l" t="t" r="r" b="b"/>
                  <a:pathLst>
                    <a:path w="103647" h="130004">
                      <a:moveTo>
                        <a:pt x="36566" y="0"/>
                      </a:moveTo>
                      <a:cubicBezTo>
                        <a:pt x="-1901" y="27636"/>
                        <a:pt x="-6023" y="80008"/>
                        <a:pt x="5960" y="130005"/>
                      </a:cubicBezTo>
                      <a:cubicBezTo>
                        <a:pt x="43064" y="120012"/>
                        <a:pt x="76465" y="101006"/>
                        <a:pt x="103647" y="75431"/>
                      </a:cubicBezTo>
                      <a:cubicBezTo>
                        <a:pt x="82964" y="30396"/>
                        <a:pt x="58786" y="0"/>
                        <a:pt x="36566" y="0"/>
                      </a:cubicBezTo>
                      <a:close/>
                    </a:path>
                  </a:pathLst>
                </a:custGeom>
                <a:solidFill>
                  <a:srgbClr val="E6EFFF"/>
                </a:solidFill>
                <a:ln w="3494" cap="flat">
                  <a:noFill/>
                  <a:prstDash val="solid"/>
                  <a:miter/>
                </a:ln>
              </p:spPr>
              <p:txBody>
                <a:bodyPr rtlCol="0" anchor="ctr">
                  <a:noAutofit/>
                </a:bodyPr>
                <a:lstStyle/>
                <a:p>
                  <a:endParaRPr lang="en-US"/>
                </a:p>
              </p:txBody>
            </p:sp>
          </p:grpSp>
          <p:sp>
            <p:nvSpPr>
              <p:cNvPr id="365" name="任意多边形: 形状 364">
                <a:extLst>
                  <a:ext uri="{FF2B5EF4-FFF2-40B4-BE49-F238E27FC236}">
                    <a16:creationId xmlns:a16="http://schemas.microsoft.com/office/drawing/2014/main" id="{9DE581CE-156D-601F-15B7-F29FCB302C7D}"/>
                  </a:ext>
                </a:extLst>
              </p:cNvPr>
              <p:cNvSpPr/>
              <p:nvPr/>
            </p:nvSpPr>
            <p:spPr>
              <a:xfrm>
                <a:off x="9880483" y="2464339"/>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69" y="77213"/>
                      <a:pt x="456361" y="89721"/>
                      <a:pt x="440919"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366" name="任意多边形: 形状 365">
                <a:extLst>
                  <a:ext uri="{FF2B5EF4-FFF2-40B4-BE49-F238E27FC236}">
                    <a16:creationId xmlns:a16="http://schemas.microsoft.com/office/drawing/2014/main" id="{113F68CF-F031-F9D8-285C-93C569305B10}"/>
                  </a:ext>
                </a:extLst>
              </p:cNvPr>
              <p:cNvSpPr/>
              <p:nvPr/>
            </p:nvSpPr>
            <p:spPr>
              <a:xfrm>
                <a:off x="9884920" y="2702547"/>
                <a:ext cx="712422" cy="89721"/>
              </a:xfrm>
              <a:custGeom>
                <a:avLst/>
                <a:gdLst>
                  <a:gd name="connsiteX0" fmla="*/ 684472 w 712422"/>
                  <a:gd name="connsiteY0" fmla="*/ 89721 h 89721"/>
                  <a:gd name="connsiteX1" fmla="*/ 27950 w 712422"/>
                  <a:gd name="connsiteY1" fmla="*/ 89721 h 89721"/>
                  <a:gd name="connsiteX2" fmla="*/ 0 w 712422"/>
                  <a:gd name="connsiteY2" fmla="*/ 61771 h 89721"/>
                  <a:gd name="connsiteX3" fmla="*/ 0 w 712422"/>
                  <a:gd name="connsiteY3" fmla="*/ 27950 h 89721"/>
                  <a:gd name="connsiteX4" fmla="*/ 27950 w 712422"/>
                  <a:gd name="connsiteY4" fmla="*/ 0 h 89721"/>
                  <a:gd name="connsiteX5" fmla="*/ 684472 w 712422"/>
                  <a:gd name="connsiteY5" fmla="*/ 0 h 89721"/>
                  <a:gd name="connsiteX6" fmla="*/ 712423 w 712422"/>
                  <a:gd name="connsiteY6" fmla="*/ 27950 h 89721"/>
                  <a:gd name="connsiteX7" fmla="*/ 712423 w 712422"/>
                  <a:gd name="connsiteY7" fmla="*/ 61771 h 89721"/>
                  <a:gd name="connsiteX8" fmla="*/ 684472 w 712422"/>
                  <a:gd name="connsiteY8" fmla="*/ 89721 h 8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1">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367" name="任意多边形: 形状 366">
                <a:extLst>
                  <a:ext uri="{FF2B5EF4-FFF2-40B4-BE49-F238E27FC236}">
                    <a16:creationId xmlns:a16="http://schemas.microsoft.com/office/drawing/2014/main" id="{D4618560-0776-48B7-2D93-077283E2EBB5}"/>
                  </a:ext>
                </a:extLst>
              </p:cNvPr>
              <p:cNvSpPr/>
              <p:nvPr/>
            </p:nvSpPr>
            <p:spPr>
              <a:xfrm>
                <a:off x="9362910" y="2950189"/>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grpSp>
      </p:grpSp>
      <p:sp>
        <p:nvSpPr>
          <p:cNvPr id="429" name="任意多边形: 形状 428">
            <a:extLst>
              <a:ext uri="{FF2B5EF4-FFF2-40B4-BE49-F238E27FC236}">
                <a16:creationId xmlns:a16="http://schemas.microsoft.com/office/drawing/2014/main" id="{9A4A7993-266F-FEFE-1105-3B4894AF7FE9}"/>
              </a:ext>
            </a:extLst>
          </p:cNvPr>
          <p:cNvSpPr/>
          <p:nvPr/>
        </p:nvSpPr>
        <p:spPr>
          <a:xfrm>
            <a:off x="10813460" y="4606070"/>
            <a:ext cx="1378540" cy="1351886"/>
          </a:xfrm>
          <a:custGeom>
            <a:avLst/>
            <a:gdLst>
              <a:gd name="connsiteX0" fmla="*/ 0 w 1378540"/>
              <a:gd name="connsiteY0" fmla="*/ 0 h 1351886"/>
              <a:gd name="connsiteX1" fmla="*/ 1378540 w 1378540"/>
              <a:gd name="connsiteY1" fmla="*/ 0 h 1351886"/>
              <a:gd name="connsiteX2" fmla="*/ 1378540 w 1378540"/>
              <a:gd name="connsiteY2" fmla="*/ 1351886 h 1351886"/>
              <a:gd name="connsiteX3" fmla="*/ 483955 w 1378540"/>
              <a:gd name="connsiteY3" fmla="*/ 1351886 h 1351886"/>
            </a:gdLst>
            <a:ahLst/>
            <a:cxnLst>
              <a:cxn ang="0">
                <a:pos x="connsiteX0" y="connsiteY0"/>
              </a:cxn>
              <a:cxn ang="0">
                <a:pos x="connsiteX1" y="connsiteY1"/>
              </a:cxn>
              <a:cxn ang="0">
                <a:pos x="connsiteX2" y="connsiteY2"/>
              </a:cxn>
              <a:cxn ang="0">
                <a:pos x="connsiteX3" y="connsiteY3"/>
              </a:cxn>
            </a:cxnLst>
            <a:rect l="l" t="t" r="r" b="b"/>
            <a:pathLst>
              <a:path w="1378540" h="1351886">
                <a:moveTo>
                  <a:pt x="0" y="0"/>
                </a:moveTo>
                <a:lnTo>
                  <a:pt x="1378540" y="0"/>
                </a:lnTo>
                <a:lnTo>
                  <a:pt x="1378540" y="1351886"/>
                </a:lnTo>
                <a:lnTo>
                  <a:pt x="483955" y="1351886"/>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wrap="square" rtlCol="0" anchor="ctr">
            <a:noAutofit/>
          </a:bodyPr>
          <a:lstStyle/>
          <a:p>
            <a:endParaRPr lang="en-US"/>
          </a:p>
        </p:txBody>
      </p:sp>
      <p:sp>
        <p:nvSpPr>
          <p:cNvPr id="430" name="任意多边形: 形状 429">
            <a:extLst>
              <a:ext uri="{FF2B5EF4-FFF2-40B4-BE49-F238E27FC236}">
                <a16:creationId xmlns:a16="http://schemas.microsoft.com/office/drawing/2014/main" id="{76BA3D34-E0AA-319F-023A-0A3E68C1B15A}"/>
              </a:ext>
            </a:extLst>
          </p:cNvPr>
          <p:cNvSpPr/>
          <p:nvPr/>
        </p:nvSpPr>
        <p:spPr>
          <a:xfrm>
            <a:off x="12129084" y="4856981"/>
            <a:ext cx="62917" cy="179174"/>
          </a:xfrm>
          <a:custGeom>
            <a:avLst/>
            <a:gdLst>
              <a:gd name="connsiteX0" fmla="*/ 0 w 62917"/>
              <a:gd name="connsiteY0" fmla="*/ 0 h 179174"/>
              <a:gd name="connsiteX1" fmla="*/ 62917 w 62917"/>
              <a:gd name="connsiteY1" fmla="*/ 0 h 179174"/>
              <a:gd name="connsiteX2" fmla="*/ 62917 w 62917"/>
              <a:gd name="connsiteY2" fmla="*/ 179174 h 179174"/>
            </a:gdLst>
            <a:ahLst/>
            <a:cxnLst>
              <a:cxn ang="0">
                <a:pos x="connsiteX0" y="connsiteY0"/>
              </a:cxn>
              <a:cxn ang="0">
                <a:pos x="connsiteX1" y="connsiteY1"/>
              </a:cxn>
              <a:cxn ang="0">
                <a:pos x="connsiteX2" y="connsiteY2"/>
              </a:cxn>
            </a:cxnLst>
            <a:rect l="l" t="t" r="r" b="b"/>
            <a:pathLst>
              <a:path w="62917" h="179174">
                <a:moveTo>
                  <a:pt x="0" y="0"/>
                </a:moveTo>
                <a:lnTo>
                  <a:pt x="62917" y="0"/>
                </a:lnTo>
                <a:lnTo>
                  <a:pt x="62917" y="179174"/>
                </a:lnTo>
                <a:close/>
              </a:path>
            </a:pathLst>
          </a:custGeom>
          <a:solidFill>
            <a:srgbClr val="FFFFFF"/>
          </a:solidFill>
          <a:ln w="3494" cap="flat">
            <a:noFill/>
            <a:prstDash val="solid"/>
            <a:miter/>
          </a:ln>
        </p:spPr>
        <p:txBody>
          <a:bodyPr wrap="square" rtlCol="0" anchor="ctr">
            <a:noAutofit/>
          </a:bodyPr>
          <a:lstStyle/>
          <a:p>
            <a:endParaRPr lang="en-US"/>
          </a:p>
        </p:txBody>
      </p:sp>
      <p:sp>
        <p:nvSpPr>
          <p:cNvPr id="431" name="任意多边形: 形状 430">
            <a:extLst>
              <a:ext uri="{FF2B5EF4-FFF2-40B4-BE49-F238E27FC236}">
                <a16:creationId xmlns:a16="http://schemas.microsoft.com/office/drawing/2014/main" id="{357A2929-5894-5C18-E9C8-9CC2C2D1A57D}"/>
              </a:ext>
            </a:extLst>
          </p:cNvPr>
          <p:cNvSpPr/>
          <p:nvPr/>
        </p:nvSpPr>
        <p:spPr>
          <a:xfrm>
            <a:off x="11754021" y="4856981"/>
            <a:ext cx="291948" cy="20673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32" name="任意多边形: 形状 431">
            <a:extLst>
              <a:ext uri="{FF2B5EF4-FFF2-40B4-BE49-F238E27FC236}">
                <a16:creationId xmlns:a16="http://schemas.microsoft.com/office/drawing/2014/main" id="{7158F042-7E4C-B371-65E5-1154BFC73917}"/>
              </a:ext>
            </a:extLst>
          </p:cNvPr>
          <p:cNvSpPr/>
          <p:nvPr/>
        </p:nvSpPr>
        <p:spPr>
          <a:xfrm>
            <a:off x="11873932" y="5223093"/>
            <a:ext cx="291948" cy="206731"/>
          </a:xfrm>
          <a:custGeom>
            <a:avLst/>
            <a:gdLst>
              <a:gd name="connsiteX0" fmla="*/ 75956 w 305463"/>
              <a:gd name="connsiteY0" fmla="*/ 216302 h 216301"/>
              <a:gd name="connsiteX1" fmla="*/ 305464 w 305463"/>
              <a:gd name="connsiteY1" fmla="*/ 216302 h 216301"/>
              <a:gd name="connsiteX2" fmla="*/ 229544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6" y="216302"/>
                </a:moveTo>
                <a:lnTo>
                  <a:pt x="305464" y="216302"/>
                </a:lnTo>
                <a:lnTo>
                  <a:pt x="229544" y="0"/>
                </a:lnTo>
                <a:lnTo>
                  <a:pt x="0" y="0"/>
                </a:ln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433" name="任意多边形: 形状 432">
            <a:extLst>
              <a:ext uri="{FF2B5EF4-FFF2-40B4-BE49-F238E27FC236}">
                <a16:creationId xmlns:a16="http://schemas.microsoft.com/office/drawing/2014/main" id="{66269A69-A1C2-85DA-F4FF-C7555EF12051}"/>
              </a:ext>
            </a:extLst>
          </p:cNvPr>
          <p:cNvSpPr/>
          <p:nvPr/>
        </p:nvSpPr>
        <p:spPr>
          <a:xfrm>
            <a:off x="11996250" y="5585265"/>
            <a:ext cx="195751" cy="206732"/>
          </a:xfrm>
          <a:custGeom>
            <a:avLst/>
            <a:gdLst>
              <a:gd name="connsiteX0" fmla="*/ 0 w 195751"/>
              <a:gd name="connsiteY0" fmla="*/ 0 h 206732"/>
              <a:gd name="connsiteX1" fmla="*/ 195751 w 195751"/>
              <a:gd name="connsiteY1" fmla="*/ 0 h 206732"/>
              <a:gd name="connsiteX2" fmla="*/ 195751 w 195751"/>
              <a:gd name="connsiteY2" fmla="*/ 206732 h 206732"/>
              <a:gd name="connsiteX3" fmla="*/ 72594 w 195751"/>
              <a:gd name="connsiteY3" fmla="*/ 206732 h 206732"/>
            </a:gdLst>
            <a:ahLst/>
            <a:cxnLst>
              <a:cxn ang="0">
                <a:pos x="connsiteX0" y="connsiteY0"/>
              </a:cxn>
              <a:cxn ang="0">
                <a:pos x="connsiteX1" y="connsiteY1"/>
              </a:cxn>
              <a:cxn ang="0">
                <a:pos x="connsiteX2" y="connsiteY2"/>
              </a:cxn>
              <a:cxn ang="0">
                <a:pos x="connsiteX3" y="connsiteY3"/>
              </a:cxn>
            </a:cxnLst>
            <a:rect l="l" t="t" r="r" b="b"/>
            <a:pathLst>
              <a:path w="195751" h="206732">
                <a:moveTo>
                  <a:pt x="0" y="0"/>
                </a:moveTo>
                <a:lnTo>
                  <a:pt x="195751" y="0"/>
                </a:lnTo>
                <a:lnTo>
                  <a:pt x="195751" y="206732"/>
                </a:lnTo>
                <a:lnTo>
                  <a:pt x="72594" y="206732"/>
                </a:lnTo>
                <a:close/>
              </a:path>
            </a:pathLst>
          </a:custGeom>
          <a:solidFill>
            <a:schemeClr val="accent1">
              <a:lumMod val="20000"/>
              <a:lumOff val="80000"/>
            </a:schemeClr>
          </a:solidFill>
          <a:ln w="3494" cap="flat">
            <a:noFill/>
            <a:prstDash val="solid"/>
            <a:miter/>
          </a:ln>
        </p:spPr>
        <p:txBody>
          <a:bodyPr wrap="square" rtlCol="0" anchor="ctr">
            <a:noAutofit/>
          </a:bodyPr>
          <a:lstStyle/>
          <a:p>
            <a:endParaRPr lang="en-US"/>
          </a:p>
        </p:txBody>
      </p:sp>
      <p:sp>
        <p:nvSpPr>
          <p:cNvPr id="434" name="任意多边形: 形状 433">
            <a:extLst>
              <a:ext uri="{FF2B5EF4-FFF2-40B4-BE49-F238E27FC236}">
                <a16:creationId xmlns:a16="http://schemas.microsoft.com/office/drawing/2014/main" id="{17C734D3-E96D-6FAC-835D-C60FB85AFE34}"/>
              </a:ext>
            </a:extLst>
          </p:cNvPr>
          <p:cNvSpPr/>
          <p:nvPr/>
        </p:nvSpPr>
        <p:spPr>
          <a:xfrm>
            <a:off x="11378959" y="4856981"/>
            <a:ext cx="291948" cy="206731"/>
          </a:xfrm>
          <a:custGeom>
            <a:avLst/>
            <a:gdLst>
              <a:gd name="connsiteX0" fmla="*/ 75955 w 305463"/>
              <a:gd name="connsiteY0" fmla="*/ 216302 h 216301"/>
              <a:gd name="connsiteX1" fmla="*/ 305464 w 305463"/>
              <a:gd name="connsiteY1" fmla="*/ 216302 h 216301"/>
              <a:gd name="connsiteX2" fmla="*/ 229509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9" y="0"/>
                </a:lnTo>
                <a:lnTo>
                  <a:pt x="0" y="0"/>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435" name="任意多边形: 形状 434">
            <a:extLst>
              <a:ext uri="{FF2B5EF4-FFF2-40B4-BE49-F238E27FC236}">
                <a16:creationId xmlns:a16="http://schemas.microsoft.com/office/drawing/2014/main" id="{ECDA9EDB-75B5-9DC4-C85F-9F693859C73E}"/>
              </a:ext>
            </a:extLst>
          </p:cNvPr>
          <p:cNvSpPr/>
          <p:nvPr/>
        </p:nvSpPr>
        <p:spPr>
          <a:xfrm>
            <a:off x="11498871" y="5223093"/>
            <a:ext cx="291948" cy="206731"/>
          </a:xfrm>
          <a:custGeom>
            <a:avLst/>
            <a:gdLst>
              <a:gd name="connsiteX0" fmla="*/ 75955 w 305463"/>
              <a:gd name="connsiteY0" fmla="*/ 216302 h 216301"/>
              <a:gd name="connsiteX1" fmla="*/ 305464 w 305463"/>
              <a:gd name="connsiteY1" fmla="*/ 216302 h 216301"/>
              <a:gd name="connsiteX2" fmla="*/ 229543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43" y="0"/>
                </a:lnTo>
                <a:lnTo>
                  <a:pt x="0" y="0"/>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436" name="任意多边形: 形状 435">
            <a:extLst>
              <a:ext uri="{FF2B5EF4-FFF2-40B4-BE49-F238E27FC236}">
                <a16:creationId xmlns:a16="http://schemas.microsoft.com/office/drawing/2014/main" id="{67AB3826-0303-F18D-39D6-3D14BE2C660E}"/>
              </a:ext>
            </a:extLst>
          </p:cNvPr>
          <p:cNvSpPr/>
          <p:nvPr/>
        </p:nvSpPr>
        <p:spPr>
          <a:xfrm>
            <a:off x="11621187" y="5585266"/>
            <a:ext cx="291948" cy="20673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rgbClr val="FFFFFF"/>
          </a:solidFill>
          <a:ln w="3494" cap="flat">
            <a:noFill/>
            <a:prstDash val="solid"/>
            <a:miter/>
          </a:ln>
        </p:spPr>
        <p:txBody>
          <a:bodyPr rtlCol="0" anchor="ctr">
            <a:noAutofit/>
          </a:bodyPr>
          <a:lstStyle/>
          <a:p>
            <a:endParaRPr lang="en-US"/>
          </a:p>
        </p:txBody>
      </p:sp>
      <p:sp>
        <p:nvSpPr>
          <p:cNvPr id="437" name="任意多边形: 形状 436">
            <a:extLst>
              <a:ext uri="{FF2B5EF4-FFF2-40B4-BE49-F238E27FC236}">
                <a16:creationId xmlns:a16="http://schemas.microsoft.com/office/drawing/2014/main" id="{99B8EADC-F4C5-98AA-8363-7ADECCC7E4E2}"/>
              </a:ext>
            </a:extLst>
          </p:cNvPr>
          <p:cNvSpPr/>
          <p:nvPr/>
        </p:nvSpPr>
        <p:spPr>
          <a:xfrm>
            <a:off x="11003898" y="4856981"/>
            <a:ext cx="291948" cy="20673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sp>
        <p:nvSpPr>
          <p:cNvPr id="438" name="任意多边形: 形状 437">
            <a:extLst>
              <a:ext uri="{FF2B5EF4-FFF2-40B4-BE49-F238E27FC236}">
                <a16:creationId xmlns:a16="http://schemas.microsoft.com/office/drawing/2014/main" id="{4E7307BC-F2EE-D0AF-17E9-8333D28B7B1A}"/>
              </a:ext>
            </a:extLst>
          </p:cNvPr>
          <p:cNvSpPr/>
          <p:nvPr/>
        </p:nvSpPr>
        <p:spPr>
          <a:xfrm>
            <a:off x="11123842" y="5223093"/>
            <a:ext cx="291914" cy="206731"/>
          </a:xfrm>
          <a:custGeom>
            <a:avLst/>
            <a:gdLst>
              <a:gd name="connsiteX0" fmla="*/ 75921 w 305428"/>
              <a:gd name="connsiteY0" fmla="*/ 216302 h 216301"/>
              <a:gd name="connsiteX1" fmla="*/ 305429 w 305428"/>
              <a:gd name="connsiteY1" fmla="*/ 216302 h 216301"/>
              <a:gd name="connsiteX2" fmla="*/ 229509 w 305428"/>
              <a:gd name="connsiteY2" fmla="*/ 0 h 216301"/>
              <a:gd name="connsiteX3" fmla="*/ 0 w 305428"/>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28" h="216301">
                <a:moveTo>
                  <a:pt x="75921" y="216302"/>
                </a:moveTo>
                <a:lnTo>
                  <a:pt x="305429" y="216302"/>
                </a:lnTo>
                <a:lnTo>
                  <a:pt x="229509" y="0"/>
                </a:lnTo>
                <a:lnTo>
                  <a:pt x="0"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sp>
        <p:nvSpPr>
          <p:cNvPr id="439" name="任意多边形: 形状 438">
            <a:extLst>
              <a:ext uri="{FF2B5EF4-FFF2-40B4-BE49-F238E27FC236}">
                <a16:creationId xmlns:a16="http://schemas.microsoft.com/office/drawing/2014/main" id="{E13D874E-156C-BECA-A235-49B5CD41F9D5}"/>
              </a:ext>
            </a:extLst>
          </p:cNvPr>
          <p:cNvSpPr/>
          <p:nvPr/>
        </p:nvSpPr>
        <p:spPr>
          <a:xfrm>
            <a:off x="11246125" y="5585266"/>
            <a:ext cx="291948" cy="20673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3">
              <a:lumMod val="20000"/>
              <a:lumOff val="80000"/>
            </a:schemeClr>
          </a:solidFill>
          <a:ln w="3494" cap="flat">
            <a:noFill/>
            <a:prstDash val="solid"/>
            <a:miter/>
          </a:ln>
        </p:spPr>
        <p:txBody>
          <a:bodyPr rtlCol="0" anchor="ctr">
            <a:noAutofit/>
          </a:bodyPr>
          <a:lstStyle/>
          <a:p>
            <a:endParaRPr lang="en-US"/>
          </a:p>
        </p:txBody>
      </p:sp>
      <p:grpSp>
        <p:nvGrpSpPr>
          <p:cNvPr id="440" name="图形 11">
            <a:extLst>
              <a:ext uri="{FF2B5EF4-FFF2-40B4-BE49-F238E27FC236}">
                <a16:creationId xmlns:a16="http://schemas.microsoft.com/office/drawing/2014/main" id="{78002BB9-CE52-859F-C06B-40DAA259C606}"/>
              </a:ext>
            </a:extLst>
          </p:cNvPr>
          <p:cNvGrpSpPr/>
          <p:nvPr/>
        </p:nvGrpSpPr>
        <p:grpSpPr>
          <a:xfrm>
            <a:off x="12006634" y="4456674"/>
            <a:ext cx="296423" cy="310347"/>
            <a:chOff x="11972856" y="4435057"/>
            <a:chExt cx="310145" cy="324714"/>
          </a:xfrm>
        </p:grpSpPr>
        <p:sp>
          <p:nvSpPr>
            <p:cNvPr id="441" name="任意多边形: 形状 440">
              <a:extLst>
                <a:ext uri="{FF2B5EF4-FFF2-40B4-BE49-F238E27FC236}">
                  <a16:creationId xmlns:a16="http://schemas.microsoft.com/office/drawing/2014/main" id="{94EC673C-4D7C-3397-68EC-58DE1D65067A}"/>
                </a:ext>
              </a:extLst>
            </p:cNvPr>
            <p:cNvSpPr/>
            <p:nvPr/>
          </p:nvSpPr>
          <p:spPr>
            <a:xfrm>
              <a:off x="12161381"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50"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42" name="任意多边形: 形状 441">
              <a:extLst>
                <a:ext uri="{FF2B5EF4-FFF2-40B4-BE49-F238E27FC236}">
                  <a16:creationId xmlns:a16="http://schemas.microsoft.com/office/drawing/2014/main" id="{7D19E603-C111-1F15-B2F1-9F87BB8F6A5A}"/>
                </a:ext>
              </a:extLst>
            </p:cNvPr>
            <p:cNvSpPr/>
            <p:nvPr/>
          </p:nvSpPr>
          <p:spPr>
            <a:xfrm>
              <a:off x="11972856"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2 w 310145"/>
                <a:gd name="connsiteY4" fmla="*/ 273181 h 277827"/>
                <a:gd name="connsiteX5" fmla="*/ 237369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3" y="0"/>
                    <a:pt x="310146" y="69562"/>
                    <a:pt x="310146" y="155055"/>
                  </a:cubicBezTo>
                  <a:cubicBezTo>
                    <a:pt x="310146" y="201663"/>
                    <a:pt x="289462" y="245370"/>
                    <a:pt x="253441" y="274963"/>
                  </a:cubicBezTo>
                  <a:cubicBezTo>
                    <a:pt x="251100" y="276884"/>
                    <a:pt x="248235" y="277828"/>
                    <a:pt x="245405" y="277828"/>
                  </a:cubicBezTo>
                  <a:cubicBezTo>
                    <a:pt x="241736" y="277828"/>
                    <a:pt x="238103" y="276256"/>
                    <a:pt x="235622" y="273181"/>
                  </a:cubicBezTo>
                  <a:cubicBezTo>
                    <a:pt x="231185" y="267765"/>
                    <a:pt x="231954" y="259799"/>
                    <a:pt x="237369" y="255363"/>
                  </a:cubicBezTo>
                  <a:cubicBezTo>
                    <a:pt x="267555"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1" y="0"/>
                    <a:pt x="155090" y="0"/>
                  </a:cubicBezTo>
                  <a:close/>
                </a:path>
              </a:pathLst>
            </a:custGeom>
            <a:solidFill>
              <a:schemeClr val="accent4"/>
            </a:solidFill>
            <a:ln w="3494" cap="flat">
              <a:noFill/>
              <a:prstDash val="solid"/>
              <a:miter/>
            </a:ln>
          </p:spPr>
          <p:txBody>
            <a:bodyPr rtlCol="0" anchor="ctr">
              <a:noAutofit/>
            </a:bodyPr>
            <a:lstStyle/>
            <a:p>
              <a:endParaRPr lang="en-US"/>
            </a:p>
          </p:txBody>
        </p:sp>
      </p:grpSp>
      <p:grpSp>
        <p:nvGrpSpPr>
          <p:cNvPr id="443" name="图形 11">
            <a:extLst>
              <a:ext uri="{FF2B5EF4-FFF2-40B4-BE49-F238E27FC236}">
                <a16:creationId xmlns:a16="http://schemas.microsoft.com/office/drawing/2014/main" id="{ABACBDAC-56CF-5496-880D-88B4A3E467B6}"/>
              </a:ext>
            </a:extLst>
          </p:cNvPr>
          <p:cNvGrpSpPr/>
          <p:nvPr/>
        </p:nvGrpSpPr>
        <p:grpSpPr>
          <a:xfrm>
            <a:off x="11631572" y="4456674"/>
            <a:ext cx="296423" cy="310347"/>
            <a:chOff x="11580431" y="4435057"/>
            <a:chExt cx="310145" cy="324714"/>
          </a:xfrm>
        </p:grpSpPr>
        <p:sp>
          <p:nvSpPr>
            <p:cNvPr id="444" name="任意多边形: 形状 443">
              <a:extLst>
                <a:ext uri="{FF2B5EF4-FFF2-40B4-BE49-F238E27FC236}">
                  <a16:creationId xmlns:a16="http://schemas.microsoft.com/office/drawing/2014/main" id="{342029F0-95DD-1854-8170-1FDF4D7DD17E}"/>
                </a:ext>
              </a:extLst>
            </p:cNvPr>
            <p:cNvSpPr/>
            <p:nvPr/>
          </p:nvSpPr>
          <p:spPr>
            <a:xfrm>
              <a:off x="11768957"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50"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45" name="任意多边形: 形状 444">
              <a:extLst>
                <a:ext uri="{FF2B5EF4-FFF2-40B4-BE49-F238E27FC236}">
                  <a16:creationId xmlns:a16="http://schemas.microsoft.com/office/drawing/2014/main" id="{65F28AC1-80EC-CE1C-DBA6-14CF56B44AC9}"/>
                </a:ext>
              </a:extLst>
            </p:cNvPr>
            <p:cNvSpPr/>
            <p:nvPr/>
          </p:nvSpPr>
          <p:spPr>
            <a:xfrm>
              <a:off x="11580431"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3 w 310145"/>
                <a:gd name="connsiteY4" fmla="*/ 273181 h 277827"/>
                <a:gd name="connsiteX5" fmla="*/ 237370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6" y="69562"/>
                    <a:pt x="310146" y="155055"/>
                  </a:cubicBezTo>
                  <a:cubicBezTo>
                    <a:pt x="310146" y="201663"/>
                    <a:pt x="289462" y="245370"/>
                    <a:pt x="253441" y="274963"/>
                  </a:cubicBezTo>
                  <a:cubicBezTo>
                    <a:pt x="251100" y="276884"/>
                    <a:pt x="248235" y="277828"/>
                    <a:pt x="245405" y="277828"/>
                  </a:cubicBezTo>
                  <a:cubicBezTo>
                    <a:pt x="241737" y="277828"/>
                    <a:pt x="238103" y="276256"/>
                    <a:pt x="235623" y="273181"/>
                  </a:cubicBezTo>
                  <a:cubicBezTo>
                    <a:pt x="231186" y="267765"/>
                    <a:pt x="231954" y="259799"/>
                    <a:pt x="237370"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2" y="0"/>
                    <a:pt x="155090" y="0"/>
                  </a:cubicBezTo>
                  <a:close/>
                </a:path>
              </a:pathLst>
            </a:custGeom>
            <a:solidFill>
              <a:schemeClr val="accent4"/>
            </a:solidFill>
            <a:ln w="3494" cap="flat">
              <a:noFill/>
              <a:prstDash val="solid"/>
              <a:miter/>
            </a:ln>
          </p:spPr>
          <p:txBody>
            <a:bodyPr rtlCol="0" anchor="ctr">
              <a:noAutofit/>
            </a:bodyPr>
            <a:lstStyle/>
            <a:p>
              <a:endParaRPr lang="en-US"/>
            </a:p>
          </p:txBody>
        </p:sp>
      </p:grpSp>
      <p:grpSp>
        <p:nvGrpSpPr>
          <p:cNvPr id="446" name="图形 11">
            <a:extLst>
              <a:ext uri="{FF2B5EF4-FFF2-40B4-BE49-F238E27FC236}">
                <a16:creationId xmlns:a16="http://schemas.microsoft.com/office/drawing/2014/main" id="{585156C8-93C5-9A1A-3923-699E9BE5D1A2}"/>
              </a:ext>
            </a:extLst>
          </p:cNvPr>
          <p:cNvGrpSpPr/>
          <p:nvPr/>
        </p:nvGrpSpPr>
        <p:grpSpPr>
          <a:xfrm>
            <a:off x="11256510" y="4456674"/>
            <a:ext cx="296423" cy="310347"/>
            <a:chOff x="11188006" y="4435057"/>
            <a:chExt cx="310145" cy="324714"/>
          </a:xfrm>
        </p:grpSpPr>
        <p:sp>
          <p:nvSpPr>
            <p:cNvPr id="447" name="任意多边形: 形状 446">
              <a:extLst>
                <a:ext uri="{FF2B5EF4-FFF2-40B4-BE49-F238E27FC236}">
                  <a16:creationId xmlns:a16="http://schemas.microsoft.com/office/drawing/2014/main" id="{6DF9014C-B5C7-1F8A-4790-776BB8B00DB3}"/>
                </a:ext>
              </a:extLst>
            </p:cNvPr>
            <p:cNvSpPr/>
            <p:nvPr/>
          </p:nvSpPr>
          <p:spPr>
            <a:xfrm>
              <a:off x="11376532" y="4648320"/>
              <a:ext cx="111452" cy="111452"/>
            </a:xfrm>
            <a:custGeom>
              <a:avLst/>
              <a:gdLst>
                <a:gd name="connsiteX0" fmla="*/ 111453 w 111452"/>
                <a:gd name="connsiteY0" fmla="*/ 55726 h 111452"/>
                <a:gd name="connsiteX1" fmla="*/ 55727 w 111452"/>
                <a:gd name="connsiteY1" fmla="*/ 111452 h 111452"/>
                <a:gd name="connsiteX2" fmla="*/ 0 w 111452"/>
                <a:gd name="connsiteY2" fmla="*/ 55726 h 111452"/>
                <a:gd name="connsiteX3" fmla="*/ 55727 w 111452"/>
                <a:gd name="connsiteY3" fmla="*/ 0 h 111452"/>
                <a:gd name="connsiteX4" fmla="*/ 111453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3" y="55726"/>
                  </a:moveTo>
                  <a:cubicBezTo>
                    <a:pt x="111453" y="86503"/>
                    <a:pt x="86503" y="111452"/>
                    <a:pt x="55727" y="111452"/>
                  </a:cubicBezTo>
                  <a:cubicBezTo>
                    <a:pt x="24950" y="111452"/>
                    <a:pt x="0" y="86503"/>
                    <a:pt x="0" y="55726"/>
                  </a:cubicBezTo>
                  <a:cubicBezTo>
                    <a:pt x="0" y="24949"/>
                    <a:pt x="24950" y="0"/>
                    <a:pt x="55727" y="0"/>
                  </a:cubicBezTo>
                  <a:cubicBezTo>
                    <a:pt x="86503" y="0"/>
                    <a:pt x="111453" y="24950"/>
                    <a:pt x="111453" y="55726"/>
                  </a:cubicBez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48" name="任意多边形: 形状 447">
              <a:extLst>
                <a:ext uri="{FF2B5EF4-FFF2-40B4-BE49-F238E27FC236}">
                  <a16:creationId xmlns:a16="http://schemas.microsoft.com/office/drawing/2014/main" id="{805F9156-0ECC-62DB-3CE7-FE3305B5D272}"/>
                </a:ext>
              </a:extLst>
            </p:cNvPr>
            <p:cNvSpPr/>
            <p:nvPr/>
          </p:nvSpPr>
          <p:spPr>
            <a:xfrm>
              <a:off x="11188006" y="4435057"/>
              <a:ext cx="310145" cy="277827"/>
            </a:xfrm>
            <a:custGeom>
              <a:avLst/>
              <a:gdLst>
                <a:gd name="connsiteX0" fmla="*/ 155090 w 310145"/>
                <a:gd name="connsiteY0" fmla="*/ 0 h 277827"/>
                <a:gd name="connsiteX1" fmla="*/ 310145 w 310145"/>
                <a:gd name="connsiteY1" fmla="*/ 155055 h 277827"/>
                <a:gd name="connsiteX2" fmla="*/ 253441 w 310145"/>
                <a:gd name="connsiteY2" fmla="*/ 274963 h 277827"/>
                <a:gd name="connsiteX3" fmla="*/ 245405 w 310145"/>
                <a:gd name="connsiteY3" fmla="*/ 277828 h 277827"/>
                <a:gd name="connsiteX4" fmla="*/ 235622 w 310145"/>
                <a:gd name="connsiteY4" fmla="*/ 273181 h 277827"/>
                <a:gd name="connsiteX5" fmla="*/ 237369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5" y="69562"/>
                    <a:pt x="310145" y="155055"/>
                  </a:cubicBezTo>
                  <a:cubicBezTo>
                    <a:pt x="310145" y="201663"/>
                    <a:pt x="289462" y="245370"/>
                    <a:pt x="253441" y="274963"/>
                  </a:cubicBezTo>
                  <a:cubicBezTo>
                    <a:pt x="251100" y="276884"/>
                    <a:pt x="248235" y="277828"/>
                    <a:pt x="245405" y="277828"/>
                  </a:cubicBezTo>
                  <a:cubicBezTo>
                    <a:pt x="241736" y="277828"/>
                    <a:pt x="238103" y="276256"/>
                    <a:pt x="235622" y="273181"/>
                  </a:cubicBezTo>
                  <a:cubicBezTo>
                    <a:pt x="231185" y="267765"/>
                    <a:pt x="231954" y="259799"/>
                    <a:pt x="237369"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1" y="0"/>
                    <a:pt x="155090" y="0"/>
                  </a:cubicBezTo>
                  <a:close/>
                </a:path>
              </a:pathLst>
            </a:custGeom>
            <a:solidFill>
              <a:schemeClr val="accent4"/>
            </a:solidFill>
            <a:ln w="3494" cap="flat">
              <a:noFill/>
              <a:prstDash val="solid"/>
              <a:miter/>
            </a:ln>
          </p:spPr>
          <p:txBody>
            <a:bodyPr rtlCol="0" anchor="ctr">
              <a:noAutofit/>
            </a:bodyPr>
            <a:lstStyle/>
            <a:p>
              <a:endParaRPr lang="en-US"/>
            </a:p>
          </p:txBody>
        </p:sp>
      </p:grpSp>
      <p:grpSp>
        <p:nvGrpSpPr>
          <p:cNvPr id="449" name="图形 11">
            <a:extLst>
              <a:ext uri="{FF2B5EF4-FFF2-40B4-BE49-F238E27FC236}">
                <a16:creationId xmlns:a16="http://schemas.microsoft.com/office/drawing/2014/main" id="{3ACB8AA8-6F97-5240-1D8D-4B3283A03873}"/>
              </a:ext>
            </a:extLst>
          </p:cNvPr>
          <p:cNvGrpSpPr/>
          <p:nvPr/>
        </p:nvGrpSpPr>
        <p:grpSpPr>
          <a:xfrm>
            <a:off x="10881447" y="4456674"/>
            <a:ext cx="296423" cy="310347"/>
            <a:chOff x="10795581" y="4435057"/>
            <a:chExt cx="310145" cy="324714"/>
          </a:xfrm>
        </p:grpSpPr>
        <p:sp>
          <p:nvSpPr>
            <p:cNvPr id="450" name="任意多边形: 形状 449">
              <a:extLst>
                <a:ext uri="{FF2B5EF4-FFF2-40B4-BE49-F238E27FC236}">
                  <a16:creationId xmlns:a16="http://schemas.microsoft.com/office/drawing/2014/main" id="{8488C4AF-ECA9-980D-7C1D-9267F46A1A25}"/>
                </a:ext>
              </a:extLst>
            </p:cNvPr>
            <p:cNvSpPr/>
            <p:nvPr/>
          </p:nvSpPr>
          <p:spPr>
            <a:xfrm>
              <a:off x="10984107"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49"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51" name="任意多边形: 形状 450">
              <a:extLst>
                <a:ext uri="{FF2B5EF4-FFF2-40B4-BE49-F238E27FC236}">
                  <a16:creationId xmlns:a16="http://schemas.microsoft.com/office/drawing/2014/main" id="{FC1D97F8-E21A-70A7-E344-6EE84BFEA2CF}"/>
                </a:ext>
              </a:extLst>
            </p:cNvPr>
            <p:cNvSpPr/>
            <p:nvPr/>
          </p:nvSpPr>
          <p:spPr>
            <a:xfrm>
              <a:off x="10795581"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3 w 310145"/>
                <a:gd name="connsiteY4" fmla="*/ 273181 h 277827"/>
                <a:gd name="connsiteX5" fmla="*/ 237370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6" y="69562"/>
                    <a:pt x="310146" y="155055"/>
                  </a:cubicBezTo>
                  <a:cubicBezTo>
                    <a:pt x="310146" y="201663"/>
                    <a:pt x="289462" y="245370"/>
                    <a:pt x="253441" y="274963"/>
                  </a:cubicBezTo>
                  <a:cubicBezTo>
                    <a:pt x="251100" y="276884"/>
                    <a:pt x="248235" y="277828"/>
                    <a:pt x="245405" y="277828"/>
                  </a:cubicBezTo>
                  <a:cubicBezTo>
                    <a:pt x="241737" y="277828"/>
                    <a:pt x="238103" y="276256"/>
                    <a:pt x="235623" y="273181"/>
                  </a:cubicBezTo>
                  <a:cubicBezTo>
                    <a:pt x="231186" y="267765"/>
                    <a:pt x="231954" y="259799"/>
                    <a:pt x="237370"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2" y="0"/>
                    <a:pt x="155090" y="0"/>
                  </a:cubicBezTo>
                  <a:close/>
                </a:path>
              </a:pathLst>
            </a:custGeom>
            <a:solidFill>
              <a:schemeClr val="accent4"/>
            </a:solidFill>
            <a:ln w="3494" cap="flat">
              <a:noFill/>
              <a:prstDash val="solid"/>
              <a:miter/>
            </a:ln>
          </p:spPr>
          <p:txBody>
            <a:bodyPr rtlCol="0" anchor="ctr">
              <a:noAutofit/>
            </a:bodyPr>
            <a:lstStyle/>
            <a:p>
              <a:endParaRPr lang="en-US"/>
            </a:p>
          </p:txBody>
        </p:sp>
      </p:grpSp>
      <p:sp>
        <p:nvSpPr>
          <p:cNvPr id="452" name="任意多边形: 形状 451">
            <a:extLst>
              <a:ext uri="{FF2B5EF4-FFF2-40B4-BE49-F238E27FC236}">
                <a16:creationId xmlns:a16="http://schemas.microsoft.com/office/drawing/2014/main" id="{E6B86DCC-B8DC-E00F-F006-01E48037035A}"/>
              </a:ext>
            </a:extLst>
          </p:cNvPr>
          <p:cNvSpPr/>
          <p:nvPr/>
        </p:nvSpPr>
        <p:spPr>
          <a:xfrm>
            <a:off x="10436262" y="4606071"/>
            <a:ext cx="861153" cy="1351885"/>
          </a:xfrm>
          <a:custGeom>
            <a:avLst/>
            <a:gdLst>
              <a:gd name="connsiteX0" fmla="*/ 901019 w 901018"/>
              <a:gd name="connsiteY0" fmla="*/ 1414469 h 1414468"/>
              <a:gd name="connsiteX1" fmla="*/ 394661 w 901018"/>
              <a:gd name="connsiteY1" fmla="*/ 0 h 1414468"/>
              <a:gd name="connsiteX2" fmla="*/ 0 w 901018"/>
              <a:gd name="connsiteY2" fmla="*/ 1413595 h 1414468"/>
              <a:gd name="connsiteX3" fmla="*/ 412235 w 901018"/>
              <a:gd name="connsiteY3" fmla="*/ 1185240 h 1414468"/>
            </a:gdLst>
            <a:ahLst/>
            <a:cxnLst>
              <a:cxn ang="0">
                <a:pos x="connsiteX0" y="connsiteY0"/>
              </a:cxn>
              <a:cxn ang="0">
                <a:pos x="connsiteX1" y="connsiteY1"/>
              </a:cxn>
              <a:cxn ang="0">
                <a:pos x="connsiteX2" y="connsiteY2"/>
              </a:cxn>
              <a:cxn ang="0">
                <a:pos x="connsiteX3" y="connsiteY3"/>
              </a:cxn>
            </a:cxnLst>
            <a:rect l="l" t="t" r="r" b="b"/>
            <a:pathLst>
              <a:path w="901018" h="1414468">
                <a:moveTo>
                  <a:pt x="901019" y="1414469"/>
                </a:moveTo>
                <a:lnTo>
                  <a:pt x="394661" y="0"/>
                </a:lnTo>
                <a:lnTo>
                  <a:pt x="0" y="1413595"/>
                </a:lnTo>
                <a:lnTo>
                  <a:pt x="412235" y="1185240"/>
                </a:lnTo>
                <a:close/>
              </a:path>
            </a:pathLst>
          </a:custGeom>
          <a:solidFill>
            <a:schemeClr val="accent2">
              <a:lumMod val="75000"/>
            </a:schemeClr>
          </a:solidFill>
          <a:ln w="3494" cap="flat">
            <a:noFill/>
            <a:prstDash val="solid"/>
            <a:miter/>
          </a:ln>
        </p:spPr>
        <p:txBody>
          <a:bodyPr rtlCol="0" anchor="ctr">
            <a:noAutofit/>
          </a:bodyPr>
          <a:lstStyle/>
          <a:p>
            <a:endParaRPr lang="en-US"/>
          </a:p>
        </p:txBody>
      </p:sp>
      <p:sp>
        <p:nvSpPr>
          <p:cNvPr id="453" name="任意多边形: 形状 452">
            <a:extLst>
              <a:ext uri="{FF2B5EF4-FFF2-40B4-BE49-F238E27FC236}">
                <a16:creationId xmlns:a16="http://schemas.microsoft.com/office/drawing/2014/main" id="{0083BD7D-2A21-99B8-F398-690D20C6BC35}"/>
              </a:ext>
            </a:extLst>
          </p:cNvPr>
          <p:cNvSpPr/>
          <p:nvPr/>
        </p:nvSpPr>
        <p:spPr>
          <a:xfrm>
            <a:off x="10436262" y="5738870"/>
            <a:ext cx="861153" cy="219087"/>
          </a:xfrm>
          <a:custGeom>
            <a:avLst/>
            <a:gdLst>
              <a:gd name="connsiteX0" fmla="*/ 412235 w 901018"/>
              <a:gd name="connsiteY0" fmla="*/ 0 h 229229"/>
              <a:gd name="connsiteX1" fmla="*/ 0 w 901018"/>
              <a:gd name="connsiteY1" fmla="*/ 228356 h 229229"/>
              <a:gd name="connsiteX2" fmla="*/ 901019 w 901018"/>
              <a:gd name="connsiteY2" fmla="*/ 229229 h 229229"/>
            </a:gdLst>
            <a:ahLst/>
            <a:cxnLst>
              <a:cxn ang="0">
                <a:pos x="connsiteX0" y="connsiteY0"/>
              </a:cxn>
              <a:cxn ang="0">
                <a:pos x="connsiteX1" y="connsiteY1"/>
              </a:cxn>
              <a:cxn ang="0">
                <a:pos x="connsiteX2" y="connsiteY2"/>
              </a:cxn>
            </a:cxnLst>
            <a:rect l="l" t="t" r="r" b="b"/>
            <a:pathLst>
              <a:path w="901018" h="229229">
                <a:moveTo>
                  <a:pt x="412235" y="0"/>
                </a:moveTo>
                <a:lnTo>
                  <a:pt x="0" y="228356"/>
                </a:lnTo>
                <a:lnTo>
                  <a:pt x="901019" y="229229"/>
                </a:lnTo>
                <a:close/>
              </a:path>
            </a:pathLst>
          </a:custGeom>
          <a:solidFill>
            <a:schemeClr val="accent2">
              <a:lumMod val="50000"/>
            </a:schemeClr>
          </a:solidFill>
          <a:ln w="3494" cap="flat">
            <a:noFill/>
            <a:prstDash val="solid"/>
            <a:miter/>
          </a:ln>
        </p:spPr>
        <p:txBody>
          <a:bodyPr rtlCol="0" anchor="ctr">
            <a:noAutofit/>
          </a:bodyPr>
          <a:lstStyle/>
          <a:p>
            <a:endParaRPr lang="en-US"/>
          </a:p>
        </p:txBody>
      </p:sp>
      <p:sp>
        <p:nvSpPr>
          <p:cNvPr id="454" name="任意多边形: 形状 453">
            <a:extLst>
              <a:ext uri="{FF2B5EF4-FFF2-40B4-BE49-F238E27FC236}">
                <a16:creationId xmlns:a16="http://schemas.microsoft.com/office/drawing/2014/main" id="{3A9273C7-7273-BAB0-CC57-B5FF55FDD8C7}"/>
              </a:ext>
            </a:extLst>
          </p:cNvPr>
          <p:cNvSpPr/>
          <p:nvPr/>
        </p:nvSpPr>
        <p:spPr>
          <a:xfrm>
            <a:off x="10830257" y="5738870"/>
            <a:ext cx="467157" cy="219087"/>
          </a:xfrm>
          <a:custGeom>
            <a:avLst/>
            <a:gdLst>
              <a:gd name="connsiteX0" fmla="*/ 0 w 488783"/>
              <a:gd name="connsiteY0" fmla="*/ 0 h 229229"/>
              <a:gd name="connsiteX1" fmla="*/ 406924 w 488783"/>
              <a:gd name="connsiteY1" fmla="*/ 0 h 229229"/>
              <a:gd name="connsiteX2" fmla="*/ 488784 w 488783"/>
              <a:gd name="connsiteY2" fmla="*/ 229229 h 229229"/>
            </a:gdLst>
            <a:ahLst/>
            <a:cxnLst>
              <a:cxn ang="0">
                <a:pos x="connsiteX0" y="connsiteY0"/>
              </a:cxn>
              <a:cxn ang="0">
                <a:pos x="connsiteX1" y="connsiteY1"/>
              </a:cxn>
              <a:cxn ang="0">
                <a:pos x="connsiteX2" y="connsiteY2"/>
              </a:cxn>
            </a:cxnLst>
            <a:rect l="l" t="t" r="r" b="b"/>
            <a:pathLst>
              <a:path w="488783" h="229229">
                <a:moveTo>
                  <a:pt x="0" y="0"/>
                </a:moveTo>
                <a:lnTo>
                  <a:pt x="406924" y="0"/>
                </a:lnTo>
                <a:lnTo>
                  <a:pt x="488784" y="229229"/>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grpSp>
        <p:nvGrpSpPr>
          <p:cNvPr id="455" name="图形 11">
            <a:extLst>
              <a:ext uri="{FF2B5EF4-FFF2-40B4-BE49-F238E27FC236}">
                <a16:creationId xmlns:a16="http://schemas.microsoft.com/office/drawing/2014/main" id="{FB54E1CC-A033-C53C-2434-58F43EA08967}"/>
              </a:ext>
            </a:extLst>
          </p:cNvPr>
          <p:cNvGrpSpPr/>
          <p:nvPr/>
        </p:nvGrpSpPr>
        <p:grpSpPr>
          <a:xfrm>
            <a:off x="6887397" y="4465055"/>
            <a:ext cx="1537580" cy="962298"/>
            <a:chOff x="6616636" y="4443827"/>
            <a:chExt cx="1608759" cy="1006846"/>
          </a:xfrm>
        </p:grpSpPr>
        <p:grpSp>
          <p:nvGrpSpPr>
            <p:cNvPr id="456" name="图形 11">
              <a:extLst>
                <a:ext uri="{FF2B5EF4-FFF2-40B4-BE49-F238E27FC236}">
                  <a16:creationId xmlns:a16="http://schemas.microsoft.com/office/drawing/2014/main" id="{4B07501A-3C1D-79AD-0113-3856EA8C4B32}"/>
                </a:ext>
              </a:extLst>
            </p:cNvPr>
            <p:cNvGrpSpPr/>
            <p:nvPr/>
          </p:nvGrpSpPr>
          <p:grpSpPr>
            <a:xfrm>
              <a:off x="6616636" y="4443827"/>
              <a:ext cx="1608759" cy="1006846"/>
              <a:chOff x="6616636" y="4443827"/>
              <a:chExt cx="1608759" cy="1006846"/>
            </a:xfrm>
          </p:grpSpPr>
          <p:sp>
            <p:nvSpPr>
              <p:cNvPr id="464" name="任意多边形: 形状 463">
                <a:extLst>
                  <a:ext uri="{FF2B5EF4-FFF2-40B4-BE49-F238E27FC236}">
                    <a16:creationId xmlns:a16="http://schemas.microsoft.com/office/drawing/2014/main" id="{CEC86DC9-7C8D-3BF6-46B1-9B8CD33CA4D0}"/>
                  </a:ext>
                </a:extLst>
              </p:cNvPr>
              <p:cNvSpPr/>
              <p:nvPr/>
            </p:nvSpPr>
            <p:spPr>
              <a:xfrm>
                <a:off x="6923882" y="4443827"/>
                <a:ext cx="1301513" cy="1006846"/>
              </a:xfrm>
              <a:custGeom>
                <a:avLst/>
                <a:gdLst>
                  <a:gd name="connsiteX0" fmla="*/ 386450 w 1301513"/>
                  <a:gd name="connsiteY0" fmla="*/ 0 h 1006846"/>
                  <a:gd name="connsiteX1" fmla="*/ 0 w 1301513"/>
                  <a:gd name="connsiteY1" fmla="*/ 1006846 h 1006846"/>
                  <a:gd name="connsiteX2" fmla="*/ 915064 w 1301513"/>
                  <a:gd name="connsiteY2" fmla="*/ 1006846 h 1006846"/>
                  <a:gd name="connsiteX3" fmla="*/ 1301514 w 1301513"/>
                  <a:gd name="connsiteY3" fmla="*/ 0 h 1006846"/>
                  <a:gd name="connsiteX4" fmla="*/ 386450 w 1301513"/>
                  <a:gd name="connsiteY4" fmla="*/ 0 h 100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513" h="1006846">
                    <a:moveTo>
                      <a:pt x="386450" y="0"/>
                    </a:moveTo>
                    <a:cubicBezTo>
                      <a:pt x="294283" y="680699"/>
                      <a:pt x="202082" y="971384"/>
                      <a:pt x="0" y="1006846"/>
                    </a:cubicBezTo>
                    <a:lnTo>
                      <a:pt x="915064" y="1006846"/>
                    </a:lnTo>
                    <a:cubicBezTo>
                      <a:pt x="1117146" y="971384"/>
                      <a:pt x="1209312" y="680699"/>
                      <a:pt x="1301514" y="0"/>
                    </a:cubicBezTo>
                    <a:lnTo>
                      <a:pt x="386450" y="0"/>
                    </a:ln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465" name="任意多边形: 形状 464">
                <a:extLst>
                  <a:ext uri="{FF2B5EF4-FFF2-40B4-BE49-F238E27FC236}">
                    <a16:creationId xmlns:a16="http://schemas.microsoft.com/office/drawing/2014/main" id="{DBFABB92-4F95-E1EC-FF87-B2D0CE85A5E7}"/>
                  </a:ext>
                </a:extLst>
              </p:cNvPr>
              <p:cNvSpPr/>
              <p:nvPr/>
            </p:nvSpPr>
            <p:spPr>
              <a:xfrm>
                <a:off x="6616636" y="5216693"/>
                <a:ext cx="1222309" cy="233980"/>
              </a:xfrm>
              <a:custGeom>
                <a:avLst/>
                <a:gdLst>
                  <a:gd name="connsiteX0" fmla="*/ 915098 w 1222309"/>
                  <a:gd name="connsiteY0" fmla="*/ 0 h 233980"/>
                  <a:gd name="connsiteX1" fmla="*/ 0 w 1222309"/>
                  <a:gd name="connsiteY1" fmla="*/ 0 h 233980"/>
                  <a:gd name="connsiteX2" fmla="*/ 307246 w 1222309"/>
                  <a:gd name="connsiteY2" fmla="*/ 233980 h 233980"/>
                  <a:gd name="connsiteX3" fmla="*/ 1222309 w 1222309"/>
                  <a:gd name="connsiteY3" fmla="*/ 233980 h 233980"/>
                  <a:gd name="connsiteX4" fmla="*/ 915098 w 1222309"/>
                  <a:gd name="connsiteY4" fmla="*/ 0 h 23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309" h="233980">
                    <a:moveTo>
                      <a:pt x="915098" y="0"/>
                    </a:moveTo>
                    <a:lnTo>
                      <a:pt x="0" y="0"/>
                    </a:lnTo>
                    <a:cubicBezTo>
                      <a:pt x="0" y="0"/>
                      <a:pt x="4717" y="233980"/>
                      <a:pt x="307246" y="233980"/>
                    </a:cubicBezTo>
                    <a:lnTo>
                      <a:pt x="1222309" y="233980"/>
                    </a:lnTo>
                    <a:cubicBezTo>
                      <a:pt x="919815" y="233980"/>
                      <a:pt x="915098" y="0"/>
                      <a:pt x="915098"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grpSp>
        <p:grpSp>
          <p:nvGrpSpPr>
            <p:cNvPr id="457" name="图形 11">
              <a:extLst>
                <a:ext uri="{FF2B5EF4-FFF2-40B4-BE49-F238E27FC236}">
                  <a16:creationId xmlns:a16="http://schemas.microsoft.com/office/drawing/2014/main" id="{2AF97B27-3943-F4A8-668B-ECBB7D8DDDDB}"/>
                </a:ext>
              </a:extLst>
            </p:cNvPr>
            <p:cNvGrpSpPr/>
            <p:nvPr/>
          </p:nvGrpSpPr>
          <p:grpSpPr>
            <a:xfrm>
              <a:off x="6919106" y="4461107"/>
              <a:ext cx="1037440" cy="648449"/>
              <a:chOff x="6919106" y="4461107"/>
              <a:chExt cx="1037440" cy="648449"/>
            </a:xfrm>
          </p:grpSpPr>
          <p:grpSp>
            <p:nvGrpSpPr>
              <p:cNvPr id="458" name="图形 11">
                <a:extLst>
                  <a:ext uri="{FF2B5EF4-FFF2-40B4-BE49-F238E27FC236}">
                    <a16:creationId xmlns:a16="http://schemas.microsoft.com/office/drawing/2014/main" id="{AEEF0851-E265-EAF2-CB71-3901DA5F654F}"/>
                  </a:ext>
                </a:extLst>
              </p:cNvPr>
              <p:cNvGrpSpPr/>
              <p:nvPr/>
            </p:nvGrpSpPr>
            <p:grpSpPr>
              <a:xfrm>
                <a:off x="6919106" y="4461107"/>
                <a:ext cx="648449" cy="648449"/>
                <a:chOff x="6919106" y="4461107"/>
                <a:chExt cx="648449" cy="648449"/>
              </a:xfrm>
            </p:grpSpPr>
            <p:sp>
              <p:nvSpPr>
                <p:cNvPr id="461" name="任意多边形: 形状 460">
                  <a:extLst>
                    <a:ext uri="{FF2B5EF4-FFF2-40B4-BE49-F238E27FC236}">
                      <a16:creationId xmlns:a16="http://schemas.microsoft.com/office/drawing/2014/main" id="{29D33DA1-F273-7C3C-5EBD-2AEE47835192}"/>
                    </a:ext>
                  </a:extLst>
                </p:cNvPr>
                <p:cNvSpPr/>
                <p:nvPr/>
              </p:nvSpPr>
              <p:spPr>
                <a:xfrm rot="-2700000">
                  <a:off x="7014070" y="4556070"/>
                  <a:ext cx="458523" cy="458523"/>
                </a:xfrm>
                <a:custGeom>
                  <a:avLst/>
                  <a:gdLst>
                    <a:gd name="connsiteX0" fmla="*/ 458523 w 458523"/>
                    <a:gd name="connsiteY0" fmla="*/ 229261 h 458523"/>
                    <a:gd name="connsiteX1" fmla="*/ 229262 w 458523"/>
                    <a:gd name="connsiteY1" fmla="*/ 458523 h 458523"/>
                    <a:gd name="connsiteX2" fmla="*/ 0 w 458523"/>
                    <a:gd name="connsiteY2" fmla="*/ 229261 h 458523"/>
                    <a:gd name="connsiteX3" fmla="*/ 229262 w 458523"/>
                    <a:gd name="connsiteY3" fmla="*/ 0 h 458523"/>
                    <a:gd name="connsiteX4" fmla="*/ 458523 w 458523"/>
                    <a:gd name="connsiteY4" fmla="*/ 229261 h 4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23" h="458523">
                      <a:moveTo>
                        <a:pt x="458523" y="229261"/>
                      </a:moveTo>
                      <a:cubicBezTo>
                        <a:pt x="458523" y="355879"/>
                        <a:pt x="355879" y="458523"/>
                        <a:pt x="229262" y="458523"/>
                      </a:cubicBezTo>
                      <a:cubicBezTo>
                        <a:pt x="102644" y="458523"/>
                        <a:pt x="0" y="355879"/>
                        <a:pt x="0" y="229261"/>
                      </a:cubicBezTo>
                      <a:cubicBezTo>
                        <a:pt x="0" y="102644"/>
                        <a:pt x="102644" y="0"/>
                        <a:pt x="229262" y="0"/>
                      </a:cubicBezTo>
                      <a:cubicBezTo>
                        <a:pt x="355879" y="0"/>
                        <a:pt x="458523" y="102644"/>
                        <a:pt x="458523" y="229261"/>
                      </a:cubicBez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462" name="任意多边形: 形状 461">
                  <a:extLst>
                    <a:ext uri="{FF2B5EF4-FFF2-40B4-BE49-F238E27FC236}">
                      <a16:creationId xmlns:a16="http://schemas.microsoft.com/office/drawing/2014/main" id="{47E6FA17-6919-32C5-C5AE-FE5A33555D1D}"/>
                    </a:ext>
                  </a:extLst>
                </p:cNvPr>
                <p:cNvSpPr/>
                <p:nvPr/>
              </p:nvSpPr>
              <p:spPr>
                <a:xfrm>
                  <a:off x="7071933" y="4616358"/>
                  <a:ext cx="393307" cy="312199"/>
                </a:xfrm>
                <a:custGeom>
                  <a:avLst/>
                  <a:gdLst>
                    <a:gd name="connsiteX0" fmla="*/ 164540 w 393307"/>
                    <a:gd name="connsiteY0" fmla="*/ 312200 h 312199"/>
                    <a:gd name="connsiteX1" fmla="*/ 144485 w 393307"/>
                    <a:gd name="connsiteY1" fmla="*/ 302732 h 312199"/>
                    <a:gd name="connsiteX2" fmla="*/ 5886 w 393307"/>
                    <a:gd name="connsiteY2" fmla="*/ 133666 h 312199"/>
                    <a:gd name="connsiteX3" fmla="*/ 9485 w 393307"/>
                    <a:gd name="connsiteY3" fmla="*/ 97191 h 312199"/>
                    <a:gd name="connsiteX4" fmla="*/ 45960 w 393307"/>
                    <a:gd name="connsiteY4" fmla="*/ 100789 h 312199"/>
                    <a:gd name="connsiteX5" fmla="*/ 164016 w 393307"/>
                    <a:gd name="connsiteY5" fmla="*/ 244770 h 312199"/>
                    <a:gd name="connsiteX6" fmla="*/ 346952 w 393307"/>
                    <a:gd name="connsiteY6" fmla="*/ 9985 h 312199"/>
                    <a:gd name="connsiteX7" fmla="*/ 383322 w 393307"/>
                    <a:gd name="connsiteY7" fmla="*/ 5478 h 312199"/>
                    <a:gd name="connsiteX8" fmla="*/ 387829 w 393307"/>
                    <a:gd name="connsiteY8" fmla="*/ 41849 h 312199"/>
                    <a:gd name="connsiteX9" fmla="*/ 184944 w 393307"/>
                    <a:gd name="connsiteY9" fmla="*/ 302208 h 312199"/>
                    <a:gd name="connsiteX10" fmla="*/ 164819 w 393307"/>
                    <a:gd name="connsiteY10" fmla="*/ 312200 h 312199"/>
                    <a:gd name="connsiteX11" fmla="*/ 164540 w 393307"/>
                    <a:gd name="connsiteY11" fmla="*/ 312200 h 31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07" h="312199">
                      <a:moveTo>
                        <a:pt x="164540" y="312200"/>
                      </a:moveTo>
                      <a:cubicBezTo>
                        <a:pt x="156784" y="312200"/>
                        <a:pt x="149412" y="308741"/>
                        <a:pt x="144485" y="302732"/>
                      </a:cubicBezTo>
                      <a:lnTo>
                        <a:pt x="5886" y="133666"/>
                      </a:lnTo>
                      <a:cubicBezTo>
                        <a:pt x="-3198" y="122591"/>
                        <a:pt x="-1591" y="106275"/>
                        <a:pt x="9485" y="97191"/>
                      </a:cubicBezTo>
                      <a:cubicBezTo>
                        <a:pt x="20560" y="88107"/>
                        <a:pt x="36911" y="89749"/>
                        <a:pt x="45960" y="100789"/>
                      </a:cubicBezTo>
                      <a:lnTo>
                        <a:pt x="164016" y="244770"/>
                      </a:lnTo>
                      <a:lnTo>
                        <a:pt x="346952" y="9985"/>
                      </a:lnTo>
                      <a:cubicBezTo>
                        <a:pt x="355756" y="-1300"/>
                        <a:pt x="372037" y="-3326"/>
                        <a:pt x="383322" y="5478"/>
                      </a:cubicBezTo>
                      <a:cubicBezTo>
                        <a:pt x="394607" y="14283"/>
                        <a:pt x="396634" y="30564"/>
                        <a:pt x="387829" y="41849"/>
                      </a:cubicBezTo>
                      <a:lnTo>
                        <a:pt x="184944" y="302208"/>
                      </a:lnTo>
                      <a:cubicBezTo>
                        <a:pt x="180087" y="308427"/>
                        <a:pt x="172681" y="312095"/>
                        <a:pt x="164819" y="312200"/>
                      </a:cubicBezTo>
                      <a:cubicBezTo>
                        <a:pt x="164784" y="312200"/>
                        <a:pt x="164645" y="312200"/>
                        <a:pt x="164540" y="312200"/>
                      </a:cubicBezTo>
                      <a:close/>
                    </a:path>
                  </a:pathLst>
                </a:custGeom>
                <a:solidFill>
                  <a:srgbClr val="D1D6FF"/>
                </a:solidFill>
                <a:ln w="3494" cap="flat">
                  <a:noFill/>
                  <a:prstDash val="solid"/>
                  <a:miter/>
                </a:ln>
              </p:spPr>
              <p:txBody>
                <a:bodyPr rtlCol="0" anchor="ctr">
                  <a:noAutofit/>
                </a:bodyPr>
                <a:lstStyle/>
                <a:p>
                  <a:endParaRPr lang="en-US"/>
                </a:p>
              </p:txBody>
            </p:sp>
            <p:sp>
              <p:nvSpPr>
                <p:cNvPr id="463" name="任意多边形: 形状 462">
                  <a:extLst>
                    <a:ext uri="{FF2B5EF4-FFF2-40B4-BE49-F238E27FC236}">
                      <a16:creationId xmlns:a16="http://schemas.microsoft.com/office/drawing/2014/main" id="{8B4D787A-7EB1-9EE6-FB16-25897E374B13}"/>
                    </a:ext>
                  </a:extLst>
                </p:cNvPr>
                <p:cNvSpPr/>
                <p:nvPr/>
              </p:nvSpPr>
              <p:spPr>
                <a:xfrm>
                  <a:off x="7073086" y="4589176"/>
                  <a:ext cx="393307" cy="312200"/>
                </a:xfrm>
                <a:custGeom>
                  <a:avLst/>
                  <a:gdLst>
                    <a:gd name="connsiteX0" fmla="*/ 164575 w 393307"/>
                    <a:gd name="connsiteY0" fmla="*/ 312200 h 312200"/>
                    <a:gd name="connsiteX1" fmla="*/ 144521 w 393307"/>
                    <a:gd name="connsiteY1" fmla="*/ 302732 h 312200"/>
                    <a:gd name="connsiteX2" fmla="*/ 5886 w 393307"/>
                    <a:gd name="connsiteY2" fmla="*/ 133666 h 312200"/>
                    <a:gd name="connsiteX3" fmla="*/ 9485 w 393307"/>
                    <a:gd name="connsiteY3" fmla="*/ 97191 h 312200"/>
                    <a:gd name="connsiteX4" fmla="*/ 45960 w 393307"/>
                    <a:gd name="connsiteY4" fmla="*/ 100790 h 312200"/>
                    <a:gd name="connsiteX5" fmla="*/ 164016 w 393307"/>
                    <a:gd name="connsiteY5" fmla="*/ 244769 h 312200"/>
                    <a:gd name="connsiteX6" fmla="*/ 346952 w 393307"/>
                    <a:gd name="connsiteY6" fmla="*/ 9985 h 312200"/>
                    <a:gd name="connsiteX7" fmla="*/ 383322 w 393307"/>
                    <a:gd name="connsiteY7" fmla="*/ 5478 h 312200"/>
                    <a:gd name="connsiteX8" fmla="*/ 387829 w 393307"/>
                    <a:gd name="connsiteY8" fmla="*/ 41849 h 312200"/>
                    <a:gd name="connsiteX9" fmla="*/ 184944 w 393307"/>
                    <a:gd name="connsiteY9" fmla="*/ 302207 h 312200"/>
                    <a:gd name="connsiteX10" fmla="*/ 164820 w 393307"/>
                    <a:gd name="connsiteY10" fmla="*/ 312200 h 312200"/>
                    <a:gd name="connsiteX11" fmla="*/ 164575 w 393307"/>
                    <a:gd name="connsiteY11" fmla="*/ 312200 h 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07" h="312200">
                      <a:moveTo>
                        <a:pt x="164575" y="312200"/>
                      </a:moveTo>
                      <a:cubicBezTo>
                        <a:pt x="156819" y="312200"/>
                        <a:pt x="149447" y="308706"/>
                        <a:pt x="144521" y="302732"/>
                      </a:cubicBezTo>
                      <a:lnTo>
                        <a:pt x="5886" y="133666"/>
                      </a:lnTo>
                      <a:cubicBezTo>
                        <a:pt x="-3198" y="122591"/>
                        <a:pt x="-1591" y="106275"/>
                        <a:pt x="9485" y="97191"/>
                      </a:cubicBezTo>
                      <a:cubicBezTo>
                        <a:pt x="20560" y="88107"/>
                        <a:pt x="36911" y="89749"/>
                        <a:pt x="45960" y="100790"/>
                      </a:cubicBezTo>
                      <a:lnTo>
                        <a:pt x="164016" y="244769"/>
                      </a:lnTo>
                      <a:lnTo>
                        <a:pt x="346952" y="9985"/>
                      </a:lnTo>
                      <a:cubicBezTo>
                        <a:pt x="355756" y="-1300"/>
                        <a:pt x="372037" y="-3326"/>
                        <a:pt x="383322" y="5478"/>
                      </a:cubicBezTo>
                      <a:cubicBezTo>
                        <a:pt x="394607" y="14283"/>
                        <a:pt x="396634" y="30564"/>
                        <a:pt x="387829" y="41849"/>
                      </a:cubicBezTo>
                      <a:lnTo>
                        <a:pt x="184944" y="302207"/>
                      </a:lnTo>
                      <a:cubicBezTo>
                        <a:pt x="180087" y="308427"/>
                        <a:pt x="172681" y="312095"/>
                        <a:pt x="164820" y="312200"/>
                      </a:cubicBezTo>
                      <a:cubicBezTo>
                        <a:pt x="164785" y="312200"/>
                        <a:pt x="164680" y="312200"/>
                        <a:pt x="164575" y="312200"/>
                      </a:cubicBezTo>
                      <a:close/>
                    </a:path>
                  </a:pathLst>
                </a:custGeom>
                <a:solidFill>
                  <a:srgbClr val="FFFFFF"/>
                </a:solidFill>
                <a:ln w="3494" cap="flat">
                  <a:noFill/>
                  <a:prstDash val="solid"/>
                  <a:miter/>
                </a:ln>
              </p:spPr>
              <p:txBody>
                <a:bodyPr rtlCol="0" anchor="ctr">
                  <a:noAutofit/>
                </a:bodyPr>
                <a:lstStyle/>
                <a:p>
                  <a:endParaRPr lang="en-US"/>
                </a:p>
              </p:txBody>
            </p:sp>
          </p:grpSp>
          <p:sp>
            <p:nvSpPr>
              <p:cNvPr id="459" name="任意多边形: 形状 458">
                <a:extLst>
                  <a:ext uri="{FF2B5EF4-FFF2-40B4-BE49-F238E27FC236}">
                    <a16:creationId xmlns:a16="http://schemas.microsoft.com/office/drawing/2014/main" id="{245D9239-2BD1-B816-8D4F-40C8BB3F8A77}"/>
                  </a:ext>
                </a:extLst>
              </p:cNvPr>
              <p:cNvSpPr/>
              <p:nvPr/>
            </p:nvSpPr>
            <p:spPr>
              <a:xfrm>
                <a:off x="7600283" y="4699120"/>
                <a:ext cx="356263" cy="65578"/>
              </a:xfrm>
              <a:custGeom>
                <a:avLst/>
                <a:gdLst>
                  <a:gd name="connsiteX0" fmla="*/ 332052 w 356263"/>
                  <a:gd name="connsiteY0" fmla="*/ 65578 h 65578"/>
                  <a:gd name="connsiteX1" fmla="*/ 24212 w 356263"/>
                  <a:gd name="connsiteY1" fmla="*/ 65578 h 65578"/>
                  <a:gd name="connsiteX2" fmla="*/ 0 w 356263"/>
                  <a:gd name="connsiteY2" fmla="*/ 41367 h 65578"/>
                  <a:gd name="connsiteX3" fmla="*/ 0 w 356263"/>
                  <a:gd name="connsiteY3" fmla="*/ 24212 h 65578"/>
                  <a:gd name="connsiteX4" fmla="*/ 24212 w 356263"/>
                  <a:gd name="connsiteY4" fmla="*/ 0 h 65578"/>
                  <a:gd name="connsiteX5" fmla="*/ 332052 w 356263"/>
                  <a:gd name="connsiteY5" fmla="*/ 0 h 65578"/>
                  <a:gd name="connsiteX6" fmla="*/ 356264 w 356263"/>
                  <a:gd name="connsiteY6" fmla="*/ 24212 h 65578"/>
                  <a:gd name="connsiteX7" fmla="*/ 356264 w 356263"/>
                  <a:gd name="connsiteY7" fmla="*/ 41367 h 65578"/>
                  <a:gd name="connsiteX8" fmla="*/ 332052 w 356263"/>
                  <a:gd name="connsiteY8" fmla="*/ 65578 h 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263" h="65578">
                    <a:moveTo>
                      <a:pt x="332052" y="65578"/>
                    </a:moveTo>
                    <a:lnTo>
                      <a:pt x="24212" y="65578"/>
                    </a:lnTo>
                    <a:cubicBezTo>
                      <a:pt x="10831" y="65578"/>
                      <a:pt x="0" y="54748"/>
                      <a:pt x="0" y="41367"/>
                    </a:cubicBezTo>
                    <a:lnTo>
                      <a:pt x="0" y="24212"/>
                    </a:lnTo>
                    <a:cubicBezTo>
                      <a:pt x="0" y="10831"/>
                      <a:pt x="10831" y="0"/>
                      <a:pt x="24212" y="0"/>
                    </a:cubicBezTo>
                    <a:lnTo>
                      <a:pt x="332052" y="0"/>
                    </a:lnTo>
                    <a:cubicBezTo>
                      <a:pt x="345433" y="0"/>
                      <a:pt x="356264" y="10831"/>
                      <a:pt x="356264" y="24212"/>
                    </a:cubicBezTo>
                    <a:lnTo>
                      <a:pt x="356264" y="41367"/>
                    </a:lnTo>
                    <a:cubicBezTo>
                      <a:pt x="356264" y="54713"/>
                      <a:pt x="345433" y="65578"/>
                      <a:pt x="332052" y="65578"/>
                    </a:cubicBezTo>
                    <a:close/>
                  </a:path>
                </a:pathLst>
              </a:custGeom>
              <a:solidFill>
                <a:schemeClr val="accent2"/>
              </a:solidFill>
              <a:ln w="3494" cap="flat">
                <a:noFill/>
                <a:prstDash val="solid"/>
                <a:miter/>
              </a:ln>
            </p:spPr>
            <p:txBody>
              <a:bodyPr rtlCol="0" anchor="ctr">
                <a:noAutofit/>
              </a:bodyPr>
              <a:lstStyle/>
              <a:p>
                <a:endParaRPr lang="en-US"/>
              </a:p>
            </p:txBody>
          </p:sp>
          <p:sp>
            <p:nvSpPr>
              <p:cNvPr id="460" name="任意多边形: 形状 459">
                <a:extLst>
                  <a:ext uri="{FF2B5EF4-FFF2-40B4-BE49-F238E27FC236}">
                    <a16:creationId xmlns:a16="http://schemas.microsoft.com/office/drawing/2014/main" id="{7CA203C9-9B34-5977-352E-DCB246133340}"/>
                  </a:ext>
                </a:extLst>
              </p:cNvPr>
              <p:cNvSpPr/>
              <p:nvPr/>
            </p:nvSpPr>
            <p:spPr>
              <a:xfrm>
                <a:off x="7506335" y="4895891"/>
                <a:ext cx="439590" cy="65543"/>
              </a:xfrm>
              <a:custGeom>
                <a:avLst/>
                <a:gdLst>
                  <a:gd name="connsiteX0" fmla="*/ 415379 w 439590"/>
                  <a:gd name="connsiteY0" fmla="*/ 65544 h 65543"/>
                  <a:gd name="connsiteX1" fmla="*/ 24212 w 439590"/>
                  <a:gd name="connsiteY1" fmla="*/ 65544 h 65543"/>
                  <a:gd name="connsiteX2" fmla="*/ 0 w 439590"/>
                  <a:gd name="connsiteY2" fmla="*/ 41332 h 65543"/>
                  <a:gd name="connsiteX3" fmla="*/ 0 w 439590"/>
                  <a:gd name="connsiteY3" fmla="*/ 24212 h 65543"/>
                  <a:gd name="connsiteX4" fmla="*/ 24212 w 439590"/>
                  <a:gd name="connsiteY4" fmla="*/ 0 h 65543"/>
                  <a:gd name="connsiteX5" fmla="*/ 415379 w 439590"/>
                  <a:gd name="connsiteY5" fmla="*/ 0 h 65543"/>
                  <a:gd name="connsiteX6" fmla="*/ 439591 w 439590"/>
                  <a:gd name="connsiteY6" fmla="*/ 24212 h 65543"/>
                  <a:gd name="connsiteX7" fmla="*/ 439591 w 439590"/>
                  <a:gd name="connsiteY7" fmla="*/ 41332 h 65543"/>
                  <a:gd name="connsiteX8" fmla="*/ 415379 w 439590"/>
                  <a:gd name="connsiteY8" fmla="*/ 65544 h 6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90" h="65543">
                    <a:moveTo>
                      <a:pt x="415379" y="65544"/>
                    </a:moveTo>
                    <a:lnTo>
                      <a:pt x="24212" y="65544"/>
                    </a:lnTo>
                    <a:cubicBezTo>
                      <a:pt x="10831" y="65544"/>
                      <a:pt x="0" y="54713"/>
                      <a:pt x="0" y="41332"/>
                    </a:cubicBezTo>
                    <a:lnTo>
                      <a:pt x="0" y="24212"/>
                    </a:lnTo>
                    <a:cubicBezTo>
                      <a:pt x="0" y="10831"/>
                      <a:pt x="10831" y="0"/>
                      <a:pt x="24212" y="0"/>
                    </a:cubicBezTo>
                    <a:lnTo>
                      <a:pt x="415379" y="0"/>
                    </a:lnTo>
                    <a:cubicBezTo>
                      <a:pt x="428760" y="0"/>
                      <a:pt x="439591" y="10831"/>
                      <a:pt x="439591" y="24212"/>
                    </a:cubicBezTo>
                    <a:lnTo>
                      <a:pt x="439591" y="41332"/>
                    </a:lnTo>
                    <a:cubicBezTo>
                      <a:pt x="439591" y="54713"/>
                      <a:pt x="428760" y="65544"/>
                      <a:pt x="415379" y="65544"/>
                    </a:cubicBezTo>
                    <a:close/>
                  </a:path>
                </a:pathLst>
              </a:custGeom>
              <a:solidFill>
                <a:schemeClr val="accent2"/>
              </a:solidFill>
              <a:ln w="3494" cap="flat">
                <a:noFill/>
                <a:prstDash val="solid"/>
                <a:miter/>
              </a:ln>
            </p:spPr>
            <p:txBody>
              <a:bodyPr rtlCol="0" anchor="ctr">
                <a:noAutofit/>
              </a:bodyPr>
              <a:lstStyle/>
              <a:p>
                <a:endParaRPr lang="en-US"/>
              </a:p>
            </p:txBody>
          </p:sp>
        </p:grpSp>
      </p:grpSp>
      <p:grpSp>
        <p:nvGrpSpPr>
          <p:cNvPr id="466" name="图形 11">
            <a:extLst>
              <a:ext uri="{FF2B5EF4-FFF2-40B4-BE49-F238E27FC236}">
                <a16:creationId xmlns:a16="http://schemas.microsoft.com/office/drawing/2014/main" id="{16BE36D4-32DE-A3D7-2505-16216EBD1A37}"/>
              </a:ext>
            </a:extLst>
          </p:cNvPr>
          <p:cNvGrpSpPr/>
          <p:nvPr/>
        </p:nvGrpSpPr>
        <p:grpSpPr>
          <a:xfrm>
            <a:off x="5900082" y="3465708"/>
            <a:ext cx="1455265" cy="2494319"/>
            <a:chOff x="5583615" y="3398217"/>
            <a:chExt cx="1522633" cy="2609788"/>
          </a:xfrm>
        </p:grpSpPr>
        <p:grpSp>
          <p:nvGrpSpPr>
            <p:cNvPr id="467" name="图形 11">
              <a:extLst>
                <a:ext uri="{FF2B5EF4-FFF2-40B4-BE49-F238E27FC236}">
                  <a16:creationId xmlns:a16="http://schemas.microsoft.com/office/drawing/2014/main" id="{372972E5-20FB-9EFB-AB50-E40F61400B58}"/>
                </a:ext>
              </a:extLst>
            </p:cNvPr>
            <p:cNvGrpSpPr/>
            <p:nvPr/>
          </p:nvGrpSpPr>
          <p:grpSpPr>
            <a:xfrm>
              <a:off x="6275583" y="3734731"/>
              <a:ext cx="830665" cy="350666"/>
              <a:chOff x="6275583" y="3734731"/>
              <a:chExt cx="830665" cy="350666"/>
            </a:xfrm>
          </p:grpSpPr>
          <p:grpSp>
            <p:nvGrpSpPr>
              <p:cNvPr id="515" name="图形 11">
                <a:extLst>
                  <a:ext uri="{FF2B5EF4-FFF2-40B4-BE49-F238E27FC236}">
                    <a16:creationId xmlns:a16="http://schemas.microsoft.com/office/drawing/2014/main" id="{0235D73D-9B2C-18E2-0112-99D3192C44B7}"/>
                  </a:ext>
                </a:extLst>
              </p:cNvPr>
              <p:cNvGrpSpPr/>
              <p:nvPr/>
            </p:nvGrpSpPr>
            <p:grpSpPr>
              <a:xfrm>
                <a:off x="6685639" y="3734731"/>
                <a:ext cx="420609" cy="321142"/>
                <a:chOff x="6685639" y="3734731"/>
                <a:chExt cx="420609" cy="321142"/>
              </a:xfrm>
            </p:grpSpPr>
            <p:sp>
              <p:nvSpPr>
                <p:cNvPr id="518" name="任意多边形: 形状 517">
                  <a:extLst>
                    <a:ext uri="{FF2B5EF4-FFF2-40B4-BE49-F238E27FC236}">
                      <a16:creationId xmlns:a16="http://schemas.microsoft.com/office/drawing/2014/main" id="{BA939A0D-71E1-3E8B-289E-07954CF5CAF9}"/>
                    </a:ext>
                  </a:extLst>
                </p:cNvPr>
                <p:cNvSpPr/>
                <p:nvPr/>
              </p:nvSpPr>
              <p:spPr>
                <a:xfrm>
                  <a:off x="6685639" y="3734731"/>
                  <a:ext cx="420609" cy="321142"/>
                </a:xfrm>
                <a:custGeom>
                  <a:avLst/>
                  <a:gdLst>
                    <a:gd name="connsiteX0" fmla="*/ 0 w 420609"/>
                    <a:gd name="connsiteY0" fmla="*/ 177128 h 321142"/>
                    <a:gd name="connsiteX1" fmla="*/ 233456 w 420609"/>
                    <a:gd name="connsiteY1" fmla="*/ 110885 h 321142"/>
                    <a:gd name="connsiteX2" fmla="*/ 268814 w 420609"/>
                    <a:gd name="connsiteY2" fmla="*/ 49255 h 321142"/>
                    <a:gd name="connsiteX3" fmla="*/ 302773 w 420609"/>
                    <a:gd name="connsiteY3" fmla="*/ 27 h 321142"/>
                    <a:gd name="connsiteX4" fmla="*/ 305848 w 420609"/>
                    <a:gd name="connsiteY4" fmla="*/ 47333 h 321142"/>
                    <a:gd name="connsiteX5" fmla="*/ 299280 w 420609"/>
                    <a:gd name="connsiteY5" fmla="*/ 66794 h 321142"/>
                    <a:gd name="connsiteX6" fmla="*/ 408077 w 420609"/>
                    <a:gd name="connsiteY6" fmla="*/ 15679 h 321142"/>
                    <a:gd name="connsiteX7" fmla="*/ 414925 w 420609"/>
                    <a:gd name="connsiteY7" fmla="*/ 33323 h 321142"/>
                    <a:gd name="connsiteX8" fmla="*/ 417021 w 420609"/>
                    <a:gd name="connsiteY8" fmla="*/ 56207 h 321142"/>
                    <a:gd name="connsiteX9" fmla="*/ 395534 w 420609"/>
                    <a:gd name="connsiteY9" fmla="*/ 108510 h 321142"/>
                    <a:gd name="connsiteX10" fmla="*/ 333030 w 420609"/>
                    <a:gd name="connsiteY10" fmla="*/ 169931 h 321142"/>
                    <a:gd name="connsiteX11" fmla="*/ 245720 w 420609"/>
                    <a:gd name="connsiteY11" fmla="*/ 196379 h 321142"/>
                    <a:gd name="connsiteX12" fmla="*/ 20998 w 420609"/>
                    <a:gd name="connsiteY12" fmla="*/ 321143 h 321142"/>
                    <a:gd name="connsiteX13" fmla="*/ 0 w 420609"/>
                    <a:gd name="connsiteY13" fmla="*/ 177128 h 3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609" h="321142">
                      <a:moveTo>
                        <a:pt x="0" y="177128"/>
                      </a:moveTo>
                      <a:cubicBezTo>
                        <a:pt x="14534" y="170944"/>
                        <a:pt x="229788" y="132023"/>
                        <a:pt x="233456" y="110885"/>
                      </a:cubicBezTo>
                      <a:cubicBezTo>
                        <a:pt x="237125" y="89748"/>
                        <a:pt x="246488" y="62985"/>
                        <a:pt x="268814" y="49255"/>
                      </a:cubicBezTo>
                      <a:cubicBezTo>
                        <a:pt x="291139" y="35524"/>
                        <a:pt x="297009" y="1110"/>
                        <a:pt x="302773" y="27"/>
                      </a:cubicBezTo>
                      <a:cubicBezTo>
                        <a:pt x="308538" y="-1091"/>
                        <a:pt x="312661" y="32869"/>
                        <a:pt x="305848" y="47333"/>
                      </a:cubicBezTo>
                      <a:cubicBezTo>
                        <a:pt x="299035" y="61797"/>
                        <a:pt x="290825" y="63859"/>
                        <a:pt x="299280" y="66794"/>
                      </a:cubicBezTo>
                      <a:cubicBezTo>
                        <a:pt x="307735" y="69728"/>
                        <a:pt x="384668" y="30947"/>
                        <a:pt x="408077" y="15679"/>
                      </a:cubicBezTo>
                      <a:cubicBezTo>
                        <a:pt x="431485" y="411"/>
                        <a:pt x="414925" y="33323"/>
                        <a:pt x="414925" y="33323"/>
                      </a:cubicBezTo>
                      <a:cubicBezTo>
                        <a:pt x="425581" y="40485"/>
                        <a:pt x="417021" y="56207"/>
                        <a:pt x="417021" y="56207"/>
                      </a:cubicBezTo>
                      <a:cubicBezTo>
                        <a:pt x="430647" y="69554"/>
                        <a:pt x="390294" y="106588"/>
                        <a:pt x="395534" y="108510"/>
                      </a:cubicBezTo>
                      <a:cubicBezTo>
                        <a:pt x="411885" y="123044"/>
                        <a:pt x="365732" y="161196"/>
                        <a:pt x="333030" y="169931"/>
                      </a:cubicBezTo>
                      <a:cubicBezTo>
                        <a:pt x="300293" y="178630"/>
                        <a:pt x="269478" y="178036"/>
                        <a:pt x="245720" y="196379"/>
                      </a:cubicBezTo>
                      <a:cubicBezTo>
                        <a:pt x="143141" y="275549"/>
                        <a:pt x="20998" y="321143"/>
                        <a:pt x="20998" y="321143"/>
                      </a:cubicBezTo>
                      <a:lnTo>
                        <a:pt x="0" y="177128"/>
                      </a:lnTo>
                      <a:close/>
                    </a:path>
                  </a:pathLst>
                </a:custGeom>
                <a:solidFill>
                  <a:srgbClr val="FFCABF"/>
                </a:solidFill>
                <a:ln w="3494" cap="flat">
                  <a:noFill/>
                  <a:prstDash val="solid"/>
                  <a:miter/>
                </a:ln>
              </p:spPr>
              <p:txBody>
                <a:bodyPr rtlCol="0" anchor="ctr">
                  <a:noAutofit/>
                </a:bodyPr>
                <a:lstStyle/>
                <a:p>
                  <a:endParaRPr lang="en-US"/>
                </a:p>
              </p:txBody>
            </p:sp>
            <p:sp>
              <p:nvSpPr>
                <p:cNvPr id="519" name="任意多边形: 形状 518">
                  <a:extLst>
                    <a:ext uri="{FF2B5EF4-FFF2-40B4-BE49-F238E27FC236}">
                      <a16:creationId xmlns:a16="http://schemas.microsoft.com/office/drawing/2014/main" id="{C4945B15-4B36-A986-3996-F1D5827F8729}"/>
                    </a:ext>
                  </a:extLst>
                </p:cNvPr>
                <p:cNvSpPr/>
                <p:nvPr/>
              </p:nvSpPr>
              <p:spPr>
                <a:xfrm>
                  <a:off x="7013295" y="3770220"/>
                  <a:ext cx="83563" cy="57988"/>
                </a:xfrm>
                <a:custGeom>
                  <a:avLst/>
                  <a:gdLst>
                    <a:gd name="connsiteX0" fmla="*/ 83460 w 83563"/>
                    <a:gd name="connsiteY0" fmla="*/ 1014 h 57988"/>
                    <a:gd name="connsiteX1" fmla="*/ 83111 w 83563"/>
                    <a:gd name="connsiteY1" fmla="*/ 2726 h 57988"/>
                    <a:gd name="connsiteX2" fmla="*/ 2054 w 83563"/>
                    <a:gd name="connsiteY2" fmla="*/ 57928 h 57988"/>
                    <a:gd name="connsiteX3" fmla="*/ 63 w 83563"/>
                    <a:gd name="connsiteY3" fmla="*/ 56810 h 57988"/>
                    <a:gd name="connsiteX4" fmla="*/ 1181 w 83563"/>
                    <a:gd name="connsiteY4" fmla="*/ 54818 h 57988"/>
                    <a:gd name="connsiteX5" fmla="*/ 80770 w 83563"/>
                    <a:gd name="connsiteY5" fmla="*/ 489 h 57988"/>
                    <a:gd name="connsiteX6" fmla="*/ 83041 w 83563"/>
                    <a:gd name="connsiteY6" fmla="*/ 455 h 57988"/>
                    <a:gd name="connsiteX7" fmla="*/ 83460 w 83563"/>
                    <a:gd name="connsiteY7" fmla="*/ 1014 h 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63" h="57988">
                      <a:moveTo>
                        <a:pt x="83460" y="1014"/>
                      </a:moveTo>
                      <a:cubicBezTo>
                        <a:pt x="83670" y="1573"/>
                        <a:pt x="83565" y="2236"/>
                        <a:pt x="83111" y="2726"/>
                      </a:cubicBezTo>
                      <a:cubicBezTo>
                        <a:pt x="81364" y="4542"/>
                        <a:pt x="39683" y="47307"/>
                        <a:pt x="2054" y="57928"/>
                      </a:cubicBezTo>
                      <a:cubicBezTo>
                        <a:pt x="1181" y="58172"/>
                        <a:pt x="307" y="57648"/>
                        <a:pt x="63" y="56810"/>
                      </a:cubicBezTo>
                      <a:cubicBezTo>
                        <a:pt x="-182" y="55936"/>
                        <a:pt x="307" y="55063"/>
                        <a:pt x="1181" y="54818"/>
                      </a:cubicBezTo>
                      <a:cubicBezTo>
                        <a:pt x="37936" y="44442"/>
                        <a:pt x="80351" y="909"/>
                        <a:pt x="80770" y="489"/>
                      </a:cubicBezTo>
                      <a:cubicBezTo>
                        <a:pt x="81399" y="-139"/>
                        <a:pt x="82412" y="-174"/>
                        <a:pt x="83041" y="455"/>
                      </a:cubicBezTo>
                      <a:cubicBezTo>
                        <a:pt x="83250" y="594"/>
                        <a:pt x="83355" y="804"/>
                        <a:pt x="83460" y="1014"/>
                      </a:cubicBezTo>
                      <a:close/>
                    </a:path>
                  </a:pathLst>
                </a:custGeom>
                <a:solidFill>
                  <a:srgbClr val="E0B3A8"/>
                </a:solidFill>
                <a:ln w="3494" cap="flat">
                  <a:noFill/>
                  <a:prstDash val="solid"/>
                  <a:miter/>
                </a:ln>
              </p:spPr>
              <p:txBody>
                <a:bodyPr rtlCol="0" anchor="ctr">
                  <a:noAutofit/>
                </a:bodyPr>
                <a:lstStyle/>
                <a:p>
                  <a:endParaRPr lang="en-US"/>
                </a:p>
              </p:txBody>
            </p:sp>
            <p:sp>
              <p:nvSpPr>
                <p:cNvPr id="520" name="任意多边形: 形状 519">
                  <a:extLst>
                    <a:ext uri="{FF2B5EF4-FFF2-40B4-BE49-F238E27FC236}">
                      <a16:creationId xmlns:a16="http://schemas.microsoft.com/office/drawing/2014/main" id="{5CE65A66-80BB-5BBC-F139-2685F1B7F15F}"/>
                    </a:ext>
                  </a:extLst>
                </p:cNvPr>
                <p:cNvSpPr/>
                <p:nvPr/>
              </p:nvSpPr>
              <p:spPr>
                <a:xfrm>
                  <a:off x="7035015" y="3797202"/>
                  <a:ext cx="64583" cy="57412"/>
                </a:xfrm>
                <a:custGeom>
                  <a:avLst/>
                  <a:gdLst>
                    <a:gd name="connsiteX0" fmla="*/ 64466 w 64583"/>
                    <a:gd name="connsiteY0" fmla="*/ 1003 h 57412"/>
                    <a:gd name="connsiteX1" fmla="*/ 64256 w 64583"/>
                    <a:gd name="connsiteY1" fmla="*/ 2541 h 57412"/>
                    <a:gd name="connsiteX2" fmla="*/ 2206 w 64583"/>
                    <a:gd name="connsiteY2" fmla="*/ 57289 h 57412"/>
                    <a:gd name="connsiteX3" fmla="*/ 110 w 64583"/>
                    <a:gd name="connsiteY3" fmla="*/ 56415 h 57412"/>
                    <a:gd name="connsiteX4" fmla="*/ 983 w 64583"/>
                    <a:gd name="connsiteY4" fmla="*/ 54319 h 57412"/>
                    <a:gd name="connsiteX5" fmla="*/ 61671 w 64583"/>
                    <a:gd name="connsiteY5" fmla="*/ 654 h 57412"/>
                    <a:gd name="connsiteX6" fmla="*/ 63941 w 64583"/>
                    <a:gd name="connsiteY6" fmla="*/ 305 h 57412"/>
                    <a:gd name="connsiteX7" fmla="*/ 64466 w 64583"/>
                    <a:gd name="connsiteY7" fmla="*/ 1003 h 5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83" h="57412">
                      <a:moveTo>
                        <a:pt x="64466" y="1003"/>
                      </a:moveTo>
                      <a:cubicBezTo>
                        <a:pt x="64675" y="1493"/>
                        <a:pt x="64605" y="2087"/>
                        <a:pt x="64256" y="2541"/>
                      </a:cubicBezTo>
                      <a:cubicBezTo>
                        <a:pt x="62998" y="4253"/>
                        <a:pt x="32742" y="44711"/>
                        <a:pt x="2206" y="57289"/>
                      </a:cubicBezTo>
                      <a:cubicBezTo>
                        <a:pt x="1367" y="57638"/>
                        <a:pt x="424" y="57219"/>
                        <a:pt x="110" y="56415"/>
                      </a:cubicBezTo>
                      <a:cubicBezTo>
                        <a:pt x="-205" y="55612"/>
                        <a:pt x="179" y="54633"/>
                        <a:pt x="983" y="54319"/>
                      </a:cubicBezTo>
                      <a:cubicBezTo>
                        <a:pt x="30680" y="42091"/>
                        <a:pt x="61356" y="1073"/>
                        <a:pt x="61671" y="654"/>
                      </a:cubicBezTo>
                      <a:cubicBezTo>
                        <a:pt x="62194" y="-45"/>
                        <a:pt x="63208" y="-219"/>
                        <a:pt x="63941" y="305"/>
                      </a:cubicBezTo>
                      <a:cubicBezTo>
                        <a:pt x="64151" y="479"/>
                        <a:pt x="64361" y="724"/>
                        <a:pt x="64466" y="1003"/>
                      </a:cubicBezTo>
                      <a:close/>
                    </a:path>
                  </a:pathLst>
                </a:custGeom>
                <a:solidFill>
                  <a:srgbClr val="E0B3A8"/>
                </a:solidFill>
                <a:ln w="3494" cap="flat">
                  <a:noFill/>
                  <a:prstDash val="solid"/>
                  <a:miter/>
                </a:ln>
              </p:spPr>
              <p:txBody>
                <a:bodyPr rtlCol="0" anchor="ctr">
                  <a:noAutofit/>
                </a:bodyPr>
                <a:lstStyle/>
                <a:p>
                  <a:endParaRPr lang="en-US"/>
                </a:p>
              </p:txBody>
            </p:sp>
            <p:sp>
              <p:nvSpPr>
                <p:cNvPr id="521" name="任意多边形: 形状 520">
                  <a:extLst>
                    <a:ext uri="{FF2B5EF4-FFF2-40B4-BE49-F238E27FC236}">
                      <a16:creationId xmlns:a16="http://schemas.microsoft.com/office/drawing/2014/main" id="{EF98741E-0D93-7931-0F96-1579EBC8674B}"/>
                    </a:ext>
                  </a:extLst>
                </p:cNvPr>
                <p:cNvSpPr/>
                <p:nvPr/>
              </p:nvSpPr>
              <p:spPr>
                <a:xfrm>
                  <a:off x="7045904" y="3845390"/>
                  <a:ext cx="29083" cy="23791"/>
                </a:xfrm>
                <a:custGeom>
                  <a:avLst/>
                  <a:gdLst>
                    <a:gd name="connsiteX0" fmla="*/ 28980 w 29083"/>
                    <a:gd name="connsiteY0" fmla="*/ 1031 h 23791"/>
                    <a:gd name="connsiteX1" fmla="*/ 28631 w 29083"/>
                    <a:gd name="connsiteY1" fmla="*/ 2742 h 23791"/>
                    <a:gd name="connsiteX2" fmla="*/ 2288 w 29083"/>
                    <a:gd name="connsiteY2" fmla="*/ 23636 h 23791"/>
                    <a:gd name="connsiteX3" fmla="*/ 156 w 29083"/>
                    <a:gd name="connsiteY3" fmla="*/ 22832 h 23791"/>
                    <a:gd name="connsiteX4" fmla="*/ 925 w 29083"/>
                    <a:gd name="connsiteY4" fmla="*/ 20701 h 23791"/>
                    <a:gd name="connsiteX5" fmla="*/ 26360 w 29083"/>
                    <a:gd name="connsiteY5" fmla="*/ 472 h 23791"/>
                    <a:gd name="connsiteX6" fmla="*/ 28631 w 29083"/>
                    <a:gd name="connsiteY6" fmla="*/ 472 h 23791"/>
                    <a:gd name="connsiteX7" fmla="*/ 28980 w 29083"/>
                    <a:gd name="connsiteY7" fmla="*/ 1031 h 2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3" h="23791">
                      <a:moveTo>
                        <a:pt x="28980" y="1031"/>
                      </a:moveTo>
                      <a:cubicBezTo>
                        <a:pt x="29190" y="1590"/>
                        <a:pt x="29085" y="2288"/>
                        <a:pt x="28631" y="2742"/>
                      </a:cubicBezTo>
                      <a:cubicBezTo>
                        <a:pt x="12944" y="18605"/>
                        <a:pt x="2707" y="23426"/>
                        <a:pt x="2288" y="23636"/>
                      </a:cubicBezTo>
                      <a:cubicBezTo>
                        <a:pt x="1484" y="24020"/>
                        <a:pt x="541" y="23671"/>
                        <a:pt x="156" y="22832"/>
                      </a:cubicBezTo>
                      <a:cubicBezTo>
                        <a:pt x="-228" y="21993"/>
                        <a:pt x="122" y="21050"/>
                        <a:pt x="925" y="20701"/>
                      </a:cubicBezTo>
                      <a:cubicBezTo>
                        <a:pt x="1030" y="20666"/>
                        <a:pt x="11127" y="15879"/>
                        <a:pt x="26360" y="472"/>
                      </a:cubicBezTo>
                      <a:cubicBezTo>
                        <a:pt x="26989" y="-157"/>
                        <a:pt x="28002" y="-157"/>
                        <a:pt x="28631" y="472"/>
                      </a:cubicBezTo>
                      <a:cubicBezTo>
                        <a:pt x="28806" y="646"/>
                        <a:pt x="28911" y="821"/>
                        <a:pt x="28980" y="1031"/>
                      </a:cubicBezTo>
                      <a:close/>
                    </a:path>
                  </a:pathLst>
                </a:custGeom>
                <a:solidFill>
                  <a:srgbClr val="E0B3A8"/>
                </a:solidFill>
                <a:ln w="3494" cap="flat">
                  <a:noFill/>
                  <a:prstDash val="solid"/>
                  <a:miter/>
                </a:ln>
              </p:spPr>
              <p:txBody>
                <a:bodyPr rtlCol="0" anchor="ctr">
                  <a:noAutofit/>
                </a:bodyPr>
                <a:lstStyle/>
                <a:p>
                  <a:endParaRPr lang="en-US"/>
                </a:p>
              </p:txBody>
            </p:sp>
            <p:sp>
              <p:nvSpPr>
                <p:cNvPr id="522" name="任意多边形: 形状 521">
                  <a:extLst>
                    <a:ext uri="{FF2B5EF4-FFF2-40B4-BE49-F238E27FC236}">
                      <a16:creationId xmlns:a16="http://schemas.microsoft.com/office/drawing/2014/main" id="{8E76F635-9C1E-4129-8C2B-566B7125A462}"/>
                    </a:ext>
                  </a:extLst>
                </p:cNvPr>
                <p:cNvSpPr/>
                <p:nvPr/>
              </p:nvSpPr>
              <p:spPr>
                <a:xfrm>
                  <a:off x="6969274" y="3807337"/>
                  <a:ext cx="58234" cy="80335"/>
                </a:xfrm>
                <a:custGeom>
                  <a:avLst/>
                  <a:gdLst>
                    <a:gd name="connsiteX0" fmla="*/ 57430 w 58234"/>
                    <a:gd name="connsiteY0" fmla="*/ 80205 h 80335"/>
                    <a:gd name="connsiteX1" fmla="*/ 55823 w 58234"/>
                    <a:gd name="connsiteY1" fmla="*/ 79926 h 80335"/>
                    <a:gd name="connsiteX2" fmla="*/ 1320 w 58234"/>
                    <a:gd name="connsiteY2" fmla="*/ 62212 h 80335"/>
                    <a:gd name="connsiteX3" fmla="*/ 167 w 58234"/>
                    <a:gd name="connsiteY3" fmla="*/ 61444 h 80335"/>
                    <a:gd name="connsiteX4" fmla="*/ 202 w 58234"/>
                    <a:gd name="connsiteY4" fmla="*/ 60046 h 80335"/>
                    <a:gd name="connsiteX5" fmla="*/ 1809 w 58234"/>
                    <a:gd name="connsiteY5" fmla="*/ 2119 h 80335"/>
                    <a:gd name="connsiteX6" fmla="*/ 2368 w 58234"/>
                    <a:gd name="connsiteY6" fmla="*/ 197 h 80335"/>
                    <a:gd name="connsiteX7" fmla="*/ 4290 w 58234"/>
                    <a:gd name="connsiteY7" fmla="*/ 756 h 80335"/>
                    <a:gd name="connsiteX8" fmla="*/ 3766 w 58234"/>
                    <a:gd name="connsiteY8" fmla="*/ 59522 h 80335"/>
                    <a:gd name="connsiteX9" fmla="*/ 57815 w 58234"/>
                    <a:gd name="connsiteY9" fmla="*/ 77899 h 80335"/>
                    <a:gd name="connsiteX10" fmla="*/ 57815 w 58234"/>
                    <a:gd name="connsiteY10" fmla="*/ 79891 h 80335"/>
                    <a:gd name="connsiteX11" fmla="*/ 57430 w 58234"/>
                    <a:gd name="connsiteY11" fmla="*/ 80205 h 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4" h="80335">
                      <a:moveTo>
                        <a:pt x="57430" y="80205"/>
                      </a:moveTo>
                      <a:cubicBezTo>
                        <a:pt x="56906" y="80450"/>
                        <a:pt x="56277" y="80345"/>
                        <a:pt x="55823" y="79926"/>
                      </a:cubicBezTo>
                      <a:cubicBezTo>
                        <a:pt x="55684" y="79786"/>
                        <a:pt x="39752" y="64483"/>
                        <a:pt x="1320" y="62212"/>
                      </a:cubicBezTo>
                      <a:cubicBezTo>
                        <a:pt x="831" y="62177"/>
                        <a:pt x="377" y="61898"/>
                        <a:pt x="167" y="61444"/>
                      </a:cubicBezTo>
                      <a:cubicBezTo>
                        <a:pt x="-78" y="60989"/>
                        <a:pt x="-43" y="60465"/>
                        <a:pt x="202" y="60046"/>
                      </a:cubicBezTo>
                      <a:cubicBezTo>
                        <a:pt x="8692" y="46106"/>
                        <a:pt x="12814" y="22033"/>
                        <a:pt x="1809" y="2119"/>
                      </a:cubicBezTo>
                      <a:cubicBezTo>
                        <a:pt x="1425" y="1420"/>
                        <a:pt x="1669" y="581"/>
                        <a:pt x="2368" y="197"/>
                      </a:cubicBezTo>
                      <a:cubicBezTo>
                        <a:pt x="3206" y="-222"/>
                        <a:pt x="3905" y="57"/>
                        <a:pt x="4290" y="756"/>
                      </a:cubicBezTo>
                      <a:cubicBezTo>
                        <a:pt x="15330" y="20706"/>
                        <a:pt x="11871" y="44673"/>
                        <a:pt x="3766" y="59522"/>
                      </a:cubicBezTo>
                      <a:cubicBezTo>
                        <a:pt x="41708" y="62317"/>
                        <a:pt x="57151" y="77270"/>
                        <a:pt x="57815" y="77899"/>
                      </a:cubicBezTo>
                      <a:cubicBezTo>
                        <a:pt x="58374" y="78458"/>
                        <a:pt x="58374" y="79332"/>
                        <a:pt x="57815" y="79891"/>
                      </a:cubicBezTo>
                      <a:cubicBezTo>
                        <a:pt x="57710" y="80031"/>
                        <a:pt x="57570" y="80135"/>
                        <a:pt x="57430" y="80205"/>
                      </a:cubicBezTo>
                      <a:close/>
                    </a:path>
                  </a:pathLst>
                </a:custGeom>
                <a:solidFill>
                  <a:srgbClr val="E0B3A8"/>
                </a:solidFill>
                <a:ln w="3494" cap="flat">
                  <a:noFill/>
                  <a:prstDash val="solid"/>
                  <a:miter/>
                </a:ln>
              </p:spPr>
              <p:txBody>
                <a:bodyPr rtlCol="0" anchor="ctr">
                  <a:noAutofit/>
                </a:bodyPr>
                <a:lstStyle/>
                <a:p>
                  <a:endParaRPr lang="en-US"/>
                </a:p>
              </p:txBody>
            </p:sp>
          </p:grpSp>
          <p:sp>
            <p:nvSpPr>
              <p:cNvPr id="516" name="任意多边形: 形状 515">
                <a:extLst>
                  <a:ext uri="{FF2B5EF4-FFF2-40B4-BE49-F238E27FC236}">
                    <a16:creationId xmlns:a16="http://schemas.microsoft.com/office/drawing/2014/main" id="{E0FB960B-A773-8953-29B3-737A05FBA8AF}"/>
                  </a:ext>
                </a:extLst>
              </p:cNvPr>
              <p:cNvSpPr/>
              <p:nvPr/>
            </p:nvSpPr>
            <p:spPr>
              <a:xfrm>
                <a:off x="6640709" y="3874772"/>
                <a:ext cx="97343" cy="207143"/>
              </a:xfrm>
              <a:custGeom>
                <a:avLst/>
                <a:gdLst>
                  <a:gd name="connsiteX0" fmla="*/ 0 w 97343"/>
                  <a:gd name="connsiteY0" fmla="*/ 26537 h 207143"/>
                  <a:gd name="connsiteX1" fmla="*/ 71553 w 97343"/>
                  <a:gd name="connsiteY1" fmla="*/ 28004 h 207143"/>
                  <a:gd name="connsiteX2" fmla="*/ 81685 w 97343"/>
                  <a:gd name="connsiteY2" fmla="*/ 196650 h 207143"/>
                  <a:gd name="connsiteX3" fmla="*/ 20579 w 97343"/>
                  <a:gd name="connsiteY3" fmla="*/ 183828 h 207143"/>
                  <a:gd name="connsiteX4" fmla="*/ 0 w 97343"/>
                  <a:gd name="connsiteY4" fmla="*/ 26537 h 2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3" h="207143">
                    <a:moveTo>
                      <a:pt x="0" y="26537"/>
                    </a:moveTo>
                    <a:cubicBezTo>
                      <a:pt x="7896" y="-1798"/>
                      <a:pt x="46572" y="-15843"/>
                      <a:pt x="71553" y="28004"/>
                    </a:cubicBezTo>
                    <a:cubicBezTo>
                      <a:pt x="96534" y="71851"/>
                      <a:pt x="109531" y="170167"/>
                      <a:pt x="81685" y="196650"/>
                    </a:cubicBezTo>
                    <a:cubicBezTo>
                      <a:pt x="55551" y="221491"/>
                      <a:pt x="26064" y="196021"/>
                      <a:pt x="20579" y="183828"/>
                    </a:cubicBezTo>
                    <a:cubicBezTo>
                      <a:pt x="15023" y="171669"/>
                      <a:pt x="0" y="26537"/>
                      <a:pt x="0" y="2653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17" name="任意多边形: 形状 516">
                <a:extLst>
                  <a:ext uri="{FF2B5EF4-FFF2-40B4-BE49-F238E27FC236}">
                    <a16:creationId xmlns:a16="http://schemas.microsoft.com/office/drawing/2014/main" id="{976FAB12-C475-EA8A-4EA1-6B8CA7C685C5}"/>
                  </a:ext>
                </a:extLst>
              </p:cNvPr>
              <p:cNvSpPr/>
              <p:nvPr/>
            </p:nvSpPr>
            <p:spPr>
              <a:xfrm>
                <a:off x="6275583" y="3745764"/>
                <a:ext cx="430271" cy="339634"/>
              </a:xfrm>
              <a:custGeom>
                <a:avLst/>
                <a:gdLst>
                  <a:gd name="connsiteX0" fmla="*/ 57461 w 430271"/>
                  <a:gd name="connsiteY0" fmla="*/ 0 h 339634"/>
                  <a:gd name="connsiteX1" fmla="*/ 395312 w 430271"/>
                  <a:gd name="connsiteY1" fmla="*/ 155719 h 339634"/>
                  <a:gd name="connsiteX2" fmla="*/ 404536 w 430271"/>
                  <a:gd name="connsiteY2" fmla="*/ 323317 h 339634"/>
                  <a:gd name="connsiteX3" fmla="*/ 61409 w 430271"/>
                  <a:gd name="connsiteY3" fmla="*/ 271853 h 339634"/>
                  <a:gd name="connsiteX4" fmla="*/ 57461 w 430271"/>
                  <a:gd name="connsiteY4" fmla="*/ 0 h 33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71" h="339634">
                    <a:moveTo>
                      <a:pt x="57461" y="0"/>
                    </a:moveTo>
                    <a:cubicBezTo>
                      <a:pt x="152492" y="46188"/>
                      <a:pt x="240920" y="160995"/>
                      <a:pt x="395312" y="155719"/>
                    </a:cubicBezTo>
                    <a:cubicBezTo>
                      <a:pt x="450724" y="226993"/>
                      <a:pt x="429621" y="296939"/>
                      <a:pt x="404536" y="323317"/>
                    </a:cubicBezTo>
                    <a:cubicBezTo>
                      <a:pt x="322711" y="361574"/>
                      <a:pt x="142814" y="327719"/>
                      <a:pt x="61409" y="271853"/>
                    </a:cubicBezTo>
                    <a:cubicBezTo>
                      <a:pt x="-5882" y="225665"/>
                      <a:pt x="-32295" y="126686"/>
                      <a:pt x="57461"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grpSp>
        <p:grpSp>
          <p:nvGrpSpPr>
            <p:cNvPr id="468" name="图形 11">
              <a:extLst>
                <a:ext uri="{FF2B5EF4-FFF2-40B4-BE49-F238E27FC236}">
                  <a16:creationId xmlns:a16="http://schemas.microsoft.com/office/drawing/2014/main" id="{541F8154-478F-1DA5-E4B2-3FD58179D903}"/>
                </a:ext>
              </a:extLst>
            </p:cNvPr>
            <p:cNvGrpSpPr/>
            <p:nvPr/>
          </p:nvGrpSpPr>
          <p:grpSpPr>
            <a:xfrm>
              <a:off x="5899183" y="5723924"/>
              <a:ext cx="409544" cy="284081"/>
              <a:chOff x="5899183" y="5723924"/>
              <a:chExt cx="409544" cy="284081"/>
            </a:xfrm>
          </p:grpSpPr>
          <p:sp>
            <p:nvSpPr>
              <p:cNvPr id="509" name="任意多边形: 形状 508">
                <a:extLst>
                  <a:ext uri="{FF2B5EF4-FFF2-40B4-BE49-F238E27FC236}">
                    <a16:creationId xmlns:a16="http://schemas.microsoft.com/office/drawing/2014/main" id="{11CAE168-DF57-E003-A188-AB4F988120A4}"/>
                  </a:ext>
                </a:extLst>
              </p:cNvPr>
              <p:cNvSpPr/>
              <p:nvPr/>
            </p:nvSpPr>
            <p:spPr>
              <a:xfrm>
                <a:off x="5899183" y="5723924"/>
                <a:ext cx="409544" cy="284081"/>
              </a:xfrm>
              <a:custGeom>
                <a:avLst/>
                <a:gdLst>
                  <a:gd name="connsiteX0" fmla="*/ 0 w 409544"/>
                  <a:gd name="connsiteY0" fmla="*/ 59989 h 284081"/>
                  <a:gd name="connsiteX1" fmla="*/ 16246 w 409544"/>
                  <a:gd name="connsiteY1" fmla="*/ 159108 h 284081"/>
                  <a:gd name="connsiteX2" fmla="*/ 4297 w 409544"/>
                  <a:gd name="connsiteY2" fmla="*/ 282509 h 284081"/>
                  <a:gd name="connsiteX3" fmla="*/ 409544 w 409544"/>
                  <a:gd name="connsiteY3" fmla="*/ 284082 h 284081"/>
                  <a:gd name="connsiteX4" fmla="*/ 156034 w 409544"/>
                  <a:gd name="connsiteY4" fmla="*/ 155789 h 284081"/>
                  <a:gd name="connsiteX5" fmla="*/ 127734 w 409544"/>
                  <a:gd name="connsiteY5" fmla="*/ 0 h 284081"/>
                  <a:gd name="connsiteX6" fmla="*/ 0 w 409544"/>
                  <a:gd name="connsiteY6" fmla="*/ 59989 h 28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44" h="284081">
                    <a:moveTo>
                      <a:pt x="0" y="59989"/>
                    </a:moveTo>
                    <a:lnTo>
                      <a:pt x="16246" y="159108"/>
                    </a:lnTo>
                    <a:cubicBezTo>
                      <a:pt x="-4647" y="213507"/>
                      <a:pt x="4297" y="282509"/>
                      <a:pt x="4297" y="282509"/>
                    </a:cubicBezTo>
                    <a:lnTo>
                      <a:pt x="409544" y="284082"/>
                    </a:lnTo>
                    <a:cubicBezTo>
                      <a:pt x="366012" y="201907"/>
                      <a:pt x="175913" y="195129"/>
                      <a:pt x="156034" y="155789"/>
                    </a:cubicBezTo>
                    <a:cubicBezTo>
                      <a:pt x="136154" y="116449"/>
                      <a:pt x="127734" y="0"/>
                      <a:pt x="127734" y="0"/>
                    </a:cubicBezTo>
                    <a:lnTo>
                      <a:pt x="0" y="59989"/>
                    </a:lnTo>
                    <a:close/>
                  </a:path>
                </a:pathLst>
              </a:custGeom>
              <a:solidFill>
                <a:srgbClr val="FFCABF"/>
              </a:solidFill>
              <a:ln w="3494" cap="flat">
                <a:noFill/>
                <a:prstDash val="solid"/>
                <a:miter/>
              </a:ln>
            </p:spPr>
            <p:txBody>
              <a:bodyPr rtlCol="0" anchor="ctr">
                <a:noAutofit/>
              </a:bodyPr>
              <a:lstStyle/>
              <a:p>
                <a:endParaRPr lang="en-US"/>
              </a:p>
            </p:txBody>
          </p:sp>
          <p:sp>
            <p:nvSpPr>
              <p:cNvPr id="510" name="任意多边形: 形状 509">
                <a:extLst>
                  <a:ext uri="{FF2B5EF4-FFF2-40B4-BE49-F238E27FC236}">
                    <a16:creationId xmlns:a16="http://schemas.microsoft.com/office/drawing/2014/main" id="{7241F016-8788-292E-EFA4-7DEB9A4A9990}"/>
                  </a:ext>
                </a:extLst>
              </p:cNvPr>
              <p:cNvSpPr/>
              <p:nvPr/>
            </p:nvSpPr>
            <p:spPr>
              <a:xfrm>
                <a:off x="5899275" y="5802033"/>
                <a:ext cx="407137" cy="199811"/>
              </a:xfrm>
              <a:custGeom>
                <a:avLst/>
                <a:gdLst>
                  <a:gd name="connsiteX0" fmla="*/ 88293 w 407137"/>
                  <a:gd name="connsiteY0" fmla="*/ 80288 h 199811"/>
                  <a:gd name="connsiteX1" fmla="*/ 135145 w 407137"/>
                  <a:gd name="connsiteY1" fmla="*/ 0 h 199811"/>
                  <a:gd name="connsiteX2" fmla="*/ 153627 w 407137"/>
                  <a:gd name="connsiteY2" fmla="*/ 71518 h 199811"/>
                  <a:gd name="connsiteX3" fmla="*/ 407138 w 407137"/>
                  <a:gd name="connsiteY3" fmla="*/ 199811 h 199811"/>
                  <a:gd name="connsiteX4" fmla="*/ 1891 w 407137"/>
                  <a:gd name="connsiteY4" fmla="*/ 198239 h 199811"/>
                  <a:gd name="connsiteX5" fmla="*/ 13840 w 407137"/>
                  <a:gd name="connsiteY5" fmla="*/ 74838 h 199811"/>
                  <a:gd name="connsiteX6" fmla="*/ 88293 w 407137"/>
                  <a:gd name="connsiteY6" fmla="*/ 80288 h 1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37" h="199811">
                    <a:moveTo>
                      <a:pt x="88293" y="80288"/>
                    </a:moveTo>
                    <a:cubicBezTo>
                      <a:pt x="87699" y="66103"/>
                      <a:pt x="98355" y="15059"/>
                      <a:pt x="135145" y="0"/>
                    </a:cubicBezTo>
                    <a:cubicBezTo>
                      <a:pt x="139617" y="27916"/>
                      <a:pt x="145731" y="55866"/>
                      <a:pt x="153627" y="71518"/>
                    </a:cubicBezTo>
                    <a:cubicBezTo>
                      <a:pt x="173507" y="110859"/>
                      <a:pt x="363605" y="117637"/>
                      <a:pt x="407138" y="199811"/>
                    </a:cubicBezTo>
                    <a:lnTo>
                      <a:pt x="1891" y="198239"/>
                    </a:lnTo>
                    <a:cubicBezTo>
                      <a:pt x="1891" y="198239"/>
                      <a:pt x="-7018" y="129236"/>
                      <a:pt x="13840" y="74838"/>
                    </a:cubicBezTo>
                    <a:cubicBezTo>
                      <a:pt x="13840" y="74838"/>
                      <a:pt x="86895" y="105898"/>
                      <a:pt x="88293" y="80288"/>
                    </a:cubicBezTo>
                    <a:close/>
                  </a:path>
                </a:pathLst>
              </a:custGeom>
              <a:solidFill>
                <a:srgbClr val="2B1710"/>
              </a:solidFill>
              <a:ln w="3494" cap="flat">
                <a:noFill/>
                <a:prstDash val="solid"/>
                <a:miter/>
              </a:ln>
            </p:spPr>
            <p:txBody>
              <a:bodyPr rtlCol="0" anchor="ctr">
                <a:noAutofit/>
              </a:bodyPr>
              <a:lstStyle/>
              <a:p>
                <a:endParaRPr lang="en-US"/>
              </a:p>
            </p:txBody>
          </p:sp>
          <p:sp>
            <p:nvSpPr>
              <p:cNvPr id="511" name="任意多边形: 形状 510">
                <a:extLst>
                  <a:ext uri="{FF2B5EF4-FFF2-40B4-BE49-F238E27FC236}">
                    <a16:creationId xmlns:a16="http://schemas.microsoft.com/office/drawing/2014/main" id="{2730C956-1738-754E-DD2A-4D9401EE947C}"/>
                  </a:ext>
                </a:extLst>
              </p:cNvPr>
              <p:cNvSpPr/>
              <p:nvPr/>
            </p:nvSpPr>
            <p:spPr>
              <a:xfrm>
                <a:off x="5902152" y="5990362"/>
                <a:ext cx="406574" cy="17643"/>
              </a:xfrm>
              <a:custGeom>
                <a:avLst/>
                <a:gdLst>
                  <a:gd name="connsiteX0" fmla="*/ 395744 w 406574"/>
                  <a:gd name="connsiteY0" fmla="*/ 1957 h 17643"/>
                  <a:gd name="connsiteX1" fmla="*/ 406575 w 406574"/>
                  <a:gd name="connsiteY1" fmla="*/ 17644 h 17643"/>
                  <a:gd name="connsiteX2" fmla="*/ 1328 w 406574"/>
                  <a:gd name="connsiteY2" fmla="*/ 16071 h 17643"/>
                  <a:gd name="connsiteX3" fmla="*/ 0 w 406574"/>
                  <a:gd name="connsiteY3" fmla="*/ 0 h 17643"/>
                  <a:gd name="connsiteX4" fmla="*/ 395744 w 406574"/>
                  <a:gd name="connsiteY4" fmla="*/ 1957 h 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74" h="17643">
                    <a:moveTo>
                      <a:pt x="395744" y="1957"/>
                    </a:moveTo>
                    <a:cubicBezTo>
                      <a:pt x="399936" y="6883"/>
                      <a:pt x="403640" y="12088"/>
                      <a:pt x="406575" y="17644"/>
                    </a:cubicBezTo>
                    <a:lnTo>
                      <a:pt x="1328" y="16071"/>
                    </a:lnTo>
                    <a:cubicBezTo>
                      <a:pt x="1328" y="16071"/>
                      <a:pt x="559" y="9957"/>
                      <a:pt x="0" y="0"/>
                    </a:cubicBezTo>
                    <a:lnTo>
                      <a:pt x="395744" y="1957"/>
                    </a:lnTo>
                    <a:close/>
                  </a:path>
                </a:pathLst>
              </a:custGeom>
              <a:solidFill>
                <a:srgbClr val="693E2F"/>
              </a:solidFill>
              <a:ln w="3494" cap="flat">
                <a:noFill/>
                <a:prstDash val="solid"/>
                <a:miter/>
              </a:ln>
            </p:spPr>
            <p:txBody>
              <a:bodyPr rtlCol="0" anchor="ctr">
                <a:noAutofit/>
              </a:bodyPr>
              <a:lstStyle/>
              <a:p>
                <a:endParaRPr lang="en-US"/>
              </a:p>
            </p:txBody>
          </p:sp>
          <p:sp>
            <p:nvSpPr>
              <p:cNvPr id="512" name="任意多边形: 形状 511">
                <a:extLst>
                  <a:ext uri="{FF2B5EF4-FFF2-40B4-BE49-F238E27FC236}">
                    <a16:creationId xmlns:a16="http://schemas.microsoft.com/office/drawing/2014/main" id="{84D73A48-0280-9ED9-B286-283F8F4513CE}"/>
                  </a:ext>
                </a:extLst>
              </p:cNvPr>
              <p:cNvSpPr/>
              <p:nvPr/>
            </p:nvSpPr>
            <p:spPr>
              <a:xfrm>
                <a:off x="6023153" y="5869573"/>
                <a:ext cx="41434" cy="29495"/>
              </a:xfrm>
              <a:custGeom>
                <a:avLst/>
                <a:gdLst>
                  <a:gd name="connsiteX0" fmla="*/ 2436 w 41434"/>
                  <a:gd name="connsiteY0" fmla="*/ 29496 h 29495"/>
                  <a:gd name="connsiteX1" fmla="*/ 4532 w 41434"/>
                  <a:gd name="connsiteY1" fmla="*/ 27959 h 29495"/>
                  <a:gd name="connsiteX2" fmla="*/ 22490 w 41434"/>
                  <a:gd name="connsiteY2" fmla="*/ 6157 h 29495"/>
                  <a:gd name="connsiteX3" fmla="*/ 38213 w 41434"/>
                  <a:gd name="connsiteY3" fmla="*/ 6507 h 29495"/>
                  <a:gd name="connsiteX4" fmla="*/ 41252 w 41434"/>
                  <a:gd name="connsiteY4" fmla="*/ 5283 h 29495"/>
                  <a:gd name="connsiteX5" fmla="*/ 40029 w 41434"/>
                  <a:gd name="connsiteY5" fmla="*/ 2244 h 29495"/>
                  <a:gd name="connsiteX6" fmla="*/ 20604 w 41434"/>
                  <a:gd name="connsiteY6" fmla="*/ 1929 h 29495"/>
                  <a:gd name="connsiteX7" fmla="*/ 130 w 41434"/>
                  <a:gd name="connsiteY7" fmla="*/ 26421 h 29495"/>
                  <a:gd name="connsiteX8" fmla="*/ 1528 w 41434"/>
                  <a:gd name="connsiteY8" fmla="*/ 29391 h 29495"/>
                  <a:gd name="connsiteX9" fmla="*/ 2436 w 41434"/>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495">
                    <a:moveTo>
                      <a:pt x="2436" y="29496"/>
                    </a:moveTo>
                    <a:cubicBezTo>
                      <a:pt x="3344" y="29461"/>
                      <a:pt x="4218" y="28867"/>
                      <a:pt x="4532" y="27959"/>
                    </a:cubicBezTo>
                    <a:cubicBezTo>
                      <a:pt x="4602" y="27784"/>
                      <a:pt x="10681" y="11293"/>
                      <a:pt x="22490" y="6157"/>
                    </a:cubicBezTo>
                    <a:cubicBezTo>
                      <a:pt x="27382" y="4026"/>
                      <a:pt x="32657" y="4166"/>
                      <a:pt x="38213" y="6507"/>
                    </a:cubicBezTo>
                    <a:cubicBezTo>
                      <a:pt x="39400" y="6996"/>
                      <a:pt x="40763" y="6472"/>
                      <a:pt x="41252" y="5283"/>
                    </a:cubicBezTo>
                    <a:cubicBezTo>
                      <a:pt x="41741" y="4096"/>
                      <a:pt x="41217" y="2733"/>
                      <a:pt x="40029" y="2244"/>
                    </a:cubicBezTo>
                    <a:cubicBezTo>
                      <a:pt x="33251" y="-621"/>
                      <a:pt x="26718" y="-761"/>
                      <a:pt x="20604" y="1929"/>
                    </a:cubicBezTo>
                    <a:cubicBezTo>
                      <a:pt x="6943" y="7904"/>
                      <a:pt x="409" y="25653"/>
                      <a:pt x="130" y="26421"/>
                    </a:cubicBezTo>
                    <a:cubicBezTo>
                      <a:pt x="-289" y="27644"/>
                      <a:pt x="340" y="28972"/>
                      <a:pt x="1528" y="29391"/>
                    </a:cubicBezTo>
                    <a:cubicBezTo>
                      <a:pt x="1842" y="29461"/>
                      <a:pt x="2156" y="29496"/>
                      <a:pt x="2436" y="29496"/>
                    </a:cubicBezTo>
                    <a:close/>
                  </a:path>
                </a:pathLst>
              </a:custGeom>
              <a:solidFill>
                <a:srgbClr val="693E2F"/>
              </a:solidFill>
              <a:ln w="3494" cap="flat">
                <a:noFill/>
                <a:prstDash val="solid"/>
                <a:miter/>
              </a:ln>
            </p:spPr>
            <p:txBody>
              <a:bodyPr rtlCol="0" anchor="ctr">
                <a:noAutofit/>
              </a:bodyPr>
              <a:lstStyle/>
              <a:p>
                <a:endParaRPr lang="en-US"/>
              </a:p>
            </p:txBody>
          </p:sp>
          <p:sp>
            <p:nvSpPr>
              <p:cNvPr id="513" name="任意多边形: 形状 512">
                <a:extLst>
                  <a:ext uri="{FF2B5EF4-FFF2-40B4-BE49-F238E27FC236}">
                    <a16:creationId xmlns:a16="http://schemas.microsoft.com/office/drawing/2014/main" id="{A94CB562-426B-F92F-DB91-E1BDE63411F9}"/>
                  </a:ext>
                </a:extLst>
              </p:cNvPr>
              <p:cNvSpPr/>
              <p:nvPr/>
            </p:nvSpPr>
            <p:spPr>
              <a:xfrm>
                <a:off x="6061406" y="5896615"/>
                <a:ext cx="41438" cy="29495"/>
              </a:xfrm>
              <a:custGeom>
                <a:avLst/>
                <a:gdLst>
                  <a:gd name="connsiteX0" fmla="*/ 2405 w 41438"/>
                  <a:gd name="connsiteY0" fmla="*/ 29496 h 29495"/>
                  <a:gd name="connsiteX1" fmla="*/ 4501 w 41438"/>
                  <a:gd name="connsiteY1" fmla="*/ 27959 h 29495"/>
                  <a:gd name="connsiteX2" fmla="*/ 22459 w 41438"/>
                  <a:gd name="connsiteY2" fmla="*/ 6157 h 29495"/>
                  <a:gd name="connsiteX3" fmla="*/ 38181 w 41438"/>
                  <a:gd name="connsiteY3" fmla="*/ 6507 h 29495"/>
                  <a:gd name="connsiteX4" fmla="*/ 41256 w 41438"/>
                  <a:gd name="connsiteY4" fmla="*/ 5284 h 29495"/>
                  <a:gd name="connsiteX5" fmla="*/ 40033 w 41438"/>
                  <a:gd name="connsiteY5" fmla="*/ 2244 h 29495"/>
                  <a:gd name="connsiteX6" fmla="*/ 20608 w 41438"/>
                  <a:gd name="connsiteY6" fmla="*/ 1929 h 29495"/>
                  <a:gd name="connsiteX7" fmla="*/ 134 w 41438"/>
                  <a:gd name="connsiteY7" fmla="*/ 26421 h 29495"/>
                  <a:gd name="connsiteX8" fmla="*/ 1531 w 41438"/>
                  <a:gd name="connsiteY8" fmla="*/ 29391 h 29495"/>
                  <a:gd name="connsiteX9" fmla="*/ 2405 w 41438"/>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8" h="29495">
                    <a:moveTo>
                      <a:pt x="2405" y="29496"/>
                    </a:moveTo>
                    <a:cubicBezTo>
                      <a:pt x="3313" y="29461"/>
                      <a:pt x="4187" y="28867"/>
                      <a:pt x="4501" y="27959"/>
                    </a:cubicBezTo>
                    <a:cubicBezTo>
                      <a:pt x="4571" y="27784"/>
                      <a:pt x="10650" y="11293"/>
                      <a:pt x="22459" y="6157"/>
                    </a:cubicBezTo>
                    <a:cubicBezTo>
                      <a:pt x="27351" y="4026"/>
                      <a:pt x="32626" y="4166"/>
                      <a:pt x="38181" y="6507"/>
                    </a:cubicBezTo>
                    <a:cubicBezTo>
                      <a:pt x="39369" y="6996"/>
                      <a:pt x="40732" y="6472"/>
                      <a:pt x="41256" y="5284"/>
                    </a:cubicBezTo>
                    <a:cubicBezTo>
                      <a:pt x="41745" y="4096"/>
                      <a:pt x="41221" y="2733"/>
                      <a:pt x="40033" y="2244"/>
                    </a:cubicBezTo>
                    <a:cubicBezTo>
                      <a:pt x="33255" y="-621"/>
                      <a:pt x="26722" y="-761"/>
                      <a:pt x="20608" y="1929"/>
                    </a:cubicBezTo>
                    <a:cubicBezTo>
                      <a:pt x="6947" y="7904"/>
                      <a:pt x="413" y="25653"/>
                      <a:pt x="134" y="26421"/>
                    </a:cubicBezTo>
                    <a:cubicBezTo>
                      <a:pt x="-286" y="27644"/>
                      <a:pt x="308" y="28971"/>
                      <a:pt x="1531" y="29391"/>
                    </a:cubicBezTo>
                    <a:cubicBezTo>
                      <a:pt x="1811" y="29461"/>
                      <a:pt x="2125" y="29496"/>
                      <a:pt x="2405" y="29496"/>
                    </a:cubicBezTo>
                    <a:close/>
                  </a:path>
                </a:pathLst>
              </a:custGeom>
              <a:solidFill>
                <a:srgbClr val="693E2F"/>
              </a:solidFill>
              <a:ln w="3494" cap="flat">
                <a:noFill/>
                <a:prstDash val="solid"/>
                <a:miter/>
              </a:ln>
            </p:spPr>
            <p:txBody>
              <a:bodyPr rtlCol="0" anchor="ctr">
                <a:noAutofit/>
              </a:bodyPr>
              <a:lstStyle/>
              <a:p>
                <a:endParaRPr lang="en-US"/>
              </a:p>
            </p:txBody>
          </p:sp>
          <p:sp>
            <p:nvSpPr>
              <p:cNvPr id="514" name="任意多边形: 形状 513">
                <a:extLst>
                  <a:ext uri="{FF2B5EF4-FFF2-40B4-BE49-F238E27FC236}">
                    <a16:creationId xmlns:a16="http://schemas.microsoft.com/office/drawing/2014/main" id="{CAC4D90E-7965-695A-780D-48C5439E3F3E}"/>
                  </a:ext>
                </a:extLst>
              </p:cNvPr>
              <p:cNvSpPr/>
              <p:nvPr/>
            </p:nvSpPr>
            <p:spPr>
              <a:xfrm>
                <a:off x="6124229" y="5914695"/>
                <a:ext cx="41434" cy="29513"/>
              </a:xfrm>
              <a:custGeom>
                <a:avLst/>
                <a:gdLst>
                  <a:gd name="connsiteX0" fmla="*/ 2401 w 41434"/>
                  <a:gd name="connsiteY0" fmla="*/ 29513 h 29513"/>
                  <a:gd name="connsiteX1" fmla="*/ 4497 w 41434"/>
                  <a:gd name="connsiteY1" fmla="*/ 27976 h 29513"/>
                  <a:gd name="connsiteX2" fmla="*/ 22455 w 41434"/>
                  <a:gd name="connsiteY2" fmla="*/ 6174 h 29513"/>
                  <a:gd name="connsiteX3" fmla="*/ 38178 w 41434"/>
                  <a:gd name="connsiteY3" fmla="*/ 6524 h 29513"/>
                  <a:gd name="connsiteX4" fmla="*/ 41252 w 41434"/>
                  <a:gd name="connsiteY4" fmla="*/ 5301 h 29513"/>
                  <a:gd name="connsiteX5" fmla="*/ 40029 w 41434"/>
                  <a:gd name="connsiteY5" fmla="*/ 2261 h 29513"/>
                  <a:gd name="connsiteX6" fmla="*/ 20604 w 41434"/>
                  <a:gd name="connsiteY6" fmla="*/ 1912 h 29513"/>
                  <a:gd name="connsiteX7" fmla="*/ 130 w 41434"/>
                  <a:gd name="connsiteY7" fmla="*/ 26404 h 29513"/>
                  <a:gd name="connsiteX8" fmla="*/ 1527 w 41434"/>
                  <a:gd name="connsiteY8" fmla="*/ 29373 h 29513"/>
                  <a:gd name="connsiteX9" fmla="*/ 2401 w 41434"/>
                  <a:gd name="connsiteY9" fmla="*/ 29513 h 2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513">
                    <a:moveTo>
                      <a:pt x="2401" y="29513"/>
                    </a:moveTo>
                    <a:cubicBezTo>
                      <a:pt x="3309" y="29478"/>
                      <a:pt x="4183" y="28884"/>
                      <a:pt x="4497" y="27976"/>
                    </a:cubicBezTo>
                    <a:cubicBezTo>
                      <a:pt x="4567" y="27801"/>
                      <a:pt x="10646" y="11310"/>
                      <a:pt x="22455" y="6174"/>
                    </a:cubicBezTo>
                    <a:cubicBezTo>
                      <a:pt x="27347" y="4043"/>
                      <a:pt x="32622" y="4183"/>
                      <a:pt x="38178" y="6524"/>
                    </a:cubicBezTo>
                    <a:cubicBezTo>
                      <a:pt x="39365" y="7013"/>
                      <a:pt x="40728" y="6489"/>
                      <a:pt x="41252" y="5301"/>
                    </a:cubicBezTo>
                    <a:cubicBezTo>
                      <a:pt x="41741" y="4113"/>
                      <a:pt x="41217" y="2750"/>
                      <a:pt x="40029" y="2261"/>
                    </a:cubicBezTo>
                    <a:cubicBezTo>
                      <a:pt x="33251" y="-638"/>
                      <a:pt x="26718" y="-743"/>
                      <a:pt x="20604" y="1912"/>
                    </a:cubicBezTo>
                    <a:cubicBezTo>
                      <a:pt x="6943" y="7886"/>
                      <a:pt x="409" y="25635"/>
                      <a:pt x="130" y="26404"/>
                    </a:cubicBezTo>
                    <a:cubicBezTo>
                      <a:pt x="-289" y="27626"/>
                      <a:pt x="340" y="28954"/>
                      <a:pt x="1527" y="29373"/>
                    </a:cubicBezTo>
                    <a:cubicBezTo>
                      <a:pt x="1807" y="29478"/>
                      <a:pt x="2121" y="29513"/>
                      <a:pt x="2401" y="29513"/>
                    </a:cubicBezTo>
                    <a:close/>
                  </a:path>
                </a:pathLst>
              </a:custGeom>
              <a:solidFill>
                <a:srgbClr val="693E2F"/>
              </a:solidFill>
              <a:ln w="3494" cap="flat">
                <a:noFill/>
                <a:prstDash val="solid"/>
                <a:miter/>
              </a:ln>
            </p:spPr>
            <p:txBody>
              <a:bodyPr rtlCol="0" anchor="ctr">
                <a:noAutofit/>
              </a:bodyPr>
              <a:lstStyle/>
              <a:p>
                <a:endParaRPr lang="en-US"/>
              </a:p>
            </p:txBody>
          </p:sp>
        </p:grpSp>
        <p:grpSp>
          <p:nvGrpSpPr>
            <p:cNvPr id="469" name="图形 11">
              <a:extLst>
                <a:ext uri="{FF2B5EF4-FFF2-40B4-BE49-F238E27FC236}">
                  <a16:creationId xmlns:a16="http://schemas.microsoft.com/office/drawing/2014/main" id="{F9A7ECAB-2C96-80E1-B792-186C48C1124B}"/>
                </a:ext>
              </a:extLst>
            </p:cNvPr>
            <p:cNvGrpSpPr/>
            <p:nvPr/>
          </p:nvGrpSpPr>
          <p:grpSpPr>
            <a:xfrm>
              <a:off x="6385451" y="5723574"/>
              <a:ext cx="410243" cy="283243"/>
              <a:chOff x="6385451" y="5723574"/>
              <a:chExt cx="410243" cy="283243"/>
            </a:xfrm>
          </p:grpSpPr>
          <p:sp>
            <p:nvSpPr>
              <p:cNvPr id="503" name="任意多边形: 形状 502">
                <a:extLst>
                  <a:ext uri="{FF2B5EF4-FFF2-40B4-BE49-F238E27FC236}">
                    <a16:creationId xmlns:a16="http://schemas.microsoft.com/office/drawing/2014/main" id="{17F216B5-D2EC-A33A-F7D8-7E929F41A654}"/>
                  </a:ext>
                </a:extLst>
              </p:cNvPr>
              <p:cNvSpPr/>
              <p:nvPr/>
            </p:nvSpPr>
            <p:spPr>
              <a:xfrm>
                <a:off x="6385451" y="5723574"/>
                <a:ext cx="410173" cy="283242"/>
              </a:xfrm>
              <a:custGeom>
                <a:avLst/>
                <a:gdLst>
                  <a:gd name="connsiteX0" fmla="*/ 0 w 410173"/>
                  <a:gd name="connsiteY0" fmla="*/ 60373 h 283242"/>
                  <a:gd name="connsiteX1" fmla="*/ 16526 w 410173"/>
                  <a:gd name="connsiteY1" fmla="*/ 159423 h 283242"/>
                  <a:gd name="connsiteX2" fmla="*/ 4926 w 410173"/>
                  <a:gd name="connsiteY2" fmla="*/ 282859 h 283242"/>
                  <a:gd name="connsiteX3" fmla="*/ 410173 w 410173"/>
                  <a:gd name="connsiteY3" fmla="*/ 283243 h 283242"/>
                  <a:gd name="connsiteX4" fmla="*/ 156278 w 410173"/>
                  <a:gd name="connsiteY4" fmla="*/ 155719 h 283242"/>
                  <a:gd name="connsiteX5" fmla="*/ 127489 w 410173"/>
                  <a:gd name="connsiteY5" fmla="*/ 0 h 283242"/>
                  <a:gd name="connsiteX6" fmla="*/ 0 w 410173"/>
                  <a:gd name="connsiteY6" fmla="*/ 60373 h 2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73" h="283242">
                    <a:moveTo>
                      <a:pt x="0" y="60373"/>
                    </a:moveTo>
                    <a:lnTo>
                      <a:pt x="16526" y="159423"/>
                    </a:lnTo>
                    <a:cubicBezTo>
                      <a:pt x="-4193" y="213891"/>
                      <a:pt x="4926" y="282859"/>
                      <a:pt x="4926" y="282859"/>
                    </a:cubicBezTo>
                    <a:lnTo>
                      <a:pt x="410173" y="283243"/>
                    </a:lnTo>
                    <a:cubicBezTo>
                      <a:pt x="366396" y="201208"/>
                      <a:pt x="176263" y="194989"/>
                      <a:pt x="156278" y="155719"/>
                    </a:cubicBezTo>
                    <a:cubicBezTo>
                      <a:pt x="136294" y="116449"/>
                      <a:pt x="127489" y="0"/>
                      <a:pt x="127489" y="0"/>
                    </a:cubicBezTo>
                    <a:lnTo>
                      <a:pt x="0" y="60373"/>
                    </a:lnTo>
                    <a:close/>
                  </a:path>
                </a:pathLst>
              </a:custGeom>
              <a:solidFill>
                <a:srgbClr val="FFCABF"/>
              </a:solidFill>
              <a:ln w="3494" cap="flat">
                <a:noFill/>
                <a:prstDash val="solid"/>
                <a:miter/>
              </a:ln>
            </p:spPr>
            <p:txBody>
              <a:bodyPr rtlCol="0" anchor="ctr">
                <a:noAutofit/>
              </a:bodyPr>
              <a:lstStyle/>
              <a:p>
                <a:endParaRPr lang="en-US"/>
              </a:p>
            </p:txBody>
          </p:sp>
          <p:sp>
            <p:nvSpPr>
              <p:cNvPr id="504" name="任意多边形: 形状 503">
                <a:extLst>
                  <a:ext uri="{FF2B5EF4-FFF2-40B4-BE49-F238E27FC236}">
                    <a16:creationId xmlns:a16="http://schemas.microsoft.com/office/drawing/2014/main" id="{65DC838C-10FC-9574-0EB8-F4793EA7B73A}"/>
                  </a:ext>
                </a:extLst>
              </p:cNvPr>
              <p:cNvSpPr/>
              <p:nvPr/>
            </p:nvSpPr>
            <p:spPr>
              <a:xfrm>
                <a:off x="6385770" y="5806831"/>
                <a:ext cx="407245" cy="199007"/>
              </a:xfrm>
              <a:custGeom>
                <a:avLst/>
                <a:gdLst>
                  <a:gd name="connsiteX0" fmla="*/ 88051 w 407245"/>
                  <a:gd name="connsiteY0" fmla="*/ 80428 h 199007"/>
                  <a:gd name="connsiteX1" fmla="*/ 134659 w 407245"/>
                  <a:gd name="connsiteY1" fmla="*/ 0 h 199007"/>
                  <a:gd name="connsiteX2" fmla="*/ 153350 w 407245"/>
                  <a:gd name="connsiteY2" fmla="*/ 71483 h 199007"/>
                  <a:gd name="connsiteX3" fmla="*/ 407246 w 407245"/>
                  <a:gd name="connsiteY3" fmla="*/ 199007 h 199007"/>
                  <a:gd name="connsiteX4" fmla="*/ 1999 w 407245"/>
                  <a:gd name="connsiteY4" fmla="*/ 198623 h 199007"/>
                  <a:gd name="connsiteX5" fmla="*/ 13598 w 407245"/>
                  <a:gd name="connsiteY5" fmla="*/ 75187 h 199007"/>
                  <a:gd name="connsiteX6" fmla="*/ 88051 w 407245"/>
                  <a:gd name="connsiteY6" fmla="*/ 80428 h 1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5" h="199007">
                    <a:moveTo>
                      <a:pt x="88051" y="80428"/>
                    </a:moveTo>
                    <a:cubicBezTo>
                      <a:pt x="87422" y="66242"/>
                      <a:pt x="97904" y="15163"/>
                      <a:pt x="134659" y="0"/>
                    </a:cubicBezTo>
                    <a:cubicBezTo>
                      <a:pt x="139235" y="27916"/>
                      <a:pt x="145385" y="55831"/>
                      <a:pt x="153350" y="71483"/>
                    </a:cubicBezTo>
                    <a:cubicBezTo>
                      <a:pt x="173335" y="110754"/>
                      <a:pt x="363468" y="116973"/>
                      <a:pt x="407246" y="199007"/>
                    </a:cubicBezTo>
                    <a:lnTo>
                      <a:pt x="1999" y="198623"/>
                    </a:lnTo>
                    <a:cubicBezTo>
                      <a:pt x="1999" y="198623"/>
                      <a:pt x="-7120" y="129655"/>
                      <a:pt x="13598" y="75187"/>
                    </a:cubicBezTo>
                    <a:cubicBezTo>
                      <a:pt x="13563" y="75187"/>
                      <a:pt x="86723" y="106037"/>
                      <a:pt x="88051" y="80428"/>
                    </a:cubicBezTo>
                    <a:close/>
                  </a:path>
                </a:pathLst>
              </a:custGeom>
              <a:solidFill>
                <a:srgbClr val="2B1710"/>
              </a:solidFill>
              <a:ln w="3494" cap="flat">
                <a:noFill/>
                <a:prstDash val="solid"/>
                <a:miter/>
              </a:ln>
            </p:spPr>
            <p:txBody>
              <a:bodyPr rtlCol="0" anchor="ctr">
                <a:noAutofit/>
              </a:bodyPr>
              <a:lstStyle/>
              <a:p>
                <a:endParaRPr lang="en-US"/>
              </a:p>
            </p:txBody>
          </p:sp>
          <p:sp>
            <p:nvSpPr>
              <p:cNvPr id="505" name="任意多边形: 形状 504">
                <a:extLst>
                  <a:ext uri="{FF2B5EF4-FFF2-40B4-BE49-F238E27FC236}">
                    <a16:creationId xmlns:a16="http://schemas.microsoft.com/office/drawing/2014/main" id="{C8D46F7F-5AA7-BE3A-8676-2D0425A24548}"/>
                  </a:ext>
                </a:extLst>
              </p:cNvPr>
              <p:cNvSpPr/>
              <p:nvPr/>
            </p:nvSpPr>
            <p:spPr>
              <a:xfrm>
                <a:off x="6389050" y="5990397"/>
                <a:ext cx="406644" cy="16420"/>
              </a:xfrm>
              <a:custGeom>
                <a:avLst/>
                <a:gdLst>
                  <a:gd name="connsiteX0" fmla="*/ 395744 w 406644"/>
                  <a:gd name="connsiteY0" fmla="*/ 769 h 16420"/>
                  <a:gd name="connsiteX1" fmla="*/ 406645 w 406644"/>
                  <a:gd name="connsiteY1" fmla="*/ 16421 h 16420"/>
                  <a:gd name="connsiteX2" fmla="*/ 1398 w 406644"/>
                  <a:gd name="connsiteY2" fmla="*/ 16036 h 16420"/>
                  <a:gd name="connsiteX3" fmla="*/ 0 w 406644"/>
                  <a:gd name="connsiteY3" fmla="*/ 0 h 16420"/>
                  <a:gd name="connsiteX4" fmla="*/ 395744 w 406644"/>
                  <a:gd name="connsiteY4" fmla="*/ 769 h 1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4" h="16420">
                    <a:moveTo>
                      <a:pt x="395744" y="769"/>
                    </a:moveTo>
                    <a:cubicBezTo>
                      <a:pt x="399971" y="5660"/>
                      <a:pt x="403675" y="10866"/>
                      <a:pt x="406645" y="16421"/>
                    </a:cubicBezTo>
                    <a:lnTo>
                      <a:pt x="1398" y="16036"/>
                    </a:lnTo>
                    <a:cubicBezTo>
                      <a:pt x="1398" y="16036"/>
                      <a:pt x="594" y="9922"/>
                      <a:pt x="0" y="0"/>
                    </a:cubicBezTo>
                    <a:lnTo>
                      <a:pt x="395744" y="769"/>
                    </a:lnTo>
                    <a:close/>
                  </a:path>
                </a:pathLst>
              </a:custGeom>
              <a:solidFill>
                <a:srgbClr val="693E2F"/>
              </a:solidFill>
              <a:ln w="3494" cap="flat">
                <a:noFill/>
                <a:prstDash val="solid"/>
                <a:miter/>
              </a:ln>
            </p:spPr>
            <p:txBody>
              <a:bodyPr rtlCol="0" anchor="ctr">
                <a:noAutofit/>
              </a:bodyPr>
              <a:lstStyle/>
              <a:p>
                <a:endParaRPr lang="en-US"/>
              </a:p>
            </p:txBody>
          </p:sp>
          <p:sp>
            <p:nvSpPr>
              <p:cNvPr id="506" name="任意多边形: 形状 505">
                <a:extLst>
                  <a:ext uri="{FF2B5EF4-FFF2-40B4-BE49-F238E27FC236}">
                    <a16:creationId xmlns:a16="http://schemas.microsoft.com/office/drawing/2014/main" id="{6C18878A-8CB0-FECA-FF9D-DB5F7E46F2F5}"/>
                  </a:ext>
                </a:extLst>
              </p:cNvPr>
              <p:cNvSpPr/>
              <p:nvPr/>
            </p:nvSpPr>
            <p:spPr>
              <a:xfrm>
                <a:off x="6509736" y="5869102"/>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6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4"/>
                      <a:pt x="39959" y="2226"/>
                    </a:cubicBezTo>
                    <a:cubicBezTo>
                      <a:pt x="33181" y="-639"/>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noAutofit/>
              </a:bodyPr>
              <a:lstStyle/>
              <a:p>
                <a:endParaRPr lang="en-US"/>
              </a:p>
            </p:txBody>
          </p:sp>
          <p:sp>
            <p:nvSpPr>
              <p:cNvPr id="507" name="任意多边形: 形状 506">
                <a:extLst>
                  <a:ext uri="{FF2B5EF4-FFF2-40B4-BE49-F238E27FC236}">
                    <a16:creationId xmlns:a16="http://schemas.microsoft.com/office/drawing/2014/main" id="{6DBA7189-6A34-1FAC-920C-2551134458AE}"/>
                  </a:ext>
                </a:extLst>
              </p:cNvPr>
              <p:cNvSpPr/>
              <p:nvPr/>
            </p:nvSpPr>
            <p:spPr>
              <a:xfrm>
                <a:off x="6548028" y="5896039"/>
                <a:ext cx="41394" cy="29616"/>
              </a:xfrm>
              <a:custGeom>
                <a:avLst/>
                <a:gdLst>
                  <a:gd name="connsiteX0" fmla="*/ 2471 w 41394"/>
                  <a:gd name="connsiteY0" fmla="*/ 29617 h 29616"/>
                  <a:gd name="connsiteX1" fmla="*/ 4567 w 41394"/>
                  <a:gd name="connsiteY1" fmla="*/ 28080 h 29616"/>
                  <a:gd name="connsiteX2" fmla="*/ 22455 w 41394"/>
                  <a:gd name="connsiteY2" fmla="*/ 6208 h 29616"/>
                  <a:gd name="connsiteX3" fmla="*/ 38178 w 41394"/>
                  <a:gd name="connsiteY3" fmla="*/ 6523 h 29616"/>
                  <a:gd name="connsiteX4" fmla="*/ 41217 w 41394"/>
                  <a:gd name="connsiteY4" fmla="*/ 5265 h 29616"/>
                  <a:gd name="connsiteX5" fmla="*/ 39959 w 41394"/>
                  <a:gd name="connsiteY5" fmla="*/ 2225 h 29616"/>
                  <a:gd name="connsiteX6" fmla="*/ 20534 w 41394"/>
                  <a:gd name="connsiteY6" fmla="*/ 1946 h 29616"/>
                  <a:gd name="connsiteX7" fmla="*/ 130 w 41394"/>
                  <a:gd name="connsiteY7" fmla="*/ 26507 h 29616"/>
                  <a:gd name="connsiteX8" fmla="*/ 1527 w 41394"/>
                  <a:gd name="connsiteY8" fmla="*/ 29477 h 29616"/>
                  <a:gd name="connsiteX9" fmla="*/ 2471 w 41394"/>
                  <a:gd name="connsiteY9" fmla="*/ 29617 h 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16">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5"/>
                      <a:pt x="39959" y="2225"/>
                    </a:cubicBezTo>
                    <a:cubicBezTo>
                      <a:pt x="33181" y="-640"/>
                      <a:pt x="26648" y="-744"/>
                      <a:pt x="20534" y="1946"/>
                    </a:cubicBezTo>
                    <a:cubicBezTo>
                      <a:pt x="6873" y="7955"/>
                      <a:pt x="410" y="25739"/>
                      <a:pt x="130" y="26507"/>
                    </a:cubicBezTo>
                    <a:cubicBezTo>
                      <a:pt x="-289" y="27730"/>
                      <a:pt x="340" y="29058"/>
                      <a:pt x="1527" y="29477"/>
                    </a:cubicBezTo>
                    <a:cubicBezTo>
                      <a:pt x="1877" y="29582"/>
                      <a:pt x="2191" y="29617"/>
                      <a:pt x="2471" y="29617"/>
                    </a:cubicBezTo>
                    <a:close/>
                  </a:path>
                </a:pathLst>
              </a:custGeom>
              <a:solidFill>
                <a:srgbClr val="693E2F"/>
              </a:solidFill>
              <a:ln w="3494" cap="flat">
                <a:noFill/>
                <a:prstDash val="solid"/>
                <a:miter/>
              </a:ln>
            </p:spPr>
            <p:txBody>
              <a:bodyPr rtlCol="0" anchor="ctr">
                <a:noAutofit/>
              </a:bodyPr>
              <a:lstStyle/>
              <a:p>
                <a:endParaRPr lang="en-US"/>
              </a:p>
            </p:txBody>
          </p:sp>
          <p:sp>
            <p:nvSpPr>
              <p:cNvPr id="508" name="任意多边形: 形状 507">
                <a:extLst>
                  <a:ext uri="{FF2B5EF4-FFF2-40B4-BE49-F238E27FC236}">
                    <a16:creationId xmlns:a16="http://schemas.microsoft.com/office/drawing/2014/main" id="{671C5A68-5DBB-A3B6-A270-263887BAFE50}"/>
                  </a:ext>
                </a:extLst>
              </p:cNvPr>
              <p:cNvSpPr/>
              <p:nvPr/>
            </p:nvSpPr>
            <p:spPr>
              <a:xfrm>
                <a:off x="6610881" y="5913928"/>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5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5" y="7012"/>
                      <a:pt x="40728" y="6453"/>
                      <a:pt x="41217" y="5265"/>
                    </a:cubicBezTo>
                    <a:cubicBezTo>
                      <a:pt x="41706" y="4077"/>
                      <a:pt x="41147" y="2715"/>
                      <a:pt x="39959" y="2225"/>
                    </a:cubicBezTo>
                    <a:cubicBezTo>
                      <a:pt x="33181" y="-640"/>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noAutofit/>
              </a:bodyPr>
              <a:lstStyle/>
              <a:p>
                <a:endParaRPr lang="en-US"/>
              </a:p>
            </p:txBody>
          </p:sp>
        </p:grpSp>
        <p:sp>
          <p:nvSpPr>
            <p:cNvPr id="470" name="任意多边形: 形状 469">
              <a:extLst>
                <a:ext uri="{FF2B5EF4-FFF2-40B4-BE49-F238E27FC236}">
                  <a16:creationId xmlns:a16="http://schemas.microsoft.com/office/drawing/2014/main" id="{0280B5AA-72A4-1C57-7379-BD2F6802CF6C}"/>
                </a:ext>
              </a:extLst>
            </p:cNvPr>
            <p:cNvSpPr/>
            <p:nvPr/>
          </p:nvSpPr>
          <p:spPr>
            <a:xfrm>
              <a:off x="5850100" y="4385201"/>
              <a:ext cx="718287" cy="1483226"/>
            </a:xfrm>
            <a:custGeom>
              <a:avLst/>
              <a:gdLst>
                <a:gd name="connsiteX0" fmla="*/ 718287 w 718287"/>
                <a:gd name="connsiteY0" fmla="*/ 1483227 h 1483226"/>
                <a:gd name="connsiteX1" fmla="*/ 514039 w 718287"/>
                <a:gd name="connsiteY1" fmla="*/ 1483227 h 1483226"/>
                <a:gd name="connsiteX2" fmla="*/ 349900 w 718287"/>
                <a:gd name="connsiteY2" fmla="*/ 753755 h 1483226"/>
                <a:gd name="connsiteX3" fmla="*/ 258711 w 718287"/>
                <a:gd name="connsiteY3" fmla="*/ 1483227 h 1483226"/>
                <a:gd name="connsiteX4" fmla="*/ 52647 w 718287"/>
                <a:gd name="connsiteY4" fmla="*/ 1483227 h 1483226"/>
                <a:gd name="connsiteX5" fmla="*/ 45973 w 718287"/>
                <a:gd name="connsiteY5" fmla="*/ 0 h 1483226"/>
                <a:gd name="connsiteX6" fmla="*/ 589855 w 718287"/>
                <a:gd name="connsiteY6" fmla="*/ 0 h 1483226"/>
                <a:gd name="connsiteX7" fmla="*/ 718287 w 718287"/>
                <a:gd name="connsiteY7" fmla="*/ 1483227 h 14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287" h="1483226">
                  <a:moveTo>
                    <a:pt x="718287" y="1483227"/>
                  </a:moveTo>
                  <a:lnTo>
                    <a:pt x="514039" y="1483227"/>
                  </a:lnTo>
                  <a:lnTo>
                    <a:pt x="349900" y="753755"/>
                  </a:lnTo>
                  <a:lnTo>
                    <a:pt x="258711" y="1483227"/>
                  </a:lnTo>
                  <a:lnTo>
                    <a:pt x="52647" y="1483227"/>
                  </a:lnTo>
                  <a:cubicBezTo>
                    <a:pt x="47161" y="1184157"/>
                    <a:pt x="-58596" y="277164"/>
                    <a:pt x="45973" y="0"/>
                  </a:cubicBezTo>
                  <a:lnTo>
                    <a:pt x="589855" y="0"/>
                  </a:lnTo>
                  <a:cubicBezTo>
                    <a:pt x="651765" y="622387"/>
                    <a:pt x="718287" y="1483227"/>
                    <a:pt x="718287" y="1483227"/>
                  </a:cubicBezTo>
                  <a:close/>
                </a:path>
              </a:pathLst>
            </a:custGeom>
            <a:solidFill>
              <a:schemeClr val="accent1">
                <a:lumMod val="50000"/>
              </a:schemeClr>
            </a:solidFill>
            <a:ln w="3494" cap="flat">
              <a:noFill/>
              <a:prstDash val="solid"/>
              <a:miter/>
            </a:ln>
          </p:spPr>
          <p:txBody>
            <a:bodyPr rtlCol="0" anchor="ctr">
              <a:noAutofit/>
            </a:bodyPr>
            <a:lstStyle/>
            <a:p>
              <a:endParaRPr lang="en-US" dirty="0"/>
            </a:p>
          </p:txBody>
        </p:sp>
        <p:sp>
          <p:nvSpPr>
            <p:cNvPr id="471" name="任意多边形: 形状 470">
              <a:extLst>
                <a:ext uri="{FF2B5EF4-FFF2-40B4-BE49-F238E27FC236}">
                  <a16:creationId xmlns:a16="http://schemas.microsoft.com/office/drawing/2014/main" id="{4FD28143-9DA5-B18E-0B71-2E2E366953E4}"/>
                </a:ext>
              </a:extLst>
            </p:cNvPr>
            <p:cNvSpPr/>
            <p:nvPr/>
          </p:nvSpPr>
          <p:spPr>
            <a:xfrm>
              <a:off x="5889385" y="3717254"/>
              <a:ext cx="550324" cy="665500"/>
            </a:xfrm>
            <a:custGeom>
              <a:avLst/>
              <a:gdLst>
                <a:gd name="connsiteX0" fmla="*/ 152624 w 550324"/>
                <a:gd name="connsiteY0" fmla="*/ 4507 h 665500"/>
                <a:gd name="connsiteX1" fmla="*/ 318510 w 550324"/>
                <a:gd name="connsiteY1" fmla="*/ 0 h 665500"/>
                <a:gd name="connsiteX2" fmla="*/ 448305 w 550324"/>
                <a:gd name="connsiteY2" fmla="*/ 31165 h 665500"/>
                <a:gd name="connsiteX3" fmla="*/ 550325 w 550324"/>
                <a:gd name="connsiteY3" fmla="*/ 665501 h 665500"/>
                <a:gd name="connsiteX4" fmla="*/ 6513 w 550324"/>
                <a:gd name="connsiteY4" fmla="*/ 665501 h 665500"/>
                <a:gd name="connsiteX5" fmla="*/ 41940 w 550324"/>
                <a:gd name="connsiteY5" fmla="*/ 49088 h 665500"/>
                <a:gd name="connsiteX6" fmla="*/ 152624 w 550324"/>
                <a:gd name="connsiteY6" fmla="*/ 4507 h 6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24" h="665500">
                  <a:moveTo>
                    <a:pt x="152624" y="4507"/>
                  </a:moveTo>
                  <a:lnTo>
                    <a:pt x="318510" y="0"/>
                  </a:lnTo>
                  <a:cubicBezTo>
                    <a:pt x="382657" y="2900"/>
                    <a:pt x="448305" y="31165"/>
                    <a:pt x="448305" y="31165"/>
                  </a:cubicBezTo>
                  <a:cubicBezTo>
                    <a:pt x="467871" y="68653"/>
                    <a:pt x="518042" y="340926"/>
                    <a:pt x="550325" y="665501"/>
                  </a:cubicBezTo>
                  <a:lnTo>
                    <a:pt x="6513" y="665501"/>
                  </a:lnTo>
                  <a:cubicBezTo>
                    <a:pt x="-19760" y="328593"/>
                    <a:pt x="41940" y="49088"/>
                    <a:pt x="41940" y="49088"/>
                  </a:cubicBezTo>
                  <a:cubicBezTo>
                    <a:pt x="91797" y="11390"/>
                    <a:pt x="152624" y="4507"/>
                    <a:pt x="152624" y="45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grpSp>
          <p:nvGrpSpPr>
            <p:cNvPr id="472" name="图形 11">
              <a:extLst>
                <a:ext uri="{FF2B5EF4-FFF2-40B4-BE49-F238E27FC236}">
                  <a16:creationId xmlns:a16="http://schemas.microsoft.com/office/drawing/2014/main" id="{3FEA658A-4FE2-1F88-C538-6E0BD21524B7}"/>
                </a:ext>
              </a:extLst>
            </p:cNvPr>
            <p:cNvGrpSpPr/>
            <p:nvPr/>
          </p:nvGrpSpPr>
          <p:grpSpPr>
            <a:xfrm>
              <a:off x="6021668" y="3398217"/>
              <a:ext cx="282740" cy="369367"/>
              <a:chOff x="6021668" y="3398217"/>
              <a:chExt cx="282740" cy="369367"/>
            </a:xfrm>
          </p:grpSpPr>
          <p:sp>
            <p:nvSpPr>
              <p:cNvPr id="484" name="任意多边形: 形状 483">
                <a:extLst>
                  <a:ext uri="{FF2B5EF4-FFF2-40B4-BE49-F238E27FC236}">
                    <a16:creationId xmlns:a16="http://schemas.microsoft.com/office/drawing/2014/main" id="{F511D0D8-4CED-9DBE-AAEE-3F05A6519EC9}"/>
                  </a:ext>
                </a:extLst>
              </p:cNvPr>
              <p:cNvSpPr/>
              <p:nvPr/>
            </p:nvSpPr>
            <p:spPr>
              <a:xfrm>
                <a:off x="6033144" y="3398217"/>
                <a:ext cx="211567" cy="217052"/>
              </a:xfrm>
              <a:custGeom>
                <a:avLst/>
                <a:gdLst>
                  <a:gd name="connsiteX0" fmla="*/ 207209 w 211567"/>
                  <a:gd name="connsiteY0" fmla="*/ 65666 h 217052"/>
                  <a:gd name="connsiteX1" fmla="*/ 141350 w 211567"/>
                  <a:gd name="connsiteY1" fmla="*/ 961 h 217052"/>
                  <a:gd name="connsiteX2" fmla="*/ 4568 w 211567"/>
                  <a:gd name="connsiteY2" fmla="*/ 41978 h 217052"/>
                  <a:gd name="connsiteX3" fmla="*/ 17670 w 211567"/>
                  <a:gd name="connsiteY3" fmla="*/ 175407 h 217052"/>
                  <a:gd name="connsiteX4" fmla="*/ 83877 w 211567"/>
                  <a:gd name="connsiteY4" fmla="*/ 217053 h 217052"/>
                  <a:gd name="connsiteX5" fmla="*/ 207209 w 211567"/>
                  <a:gd name="connsiteY5" fmla="*/ 65666 h 2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67" h="217052">
                    <a:moveTo>
                      <a:pt x="207209" y="65666"/>
                    </a:moveTo>
                    <a:cubicBezTo>
                      <a:pt x="225237" y="29226"/>
                      <a:pt x="184219" y="-6341"/>
                      <a:pt x="141350" y="961"/>
                    </a:cubicBezTo>
                    <a:cubicBezTo>
                      <a:pt x="98481" y="8263"/>
                      <a:pt x="17355" y="13713"/>
                      <a:pt x="4568" y="41978"/>
                    </a:cubicBezTo>
                    <a:cubicBezTo>
                      <a:pt x="-8185" y="70243"/>
                      <a:pt x="8900" y="148330"/>
                      <a:pt x="17670" y="175407"/>
                    </a:cubicBezTo>
                    <a:cubicBezTo>
                      <a:pt x="26439" y="202484"/>
                      <a:pt x="83877" y="217053"/>
                      <a:pt x="83877" y="217053"/>
                    </a:cubicBezTo>
                    <a:lnTo>
                      <a:pt x="207209" y="65666"/>
                    </a:lnTo>
                    <a:close/>
                  </a:path>
                </a:pathLst>
              </a:custGeom>
              <a:solidFill>
                <a:srgbClr val="2B1710"/>
              </a:solidFill>
              <a:ln w="3494" cap="flat">
                <a:noFill/>
                <a:prstDash val="solid"/>
                <a:miter/>
              </a:ln>
            </p:spPr>
            <p:txBody>
              <a:bodyPr rtlCol="0" anchor="ctr">
                <a:noAutofit/>
              </a:bodyPr>
              <a:lstStyle/>
              <a:p>
                <a:endParaRPr lang="en-US"/>
              </a:p>
            </p:txBody>
          </p:sp>
          <p:sp>
            <p:nvSpPr>
              <p:cNvPr id="485" name="任意多边形: 形状 484">
                <a:extLst>
                  <a:ext uri="{FF2B5EF4-FFF2-40B4-BE49-F238E27FC236}">
                    <a16:creationId xmlns:a16="http://schemas.microsoft.com/office/drawing/2014/main" id="{84FC6A12-CE41-86A7-0EC5-B4AC13986989}"/>
                  </a:ext>
                </a:extLst>
              </p:cNvPr>
              <p:cNvSpPr/>
              <p:nvPr/>
            </p:nvSpPr>
            <p:spPr>
              <a:xfrm>
                <a:off x="6042009" y="3463674"/>
                <a:ext cx="200574" cy="303910"/>
              </a:xfrm>
              <a:custGeom>
                <a:avLst/>
                <a:gdLst>
                  <a:gd name="connsiteX0" fmla="*/ 41297 w 200574"/>
                  <a:gd name="connsiteY0" fmla="*/ 20579 h 303910"/>
                  <a:gd name="connsiteX1" fmla="*/ 48075 w 200574"/>
                  <a:gd name="connsiteY1" fmla="*/ 70330 h 303910"/>
                  <a:gd name="connsiteX2" fmla="*/ 22046 w 200574"/>
                  <a:gd name="connsiteY2" fmla="*/ 96359 h 303910"/>
                  <a:gd name="connsiteX3" fmla="*/ 26378 w 200574"/>
                  <a:gd name="connsiteY3" fmla="*/ 136713 h 303910"/>
                  <a:gd name="connsiteX4" fmla="*/ 0 w 200574"/>
                  <a:gd name="connsiteY4" fmla="*/ 258123 h 303910"/>
                  <a:gd name="connsiteX5" fmla="*/ 165886 w 200574"/>
                  <a:gd name="connsiteY5" fmla="*/ 253616 h 303910"/>
                  <a:gd name="connsiteX6" fmla="*/ 140242 w 200574"/>
                  <a:gd name="connsiteY6" fmla="*/ 219691 h 303910"/>
                  <a:gd name="connsiteX7" fmla="*/ 198309 w 200574"/>
                  <a:gd name="connsiteY7" fmla="*/ 92271 h 303910"/>
                  <a:gd name="connsiteX8" fmla="*/ 198309 w 200574"/>
                  <a:gd name="connsiteY8" fmla="*/ 280 h 303910"/>
                  <a:gd name="connsiteX9" fmla="*/ 67396 w 200574"/>
                  <a:gd name="connsiteY9" fmla="*/ 0 h 303910"/>
                  <a:gd name="connsiteX10" fmla="*/ 41297 w 200574"/>
                  <a:gd name="connsiteY10" fmla="*/ 20579 h 30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574" h="303910">
                    <a:moveTo>
                      <a:pt x="41297" y="20579"/>
                    </a:moveTo>
                    <a:cubicBezTo>
                      <a:pt x="41297" y="20579"/>
                      <a:pt x="45245" y="55062"/>
                      <a:pt x="48075" y="70330"/>
                    </a:cubicBezTo>
                    <a:cubicBezTo>
                      <a:pt x="50905" y="85598"/>
                      <a:pt x="41856" y="109915"/>
                      <a:pt x="22046" y="96359"/>
                    </a:cubicBezTo>
                    <a:lnTo>
                      <a:pt x="26378" y="136713"/>
                    </a:lnTo>
                    <a:cubicBezTo>
                      <a:pt x="26378" y="136713"/>
                      <a:pt x="37698" y="238487"/>
                      <a:pt x="0" y="258123"/>
                    </a:cubicBezTo>
                    <a:cubicBezTo>
                      <a:pt x="62574" y="326741"/>
                      <a:pt x="179442" y="312416"/>
                      <a:pt x="165886" y="253616"/>
                    </a:cubicBezTo>
                    <a:cubicBezTo>
                      <a:pt x="141010" y="253616"/>
                      <a:pt x="140242" y="244567"/>
                      <a:pt x="140242" y="219691"/>
                    </a:cubicBezTo>
                    <a:cubicBezTo>
                      <a:pt x="200545" y="209139"/>
                      <a:pt x="194535" y="161624"/>
                      <a:pt x="198309" y="92271"/>
                    </a:cubicBezTo>
                    <a:cubicBezTo>
                      <a:pt x="200090" y="59465"/>
                      <a:pt x="202361" y="25819"/>
                      <a:pt x="198309" y="280"/>
                    </a:cubicBezTo>
                    <a:cubicBezTo>
                      <a:pt x="139124" y="27357"/>
                      <a:pt x="80777" y="6673"/>
                      <a:pt x="67396" y="0"/>
                    </a:cubicBezTo>
                    <a:cubicBezTo>
                      <a:pt x="66837" y="32772"/>
                      <a:pt x="41297" y="20579"/>
                      <a:pt x="41297" y="20579"/>
                    </a:cubicBezTo>
                    <a:close/>
                  </a:path>
                </a:pathLst>
              </a:custGeom>
              <a:solidFill>
                <a:srgbClr val="FFCABF"/>
              </a:solidFill>
              <a:ln w="3494" cap="flat">
                <a:noFill/>
                <a:prstDash val="solid"/>
                <a:miter/>
              </a:ln>
            </p:spPr>
            <p:txBody>
              <a:bodyPr rtlCol="0" anchor="ctr">
                <a:noAutofit/>
              </a:bodyPr>
              <a:lstStyle/>
              <a:p>
                <a:endParaRPr lang="en-US"/>
              </a:p>
            </p:txBody>
          </p:sp>
          <p:pic>
            <p:nvPicPr>
              <p:cNvPr id="486" name="图片 485">
                <a:extLst>
                  <a:ext uri="{FF2B5EF4-FFF2-40B4-BE49-F238E27FC236}">
                    <a16:creationId xmlns:a16="http://schemas.microsoft.com/office/drawing/2014/main" id="{5063ADA0-BE1C-ADCC-8BAB-C1ED9BCBE804}"/>
                  </a:ext>
                </a:extLst>
              </p:cNvPr>
              <p:cNvPicPr>
                <a:picLocks noChangeAspect="1"/>
              </p:cNvPicPr>
              <p:nvPr/>
            </p:nvPicPr>
            <p:blipFill>
              <a:blip r:embed="rId5"/>
              <a:stretch>
                <a:fillRect/>
              </a:stretch>
            </p:blipFill>
            <p:spPr>
              <a:xfrm>
                <a:off x="6201240" y="3529846"/>
                <a:ext cx="38431" cy="45419"/>
              </a:xfrm>
              <a:custGeom>
                <a:avLst/>
                <a:gdLst>
                  <a:gd name="connsiteX0" fmla="*/ 401 w 38431"/>
                  <a:gd name="connsiteY0" fmla="*/ 709 h 45419"/>
                  <a:gd name="connsiteX1" fmla="*/ 38833 w 38431"/>
                  <a:gd name="connsiteY1" fmla="*/ 709 h 45419"/>
                  <a:gd name="connsiteX2" fmla="*/ 38833 w 38431"/>
                  <a:gd name="connsiteY2" fmla="*/ 46129 h 45419"/>
                  <a:gd name="connsiteX3" fmla="*/ 401 w 38431"/>
                  <a:gd name="connsiteY3" fmla="*/ 46129 h 45419"/>
                </a:gdLst>
                <a:ahLst/>
                <a:cxnLst>
                  <a:cxn ang="0">
                    <a:pos x="connsiteX0" y="connsiteY0"/>
                  </a:cxn>
                  <a:cxn ang="0">
                    <a:pos x="connsiteX1" y="connsiteY1"/>
                  </a:cxn>
                  <a:cxn ang="0">
                    <a:pos x="connsiteX2" y="connsiteY2"/>
                  </a:cxn>
                  <a:cxn ang="0">
                    <a:pos x="connsiteX3" y="connsiteY3"/>
                  </a:cxn>
                </a:cxnLst>
                <a:rect l="l" t="t" r="r" b="b"/>
                <a:pathLst>
                  <a:path w="38431" h="45419">
                    <a:moveTo>
                      <a:pt x="401" y="709"/>
                    </a:moveTo>
                    <a:lnTo>
                      <a:pt x="38833" y="709"/>
                    </a:lnTo>
                    <a:lnTo>
                      <a:pt x="38833" y="46129"/>
                    </a:lnTo>
                    <a:lnTo>
                      <a:pt x="401" y="46129"/>
                    </a:lnTo>
                    <a:close/>
                  </a:path>
                </a:pathLst>
              </a:custGeom>
              <a:solidFill>
                <a:srgbClr val="FFCABF"/>
              </a:solidFill>
            </p:spPr>
          </p:pic>
          <p:sp>
            <p:nvSpPr>
              <p:cNvPr id="487" name="任意多边形: 形状 486">
                <a:extLst>
                  <a:ext uri="{FF2B5EF4-FFF2-40B4-BE49-F238E27FC236}">
                    <a16:creationId xmlns:a16="http://schemas.microsoft.com/office/drawing/2014/main" id="{8B63A872-AB3F-52CE-F5A8-FC6DCCB55523}"/>
                  </a:ext>
                </a:extLst>
              </p:cNvPr>
              <p:cNvSpPr/>
              <p:nvPr/>
            </p:nvSpPr>
            <p:spPr>
              <a:xfrm>
                <a:off x="6208280" y="3514054"/>
                <a:ext cx="16979" cy="30885"/>
              </a:xfrm>
              <a:custGeom>
                <a:avLst/>
                <a:gdLst>
                  <a:gd name="connsiteX0" fmla="*/ 0 w 16979"/>
                  <a:gd name="connsiteY0" fmla="*/ 15443 h 30885"/>
                  <a:gd name="connsiteX1" fmla="*/ 8490 w 16979"/>
                  <a:gd name="connsiteY1" fmla="*/ 30886 h 30885"/>
                  <a:gd name="connsiteX2" fmla="*/ 16980 w 16979"/>
                  <a:gd name="connsiteY2" fmla="*/ 15443 h 30885"/>
                  <a:gd name="connsiteX3" fmla="*/ 8490 w 16979"/>
                  <a:gd name="connsiteY3" fmla="*/ 0 h 30885"/>
                  <a:gd name="connsiteX4" fmla="*/ 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0" y="15443"/>
                    </a:moveTo>
                    <a:cubicBezTo>
                      <a:pt x="0" y="23968"/>
                      <a:pt x="3808" y="30886"/>
                      <a:pt x="8490" y="30886"/>
                    </a:cubicBezTo>
                    <a:cubicBezTo>
                      <a:pt x="13172" y="30886"/>
                      <a:pt x="16980" y="23968"/>
                      <a:pt x="16980" y="15443"/>
                    </a:cubicBezTo>
                    <a:cubicBezTo>
                      <a:pt x="16980" y="6918"/>
                      <a:pt x="13172" y="0"/>
                      <a:pt x="8490" y="0"/>
                    </a:cubicBezTo>
                    <a:cubicBezTo>
                      <a:pt x="3808" y="-35"/>
                      <a:pt x="0" y="6883"/>
                      <a:pt x="0" y="15443"/>
                    </a:cubicBezTo>
                    <a:close/>
                  </a:path>
                </a:pathLst>
              </a:custGeom>
              <a:solidFill>
                <a:srgbClr val="2B1710"/>
              </a:solidFill>
              <a:ln w="3494" cap="flat">
                <a:noFill/>
                <a:prstDash val="solid"/>
                <a:miter/>
              </a:ln>
            </p:spPr>
            <p:txBody>
              <a:bodyPr rtlCol="0" anchor="ctr">
                <a:noAutofit/>
              </a:bodyPr>
              <a:lstStyle/>
              <a:p>
                <a:endParaRPr lang="en-US"/>
              </a:p>
            </p:txBody>
          </p:sp>
          <p:sp>
            <p:nvSpPr>
              <p:cNvPr id="488" name="任意多边形: 形状 487">
                <a:extLst>
                  <a:ext uri="{FF2B5EF4-FFF2-40B4-BE49-F238E27FC236}">
                    <a16:creationId xmlns:a16="http://schemas.microsoft.com/office/drawing/2014/main" id="{5BF82C59-B7B0-3DBA-AFD2-229A60F0CD98}"/>
                  </a:ext>
                </a:extLst>
              </p:cNvPr>
              <p:cNvSpPr/>
              <p:nvPr/>
            </p:nvSpPr>
            <p:spPr>
              <a:xfrm>
                <a:off x="6142282" y="3516290"/>
                <a:ext cx="16979" cy="30885"/>
              </a:xfrm>
              <a:custGeom>
                <a:avLst/>
                <a:gdLst>
                  <a:gd name="connsiteX0" fmla="*/ 16980 w 16979"/>
                  <a:gd name="connsiteY0" fmla="*/ 15443 h 30885"/>
                  <a:gd name="connsiteX1" fmla="*/ 8490 w 16979"/>
                  <a:gd name="connsiteY1" fmla="*/ 30885 h 30885"/>
                  <a:gd name="connsiteX2" fmla="*/ 0 w 16979"/>
                  <a:gd name="connsiteY2" fmla="*/ 15443 h 30885"/>
                  <a:gd name="connsiteX3" fmla="*/ 8490 w 16979"/>
                  <a:gd name="connsiteY3" fmla="*/ 0 h 30885"/>
                  <a:gd name="connsiteX4" fmla="*/ 1698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16980" y="15443"/>
                    </a:moveTo>
                    <a:cubicBezTo>
                      <a:pt x="16980" y="23971"/>
                      <a:pt x="13179" y="30885"/>
                      <a:pt x="8490" y="30885"/>
                    </a:cubicBezTo>
                    <a:cubicBezTo>
                      <a:pt x="3801" y="30885"/>
                      <a:pt x="0" y="23971"/>
                      <a:pt x="0" y="15443"/>
                    </a:cubicBezTo>
                    <a:cubicBezTo>
                      <a:pt x="0" y="6914"/>
                      <a:pt x="3801" y="0"/>
                      <a:pt x="8490" y="0"/>
                    </a:cubicBezTo>
                    <a:cubicBezTo>
                      <a:pt x="13179" y="0"/>
                      <a:pt x="16980" y="6914"/>
                      <a:pt x="16980" y="15443"/>
                    </a:cubicBezTo>
                    <a:close/>
                  </a:path>
                </a:pathLst>
              </a:custGeom>
              <a:solidFill>
                <a:srgbClr val="2B1710"/>
              </a:solidFill>
              <a:ln w="3494" cap="flat">
                <a:noFill/>
                <a:prstDash val="solid"/>
                <a:miter/>
              </a:ln>
            </p:spPr>
            <p:txBody>
              <a:bodyPr rtlCol="0" anchor="ctr">
                <a:noAutofit/>
              </a:bodyPr>
              <a:lstStyle/>
              <a:p>
                <a:endParaRPr lang="en-US"/>
              </a:p>
            </p:txBody>
          </p:sp>
          <p:sp>
            <p:nvSpPr>
              <p:cNvPr id="489" name="任意多边形: 形状 488">
                <a:extLst>
                  <a:ext uri="{FF2B5EF4-FFF2-40B4-BE49-F238E27FC236}">
                    <a16:creationId xmlns:a16="http://schemas.microsoft.com/office/drawing/2014/main" id="{5441F9F8-68F1-5EF1-E9CA-768EED2DC5E5}"/>
                  </a:ext>
                </a:extLst>
              </p:cNvPr>
              <p:cNvSpPr/>
              <p:nvPr/>
            </p:nvSpPr>
            <p:spPr>
              <a:xfrm>
                <a:off x="6135293" y="3537357"/>
                <a:ext cx="19044" cy="17330"/>
              </a:xfrm>
              <a:custGeom>
                <a:avLst/>
                <a:gdLst>
                  <a:gd name="connsiteX0" fmla="*/ 17016 w 19044"/>
                  <a:gd name="connsiteY0" fmla="*/ 17331 h 17330"/>
                  <a:gd name="connsiteX1" fmla="*/ 17645 w 19044"/>
                  <a:gd name="connsiteY1" fmla="*/ 17331 h 17330"/>
                  <a:gd name="connsiteX2" fmla="*/ 19043 w 19044"/>
                  <a:gd name="connsiteY2" fmla="*/ 15828 h 17330"/>
                  <a:gd name="connsiteX3" fmla="*/ 17540 w 19044"/>
                  <a:gd name="connsiteY3" fmla="*/ 14431 h 17330"/>
                  <a:gd name="connsiteX4" fmla="*/ 2901 w 19044"/>
                  <a:gd name="connsiteY4" fmla="*/ 1364 h 17330"/>
                  <a:gd name="connsiteX5" fmla="*/ 1364 w 19044"/>
                  <a:gd name="connsiteY5" fmla="*/ 1 h 17330"/>
                  <a:gd name="connsiteX6" fmla="*/ 1 w 19044"/>
                  <a:gd name="connsiteY6" fmla="*/ 1539 h 17330"/>
                  <a:gd name="connsiteX7" fmla="*/ 17016 w 19044"/>
                  <a:gd name="connsiteY7" fmla="*/ 17331 h 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4" h="17330">
                    <a:moveTo>
                      <a:pt x="17016" y="17331"/>
                    </a:moveTo>
                    <a:cubicBezTo>
                      <a:pt x="17226" y="17331"/>
                      <a:pt x="17436" y="17331"/>
                      <a:pt x="17645" y="17331"/>
                    </a:cubicBezTo>
                    <a:cubicBezTo>
                      <a:pt x="18449" y="17296"/>
                      <a:pt x="19078" y="16632"/>
                      <a:pt x="19043" y="15828"/>
                    </a:cubicBezTo>
                    <a:cubicBezTo>
                      <a:pt x="19008" y="15025"/>
                      <a:pt x="18344" y="14396"/>
                      <a:pt x="17540" y="14431"/>
                    </a:cubicBezTo>
                    <a:cubicBezTo>
                      <a:pt x="9819" y="14710"/>
                      <a:pt x="3390" y="8946"/>
                      <a:pt x="2901" y="1364"/>
                    </a:cubicBezTo>
                    <a:cubicBezTo>
                      <a:pt x="2866" y="560"/>
                      <a:pt x="2168" y="-34"/>
                      <a:pt x="1364" y="1"/>
                    </a:cubicBezTo>
                    <a:cubicBezTo>
                      <a:pt x="560" y="36"/>
                      <a:pt x="-34" y="735"/>
                      <a:pt x="1" y="1539"/>
                    </a:cubicBezTo>
                    <a:cubicBezTo>
                      <a:pt x="595" y="10518"/>
                      <a:pt x="8002" y="17331"/>
                      <a:pt x="17016" y="17331"/>
                    </a:cubicBezTo>
                    <a:close/>
                  </a:path>
                </a:pathLst>
              </a:custGeom>
              <a:solidFill>
                <a:srgbClr val="E0B3A8"/>
              </a:solidFill>
              <a:ln w="3494" cap="flat">
                <a:noFill/>
                <a:prstDash val="solid"/>
                <a:miter/>
              </a:ln>
            </p:spPr>
            <p:txBody>
              <a:bodyPr rtlCol="0" anchor="ctr">
                <a:noAutofit/>
              </a:bodyPr>
              <a:lstStyle/>
              <a:p>
                <a:endParaRPr lang="en-US"/>
              </a:p>
            </p:txBody>
          </p:sp>
          <p:sp>
            <p:nvSpPr>
              <p:cNvPr id="490" name="任意多边形: 形状 489">
                <a:extLst>
                  <a:ext uri="{FF2B5EF4-FFF2-40B4-BE49-F238E27FC236}">
                    <a16:creationId xmlns:a16="http://schemas.microsoft.com/office/drawing/2014/main" id="{DF44C0E9-C53F-9668-D3A5-5FCF07704FA0}"/>
                  </a:ext>
                </a:extLst>
              </p:cNvPr>
              <p:cNvSpPr/>
              <p:nvPr/>
            </p:nvSpPr>
            <p:spPr>
              <a:xfrm>
                <a:off x="6262300" y="3498053"/>
                <a:ext cx="42108" cy="78401"/>
              </a:xfrm>
              <a:custGeom>
                <a:avLst/>
                <a:gdLst>
                  <a:gd name="connsiteX0" fmla="*/ 5769 w 42108"/>
                  <a:gd name="connsiteY0" fmla="*/ 78401 h 78401"/>
                  <a:gd name="connsiteX1" fmla="*/ 5804 w 42108"/>
                  <a:gd name="connsiteY1" fmla="*/ 78401 h 78401"/>
                  <a:gd name="connsiteX2" fmla="*/ 41441 w 42108"/>
                  <a:gd name="connsiteY2" fmla="*/ 75257 h 78401"/>
                  <a:gd name="connsiteX3" fmla="*/ 42104 w 42108"/>
                  <a:gd name="connsiteY3" fmla="*/ 73964 h 78401"/>
                  <a:gd name="connsiteX4" fmla="*/ 24635 w 42108"/>
                  <a:gd name="connsiteY4" fmla="*/ 53141 h 78401"/>
                  <a:gd name="connsiteX5" fmla="*/ 4336 w 42108"/>
                  <a:gd name="connsiteY5" fmla="*/ 29872 h 78401"/>
                  <a:gd name="connsiteX6" fmla="*/ 6013 w 42108"/>
                  <a:gd name="connsiteY6" fmla="*/ 1887 h 78401"/>
                  <a:gd name="connsiteX7" fmla="*/ 5070 w 42108"/>
                  <a:gd name="connsiteY7" fmla="*/ 70 h 78401"/>
                  <a:gd name="connsiteX8" fmla="*/ 3253 w 42108"/>
                  <a:gd name="connsiteY8" fmla="*/ 978 h 78401"/>
                  <a:gd name="connsiteX9" fmla="*/ 1541 w 42108"/>
                  <a:gd name="connsiteY9" fmla="*/ 30676 h 78401"/>
                  <a:gd name="connsiteX10" fmla="*/ 22539 w 42108"/>
                  <a:gd name="connsiteY10" fmla="*/ 55132 h 78401"/>
                  <a:gd name="connsiteX11" fmla="*/ 38890 w 42108"/>
                  <a:gd name="connsiteY11" fmla="*/ 73195 h 78401"/>
                  <a:gd name="connsiteX12" fmla="*/ 5734 w 42108"/>
                  <a:gd name="connsiteY12" fmla="*/ 75466 h 78401"/>
                  <a:gd name="connsiteX13" fmla="*/ 4336 w 42108"/>
                  <a:gd name="connsiteY13" fmla="*/ 76934 h 78401"/>
                  <a:gd name="connsiteX14" fmla="*/ 5769 w 42108"/>
                  <a:gd name="connsiteY14" fmla="*/ 78401 h 7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8" h="78401">
                    <a:moveTo>
                      <a:pt x="5769" y="78401"/>
                    </a:moveTo>
                    <a:cubicBezTo>
                      <a:pt x="5769" y="78401"/>
                      <a:pt x="5804" y="78401"/>
                      <a:pt x="5804" y="78401"/>
                    </a:cubicBezTo>
                    <a:cubicBezTo>
                      <a:pt x="15621" y="78157"/>
                      <a:pt x="38785" y="77318"/>
                      <a:pt x="41441" y="75257"/>
                    </a:cubicBezTo>
                    <a:cubicBezTo>
                      <a:pt x="41755" y="75012"/>
                      <a:pt x="42069" y="74383"/>
                      <a:pt x="42104" y="73964"/>
                    </a:cubicBezTo>
                    <a:cubicBezTo>
                      <a:pt x="42244" y="71833"/>
                      <a:pt x="38506" y="67605"/>
                      <a:pt x="24635" y="53141"/>
                    </a:cubicBezTo>
                    <a:cubicBezTo>
                      <a:pt x="16006" y="44127"/>
                      <a:pt x="5245" y="32947"/>
                      <a:pt x="4336" y="29872"/>
                    </a:cubicBezTo>
                    <a:cubicBezTo>
                      <a:pt x="1960" y="21767"/>
                      <a:pt x="2520" y="12613"/>
                      <a:pt x="6013" y="1887"/>
                    </a:cubicBezTo>
                    <a:cubicBezTo>
                      <a:pt x="6258" y="1118"/>
                      <a:pt x="5839" y="315"/>
                      <a:pt x="5070" y="70"/>
                    </a:cubicBezTo>
                    <a:cubicBezTo>
                      <a:pt x="4301" y="-175"/>
                      <a:pt x="3498" y="245"/>
                      <a:pt x="3253" y="978"/>
                    </a:cubicBezTo>
                    <a:cubicBezTo>
                      <a:pt x="-415" y="12263"/>
                      <a:pt x="-974" y="21976"/>
                      <a:pt x="1541" y="30676"/>
                    </a:cubicBezTo>
                    <a:cubicBezTo>
                      <a:pt x="2554" y="34170"/>
                      <a:pt x="10520" y="42625"/>
                      <a:pt x="22539" y="55132"/>
                    </a:cubicBezTo>
                    <a:cubicBezTo>
                      <a:pt x="29107" y="61980"/>
                      <a:pt x="37108" y="70331"/>
                      <a:pt x="38890" y="73195"/>
                    </a:cubicBezTo>
                    <a:cubicBezTo>
                      <a:pt x="35012" y="74174"/>
                      <a:pt x="19674" y="75082"/>
                      <a:pt x="5734" y="75466"/>
                    </a:cubicBezTo>
                    <a:cubicBezTo>
                      <a:pt x="4930" y="75501"/>
                      <a:pt x="4301" y="76165"/>
                      <a:pt x="4336" y="76934"/>
                    </a:cubicBezTo>
                    <a:cubicBezTo>
                      <a:pt x="4336" y="77772"/>
                      <a:pt x="5000" y="78401"/>
                      <a:pt x="5769" y="78401"/>
                    </a:cubicBezTo>
                    <a:close/>
                  </a:path>
                </a:pathLst>
              </a:custGeom>
              <a:solidFill>
                <a:srgbClr val="FFCABF"/>
              </a:solidFill>
              <a:ln w="3494" cap="flat">
                <a:noFill/>
                <a:prstDash val="solid"/>
                <a:miter/>
              </a:ln>
            </p:spPr>
            <p:txBody>
              <a:bodyPr rtlCol="0" anchor="ctr">
                <a:noAutofit/>
              </a:bodyPr>
              <a:lstStyle/>
              <a:p>
                <a:endParaRPr lang="en-US"/>
              </a:p>
            </p:txBody>
          </p:sp>
          <p:sp>
            <p:nvSpPr>
              <p:cNvPr id="491" name="任意多边形: 形状 490">
                <a:extLst>
                  <a:ext uri="{FF2B5EF4-FFF2-40B4-BE49-F238E27FC236}">
                    <a16:creationId xmlns:a16="http://schemas.microsoft.com/office/drawing/2014/main" id="{80B013FA-1599-57BA-E50F-E3168113BE41}"/>
                  </a:ext>
                </a:extLst>
              </p:cNvPr>
              <p:cNvSpPr/>
              <p:nvPr/>
            </p:nvSpPr>
            <p:spPr>
              <a:xfrm>
                <a:off x="6156260" y="3561245"/>
                <a:ext cx="15799" cy="22171"/>
              </a:xfrm>
              <a:custGeom>
                <a:avLst/>
                <a:gdLst>
                  <a:gd name="connsiteX0" fmla="*/ 6041 w 15799"/>
                  <a:gd name="connsiteY0" fmla="*/ 12379 h 22171"/>
                  <a:gd name="connsiteX1" fmla="*/ 15579 w 15799"/>
                  <a:gd name="connsiteY1" fmla="*/ 22091 h 22171"/>
                  <a:gd name="connsiteX2" fmla="*/ 9745 w 15799"/>
                  <a:gd name="connsiteY2" fmla="*/ 9793 h 22171"/>
                  <a:gd name="connsiteX3" fmla="*/ 207 w 15799"/>
                  <a:gd name="connsiteY3" fmla="*/ 80 h 22171"/>
                  <a:gd name="connsiteX4" fmla="*/ 6041 w 15799"/>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9" h="22171">
                    <a:moveTo>
                      <a:pt x="6041" y="12379"/>
                    </a:moveTo>
                    <a:cubicBezTo>
                      <a:pt x="10269" y="18458"/>
                      <a:pt x="14531" y="22825"/>
                      <a:pt x="15579" y="22091"/>
                    </a:cubicBezTo>
                    <a:cubicBezTo>
                      <a:pt x="16593" y="21393"/>
                      <a:pt x="14007" y="15873"/>
                      <a:pt x="9745" y="9793"/>
                    </a:cubicBezTo>
                    <a:cubicBezTo>
                      <a:pt x="5517" y="3714"/>
                      <a:pt x="1255" y="-653"/>
                      <a:pt x="207" y="80"/>
                    </a:cubicBezTo>
                    <a:cubicBezTo>
                      <a:pt x="-772" y="779"/>
                      <a:pt x="1814" y="6299"/>
                      <a:pt x="6041" y="12379"/>
                    </a:cubicBezTo>
                    <a:close/>
                  </a:path>
                </a:pathLst>
              </a:custGeom>
              <a:solidFill>
                <a:srgbClr val="FF7E57"/>
              </a:solidFill>
              <a:ln w="3494" cap="flat">
                <a:noFill/>
                <a:prstDash val="solid"/>
                <a:miter/>
              </a:ln>
            </p:spPr>
            <p:txBody>
              <a:bodyPr rtlCol="0" anchor="ctr">
                <a:noAutofit/>
              </a:bodyPr>
              <a:lstStyle/>
              <a:p>
                <a:endParaRPr lang="en-US"/>
              </a:p>
            </p:txBody>
          </p:sp>
          <p:sp>
            <p:nvSpPr>
              <p:cNvPr id="492" name="任意多边形: 形状 491">
                <a:extLst>
                  <a:ext uri="{FF2B5EF4-FFF2-40B4-BE49-F238E27FC236}">
                    <a16:creationId xmlns:a16="http://schemas.microsoft.com/office/drawing/2014/main" id="{3859B62B-8612-FC62-1DFB-69BCD19882B5}"/>
                  </a:ext>
                </a:extLst>
              </p:cNvPr>
              <p:cNvSpPr/>
              <p:nvPr/>
            </p:nvSpPr>
            <p:spPr>
              <a:xfrm>
                <a:off x="6143531" y="356152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2"/>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noAutofit/>
              </a:bodyPr>
              <a:lstStyle/>
              <a:p>
                <a:endParaRPr lang="en-US"/>
              </a:p>
            </p:txBody>
          </p:sp>
          <p:sp>
            <p:nvSpPr>
              <p:cNvPr id="493" name="任意多边形: 形状 492">
                <a:extLst>
                  <a:ext uri="{FF2B5EF4-FFF2-40B4-BE49-F238E27FC236}">
                    <a16:creationId xmlns:a16="http://schemas.microsoft.com/office/drawing/2014/main" id="{3D5CE886-91F0-0C55-8185-114D0B94FFA2}"/>
                  </a:ext>
                </a:extLst>
              </p:cNvPr>
              <p:cNvSpPr/>
              <p:nvPr/>
            </p:nvSpPr>
            <p:spPr>
              <a:xfrm>
                <a:off x="6130255" y="356124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3"/>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noAutofit/>
              </a:bodyPr>
              <a:lstStyle/>
              <a:p>
                <a:endParaRPr lang="en-US"/>
              </a:p>
            </p:txBody>
          </p:sp>
          <p:sp>
            <p:nvSpPr>
              <p:cNvPr id="494" name="任意多边形: 形状 493">
                <a:extLst>
                  <a:ext uri="{FF2B5EF4-FFF2-40B4-BE49-F238E27FC236}">
                    <a16:creationId xmlns:a16="http://schemas.microsoft.com/office/drawing/2014/main" id="{4899FBE5-FDD9-4F1D-95D5-99B03367CF3B}"/>
                  </a:ext>
                </a:extLst>
              </p:cNvPr>
              <p:cNvSpPr/>
              <p:nvPr/>
            </p:nvSpPr>
            <p:spPr>
              <a:xfrm>
                <a:off x="6182004" y="3639775"/>
                <a:ext cx="26926" cy="5437"/>
              </a:xfrm>
              <a:custGeom>
                <a:avLst/>
                <a:gdLst>
                  <a:gd name="connsiteX0" fmla="*/ 10449 w 26926"/>
                  <a:gd name="connsiteY0" fmla="*/ 5437 h 5437"/>
                  <a:gd name="connsiteX1" fmla="*/ 25996 w 26926"/>
                  <a:gd name="connsiteY1" fmla="*/ 2782 h 5437"/>
                  <a:gd name="connsiteX2" fmla="*/ 26835 w 26926"/>
                  <a:gd name="connsiteY2" fmla="*/ 930 h 5437"/>
                  <a:gd name="connsiteX3" fmla="*/ 24983 w 26926"/>
                  <a:gd name="connsiteY3" fmla="*/ 91 h 5437"/>
                  <a:gd name="connsiteX4" fmla="*/ 1784 w 26926"/>
                  <a:gd name="connsiteY4" fmla="*/ 1734 h 5437"/>
                  <a:gd name="connsiteX5" fmla="*/ 37 w 26926"/>
                  <a:gd name="connsiteY5" fmla="*/ 2817 h 5437"/>
                  <a:gd name="connsiteX6" fmla="*/ 1120 w 26926"/>
                  <a:gd name="connsiteY6" fmla="*/ 4564 h 5437"/>
                  <a:gd name="connsiteX7" fmla="*/ 10449 w 26926"/>
                  <a:gd name="connsiteY7" fmla="*/ 5437 h 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26" h="5437">
                    <a:moveTo>
                      <a:pt x="10449" y="5437"/>
                    </a:moveTo>
                    <a:cubicBezTo>
                      <a:pt x="14851" y="5437"/>
                      <a:pt x="20371" y="4843"/>
                      <a:pt x="25996" y="2782"/>
                    </a:cubicBezTo>
                    <a:cubicBezTo>
                      <a:pt x="26730" y="2502"/>
                      <a:pt x="27114" y="1664"/>
                      <a:pt x="26835" y="930"/>
                    </a:cubicBezTo>
                    <a:cubicBezTo>
                      <a:pt x="26555" y="196"/>
                      <a:pt x="25717" y="-188"/>
                      <a:pt x="24983" y="91"/>
                    </a:cubicBezTo>
                    <a:cubicBezTo>
                      <a:pt x="13384" y="4424"/>
                      <a:pt x="1889" y="1768"/>
                      <a:pt x="1784" y="1734"/>
                    </a:cubicBezTo>
                    <a:cubicBezTo>
                      <a:pt x="1016" y="1559"/>
                      <a:pt x="212" y="2013"/>
                      <a:pt x="37" y="2817"/>
                    </a:cubicBezTo>
                    <a:cubicBezTo>
                      <a:pt x="-137" y="3585"/>
                      <a:pt x="317" y="4389"/>
                      <a:pt x="1120" y="4564"/>
                    </a:cubicBezTo>
                    <a:cubicBezTo>
                      <a:pt x="1400" y="4564"/>
                      <a:pt x="5103" y="5437"/>
                      <a:pt x="10449" y="5437"/>
                    </a:cubicBezTo>
                    <a:close/>
                  </a:path>
                </a:pathLst>
              </a:custGeom>
              <a:solidFill>
                <a:srgbClr val="E0B3A8"/>
              </a:solidFill>
              <a:ln w="3494" cap="flat">
                <a:noFill/>
                <a:prstDash val="solid"/>
                <a:miter/>
              </a:ln>
            </p:spPr>
            <p:txBody>
              <a:bodyPr rtlCol="0" anchor="ctr">
                <a:noAutofit/>
              </a:bodyPr>
              <a:lstStyle/>
              <a:p>
                <a:endParaRPr lang="en-US"/>
              </a:p>
            </p:txBody>
          </p:sp>
          <p:sp>
            <p:nvSpPr>
              <p:cNvPr id="495" name="任意多边形: 形状 494">
                <a:extLst>
                  <a:ext uri="{FF2B5EF4-FFF2-40B4-BE49-F238E27FC236}">
                    <a16:creationId xmlns:a16="http://schemas.microsoft.com/office/drawing/2014/main" id="{C013EA1E-FBEE-BE2E-B229-6808100F33DE}"/>
                  </a:ext>
                </a:extLst>
              </p:cNvPr>
              <p:cNvSpPr/>
              <p:nvPr/>
            </p:nvSpPr>
            <p:spPr>
              <a:xfrm rot="-2108083">
                <a:off x="6021668" y="3548678"/>
                <a:ext cx="52057" cy="52057"/>
              </a:xfrm>
              <a:custGeom>
                <a:avLst/>
                <a:gdLst>
                  <a:gd name="connsiteX0" fmla="*/ 52058 w 52057"/>
                  <a:gd name="connsiteY0" fmla="*/ 26029 h 52057"/>
                  <a:gd name="connsiteX1" fmla="*/ 26029 w 52057"/>
                  <a:gd name="connsiteY1" fmla="*/ 52058 h 52057"/>
                  <a:gd name="connsiteX2" fmla="*/ 0 w 52057"/>
                  <a:gd name="connsiteY2" fmla="*/ 26029 h 52057"/>
                  <a:gd name="connsiteX3" fmla="*/ 26029 w 52057"/>
                  <a:gd name="connsiteY3" fmla="*/ 0 h 52057"/>
                  <a:gd name="connsiteX4" fmla="*/ 52058 w 52057"/>
                  <a:gd name="connsiteY4" fmla="*/ 26029 h 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7" h="52057">
                    <a:moveTo>
                      <a:pt x="52058" y="26029"/>
                    </a:moveTo>
                    <a:cubicBezTo>
                      <a:pt x="52058" y="40404"/>
                      <a:pt x="40404" y="52058"/>
                      <a:pt x="26029" y="52058"/>
                    </a:cubicBezTo>
                    <a:cubicBezTo>
                      <a:pt x="11653" y="52058"/>
                      <a:pt x="0" y="40404"/>
                      <a:pt x="0" y="26029"/>
                    </a:cubicBezTo>
                    <a:cubicBezTo>
                      <a:pt x="0" y="11653"/>
                      <a:pt x="11653" y="0"/>
                      <a:pt x="26029" y="0"/>
                    </a:cubicBezTo>
                    <a:cubicBezTo>
                      <a:pt x="40404" y="0"/>
                      <a:pt x="52058" y="11653"/>
                      <a:pt x="52058" y="26029"/>
                    </a:cubicBezTo>
                    <a:close/>
                  </a:path>
                </a:pathLst>
              </a:custGeom>
              <a:solidFill>
                <a:srgbClr val="FF8762"/>
              </a:solidFill>
              <a:ln w="3494" cap="flat">
                <a:noFill/>
                <a:prstDash val="solid"/>
                <a:miter/>
              </a:ln>
            </p:spPr>
            <p:txBody>
              <a:bodyPr rtlCol="0" anchor="ctr">
                <a:noAutofit/>
              </a:bodyPr>
              <a:lstStyle/>
              <a:p>
                <a:endParaRPr lang="en-US"/>
              </a:p>
            </p:txBody>
          </p:sp>
          <p:sp>
            <p:nvSpPr>
              <p:cNvPr id="496" name="任意多边形: 形状 495">
                <a:extLst>
                  <a:ext uri="{FF2B5EF4-FFF2-40B4-BE49-F238E27FC236}">
                    <a16:creationId xmlns:a16="http://schemas.microsoft.com/office/drawing/2014/main" id="{81FD3AC9-6738-07C2-CDFF-C34EDF2D2213}"/>
                  </a:ext>
                </a:extLst>
              </p:cNvPr>
              <p:cNvSpPr/>
              <p:nvPr/>
            </p:nvSpPr>
            <p:spPr>
              <a:xfrm>
                <a:off x="6032411" y="3560272"/>
                <a:ext cx="29166" cy="28619"/>
              </a:xfrm>
              <a:custGeom>
                <a:avLst/>
                <a:gdLst>
                  <a:gd name="connsiteX0" fmla="*/ 20639 w 29166"/>
                  <a:gd name="connsiteY0" fmla="*/ 28620 h 28619"/>
                  <a:gd name="connsiteX1" fmla="*/ 22246 w 29166"/>
                  <a:gd name="connsiteY1" fmla="*/ 27572 h 28619"/>
                  <a:gd name="connsiteX2" fmla="*/ 21338 w 29166"/>
                  <a:gd name="connsiteY2" fmla="*/ 25301 h 28619"/>
                  <a:gd name="connsiteX3" fmla="*/ 17634 w 29166"/>
                  <a:gd name="connsiteY3" fmla="*/ 21143 h 28619"/>
                  <a:gd name="connsiteX4" fmla="*/ 20325 w 29166"/>
                  <a:gd name="connsiteY4" fmla="*/ 16217 h 28619"/>
                  <a:gd name="connsiteX5" fmla="*/ 26613 w 29166"/>
                  <a:gd name="connsiteY5" fmla="*/ 15937 h 28619"/>
                  <a:gd name="connsiteX6" fmla="*/ 28360 w 29166"/>
                  <a:gd name="connsiteY6" fmla="*/ 15867 h 28619"/>
                  <a:gd name="connsiteX7" fmla="*/ 29164 w 29166"/>
                  <a:gd name="connsiteY7" fmla="*/ 14330 h 28619"/>
                  <a:gd name="connsiteX8" fmla="*/ 18019 w 29166"/>
                  <a:gd name="connsiteY8" fmla="*/ 809 h 28619"/>
                  <a:gd name="connsiteX9" fmla="*/ 340 w 29166"/>
                  <a:gd name="connsiteY9" fmla="*/ 6015 h 28619"/>
                  <a:gd name="connsiteX10" fmla="*/ 689 w 29166"/>
                  <a:gd name="connsiteY10" fmla="*/ 8426 h 28619"/>
                  <a:gd name="connsiteX11" fmla="*/ 3100 w 29166"/>
                  <a:gd name="connsiteY11" fmla="*/ 8076 h 28619"/>
                  <a:gd name="connsiteX12" fmla="*/ 17005 w 29166"/>
                  <a:gd name="connsiteY12" fmla="*/ 4128 h 28619"/>
                  <a:gd name="connsiteX13" fmla="*/ 25286 w 29166"/>
                  <a:gd name="connsiteY13" fmla="*/ 11849 h 28619"/>
                  <a:gd name="connsiteX14" fmla="*/ 18438 w 29166"/>
                  <a:gd name="connsiteY14" fmla="*/ 13317 h 28619"/>
                  <a:gd name="connsiteX15" fmla="*/ 14210 w 29166"/>
                  <a:gd name="connsiteY15" fmla="*/ 21423 h 28619"/>
                  <a:gd name="connsiteX16" fmla="*/ 20010 w 29166"/>
                  <a:gd name="connsiteY16" fmla="*/ 28445 h 28619"/>
                  <a:gd name="connsiteX17" fmla="*/ 20639 w 29166"/>
                  <a:gd name="connsiteY17" fmla="*/ 28620 h 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66" h="28619">
                    <a:moveTo>
                      <a:pt x="20639" y="28620"/>
                    </a:moveTo>
                    <a:cubicBezTo>
                      <a:pt x="21303" y="28620"/>
                      <a:pt x="21932" y="28235"/>
                      <a:pt x="22246" y="27572"/>
                    </a:cubicBezTo>
                    <a:cubicBezTo>
                      <a:pt x="22631" y="26698"/>
                      <a:pt x="22211" y="25685"/>
                      <a:pt x="21338" y="25301"/>
                    </a:cubicBezTo>
                    <a:cubicBezTo>
                      <a:pt x="19067" y="24322"/>
                      <a:pt x="17774" y="22890"/>
                      <a:pt x="17634" y="21143"/>
                    </a:cubicBezTo>
                    <a:cubicBezTo>
                      <a:pt x="17495" y="19361"/>
                      <a:pt x="18578" y="17405"/>
                      <a:pt x="20325" y="16217"/>
                    </a:cubicBezTo>
                    <a:cubicBezTo>
                      <a:pt x="22246" y="14959"/>
                      <a:pt x="24552" y="14854"/>
                      <a:pt x="26613" y="15937"/>
                    </a:cubicBezTo>
                    <a:cubicBezTo>
                      <a:pt x="27172" y="16217"/>
                      <a:pt x="27836" y="16217"/>
                      <a:pt x="28360" y="15867"/>
                    </a:cubicBezTo>
                    <a:cubicBezTo>
                      <a:pt x="28884" y="15518"/>
                      <a:pt x="29199" y="14959"/>
                      <a:pt x="29164" y="14330"/>
                    </a:cubicBezTo>
                    <a:cubicBezTo>
                      <a:pt x="28884" y="8006"/>
                      <a:pt x="24587" y="2836"/>
                      <a:pt x="18019" y="809"/>
                    </a:cubicBezTo>
                    <a:cubicBezTo>
                      <a:pt x="11171" y="-1287"/>
                      <a:pt x="4218" y="774"/>
                      <a:pt x="340" y="6015"/>
                    </a:cubicBezTo>
                    <a:cubicBezTo>
                      <a:pt x="-219" y="6784"/>
                      <a:pt x="-79" y="7867"/>
                      <a:pt x="689" y="8426"/>
                    </a:cubicBezTo>
                    <a:cubicBezTo>
                      <a:pt x="1458" y="8985"/>
                      <a:pt x="2541" y="8845"/>
                      <a:pt x="3100" y="8076"/>
                    </a:cubicBezTo>
                    <a:cubicBezTo>
                      <a:pt x="6769" y="3150"/>
                      <a:pt x="12883" y="2836"/>
                      <a:pt x="17005" y="4128"/>
                    </a:cubicBezTo>
                    <a:cubicBezTo>
                      <a:pt x="20394" y="5176"/>
                      <a:pt x="24028" y="7692"/>
                      <a:pt x="25286" y="11849"/>
                    </a:cubicBezTo>
                    <a:cubicBezTo>
                      <a:pt x="22945" y="11430"/>
                      <a:pt x="20499" y="11954"/>
                      <a:pt x="18438" y="13317"/>
                    </a:cubicBezTo>
                    <a:cubicBezTo>
                      <a:pt x="15608" y="15204"/>
                      <a:pt x="13931" y="18383"/>
                      <a:pt x="14210" y="21423"/>
                    </a:cubicBezTo>
                    <a:cubicBezTo>
                      <a:pt x="14350" y="23170"/>
                      <a:pt x="15328" y="26419"/>
                      <a:pt x="20010" y="28445"/>
                    </a:cubicBezTo>
                    <a:cubicBezTo>
                      <a:pt x="20185" y="28585"/>
                      <a:pt x="20394" y="28620"/>
                      <a:pt x="20639" y="28620"/>
                    </a:cubicBezTo>
                    <a:close/>
                  </a:path>
                </a:pathLst>
              </a:custGeom>
              <a:solidFill>
                <a:srgbClr val="E0B3A8"/>
              </a:solidFill>
              <a:ln w="3494" cap="flat">
                <a:noFill/>
                <a:prstDash val="solid"/>
                <a:miter/>
              </a:ln>
            </p:spPr>
            <p:txBody>
              <a:bodyPr rtlCol="0" anchor="ctr">
                <a:noAutofit/>
              </a:bodyPr>
              <a:lstStyle/>
              <a:p>
                <a:endParaRPr lang="en-US"/>
              </a:p>
            </p:txBody>
          </p:sp>
          <p:sp>
            <p:nvSpPr>
              <p:cNvPr id="497" name="任意多边形: 形状 496">
                <a:extLst>
                  <a:ext uri="{FF2B5EF4-FFF2-40B4-BE49-F238E27FC236}">
                    <a16:creationId xmlns:a16="http://schemas.microsoft.com/office/drawing/2014/main" id="{785D3D99-83E3-15C5-084E-28ED9401E4AC}"/>
                  </a:ext>
                </a:extLst>
              </p:cNvPr>
              <p:cNvSpPr/>
              <p:nvPr/>
            </p:nvSpPr>
            <p:spPr>
              <a:xfrm>
                <a:off x="6127518" y="3502175"/>
                <a:ext cx="46557" cy="7371"/>
              </a:xfrm>
              <a:custGeom>
                <a:avLst/>
                <a:gdLst>
                  <a:gd name="connsiteX0" fmla="*/ 928 w 46557"/>
                  <a:gd name="connsiteY0" fmla="*/ 7372 h 7371"/>
                  <a:gd name="connsiteX1" fmla="*/ 1138 w 46557"/>
                  <a:gd name="connsiteY1" fmla="*/ 7337 h 7371"/>
                  <a:gd name="connsiteX2" fmla="*/ 45614 w 46557"/>
                  <a:gd name="connsiteY2" fmla="*/ 1887 h 7371"/>
                  <a:gd name="connsiteX3" fmla="*/ 46558 w 46557"/>
                  <a:gd name="connsiteY3" fmla="*/ 943 h 7371"/>
                  <a:gd name="connsiteX4" fmla="*/ 45614 w 46557"/>
                  <a:gd name="connsiteY4" fmla="*/ 0 h 7371"/>
                  <a:gd name="connsiteX5" fmla="*/ 719 w 46557"/>
                  <a:gd name="connsiteY5" fmla="*/ 5485 h 7371"/>
                  <a:gd name="connsiteX6" fmla="*/ 20 w 46557"/>
                  <a:gd name="connsiteY6" fmla="*/ 6603 h 7371"/>
                  <a:gd name="connsiteX7" fmla="*/ 928 w 46557"/>
                  <a:gd name="connsiteY7" fmla="*/ 7372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7" h="7371">
                    <a:moveTo>
                      <a:pt x="928" y="7372"/>
                    </a:moveTo>
                    <a:cubicBezTo>
                      <a:pt x="998" y="7372"/>
                      <a:pt x="1068" y="7372"/>
                      <a:pt x="1138" y="7337"/>
                    </a:cubicBezTo>
                    <a:cubicBezTo>
                      <a:pt x="1383" y="7267"/>
                      <a:pt x="24092" y="1887"/>
                      <a:pt x="45614" y="1887"/>
                    </a:cubicBezTo>
                    <a:cubicBezTo>
                      <a:pt x="46138" y="1887"/>
                      <a:pt x="46558" y="1467"/>
                      <a:pt x="46558" y="943"/>
                    </a:cubicBezTo>
                    <a:cubicBezTo>
                      <a:pt x="46558" y="419"/>
                      <a:pt x="46138" y="0"/>
                      <a:pt x="45614" y="0"/>
                    </a:cubicBezTo>
                    <a:cubicBezTo>
                      <a:pt x="23883" y="0"/>
                      <a:pt x="963" y="5450"/>
                      <a:pt x="719" y="5485"/>
                    </a:cubicBezTo>
                    <a:cubicBezTo>
                      <a:pt x="230" y="5590"/>
                      <a:pt x="-85" y="6114"/>
                      <a:pt x="20" y="6603"/>
                    </a:cubicBezTo>
                    <a:cubicBezTo>
                      <a:pt x="125" y="7057"/>
                      <a:pt x="509" y="7372"/>
                      <a:pt x="928" y="7372"/>
                    </a:cubicBezTo>
                    <a:close/>
                  </a:path>
                </a:pathLst>
              </a:custGeom>
              <a:solidFill>
                <a:srgbClr val="2B1710"/>
              </a:solidFill>
              <a:ln w="3494" cap="flat">
                <a:noFill/>
                <a:prstDash val="solid"/>
                <a:miter/>
              </a:ln>
            </p:spPr>
            <p:txBody>
              <a:bodyPr rtlCol="0" anchor="ctr">
                <a:noAutofit/>
              </a:bodyPr>
              <a:lstStyle/>
              <a:p>
                <a:endParaRPr lang="en-US"/>
              </a:p>
            </p:txBody>
          </p:sp>
          <p:sp>
            <p:nvSpPr>
              <p:cNvPr id="498" name="任意多边形: 形状 497">
                <a:extLst>
                  <a:ext uri="{FF2B5EF4-FFF2-40B4-BE49-F238E27FC236}">
                    <a16:creationId xmlns:a16="http://schemas.microsoft.com/office/drawing/2014/main" id="{279FA522-54F1-641D-EE0F-DB4BEDCE6F2F}"/>
                  </a:ext>
                </a:extLst>
              </p:cNvPr>
              <p:cNvSpPr/>
              <p:nvPr/>
            </p:nvSpPr>
            <p:spPr>
              <a:xfrm>
                <a:off x="6209396" y="3500496"/>
                <a:ext cx="30140" cy="5522"/>
              </a:xfrm>
              <a:custGeom>
                <a:avLst/>
                <a:gdLst>
                  <a:gd name="connsiteX0" fmla="*/ 29210 w 30140"/>
                  <a:gd name="connsiteY0" fmla="*/ 5522 h 5522"/>
                  <a:gd name="connsiteX1" fmla="*/ 30119 w 30140"/>
                  <a:gd name="connsiteY1" fmla="*/ 4789 h 5522"/>
                  <a:gd name="connsiteX2" fmla="*/ 29420 w 30140"/>
                  <a:gd name="connsiteY2" fmla="*/ 3671 h 5522"/>
                  <a:gd name="connsiteX3" fmla="*/ 980 w 30140"/>
                  <a:gd name="connsiteY3" fmla="*/ 2 h 5522"/>
                  <a:gd name="connsiteX4" fmla="*/ 2 w 30140"/>
                  <a:gd name="connsiteY4" fmla="*/ 876 h 5522"/>
                  <a:gd name="connsiteX5" fmla="*/ 876 w 30140"/>
                  <a:gd name="connsiteY5" fmla="*/ 1854 h 5522"/>
                  <a:gd name="connsiteX6" fmla="*/ 28966 w 30140"/>
                  <a:gd name="connsiteY6" fmla="*/ 5487 h 5522"/>
                  <a:gd name="connsiteX7" fmla="*/ 29210 w 30140"/>
                  <a:gd name="connsiteY7" fmla="*/ 5522 h 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0" h="5522">
                    <a:moveTo>
                      <a:pt x="29210" y="5522"/>
                    </a:moveTo>
                    <a:cubicBezTo>
                      <a:pt x="29630" y="5522"/>
                      <a:pt x="30014" y="5243"/>
                      <a:pt x="30119" y="4789"/>
                    </a:cubicBezTo>
                    <a:cubicBezTo>
                      <a:pt x="30224" y="4300"/>
                      <a:pt x="29944" y="3776"/>
                      <a:pt x="29420" y="3671"/>
                    </a:cubicBezTo>
                    <a:cubicBezTo>
                      <a:pt x="17925" y="946"/>
                      <a:pt x="1155" y="2"/>
                      <a:pt x="980" y="2"/>
                    </a:cubicBezTo>
                    <a:cubicBezTo>
                      <a:pt x="421" y="-33"/>
                      <a:pt x="37" y="352"/>
                      <a:pt x="2" y="876"/>
                    </a:cubicBezTo>
                    <a:cubicBezTo>
                      <a:pt x="-33" y="1400"/>
                      <a:pt x="352" y="1819"/>
                      <a:pt x="876" y="1854"/>
                    </a:cubicBezTo>
                    <a:cubicBezTo>
                      <a:pt x="1050" y="1854"/>
                      <a:pt x="17646" y="2797"/>
                      <a:pt x="28966" y="5487"/>
                    </a:cubicBezTo>
                    <a:cubicBezTo>
                      <a:pt x="29071" y="5522"/>
                      <a:pt x="29141" y="5522"/>
                      <a:pt x="29210" y="5522"/>
                    </a:cubicBezTo>
                    <a:close/>
                  </a:path>
                </a:pathLst>
              </a:custGeom>
              <a:solidFill>
                <a:srgbClr val="2B1710"/>
              </a:solidFill>
              <a:ln w="3494" cap="flat">
                <a:noFill/>
                <a:prstDash val="solid"/>
                <a:miter/>
              </a:ln>
            </p:spPr>
            <p:txBody>
              <a:bodyPr rtlCol="0" anchor="ctr">
                <a:noAutofit/>
              </a:bodyPr>
              <a:lstStyle/>
              <a:p>
                <a:endParaRPr lang="en-US"/>
              </a:p>
            </p:txBody>
          </p:sp>
          <p:sp>
            <p:nvSpPr>
              <p:cNvPr id="499" name="任意多边形: 形状 498">
                <a:extLst>
                  <a:ext uri="{FF2B5EF4-FFF2-40B4-BE49-F238E27FC236}">
                    <a16:creationId xmlns:a16="http://schemas.microsoft.com/office/drawing/2014/main" id="{97393C05-B4E6-9FDD-7320-3615AD46D936}"/>
                  </a:ext>
                </a:extLst>
              </p:cNvPr>
              <p:cNvSpPr/>
              <p:nvPr/>
            </p:nvSpPr>
            <p:spPr>
              <a:xfrm>
                <a:off x="6072019" y="3597869"/>
                <a:ext cx="104677" cy="84342"/>
              </a:xfrm>
              <a:custGeom>
                <a:avLst/>
                <a:gdLst>
                  <a:gd name="connsiteX0" fmla="*/ 102825 w 104677"/>
                  <a:gd name="connsiteY0" fmla="*/ 84343 h 84342"/>
                  <a:gd name="connsiteX1" fmla="*/ 102755 w 104677"/>
                  <a:gd name="connsiteY1" fmla="*/ 84343 h 84342"/>
                  <a:gd name="connsiteX2" fmla="*/ 72 w 104677"/>
                  <a:gd name="connsiteY2" fmla="*/ 2343 h 84342"/>
                  <a:gd name="connsiteX3" fmla="*/ 1330 w 104677"/>
                  <a:gd name="connsiteY3" fmla="*/ 72 h 84342"/>
                  <a:gd name="connsiteX4" fmla="*/ 3601 w 104677"/>
                  <a:gd name="connsiteY4" fmla="*/ 1330 h 84342"/>
                  <a:gd name="connsiteX5" fmla="*/ 102930 w 104677"/>
                  <a:gd name="connsiteY5" fmla="*/ 80709 h 84342"/>
                  <a:gd name="connsiteX6" fmla="*/ 104677 w 104677"/>
                  <a:gd name="connsiteY6" fmla="*/ 82631 h 84342"/>
                  <a:gd name="connsiteX7" fmla="*/ 102825 w 104677"/>
                  <a:gd name="connsiteY7" fmla="*/ 84343 h 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77" h="84342">
                    <a:moveTo>
                      <a:pt x="102825" y="84343"/>
                    </a:moveTo>
                    <a:cubicBezTo>
                      <a:pt x="102790" y="84343"/>
                      <a:pt x="102755" y="84343"/>
                      <a:pt x="102755" y="84343"/>
                    </a:cubicBezTo>
                    <a:cubicBezTo>
                      <a:pt x="52130" y="82107"/>
                      <a:pt x="14711" y="52235"/>
                      <a:pt x="72" y="2343"/>
                    </a:cubicBezTo>
                    <a:cubicBezTo>
                      <a:pt x="-208" y="1365"/>
                      <a:pt x="351" y="352"/>
                      <a:pt x="1330" y="72"/>
                    </a:cubicBezTo>
                    <a:cubicBezTo>
                      <a:pt x="2343" y="-208"/>
                      <a:pt x="3321" y="352"/>
                      <a:pt x="3601" y="1330"/>
                    </a:cubicBezTo>
                    <a:cubicBezTo>
                      <a:pt x="17751" y="49614"/>
                      <a:pt x="53946" y="78543"/>
                      <a:pt x="102930" y="80709"/>
                    </a:cubicBezTo>
                    <a:cubicBezTo>
                      <a:pt x="103943" y="80744"/>
                      <a:pt x="104712" y="81618"/>
                      <a:pt x="104677" y="82631"/>
                    </a:cubicBezTo>
                    <a:cubicBezTo>
                      <a:pt x="104607" y="83574"/>
                      <a:pt x="103803" y="84343"/>
                      <a:pt x="102825" y="84343"/>
                    </a:cubicBezTo>
                    <a:close/>
                  </a:path>
                </a:pathLst>
              </a:custGeom>
              <a:solidFill>
                <a:srgbClr val="E0B3A8"/>
              </a:solidFill>
              <a:ln w="3494" cap="flat">
                <a:noFill/>
                <a:prstDash val="solid"/>
                <a:miter/>
              </a:ln>
            </p:spPr>
            <p:txBody>
              <a:bodyPr rtlCol="0" anchor="ctr">
                <a:noAutofit/>
              </a:bodyPr>
              <a:lstStyle/>
              <a:p>
                <a:endParaRPr lang="en-US"/>
              </a:p>
            </p:txBody>
          </p:sp>
          <p:sp>
            <p:nvSpPr>
              <p:cNvPr id="500" name="任意多边形: 形状 499">
                <a:extLst>
                  <a:ext uri="{FF2B5EF4-FFF2-40B4-BE49-F238E27FC236}">
                    <a16:creationId xmlns:a16="http://schemas.microsoft.com/office/drawing/2014/main" id="{E2796136-1BD7-C78A-B6F8-10A86BC5F471}"/>
                  </a:ext>
                </a:extLst>
              </p:cNvPr>
              <p:cNvSpPr/>
              <p:nvPr/>
            </p:nvSpPr>
            <p:spPr>
              <a:xfrm>
                <a:off x="6149933" y="3593119"/>
                <a:ext cx="78960" cy="33465"/>
              </a:xfrm>
              <a:custGeom>
                <a:avLst/>
                <a:gdLst>
                  <a:gd name="connsiteX0" fmla="*/ 0 w 78960"/>
                  <a:gd name="connsiteY0" fmla="*/ 2376 h 33465"/>
                  <a:gd name="connsiteX1" fmla="*/ 78960 w 78960"/>
                  <a:gd name="connsiteY1" fmla="*/ 0 h 33465"/>
                  <a:gd name="connsiteX2" fmla="*/ 0 w 78960"/>
                  <a:gd name="connsiteY2" fmla="*/ 2376 h 33465"/>
                </a:gdLst>
                <a:ahLst/>
                <a:cxnLst>
                  <a:cxn ang="0">
                    <a:pos x="connsiteX0" y="connsiteY0"/>
                  </a:cxn>
                  <a:cxn ang="0">
                    <a:pos x="connsiteX1" y="connsiteY1"/>
                  </a:cxn>
                  <a:cxn ang="0">
                    <a:pos x="connsiteX2" y="connsiteY2"/>
                  </a:cxn>
                </a:cxnLst>
                <a:rect l="l" t="t" r="r" b="b"/>
                <a:pathLst>
                  <a:path w="78960" h="33465">
                    <a:moveTo>
                      <a:pt x="0" y="2376"/>
                    </a:moveTo>
                    <a:lnTo>
                      <a:pt x="78960" y="0"/>
                    </a:lnTo>
                    <a:cubicBezTo>
                      <a:pt x="78995" y="35427"/>
                      <a:pt x="27356" y="51988"/>
                      <a:pt x="0" y="2376"/>
                    </a:cubicBezTo>
                    <a:close/>
                  </a:path>
                </a:pathLst>
              </a:custGeom>
              <a:solidFill>
                <a:srgbClr val="2B1710"/>
              </a:solidFill>
              <a:ln w="3494" cap="flat">
                <a:noFill/>
                <a:prstDash val="solid"/>
                <a:miter/>
              </a:ln>
            </p:spPr>
            <p:txBody>
              <a:bodyPr rtlCol="0" anchor="ctr">
                <a:noAutofit/>
              </a:bodyPr>
              <a:lstStyle/>
              <a:p>
                <a:endParaRPr lang="en-US"/>
              </a:p>
            </p:txBody>
          </p:sp>
          <p:sp>
            <p:nvSpPr>
              <p:cNvPr id="501" name="任意多边形: 形状 500">
                <a:extLst>
                  <a:ext uri="{FF2B5EF4-FFF2-40B4-BE49-F238E27FC236}">
                    <a16:creationId xmlns:a16="http://schemas.microsoft.com/office/drawing/2014/main" id="{5CF30AF4-7C48-AFF6-627A-88FCF388C4C5}"/>
                  </a:ext>
                </a:extLst>
              </p:cNvPr>
              <p:cNvSpPr/>
              <p:nvPr/>
            </p:nvSpPr>
            <p:spPr>
              <a:xfrm>
                <a:off x="6149968" y="3595076"/>
                <a:ext cx="64390" cy="31248"/>
              </a:xfrm>
              <a:custGeom>
                <a:avLst/>
                <a:gdLst>
                  <a:gd name="connsiteX0" fmla="*/ 64391 w 64390"/>
                  <a:gd name="connsiteY0" fmla="*/ 25016 h 31248"/>
                  <a:gd name="connsiteX1" fmla="*/ 38642 w 64390"/>
                  <a:gd name="connsiteY1" fmla="*/ 3529 h 31248"/>
                  <a:gd name="connsiteX2" fmla="*/ 14360 w 64390"/>
                  <a:gd name="connsiteY2" fmla="*/ 0 h 31248"/>
                  <a:gd name="connsiteX3" fmla="*/ 0 w 64390"/>
                  <a:gd name="connsiteY3" fmla="*/ 419 h 31248"/>
                  <a:gd name="connsiteX4" fmla="*/ 64391 w 64390"/>
                  <a:gd name="connsiteY4" fmla="*/ 25016 h 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0" h="31248">
                    <a:moveTo>
                      <a:pt x="64391" y="25016"/>
                    </a:moveTo>
                    <a:cubicBezTo>
                      <a:pt x="53840" y="9957"/>
                      <a:pt x="38642" y="3529"/>
                      <a:pt x="38642" y="3529"/>
                    </a:cubicBezTo>
                    <a:lnTo>
                      <a:pt x="14360" y="0"/>
                    </a:lnTo>
                    <a:lnTo>
                      <a:pt x="0" y="419"/>
                    </a:lnTo>
                    <a:cubicBezTo>
                      <a:pt x="18238" y="33541"/>
                      <a:pt x="47062" y="36825"/>
                      <a:pt x="64391" y="25016"/>
                    </a:cubicBezTo>
                    <a:close/>
                  </a:path>
                </a:pathLst>
              </a:custGeom>
              <a:solidFill>
                <a:srgbClr val="7D2727"/>
              </a:solidFill>
              <a:ln w="3494" cap="flat">
                <a:noFill/>
                <a:prstDash val="solid"/>
                <a:miter/>
              </a:ln>
            </p:spPr>
            <p:txBody>
              <a:bodyPr rtlCol="0" anchor="ctr">
                <a:noAutofit/>
              </a:bodyPr>
              <a:lstStyle/>
              <a:p>
                <a:endParaRPr lang="en-US"/>
              </a:p>
            </p:txBody>
          </p:sp>
          <p:sp>
            <p:nvSpPr>
              <p:cNvPr id="502" name="任意多边形: 形状 501">
                <a:extLst>
                  <a:ext uri="{FF2B5EF4-FFF2-40B4-BE49-F238E27FC236}">
                    <a16:creationId xmlns:a16="http://schemas.microsoft.com/office/drawing/2014/main" id="{FE28B8E6-0E55-AD55-1F5D-39958D30BD4E}"/>
                  </a:ext>
                </a:extLst>
              </p:cNvPr>
              <p:cNvSpPr/>
              <p:nvPr/>
            </p:nvSpPr>
            <p:spPr>
              <a:xfrm>
                <a:off x="6149933" y="3593119"/>
                <a:ext cx="78994" cy="12957"/>
              </a:xfrm>
              <a:custGeom>
                <a:avLst/>
                <a:gdLst>
                  <a:gd name="connsiteX0" fmla="*/ 78995 w 78994"/>
                  <a:gd name="connsiteY0" fmla="*/ 0 h 12957"/>
                  <a:gd name="connsiteX1" fmla="*/ 0 w 78994"/>
                  <a:gd name="connsiteY1" fmla="*/ 2376 h 12957"/>
                  <a:gd name="connsiteX2" fmla="*/ 78995 w 78994"/>
                  <a:gd name="connsiteY2" fmla="*/ 0 h 12957"/>
                </a:gdLst>
                <a:ahLst/>
                <a:cxnLst>
                  <a:cxn ang="0">
                    <a:pos x="connsiteX0" y="connsiteY0"/>
                  </a:cxn>
                  <a:cxn ang="0">
                    <a:pos x="connsiteX1" y="connsiteY1"/>
                  </a:cxn>
                  <a:cxn ang="0">
                    <a:pos x="connsiteX2" y="connsiteY2"/>
                  </a:cxn>
                </a:cxnLst>
                <a:rect l="l" t="t" r="r" b="b"/>
                <a:pathLst>
                  <a:path w="78994" h="12957">
                    <a:moveTo>
                      <a:pt x="78995" y="0"/>
                    </a:moveTo>
                    <a:lnTo>
                      <a:pt x="0" y="2376"/>
                    </a:lnTo>
                    <a:cubicBezTo>
                      <a:pt x="18412" y="15093"/>
                      <a:pt x="67011" y="18657"/>
                      <a:pt x="78995" y="0"/>
                    </a:cubicBezTo>
                    <a:close/>
                  </a:path>
                </a:pathLst>
              </a:custGeom>
              <a:solidFill>
                <a:srgbClr val="FFFFFF"/>
              </a:solidFill>
              <a:ln w="3494" cap="flat">
                <a:noFill/>
                <a:prstDash val="solid"/>
                <a:miter/>
              </a:ln>
            </p:spPr>
            <p:txBody>
              <a:bodyPr rtlCol="0" anchor="ctr">
                <a:noAutofit/>
              </a:bodyPr>
              <a:lstStyle/>
              <a:p>
                <a:endParaRPr lang="en-US"/>
              </a:p>
            </p:txBody>
          </p:sp>
        </p:grpSp>
        <p:sp>
          <p:nvSpPr>
            <p:cNvPr id="473" name="任意多边形: 形状 472">
              <a:extLst>
                <a:ext uri="{FF2B5EF4-FFF2-40B4-BE49-F238E27FC236}">
                  <a16:creationId xmlns:a16="http://schemas.microsoft.com/office/drawing/2014/main" id="{B2164B8F-D0BE-36F7-7253-38EE5460CF48}"/>
                </a:ext>
              </a:extLst>
            </p:cNvPr>
            <p:cNvSpPr/>
            <p:nvPr/>
          </p:nvSpPr>
          <p:spPr>
            <a:xfrm>
              <a:off x="6197690" y="4480089"/>
              <a:ext cx="73972" cy="628365"/>
            </a:xfrm>
            <a:custGeom>
              <a:avLst/>
              <a:gdLst>
                <a:gd name="connsiteX0" fmla="*/ 2309 w 73972"/>
                <a:gd name="connsiteY0" fmla="*/ 628365 h 628365"/>
                <a:gd name="connsiteX1" fmla="*/ 4650 w 73972"/>
                <a:gd name="connsiteY1" fmla="*/ 626164 h 628365"/>
                <a:gd name="connsiteX2" fmla="*/ 31902 w 73972"/>
                <a:gd name="connsiteY2" fmla="*/ 142761 h 628365"/>
                <a:gd name="connsiteX3" fmla="*/ 72221 w 73972"/>
                <a:gd name="connsiteY3" fmla="*/ 132244 h 628365"/>
                <a:gd name="connsiteX4" fmla="*/ 73968 w 73972"/>
                <a:gd name="connsiteY4" fmla="*/ 129834 h 628365"/>
                <a:gd name="connsiteX5" fmla="*/ 64849 w 73972"/>
                <a:gd name="connsiteY5" fmla="*/ 2170 h 628365"/>
                <a:gd name="connsiteX6" fmla="*/ 62368 w 73972"/>
                <a:gd name="connsiteY6" fmla="*/ 4 h 628365"/>
                <a:gd name="connsiteX7" fmla="*/ 60202 w 73972"/>
                <a:gd name="connsiteY7" fmla="*/ 2484 h 628365"/>
                <a:gd name="connsiteX8" fmla="*/ 69181 w 73972"/>
                <a:gd name="connsiteY8" fmla="*/ 128192 h 628365"/>
                <a:gd name="connsiteX9" fmla="*/ 29107 w 73972"/>
                <a:gd name="connsiteY9" fmla="*/ 138638 h 628365"/>
                <a:gd name="connsiteX10" fmla="*/ 27360 w 73972"/>
                <a:gd name="connsiteY10" fmla="*/ 140769 h 628365"/>
                <a:gd name="connsiteX11" fmla="*/ 4 w 73972"/>
                <a:gd name="connsiteY11" fmla="*/ 625850 h 628365"/>
                <a:gd name="connsiteX12" fmla="*/ 2205 w 73972"/>
                <a:gd name="connsiteY12" fmla="*/ 628296 h 628365"/>
                <a:gd name="connsiteX13" fmla="*/ 2309 w 73972"/>
                <a:gd name="connsiteY13" fmla="*/ 628365 h 62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2" h="628365">
                  <a:moveTo>
                    <a:pt x="2309" y="628365"/>
                  </a:moveTo>
                  <a:cubicBezTo>
                    <a:pt x="3532" y="628365"/>
                    <a:pt x="4580" y="627422"/>
                    <a:pt x="4650" y="626164"/>
                  </a:cubicBezTo>
                  <a:lnTo>
                    <a:pt x="31902" y="142761"/>
                  </a:lnTo>
                  <a:lnTo>
                    <a:pt x="72221" y="132244"/>
                  </a:lnTo>
                  <a:cubicBezTo>
                    <a:pt x="73304" y="131965"/>
                    <a:pt x="74037" y="130952"/>
                    <a:pt x="73968" y="129834"/>
                  </a:cubicBezTo>
                  <a:lnTo>
                    <a:pt x="64849" y="2170"/>
                  </a:lnTo>
                  <a:cubicBezTo>
                    <a:pt x="64744" y="877"/>
                    <a:pt x="63661" y="-66"/>
                    <a:pt x="62368" y="4"/>
                  </a:cubicBezTo>
                  <a:cubicBezTo>
                    <a:pt x="61075" y="109"/>
                    <a:pt x="60132" y="1227"/>
                    <a:pt x="60202" y="2484"/>
                  </a:cubicBezTo>
                  <a:lnTo>
                    <a:pt x="69181" y="128192"/>
                  </a:lnTo>
                  <a:lnTo>
                    <a:pt x="29107" y="138638"/>
                  </a:lnTo>
                  <a:cubicBezTo>
                    <a:pt x="28129" y="138883"/>
                    <a:pt x="27430" y="139756"/>
                    <a:pt x="27360" y="140769"/>
                  </a:cubicBezTo>
                  <a:lnTo>
                    <a:pt x="4" y="625850"/>
                  </a:lnTo>
                  <a:cubicBezTo>
                    <a:pt x="-66" y="627142"/>
                    <a:pt x="912" y="628226"/>
                    <a:pt x="2205" y="628296"/>
                  </a:cubicBezTo>
                  <a:cubicBezTo>
                    <a:pt x="2240" y="628365"/>
                    <a:pt x="2274" y="628365"/>
                    <a:pt x="2309" y="628365"/>
                  </a:cubicBezTo>
                  <a:close/>
                </a:path>
              </a:pathLst>
            </a:custGeom>
            <a:solidFill>
              <a:srgbClr val="E0C9C0"/>
            </a:solidFill>
            <a:ln w="3494" cap="flat">
              <a:noFill/>
              <a:prstDash val="solid"/>
              <a:miter/>
            </a:ln>
          </p:spPr>
          <p:txBody>
            <a:bodyPr rtlCol="0" anchor="ctr">
              <a:noAutofit/>
            </a:bodyPr>
            <a:lstStyle/>
            <a:p>
              <a:endParaRPr lang="en-US"/>
            </a:p>
          </p:txBody>
        </p:sp>
        <p:sp>
          <p:nvSpPr>
            <p:cNvPr id="474" name="任意多边形: 形状 473">
              <a:extLst>
                <a:ext uri="{FF2B5EF4-FFF2-40B4-BE49-F238E27FC236}">
                  <a16:creationId xmlns:a16="http://schemas.microsoft.com/office/drawing/2014/main" id="{F36A7CC5-7DF8-4B85-9E79-B9B58AF7E604}"/>
                </a:ext>
              </a:extLst>
            </p:cNvPr>
            <p:cNvSpPr/>
            <p:nvPr/>
          </p:nvSpPr>
          <p:spPr>
            <a:xfrm>
              <a:off x="6372733" y="5828354"/>
              <a:ext cx="184612" cy="4681"/>
            </a:xfrm>
            <a:custGeom>
              <a:avLst/>
              <a:gdLst>
                <a:gd name="connsiteX0" fmla="*/ 2341 w 184612"/>
                <a:gd name="connsiteY0" fmla="*/ 4682 h 4681"/>
                <a:gd name="connsiteX1" fmla="*/ 182272 w 184612"/>
                <a:gd name="connsiteY1" fmla="*/ 4682 h 4681"/>
                <a:gd name="connsiteX2" fmla="*/ 184613 w 184612"/>
                <a:gd name="connsiteY2" fmla="*/ 2341 h 4681"/>
                <a:gd name="connsiteX3" fmla="*/ 182272 w 184612"/>
                <a:gd name="connsiteY3" fmla="*/ 0 h 4681"/>
                <a:gd name="connsiteX4" fmla="*/ 2341 w 184612"/>
                <a:gd name="connsiteY4" fmla="*/ 0 h 4681"/>
                <a:gd name="connsiteX5" fmla="*/ 0 w 184612"/>
                <a:gd name="connsiteY5" fmla="*/ 2341 h 4681"/>
                <a:gd name="connsiteX6" fmla="*/ 2341 w 184612"/>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12" h="4681">
                  <a:moveTo>
                    <a:pt x="2341" y="4682"/>
                  </a:moveTo>
                  <a:lnTo>
                    <a:pt x="182272" y="4682"/>
                  </a:lnTo>
                  <a:cubicBezTo>
                    <a:pt x="183565" y="4682"/>
                    <a:pt x="184613" y="3634"/>
                    <a:pt x="184613" y="2341"/>
                  </a:cubicBezTo>
                  <a:cubicBezTo>
                    <a:pt x="184613" y="1048"/>
                    <a:pt x="183565" y="0"/>
                    <a:pt x="182272" y="0"/>
                  </a:cubicBezTo>
                  <a:lnTo>
                    <a:pt x="2341" y="0"/>
                  </a:lnTo>
                  <a:cubicBezTo>
                    <a:pt x="1048" y="0"/>
                    <a:pt x="0" y="1048"/>
                    <a:pt x="0" y="2341"/>
                  </a:cubicBezTo>
                  <a:cubicBezTo>
                    <a:pt x="0" y="3634"/>
                    <a:pt x="1048" y="4682"/>
                    <a:pt x="2341" y="4682"/>
                  </a:cubicBezTo>
                  <a:close/>
                </a:path>
              </a:pathLst>
            </a:custGeom>
            <a:solidFill>
              <a:srgbClr val="E0C9C0"/>
            </a:solidFill>
            <a:ln w="3494" cap="flat">
              <a:noFill/>
              <a:prstDash val="solid"/>
              <a:miter/>
            </a:ln>
          </p:spPr>
          <p:txBody>
            <a:bodyPr rtlCol="0" anchor="ctr">
              <a:noAutofit/>
            </a:bodyPr>
            <a:lstStyle/>
            <a:p>
              <a:endParaRPr lang="en-US"/>
            </a:p>
          </p:txBody>
        </p:sp>
        <p:sp>
          <p:nvSpPr>
            <p:cNvPr id="475" name="任意多边形: 形状 474">
              <a:extLst>
                <a:ext uri="{FF2B5EF4-FFF2-40B4-BE49-F238E27FC236}">
                  <a16:creationId xmlns:a16="http://schemas.microsoft.com/office/drawing/2014/main" id="{C8701EAC-1BA4-AB86-C92A-D7B3C7BDB1C1}"/>
                </a:ext>
              </a:extLst>
            </p:cNvPr>
            <p:cNvSpPr/>
            <p:nvPr/>
          </p:nvSpPr>
          <p:spPr>
            <a:xfrm>
              <a:off x="5920495" y="5832022"/>
              <a:ext cx="179756" cy="4681"/>
            </a:xfrm>
            <a:custGeom>
              <a:avLst/>
              <a:gdLst>
                <a:gd name="connsiteX0" fmla="*/ 2341 w 179756"/>
                <a:gd name="connsiteY0" fmla="*/ 4682 h 4681"/>
                <a:gd name="connsiteX1" fmla="*/ 177416 w 179756"/>
                <a:gd name="connsiteY1" fmla="*/ 4682 h 4681"/>
                <a:gd name="connsiteX2" fmla="*/ 179757 w 179756"/>
                <a:gd name="connsiteY2" fmla="*/ 2341 h 4681"/>
                <a:gd name="connsiteX3" fmla="*/ 177416 w 179756"/>
                <a:gd name="connsiteY3" fmla="*/ 0 h 4681"/>
                <a:gd name="connsiteX4" fmla="*/ 2341 w 179756"/>
                <a:gd name="connsiteY4" fmla="*/ 0 h 4681"/>
                <a:gd name="connsiteX5" fmla="*/ 0 w 179756"/>
                <a:gd name="connsiteY5" fmla="*/ 2341 h 4681"/>
                <a:gd name="connsiteX6" fmla="*/ 2341 w 179756"/>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6" h="4681">
                  <a:moveTo>
                    <a:pt x="2341" y="4682"/>
                  </a:moveTo>
                  <a:lnTo>
                    <a:pt x="177416" y="4682"/>
                  </a:lnTo>
                  <a:cubicBezTo>
                    <a:pt x="178708" y="4682"/>
                    <a:pt x="179757" y="3633"/>
                    <a:pt x="179757" y="2341"/>
                  </a:cubicBezTo>
                  <a:cubicBezTo>
                    <a:pt x="179757" y="1048"/>
                    <a:pt x="178708" y="0"/>
                    <a:pt x="177416" y="0"/>
                  </a:cubicBezTo>
                  <a:lnTo>
                    <a:pt x="2341" y="0"/>
                  </a:lnTo>
                  <a:cubicBezTo>
                    <a:pt x="1048" y="0"/>
                    <a:pt x="0" y="1048"/>
                    <a:pt x="0" y="2341"/>
                  </a:cubicBezTo>
                  <a:cubicBezTo>
                    <a:pt x="0" y="3633"/>
                    <a:pt x="1048" y="4682"/>
                    <a:pt x="2341" y="4682"/>
                  </a:cubicBezTo>
                  <a:close/>
                </a:path>
              </a:pathLst>
            </a:custGeom>
            <a:solidFill>
              <a:srgbClr val="E0C9C0"/>
            </a:solidFill>
            <a:ln w="3494" cap="flat">
              <a:noFill/>
              <a:prstDash val="solid"/>
              <a:miter/>
            </a:ln>
          </p:spPr>
          <p:txBody>
            <a:bodyPr rtlCol="0" anchor="ctr">
              <a:noAutofit/>
            </a:bodyPr>
            <a:lstStyle/>
            <a:p>
              <a:endParaRPr lang="en-US"/>
            </a:p>
          </p:txBody>
        </p:sp>
        <p:sp>
          <p:nvSpPr>
            <p:cNvPr id="476" name="任意多边形: 形状 475">
              <a:extLst>
                <a:ext uri="{FF2B5EF4-FFF2-40B4-BE49-F238E27FC236}">
                  <a16:creationId xmlns:a16="http://schemas.microsoft.com/office/drawing/2014/main" id="{324B717B-FBC3-9636-6139-F000A2F44A79}"/>
                </a:ext>
              </a:extLst>
            </p:cNvPr>
            <p:cNvSpPr/>
            <p:nvPr/>
          </p:nvSpPr>
          <p:spPr>
            <a:xfrm>
              <a:off x="5930234" y="4416889"/>
              <a:ext cx="108002" cy="154182"/>
            </a:xfrm>
            <a:custGeom>
              <a:avLst/>
              <a:gdLst>
                <a:gd name="connsiteX0" fmla="*/ 2314 w 108002"/>
                <a:gd name="connsiteY0" fmla="*/ 154183 h 154182"/>
                <a:gd name="connsiteX1" fmla="*/ 2559 w 108002"/>
                <a:gd name="connsiteY1" fmla="*/ 154183 h 154182"/>
                <a:gd name="connsiteX2" fmla="*/ 108002 w 108002"/>
                <a:gd name="connsiteY2" fmla="*/ 2412 h 154182"/>
                <a:gd name="connsiteX3" fmla="*/ 105766 w 108002"/>
                <a:gd name="connsiteY3" fmla="*/ 1 h 154182"/>
                <a:gd name="connsiteX4" fmla="*/ 103355 w 108002"/>
                <a:gd name="connsiteY4" fmla="*/ 2237 h 154182"/>
                <a:gd name="connsiteX5" fmla="*/ 2105 w 108002"/>
                <a:gd name="connsiteY5" fmla="*/ 149536 h 154182"/>
                <a:gd name="connsiteX6" fmla="*/ 8 w 108002"/>
                <a:gd name="connsiteY6" fmla="*/ 152086 h 154182"/>
                <a:gd name="connsiteX7" fmla="*/ 2314 w 108002"/>
                <a:gd name="connsiteY7" fmla="*/ 154183 h 1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2" h="154182">
                  <a:moveTo>
                    <a:pt x="2314" y="154183"/>
                  </a:moveTo>
                  <a:cubicBezTo>
                    <a:pt x="2384" y="154183"/>
                    <a:pt x="2454" y="154183"/>
                    <a:pt x="2559" y="154183"/>
                  </a:cubicBezTo>
                  <a:cubicBezTo>
                    <a:pt x="26107" y="151877"/>
                    <a:pt x="103355" y="134128"/>
                    <a:pt x="108002" y="2412"/>
                  </a:cubicBezTo>
                  <a:cubicBezTo>
                    <a:pt x="108037" y="1119"/>
                    <a:pt x="107058" y="36"/>
                    <a:pt x="105766" y="1"/>
                  </a:cubicBezTo>
                  <a:cubicBezTo>
                    <a:pt x="104508" y="-34"/>
                    <a:pt x="103390" y="944"/>
                    <a:pt x="103355" y="2237"/>
                  </a:cubicBezTo>
                  <a:cubicBezTo>
                    <a:pt x="100315" y="88569"/>
                    <a:pt x="62478" y="143666"/>
                    <a:pt x="2105" y="149536"/>
                  </a:cubicBezTo>
                  <a:cubicBezTo>
                    <a:pt x="812" y="149676"/>
                    <a:pt x="-97" y="150794"/>
                    <a:pt x="8" y="152086"/>
                  </a:cubicBezTo>
                  <a:cubicBezTo>
                    <a:pt x="113" y="153309"/>
                    <a:pt x="1126" y="154183"/>
                    <a:pt x="2314" y="154183"/>
                  </a:cubicBezTo>
                  <a:close/>
                </a:path>
              </a:pathLst>
            </a:custGeom>
            <a:solidFill>
              <a:srgbClr val="E0C9C0"/>
            </a:solidFill>
            <a:ln w="3494" cap="flat">
              <a:noFill/>
              <a:prstDash val="solid"/>
              <a:miter/>
            </a:ln>
          </p:spPr>
          <p:txBody>
            <a:bodyPr rtlCol="0" anchor="ctr">
              <a:noAutofit/>
            </a:bodyPr>
            <a:lstStyle/>
            <a:p>
              <a:endParaRPr lang="en-US"/>
            </a:p>
          </p:txBody>
        </p:sp>
        <p:sp>
          <p:nvSpPr>
            <p:cNvPr id="477" name="任意多边形: 形状 476">
              <a:extLst>
                <a:ext uri="{FF2B5EF4-FFF2-40B4-BE49-F238E27FC236}">
                  <a16:creationId xmlns:a16="http://schemas.microsoft.com/office/drawing/2014/main" id="{FBEEDA85-E1A4-6065-A41E-C72404426989}"/>
                </a:ext>
              </a:extLst>
            </p:cNvPr>
            <p:cNvSpPr/>
            <p:nvPr/>
          </p:nvSpPr>
          <p:spPr>
            <a:xfrm>
              <a:off x="5910190" y="4435085"/>
              <a:ext cx="21073" cy="1374856"/>
            </a:xfrm>
            <a:custGeom>
              <a:avLst/>
              <a:gdLst>
                <a:gd name="connsiteX0" fmla="*/ 17502 w 21073"/>
                <a:gd name="connsiteY0" fmla="*/ 1374856 h 1374856"/>
                <a:gd name="connsiteX1" fmla="*/ 17572 w 21073"/>
                <a:gd name="connsiteY1" fmla="*/ 1374856 h 1374856"/>
                <a:gd name="connsiteX2" fmla="*/ 19843 w 21073"/>
                <a:gd name="connsiteY2" fmla="*/ 1372446 h 1374856"/>
                <a:gd name="connsiteX3" fmla="*/ 21031 w 21073"/>
                <a:gd name="connsiteY3" fmla="*/ 2768 h 1374856"/>
                <a:gd name="connsiteX4" fmla="*/ 19179 w 21073"/>
                <a:gd name="connsiteY4" fmla="*/ 42 h 1374856"/>
                <a:gd name="connsiteX5" fmla="*/ 16454 w 21073"/>
                <a:gd name="connsiteY5" fmla="*/ 1894 h 1374856"/>
                <a:gd name="connsiteX6" fmla="*/ 15196 w 21073"/>
                <a:gd name="connsiteY6" fmla="*/ 1372550 h 1374856"/>
                <a:gd name="connsiteX7" fmla="*/ 17502 w 21073"/>
                <a:gd name="connsiteY7" fmla="*/ 1374856 h 137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73" h="1374856">
                  <a:moveTo>
                    <a:pt x="17502" y="1374856"/>
                  </a:moveTo>
                  <a:cubicBezTo>
                    <a:pt x="17537" y="1374856"/>
                    <a:pt x="17537" y="1374856"/>
                    <a:pt x="17572" y="1374856"/>
                  </a:cubicBezTo>
                  <a:cubicBezTo>
                    <a:pt x="18865" y="1374822"/>
                    <a:pt x="19878" y="1373739"/>
                    <a:pt x="19843" y="1372446"/>
                  </a:cubicBezTo>
                  <a:cubicBezTo>
                    <a:pt x="19494" y="1360707"/>
                    <a:pt x="-14990" y="196010"/>
                    <a:pt x="21031" y="2768"/>
                  </a:cubicBezTo>
                  <a:cubicBezTo>
                    <a:pt x="21275" y="1510"/>
                    <a:pt x="20437" y="287"/>
                    <a:pt x="19179" y="42"/>
                  </a:cubicBezTo>
                  <a:cubicBezTo>
                    <a:pt x="17921" y="-202"/>
                    <a:pt x="16698" y="637"/>
                    <a:pt x="16454" y="1894"/>
                  </a:cubicBezTo>
                  <a:cubicBezTo>
                    <a:pt x="-19637" y="195626"/>
                    <a:pt x="14847" y="1360811"/>
                    <a:pt x="15196" y="1372550"/>
                  </a:cubicBezTo>
                  <a:cubicBezTo>
                    <a:pt x="15196" y="1373878"/>
                    <a:pt x="16244" y="1374856"/>
                    <a:pt x="17502" y="1374856"/>
                  </a:cubicBezTo>
                  <a:close/>
                </a:path>
              </a:pathLst>
            </a:custGeom>
            <a:solidFill>
              <a:srgbClr val="E0C9C0"/>
            </a:solidFill>
            <a:ln w="3494" cap="flat">
              <a:noFill/>
              <a:prstDash val="solid"/>
              <a:miter/>
            </a:ln>
          </p:spPr>
          <p:txBody>
            <a:bodyPr rtlCol="0" anchor="ctr">
              <a:noAutofit/>
            </a:bodyPr>
            <a:lstStyle/>
            <a:p>
              <a:endParaRPr lang="en-US"/>
            </a:p>
          </p:txBody>
        </p:sp>
        <p:grpSp>
          <p:nvGrpSpPr>
            <p:cNvPr id="478" name="图形 11">
              <a:extLst>
                <a:ext uri="{FF2B5EF4-FFF2-40B4-BE49-F238E27FC236}">
                  <a16:creationId xmlns:a16="http://schemas.microsoft.com/office/drawing/2014/main" id="{9B06AAC3-1D9A-2F05-EC83-5D7DC57A9160}"/>
                </a:ext>
              </a:extLst>
            </p:cNvPr>
            <p:cNvGrpSpPr/>
            <p:nvPr/>
          </p:nvGrpSpPr>
          <p:grpSpPr>
            <a:xfrm>
              <a:off x="5583615" y="3755092"/>
              <a:ext cx="443888" cy="705875"/>
              <a:chOff x="5583615" y="3755092"/>
              <a:chExt cx="443888" cy="705875"/>
            </a:xfrm>
          </p:grpSpPr>
          <p:sp>
            <p:nvSpPr>
              <p:cNvPr id="479" name="任意多边形: 形状 478">
                <a:extLst>
                  <a:ext uri="{FF2B5EF4-FFF2-40B4-BE49-F238E27FC236}">
                    <a16:creationId xmlns:a16="http://schemas.microsoft.com/office/drawing/2014/main" id="{82F9AC7B-0F80-82D3-1BD4-18285F337EAB}"/>
                  </a:ext>
                </a:extLst>
              </p:cNvPr>
              <p:cNvSpPr/>
              <p:nvPr/>
            </p:nvSpPr>
            <p:spPr>
              <a:xfrm>
                <a:off x="5583615" y="4022998"/>
                <a:ext cx="443888" cy="437969"/>
              </a:xfrm>
              <a:custGeom>
                <a:avLst/>
                <a:gdLst>
                  <a:gd name="connsiteX0" fmla="*/ 190909 w 443888"/>
                  <a:gd name="connsiteY0" fmla="*/ 184438 h 437969"/>
                  <a:gd name="connsiteX1" fmla="*/ 320634 w 443888"/>
                  <a:gd name="connsiteY1" fmla="*/ 351233 h 437969"/>
                  <a:gd name="connsiteX2" fmla="*/ 382090 w 443888"/>
                  <a:gd name="connsiteY2" fmla="*/ 324889 h 437969"/>
                  <a:gd name="connsiteX3" fmla="*/ 441590 w 443888"/>
                  <a:gd name="connsiteY3" fmla="*/ 384389 h 437969"/>
                  <a:gd name="connsiteX4" fmla="*/ 384641 w 443888"/>
                  <a:gd name="connsiteY4" fmla="*/ 360002 h 437969"/>
                  <a:gd name="connsiteX5" fmla="*/ 430724 w 443888"/>
                  <a:gd name="connsiteY5" fmla="*/ 432429 h 437969"/>
                  <a:gd name="connsiteX6" fmla="*/ 413534 w 443888"/>
                  <a:gd name="connsiteY6" fmla="*/ 435713 h 437969"/>
                  <a:gd name="connsiteX7" fmla="*/ 345859 w 443888"/>
                  <a:gd name="connsiteY7" fmla="*/ 421808 h 437969"/>
                  <a:gd name="connsiteX8" fmla="*/ 258444 w 443888"/>
                  <a:gd name="connsiteY8" fmla="*/ 430961 h 437969"/>
                  <a:gd name="connsiteX9" fmla="*/ 213095 w 443888"/>
                  <a:gd name="connsiteY9" fmla="*/ 389245 h 437969"/>
                  <a:gd name="connsiteX10" fmla="*/ 182 w 443888"/>
                  <a:gd name="connsiteY10" fmla="*/ 137551 h 437969"/>
                  <a:gd name="connsiteX11" fmla="*/ 159674 w 443888"/>
                  <a:gd name="connsiteY11" fmla="*/ 0 h 437969"/>
                  <a:gd name="connsiteX12" fmla="*/ 190909 w 443888"/>
                  <a:gd name="connsiteY12" fmla="*/ 184438 h 43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88" h="437969">
                    <a:moveTo>
                      <a:pt x="190909" y="184438"/>
                    </a:moveTo>
                    <a:cubicBezTo>
                      <a:pt x="203591" y="252707"/>
                      <a:pt x="309908" y="351233"/>
                      <a:pt x="320634" y="351233"/>
                    </a:cubicBezTo>
                    <a:cubicBezTo>
                      <a:pt x="331360" y="351233"/>
                      <a:pt x="359660" y="319054"/>
                      <a:pt x="382090" y="324889"/>
                    </a:cubicBezTo>
                    <a:cubicBezTo>
                      <a:pt x="404520" y="330759"/>
                      <a:pt x="455250" y="373663"/>
                      <a:pt x="441590" y="384389"/>
                    </a:cubicBezTo>
                    <a:cubicBezTo>
                      <a:pt x="427929" y="395115"/>
                      <a:pt x="401481" y="358535"/>
                      <a:pt x="384641" y="360002"/>
                    </a:cubicBezTo>
                    <a:cubicBezTo>
                      <a:pt x="428523" y="396582"/>
                      <a:pt x="440611" y="426210"/>
                      <a:pt x="430724" y="432429"/>
                    </a:cubicBezTo>
                    <a:cubicBezTo>
                      <a:pt x="420836" y="438648"/>
                      <a:pt x="413534" y="435713"/>
                      <a:pt x="413534" y="435713"/>
                    </a:cubicBezTo>
                    <a:cubicBezTo>
                      <a:pt x="396345" y="444482"/>
                      <a:pt x="364866" y="425092"/>
                      <a:pt x="345859" y="421808"/>
                    </a:cubicBezTo>
                    <a:cubicBezTo>
                      <a:pt x="326853" y="418523"/>
                      <a:pt x="289155" y="436796"/>
                      <a:pt x="258444" y="430961"/>
                    </a:cubicBezTo>
                    <a:cubicBezTo>
                      <a:pt x="227699" y="425092"/>
                      <a:pt x="218195" y="392914"/>
                      <a:pt x="213095" y="389245"/>
                    </a:cubicBezTo>
                    <a:cubicBezTo>
                      <a:pt x="207959" y="385577"/>
                      <a:pt x="-7120" y="225351"/>
                      <a:pt x="182" y="137551"/>
                    </a:cubicBezTo>
                    <a:cubicBezTo>
                      <a:pt x="7484" y="49752"/>
                      <a:pt x="159674" y="0"/>
                      <a:pt x="159674" y="0"/>
                    </a:cubicBezTo>
                    <a:lnTo>
                      <a:pt x="190909" y="184438"/>
                    </a:lnTo>
                    <a:close/>
                  </a:path>
                </a:pathLst>
              </a:custGeom>
              <a:solidFill>
                <a:srgbClr val="FFCABF"/>
              </a:solidFill>
              <a:ln w="3494" cap="flat">
                <a:noFill/>
                <a:prstDash val="solid"/>
                <a:miter/>
              </a:ln>
            </p:spPr>
            <p:txBody>
              <a:bodyPr rtlCol="0" anchor="ctr">
                <a:noAutofit/>
              </a:bodyPr>
              <a:lstStyle/>
              <a:p>
                <a:endParaRPr lang="en-US"/>
              </a:p>
            </p:txBody>
          </p:sp>
          <p:sp>
            <p:nvSpPr>
              <p:cNvPr id="480" name="任意多边形: 形状 479">
                <a:extLst>
                  <a:ext uri="{FF2B5EF4-FFF2-40B4-BE49-F238E27FC236}">
                    <a16:creationId xmlns:a16="http://schemas.microsoft.com/office/drawing/2014/main" id="{618C7A70-D135-1792-2D92-A9DFF55B15B1}"/>
                  </a:ext>
                </a:extLst>
              </p:cNvPr>
              <p:cNvSpPr/>
              <p:nvPr/>
            </p:nvSpPr>
            <p:spPr>
              <a:xfrm>
                <a:off x="5637899" y="4022931"/>
                <a:ext cx="184754" cy="199114"/>
              </a:xfrm>
              <a:custGeom>
                <a:avLst/>
                <a:gdLst>
                  <a:gd name="connsiteX0" fmla="*/ 61508 w 184754"/>
                  <a:gd name="connsiteY0" fmla="*/ 4014 h 199114"/>
                  <a:gd name="connsiteX1" fmla="*/ 52 w 184754"/>
                  <a:gd name="connsiteY1" fmla="*/ 47897 h 199114"/>
                  <a:gd name="connsiteX2" fmla="*/ 150285 w 184754"/>
                  <a:gd name="connsiteY2" fmla="*/ 199109 h 199114"/>
                  <a:gd name="connsiteX3" fmla="*/ 173694 w 184754"/>
                  <a:gd name="connsiteY3" fmla="*/ 140587 h 199114"/>
                  <a:gd name="connsiteX4" fmla="*/ 61508 w 184754"/>
                  <a:gd name="connsiteY4" fmla="*/ 4014 h 19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54" h="199114">
                    <a:moveTo>
                      <a:pt x="61508" y="4014"/>
                    </a:moveTo>
                    <a:cubicBezTo>
                      <a:pt x="37121" y="-11603"/>
                      <a:pt x="2986" y="21588"/>
                      <a:pt x="52" y="47897"/>
                    </a:cubicBezTo>
                    <a:cubicBezTo>
                      <a:pt x="-2883" y="74240"/>
                      <a:pt x="120029" y="200087"/>
                      <a:pt x="150285" y="199109"/>
                    </a:cubicBezTo>
                    <a:cubicBezTo>
                      <a:pt x="180542" y="198130"/>
                      <a:pt x="197103" y="166931"/>
                      <a:pt x="173694" y="140587"/>
                    </a:cubicBezTo>
                    <a:cubicBezTo>
                      <a:pt x="150285" y="114244"/>
                      <a:pt x="61508" y="4014"/>
                      <a:pt x="61508" y="4014"/>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481" name="任意多边形: 形状 480">
                <a:extLst>
                  <a:ext uri="{FF2B5EF4-FFF2-40B4-BE49-F238E27FC236}">
                    <a16:creationId xmlns:a16="http://schemas.microsoft.com/office/drawing/2014/main" id="{A82881BE-11ED-DFC1-2EE6-DD9B6AA0469D}"/>
                  </a:ext>
                </a:extLst>
              </p:cNvPr>
              <p:cNvSpPr/>
              <p:nvPr/>
            </p:nvSpPr>
            <p:spPr>
              <a:xfrm>
                <a:off x="5680392" y="3755092"/>
                <a:ext cx="305466" cy="434769"/>
              </a:xfrm>
              <a:custGeom>
                <a:avLst/>
                <a:gdLst>
                  <a:gd name="connsiteX0" fmla="*/ 271512 w 305466"/>
                  <a:gd name="connsiteY0" fmla="*/ 0 h 434769"/>
                  <a:gd name="connsiteX1" fmla="*/ 240417 w 305466"/>
                  <a:gd name="connsiteY1" fmla="*/ 337083 h 434769"/>
                  <a:gd name="connsiteX2" fmla="*/ 120440 w 305466"/>
                  <a:gd name="connsiteY2" fmla="*/ 434770 h 434769"/>
                  <a:gd name="connsiteX3" fmla="*/ 462 w 305466"/>
                  <a:gd name="connsiteY3" fmla="*/ 284536 h 434769"/>
                  <a:gd name="connsiteX4" fmla="*/ 271512 w 305466"/>
                  <a:gd name="connsiteY4" fmla="*/ 0 h 43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66" h="434769">
                    <a:moveTo>
                      <a:pt x="271512" y="0"/>
                    </a:moveTo>
                    <a:cubicBezTo>
                      <a:pt x="334855" y="66942"/>
                      <a:pt x="300930" y="307805"/>
                      <a:pt x="240417" y="337083"/>
                    </a:cubicBezTo>
                    <a:cubicBezTo>
                      <a:pt x="179939" y="366361"/>
                      <a:pt x="120440" y="434770"/>
                      <a:pt x="120440" y="434770"/>
                    </a:cubicBezTo>
                    <a:cubicBezTo>
                      <a:pt x="86305" y="422087"/>
                      <a:pt x="-7364" y="324540"/>
                      <a:pt x="462" y="284536"/>
                    </a:cubicBezTo>
                    <a:cubicBezTo>
                      <a:pt x="83405" y="208441"/>
                      <a:pt x="173511" y="7162"/>
                      <a:pt x="271512"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sp>
            <p:nvSpPr>
              <p:cNvPr id="482" name="任意多边形: 形状 481">
                <a:extLst>
                  <a:ext uri="{FF2B5EF4-FFF2-40B4-BE49-F238E27FC236}">
                    <a16:creationId xmlns:a16="http://schemas.microsoft.com/office/drawing/2014/main" id="{248B0239-8D08-3C1A-FD75-7E9737E49841}"/>
                  </a:ext>
                </a:extLst>
              </p:cNvPr>
              <p:cNvSpPr/>
              <p:nvPr/>
            </p:nvSpPr>
            <p:spPr>
              <a:xfrm>
                <a:off x="5927776" y="4378693"/>
                <a:ext cx="32034" cy="10106"/>
              </a:xfrm>
              <a:custGeom>
                <a:avLst/>
                <a:gdLst>
                  <a:gd name="connsiteX0" fmla="*/ 1873 w 32034"/>
                  <a:gd name="connsiteY0" fmla="*/ 10107 h 10106"/>
                  <a:gd name="connsiteX1" fmla="*/ 2467 w 32034"/>
                  <a:gd name="connsiteY1" fmla="*/ 10002 h 10106"/>
                  <a:gd name="connsiteX2" fmla="*/ 30348 w 32034"/>
                  <a:gd name="connsiteY2" fmla="*/ 3748 h 10106"/>
                  <a:gd name="connsiteX3" fmla="*/ 32025 w 32034"/>
                  <a:gd name="connsiteY3" fmla="*/ 1687 h 10106"/>
                  <a:gd name="connsiteX4" fmla="*/ 29963 w 32034"/>
                  <a:gd name="connsiteY4" fmla="*/ 10 h 10106"/>
                  <a:gd name="connsiteX5" fmla="*/ 1279 w 32034"/>
                  <a:gd name="connsiteY5" fmla="*/ 6438 h 10106"/>
                  <a:gd name="connsiteX6" fmla="*/ 91 w 32034"/>
                  <a:gd name="connsiteY6" fmla="*/ 8814 h 10106"/>
                  <a:gd name="connsiteX7" fmla="*/ 1873 w 32034"/>
                  <a:gd name="connsiteY7" fmla="*/ 10107 h 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34" h="10106">
                    <a:moveTo>
                      <a:pt x="1873" y="10107"/>
                    </a:moveTo>
                    <a:cubicBezTo>
                      <a:pt x="2083" y="10107"/>
                      <a:pt x="2257" y="10072"/>
                      <a:pt x="2467" y="10002"/>
                    </a:cubicBezTo>
                    <a:cubicBezTo>
                      <a:pt x="2607" y="9967"/>
                      <a:pt x="17071" y="5180"/>
                      <a:pt x="30348" y="3748"/>
                    </a:cubicBezTo>
                    <a:cubicBezTo>
                      <a:pt x="31361" y="3643"/>
                      <a:pt x="32129" y="2700"/>
                      <a:pt x="32025" y="1687"/>
                    </a:cubicBezTo>
                    <a:cubicBezTo>
                      <a:pt x="31920" y="673"/>
                      <a:pt x="30977" y="-95"/>
                      <a:pt x="29963" y="10"/>
                    </a:cubicBezTo>
                    <a:cubicBezTo>
                      <a:pt x="16267" y="1477"/>
                      <a:pt x="1873" y="6228"/>
                      <a:pt x="1279" y="6438"/>
                    </a:cubicBezTo>
                    <a:cubicBezTo>
                      <a:pt x="301" y="6753"/>
                      <a:pt x="-223" y="7836"/>
                      <a:pt x="91" y="8814"/>
                    </a:cubicBezTo>
                    <a:cubicBezTo>
                      <a:pt x="336" y="9583"/>
                      <a:pt x="1070" y="10107"/>
                      <a:pt x="1873" y="10107"/>
                    </a:cubicBezTo>
                    <a:close/>
                  </a:path>
                </a:pathLst>
              </a:custGeom>
              <a:solidFill>
                <a:srgbClr val="E0B3A8"/>
              </a:solidFill>
              <a:ln w="3494" cap="flat">
                <a:noFill/>
                <a:prstDash val="solid"/>
                <a:miter/>
              </a:ln>
            </p:spPr>
            <p:txBody>
              <a:bodyPr rtlCol="0" anchor="ctr">
                <a:noAutofit/>
              </a:bodyPr>
              <a:lstStyle/>
              <a:p>
                <a:endParaRPr lang="en-US"/>
              </a:p>
            </p:txBody>
          </p:sp>
          <p:sp>
            <p:nvSpPr>
              <p:cNvPr id="483" name="任意多边形: 形状 482">
                <a:extLst>
                  <a:ext uri="{FF2B5EF4-FFF2-40B4-BE49-F238E27FC236}">
                    <a16:creationId xmlns:a16="http://schemas.microsoft.com/office/drawing/2014/main" id="{1637B5D4-28D0-9BFB-23B7-C72C432FAB94}"/>
                  </a:ext>
                </a:extLst>
              </p:cNvPr>
              <p:cNvSpPr/>
              <p:nvPr/>
            </p:nvSpPr>
            <p:spPr>
              <a:xfrm>
                <a:off x="5921452" y="4408145"/>
                <a:ext cx="70550" cy="44031"/>
              </a:xfrm>
              <a:custGeom>
                <a:avLst/>
                <a:gdLst>
                  <a:gd name="connsiteX0" fmla="*/ 68675 w 70550"/>
                  <a:gd name="connsiteY0" fmla="*/ 44032 h 44031"/>
                  <a:gd name="connsiteX1" fmla="*/ 69758 w 70550"/>
                  <a:gd name="connsiteY1" fmla="*/ 43683 h 44031"/>
                  <a:gd name="connsiteX2" fmla="*/ 70212 w 70550"/>
                  <a:gd name="connsiteY2" fmla="*/ 41062 h 44031"/>
                  <a:gd name="connsiteX3" fmla="*/ 24059 w 70550"/>
                  <a:gd name="connsiteY3" fmla="*/ 778 h 44031"/>
                  <a:gd name="connsiteX4" fmla="*/ 1279 w 70550"/>
                  <a:gd name="connsiteY4" fmla="*/ 1338 h 44031"/>
                  <a:gd name="connsiteX5" fmla="*/ 91 w 70550"/>
                  <a:gd name="connsiteY5" fmla="*/ 3678 h 44031"/>
                  <a:gd name="connsiteX6" fmla="*/ 2467 w 70550"/>
                  <a:gd name="connsiteY6" fmla="*/ 4866 h 44031"/>
                  <a:gd name="connsiteX7" fmla="*/ 23570 w 70550"/>
                  <a:gd name="connsiteY7" fmla="*/ 4447 h 44031"/>
                  <a:gd name="connsiteX8" fmla="*/ 67172 w 70550"/>
                  <a:gd name="connsiteY8" fmla="*/ 43158 h 44031"/>
                  <a:gd name="connsiteX9" fmla="*/ 68675 w 70550"/>
                  <a:gd name="connsiteY9" fmla="*/ 44032 h 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50" h="44031">
                    <a:moveTo>
                      <a:pt x="68675" y="44032"/>
                    </a:moveTo>
                    <a:cubicBezTo>
                      <a:pt x="69059" y="44032"/>
                      <a:pt x="69408" y="43927"/>
                      <a:pt x="69758" y="43683"/>
                    </a:cubicBezTo>
                    <a:cubicBezTo>
                      <a:pt x="70596" y="43088"/>
                      <a:pt x="70806" y="41936"/>
                      <a:pt x="70212" y="41062"/>
                    </a:cubicBezTo>
                    <a:cubicBezTo>
                      <a:pt x="58193" y="23872"/>
                      <a:pt x="40410" y="2945"/>
                      <a:pt x="24059" y="778"/>
                    </a:cubicBezTo>
                    <a:cubicBezTo>
                      <a:pt x="9175" y="-1213"/>
                      <a:pt x="1594" y="1233"/>
                      <a:pt x="1279" y="1338"/>
                    </a:cubicBezTo>
                    <a:cubicBezTo>
                      <a:pt x="301" y="1652"/>
                      <a:pt x="-223" y="2700"/>
                      <a:pt x="91" y="3678"/>
                    </a:cubicBezTo>
                    <a:cubicBezTo>
                      <a:pt x="406" y="4657"/>
                      <a:pt x="1454" y="5181"/>
                      <a:pt x="2467" y="4866"/>
                    </a:cubicBezTo>
                    <a:cubicBezTo>
                      <a:pt x="2537" y="4831"/>
                      <a:pt x="9664" y="2595"/>
                      <a:pt x="23570" y="4447"/>
                    </a:cubicBezTo>
                    <a:cubicBezTo>
                      <a:pt x="38593" y="6438"/>
                      <a:pt x="55573" y="26598"/>
                      <a:pt x="67172" y="43158"/>
                    </a:cubicBezTo>
                    <a:cubicBezTo>
                      <a:pt x="67487" y="43752"/>
                      <a:pt x="68081" y="44032"/>
                      <a:pt x="68675" y="44032"/>
                    </a:cubicBezTo>
                    <a:close/>
                  </a:path>
                </a:pathLst>
              </a:custGeom>
              <a:solidFill>
                <a:srgbClr val="E0B3A8"/>
              </a:solidFill>
              <a:ln w="3494" cap="flat">
                <a:noFill/>
                <a:prstDash val="solid"/>
                <a:miter/>
              </a:ln>
            </p:spPr>
            <p:txBody>
              <a:bodyPr rtlCol="0" anchor="ctr">
                <a:noAutofit/>
              </a:bodyPr>
              <a:lstStyle/>
              <a:p>
                <a:endParaRPr lang="en-US"/>
              </a:p>
            </p:txBody>
          </p:sp>
        </p:grpSp>
      </p:grpSp>
      <p:grpSp>
        <p:nvGrpSpPr>
          <p:cNvPr id="523" name="图形 11">
            <a:extLst>
              <a:ext uri="{FF2B5EF4-FFF2-40B4-BE49-F238E27FC236}">
                <a16:creationId xmlns:a16="http://schemas.microsoft.com/office/drawing/2014/main" id="{ED2171AC-7130-2F3B-8F7B-78F691BE3660}"/>
              </a:ext>
            </a:extLst>
          </p:cNvPr>
          <p:cNvGrpSpPr/>
          <p:nvPr/>
        </p:nvGrpSpPr>
        <p:grpSpPr>
          <a:xfrm>
            <a:off x="11385403" y="4858917"/>
            <a:ext cx="305159" cy="222192"/>
            <a:chOff x="11322867" y="4855922"/>
            <a:chExt cx="319286" cy="232478"/>
          </a:xfrm>
        </p:grpSpPr>
        <p:sp>
          <p:nvSpPr>
            <p:cNvPr id="524" name="任意多边形: 形状 523">
              <a:extLst>
                <a:ext uri="{FF2B5EF4-FFF2-40B4-BE49-F238E27FC236}">
                  <a16:creationId xmlns:a16="http://schemas.microsoft.com/office/drawing/2014/main" id="{211E8BFE-33EC-72C6-7C08-BF625FFC9D01}"/>
                </a:ext>
              </a:extLst>
            </p:cNvPr>
            <p:cNvSpPr/>
            <p:nvPr/>
          </p:nvSpPr>
          <p:spPr>
            <a:xfrm>
              <a:off x="11322867" y="4855922"/>
              <a:ext cx="319135" cy="232442"/>
            </a:xfrm>
            <a:custGeom>
              <a:avLst/>
              <a:gdLst>
                <a:gd name="connsiteX0" fmla="*/ 314757 w 319135"/>
                <a:gd name="connsiteY0" fmla="*/ 43044 h 232442"/>
                <a:gd name="connsiteX1" fmla="*/ 305184 w 319135"/>
                <a:gd name="connsiteY1" fmla="*/ 121479 h 232442"/>
                <a:gd name="connsiteX2" fmla="*/ 318565 w 319135"/>
                <a:gd name="connsiteY2" fmla="*/ 218083 h 232442"/>
                <a:gd name="connsiteX3" fmla="*/ 0 w 319135"/>
                <a:gd name="connsiteY3" fmla="*/ 232443 h 232442"/>
                <a:gd name="connsiteX4" fmla="*/ 195164 w 319135"/>
                <a:gd name="connsiteY4" fmla="*/ 123401 h 232442"/>
                <a:gd name="connsiteX5" fmla="*/ 212389 w 319135"/>
                <a:gd name="connsiteY5" fmla="*/ 0 h 232442"/>
                <a:gd name="connsiteX6" fmla="*/ 314757 w 319135"/>
                <a:gd name="connsiteY6" fmla="*/ 43044 h 2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35" h="232442">
                  <a:moveTo>
                    <a:pt x="314757" y="43044"/>
                  </a:moveTo>
                  <a:lnTo>
                    <a:pt x="305184" y="121479"/>
                  </a:lnTo>
                  <a:cubicBezTo>
                    <a:pt x="323352" y="163580"/>
                    <a:pt x="318565" y="218083"/>
                    <a:pt x="318565" y="218083"/>
                  </a:cubicBezTo>
                  <a:lnTo>
                    <a:pt x="0" y="232443"/>
                  </a:lnTo>
                  <a:cubicBezTo>
                    <a:pt x="31584" y="166445"/>
                    <a:pt x="180805" y="154950"/>
                    <a:pt x="195164" y="123401"/>
                  </a:cubicBezTo>
                  <a:cubicBezTo>
                    <a:pt x="209524" y="91817"/>
                    <a:pt x="212389" y="0"/>
                    <a:pt x="212389" y="0"/>
                  </a:cubicBezTo>
                  <a:lnTo>
                    <a:pt x="314757" y="43044"/>
                  </a:lnTo>
                  <a:close/>
                </a:path>
              </a:pathLst>
            </a:custGeom>
            <a:solidFill>
              <a:srgbClr val="FFCABF"/>
            </a:solidFill>
            <a:ln w="3494" cap="flat">
              <a:noFill/>
              <a:prstDash val="solid"/>
              <a:miter/>
            </a:ln>
          </p:spPr>
          <p:txBody>
            <a:bodyPr rtlCol="0" anchor="ctr">
              <a:noAutofit/>
            </a:bodyPr>
            <a:lstStyle/>
            <a:p>
              <a:endParaRPr lang="en-US"/>
            </a:p>
          </p:txBody>
        </p:sp>
        <p:sp>
          <p:nvSpPr>
            <p:cNvPr id="525" name="任意多边形: 形状 524">
              <a:extLst>
                <a:ext uri="{FF2B5EF4-FFF2-40B4-BE49-F238E27FC236}">
                  <a16:creationId xmlns:a16="http://schemas.microsoft.com/office/drawing/2014/main" id="{23E9947D-067F-47E9-A292-A280B847CF01}"/>
                </a:ext>
              </a:extLst>
            </p:cNvPr>
            <p:cNvSpPr/>
            <p:nvPr/>
          </p:nvSpPr>
          <p:spPr>
            <a:xfrm>
              <a:off x="11323018" y="4922410"/>
              <a:ext cx="319135" cy="165886"/>
            </a:xfrm>
            <a:custGeom>
              <a:avLst/>
              <a:gdLst>
                <a:gd name="connsiteX0" fmla="*/ 246838 w 319135"/>
                <a:gd name="connsiteY0" fmla="*/ 61631 h 165886"/>
                <a:gd name="connsiteX1" fmla="*/ 207392 w 319135"/>
                <a:gd name="connsiteY1" fmla="*/ 0 h 165886"/>
                <a:gd name="connsiteX2" fmla="*/ 195164 w 319135"/>
                <a:gd name="connsiteY2" fmla="*/ 56844 h 165886"/>
                <a:gd name="connsiteX3" fmla="*/ 0 w 319135"/>
                <a:gd name="connsiteY3" fmla="*/ 165886 h 165886"/>
                <a:gd name="connsiteX4" fmla="*/ 318565 w 319135"/>
                <a:gd name="connsiteY4" fmla="*/ 151527 h 165886"/>
                <a:gd name="connsiteX5" fmla="*/ 305184 w 319135"/>
                <a:gd name="connsiteY5" fmla="*/ 54888 h 165886"/>
                <a:gd name="connsiteX6" fmla="*/ 246838 w 319135"/>
                <a:gd name="connsiteY6" fmla="*/ 61631 h 16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35" h="165886">
                  <a:moveTo>
                    <a:pt x="246838" y="61631"/>
                  </a:moveTo>
                  <a:cubicBezTo>
                    <a:pt x="246838" y="50451"/>
                    <a:pt x="236845" y="10656"/>
                    <a:pt x="207392" y="0"/>
                  </a:cubicBezTo>
                  <a:cubicBezTo>
                    <a:pt x="204772" y="22116"/>
                    <a:pt x="200894" y="44267"/>
                    <a:pt x="195164" y="56844"/>
                  </a:cubicBezTo>
                  <a:cubicBezTo>
                    <a:pt x="180805" y="88429"/>
                    <a:pt x="31584" y="99888"/>
                    <a:pt x="0" y="165886"/>
                  </a:cubicBezTo>
                  <a:lnTo>
                    <a:pt x="318565" y="151527"/>
                  </a:lnTo>
                  <a:cubicBezTo>
                    <a:pt x="318565" y="151527"/>
                    <a:pt x="323352" y="96988"/>
                    <a:pt x="305184" y="54888"/>
                  </a:cubicBezTo>
                  <a:cubicBezTo>
                    <a:pt x="305184" y="54958"/>
                    <a:pt x="248759" y="81720"/>
                    <a:pt x="246838" y="61631"/>
                  </a:cubicBezTo>
                  <a:close/>
                </a:path>
              </a:pathLst>
            </a:custGeom>
            <a:solidFill>
              <a:srgbClr val="2B1710"/>
            </a:solidFill>
            <a:ln w="3494" cap="flat">
              <a:noFill/>
              <a:prstDash val="solid"/>
              <a:miter/>
            </a:ln>
          </p:spPr>
          <p:txBody>
            <a:bodyPr rtlCol="0" anchor="ctr">
              <a:noAutofit/>
            </a:bodyPr>
            <a:lstStyle/>
            <a:p>
              <a:endParaRPr lang="en-US"/>
            </a:p>
          </p:txBody>
        </p:sp>
        <p:sp>
          <p:nvSpPr>
            <p:cNvPr id="526" name="任意多边形: 形状 525">
              <a:extLst>
                <a:ext uri="{FF2B5EF4-FFF2-40B4-BE49-F238E27FC236}">
                  <a16:creationId xmlns:a16="http://schemas.microsoft.com/office/drawing/2014/main" id="{33E9BC1F-FC02-7AA0-DD3B-7E92EEADEB48}"/>
                </a:ext>
              </a:extLst>
            </p:cNvPr>
            <p:cNvSpPr/>
            <p:nvPr/>
          </p:nvSpPr>
          <p:spPr>
            <a:xfrm>
              <a:off x="11322902" y="5061358"/>
              <a:ext cx="319089" cy="27042"/>
            </a:xfrm>
            <a:custGeom>
              <a:avLst/>
              <a:gdLst>
                <a:gd name="connsiteX0" fmla="*/ 8001 w 319089"/>
                <a:gd name="connsiteY0" fmla="*/ 14360 h 27042"/>
                <a:gd name="connsiteX1" fmla="*/ 0 w 319089"/>
                <a:gd name="connsiteY1" fmla="*/ 27042 h 27042"/>
                <a:gd name="connsiteX2" fmla="*/ 318565 w 319089"/>
                <a:gd name="connsiteY2" fmla="*/ 12683 h 27042"/>
                <a:gd name="connsiteX3" fmla="*/ 319089 w 319089"/>
                <a:gd name="connsiteY3" fmla="*/ 0 h 27042"/>
                <a:gd name="connsiteX4" fmla="*/ 8001 w 319089"/>
                <a:gd name="connsiteY4" fmla="*/ 14360 h 2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9" h="27042">
                  <a:moveTo>
                    <a:pt x="8001" y="14360"/>
                  </a:moveTo>
                  <a:cubicBezTo>
                    <a:pt x="4856" y="18343"/>
                    <a:pt x="2131" y="22570"/>
                    <a:pt x="0" y="27042"/>
                  </a:cubicBezTo>
                  <a:lnTo>
                    <a:pt x="318565" y="12683"/>
                  </a:lnTo>
                  <a:cubicBezTo>
                    <a:pt x="318565" y="12683"/>
                    <a:pt x="318985" y="7861"/>
                    <a:pt x="319089" y="0"/>
                  </a:cubicBezTo>
                  <a:lnTo>
                    <a:pt x="8001" y="14360"/>
                  </a:lnTo>
                  <a:close/>
                </a:path>
              </a:pathLst>
            </a:custGeom>
            <a:solidFill>
              <a:srgbClr val="693E2F"/>
            </a:solidFill>
            <a:ln w="3494" cap="flat">
              <a:noFill/>
              <a:prstDash val="solid"/>
              <a:miter/>
            </a:ln>
          </p:spPr>
          <p:txBody>
            <a:bodyPr rtlCol="0" anchor="ctr">
              <a:noAutofit/>
            </a:bodyPr>
            <a:lstStyle/>
            <a:p>
              <a:endParaRPr lang="en-US"/>
            </a:p>
          </p:txBody>
        </p:sp>
        <p:sp>
          <p:nvSpPr>
            <p:cNvPr id="527" name="任意多边形: 形状 526">
              <a:extLst>
                <a:ext uri="{FF2B5EF4-FFF2-40B4-BE49-F238E27FC236}">
                  <a16:creationId xmlns:a16="http://schemas.microsoft.com/office/drawing/2014/main" id="{5719F6F2-2F8A-1719-8680-98DB352A6BA3}"/>
                </a:ext>
              </a:extLst>
            </p:cNvPr>
            <p:cNvSpPr/>
            <p:nvPr/>
          </p:nvSpPr>
          <p:spPr>
            <a:xfrm>
              <a:off x="11510455" y="4971266"/>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8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1" y="21927"/>
                    <a:pt x="29797" y="21194"/>
                  </a:cubicBezTo>
                  <a:cubicBezTo>
                    <a:pt x="29727" y="21054"/>
                    <a:pt x="24416" y="8301"/>
                    <a:pt x="14948" y="4633"/>
                  </a:cubicBezTo>
                  <a:cubicBezTo>
                    <a:pt x="11035" y="3131"/>
                    <a:pt x="6878" y="3375"/>
                    <a:pt x="2615" y="5437"/>
                  </a:cubicBezTo>
                  <a:cubicBezTo>
                    <a:pt x="1706" y="5856"/>
                    <a:pt x="624" y="5472"/>
                    <a:pt x="169" y="4563"/>
                  </a:cubicBezTo>
                  <a:cubicBezTo>
                    <a:pt x="-250" y="3655"/>
                    <a:pt x="134" y="2572"/>
                    <a:pt x="1043" y="2118"/>
                  </a:cubicBezTo>
                  <a:cubicBezTo>
                    <a:pt x="6284" y="-363"/>
                    <a:pt x="11419" y="-677"/>
                    <a:pt x="16276" y="1244"/>
                  </a:cubicBezTo>
                  <a:cubicBezTo>
                    <a:pt x="27211" y="5507"/>
                    <a:pt x="32941" y="19237"/>
                    <a:pt x="33151" y="19831"/>
                  </a:cubicBezTo>
                  <a:cubicBezTo>
                    <a:pt x="33535" y="20775"/>
                    <a:pt x="33081" y="21823"/>
                    <a:pt x="32138" y="22207"/>
                  </a:cubicBezTo>
                  <a:cubicBezTo>
                    <a:pt x="31963" y="22312"/>
                    <a:pt x="31754" y="22347"/>
                    <a:pt x="31509" y="22347"/>
                  </a:cubicBezTo>
                  <a:close/>
                </a:path>
              </a:pathLst>
            </a:custGeom>
            <a:solidFill>
              <a:srgbClr val="693E2F"/>
            </a:solidFill>
            <a:ln w="3494" cap="flat">
              <a:noFill/>
              <a:prstDash val="solid"/>
              <a:miter/>
            </a:ln>
          </p:spPr>
          <p:txBody>
            <a:bodyPr rtlCol="0" anchor="ctr">
              <a:noAutofit/>
            </a:bodyPr>
            <a:lstStyle/>
            <a:p>
              <a:endParaRPr lang="en-US"/>
            </a:p>
          </p:txBody>
        </p:sp>
        <p:sp>
          <p:nvSpPr>
            <p:cNvPr id="528" name="任意多边形: 形状 527">
              <a:extLst>
                <a:ext uri="{FF2B5EF4-FFF2-40B4-BE49-F238E27FC236}">
                  <a16:creationId xmlns:a16="http://schemas.microsoft.com/office/drawing/2014/main" id="{BEAFE984-8751-EAB4-95B7-9EE89F0C312E}"/>
                </a:ext>
              </a:extLst>
            </p:cNvPr>
            <p:cNvSpPr/>
            <p:nvPr/>
          </p:nvSpPr>
          <p:spPr>
            <a:xfrm>
              <a:off x="11481282" y="4993731"/>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7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1" y="21927"/>
                    <a:pt x="29797" y="21194"/>
                  </a:cubicBezTo>
                  <a:cubicBezTo>
                    <a:pt x="29727" y="21054"/>
                    <a:pt x="24416" y="8302"/>
                    <a:pt x="14948" y="4633"/>
                  </a:cubicBezTo>
                  <a:cubicBezTo>
                    <a:pt x="11035" y="3131"/>
                    <a:pt x="6877" y="3375"/>
                    <a:pt x="2615" y="5437"/>
                  </a:cubicBezTo>
                  <a:cubicBezTo>
                    <a:pt x="1706" y="5856"/>
                    <a:pt x="624" y="5472"/>
                    <a:pt x="169" y="4563"/>
                  </a:cubicBezTo>
                  <a:cubicBezTo>
                    <a:pt x="-250" y="3655"/>
                    <a:pt x="134" y="2572"/>
                    <a:pt x="1043" y="2117"/>
                  </a:cubicBezTo>
                  <a:cubicBezTo>
                    <a:pt x="6284" y="-363"/>
                    <a:pt x="11419" y="-677"/>
                    <a:pt x="16276" y="1244"/>
                  </a:cubicBezTo>
                  <a:cubicBezTo>
                    <a:pt x="27211" y="5472"/>
                    <a:pt x="32941" y="19237"/>
                    <a:pt x="33151" y="19831"/>
                  </a:cubicBezTo>
                  <a:cubicBezTo>
                    <a:pt x="33535" y="20774"/>
                    <a:pt x="33081" y="21823"/>
                    <a:pt x="32138" y="22207"/>
                  </a:cubicBezTo>
                  <a:cubicBezTo>
                    <a:pt x="31963" y="22312"/>
                    <a:pt x="31718" y="22347"/>
                    <a:pt x="31509" y="22347"/>
                  </a:cubicBezTo>
                  <a:close/>
                </a:path>
              </a:pathLst>
            </a:custGeom>
            <a:solidFill>
              <a:srgbClr val="693E2F"/>
            </a:solidFill>
            <a:ln w="3494" cap="flat">
              <a:noFill/>
              <a:prstDash val="solid"/>
              <a:miter/>
            </a:ln>
          </p:spPr>
          <p:txBody>
            <a:bodyPr rtlCol="0" anchor="ctr">
              <a:noAutofit/>
            </a:bodyPr>
            <a:lstStyle/>
            <a:p>
              <a:endParaRPr lang="en-US"/>
            </a:p>
          </p:txBody>
        </p:sp>
        <p:sp>
          <p:nvSpPr>
            <p:cNvPr id="529" name="任意多边形: 形状 528">
              <a:extLst>
                <a:ext uri="{FF2B5EF4-FFF2-40B4-BE49-F238E27FC236}">
                  <a16:creationId xmlns:a16="http://schemas.microsoft.com/office/drawing/2014/main" id="{55975FCA-D3BC-EC06-0C07-702E0E36B130}"/>
                </a:ext>
              </a:extLst>
            </p:cNvPr>
            <p:cNvSpPr/>
            <p:nvPr/>
          </p:nvSpPr>
          <p:spPr>
            <a:xfrm>
              <a:off x="11432473" y="5010012"/>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8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2" y="21928"/>
                    <a:pt x="29797" y="21194"/>
                  </a:cubicBezTo>
                  <a:cubicBezTo>
                    <a:pt x="29727" y="21054"/>
                    <a:pt x="24417" y="8302"/>
                    <a:pt x="14948" y="4633"/>
                  </a:cubicBezTo>
                  <a:cubicBezTo>
                    <a:pt x="11035" y="3131"/>
                    <a:pt x="6878" y="3375"/>
                    <a:pt x="2615" y="5437"/>
                  </a:cubicBezTo>
                  <a:cubicBezTo>
                    <a:pt x="1707" y="5856"/>
                    <a:pt x="624" y="5472"/>
                    <a:pt x="169" y="4563"/>
                  </a:cubicBezTo>
                  <a:cubicBezTo>
                    <a:pt x="-250" y="3655"/>
                    <a:pt x="135" y="2572"/>
                    <a:pt x="1043" y="2118"/>
                  </a:cubicBezTo>
                  <a:cubicBezTo>
                    <a:pt x="6283" y="-363"/>
                    <a:pt x="11420" y="-678"/>
                    <a:pt x="16276" y="1244"/>
                  </a:cubicBezTo>
                  <a:cubicBezTo>
                    <a:pt x="27212" y="5472"/>
                    <a:pt x="32941" y="19237"/>
                    <a:pt x="33151" y="19831"/>
                  </a:cubicBezTo>
                  <a:cubicBezTo>
                    <a:pt x="33535" y="20774"/>
                    <a:pt x="33081" y="21823"/>
                    <a:pt x="32138" y="22207"/>
                  </a:cubicBezTo>
                  <a:cubicBezTo>
                    <a:pt x="31998" y="22312"/>
                    <a:pt x="31753" y="22347"/>
                    <a:pt x="31509" y="22347"/>
                  </a:cubicBezTo>
                  <a:close/>
                </a:path>
              </a:pathLst>
            </a:custGeom>
            <a:solidFill>
              <a:srgbClr val="693E2F"/>
            </a:solidFill>
            <a:ln w="3494" cap="flat">
              <a:noFill/>
              <a:prstDash val="solid"/>
              <a:miter/>
            </a:ln>
          </p:spPr>
          <p:txBody>
            <a:bodyPr rtlCol="0" anchor="ctr">
              <a:noAutofit/>
            </a:bodyPr>
            <a:lstStyle/>
            <a:p>
              <a:endParaRPr lang="en-US"/>
            </a:p>
          </p:txBody>
        </p:sp>
      </p:grpSp>
      <p:sp>
        <p:nvSpPr>
          <p:cNvPr id="530" name="任意多边形: 形状 529">
            <a:extLst>
              <a:ext uri="{FF2B5EF4-FFF2-40B4-BE49-F238E27FC236}">
                <a16:creationId xmlns:a16="http://schemas.microsoft.com/office/drawing/2014/main" id="{87EE0707-D2DA-5C3E-43E6-DC2184A47DBB}"/>
              </a:ext>
            </a:extLst>
          </p:cNvPr>
          <p:cNvSpPr/>
          <p:nvPr/>
        </p:nvSpPr>
        <p:spPr>
          <a:xfrm>
            <a:off x="11405908" y="4030688"/>
            <a:ext cx="886597" cy="890304"/>
          </a:xfrm>
          <a:custGeom>
            <a:avLst/>
            <a:gdLst>
              <a:gd name="connsiteX0" fmla="*/ 498879 w 927640"/>
              <a:gd name="connsiteY0" fmla="*/ 63727 h 931519"/>
              <a:gd name="connsiteX1" fmla="*/ 479978 w 927640"/>
              <a:gd name="connsiteY1" fmla="*/ 129830 h 931519"/>
              <a:gd name="connsiteX2" fmla="*/ 1221 w 927640"/>
              <a:gd name="connsiteY2" fmla="*/ 306337 h 931519"/>
              <a:gd name="connsiteX3" fmla="*/ 130492 w 927640"/>
              <a:gd name="connsiteY3" fmla="*/ 701277 h 931519"/>
              <a:gd name="connsiteX4" fmla="*/ 139332 w 927640"/>
              <a:gd name="connsiteY4" fmla="*/ 931519 h 931519"/>
              <a:gd name="connsiteX5" fmla="*/ 311122 w 927640"/>
              <a:gd name="connsiteY5" fmla="*/ 931519 h 931519"/>
              <a:gd name="connsiteX6" fmla="*/ 413840 w 927640"/>
              <a:gd name="connsiteY6" fmla="*/ 458667 h 931519"/>
              <a:gd name="connsiteX7" fmla="*/ 898012 w 927640"/>
              <a:gd name="connsiteY7" fmla="*/ 371392 h 931519"/>
              <a:gd name="connsiteX8" fmla="*/ 927221 w 927640"/>
              <a:gd name="connsiteY8" fmla="*/ 125428 h 931519"/>
              <a:gd name="connsiteX9" fmla="*/ 663543 w 927640"/>
              <a:gd name="connsiteY9" fmla="*/ 0 h 931519"/>
              <a:gd name="connsiteX10" fmla="*/ 498879 w 927640"/>
              <a:gd name="connsiteY10" fmla="*/ 63727 h 93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7640" h="931519">
                <a:moveTo>
                  <a:pt x="498879" y="63727"/>
                </a:moveTo>
                <a:lnTo>
                  <a:pt x="479978" y="129830"/>
                </a:lnTo>
                <a:cubicBezTo>
                  <a:pt x="289880" y="157571"/>
                  <a:pt x="17153" y="200090"/>
                  <a:pt x="1221" y="306337"/>
                </a:cubicBezTo>
                <a:cubicBezTo>
                  <a:pt x="-14711" y="412584"/>
                  <a:pt x="130492" y="701277"/>
                  <a:pt x="130492" y="701277"/>
                </a:cubicBezTo>
                <a:lnTo>
                  <a:pt x="139332" y="931519"/>
                </a:lnTo>
                <a:lnTo>
                  <a:pt x="311122" y="931519"/>
                </a:lnTo>
                <a:lnTo>
                  <a:pt x="413840" y="458667"/>
                </a:lnTo>
                <a:cubicBezTo>
                  <a:pt x="413840" y="458667"/>
                  <a:pt x="862585" y="477639"/>
                  <a:pt x="898012" y="371392"/>
                </a:cubicBezTo>
                <a:cubicBezTo>
                  <a:pt x="933440" y="265145"/>
                  <a:pt x="927221" y="125428"/>
                  <a:pt x="927221" y="125428"/>
                </a:cubicBezTo>
                <a:lnTo>
                  <a:pt x="663543" y="0"/>
                </a:lnTo>
                <a:lnTo>
                  <a:pt x="498879" y="63727"/>
                </a:lnTo>
                <a:close/>
              </a:path>
            </a:pathLst>
          </a:custGeom>
          <a:solidFill>
            <a:schemeClr val="accent1">
              <a:lumMod val="50000"/>
            </a:schemeClr>
          </a:solidFill>
          <a:ln w="3494" cap="flat">
            <a:noFill/>
            <a:prstDash val="solid"/>
            <a:miter/>
          </a:ln>
        </p:spPr>
        <p:txBody>
          <a:bodyPr rtlCol="0" anchor="ctr">
            <a:noAutofit/>
          </a:bodyPr>
          <a:lstStyle/>
          <a:p>
            <a:endParaRPr lang="en-US"/>
          </a:p>
        </p:txBody>
      </p:sp>
      <p:sp>
        <p:nvSpPr>
          <p:cNvPr id="531" name="任意多边形: 形状 530">
            <a:extLst>
              <a:ext uri="{FF2B5EF4-FFF2-40B4-BE49-F238E27FC236}">
                <a16:creationId xmlns:a16="http://schemas.microsoft.com/office/drawing/2014/main" id="{D781073C-D8D1-3205-9AC9-F12ED76B62B1}"/>
              </a:ext>
            </a:extLst>
          </p:cNvPr>
          <p:cNvSpPr/>
          <p:nvPr/>
        </p:nvSpPr>
        <p:spPr>
          <a:xfrm>
            <a:off x="11532997" y="4209028"/>
            <a:ext cx="425226" cy="480522"/>
          </a:xfrm>
          <a:custGeom>
            <a:avLst/>
            <a:gdLst>
              <a:gd name="connsiteX0" fmla="*/ 2272 w 444911"/>
              <a:gd name="connsiteY0" fmla="*/ 502767 h 502767"/>
              <a:gd name="connsiteX1" fmla="*/ 2202 w 444911"/>
              <a:gd name="connsiteY1" fmla="*/ 502767 h 502767"/>
              <a:gd name="connsiteX2" fmla="*/ 1 w 444911"/>
              <a:gd name="connsiteY2" fmla="*/ 500462 h 502767"/>
              <a:gd name="connsiteX3" fmla="*/ 44023 w 444911"/>
              <a:gd name="connsiteY3" fmla="*/ 93188 h 502767"/>
              <a:gd name="connsiteX4" fmla="*/ 442457 w 444911"/>
              <a:gd name="connsiteY4" fmla="*/ 8 h 502767"/>
              <a:gd name="connsiteX5" fmla="*/ 444903 w 444911"/>
              <a:gd name="connsiteY5" fmla="*/ 2070 h 502767"/>
              <a:gd name="connsiteX6" fmla="*/ 442841 w 444911"/>
              <a:gd name="connsiteY6" fmla="*/ 4515 h 502767"/>
              <a:gd name="connsiteX7" fmla="*/ 47866 w 444911"/>
              <a:gd name="connsiteY7" fmla="*/ 95529 h 502767"/>
              <a:gd name="connsiteX8" fmla="*/ 4508 w 444911"/>
              <a:gd name="connsiteY8" fmla="*/ 500566 h 502767"/>
              <a:gd name="connsiteX9" fmla="*/ 2272 w 444911"/>
              <a:gd name="connsiteY9" fmla="*/ 502767 h 5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911" h="502767">
                <a:moveTo>
                  <a:pt x="2272" y="502767"/>
                </a:moveTo>
                <a:cubicBezTo>
                  <a:pt x="2237" y="502767"/>
                  <a:pt x="2237" y="502767"/>
                  <a:pt x="2202" y="502767"/>
                </a:cubicBezTo>
                <a:cubicBezTo>
                  <a:pt x="944" y="502732"/>
                  <a:pt x="-34" y="501684"/>
                  <a:pt x="1" y="500462"/>
                </a:cubicBezTo>
                <a:cubicBezTo>
                  <a:pt x="350" y="486277"/>
                  <a:pt x="8700" y="152059"/>
                  <a:pt x="44023" y="93188"/>
                </a:cubicBezTo>
                <a:cubicBezTo>
                  <a:pt x="79625" y="33863"/>
                  <a:pt x="427678" y="1371"/>
                  <a:pt x="442457" y="8"/>
                </a:cubicBezTo>
                <a:cubicBezTo>
                  <a:pt x="443715" y="-96"/>
                  <a:pt x="444798" y="812"/>
                  <a:pt x="444903" y="2070"/>
                </a:cubicBezTo>
                <a:cubicBezTo>
                  <a:pt x="445007" y="3327"/>
                  <a:pt x="444099" y="4410"/>
                  <a:pt x="442841" y="4515"/>
                </a:cubicBezTo>
                <a:cubicBezTo>
                  <a:pt x="439243" y="4830"/>
                  <a:pt x="82280" y="38126"/>
                  <a:pt x="47866" y="95529"/>
                </a:cubicBezTo>
                <a:cubicBezTo>
                  <a:pt x="13173" y="153387"/>
                  <a:pt x="4578" y="497107"/>
                  <a:pt x="4508" y="500566"/>
                </a:cubicBezTo>
                <a:cubicBezTo>
                  <a:pt x="4508" y="501789"/>
                  <a:pt x="3495" y="502767"/>
                  <a:pt x="2272" y="502767"/>
                </a:cubicBezTo>
                <a:close/>
              </a:path>
            </a:pathLst>
          </a:custGeom>
          <a:solidFill>
            <a:srgbClr val="E0C9C0"/>
          </a:solidFill>
          <a:ln w="3494" cap="flat">
            <a:noFill/>
            <a:prstDash val="solid"/>
            <a:miter/>
          </a:ln>
        </p:spPr>
        <p:txBody>
          <a:bodyPr rtlCol="0" anchor="ctr">
            <a:noAutofit/>
          </a:bodyPr>
          <a:lstStyle/>
          <a:p>
            <a:endParaRPr lang="en-US"/>
          </a:p>
        </p:txBody>
      </p:sp>
      <p:sp>
        <p:nvSpPr>
          <p:cNvPr id="532" name="任意多边形: 形状 531">
            <a:extLst>
              <a:ext uri="{FF2B5EF4-FFF2-40B4-BE49-F238E27FC236}">
                <a16:creationId xmlns:a16="http://schemas.microsoft.com/office/drawing/2014/main" id="{EC83BD34-3B3F-CDF6-2290-23F92849ECEA}"/>
              </a:ext>
            </a:extLst>
          </p:cNvPr>
          <p:cNvSpPr/>
          <p:nvPr/>
        </p:nvSpPr>
        <p:spPr>
          <a:xfrm>
            <a:off x="11774467" y="4422847"/>
            <a:ext cx="27194" cy="44979"/>
          </a:xfrm>
          <a:custGeom>
            <a:avLst/>
            <a:gdLst>
              <a:gd name="connsiteX0" fmla="*/ 25109 w 28453"/>
              <a:gd name="connsiteY0" fmla="*/ 47062 h 47061"/>
              <a:gd name="connsiteX1" fmla="*/ 1072 w 28453"/>
              <a:gd name="connsiteY1" fmla="*/ 35497 h 47061"/>
              <a:gd name="connsiteX2" fmla="*/ 338 w 28453"/>
              <a:gd name="connsiteY2" fmla="*/ 32387 h 47061"/>
              <a:gd name="connsiteX3" fmla="*/ 3448 w 28453"/>
              <a:gd name="connsiteY3" fmla="*/ 31654 h 47061"/>
              <a:gd name="connsiteX4" fmla="*/ 23956 w 28453"/>
              <a:gd name="connsiteY4" fmla="*/ 42380 h 47061"/>
              <a:gd name="connsiteX5" fmla="*/ 20463 w 28453"/>
              <a:gd name="connsiteY5" fmla="*/ 25819 h 47061"/>
              <a:gd name="connsiteX6" fmla="*/ 15921 w 28453"/>
              <a:gd name="connsiteY6" fmla="*/ 2271 h 47061"/>
              <a:gd name="connsiteX7" fmla="*/ 18192 w 28453"/>
              <a:gd name="connsiteY7" fmla="*/ 0 h 47061"/>
              <a:gd name="connsiteX8" fmla="*/ 20463 w 28453"/>
              <a:gd name="connsiteY8" fmla="*/ 2271 h 47061"/>
              <a:gd name="connsiteX9" fmla="*/ 24865 w 28453"/>
              <a:gd name="connsiteY9" fmla="*/ 24701 h 47061"/>
              <a:gd name="connsiteX10" fmla="*/ 27730 w 28453"/>
              <a:gd name="connsiteY10" fmla="*/ 45664 h 47061"/>
              <a:gd name="connsiteX11" fmla="*/ 25633 w 28453"/>
              <a:gd name="connsiteY11" fmla="*/ 47027 h 47061"/>
              <a:gd name="connsiteX12" fmla="*/ 25109 w 28453"/>
              <a:gd name="connsiteY12" fmla="*/ 47062 h 4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 h="47061">
                <a:moveTo>
                  <a:pt x="25109" y="47062"/>
                </a:moveTo>
                <a:cubicBezTo>
                  <a:pt x="20148" y="47062"/>
                  <a:pt x="6767" y="39026"/>
                  <a:pt x="1072" y="35497"/>
                </a:cubicBezTo>
                <a:cubicBezTo>
                  <a:pt x="24" y="34833"/>
                  <a:pt x="-326" y="33436"/>
                  <a:pt x="338" y="32387"/>
                </a:cubicBezTo>
                <a:cubicBezTo>
                  <a:pt x="1002" y="31339"/>
                  <a:pt x="2399" y="30990"/>
                  <a:pt x="3448" y="31654"/>
                </a:cubicBezTo>
                <a:cubicBezTo>
                  <a:pt x="11134" y="36440"/>
                  <a:pt x="20463" y="41472"/>
                  <a:pt x="23956" y="42380"/>
                </a:cubicBezTo>
                <a:cubicBezTo>
                  <a:pt x="23921" y="39410"/>
                  <a:pt x="21965" y="31654"/>
                  <a:pt x="20463" y="25819"/>
                </a:cubicBezTo>
                <a:cubicBezTo>
                  <a:pt x="18227" y="17015"/>
                  <a:pt x="15921" y="7931"/>
                  <a:pt x="15921" y="2271"/>
                </a:cubicBezTo>
                <a:cubicBezTo>
                  <a:pt x="15921" y="1013"/>
                  <a:pt x="16934" y="0"/>
                  <a:pt x="18192" y="0"/>
                </a:cubicBezTo>
                <a:cubicBezTo>
                  <a:pt x="19449" y="0"/>
                  <a:pt x="20463" y="1013"/>
                  <a:pt x="20463" y="2271"/>
                </a:cubicBezTo>
                <a:cubicBezTo>
                  <a:pt x="20463" y="7372"/>
                  <a:pt x="22804" y="16596"/>
                  <a:pt x="24865" y="24701"/>
                </a:cubicBezTo>
                <a:cubicBezTo>
                  <a:pt x="28219" y="37978"/>
                  <a:pt x="29337" y="43218"/>
                  <a:pt x="27730" y="45664"/>
                </a:cubicBezTo>
                <a:cubicBezTo>
                  <a:pt x="27240" y="46398"/>
                  <a:pt x="26472" y="46887"/>
                  <a:pt x="25633" y="47027"/>
                </a:cubicBezTo>
                <a:cubicBezTo>
                  <a:pt x="25459" y="47062"/>
                  <a:pt x="25284" y="47062"/>
                  <a:pt x="25109" y="47062"/>
                </a:cubicBezTo>
                <a:close/>
              </a:path>
            </a:pathLst>
          </a:custGeom>
          <a:solidFill>
            <a:srgbClr val="E0C9C0"/>
          </a:solidFill>
          <a:ln w="3494" cap="flat">
            <a:noFill/>
            <a:prstDash val="solid"/>
            <a:miter/>
          </a:ln>
        </p:spPr>
        <p:txBody>
          <a:bodyPr rtlCol="0" anchor="ctr">
            <a:noAutofit/>
          </a:bodyPr>
          <a:lstStyle/>
          <a:p>
            <a:endParaRPr lang="en-US"/>
          </a:p>
        </p:txBody>
      </p:sp>
      <p:sp>
        <p:nvSpPr>
          <p:cNvPr id="533" name="任意多边形: 形状 532">
            <a:extLst>
              <a:ext uri="{FF2B5EF4-FFF2-40B4-BE49-F238E27FC236}">
                <a16:creationId xmlns:a16="http://schemas.microsoft.com/office/drawing/2014/main" id="{A95FF764-23B4-30E6-78F0-D9ACCEA6EC9C}"/>
              </a:ext>
            </a:extLst>
          </p:cNvPr>
          <p:cNvSpPr/>
          <p:nvPr/>
        </p:nvSpPr>
        <p:spPr>
          <a:xfrm>
            <a:off x="12127691" y="4189306"/>
            <a:ext cx="33956" cy="94862"/>
          </a:xfrm>
          <a:custGeom>
            <a:avLst/>
            <a:gdLst>
              <a:gd name="connsiteX0" fmla="*/ 33250 w 35528"/>
              <a:gd name="connsiteY0" fmla="*/ 99254 h 99253"/>
              <a:gd name="connsiteX1" fmla="*/ 32551 w 35528"/>
              <a:gd name="connsiteY1" fmla="*/ 99149 h 99253"/>
              <a:gd name="connsiteX2" fmla="*/ 6627 w 35528"/>
              <a:gd name="connsiteY2" fmla="*/ 69521 h 99253"/>
              <a:gd name="connsiteX3" fmla="*/ 8164 w 35528"/>
              <a:gd name="connsiteY3" fmla="*/ 1322 h 99253"/>
              <a:gd name="connsiteX4" fmla="*/ 11169 w 35528"/>
              <a:gd name="connsiteY4" fmla="*/ 204 h 99253"/>
              <a:gd name="connsiteX5" fmla="*/ 12287 w 35528"/>
              <a:gd name="connsiteY5" fmla="*/ 3209 h 99253"/>
              <a:gd name="connsiteX6" fmla="*/ 10784 w 35528"/>
              <a:gd name="connsiteY6" fmla="*/ 67705 h 99253"/>
              <a:gd name="connsiteX7" fmla="*/ 33984 w 35528"/>
              <a:gd name="connsiteY7" fmla="*/ 94851 h 99253"/>
              <a:gd name="connsiteX8" fmla="*/ 35416 w 35528"/>
              <a:gd name="connsiteY8" fmla="*/ 97716 h 99253"/>
              <a:gd name="connsiteX9" fmla="*/ 33250 w 35528"/>
              <a:gd name="connsiteY9" fmla="*/ 99254 h 9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28" h="99253">
                <a:moveTo>
                  <a:pt x="33250" y="99254"/>
                </a:moveTo>
                <a:cubicBezTo>
                  <a:pt x="33005" y="99254"/>
                  <a:pt x="32760" y="99219"/>
                  <a:pt x="32551" y="99149"/>
                </a:cubicBezTo>
                <a:cubicBezTo>
                  <a:pt x="23537" y="96144"/>
                  <a:pt x="12881" y="83951"/>
                  <a:pt x="6627" y="69521"/>
                </a:cubicBezTo>
                <a:cubicBezTo>
                  <a:pt x="1211" y="56979"/>
                  <a:pt x="-5776" y="31474"/>
                  <a:pt x="8164" y="1322"/>
                </a:cubicBezTo>
                <a:cubicBezTo>
                  <a:pt x="8688" y="204"/>
                  <a:pt x="10051" y="-320"/>
                  <a:pt x="11169" y="204"/>
                </a:cubicBezTo>
                <a:cubicBezTo>
                  <a:pt x="12287" y="728"/>
                  <a:pt x="12811" y="2091"/>
                  <a:pt x="12287" y="3209"/>
                </a:cubicBezTo>
                <a:cubicBezTo>
                  <a:pt x="-920" y="31753"/>
                  <a:pt x="5683" y="55896"/>
                  <a:pt x="10784" y="67705"/>
                </a:cubicBezTo>
                <a:cubicBezTo>
                  <a:pt x="17213" y="82588"/>
                  <a:pt x="27310" y="92616"/>
                  <a:pt x="33984" y="94851"/>
                </a:cubicBezTo>
                <a:cubicBezTo>
                  <a:pt x="35171" y="95236"/>
                  <a:pt x="35800" y="96529"/>
                  <a:pt x="35416" y="97716"/>
                </a:cubicBezTo>
                <a:cubicBezTo>
                  <a:pt x="35102" y="98660"/>
                  <a:pt x="34228" y="99254"/>
                  <a:pt x="33250" y="99254"/>
                </a:cubicBezTo>
                <a:close/>
              </a:path>
            </a:pathLst>
          </a:custGeom>
          <a:solidFill>
            <a:srgbClr val="E0C9C0"/>
          </a:solidFill>
          <a:ln w="3494" cap="flat">
            <a:noFill/>
            <a:prstDash val="solid"/>
            <a:miter/>
          </a:ln>
        </p:spPr>
        <p:txBody>
          <a:bodyPr rtlCol="0" anchor="ctr">
            <a:noAutofit/>
          </a:bodyPr>
          <a:lstStyle/>
          <a:p>
            <a:endParaRPr lang="en-US"/>
          </a:p>
        </p:txBody>
      </p:sp>
      <p:sp>
        <p:nvSpPr>
          <p:cNvPr id="534" name="任意多边形: 形状 533">
            <a:extLst>
              <a:ext uri="{FF2B5EF4-FFF2-40B4-BE49-F238E27FC236}">
                <a16:creationId xmlns:a16="http://schemas.microsoft.com/office/drawing/2014/main" id="{C8562EEB-F1D8-7000-6D73-A5DDB25949B4}"/>
              </a:ext>
            </a:extLst>
          </p:cNvPr>
          <p:cNvSpPr/>
          <p:nvPr/>
        </p:nvSpPr>
        <p:spPr>
          <a:xfrm>
            <a:off x="11653763" y="4211273"/>
            <a:ext cx="547680" cy="705110"/>
          </a:xfrm>
          <a:custGeom>
            <a:avLst/>
            <a:gdLst>
              <a:gd name="connsiteX0" fmla="*/ 2250 w 573033"/>
              <a:gd name="connsiteY0" fmla="*/ 737753 h 737752"/>
              <a:gd name="connsiteX1" fmla="*/ 2040 w 573033"/>
              <a:gd name="connsiteY1" fmla="*/ 737753 h 737752"/>
              <a:gd name="connsiteX2" fmla="*/ 14 w 573033"/>
              <a:gd name="connsiteY2" fmla="*/ 735272 h 737752"/>
              <a:gd name="connsiteX3" fmla="*/ 72161 w 573033"/>
              <a:gd name="connsiteY3" fmla="*/ 241073 h 737752"/>
              <a:gd name="connsiteX4" fmla="*/ 83831 w 573033"/>
              <a:gd name="connsiteY4" fmla="*/ 231395 h 737752"/>
              <a:gd name="connsiteX5" fmla="*/ 76494 w 573033"/>
              <a:gd name="connsiteY5" fmla="*/ 215673 h 737752"/>
              <a:gd name="connsiteX6" fmla="*/ 69436 w 573033"/>
              <a:gd name="connsiteY6" fmla="*/ 205331 h 737752"/>
              <a:gd name="connsiteX7" fmla="*/ 69261 w 573033"/>
              <a:gd name="connsiteY7" fmla="*/ 201558 h 737752"/>
              <a:gd name="connsiteX8" fmla="*/ 318370 w 573033"/>
              <a:gd name="connsiteY8" fmla="*/ 157711 h 737752"/>
              <a:gd name="connsiteX9" fmla="*/ 456969 w 573033"/>
              <a:gd name="connsiteY9" fmla="*/ 138180 h 737752"/>
              <a:gd name="connsiteX10" fmla="*/ 568492 w 573033"/>
              <a:gd name="connsiteY10" fmla="*/ 2271 h 737752"/>
              <a:gd name="connsiteX11" fmla="*/ 570763 w 573033"/>
              <a:gd name="connsiteY11" fmla="*/ 0 h 737752"/>
              <a:gd name="connsiteX12" fmla="*/ 573034 w 573033"/>
              <a:gd name="connsiteY12" fmla="*/ 2271 h 737752"/>
              <a:gd name="connsiteX13" fmla="*/ 457878 w 573033"/>
              <a:gd name="connsiteY13" fmla="*/ 142617 h 737752"/>
              <a:gd name="connsiteX14" fmla="*/ 318929 w 573033"/>
              <a:gd name="connsiteY14" fmla="*/ 162218 h 737752"/>
              <a:gd name="connsiteX15" fmla="*/ 73454 w 573033"/>
              <a:gd name="connsiteY15" fmla="*/ 203305 h 737752"/>
              <a:gd name="connsiteX16" fmla="*/ 80127 w 573033"/>
              <a:gd name="connsiteY16" fmla="*/ 213018 h 737752"/>
              <a:gd name="connsiteX17" fmla="*/ 88198 w 573033"/>
              <a:gd name="connsiteY17" fmla="*/ 232548 h 737752"/>
              <a:gd name="connsiteX18" fmla="*/ 74083 w 573033"/>
              <a:gd name="connsiteY18" fmla="*/ 245196 h 737752"/>
              <a:gd name="connsiteX19" fmla="*/ 4556 w 573033"/>
              <a:gd name="connsiteY19" fmla="*/ 735692 h 737752"/>
              <a:gd name="connsiteX20" fmla="*/ 2250 w 573033"/>
              <a:gd name="connsiteY20" fmla="*/ 737753 h 73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3033" h="737752">
                <a:moveTo>
                  <a:pt x="2250" y="737753"/>
                </a:moveTo>
                <a:cubicBezTo>
                  <a:pt x="2180" y="737753"/>
                  <a:pt x="2110" y="737753"/>
                  <a:pt x="2040" y="737753"/>
                </a:cubicBezTo>
                <a:cubicBezTo>
                  <a:pt x="783" y="737648"/>
                  <a:pt x="-126" y="736530"/>
                  <a:pt x="14" y="735272"/>
                </a:cubicBezTo>
                <a:cubicBezTo>
                  <a:pt x="4731" y="685940"/>
                  <a:pt x="46901" y="252812"/>
                  <a:pt x="72161" y="241073"/>
                </a:cubicBezTo>
                <a:cubicBezTo>
                  <a:pt x="79149" y="237824"/>
                  <a:pt x="82957" y="234644"/>
                  <a:pt x="83831" y="231395"/>
                </a:cubicBezTo>
                <a:cubicBezTo>
                  <a:pt x="84914" y="227168"/>
                  <a:pt x="81210" y="222101"/>
                  <a:pt x="76494" y="215673"/>
                </a:cubicBezTo>
                <a:cubicBezTo>
                  <a:pt x="74258" y="212598"/>
                  <a:pt x="71707" y="209140"/>
                  <a:pt x="69436" y="205331"/>
                </a:cubicBezTo>
                <a:cubicBezTo>
                  <a:pt x="68738" y="204143"/>
                  <a:pt x="68668" y="202816"/>
                  <a:pt x="69261" y="201558"/>
                </a:cubicBezTo>
                <a:cubicBezTo>
                  <a:pt x="74991" y="189714"/>
                  <a:pt x="171630" y="176507"/>
                  <a:pt x="318370" y="157711"/>
                </a:cubicBezTo>
                <a:cubicBezTo>
                  <a:pt x="379896" y="149815"/>
                  <a:pt x="433037" y="143037"/>
                  <a:pt x="456969" y="138180"/>
                </a:cubicBezTo>
                <a:cubicBezTo>
                  <a:pt x="523666" y="124659"/>
                  <a:pt x="568492" y="70051"/>
                  <a:pt x="568492" y="2271"/>
                </a:cubicBezTo>
                <a:cubicBezTo>
                  <a:pt x="568492" y="1013"/>
                  <a:pt x="569505" y="0"/>
                  <a:pt x="570763" y="0"/>
                </a:cubicBezTo>
                <a:cubicBezTo>
                  <a:pt x="572021" y="0"/>
                  <a:pt x="573034" y="1013"/>
                  <a:pt x="573034" y="2271"/>
                </a:cubicBezTo>
                <a:cubicBezTo>
                  <a:pt x="573034" y="71169"/>
                  <a:pt x="525693" y="128887"/>
                  <a:pt x="457878" y="142617"/>
                </a:cubicBezTo>
                <a:cubicBezTo>
                  <a:pt x="433771" y="147509"/>
                  <a:pt x="380560" y="154322"/>
                  <a:pt x="318929" y="162218"/>
                </a:cubicBezTo>
                <a:cubicBezTo>
                  <a:pt x="223897" y="174376"/>
                  <a:pt x="80651" y="192719"/>
                  <a:pt x="73454" y="203305"/>
                </a:cubicBezTo>
                <a:cubicBezTo>
                  <a:pt x="75585" y="206799"/>
                  <a:pt x="77891" y="209978"/>
                  <a:pt x="80127" y="213018"/>
                </a:cubicBezTo>
                <a:cubicBezTo>
                  <a:pt x="85333" y="220110"/>
                  <a:pt x="89805" y="226259"/>
                  <a:pt x="88198" y="232548"/>
                </a:cubicBezTo>
                <a:cubicBezTo>
                  <a:pt x="86975" y="237265"/>
                  <a:pt x="82503" y="241282"/>
                  <a:pt x="74083" y="245196"/>
                </a:cubicBezTo>
                <a:cubicBezTo>
                  <a:pt x="56754" y="253231"/>
                  <a:pt x="23003" y="542938"/>
                  <a:pt x="4556" y="735692"/>
                </a:cubicBezTo>
                <a:cubicBezTo>
                  <a:pt x="4381" y="736879"/>
                  <a:pt x="3403" y="737753"/>
                  <a:pt x="2250" y="737753"/>
                </a:cubicBezTo>
                <a:close/>
              </a:path>
            </a:pathLst>
          </a:custGeom>
          <a:solidFill>
            <a:srgbClr val="E0C9C0"/>
          </a:solidFill>
          <a:ln w="3494" cap="flat">
            <a:noFill/>
            <a:prstDash val="solid"/>
            <a:miter/>
          </a:ln>
        </p:spPr>
        <p:txBody>
          <a:bodyPr rtlCol="0" anchor="ctr">
            <a:noAutofit/>
          </a:bodyPr>
          <a:lstStyle/>
          <a:p>
            <a:endParaRPr lang="en-US"/>
          </a:p>
        </p:txBody>
      </p:sp>
      <p:grpSp>
        <p:nvGrpSpPr>
          <p:cNvPr id="535" name="图形 11">
            <a:extLst>
              <a:ext uri="{FF2B5EF4-FFF2-40B4-BE49-F238E27FC236}">
                <a16:creationId xmlns:a16="http://schemas.microsoft.com/office/drawing/2014/main" id="{A2041F71-6B6D-2A49-D39A-0E58449CF90D}"/>
              </a:ext>
            </a:extLst>
          </p:cNvPr>
          <p:cNvGrpSpPr/>
          <p:nvPr/>
        </p:nvGrpSpPr>
        <p:grpSpPr>
          <a:xfrm>
            <a:off x="11444963" y="3629514"/>
            <a:ext cx="549792" cy="288735"/>
            <a:chOff x="11385184" y="3569606"/>
            <a:chExt cx="575243" cy="302101"/>
          </a:xfrm>
        </p:grpSpPr>
        <p:sp>
          <p:nvSpPr>
            <p:cNvPr id="536" name="任意多边形: 形状 535">
              <a:extLst>
                <a:ext uri="{FF2B5EF4-FFF2-40B4-BE49-F238E27FC236}">
                  <a16:creationId xmlns:a16="http://schemas.microsoft.com/office/drawing/2014/main" id="{F659ECB3-DD7F-CAA9-60B0-62F6D7C3489A}"/>
                </a:ext>
              </a:extLst>
            </p:cNvPr>
            <p:cNvSpPr/>
            <p:nvPr/>
          </p:nvSpPr>
          <p:spPr>
            <a:xfrm>
              <a:off x="11385184" y="3569606"/>
              <a:ext cx="251646" cy="282718"/>
            </a:xfrm>
            <a:custGeom>
              <a:avLst/>
              <a:gdLst>
                <a:gd name="connsiteX0" fmla="*/ 231932 w 251646"/>
                <a:gd name="connsiteY0" fmla="*/ 147963 h 282718"/>
                <a:gd name="connsiteX1" fmla="*/ 71147 w 251646"/>
                <a:gd name="connsiteY1" fmla="*/ 101810 h 282718"/>
                <a:gd name="connsiteX2" fmla="*/ 61504 w 251646"/>
                <a:gd name="connsiteY2" fmla="*/ 24422 h 282718"/>
                <a:gd name="connsiteX3" fmla="*/ 22932 w 251646"/>
                <a:gd name="connsiteY3" fmla="*/ 14115 h 282718"/>
                <a:gd name="connsiteX4" fmla="*/ 14233 w 251646"/>
                <a:gd name="connsiteY4" fmla="*/ 0 h 282718"/>
                <a:gd name="connsiteX5" fmla="*/ 1725 w 251646"/>
                <a:gd name="connsiteY5" fmla="*/ 23898 h 282718"/>
                <a:gd name="connsiteX6" fmla="*/ 23980 w 251646"/>
                <a:gd name="connsiteY6" fmla="*/ 43987 h 282718"/>
                <a:gd name="connsiteX7" fmla="*/ 27125 w 251646"/>
                <a:gd name="connsiteY7" fmla="*/ 131717 h 282718"/>
                <a:gd name="connsiteX8" fmla="*/ 226482 w 251646"/>
                <a:gd name="connsiteY8" fmla="*/ 282719 h 282718"/>
                <a:gd name="connsiteX9" fmla="*/ 231932 w 251646"/>
                <a:gd name="connsiteY9" fmla="*/ 147963 h 28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646" h="282718">
                  <a:moveTo>
                    <a:pt x="231932" y="147963"/>
                  </a:moveTo>
                  <a:cubicBezTo>
                    <a:pt x="137948" y="148522"/>
                    <a:pt x="71147" y="111033"/>
                    <a:pt x="71147" y="101810"/>
                  </a:cubicBezTo>
                  <a:cubicBezTo>
                    <a:pt x="71147" y="92586"/>
                    <a:pt x="65312" y="30920"/>
                    <a:pt x="61504" y="24422"/>
                  </a:cubicBezTo>
                  <a:cubicBezTo>
                    <a:pt x="57695" y="17923"/>
                    <a:pt x="26740" y="16805"/>
                    <a:pt x="22932" y="14115"/>
                  </a:cubicBezTo>
                  <a:cubicBezTo>
                    <a:pt x="19124" y="11390"/>
                    <a:pt x="14233" y="0"/>
                    <a:pt x="14233" y="0"/>
                  </a:cubicBezTo>
                  <a:cubicBezTo>
                    <a:pt x="6616" y="1642"/>
                    <a:pt x="-4250" y="11949"/>
                    <a:pt x="1725" y="23898"/>
                  </a:cubicBezTo>
                  <a:cubicBezTo>
                    <a:pt x="7699" y="35847"/>
                    <a:pt x="23980" y="43987"/>
                    <a:pt x="23980" y="43987"/>
                  </a:cubicBezTo>
                  <a:lnTo>
                    <a:pt x="27125" y="131717"/>
                  </a:lnTo>
                  <a:cubicBezTo>
                    <a:pt x="22792" y="174097"/>
                    <a:pt x="159121" y="277269"/>
                    <a:pt x="226482" y="282719"/>
                  </a:cubicBezTo>
                  <a:cubicBezTo>
                    <a:pt x="279727" y="266927"/>
                    <a:pt x="231932" y="147963"/>
                    <a:pt x="231932" y="147963"/>
                  </a:cubicBezTo>
                  <a:close/>
                </a:path>
              </a:pathLst>
            </a:custGeom>
            <a:solidFill>
              <a:srgbClr val="FFCABF"/>
            </a:solidFill>
            <a:ln w="3494" cap="flat">
              <a:noFill/>
              <a:prstDash val="solid"/>
              <a:miter/>
            </a:ln>
          </p:spPr>
          <p:txBody>
            <a:bodyPr rtlCol="0" anchor="ctr">
              <a:noAutofit/>
            </a:bodyPr>
            <a:lstStyle/>
            <a:p>
              <a:endParaRPr lang="en-US"/>
            </a:p>
          </p:txBody>
        </p:sp>
        <p:sp>
          <p:nvSpPr>
            <p:cNvPr id="537" name="任意多边形: 形状 536">
              <a:extLst>
                <a:ext uri="{FF2B5EF4-FFF2-40B4-BE49-F238E27FC236}">
                  <a16:creationId xmlns:a16="http://schemas.microsoft.com/office/drawing/2014/main" id="{19FAAEEE-EF85-1C90-4DAC-06C94F7BAFBB}"/>
                </a:ext>
              </a:extLst>
            </p:cNvPr>
            <p:cNvSpPr/>
            <p:nvPr/>
          </p:nvSpPr>
          <p:spPr>
            <a:xfrm>
              <a:off x="11579735" y="3698315"/>
              <a:ext cx="80145" cy="170503"/>
            </a:xfrm>
            <a:custGeom>
              <a:avLst/>
              <a:gdLst>
                <a:gd name="connsiteX0" fmla="*/ 80145 w 80145"/>
                <a:gd name="connsiteY0" fmla="*/ 21839 h 170503"/>
                <a:gd name="connsiteX1" fmla="*/ 21240 w 80145"/>
                <a:gd name="connsiteY1" fmla="*/ 23062 h 170503"/>
                <a:gd name="connsiteX2" fmla="*/ 12889 w 80145"/>
                <a:gd name="connsiteY2" fmla="*/ 161871 h 170503"/>
                <a:gd name="connsiteX3" fmla="*/ 63200 w 80145"/>
                <a:gd name="connsiteY3" fmla="*/ 151320 h 170503"/>
                <a:gd name="connsiteX4" fmla="*/ 80145 w 80145"/>
                <a:gd name="connsiteY4" fmla="*/ 21839 h 170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5" h="170503">
                  <a:moveTo>
                    <a:pt x="80145" y="21839"/>
                  </a:moveTo>
                  <a:cubicBezTo>
                    <a:pt x="73647" y="-1499"/>
                    <a:pt x="41818" y="-13029"/>
                    <a:pt x="21240" y="23062"/>
                  </a:cubicBezTo>
                  <a:cubicBezTo>
                    <a:pt x="661" y="59154"/>
                    <a:pt x="-10030" y="140070"/>
                    <a:pt x="12889" y="161871"/>
                  </a:cubicBezTo>
                  <a:cubicBezTo>
                    <a:pt x="34411" y="182310"/>
                    <a:pt x="58658" y="161347"/>
                    <a:pt x="63200" y="151320"/>
                  </a:cubicBezTo>
                  <a:cubicBezTo>
                    <a:pt x="67742" y="141293"/>
                    <a:pt x="80145" y="21839"/>
                    <a:pt x="80145" y="21839"/>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38" name="任意多边形: 形状 537">
              <a:extLst>
                <a:ext uri="{FF2B5EF4-FFF2-40B4-BE49-F238E27FC236}">
                  <a16:creationId xmlns:a16="http://schemas.microsoft.com/office/drawing/2014/main" id="{0AF66518-3AFD-9F77-B180-42F8F8E5FEE6}"/>
                </a:ext>
              </a:extLst>
            </p:cNvPr>
            <p:cNvSpPr/>
            <p:nvPr/>
          </p:nvSpPr>
          <p:spPr>
            <a:xfrm>
              <a:off x="11606257" y="3592106"/>
              <a:ext cx="354170" cy="279601"/>
            </a:xfrm>
            <a:custGeom>
              <a:avLst/>
              <a:gdLst>
                <a:gd name="connsiteX0" fmla="*/ 306889 w 354170"/>
                <a:gd name="connsiteY0" fmla="*/ 0 h 279601"/>
                <a:gd name="connsiteX1" fmla="*/ 28782 w 354170"/>
                <a:gd name="connsiteY1" fmla="*/ 128188 h 279601"/>
                <a:gd name="connsiteX2" fmla="*/ 21165 w 354170"/>
                <a:gd name="connsiteY2" fmla="*/ 266158 h 279601"/>
                <a:gd name="connsiteX3" fmla="*/ 303605 w 354170"/>
                <a:gd name="connsiteY3" fmla="*/ 223778 h 279601"/>
                <a:gd name="connsiteX4" fmla="*/ 306889 w 354170"/>
                <a:gd name="connsiteY4" fmla="*/ 0 h 27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70" h="279601">
                  <a:moveTo>
                    <a:pt x="306889" y="0"/>
                  </a:moveTo>
                  <a:cubicBezTo>
                    <a:pt x="228662" y="38013"/>
                    <a:pt x="155886" y="132520"/>
                    <a:pt x="28782" y="128188"/>
                  </a:cubicBezTo>
                  <a:cubicBezTo>
                    <a:pt x="-16847" y="186849"/>
                    <a:pt x="552" y="244427"/>
                    <a:pt x="21165" y="266158"/>
                  </a:cubicBezTo>
                  <a:cubicBezTo>
                    <a:pt x="88526" y="297673"/>
                    <a:pt x="236593" y="269792"/>
                    <a:pt x="303605" y="223778"/>
                  </a:cubicBezTo>
                  <a:cubicBezTo>
                    <a:pt x="359016" y="185766"/>
                    <a:pt x="380748" y="104290"/>
                    <a:pt x="306889"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grpSp>
      <p:sp>
        <p:nvSpPr>
          <p:cNvPr id="539" name="任意多边形: 形状 538">
            <a:extLst>
              <a:ext uri="{FF2B5EF4-FFF2-40B4-BE49-F238E27FC236}">
                <a16:creationId xmlns:a16="http://schemas.microsoft.com/office/drawing/2014/main" id="{D00E2D7E-3668-64B6-BFEF-4EC3D6FA775A}"/>
              </a:ext>
            </a:extLst>
          </p:cNvPr>
          <p:cNvSpPr/>
          <p:nvPr/>
        </p:nvSpPr>
        <p:spPr>
          <a:xfrm>
            <a:off x="11865618" y="3628546"/>
            <a:ext cx="432978" cy="523590"/>
          </a:xfrm>
          <a:custGeom>
            <a:avLst/>
            <a:gdLst>
              <a:gd name="connsiteX0" fmla="*/ 327370 w 453022"/>
              <a:gd name="connsiteY0" fmla="*/ 3738 h 547829"/>
              <a:gd name="connsiteX1" fmla="*/ 190832 w 453022"/>
              <a:gd name="connsiteY1" fmla="*/ 0 h 547829"/>
              <a:gd name="connsiteX2" fmla="*/ 83991 w 453022"/>
              <a:gd name="connsiteY2" fmla="*/ 25679 h 547829"/>
              <a:gd name="connsiteX3" fmla="*/ 0 w 453022"/>
              <a:gd name="connsiteY3" fmla="*/ 547829 h 547829"/>
              <a:gd name="connsiteX4" fmla="*/ 447662 w 453022"/>
              <a:gd name="connsiteY4" fmla="*/ 547829 h 547829"/>
              <a:gd name="connsiteX5" fmla="*/ 418489 w 453022"/>
              <a:gd name="connsiteY5" fmla="*/ 40458 h 547829"/>
              <a:gd name="connsiteX6" fmla="*/ 327370 w 453022"/>
              <a:gd name="connsiteY6" fmla="*/ 3738 h 5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022" h="547829">
                <a:moveTo>
                  <a:pt x="327370" y="3738"/>
                </a:moveTo>
                <a:lnTo>
                  <a:pt x="190832" y="0"/>
                </a:lnTo>
                <a:cubicBezTo>
                  <a:pt x="138041" y="2411"/>
                  <a:pt x="83991" y="25679"/>
                  <a:pt x="83991" y="25679"/>
                </a:cubicBezTo>
                <a:cubicBezTo>
                  <a:pt x="67885" y="56530"/>
                  <a:pt x="26588" y="280658"/>
                  <a:pt x="0" y="547829"/>
                </a:cubicBezTo>
                <a:lnTo>
                  <a:pt x="447662" y="547829"/>
                </a:lnTo>
                <a:cubicBezTo>
                  <a:pt x="469288" y="270526"/>
                  <a:pt x="418489" y="40458"/>
                  <a:pt x="418489" y="40458"/>
                </a:cubicBezTo>
                <a:cubicBezTo>
                  <a:pt x="377472" y="9433"/>
                  <a:pt x="327370" y="3738"/>
                  <a:pt x="327370" y="3738"/>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grpSp>
        <p:nvGrpSpPr>
          <p:cNvPr id="540" name="图形 11">
            <a:extLst>
              <a:ext uri="{FF2B5EF4-FFF2-40B4-BE49-F238E27FC236}">
                <a16:creationId xmlns:a16="http://schemas.microsoft.com/office/drawing/2014/main" id="{F371AE07-23F5-5C4E-D0F2-B471F5D5A0E2}"/>
              </a:ext>
            </a:extLst>
          </p:cNvPr>
          <p:cNvGrpSpPr/>
          <p:nvPr/>
        </p:nvGrpSpPr>
        <p:grpSpPr>
          <a:xfrm>
            <a:off x="11587234" y="3664142"/>
            <a:ext cx="750121" cy="476686"/>
            <a:chOff x="11534041" y="3605837"/>
            <a:chExt cx="784846" cy="498753"/>
          </a:xfrm>
        </p:grpSpPr>
        <p:sp>
          <p:nvSpPr>
            <p:cNvPr id="541" name="任意多边形: 形状 540">
              <a:extLst>
                <a:ext uri="{FF2B5EF4-FFF2-40B4-BE49-F238E27FC236}">
                  <a16:creationId xmlns:a16="http://schemas.microsoft.com/office/drawing/2014/main" id="{B10B362E-DC73-91F8-FFFF-42FE253D3466}"/>
                </a:ext>
              </a:extLst>
            </p:cNvPr>
            <p:cNvSpPr/>
            <p:nvPr/>
          </p:nvSpPr>
          <p:spPr>
            <a:xfrm>
              <a:off x="11534041" y="3881533"/>
              <a:ext cx="427975" cy="208746"/>
            </a:xfrm>
            <a:custGeom>
              <a:avLst/>
              <a:gdLst>
                <a:gd name="connsiteX0" fmla="*/ 378756 w 427975"/>
                <a:gd name="connsiteY0" fmla="*/ 76200 h 208746"/>
                <a:gd name="connsiteX1" fmla="*/ 211542 w 427975"/>
                <a:gd name="connsiteY1" fmla="*/ 80183 h 208746"/>
                <a:gd name="connsiteX2" fmla="*/ 179224 w 427975"/>
                <a:gd name="connsiteY2" fmla="*/ 9189 h 208746"/>
                <a:gd name="connsiteX3" fmla="*/ 139325 w 427975"/>
                <a:gd name="connsiteY3" fmla="*/ 10866 h 208746"/>
                <a:gd name="connsiteX4" fmla="*/ 126817 w 427975"/>
                <a:gd name="connsiteY4" fmla="*/ 0 h 208746"/>
                <a:gd name="connsiteX5" fmla="*/ 122031 w 427975"/>
                <a:gd name="connsiteY5" fmla="*/ 26553 h 208746"/>
                <a:gd name="connsiteX6" fmla="*/ 149282 w 427975"/>
                <a:gd name="connsiteY6" fmla="*/ 39061 h 208746"/>
                <a:gd name="connsiteX7" fmla="*/ 2472 w 427975"/>
                <a:gd name="connsiteY7" fmla="*/ 61701 h 208746"/>
                <a:gd name="connsiteX8" fmla="*/ 24134 w 427975"/>
                <a:gd name="connsiteY8" fmla="*/ 89022 h 208746"/>
                <a:gd name="connsiteX9" fmla="*/ 59002 w 427975"/>
                <a:gd name="connsiteY9" fmla="*/ 119174 h 208746"/>
                <a:gd name="connsiteX10" fmla="*/ 118362 w 427975"/>
                <a:gd name="connsiteY10" fmla="*/ 140835 h 208746"/>
                <a:gd name="connsiteX11" fmla="*/ 125839 w 427975"/>
                <a:gd name="connsiteY11" fmla="*/ 140661 h 208746"/>
                <a:gd name="connsiteX12" fmla="*/ 218914 w 427975"/>
                <a:gd name="connsiteY12" fmla="*/ 160296 h 208746"/>
                <a:gd name="connsiteX13" fmla="*/ 413799 w 427975"/>
                <a:gd name="connsiteY13" fmla="*/ 206344 h 208746"/>
                <a:gd name="connsiteX14" fmla="*/ 378756 w 427975"/>
                <a:gd name="connsiteY14" fmla="*/ 76200 h 20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975" h="208746">
                  <a:moveTo>
                    <a:pt x="378756" y="76200"/>
                  </a:moveTo>
                  <a:cubicBezTo>
                    <a:pt x="289244" y="104780"/>
                    <a:pt x="214302" y="88987"/>
                    <a:pt x="211542" y="80183"/>
                  </a:cubicBezTo>
                  <a:cubicBezTo>
                    <a:pt x="208782" y="71379"/>
                    <a:pt x="184779" y="14290"/>
                    <a:pt x="179224" y="9189"/>
                  </a:cubicBezTo>
                  <a:cubicBezTo>
                    <a:pt x="173634" y="4088"/>
                    <a:pt x="143762" y="12333"/>
                    <a:pt x="139325" y="10866"/>
                  </a:cubicBezTo>
                  <a:cubicBezTo>
                    <a:pt x="134887" y="9398"/>
                    <a:pt x="126817" y="0"/>
                    <a:pt x="126817" y="0"/>
                  </a:cubicBezTo>
                  <a:cubicBezTo>
                    <a:pt x="120039" y="3843"/>
                    <a:pt x="112772" y="16910"/>
                    <a:pt x="122031" y="26553"/>
                  </a:cubicBezTo>
                  <a:cubicBezTo>
                    <a:pt x="131289" y="36161"/>
                    <a:pt x="149282" y="39061"/>
                    <a:pt x="149282" y="39061"/>
                  </a:cubicBezTo>
                  <a:cubicBezTo>
                    <a:pt x="117453" y="73021"/>
                    <a:pt x="11906" y="50381"/>
                    <a:pt x="2472" y="61701"/>
                  </a:cubicBezTo>
                  <a:cubicBezTo>
                    <a:pt x="-6961" y="73021"/>
                    <a:pt x="12849" y="89022"/>
                    <a:pt x="24134" y="89022"/>
                  </a:cubicBezTo>
                  <a:cubicBezTo>
                    <a:pt x="33567" y="109741"/>
                    <a:pt x="59002" y="119174"/>
                    <a:pt x="59002" y="119174"/>
                  </a:cubicBezTo>
                  <a:cubicBezTo>
                    <a:pt x="73152" y="139892"/>
                    <a:pt x="87267" y="139892"/>
                    <a:pt x="118362" y="140835"/>
                  </a:cubicBezTo>
                  <a:cubicBezTo>
                    <a:pt x="120982" y="140905"/>
                    <a:pt x="123463" y="140835"/>
                    <a:pt x="125839" y="140661"/>
                  </a:cubicBezTo>
                  <a:cubicBezTo>
                    <a:pt x="158156" y="138110"/>
                    <a:pt x="190754" y="144295"/>
                    <a:pt x="218914" y="160296"/>
                  </a:cubicBezTo>
                  <a:cubicBezTo>
                    <a:pt x="272998" y="191076"/>
                    <a:pt x="367191" y="216896"/>
                    <a:pt x="413799" y="206344"/>
                  </a:cubicBezTo>
                  <a:cubicBezTo>
                    <a:pt x="459917" y="175424"/>
                    <a:pt x="378756" y="76200"/>
                    <a:pt x="378756" y="76200"/>
                  </a:cubicBezTo>
                  <a:close/>
                </a:path>
              </a:pathLst>
            </a:custGeom>
            <a:solidFill>
              <a:srgbClr val="FFCABF"/>
            </a:solidFill>
            <a:ln w="3494" cap="flat">
              <a:noFill/>
              <a:prstDash val="solid"/>
              <a:miter/>
            </a:ln>
          </p:spPr>
          <p:txBody>
            <a:bodyPr rtlCol="0" anchor="ctr">
              <a:noAutofit/>
            </a:bodyPr>
            <a:lstStyle/>
            <a:p>
              <a:endParaRPr lang="en-US"/>
            </a:p>
          </p:txBody>
        </p:sp>
        <p:sp>
          <p:nvSpPr>
            <p:cNvPr id="542" name="任意多边形: 形状 541">
              <a:extLst>
                <a:ext uri="{FF2B5EF4-FFF2-40B4-BE49-F238E27FC236}">
                  <a16:creationId xmlns:a16="http://schemas.microsoft.com/office/drawing/2014/main" id="{42BE6C96-7C6F-1E02-AF1D-79D9BC02484A}"/>
                </a:ext>
              </a:extLst>
            </p:cNvPr>
            <p:cNvSpPr/>
            <p:nvPr/>
          </p:nvSpPr>
          <p:spPr>
            <a:xfrm>
              <a:off x="11895909" y="3933456"/>
              <a:ext cx="81087" cy="171134"/>
            </a:xfrm>
            <a:custGeom>
              <a:avLst/>
              <a:gdLst>
                <a:gd name="connsiteX0" fmla="*/ 58464 w 81087"/>
                <a:gd name="connsiteY0" fmla="*/ 13936 h 171134"/>
                <a:gd name="connsiteX1" fmla="*/ 2633 w 81087"/>
                <a:gd name="connsiteY1" fmla="*/ 32697 h 171134"/>
                <a:gd name="connsiteX2" fmla="*/ 36174 w 81087"/>
                <a:gd name="connsiteY2" fmla="*/ 167663 h 171134"/>
                <a:gd name="connsiteX3" fmla="*/ 81034 w 81087"/>
                <a:gd name="connsiteY3" fmla="*/ 142578 h 171134"/>
                <a:gd name="connsiteX4" fmla="*/ 58464 w 81087"/>
                <a:gd name="connsiteY4" fmla="*/ 13936 h 17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 h="171134">
                  <a:moveTo>
                    <a:pt x="58464" y="13936"/>
                  </a:moveTo>
                  <a:cubicBezTo>
                    <a:pt x="45292" y="-6398"/>
                    <a:pt x="11472" y="-7901"/>
                    <a:pt x="2633" y="32697"/>
                  </a:cubicBezTo>
                  <a:cubicBezTo>
                    <a:pt x="-6206" y="73295"/>
                    <a:pt x="7769" y="153723"/>
                    <a:pt x="36174" y="167663"/>
                  </a:cubicBezTo>
                  <a:cubicBezTo>
                    <a:pt x="62831" y="180730"/>
                    <a:pt x="79707" y="153478"/>
                    <a:pt x="81034" y="142578"/>
                  </a:cubicBezTo>
                  <a:cubicBezTo>
                    <a:pt x="82362" y="131677"/>
                    <a:pt x="58464" y="13936"/>
                    <a:pt x="58464" y="13936"/>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sp>
          <p:nvSpPr>
            <p:cNvPr id="543" name="任意多边形: 形状 542">
              <a:extLst>
                <a:ext uri="{FF2B5EF4-FFF2-40B4-BE49-F238E27FC236}">
                  <a16:creationId xmlns:a16="http://schemas.microsoft.com/office/drawing/2014/main" id="{52940555-CA8C-08A4-9919-78FF42BA1BC7}"/>
                </a:ext>
              </a:extLst>
            </p:cNvPr>
            <p:cNvSpPr/>
            <p:nvPr/>
          </p:nvSpPr>
          <p:spPr>
            <a:xfrm>
              <a:off x="11921329" y="3605837"/>
              <a:ext cx="397559" cy="483872"/>
            </a:xfrm>
            <a:custGeom>
              <a:avLst/>
              <a:gdLst>
                <a:gd name="connsiteX0" fmla="*/ 318209 w 397559"/>
                <a:gd name="connsiteY0" fmla="*/ 0 h 483872"/>
                <a:gd name="connsiteX1" fmla="*/ 9356 w 397559"/>
                <a:gd name="connsiteY1" fmla="*/ 349136 h 483872"/>
                <a:gd name="connsiteX2" fmla="*/ 43316 w 397559"/>
                <a:gd name="connsiteY2" fmla="*/ 483054 h 483872"/>
                <a:gd name="connsiteX3" fmla="*/ 300181 w 397559"/>
                <a:gd name="connsiteY3" fmla="*/ 358220 h 483872"/>
                <a:gd name="connsiteX4" fmla="*/ 318209 w 397559"/>
                <a:gd name="connsiteY4" fmla="*/ 0 h 48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59" h="483872">
                  <a:moveTo>
                    <a:pt x="318209" y="0"/>
                  </a:moveTo>
                  <a:cubicBezTo>
                    <a:pt x="254936" y="59639"/>
                    <a:pt x="131955" y="315316"/>
                    <a:pt x="9356" y="349136"/>
                  </a:cubicBezTo>
                  <a:cubicBezTo>
                    <a:pt x="-16672" y="418768"/>
                    <a:pt x="17148" y="468520"/>
                    <a:pt x="43316" y="483054"/>
                  </a:cubicBezTo>
                  <a:cubicBezTo>
                    <a:pt x="117001" y="492976"/>
                    <a:pt x="237921" y="410418"/>
                    <a:pt x="300181" y="358220"/>
                  </a:cubicBezTo>
                  <a:cubicBezTo>
                    <a:pt x="434134" y="245964"/>
                    <a:pt x="419879" y="77458"/>
                    <a:pt x="318209" y="0"/>
                  </a:cubicBezTo>
                  <a:close/>
                </a:path>
              </a:pathLst>
            </a:custGeom>
            <a:solidFill>
              <a:schemeClr val="accent1">
                <a:lumMod val="75000"/>
              </a:schemeClr>
            </a:solidFill>
            <a:ln w="3494" cap="flat">
              <a:noFill/>
              <a:prstDash val="solid"/>
              <a:miter/>
            </a:ln>
          </p:spPr>
          <p:txBody>
            <a:bodyPr rtlCol="0" anchor="ctr">
              <a:noAutofit/>
            </a:bodyPr>
            <a:lstStyle/>
            <a:p>
              <a:endParaRPr lang="en-US"/>
            </a:p>
          </p:txBody>
        </p:sp>
        <p:sp>
          <p:nvSpPr>
            <p:cNvPr id="544" name="任意多边形: 形状 543">
              <a:extLst>
                <a:ext uri="{FF2B5EF4-FFF2-40B4-BE49-F238E27FC236}">
                  <a16:creationId xmlns:a16="http://schemas.microsoft.com/office/drawing/2014/main" id="{2F573198-43DE-71C0-E7DE-30752F4575A0}"/>
                </a:ext>
              </a:extLst>
            </p:cNvPr>
            <p:cNvSpPr/>
            <p:nvPr/>
          </p:nvSpPr>
          <p:spPr>
            <a:xfrm>
              <a:off x="11561083" y="3965414"/>
              <a:ext cx="95972" cy="8425"/>
            </a:xfrm>
            <a:custGeom>
              <a:avLst/>
              <a:gdLst>
                <a:gd name="connsiteX0" fmla="*/ 40940 w 95972"/>
                <a:gd name="connsiteY0" fmla="*/ 8426 h 8425"/>
                <a:gd name="connsiteX1" fmla="*/ 1529 w 95972"/>
                <a:gd name="connsiteY1" fmla="*/ 5491 h 8425"/>
                <a:gd name="connsiteX2" fmla="*/ 27 w 95972"/>
                <a:gd name="connsiteY2" fmla="*/ 3429 h 8425"/>
                <a:gd name="connsiteX3" fmla="*/ 2088 w 95972"/>
                <a:gd name="connsiteY3" fmla="*/ 1927 h 8425"/>
                <a:gd name="connsiteX4" fmla="*/ 93801 w 95972"/>
                <a:gd name="connsiteY4" fmla="*/ 40 h 8425"/>
                <a:gd name="connsiteX5" fmla="*/ 95932 w 95972"/>
                <a:gd name="connsiteY5" fmla="*/ 1438 h 8425"/>
                <a:gd name="connsiteX6" fmla="*/ 94534 w 95972"/>
                <a:gd name="connsiteY6" fmla="*/ 3569 h 8425"/>
                <a:gd name="connsiteX7" fmla="*/ 40940 w 95972"/>
                <a:gd name="connsiteY7" fmla="*/ 8426 h 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72" h="8425">
                  <a:moveTo>
                    <a:pt x="40940" y="8426"/>
                  </a:moveTo>
                  <a:cubicBezTo>
                    <a:pt x="28711" y="8426"/>
                    <a:pt x="15260" y="7657"/>
                    <a:pt x="1529" y="5491"/>
                  </a:cubicBezTo>
                  <a:cubicBezTo>
                    <a:pt x="551" y="5351"/>
                    <a:pt x="-148" y="4408"/>
                    <a:pt x="27" y="3429"/>
                  </a:cubicBezTo>
                  <a:cubicBezTo>
                    <a:pt x="167" y="2451"/>
                    <a:pt x="1110" y="1787"/>
                    <a:pt x="2088" y="1927"/>
                  </a:cubicBezTo>
                  <a:cubicBezTo>
                    <a:pt x="49255" y="9334"/>
                    <a:pt x="93347" y="145"/>
                    <a:pt x="93801" y="40"/>
                  </a:cubicBezTo>
                  <a:cubicBezTo>
                    <a:pt x="94779" y="-169"/>
                    <a:pt x="95722" y="460"/>
                    <a:pt x="95932" y="1438"/>
                  </a:cubicBezTo>
                  <a:cubicBezTo>
                    <a:pt x="96141" y="2416"/>
                    <a:pt x="95513" y="3359"/>
                    <a:pt x="94534" y="3569"/>
                  </a:cubicBezTo>
                  <a:cubicBezTo>
                    <a:pt x="94220" y="3674"/>
                    <a:pt x="71371" y="8426"/>
                    <a:pt x="40940" y="8426"/>
                  </a:cubicBezTo>
                  <a:close/>
                </a:path>
              </a:pathLst>
            </a:custGeom>
            <a:solidFill>
              <a:srgbClr val="E0B3A8"/>
            </a:solidFill>
            <a:ln w="3494" cap="flat">
              <a:noFill/>
              <a:prstDash val="solid"/>
              <a:miter/>
            </a:ln>
          </p:spPr>
          <p:txBody>
            <a:bodyPr rtlCol="0" anchor="ctr">
              <a:noAutofit/>
            </a:bodyPr>
            <a:lstStyle/>
            <a:p>
              <a:endParaRPr lang="en-US"/>
            </a:p>
          </p:txBody>
        </p:sp>
        <p:sp>
          <p:nvSpPr>
            <p:cNvPr id="545" name="任意多边形: 形状 544">
              <a:extLst>
                <a:ext uri="{FF2B5EF4-FFF2-40B4-BE49-F238E27FC236}">
                  <a16:creationId xmlns:a16="http://schemas.microsoft.com/office/drawing/2014/main" id="{FD032B88-B6B5-3F5A-4EFA-830D4C98A844}"/>
                </a:ext>
              </a:extLst>
            </p:cNvPr>
            <p:cNvSpPr/>
            <p:nvPr/>
          </p:nvSpPr>
          <p:spPr>
            <a:xfrm>
              <a:off x="11595437" y="3992759"/>
              <a:ext cx="60639" cy="11511"/>
            </a:xfrm>
            <a:custGeom>
              <a:avLst/>
              <a:gdLst>
                <a:gd name="connsiteX0" fmla="*/ 39602 w 60639"/>
                <a:gd name="connsiteY0" fmla="*/ 11511 h 11511"/>
                <a:gd name="connsiteX1" fmla="*/ 1030 w 60639"/>
                <a:gd name="connsiteY1" fmla="*/ 3440 h 11511"/>
                <a:gd name="connsiteX2" fmla="*/ 191 w 60639"/>
                <a:gd name="connsiteY2" fmla="*/ 1030 h 11511"/>
                <a:gd name="connsiteX3" fmla="*/ 2602 w 60639"/>
                <a:gd name="connsiteY3" fmla="*/ 191 h 11511"/>
                <a:gd name="connsiteX4" fmla="*/ 58468 w 60639"/>
                <a:gd name="connsiteY4" fmla="*/ 6166 h 11511"/>
                <a:gd name="connsiteX5" fmla="*/ 60599 w 60639"/>
                <a:gd name="connsiteY5" fmla="*/ 7563 h 11511"/>
                <a:gd name="connsiteX6" fmla="*/ 59202 w 60639"/>
                <a:gd name="connsiteY6" fmla="*/ 9695 h 11511"/>
                <a:gd name="connsiteX7" fmla="*/ 39602 w 60639"/>
                <a:gd name="connsiteY7" fmla="*/ 11511 h 1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39" h="11511">
                  <a:moveTo>
                    <a:pt x="39602" y="11511"/>
                  </a:moveTo>
                  <a:cubicBezTo>
                    <a:pt x="28561" y="11511"/>
                    <a:pt x="14341" y="9869"/>
                    <a:pt x="1030" y="3440"/>
                  </a:cubicBezTo>
                  <a:cubicBezTo>
                    <a:pt x="121" y="3021"/>
                    <a:pt x="-263" y="1938"/>
                    <a:pt x="191" y="1030"/>
                  </a:cubicBezTo>
                  <a:cubicBezTo>
                    <a:pt x="611" y="122"/>
                    <a:pt x="1694" y="-263"/>
                    <a:pt x="2602" y="191"/>
                  </a:cubicBezTo>
                  <a:cubicBezTo>
                    <a:pt x="28107" y="12490"/>
                    <a:pt x="58154" y="6236"/>
                    <a:pt x="58468" y="6166"/>
                  </a:cubicBezTo>
                  <a:cubicBezTo>
                    <a:pt x="59447" y="5991"/>
                    <a:pt x="60390" y="6585"/>
                    <a:pt x="60599" y="7563"/>
                  </a:cubicBezTo>
                  <a:cubicBezTo>
                    <a:pt x="60809" y="8542"/>
                    <a:pt x="60180" y="9485"/>
                    <a:pt x="59202" y="9695"/>
                  </a:cubicBezTo>
                  <a:cubicBezTo>
                    <a:pt x="58608" y="9869"/>
                    <a:pt x="50677" y="11511"/>
                    <a:pt x="39602" y="11511"/>
                  </a:cubicBezTo>
                  <a:close/>
                </a:path>
              </a:pathLst>
            </a:custGeom>
            <a:solidFill>
              <a:srgbClr val="E0B3A8"/>
            </a:solidFill>
            <a:ln w="3494" cap="flat">
              <a:noFill/>
              <a:prstDash val="solid"/>
              <a:miter/>
            </a:ln>
          </p:spPr>
          <p:txBody>
            <a:bodyPr rtlCol="0" anchor="ctr">
              <a:noAutofit/>
            </a:bodyPr>
            <a:lstStyle/>
            <a:p>
              <a:endParaRPr lang="en-US"/>
            </a:p>
          </p:txBody>
        </p:sp>
      </p:grpSp>
      <p:grpSp>
        <p:nvGrpSpPr>
          <p:cNvPr id="546" name="图形 11">
            <a:extLst>
              <a:ext uri="{FF2B5EF4-FFF2-40B4-BE49-F238E27FC236}">
                <a16:creationId xmlns:a16="http://schemas.microsoft.com/office/drawing/2014/main" id="{62620CE9-C939-E124-C5B8-21ABA30168B3}"/>
              </a:ext>
            </a:extLst>
          </p:cNvPr>
          <p:cNvGrpSpPr/>
          <p:nvPr/>
        </p:nvGrpSpPr>
        <p:grpSpPr>
          <a:xfrm>
            <a:off x="11965335" y="3332444"/>
            <a:ext cx="239165" cy="328312"/>
            <a:chOff x="11929645" y="3258784"/>
            <a:chExt cx="250236" cy="343511"/>
          </a:xfrm>
        </p:grpSpPr>
        <p:sp>
          <p:nvSpPr>
            <p:cNvPr id="547" name="任意多边形: 形状 546">
              <a:extLst>
                <a:ext uri="{FF2B5EF4-FFF2-40B4-BE49-F238E27FC236}">
                  <a16:creationId xmlns:a16="http://schemas.microsoft.com/office/drawing/2014/main" id="{A74D2585-3209-A253-1BEC-DF52EE90424C}"/>
                </a:ext>
              </a:extLst>
            </p:cNvPr>
            <p:cNvSpPr/>
            <p:nvPr/>
          </p:nvSpPr>
          <p:spPr>
            <a:xfrm>
              <a:off x="11929645" y="3258784"/>
              <a:ext cx="250236" cy="230114"/>
            </a:xfrm>
            <a:custGeom>
              <a:avLst/>
              <a:gdLst>
                <a:gd name="connsiteX0" fmla="*/ 139255 w 250236"/>
                <a:gd name="connsiteY0" fmla="*/ 16014 h 230114"/>
                <a:gd name="connsiteX1" fmla="*/ 121856 w 250236"/>
                <a:gd name="connsiteY1" fmla="*/ 13604 h 230114"/>
                <a:gd name="connsiteX2" fmla="*/ 32204 w 250236"/>
                <a:gd name="connsiteY2" fmla="*/ 52210 h 230114"/>
                <a:gd name="connsiteX3" fmla="*/ 14491 w 250236"/>
                <a:gd name="connsiteY3" fmla="*/ 103919 h 230114"/>
                <a:gd name="connsiteX4" fmla="*/ 39577 w 250236"/>
                <a:gd name="connsiteY4" fmla="*/ 170720 h 230114"/>
                <a:gd name="connsiteX5" fmla="*/ 168708 w 250236"/>
                <a:gd name="connsiteY5" fmla="*/ 228298 h 230114"/>
                <a:gd name="connsiteX6" fmla="*/ 217691 w 250236"/>
                <a:gd name="connsiteY6" fmla="*/ 204645 h 230114"/>
                <a:gd name="connsiteX7" fmla="*/ 236977 w 250236"/>
                <a:gd name="connsiteY7" fmla="*/ 122366 h 230114"/>
                <a:gd name="connsiteX8" fmla="*/ 224329 w 250236"/>
                <a:gd name="connsiteY8" fmla="*/ 77575 h 230114"/>
                <a:gd name="connsiteX9" fmla="*/ 139255 w 250236"/>
                <a:gd name="connsiteY9" fmla="*/ 16014 h 23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236" h="230114">
                  <a:moveTo>
                    <a:pt x="139255" y="16014"/>
                  </a:moveTo>
                  <a:cubicBezTo>
                    <a:pt x="132338" y="-127"/>
                    <a:pt x="121856" y="13604"/>
                    <a:pt x="121856" y="13604"/>
                  </a:cubicBezTo>
                  <a:cubicBezTo>
                    <a:pt x="77485" y="-20286"/>
                    <a:pt x="23470" y="15421"/>
                    <a:pt x="32204" y="52210"/>
                  </a:cubicBezTo>
                  <a:cubicBezTo>
                    <a:pt x="5302" y="42533"/>
                    <a:pt x="-1371" y="91795"/>
                    <a:pt x="14491" y="103919"/>
                  </a:cubicBezTo>
                  <a:cubicBezTo>
                    <a:pt x="-15731" y="125999"/>
                    <a:pt x="5547" y="171524"/>
                    <a:pt x="39577" y="170720"/>
                  </a:cubicBezTo>
                  <a:cubicBezTo>
                    <a:pt x="50897" y="184381"/>
                    <a:pt x="157073" y="219424"/>
                    <a:pt x="168708" y="228298"/>
                  </a:cubicBezTo>
                  <a:cubicBezTo>
                    <a:pt x="218215" y="236823"/>
                    <a:pt x="218809" y="213030"/>
                    <a:pt x="217691" y="204645"/>
                  </a:cubicBezTo>
                  <a:cubicBezTo>
                    <a:pt x="251406" y="194408"/>
                    <a:pt x="260805" y="151434"/>
                    <a:pt x="236977" y="122366"/>
                  </a:cubicBezTo>
                  <a:cubicBezTo>
                    <a:pt x="248017" y="91481"/>
                    <a:pt x="230024" y="77785"/>
                    <a:pt x="224329" y="77575"/>
                  </a:cubicBezTo>
                  <a:cubicBezTo>
                    <a:pt x="231178" y="22653"/>
                    <a:pt x="156479" y="3262"/>
                    <a:pt x="139255" y="16014"/>
                  </a:cubicBezTo>
                  <a:close/>
                </a:path>
              </a:pathLst>
            </a:custGeom>
            <a:solidFill>
              <a:srgbClr val="2B1710"/>
            </a:solidFill>
            <a:ln w="3494" cap="flat">
              <a:noFill/>
              <a:prstDash val="solid"/>
              <a:miter/>
            </a:ln>
          </p:spPr>
          <p:txBody>
            <a:bodyPr rtlCol="0" anchor="ctr">
              <a:noAutofit/>
            </a:bodyPr>
            <a:lstStyle/>
            <a:p>
              <a:endParaRPr lang="en-US"/>
            </a:p>
          </p:txBody>
        </p:sp>
        <p:sp>
          <p:nvSpPr>
            <p:cNvPr id="548" name="任意多边形: 形状 547">
              <a:extLst>
                <a:ext uri="{FF2B5EF4-FFF2-40B4-BE49-F238E27FC236}">
                  <a16:creationId xmlns:a16="http://schemas.microsoft.com/office/drawing/2014/main" id="{7E389F41-B738-3064-9BA1-0831B57B9762}"/>
                </a:ext>
              </a:extLst>
            </p:cNvPr>
            <p:cNvSpPr/>
            <p:nvPr/>
          </p:nvSpPr>
          <p:spPr>
            <a:xfrm>
              <a:off x="11963912" y="3348553"/>
              <a:ext cx="202151" cy="253742"/>
            </a:xfrm>
            <a:custGeom>
              <a:avLst/>
              <a:gdLst>
                <a:gd name="connsiteX0" fmla="*/ 130074 w 202151"/>
                <a:gd name="connsiteY0" fmla="*/ 13940 h 253742"/>
                <a:gd name="connsiteX1" fmla="*/ 130004 w 202151"/>
                <a:gd name="connsiteY1" fmla="*/ 55167 h 253742"/>
                <a:gd name="connsiteX2" fmla="*/ 154007 w 202151"/>
                <a:gd name="connsiteY2" fmla="*/ 73475 h 253742"/>
                <a:gd name="connsiteX3" fmla="*/ 154880 w 202151"/>
                <a:gd name="connsiteY3" fmla="*/ 106771 h 253742"/>
                <a:gd name="connsiteX4" fmla="*/ 202152 w 202151"/>
                <a:gd name="connsiteY4" fmla="*/ 225980 h 253742"/>
                <a:gd name="connsiteX5" fmla="*/ 49297 w 202151"/>
                <a:gd name="connsiteY5" fmla="*/ 220320 h 253742"/>
                <a:gd name="connsiteX6" fmla="*/ 71273 w 202151"/>
                <a:gd name="connsiteY6" fmla="*/ 186709 h 253742"/>
                <a:gd name="connsiteX7" fmla="*/ 10096 w 202151"/>
                <a:gd name="connsiteY7" fmla="*/ 89372 h 253742"/>
                <a:gd name="connsiteX8" fmla="*/ 34 w 202151"/>
                <a:gd name="connsiteY8" fmla="*/ 14534 h 253742"/>
                <a:gd name="connsiteX9" fmla="*/ 106526 w 202151"/>
                <a:gd name="connsiteY9" fmla="*/ 0 h 253742"/>
                <a:gd name="connsiteX10" fmla="*/ 130074 w 202151"/>
                <a:gd name="connsiteY10" fmla="*/ 13940 h 25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151" h="253742">
                  <a:moveTo>
                    <a:pt x="130074" y="13940"/>
                  </a:moveTo>
                  <a:cubicBezTo>
                    <a:pt x="130074" y="13940"/>
                    <a:pt x="130633" y="42450"/>
                    <a:pt x="130004" y="55167"/>
                  </a:cubicBezTo>
                  <a:cubicBezTo>
                    <a:pt x="129375" y="67885"/>
                    <a:pt x="139402" y="86681"/>
                    <a:pt x="154007" y="73475"/>
                  </a:cubicBezTo>
                  <a:lnTo>
                    <a:pt x="154880" y="106771"/>
                  </a:lnTo>
                  <a:cubicBezTo>
                    <a:pt x="154880" y="106771"/>
                    <a:pt x="169344" y="214136"/>
                    <a:pt x="202152" y="225980"/>
                  </a:cubicBezTo>
                  <a:cubicBezTo>
                    <a:pt x="108342" y="258123"/>
                    <a:pt x="44685" y="269652"/>
                    <a:pt x="49297" y="220320"/>
                  </a:cubicBezTo>
                  <a:cubicBezTo>
                    <a:pt x="69526" y="217595"/>
                    <a:pt x="73998" y="206938"/>
                    <a:pt x="71273" y="186709"/>
                  </a:cubicBezTo>
                  <a:cubicBezTo>
                    <a:pt x="21032" y="184718"/>
                    <a:pt x="20752" y="145412"/>
                    <a:pt x="10096" y="89372"/>
                  </a:cubicBezTo>
                  <a:cubicBezTo>
                    <a:pt x="5065" y="62889"/>
                    <a:pt x="-489" y="35742"/>
                    <a:pt x="34" y="14534"/>
                  </a:cubicBezTo>
                  <a:cubicBezTo>
                    <a:pt x="51148" y="30082"/>
                    <a:pt x="96359" y="6918"/>
                    <a:pt x="106526" y="0"/>
                  </a:cubicBezTo>
                  <a:cubicBezTo>
                    <a:pt x="110613" y="26658"/>
                    <a:pt x="130074" y="13940"/>
                    <a:pt x="130074" y="13940"/>
                  </a:cubicBezTo>
                  <a:close/>
                </a:path>
              </a:pathLst>
            </a:custGeom>
            <a:solidFill>
              <a:srgbClr val="FFCABF"/>
            </a:solidFill>
            <a:ln w="3494" cap="flat">
              <a:noFill/>
              <a:prstDash val="solid"/>
              <a:miter/>
            </a:ln>
          </p:spPr>
          <p:txBody>
            <a:bodyPr rtlCol="0" anchor="ctr">
              <a:noAutofit/>
            </a:bodyPr>
            <a:lstStyle/>
            <a:p>
              <a:endParaRPr lang="en-US"/>
            </a:p>
          </p:txBody>
        </p:sp>
        <p:pic>
          <p:nvPicPr>
            <p:cNvPr id="549" name="图片 548">
              <a:extLst>
                <a:ext uri="{FF2B5EF4-FFF2-40B4-BE49-F238E27FC236}">
                  <a16:creationId xmlns:a16="http://schemas.microsoft.com/office/drawing/2014/main" id="{F6C55AF0-3FF4-5E03-2FF0-ACD8FB84B81A}"/>
                </a:ext>
              </a:extLst>
            </p:cNvPr>
            <p:cNvPicPr>
              <a:picLocks noChangeAspect="1"/>
            </p:cNvPicPr>
            <p:nvPr/>
          </p:nvPicPr>
          <p:blipFill>
            <a:blip r:embed="rId6"/>
            <a:stretch>
              <a:fillRect/>
            </a:stretch>
          </p:blipFill>
          <p:spPr>
            <a:xfrm>
              <a:off x="11966008" y="3421538"/>
              <a:ext cx="38431" cy="34938"/>
            </a:xfrm>
            <a:custGeom>
              <a:avLst/>
              <a:gdLst>
                <a:gd name="connsiteX0" fmla="*/ 2051 w 38431"/>
                <a:gd name="connsiteY0" fmla="*/ 678 h 34938"/>
                <a:gd name="connsiteX1" fmla="*/ 40483 w 38431"/>
                <a:gd name="connsiteY1" fmla="*/ 678 h 34938"/>
                <a:gd name="connsiteX2" fmla="*/ 40483 w 38431"/>
                <a:gd name="connsiteY2" fmla="*/ 35616 h 34938"/>
                <a:gd name="connsiteX3" fmla="*/ 2051 w 38431"/>
                <a:gd name="connsiteY3" fmla="*/ 35616 h 34938"/>
              </a:gdLst>
              <a:ahLst/>
              <a:cxnLst>
                <a:cxn ang="0">
                  <a:pos x="connsiteX0" y="connsiteY0"/>
                </a:cxn>
                <a:cxn ang="0">
                  <a:pos x="connsiteX1" y="connsiteY1"/>
                </a:cxn>
                <a:cxn ang="0">
                  <a:pos x="connsiteX2" y="connsiteY2"/>
                </a:cxn>
                <a:cxn ang="0">
                  <a:pos x="connsiteX3" y="connsiteY3"/>
                </a:cxn>
              </a:cxnLst>
              <a:rect l="l" t="t" r="r" b="b"/>
              <a:pathLst>
                <a:path w="38431" h="34938">
                  <a:moveTo>
                    <a:pt x="2051" y="678"/>
                  </a:moveTo>
                  <a:lnTo>
                    <a:pt x="40483" y="678"/>
                  </a:lnTo>
                  <a:lnTo>
                    <a:pt x="40483" y="35616"/>
                  </a:lnTo>
                  <a:lnTo>
                    <a:pt x="2051" y="35616"/>
                  </a:lnTo>
                  <a:close/>
                </a:path>
              </a:pathLst>
            </a:custGeom>
          </p:spPr>
        </p:pic>
        <p:sp>
          <p:nvSpPr>
            <p:cNvPr id="550" name="任意多边形: 形状 549">
              <a:extLst>
                <a:ext uri="{FF2B5EF4-FFF2-40B4-BE49-F238E27FC236}">
                  <a16:creationId xmlns:a16="http://schemas.microsoft.com/office/drawing/2014/main" id="{DA7CEB28-1E0F-481F-4D63-3F2F60E33ACD}"/>
                </a:ext>
              </a:extLst>
            </p:cNvPr>
            <p:cNvSpPr/>
            <p:nvPr/>
          </p:nvSpPr>
          <p:spPr>
            <a:xfrm rot="-458927">
              <a:off x="11983359" y="3401216"/>
              <a:ext cx="13905" cy="25364"/>
            </a:xfrm>
            <a:custGeom>
              <a:avLst/>
              <a:gdLst>
                <a:gd name="connsiteX0" fmla="*/ 13905 w 13905"/>
                <a:gd name="connsiteY0" fmla="*/ 12683 h 25364"/>
                <a:gd name="connsiteX1" fmla="*/ 6953 w 13905"/>
                <a:gd name="connsiteY1" fmla="*/ 25365 h 25364"/>
                <a:gd name="connsiteX2" fmla="*/ 0 w 13905"/>
                <a:gd name="connsiteY2" fmla="*/ 12683 h 25364"/>
                <a:gd name="connsiteX3" fmla="*/ 6953 w 13905"/>
                <a:gd name="connsiteY3" fmla="*/ 0 h 25364"/>
                <a:gd name="connsiteX4" fmla="*/ 13905 w 13905"/>
                <a:gd name="connsiteY4" fmla="*/ 12683 h 2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5" h="25364">
                  <a:moveTo>
                    <a:pt x="13905" y="12683"/>
                  </a:moveTo>
                  <a:cubicBezTo>
                    <a:pt x="13905" y="19687"/>
                    <a:pt x="10793" y="25365"/>
                    <a:pt x="6953" y="25365"/>
                  </a:cubicBezTo>
                  <a:cubicBezTo>
                    <a:pt x="3113" y="25365"/>
                    <a:pt x="0" y="19687"/>
                    <a:pt x="0" y="12683"/>
                  </a:cubicBezTo>
                  <a:cubicBezTo>
                    <a:pt x="0" y="5678"/>
                    <a:pt x="3113" y="0"/>
                    <a:pt x="6953" y="0"/>
                  </a:cubicBezTo>
                  <a:cubicBezTo>
                    <a:pt x="10793" y="0"/>
                    <a:pt x="13905" y="5678"/>
                    <a:pt x="13905" y="12683"/>
                  </a:cubicBezTo>
                  <a:close/>
                </a:path>
              </a:pathLst>
            </a:custGeom>
            <a:solidFill>
              <a:srgbClr val="2B1710"/>
            </a:solidFill>
            <a:ln w="3494" cap="flat">
              <a:noFill/>
              <a:prstDash val="solid"/>
              <a:miter/>
            </a:ln>
          </p:spPr>
          <p:txBody>
            <a:bodyPr rtlCol="0" anchor="ctr">
              <a:noAutofit/>
            </a:bodyPr>
            <a:lstStyle/>
            <a:p>
              <a:endParaRPr lang="en-US"/>
            </a:p>
          </p:txBody>
        </p:sp>
        <p:sp>
          <p:nvSpPr>
            <p:cNvPr id="551" name="任意多边形: 形状 550">
              <a:extLst>
                <a:ext uri="{FF2B5EF4-FFF2-40B4-BE49-F238E27FC236}">
                  <a16:creationId xmlns:a16="http://schemas.microsoft.com/office/drawing/2014/main" id="{FC6EE0E1-413B-9CC7-4B4B-785855B2BF55}"/>
                </a:ext>
              </a:extLst>
            </p:cNvPr>
            <p:cNvSpPr/>
            <p:nvPr/>
          </p:nvSpPr>
          <p:spPr>
            <a:xfrm>
              <a:off x="12037142" y="3395927"/>
              <a:ext cx="14218" cy="25227"/>
            </a:xfrm>
            <a:custGeom>
              <a:avLst/>
              <a:gdLst>
                <a:gd name="connsiteX0" fmla="*/ 14009 w 14218"/>
                <a:gd name="connsiteY0" fmla="*/ 11671 h 25227"/>
                <a:gd name="connsiteX1" fmla="*/ 8804 w 14218"/>
                <a:gd name="connsiteY1" fmla="*/ 25192 h 25227"/>
                <a:gd name="connsiteX2" fmla="*/ 209 w 14218"/>
                <a:gd name="connsiteY2" fmla="*/ 13557 h 25227"/>
                <a:gd name="connsiteX3" fmla="*/ 5415 w 14218"/>
                <a:gd name="connsiteY3" fmla="*/ 36 h 25227"/>
                <a:gd name="connsiteX4" fmla="*/ 14009 w 14218"/>
                <a:gd name="connsiteY4" fmla="*/ 11671 h 2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8" h="25227">
                  <a:moveTo>
                    <a:pt x="14009" y="11671"/>
                  </a:moveTo>
                  <a:cubicBezTo>
                    <a:pt x="14953" y="18623"/>
                    <a:pt x="12612" y="24668"/>
                    <a:pt x="8804" y="25192"/>
                  </a:cubicBezTo>
                  <a:cubicBezTo>
                    <a:pt x="4995" y="25716"/>
                    <a:pt x="1152" y="20475"/>
                    <a:pt x="209" y="13557"/>
                  </a:cubicBezTo>
                  <a:cubicBezTo>
                    <a:pt x="-734" y="6605"/>
                    <a:pt x="1606" y="560"/>
                    <a:pt x="5415" y="36"/>
                  </a:cubicBezTo>
                  <a:cubicBezTo>
                    <a:pt x="9223" y="-488"/>
                    <a:pt x="13101" y="4718"/>
                    <a:pt x="14009" y="11671"/>
                  </a:cubicBezTo>
                  <a:close/>
                </a:path>
              </a:pathLst>
            </a:custGeom>
            <a:solidFill>
              <a:srgbClr val="2B1710"/>
            </a:solidFill>
            <a:ln w="3494" cap="flat">
              <a:noFill/>
              <a:prstDash val="solid"/>
              <a:miter/>
            </a:ln>
          </p:spPr>
          <p:txBody>
            <a:bodyPr rtlCol="0" anchor="ctr">
              <a:noAutofit/>
            </a:bodyPr>
            <a:lstStyle/>
            <a:p>
              <a:endParaRPr lang="en-US"/>
            </a:p>
          </p:txBody>
        </p:sp>
        <p:sp>
          <p:nvSpPr>
            <p:cNvPr id="552" name="任意多边形: 形状 551">
              <a:extLst>
                <a:ext uri="{FF2B5EF4-FFF2-40B4-BE49-F238E27FC236}">
                  <a16:creationId xmlns:a16="http://schemas.microsoft.com/office/drawing/2014/main" id="{1E986C68-4D4C-479A-624E-ACECCAE2A265}"/>
                </a:ext>
              </a:extLst>
            </p:cNvPr>
            <p:cNvSpPr/>
            <p:nvPr/>
          </p:nvSpPr>
          <p:spPr>
            <a:xfrm>
              <a:off x="12043738" y="3411614"/>
              <a:ext cx="13943" cy="15835"/>
            </a:xfrm>
            <a:custGeom>
              <a:avLst/>
              <a:gdLst>
                <a:gd name="connsiteX0" fmla="*/ 1789 w 13943"/>
                <a:gd name="connsiteY0" fmla="*/ 15759 h 15835"/>
                <a:gd name="connsiteX1" fmla="*/ 1299 w 13943"/>
                <a:gd name="connsiteY1" fmla="*/ 15829 h 15835"/>
                <a:gd name="connsiteX2" fmla="*/ 7 w 13943"/>
                <a:gd name="connsiteY2" fmla="*/ 14781 h 15835"/>
                <a:gd name="connsiteX3" fmla="*/ 1054 w 13943"/>
                <a:gd name="connsiteY3" fmla="*/ 13488 h 15835"/>
                <a:gd name="connsiteX4" fmla="*/ 11536 w 13943"/>
                <a:gd name="connsiteY4" fmla="*/ 1260 h 15835"/>
                <a:gd name="connsiteX5" fmla="*/ 12654 w 13943"/>
                <a:gd name="connsiteY5" fmla="*/ 2 h 15835"/>
                <a:gd name="connsiteX6" fmla="*/ 13912 w 13943"/>
                <a:gd name="connsiteY6" fmla="*/ 1120 h 15835"/>
                <a:gd name="connsiteX7" fmla="*/ 1789 w 13943"/>
                <a:gd name="connsiteY7" fmla="*/ 15759 h 1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3" h="15835">
                  <a:moveTo>
                    <a:pt x="1789" y="15759"/>
                  </a:moveTo>
                  <a:cubicBezTo>
                    <a:pt x="1614" y="15794"/>
                    <a:pt x="1439" y="15794"/>
                    <a:pt x="1299" y="15829"/>
                  </a:cubicBezTo>
                  <a:cubicBezTo>
                    <a:pt x="635" y="15899"/>
                    <a:pt x="77" y="15410"/>
                    <a:pt x="7" y="14781"/>
                  </a:cubicBezTo>
                  <a:cubicBezTo>
                    <a:pt x="-63" y="14117"/>
                    <a:pt x="425" y="13558"/>
                    <a:pt x="1054" y="13488"/>
                  </a:cubicBezTo>
                  <a:cubicBezTo>
                    <a:pt x="7378" y="12894"/>
                    <a:pt x="11955" y="7479"/>
                    <a:pt x="11536" y="1260"/>
                  </a:cubicBezTo>
                  <a:cubicBezTo>
                    <a:pt x="11501" y="596"/>
                    <a:pt x="11955" y="37"/>
                    <a:pt x="12654" y="2"/>
                  </a:cubicBezTo>
                  <a:cubicBezTo>
                    <a:pt x="13317" y="-33"/>
                    <a:pt x="13877" y="456"/>
                    <a:pt x="13912" y="1120"/>
                  </a:cubicBezTo>
                  <a:cubicBezTo>
                    <a:pt x="14401" y="8422"/>
                    <a:pt x="9125" y="14781"/>
                    <a:pt x="1789" y="15759"/>
                  </a:cubicBezTo>
                  <a:close/>
                </a:path>
              </a:pathLst>
            </a:custGeom>
            <a:solidFill>
              <a:srgbClr val="E0B3A8"/>
            </a:solidFill>
            <a:ln w="3494" cap="flat">
              <a:noFill/>
              <a:prstDash val="solid"/>
              <a:miter/>
            </a:ln>
          </p:spPr>
          <p:txBody>
            <a:bodyPr rtlCol="0" anchor="ctr">
              <a:noAutofit/>
            </a:bodyPr>
            <a:lstStyle/>
            <a:p>
              <a:endParaRPr lang="en-US"/>
            </a:p>
          </p:txBody>
        </p:sp>
        <p:sp>
          <p:nvSpPr>
            <p:cNvPr id="553" name="任意多边形: 形状 552">
              <a:extLst>
                <a:ext uri="{FF2B5EF4-FFF2-40B4-BE49-F238E27FC236}">
                  <a16:creationId xmlns:a16="http://schemas.microsoft.com/office/drawing/2014/main" id="{AEDD19CC-B85A-A4BA-F85C-0603A771330E}"/>
                </a:ext>
              </a:extLst>
            </p:cNvPr>
            <p:cNvSpPr/>
            <p:nvPr/>
          </p:nvSpPr>
          <p:spPr>
            <a:xfrm>
              <a:off x="11966981" y="3394419"/>
              <a:ext cx="42905" cy="63121"/>
            </a:xfrm>
            <a:custGeom>
              <a:avLst/>
              <a:gdLst>
                <a:gd name="connsiteX0" fmla="*/ 28654 w 42905"/>
                <a:gd name="connsiteY0" fmla="*/ 63105 h 63121"/>
                <a:gd name="connsiteX1" fmla="*/ 28654 w 42905"/>
                <a:gd name="connsiteY1" fmla="*/ 63105 h 63121"/>
                <a:gd name="connsiteX2" fmla="*/ 354 w 42905"/>
                <a:gd name="connsiteY2" fmla="*/ 55174 h 63121"/>
                <a:gd name="connsiteX3" fmla="*/ 4 w 42905"/>
                <a:gd name="connsiteY3" fmla="*/ 54021 h 63121"/>
                <a:gd name="connsiteX4" fmla="*/ 17264 w 42905"/>
                <a:gd name="connsiteY4" fmla="*/ 39872 h 63121"/>
                <a:gd name="connsiteX5" fmla="*/ 37179 w 42905"/>
                <a:gd name="connsiteY5" fmla="*/ 24184 h 63121"/>
                <a:gd name="connsiteX6" fmla="*/ 40044 w 42905"/>
                <a:gd name="connsiteY6" fmla="*/ 1335 h 63121"/>
                <a:gd name="connsiteX7" fmla="*/ 41057 w 42905"/>
                <a:gd name="connsiteY7" fmla="*/ 7 h 63121"/>
                <a:gd name="connsiteX8" fmla="*/ 42385 w 42905"/>
                <a:gd name="connsiteY8" fmla="*/ 1020 h 63121"/>
                <a:gd name="connsiteX9" fmla="*/ 39276 w 42905"/>
                <a:gd name="connsiteY9" fmla="*/ 25233 h 63121"/>
                <a:gd name="connsiteX10" fmla="*/ 18627 w 42905"/>
                <a:gd name="connsiteY10" fmla="*/ 41793 h 63121"/>
                <a:gd name="connsiteX11" fmla="*/ 2695 w 42905"/>
                <a:gd name="connsiteY11" fmla="*/ 53917 h 63121"/>
                <a:gd name="connsiteX12" fmla="*/ 29108 w 42905"/>
                <a:gd name="connsiteY12" fmla="*/ 60765 h 63121"/>
                <a:gd name="connsiteX13" fmla="*/ 30016 w 42905"/>
                <a:gd name="connsiteY13" fmla="*/ 62162 h 63121"/>
                <a:gd name="connsiteX14" fmla="*/ 28654 w 42905"/>
                <a:gd name="connsiteY14" fmla="*/ 63105 h 6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5" h="63121">
                  <a:moveTo>
                    <a:pt x="28654" y="63105"/>
                  </a:moveTo>
                  <a:cubicBezTo>
                    <a:pt x="28654" y="63105"/>
                    <a:pt x="28654" y="63105"/>
                    <a:pt x="28654" y="63105"/>
                  </a:cubicBezTo>
                  <a:cubicBezTo>
                    <a:pt x="20723" y="61393"/>
                    <a:pt x="2171" y="57236"/>
                    <a:pt x="354" y="55174"/>
                  </a:cubicBezTo>
                  <a:cubicBezTo>
                    <a:pt x="144" y="54930"/>
                    <a:pt x="-30" y="54371"/>
                    <a:pt x="4" y="54021"/>
                  </a:cubicBezTo>
                  <a:cubicBezTo>
                    <a:pt x="214" y="52275"/>
                    <a:pt x="3848" y="49445"/>
                    <a:pt x="17264" y="39872"/>
                  </a:cubicBezTo>
                  <a:cubicBezTo>
                    <a:pt x="25614" y="33932"/>
                    <a:pt x="35991" y="26525"/>
                    <a:pt x="37179" y="24184"/>
                  </a:cubicBezTo>
                  <a:cubicBezTo>
                    <a:pt x="40323" y="18000"/>
                    <a:pt x="41266" y="10524"/>
                    <a:pt x="40044" y="1335"/>
                  </a:cubicBezTo>
                  <a:cubicBezTo>
                    <a:pt x="39974" y="671"/>
                    <a:pt x="40428" y="77"/>
                    <a:pt x="41057" y="7"/>
                  </a:cubicBezTo>
                  <a:cubicBezTo>
                    <a:pt x="41721" y="-63"/>
                    <a:pt x="42315" y="391"/>
                    <a:pt x="42385" y="1020"/>
                  </a:cubicBezTo>
                  <a:cubicBezTo>
                    <a:pt x="43643" y="10698"/>
                    <a:pt x="42629" y="18629"/>
                    <a:pt x="39276" y="25233"/>
                  </a:cubicBezTo>
                  <a:cubicBezTo>
                    <a:pt x="37912" y="27888"/>
                    <a:pt x="30226" y="33513"/>
                    <a:pt x="18627" y="41793"/>
                  </a:cubicBezTo>
                  <a:cubicBezTo>
                    <a:pt x="12303" y="46300"/>
                    <a:pt x="4546" y="51820"/>
                    <a:pt x="2695" y="53917"/>
                  </a:cubicBezTo>
                  <a:cubicBezTo>
                    <a:pt x="5665" y="55279"/>
                    <a:pt x="17893" y="58354"/>
                    <a:pt x="29108" y="60765"/>
                  </a:cubicBezTo>
                  <a:cubicBezTo>
                    <a:pt x="29737" y="60904"/>
                    <a:pt x="30156" y="61533"/>
                    <a:pt x="30016" y="62162"/>
                  </a:cubicBezTo>
                  <a:cubicBezTo>
                    <a:pt x="29912" y="62791"/>
                    <a:pt x="29283" y="63210"/>
                    <a:pt x="28654" y="63105"/>
                  </a:cubicBezTo>
                  <a:close/>
                </a:path>
              </a:pathLst>
            </a:custGeom>
            <a:solidFill>
              <a:srgbClr val="FFCABF"/>
            </a:solidFill>
            <a:ln w="3494" cap="flat">
              <a:noFill/>
              <a:prstDash val="solid"/>
              <a:miter/>
            </a:ln>
          </p:spPr>
          <p:txBody>
            <a:bodyPr rtlCol="0" anchor="ctr">
              <a:noAutofit/>
            </a:bodyPr>
            <a:lstStyle/>
            <a:p>
              <a:endParaRPr lang="en-US"/>
            </a:p>
          </p:txBody>
        </p:sp>
        <p:sp>
          <p:nvSpPr>
            <p:cNvPr id="554" name="任意多边形: 形状 553">
              <a:extLst>
                <a:ext uri="{FF2B5EF4-FFF2-40B4-BE49-F238E27FC236}">
                  <a16:creationId xmlns:a16="http://schemas.microsoft.com/office/drawing/2014/main" id="{78D84B07-1791-E0D7-BA55-FA56236618D4}"/>
                </a:ext>
              </a:extLst>
            </p:cNvPr>
            <p:cNvSpPr/>
            <p:nvPr/>
          </p:nvSpPr>
          <p:spPr>
            <a:xfrm>
              <a:off x="12032474" y="3433167"/>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8" y="16112"/>
                    <a:pt x="1208" y="20130"/>
                    <a:pt x="265" y="19641"/>
                  </a:cubicBezTo>
                  <a:cubicBezTo>
                    <a:pt x="-644" y="19186"/>
                    <a:pt x="859" y="14400"/>
                    <a:pt x="3654" y="8984"/>
                  </a:cubicBezTo>
                  <a:cubicBezTo>
                    <a:pt x="6449" y="3569"/>
                    <a:pt x="9419" y="-449"/>
                    <a:pt x="10362" y="40"/>
                  </a:cubicBezTo>
                  <a:cubicBezTo>
                    <a:pt x="11271" y="494"/>
                    <a:pt x="9768" y="5281"/>
                    <a:pt x="6973" y="10696"/>
                  </a:cubicBezTo>
                  <a:close/>
                </a:path>
              </a:pathLst>
            </a:custGeom>
            <a:solidFill>
              <a:srgbClr val="FF7E57"/>
            </a:solidFill>
            <a:ln w="3494" cap="flat">
              <a:noFill/>
              <a:prstDash val="solid"/>
              <a:miter/>
            </a:ln>
          </p:spPr>
          <p:txBody>
            <a:bodyPr rtlCol="0" anchor="ctr">
              <a:noAutofit/>
            </a:bodyPr>
            <a:lstStyle/>
            <a:p>
              <a:endParaRPr lang="en-US"/>
            </a:p>
          </p:txBody>
        </p:sp>
        <p:sp>
          <p:nvSpPr>
            <p:cNvPr id="555" name="任意多边形: 形状 554">
              <a:extLst>
                <a:ext uri="{FF2B5EF4-FFF2-40B4-BE49-F238E27FC236}">
                  <a16:creationId xmlns:a16="http://schemas.microsoft.com/office/drawing/2014/main" id="{A414DBD4-564E-D0E0-0071-9B21D6F801EE}"/>
                </a:ext>
              </a:extLst>
            </p:cNvPr>
            <p:cNvSpPr/>
            <p:nvPr/>
          </p:nvSpPr>
          <p:spPr>
            <a:xfrm>
              <a:off x="12042851" y="3432014"/>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8" y="16112"/>
                    <a:pt x="1208" y="20130"/>
                    <a:pt x="265" y="19641"/>
                  </a:cubicBezTo>
                  <a:cubicBezTo>
                    <a:pt x="-644" y="19186"/>
                    <a:pt x="859" y="14400"/>
                    <a:pt x="3654" y="8984"/>
                  </a:cubicBezTo>
                  <a:cubicBezTo>
                    <a:pt x="6449" y="3569"/>
                    <a:pt x="9419" y="-449"/>
                    <a:pt x="10362" y="40"/>
                  </a:cubicBezTo>
                  <a:cubicBezTo>
                    <a:pt x="11271" y="495"/>
                    <a:pt x="9768" y="5281"/>
                    <a:pt x="6973" y="10696"/>
                  </a:cubicBezTo>
                  <a:close/>
                </a:path>
              </a:pathLst>
            </a:custGeom>
            <a:solidFill>
              <a:srgbClr val="FF7E57"/>
            </a:solidFill>
            <a:ln w="3494" cap="flat">
              <a:noFill/>
              <a:prstDash val="solid"/>
              <a:miter/>
            </a:ln>
          </p:spPr>
          <p:txBody>
            <a:bodyPr rtlCol="0" anchor="ctr">
              <a:noAutofit/>
            </a:bodyPr>
            <a:lstStyle/>
            <a:p>
              <a:endParaRPr lang="en-US"/>
            </a:p>
          </p:txBody>
        </p:sp>
        <p:sp>
          <p:nvSpPr>
            <p:cNvPr id="556" name="任意多边形: 形状 555">
              <a:extLst>
                <a:ext uri="{FF2B5EF4-FFF2-40B4-BE49-F238E27FC236}">
                  <a16:creationId xmlns:a16="http://schemas.microsoft.com/office/drawing/2014/main" id="{F7993A48-4E13-EB9A-3E10-F7BC3BF86822}"/>
                </a:ext>
              </a:extLst>
            </p:cNvPr>
            <p:cNvSpPr/>
            <p:nvPr/>
          </p:nvSpPr>
          <p:spPr>
            <a:xfrm>
              <a:off x="12053647" y="3430337"/>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7" y="16112"/>
                    <a:pt x="1208" y="20130"/>
                    <a:pt x="265" y="19641"/>
                  </a:cubicBezTo>
                  <a:cubicBezTo>
                    <a:pt x="-644" y="19186"/>
                    <a:pt x="858" y="14400"/>
                    <a:pt x="3654" y="8984"/>
                  </a:cubicBezTo>
                  <a:cubicBezTo>
                    <a:pt x="6449" y="3569"/>
                    <a:pt x="9418" y="-449"/>
                    <a:pt x="10362" y="40"/>
                  </a:cubicBezTo>
                  <a:cubicBezTo>
                    <a:pt x="11270" y="494"/>
                    <a:pt x="9768" y="5281"/>
                    <a:pt x="6973" y="10696"/>
                  </a:cubicBezTo>
                  <a:close/>
                </a:path>
              </a:pathLst>
            </a:custGeom>
            <a:solidFill>
              <a:srgbClr val="FF7E57"/>
            </a:solidFill>
            <a:ln w="3494" cap="flat">
              <a:noFill/>
              <a:prstDash val="solid"/>
              <a:miter/>
            </a:ln>
          </p:spPr>
          <p:txBody>
            <a:bodyPr rtlCol="0" anchor="ctr">
              <a:noAutofit/>
            </a:bodyPr>
            <a:lstStyle/>
            <a:p>
              <a:endParaRPr lang="en-US"/>
            </a:p>
          </p:txBody>
        </p:sp>
        <p:sp>
          <p:nvSpPr>
            <p:cNvPr id="557" name="任意多边形: 形状 556">
              <a:extLst>
                <a:ext uri="{FF2B5EF4-FFF2-40B4-BE49-F238E27FC236}">
                  <a16:creationId xmlns:a16="http://schemas.microsoft.com/office/drawing/2014/main" id="{2C805D42-B365-0F86-3DF5-315ACB49F96F}"/>
                </a:ext>
              </a:extLst>
            </p:cNvPr>
            <p:cNvSpPr/>
            <p:nvPr/>
          </p:nvSpPr>
          <p:spPr>
            <a:xfrm>
              <a:off x="12007557" y="3484134"/>
              <a:ext cx="22121" cy="4454"/>
            </a:xfrm>
            <a:custGeom>
              <a:avLst/>
              <a:gdLst>
                <a:gd name="connsiteX0" fmla="*/ 13862 w 22121"/>
                <a:gd name="connsiteY0" fmla="*/ 4101 h 4454"/>
                <a:gd name="connsiteX1" fmla="*/ 935 w 22121"/>
                <a:gd name="connsiteY1" fmla="*/ 3612 h 4454"/>
                <a:gd name="connsiteX2" fmla="*/ 27 w 22121"/>
                <a:gd name="connsiteY2" fmla="*/ 2179 h 4454"/>
                <a:gd name="connsiteX3" fmla="*/ 1459 w 22121"/>
                <a:gd name="connsiteY3" fmla="*/ 1271 h 4454"/>
                <a:gd name="connsiteX4" fmla="*/ 20501 w 22121"/>
                <a:gd name="connsiteY4" fmla="*/ 83 h 4454"/>
                <a:gd name="connsiteX5" fmla="*/ 22038 w 22121"/>
                <a:gd name="connsiteY5" fmla="*/ 782 h 4454"/>
                <a:gd name="connsiteX6" fmla="*/ 21340 w 22121"/>
                <a:gd name="connsiteY6" fmla="*/ 2319 h 4454"/>
                <a:gd name="connsiteX7" fmla="*/ 13862 w 22121"/>
                <a:gd name="connsiteY7" fmla="*/ 4101 h 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1" h="4454">
                  <a:moveTo>
                    <a:pt x="13862" y="4101"/>
                  </a:moveTo>
                  <a:cubicBezTo>
                    <a:pt x="10264" y="4590"/>
                    <a:pt x="5721" y="4695"/>
                    <a:pt x="935" y="3612"/>
                  </a:cubicBezTo>
                  <a:cubicBezTo>
                    <a:pt x="307" y="3472"/>
                    <a:pt x="-113" y="2843"/>
                    <a:pt x="27" y="2179"/>
                  </a:cubicBezTo>
                  <a:cubicBezTo>
                    <a:pt x="167" y="1550"/>
                    <a:pt x="795" y="1131"/>
                    <a:pt x="1459" y="1271"/>
                  </a:cubicBezTo>
                  <a:cubicBezTo>
                    <a:pt x="11382" y="3507"/>
                    <a:pt x="20431" y="118"/>
                    <a:pt x="20501" y="83"/>
                  </a:cubicBezTo>
                  <a:cubicBezTo>
                    <a:pt x="21095" y="-162"/>
                    <a:pt x="21793" y="153"/>
                    <a:pt x="22038" y="782"/>
                  </a:cubicBezTo>
                  <a:cubicBezTo>
                    <a:pt x="22283" y="1376"/>
                    <a:pt x="21968" y="2075"/>
                    <a:pt x="21340" y="2319"/>
                  </a:cubicBezTo>
                  <a:cubicBezTo>
                    <a:pt x="21165" y="2424"/>
                    <a:pt x="18230" y="3542"/>
                    <a:pt x="13862" y="4101"/>
                  </a:cubicBezTo>
                  <a:close/>
                </a:path>
              </a:pathLst>
            </a:custGeom>
            <a:solidFill>
              <a:srgbClr val="E0B3A8"/>
            </a:solidFill>
            <a:ln w="3494" cap="flat">
              <a:noFill/>
              <a:prstDash val="solid"/>
              <a:miter/>
            </a:ln>
          </p:spPr>
          <p:txBody>
            <a:bodyPr rtlCol="0" anchor="ctr">
              <a:noAutofit/>
            </a:bodyPr>
            <a:lstStyle/>
            <a:p>
              <a:endParaRPr lang="en-US"/>
            </a:p>
          </p:txBody>
        </p:sp>
        <p:sp>
          <p:nvSpPr>
            <p:cNvPr id="558" name="任意多边形: 形状 557">
              <a:extLst>
                <a:ext uri="{FF2B5EF4-FFF2-40B4-BE49-F238E27FC236}">
                  <a16:creationId xmlns:a16="http://schemas.microsoft.com/office/drawing/2014/main" id="{AFC90240-FCCF-EA3F-AD34-AEBCB822E9A6}"/>
                </a:ext>
              </a:extLst>
            </p:cNvPr>
            <p:cNvSpPr/>
            <p:nvPr/>
          </p:nvSpPr>
          <p:spPr>
            <a:xfrm rot="-940905">
              <a:off x="12111695" y="3410926"/>
              <a:ext cx="42695" cy="42695"/>
            </a:xfrm>
            <a:custGeom>
              <a:avLst/>
              <a:gdLst>
                <a:gd name="connsiteX0" fmla="*/ 42695 w 42695"/>
                <a:gd name="connsiteY0" fmla="*/ 21348 h 42695"/>
                <a:gd name="connsiteX1" fmla="*/ 21347 w 42695"/>
                <a:gd name="connsiteY1" fmla="*/ 42695 h 42695"/>
                <a:gd name="connsiteX2" fmla="*/ -1 w 42695"/>
                <a:gd name="connsiteY2" fmla="*/ 21348 h 42695"/>
                <a:gd name="connsiteX3" fmla="*/ 21347 w 42695"/>
                <a:gd name="connsiteY3" fmla="*/ 0 h 42695"/>
                <a:gd name="connsiteX4" fmla="*/ 42695 w 42695"/>
                <a:gd name="connsiteY4" fmla="*/ 21348 h 4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5" h="42695">
                  <a:moveTo>
                    <a:pt x="42695" y="21348"/>
                  </a:moveTo>
                  <a:cubicBezTo>
                    <a:pt x="42695" y="33138"/>
                    <a:pt x="33137" y="42695"/>
                    <a:pt x="21347" y="42695"/>
                  </a:cubicBezTo>
                  <a:cubicBezTo>
                    <a:pt x="9557" y="42695"/>
                    <a:pt x="-1" y="33138"/>
                    <a:pt x="-1" y="21348"/>
                  </a:cubicBezTo>
                  <a:cubicBezTo>
                    <a:pt x="-1" y="9558"/>
                    <a:pt x="9557" y="0"/>
                    <a:pt x="21347" y="0"/>
                  </a:cubicBezTo>
                  <a:cubicBezTo>
                    <a:pt x="33137" y="0"/>
                    <a:pt x="42695" y="9558"/>
                    <a:pt x="42695" y="21348"/>
                  </a:cubicBezTo>
                  <a:close/>
                </a:path>
              </a:pathLst>
            </a:custGeom>
            <a:solidFill>
              <a:srgbClr val="FF8762"/>
            </a:solidFill>
            <a:ln w="3494" cap="flat">
              <a:noFill/>
              <a:prstDash val="solid"/>
              <a:miter/>
            </a:ln>
          </p:spPr>
          <p:txBody>
            <a:bodyPr rtlCol="0" anchor="ctr">
              <a:noAutofit/>
            </a:bodyPr>
            <a:lstStyle/>
            <a:p>
              <a:endParaRPr lang="en-US"/>
            </a:p>
          </p:txBody>
        </p:sp>
        <p:sp>
          <p:nvSpPr>
            <p:cNvPr id="559" name="任意多边形: 形状 558">
              <a:extLst>
                <a:ext uri="{FF2B5EF4-FFF2-40B4-BE49-F238E27FC236}">
                  <a16:creationId xmlns:a16="http://schemas.microsoft.com/office/drawing/2014/main" id="{1C4356AE-D1B3-093B-7E66-8F8BF4367FC7}"/>
                </a:ext>
              </a:extLst>
            </p:cNvPr>
            <p:cNvSpPr/>
            <p:nvPr/>
          </p:nvSpPr>
          <p:spPr>
            <a:xfrm>
              <a:off x="12121540" y="3420145"/>
              <a:ext cx="23019" cy="24219"/>
            </a:xfrm>
            <a:custGeom>
              <a:avLst/>
              <a:gdLst>
                <a:gd name="connsiteX0" fmla="*/ 8502 w 23019"/>
                <a:gd name="connsiteY0" fmla="*/ 24208 h 24219"/>
                <a:gd name="connsiteX1" fmla="*/ 7104 w 23019"/>
                <a:gd name="connsiteY1" fmla="*/ 23544 h 24219"/>
                <a:gd name="connsiteX2" fmla="*/ 7594 w 23019"/>
                <a:gd name="connsiteY2" fmla="*/ 21588 h 24219"/>
                <a:gd name="connsiteX3" fmla="*/ 10179 w 23019"/>
                <a:gd name="connsiteY3" fmla="*/ 17814 h 24219"/>
                <a:gd name="connsiteX4" fmla="*/ 7454 w 23019"/>
                <a:gd name="connsiteY4" fmla="*/ 14111 h 24219"/>
                <a:gd name="connsiteX5" fmla="*/ 2318 w 23019"/>
                <a:gd name="connsiteY5" fmla="*/ 14600 h 24219"/>
                <a:gd name="connsiteX6" fmla="*/ 886 w 23019"/>
                <a:gd name="connsiteY6" fmla="*/ 14740 h 24219"/>
                <a:gd name="connsiteX7" fmla="*/ 46 w 23019"/>
                <a:gd name="connsiteY7" fmla="*/ 13587 h 24219"/>
                <a:gd name="connsiteX8" fmla="*/ 7664 w 23019"/>
                <a:gd name="connsiteY8" fmla="*/ 1359 h 24219"/>
                <a:gd name="connsiteX9" fmla="*/ 22617 w 23019"/>
                <a:gd name="connsiteY9" fmla="*/ 3665 h 24219"/>
                <a:gd name="connsiteX10" fmla="*/ 22582 w 23019"/>
                <a:gd name="connsiteY10" fmla="*/ 5691 h 24219"/>
                <a:gd name="connsiteX11" fmla="*/ 20555 w 23019"/>
                <a:gd name="connsiteY11" fmla="*/ 5656 h 24219"/>
                <a:gd name="connsiteX12" fmla="*/ 8816 w 23019"/>
                <a:gd name="connsiteY12" fmla="*/ 3944 h 24219"/>
                <a:gd name="connsiteX13" fmla="*/ 2947 w 23019"/>
                <a:gd name="connsiteY13" fmla="*/ 11141 h 24219"/>
                <a:gd name="connsiteX14" fmla="*/ 8677 w 23019"/>
                <a:gd name="connsiteY14" fmla="*/ 11595 h 24219"/>
                <a:gd name="connsiteX15" fmla="*/ 13009 w 23019"/>
                <a:gd name="connsiteY15" fmla="*/ 17745 h 24219"/>
                <a:gd name="connsiteX16" fmla="*/ 9061 w 23019"/>
                <a:gd name="connsiteY16" fmla="*/ 24103 h 24219"/>
                <a:gd name="connsiteX17" fmla="*/ 8502 w 23019"/>
                <a:gd name="connsiteY17" fmla="*/ 24208 h 2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019" h="24219">
                  <a:moveTo>
                    <a:pt x="8502" y="24208"/>
                  </a:moveTo>
                  <a:cubicBezTo>
                    <a:pt x="7942" y="24278"/>
                    <a:pt x="7384" y="24033"/>
                    <a:pt x="7104" y="23544"/>
                  </a:cubicBezTo>
                  <a:cubicBezTo>
                    <a:pt x="6685" y="22881"/>
                    <a:pt x="6930" y="22007"/>
                    <a:pt x="7594" y="21588"/>
                  </a:cubicBezTo>
                  <a:cubicBezTo>
                    <a:pt x="9340" y="20540"/>
                    <a:pt x="10214" y="19247"/>
                    <a:pt x="10179" y="17814"/>
                  </a:cubicBezTo>
                  <a:cubicBezTo>
                    <a:pt x="10109" y="16347"/>
                    <a:pt x="9026" y="14880"/>
                    <a:pt x="7454" y="14111"/>
                  </a:cubicBezTo>
                  <a:cubicBezTo>
                    <a:pt x="5742" y="13273"/>
                    <a:pt x="3855" y="13447"/>
                    <a:pt x="2318" y="14600"/>
                  </a:cubicBezTo>
                  <a:cubicBezTo>
                    <a:pt x="1898" y="14915"/>
                    <a:pt x="1374" y="14950"/>
                    <a:pt x="886" y="14740"/>
                  </a:cubicBezTo>
                  <a:cubicBezTo>
                    <a:pt x="431" y="14530"/>
                    <a:pt x="116" y="14076"/>
                    <a:pt x="46" y="13587"/>
                  </a:cubicBezTo>
                  <a:cubicBezTo>
                    <a:pt x="-407" y="8416"/>
                    <a:pt x="2493" y="3734"/>
                    <a:pt x="7664" y="1359"/>
                  </a:cubicBezTo>
                  <a:cubicBezTo>
                    <a:pt x="13009" y="-1087"/>
                    <a:pt x="18878" y="-179"/>
                    <a:pt x="22617" y="3665"/>
                  </a:cubicBezTo>
                  <a:cubicBezTo>
                    <a:pt x="23176" y="4223"/>
                    <a:pt x="23141" y="5132"/>
                    <a:pt x="22582" y="5691"/>
                  </a:cubicBezTo>
                  <a:cubicBezTo>
                    <a:pt x="22023" y="6250"/>
                    <a:pt x="21114" y="6215"/>
                    <a:pt x="20555" y="5656"/>
                  </a:cubicBezTo>
                  <a:cubicBezTo>
                    <a:pt x="17027" y="2022"/>
                    <a:pt x="12031" y="2477"/>
                    <a:pt x="8816" y="3944"/>
                  </a:cubicBezTo>
                  <a:cubicBezTo>
                    <a:pt x="6196" y="5167"/>
                    <a:pt x="3506" y="7613"/>
                    <a:pt x="2947" y="11141"/>
                  </a:cubicBezTo>
                  <a:cubicBezTo>
                    <a:pt x="4833" y="10547"/>
                    <a:pt x="6825" y="10687"/>
                    <a:pt x="8677" y="11595"/>
                  </a:cubicBezTo>
                  <a:cubicBezTo>
                    <a:pt x="11192" y="12818"/>
                    <a:pt x="12904" y="15229"/>
                    <a:pt x="13009" y="17745"/>
                  </a:cubicBezTo>
                  <a:cubicBezTo>
                    <a:pt x="13079" y="19177"/>
                    <a:pt x="12659" y="21937"/>
                    <a:pt x="9061" y="24103"/>
                  </a:cubicBezTo>
                  <a:cubicBezTo>
                    <a:pt x="8851" y="24138"/>
                    <a:pt x="8677" y="24208"/>
                    <a:pt x="8502" y="24208"/>
                  </a:cubicBezTo>
                  <a:close/>
                </a:path>
              </a:pathLst>
            </a:custGeom>
            <a:solidFill>
              <a:srgbClr val="E0B3A8"/>
            </a:solidFill>
            <a:ln w="3494" cap="flat">
              <a:noFill/>
              <a:prstDash val="solid"/>
              <a:miter/>
            </a:ln>
          </p:spPr>
          <p:txBody>
            <a:bodyPr rtlCol="0" anchor="ctr">
              <a:noAutofit/>
            </a:bodyPr>
            <a:lstStyle/>
            <a:p>
              <a:endParaRPr lang="en-US"/>
            </a:p>
          </p:txBody>
        </p:sp>
        <p:sp>
          <p:nvSpPr>
            <p:cNvPr id="560" name="任意多边形: 形状 559">
              <a:extLst>
                <a:ext uri="{FF2B5EF4-FFF2-40B4-BE49-F238E27FC236}">
                  <a16:creationId xmlns:a16="http://schemas.microsoft.com/office/drawing/2014/main" id="{E25F09DB-742D-6951-7F19-DF04ADA4D51E}"/>
                </a:ext>
              </a:extLst>
            </p:cNvPr>
            <p:cNvSpPr/>
            <p:nvPr/>
          </p:nvSpPr>
          <p:spPr>
            <a:xfrm>
              <a:off x="12022183" y="3378113"/>
              <a:ext cx="38509" cy="10314"/>
            </a:xfrm>
            <a:custGeom>
              <a:avLst/>
              <a:gdLst>
                <a:gd name="connsiteX0" fmla="*/ 37843 w 38509"/>
                <a:gd name="connsiteY0" fmla="*/ 9885 h 10314"/>
                <a:gd name="connsiteX1" fmla="*/ 37668 w 38509"/>
                <a:gd name="connsiteY1" fmla="*/ 9885 h 10314"/>
                <a:gd name="connsiteX2" fmla="*/ 878 w 38509"/>
                <a:gd name="connsiteY2" fmla="*/ 10304 h 10314"/>
                <a:gd name="connsiteX3" fmla="*/ 5 w 38509"/>
                <a:gd name="connsiteY3" fmla="*/ 9641 h 10314"/>
                <a:gd name="connsiteX4" fmla="*/ 669 w 38509"/>
                <a:gd name="connsiteY4" fmla="*/ 8767 h 10314"/>
                <a:gd name="connsiteX5" fmla="*/ 37808 w 38509"/>
                <a:gd name="connsiteY5" fmla="*/ 8348 h 10314"/>
                <a:gd name="connsiteX6" fmla="*/ 38507 w 38509"/>
                <a:gd name="connsiteY6" fmla="*/ 9186 h 10314"/>
                <a:gd name="connsiteX7" fmla="*/ 37843 w 38509"/>
                <a:gd name="connsiteY7" fmla="*/ 9885 h 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09" h="10314">
                  <a:moveTo>
                    <a:pt x="37843" y="9885"/>
                  </a:moveTo>
                  <a:cubicBezTo>
                    <a:pt x="37773" y="9885"/>
                    <a:pt x="37738" y="9885"/>
                    <a:pt x="37668" y="9885"/>
                  </a:cubicBezTo>
                  <a:cubicBezTo>
                    <a:pt x="37493" y="9850"/>
                    <a:pt x="18417" y="7963"/>
                    <a:pt x="878" y="10304"/>
                  </a:cubicBezTo>
                  <a:cubicBezTo>
                    <a:pt x="460" y="10374"/>
                    <a:pt x="75" y="10060"/>
                    <a:pt x="5" y="9641"/>
                  </a:cubicBezTo>
                  <a:cubicBezTo>
                    <a:pt x="-65" y="9221"/>
                    <a:pt x="634" y="9186"/>
                    <a:pt x="669" y="8767"/>
                  </a:cubicBezTo>
                  <a:cubicBezTo>
                    <a:pt x="2520" y="-10693"/>
                    <a:pt x="37598" y="8313"/>
                    <a:pt x="37808" y="8348"/>
                  </a:cubicBezTo>
                  <a:cubicBezTo>
                    <a:pt x="38228" y="8383"/>
                    <a:pt x="38542" y="8767"/>
                    <a:pt x="38507" y="9186"/>
                  </a:cubicBezTo>
                  <a:cubicBezTo>
                    <a:pt x="38472" y="9571"/>
                    <a:pt x="38193" y="9850"/>
                    <a:pt x="37843" y="9885"/>
                  </a:cubicBezTo>
                  <a:close/>
                </a:path>
              </a:pathLst>
            </a:custGeom>
            <a:solidFill>
              <a:srgbClr val="2B1710"/>
            </a:solidFill>
            <a:ln w="3494" cap="flat">
              <a:noFill/>
              <a:prstDash val="solid"/>
              <a:miter/>
            </a:ln>
          </p:spPr>
          <p:txBody>
            <a:bodyPr rtlCol="0" anchor="ctr">
              <a:noAutofit/>
            </a:bodyPr>
            <a:lstStyle/>
            <a:p>
              <a:endParaRPr lang="en-US"/>
            </a:p>
          </p:txBody>
        </p:sp>
        <p:sp>
          <p:nvSpPr>
            <p:cNvPr id="561" name="任意多边形: 形状 560">
              <a:extLst>
                <a:ext uri="{FF2B5EF4-FFF2-40B4-BE49-F238E27FC236}">
                  <a16:creationId xmlns:a16="http://schemas.microsoft.com/office/drawing/2014/main" id="{52C396B3-F6EF-E80C-E208-ABC80F630946}"/>
                </a:ext>
              </a:extLst>
            </p:cNvPr>
            <p:cNvSpPr/>
            <p:nvPr/>
          </p:nvSpPr>
          <p:spPr>
            <a:xfrm>
              <a:off x="11969153" y="3384699"/>
              <a:ext cx="24152" cy="12526"/>
            </a:xfrm>
            <a:custGeom>
              <a:avLst/>
              <a:gdLst>
                <a:gd name="connsiteX0" fmla="*/ 838 w 24152"/>
                <a:gd name="connsiteY0" fmla="*/ 12522 h 12526"/>
                <a:gd name="connsiteX1" fmla="*/ 34 w 24152"/>
                <a:gd name="connsiteY1" fmla="*/ 12033 h 12526"/>
                <a:gd name="connsiteX2" fmla="*/ 488 w 24152"/>
                <a:gd name="connsiteY2" fmla="*/ 11055 h 12526"/>
                <a:gd name="connsiteX3" fmla="*/ 23233 w 24152"/>
                <a:gd name="connsiteY3" fmla="*/ 4976 h 12526"/>
                <a:gd name="connsiteX4" fmla="*/ 24141 w 24152"/>
                <a:gd name="connsiteY4" fmla="*/ 5569 h 12526"/>
                <a:gd name="connsiteX5" fmla="*/ 23548 w 24152"/>
                <a:gd name="connsiteY5" fmla="*/ 6478 h 12526"/>
                <a:gd name="connsiteX6" fmla="*/ 1083 w 24152"/>
                <a:gd name="connsiteY6" fmla="*/ 12487 h 12526"/>
                <a:gd name="connsiteX7" fmla="*/ 838 w 24152"/>
                <a:gd name="connsiteY7" fmla="*/ 12522 h 1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52" h="12526">
                  <a:moveTo>
                    <a:pt x="838" y="12522"/>
                  </a:moveTo>
                  <a:cubicBezTo>
                    <a:pt x="488" y="12557"/>
                    <a:pt x="139" y="12382"/>
                    <a:pt x="34" y="12033"/>
                  </a:cubicBezTo>
                  <a:cubicBezTo>
                    <a:pt x="-106" y="11649"/>
                    <a:pt x="209" y="11369"/>
                    <a:pt x="488" y="11055"/>
                  </a:cubicBezTo>
                  <a:cubicBezTo>
                    <a:pt x="15896" y="-9559"/>
                    <a:pt x="23094" y="4976"/>
                    <a:pt x="23233" y="4976"/>
                  </a:cubicBezTo>
                  <a:cubicBezTo>
                    <a:pt x="23687" y="4906"/>
                    <a:pt x="24036" y="5185"/>
                    <a:pt x="24141" y="5569"/>
                  </a:cubicBezTo>
                  <a:cubicBezTo>
                    <a:pt x="24211" y="5989"/>
                    <a:pt x="23932" y="6373"/>
                    <a:pt x="23548" y="6478"/>
                  </a:cubicBezTo>
                  <a:cubicBezTo>
                    <a:pt x="23408" y="6513"/>
                    <a:pt x="9992" y="9063"/>
                    <a:pt x="1083" y="12487"/>
                  </a:cubicBezTo>
                  <a:cubicBezTo>
                    <a:pt x="943" y="12487"/>
                    <a:pt x="873" y="12487"/>
                    <a:pt x="838" y="12522"/>
                  </a:cubicBezTo>
                  <a:close/>
                </a:path>
              </a:pathLst>
            </a:custGeom>
            <a:solidFill>
              <a:srgbClr val="2B1710"/>
            </a:solidFill>
            <a:ln w="3494" cap="flat">
              <a:noFill/>
              <a:prstDash val="solid"/>
              <a:miter/>
            </a:ln>
          </p:spPr>
          <p:txBody>
            <a:bodyPr rtlCol="0" anchor="ctr">
              <a:noAutofit/>
            </a:bodyPr>
            <a:lstStyle/>
            <a:p>
              <a:endParaRPr lang="en-US"/>
            </a:p>
          </p:txBody>
        </p:sp>
        <p:sp>
          <p:nvSpPr>
            <p:cNvPr id="562" name="任意多边形: 形状 561">
              <a:extLst>
                <a:ext uri="{FF2B5EF4-FFF2-40B4-BE49-F238E27FC236}">
                  <a16:creationId xmlns:a16="http://schemas.microsoft.com/office/drawing/2014/main" id="{9CBB71D8-AE92-60E2-B1D0-4CEB9ADDEDEE}"/>
                </a:ext>
              </a:extLst>
            </p:cNvPr>
            <p:cNvSpPr/>
            <p:nvPr/>
          </p:nvSpPr>
          <p:spPr>
            <a:xfrm>
              <a:off x="11995844" y="3462905"/>
              <a:ext cx="54958" cy="15439"/>
            </a:xfrm>
            <a:custGeom>
              <a:avLst/>
              <a:gdLst>
                <a:gd name="connsiteX0" fmla="*/ 0 w 54958"/>
                <a:gd name="connsiteY0" fmla="*/ 6988 h 15439"/>
                <a:gd name="connsiteX1" fmla="*/ 54958 w 54958"/>
                <a:gd name="connsiteY1" fmla="*/ 0 h 15439"/>
                <a:gd name="connsiteX2" fmla="*/ 0 w 54958"/>
                <a:gd name="connsiteY2" fmla="*/ 6988 h 15439"/>
              </a:gdLst>
              <a:ahLst/>
              <a:cxnLst>
                <a:cxn ang="0">
                  <a:pos x="connsiteX0" y="connsiteY0"/>
                </a:cxn>
                <a:cxn ang="0">
                  <a:pos x="connsiteX1" y="connsiteY1"/>
                </a:cxn>
                <a:cxn ang="0">
                  <a:pos x="connsiteX2" y="connsiteY2"/>
                </a:cxn>
              </a:cxnLst>
              <a:rect l="l" t="t" r="r" b="b"/>
              <a:pathLst>
                <a:path w="54958" h="15439">
                  <a:moveTo>
                    <a:pt x="0" y="6988"/>
                  </a:moveTo>
                  <a:lnTo>
                    <a:pt x="54958" y="0"/>
                  </a:lnTo>
                  <a:cubicBezTo>
                    <a:pt x="39585" y="17539"/>
                    <a:pt x="5975" y="20509"/>
                    <a:pt x="0" y="6988"/>
                  </a:cubicBezTo>
                  <a:close/>
                </a:path>
              </a:pathLst>
            </a:custGeom>
            <a:solidFill>
              <a:srgbClr val="FFFFFF"/>
            </a:solidFill>
            <a:ln w="3494" cap="flat">
              <a:noFill/>
              <a:prstDash val="solid"/>
              <a:miter/>
            </a:ln>
          </p:spPr>
          <p:txBody>
            <a:bodyPr rtlCol="0" anchor="ctr">
              <a:noAutofit/>
            </a:bodyPr>
            <a:lstStyle/>
            <a:p>
              <a:endParaRPr lang="en-US"/>
            </a:p>
          </p:txBody>
        </p:sp>
        <p:sp>
          <p:nvSpPr>
            <p:cNvPr id="563" name="任意多边形: 形状 562">
              <a:extLst>
                <a:ext uri="{FF2B5EF4-FFF2-40B4-BE49-F238E27FC236}">
                  <a16:creationId xmlns:a16="http://schemas.microsoft.com/office/drawing/2014/main" id="{EC3CA49B-ED96-08CA-5C60-BBC91149A995}"/>
                </a:ext>
              </a:extLst>
            </p:cNvPr>
            <p:cNvSpPr/>
            <p:nvPr/>
          </p:nvSpPr>
          <p:spPr>
            <a:xfrm>
              <a:off x="12090991" y="3417835"/>
              <a:ext cx="18681" cy="15933"/>
            </a:xfrm>
            <a:custGeom>
              <a:avLst/>
              <a:gdLst>
                <a:gd name="connsiteX0" fmla="*/ 549 w 18681"/>
                <a:gd name="connsiteY0" fmla="*/ 0 h 15933"/>
                <a:gd name="connsiteX1" fmla="*/ 18681 w 18681"/>
                <a:gd name="connsiteY1" fmla="*/ 12263 h 15933"/>
                <a:gd name="connsiteX2" fmla="*/ 549 w 18681"/>
                <a:gd name="connsiteY2" fmla="*/ 0 h 15933"/>
              </a:gdLst>
              <a:ahLst/>
              <a:cxnLst>
                <a:cxn ang="0">
                  <a:pos x="connsiteX0" y="connsiteY0"/>
                </a:cxn>
                <a:cxn ang="0">
                  <a:pos x="connsiteX1" y="connsiteY1"/>
                </a:cxn>
                <a:cxn ang="0">
                  <a:pos x="connsiteX2" y="connsiteY2"/>
                </a:cxn>
              </a:cxnLst>
              <a:rect l="l" t="t" r="r" b="b"/>
              <a:pathLst>
                <a:path w="18681" h="15933">
                  <a:moveTo>
                    <a:pt x="549" y="0"/>
                  </a:moveTo>
                  <a:cubicBezTo>
                    <a:pt x="2680" y="11565"/>
                    <a:pt x="11589" y="14185"/>
                    <a:pt x="18681" y="12263"/>
                  </a:cubicBezTo>
                  <a:cubicBezTo>
                    <a:pt x="8095" y="20928"/>
                    <a:pt x="-2561" y="13206"/>
                    <a:pt x="549" y="0"/>
                  </a:cubicBezTo>
                  <a:close/>
                </a:path>
              </a:pathLst>
            </a:custGeom>
            <a:solidFill>
              <a:srgbClr val="2B1710"/>
            </a:solidFill>
            <a:ln w="3494" cap="flat">
              <a:noFill/>
              <a:prstDash val="solid"/>
              <a:miter/>
            </a:ln>
          </p:spPr>
          <p:txBody>
            <a:bodyPr rtlCol="0" anchor="ctr">
              <a:noAutofit/>
            </a:bodyPr>
            <a:lstStyle/>
            <a:p>
              <a:endParaRPr lang="en-US"/>
            </a:p>
          </p:txBody>
        </p:sp>
      </p:grpSp>
      <p:grpSp>
        <p:nvGrpSpPr>
          <p:cNvPr id="564" name="图形 11">
            <a:extLst>
              <a:ext uri="{FF2B5EF4-FFF2-40B4-BE49-F238E27FC236}">
                <a16:creationId xmlns:a16="http://schemas.microsoft.com/office/drawing/2014/main" id="{F382ED83-1C07-EB23-E484-964943574407}"/>
              </a:ext>
            </a:extLst>
          </p:cNvPr>
          <p:cNvGrpSpPr/>
          <p:nvPr/>
        </p:nvGrpSpPr>
        <p:grpSpPr>
          <a:xfrm>
            <a:off x="10129119" y="5221791"/>
            <a:ext cx="233278" cy="233278"/>
            <a:chOff x="10008426" y="5235594"/>
            <a:chExt cx="244077" cy="244077"/>
          </a:xfrm>
          <a:solidFill>
            <a:srgbClr val="A9B4EB"/>
          </a:solidFill>
        </p:grpSpPr>
        <p:sp>
          <p:nvSpPr>
            <p:cNvPr id="565" name="任意多边形: 形状 564">
              <a:extLst>
                <a:ext uri="{FF2B5EF4-FFF2-40B4-BE49-F238E27FC236}">
                  <a16:creationId xmlns:a16="http://schemas.microsoft.com/office/drawing/2014/main" id="{08D4119C-4131-327F-18F7-213D8C6356C8}"/>
                </a:ext>
              </a:extLst>
            </p:cNvPr>
            <p:cNvSpPr/>
            <p:nvPr/>
          </p:nvSpPr>
          <p:spPr>
            <a:xfrm>
              <a:off x="10008426" y="5235594"/>
              <a:ext cx="244077" cy="244077"/>
            </a:xfrm>
            <a:custGeom>
              <a:avLst/>
              <a:gdLst>
                <a:gd name="connsiteX0" fmla="*/ 122039 w 244077"/>
                <a:gd name="connsiteY0" fmla="*/ 244077 h 244077"/>
                <a:gd name="connsiteX1" fmla="*/ 0 w 244077"/>
                <a:gd name="connsiteY1" fmla="*/ 122039 h 244077"/>
                <a:gd name="connsiteX2" fmla="*/ 122039 w 244077"/>
                <a:gd name="connsiteY2" fmla="*/ 0 h 244077"/>
                <a:gd name="connsiteX3" fmla="*/ 244077 w 244077"/>
                <a:gd name="connsiteY3" fmla="*/ 122039 h 244077"/>
                <a:gd name="connsiteX4" fmla="*/ 122039 w 244077"/>
                <a:gd name="connsiteY4" fmla="*/ 244077 h 244077"/>
                <a:gd name="connsiteX5" fmla="*/ 122039 w 244077"/>
                <a:gd name="connsiteY5" fmla="*/ 7652 h 244077"/>
                <a:gd name="connsiteX6" fmla="*/ 7616 w 244077"/>
                <a:gd name="connsiteY6" fmla="*/ 122074 h 244077"/>
                <a:gd name="connsiteX7" fmla="*/ 122039 w 244077"/>
                <a:gd name="connsiteY7" fmla="*/ 236496 h 244077"/>
                <a:gd name="connsiteX8" fmla="*/ 236461 w 244077"/>
                <a:gd name="connsiteY8" fmla="*/ 122074 h 244077"/>
                <a:gd name="connsiteX9" fmla="*/ 122039 w 244077"/>
                <a:gd name="connsiteY9" fmla="*/ 7652 h 24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77" h="244077">
                  <a:moveTo>
                    <a:pt x="122039" y="244077"/>
                  </a:moveTo>
                  <a:cubicBezTo>
                    <a:pt x="54748" y="244077"/>
                    <a:pt x="0" y="189330"/>
                    <a:pt x="0" y="122039"/>
                  </a:cubicBezTo>
                  <a:cubicBezTo>
                    <a:pt x="0" y="54748"/>
                    <a:pt x="54748" y="0"/>
                    <a:pt x="122039" y="0"/>
                  </a:cubicBezTo>
                  <a:cubicBezTo>
                    <a:pt x="189329" y="0"/>
                    <a:pt x="244077" y="54748"/>
                    <a:pt x="244077" y="122039"/>
                  </a:cubicBezTo>
                  <a:cubicBezTo>
                    <a:pt x="244077" y="189330"/>
                    <a:pt x="189329" y="244077"/>
                    <a:pt x="122039" y="244077"/>
                  </a:cubicBezTo>
                  <a:close/>
                  <a:moveTo>
                    <a:pt x="122039" y="7652"/>
                  </a:moveTo>
                  <a:cubicBezTo>
                    <a:pt x="58941" y="7652"/>
                    <a:pt x="7616" y="58976"/>
                    <a:pt x="7616" y="122074"/>
                  </a:cubicBezTo>
                  <a:cubicBezTo>
                    <a:pt x="7616" y="185172"/>
                    <a:pt x="58941" y="236496"/>
                    <a:pt x="122039" y="236496"/>
                  </a:cubicBezTo>
                  <a:cubicBezTo>
                    <a:pt x="185137" y="236496"/>
                    <a:pt x="236461" y="185172"/>
                    <a:pt x="236461" y="122074"/>
                  </a:cubicBezTo>
                  <a:cubicBezTo>
                    <a:pt x="236426" y="58941"/>
                    <a:pt x="185102" y="7652"/>
                    <a:pt x="122039" y="7652"/>
                  </a:cubicBezTo>
                  <a:close/>
                </a:path>
              </a:pathLst>
            </a:custGeom>
            <a:solidFill>
              <a:srgbClr val="A9B4EB"/>
            </a:solidFill>
            <a:ln w="3494" cap="flat">
              <a:noFill/>
              <a:prstDash val="solid"/>
              <a:miter/>
            </a:ln>
          </p:spPr>
          <p:txBody>
            <a:bodyPr rtlCol="0" anchor="ctr">
              <a:noAutofit/>
            </a:bodyPr>
            <a:lstStyle/>
            <a:p>
              <a:endParaRPr lang="en-US"/>
            </a:p>
          </p:txBody>
        </p:sp>
        <p:sp>
          <p:nvSpPr>
            <p:cNvPr id="566" name="任意多边形: 形状 565">
              <a:extLst>
                <a:ext uri="{FF2B5EF4-FFF2-40B4-BE49-F238E27FC236}">
                  <a16:creationId xmlns:a16="http://schemas.microsoft.com/office/drawing/2014/main" id="{F373AE13-273B-DE50-83B3-A2E489689A1D}"/>
                </a:ext>
              </a:extLst>
            </p:cNvPr>
            <p:cNvSpPr/>
            <p:nvPr/>
          </p:nvSpPr>
          <p:spPr>
            <a:xfrm>
              <a:off x="10085010" y="5263999"/>
              <a:ext cx="90140" cy="187268"/>
            </a:xfrm>
            <a:custGeom>
              <a:avLst/>
              <a:gdLst>
                <a:gd name="connsiteX0" fmla="*/ 55622 w 90140"/>
                <a:gd name="connsiteY0" fmla="*/ 187268 h 187268"/>
                <a:gd name="connsiteX1" fmla="*/ 34205 w 90140"/>
                <a:gd name="connsiteY1" fmla="*/ 187268 h 187268"/>
                <a:gd name="connsiteX2" fmla="*/ 34205 w 90140"/>
                <a:gd name="connsiteY2" fmla="*/ 165013 h 187268"/>
                <a:gd name="connsiteX3" fmla="*/ 2341 w 90140"/>
                <a:gd name="connsiteY3" fmla="*/ 154846 h 187268"/>
                <a:gd name="connsiteX4" fmla="*/ 0 w 90140"/>
                <a:gd name="connsiteY4" fmla="*/ 153168 h 187268"/>
                <a:gd name="connsiteX5" fmla="*/ 7861 w 90140"/>
                <a:gd name="connsiteY5" fmla="*/ 131193 h 187268"/>
                <a:gd name="connsiteX6" fmla="*/ 11914 w 90140"/>
                <a:gd name="connsiteY6" fmla="*/ 133918 h 187268"/>
                <a:gd name="connsiteX7" fmla="*/ 41297 w 90140"/>
                <a:gd name="connsiteY7" fmla="*/ 142687 h 187268"/>
                <a:gd name="connsiteX8" fmla="*/ 63518 w 90140"/>
                <a:gd name="connsiteY8" fmla="*/ 125044 h 187268"/>
                <a:gd name="connsiteX9" fmla="*/ 41157 w 90140"/>
                <a:gd name="connsiteY9" fmla="*/ 102543 h 187268"/>
                <a:gd name="connsiteX10" fmla="*/ 2655 w 90140"/>
                <a:gd name="connsiteY10" fmla="*/ 61142 h 187268"/>
                <a:gd name="connsiteX11" fmla="*/ 35707 w 90140"/>
                <a:gd name="connsiteY11" fmla="*/ 22780 h 187268"/>
                <a:gd name="connsiteX12" fmla="*/ 35707 w 90140"/>
                <a:gd name="connsiteY12" fmla="*/ 0 h 187268"/>
                <a:gd name="connsiteX13" fmla="*/ 56914 w 90140"/>
                <a:gd name="connsiteY13" fmla="*/ 0 h 187268"/>
                <a:gd name="connsiteX14" fmla="*/ 56914 w 90140"/>
                <a:gd name="connsiteY14" fmla="*/ 21417 h 187268"/>
                <a:gd name="connsiteX15" fmla="*/ 83467 w 90140"/>
                <a:gd name="connsiteY15" fmla="*/ 29383 h 187268"/>
                <a:gd name="connsiteX16" fmla="*/ 86262 w 90140"/>
                <a:gd name="connsiteY16" fmla="*/ 31025 h 187268"/>
                <a:gd name="connsiteX17" fmla="*/ 78052 w 90140"/>
                <a:gd name="connsiteY17" fmla="*/ 52652 h 187268"/>
                <a:gd name="connsiteX18" fmla="*/ 74174 w 90140"/>
                <a:gd name="connsiteY18" fmla="*/ 50451 h 187268"/>
                <a:gd name="connsiteX19" fmla="*/ 48494 w 90140"/>
                <a:gd name="connsiteY19" fmla="*/ 43498 h 187268"/>
                <a:gd name="connsiteX20" fmla="*/ 29104 w 90140"/>
                <a:gd name="connsiteY20" fmla="*/ 58486 h 187268"/>
                <a:gd name="connsiteX21" fmla="*/ 53875 w 90140"/>
                <a:gd name="connsiteY21" fmla="*/ 79903 h 187268"/>
                <a:gd name="connsiteX22" fmla="*/ 90140 w 90140"/>
                <a:gd name="connsiteY22" fmla="*/ 123471 h 187268"/>
                <a:gd name="connsiteX23" fmla="*/ 55587 w 90140"/>
                <a:gd name="connsiteY23" fmla="*/ 163825 h 187268"/>
                <a:gd name="connsiteX24" fmla="*/ 55587 w 90140"/>
                <a:gd name="connsiteY24" fmla="*/ 187268 h 187268"/>
                <a:gd name="connsiteX25" fmla="*/ 41821 w 90140"/>
                <a:gd name="connsiteY25" fmla="*/ 179652 h 187268"/>
                <a:gd name="connsiteX26" fmla="*/ 47970 w 90140"/>
                <a:gd name="connsiteY26" fmla="*/ 179652 h 187268"/>
                <a:gd name="connsiteX27" fmla="*/ 47970 w 90140"/>
                <a:gd name="connsiteY27" fmla="*/ 157466 h 187268"/>
                <a:gd name="connsiteX28" fmla="*/ 51149 w 90140"/>
                <a:gd name="connsiteY28" fmla="*/ 156942 h 187268"/>
                <a:gd name="connsiteX29" fmla="*/ 82524 w 90140"/>
                <a:gd name="connsiteY29" fmla="*/ 123506 h 187268"/>
                <a:gd name="connsiteX30" fmla="*/ 50975 w 90140"/>
                <a:gd name="connsiteY30" fmla="*/ 86996 h 187268"/>
                <a:gd name="connsiteX31" fmla="*/ 21452 w 90140"/>
                <a:gd name="connsiteY31" fmla="*/ 58521 h 187268"/>
                <a:gd name="connsiteX32" fmla="*/ 48459 w 90140"/>
                <a:gd name="connsiteY32" fmla="*/ 35881 h 187268"/>
                <a:gd name="connsiteX33" fmla="*/ 73999 w 90140"/>
                <a:gd name="connsiteY33" fmla="*/ 41716 h 187268"/>
                <a:gd name="connsiteX34" fmla="*/ 76759 w 90140"/>
                <a:gd name="connsiteY34" fmla="*/ 34449 h 187268"/>
                <a:gd name="connsiteX35" fmla="*/ 52931 w 90140"/>
                <a:gd name="connsiteY35" fmla="*/ 28859 h 187268"/>
                <a:gd name="connsiteX36" fmla="*/ 49228 w 90140"/>
                <a:gd name="connsiteY36" fmla="*/ 28719 h 187268"/>
                <a:gd name="connsiteX37" fmla="*/ 49228 w 90140"/>
                <a:gd name="connsiteY37" fmla="*/ 7617 h 187268"/>
                <a:gd name="connsiteX38" fmla="*/ 43288 w 90140"/>
                <a:gd name="connsiteY38" fmla="*/ 7617 h 187268"/>
                <a:gd name="connsiteX39" fmla="*/ 43288 w 90140"/>
                <a:gd name="connsiteY39" fmla="*/ 29138 h 187268"/>
                <a:gd name="connsiteX40" fmla="*/ 40074 w 90140"/>
                <a:gd name="connsiteY40" fmla="*/ 29662 h 187268"/>
                <a:gd name="connsiteX41" fmla="*/ 10237 w 90140"/>
                <a:gd name="connsiteY41" fmla="*/ 61142 h 187268"/>
                <a:gd name="connsiteX42" fmla="*/ 43917 w 90140"/>
                <a:gd name="connsiteY42" fmla="*/ 95451 h 187268"/>
                <a:gd name="connsiteX43" fmla="*/ 71064 w 90140"/>
                <a:gd name="connsiteY43" fmla="*/ 125044 h 187268"/>
                <a:gd name="connsiteX44" fmla="*/ 41227 w 90140"/>
                <a:gd name="connsiteY44" fmla="*/ 150304 h 187268"/>
                <a:gd name="connsiteX45" fmla="*/ 11739 w 90140"/>
                <a:gd name="connsiteY45" fmla="*/ 142757 h 187268"/>
                <a:gd name="connsiteX46" fmla="*/ 9084 w 90140"/>
                <a:gd name="connsiteY46" fmla="*/ 150164 h 187268"/>
                <a:gd name="connsiteX47" fmla="*/ 38013 w 90140"/>
                <a:gd name="connsiteY47" fmla="*/ 157536 h 187268"/>
                <a:gd name="connsiteX48" fmla="*/ 41751 w 90140"/>
                <a:gd name="connsiteY48" fmla="*/ 157606 h 187268"/>
                <a:gd name="connsiteX49" fmla="*/ 41751 w 90140"/>
                <a:gd name="connsiteY49" fmla="*/ 179652 h 18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0140" h="187268">
                  <a:moveTo>
                    <a:pt x="55622" y="187268"/>
                  </a:moveTo>
                  <a:lnTo>
                    <a:pt x="34205" y="187268"/>
                  </a:lnTo>
                  <a:lnTo>
                    <a:pt x="34205" y="165013"/>
                  </a:lnTo>
                  <a:cubicBezTo>
                    <a:pt x="22186" y="164174"/>
                    <a:pt x="9992" y="160331"/>
                    <a:pt x="2341" y="154846"/>
                  </a:cubicBezTo>
                  <a:lnTo>
                    <a:pt x="0" y="153168"/>
                  </a:lnTo>
                  <a:lnTo>
                    <a:pt x="7861" y="131193"/>
                  </a:lnTo>
                  <a:lnTo>
                    <a:pt x="11914" y="133918"/>
                  </a:lnTo>
                  <a:cubicBezTo>
                    <a:pt x="20264" y="139473"/>
                    <a:pt x="30990" y="142687"/>
                    <a:pt x="41297" y="142687"/>
                  </a:cubicBezTo>
                  <a:cubicBezTo>
                    <a:pt x="54573" y="142687"/>
                    <a:pt x="63518" y="135595"/>
                    <a:pt x="63518" y="125044"/>
                  </a:cubicBezTo>
                  <a:cubicBezTo>
                    <a:pt x="63518" y="115506"/>
                    <a:pt x="57054" y="108972"/>
                    <a:pt x="41157" y="102543"/>
                  </a:cubicBezTo>
                  <a:cubicBezTo>
                    <a:pt x="21173" y="94717"/>
                    <a:pt x="2655" y="84271"/>
                    <a:pt x="2655" y="61142"/>
                  </a:cubicBezTo>
                  <a:cubicBezTo>
                    <a:pt x="2655" y="42031"/>
                    <a:pt x="15513" y="27252"/>
                    <a:pt x="35707" y="22780"/>
                  </a:cubicBezTo>
                  <a:lnTo>
                    <a:pt x="35707" y="0"/>
                  </a:lnTo>
                  <a:lnTo>
                    <a:pt x="56914" y="0"/>
                  </a:lnTo>
                  <a:lnTo>
                    <a:pt x="56914" y="21417"/>
                  </a:lnTo>
                  <a:cubicBezTo>
                    <a:pt x="66976" y="22221"/>
                    <a:pt x="75676" y="24841"/>
                    <a:pt x="83467" y="29383"/>
                  </a:cubicBezTo>
                  <a:lnTo>
                    <a:pt x="86262" y="31025"/>
                  </a:lnTo>
                  <a:lnTo>
                    <a:pt x="78052" y="52652"/>
                  </a:lnTo>
                  <a:lnTo>
                    <a:pt x="74174" y="50451"/>
                  </a:lnTo>
                  <a:cubicBezTo>
                    <a:pt x="70540" y="48389"/>
                    <a:pt x="62050" y="43498"/>
                    <a:pt x="48494" y="43498"/>
                  </a:cubicBezTo>
                  <a:cubicBezTo>
                    <a:pt x="34205" y="43498"/>
                    <a:pt x="29104" y="51569"/>
                    <a:pt x="29104" y="58486"/>
                  </a:cubicBezTo>
                  <a:cubicBezTo>
                    <a:pt x="29104" y="67151"/>
                    <a:pt x="34659" y="71937"/>
                    <a:pt x="53875" y="79903"/>
                  </a:cubicBezTo>
                  <a:cubicBezTo>
                    <a:pt x="79275" y="90280"/>
                    <a:pt x="90140" y="103312"/>
                    <a:pt x="90140" y="123471"/>
                  </a:cubicBezTo>
                  <a:cubicBezTo>
                    <a:pt x="90140" y="143246"/>
                    <a:pt x="76375" y="159108"/>
                    <a:pt x="55587" y="163825"/>
                  </a:cubicBezTo>
                  <a:lnTo>
                    <a:pt x="55587" y="187268"/>
                  </a:lnTo>
                  <a:close/>
                  <a:moveTo>
                    <a:pt x="41821" y="179652"/>
                  </a:moveTo>
                  <a:lnTo>
                    <a:pt x="47970" y="179652"/>
                  </a:lnTo>
                  <a:lnTo>
                    <a:pt x="47970" y="157466"/>
                  </a:lnTo>
                  <a:lnTo>
                    <a:pt x="51149" y="156942"/>
                  </a:lnTo>
                  <a:cubicBezTo>
                    <a:pt x="70225" y="153798"/>
                    <a:pt x="82524" y="140661"/>
                    <a:pt x="82524" y="123506"/>
                  </a:cubicBezTo>
                  <a:cubicBezTo>
                    <a:pt x="82524" y="106701"/>
                    <a:pt x="73405" y="96115"/>
                    <a:pt x="50975" y="86996"/>
                  </a:cubicBezTo>
                  <a:cubicBezTo>
                    <a:pt x="31409" y="78890"/>
                    <a:pt x="21452" y="72287"/>
                    <a:pt x="21452" y="58521"/>
                  </a:cubicBezTo>
                  <a:cubicBezTo>
                    <a:pt x="21452" y="47271"/>
                    <a:pt x="29802" y="35881"/>
                    <a:pt x="48459" y="35881"/>
                  </a:cubicBezTo>
                  <a:cubicBezTo>
                    <a:pt x="59675" y="35881"/>
                    <a:pt x="67850" y="38677"/>
                    <a:pt x="73999" y="41716"/>
                  </a:cubicBezTo>
                  <a:lnTo>
                    <a:pt x="76759" y="34449"/>
                  </a:lnTo>
                  <a:cubicBezTo>
                    <a:pt x="69841" y="30990"/>
                    <a:pt x="62015" y="29138"/>
                    <a:pt x="52931" y="28859"/>
                  </a:cubicBezTo>
                  <a:lnTo>
                    <a:pt x="49228" y="28719"/>
                  </a:lnTo>
                  <a:lnTo>
                    <a:pt x="49228" y="7617"/>
                  </a:lnTo>
                  <a:lnTo>
                    <a:pt x="43288" y="7617"/>
                  </a:lnTo>
                  <a:lnTo>
                    <a:pt x="43288" y="29138"/>
                  </a:lnTo>
                  <a:lnTo>
                    <a:pt x="40074" y="29662"/>
                  </a:lnTo>
                  <a:cubicBezTo>
                    <a:pt x="21662" y="32667"/>
                    <a:pt x="10237" y="44721"/>
                    <a:pt x="10237" y="61142"/>
                  </a:cubicBezTo>
                  <a:cubicBezTo>
                    <a:pt x="10237" y="76305"/>
                    <a:pt x="19670" y="85948"/>
                    <a:pt x="43917" y="95451"/>
                  </a:cubicBezTo>
                  <a:cubicBezTo>
                    <a:pt x="57369" y="100901"/>
                    <a:pt x="71064" y="108657"/>
                    <a:pt x="71064" y="125044"/>
                  </a:cubicBezTo>
                  <a:cubicBezTo>
                    <a:pt x="71064" y="139927"/>
                    <a:pt x="58801" y="150304"/>
                    <a:pt x="41227" y="150304"/>
                  </a:cubicBezTo>
                  <a:cubicBezTo>
                    <a:pt x="31060" y="150304"/>
                    <a:pt x="20579" y="147578"/>
                    <a:pt x="11739" y="142757"/>
                  </a:cubicBezTo>
                  <a:lnTo>
                    <a:pt x="9084" y="150164"/>
                  </a:lnTo>
                  <a:cubicBezTo>
                    <a:pt x="16456" y="154462"/>
                    <a:pt x="27671" y="157361"/>
                    <a:pt x="38013" y="157536"/>
                  </a:cubicBezTo>
                  <a:lnTo>
                    <a:pt x="41751" y="157606"/>
                  </a:lnTo>
                  <a:lnTo>
                    <a:pt x="41751" y="179652"/>
                  </a:lnTo>
                  <a:close/>
                </a:path>
              </a:pathLst>
            </a:custGeom>
            <a:solidFill>
              <a:srgbClr val="A9B4EB"/>
            </a:solidFill>
            <a:ln w="3494" cap="flat">
              <a:noFill/>
              <a:prstDash val="solid"/>
              <a:miter/>
            </a:ln>
          </p:spPr>
          <p:txBody>
            <a:bodyPr rtlCol="0" anchor="ctr">
              <a:noAutofit/>
            </a:bodyPr>
            <a:lstStyle/>
            <a:p>
              <a:endParaRPr lang="en-US"/>
            </a:p>
          </p:txBody>
        </p:sp>
      </p:grpSp>
      <p:grpSp>
        <p:nvGrpSpPr>
          <p:cNvPr id="567" name="图形 11">
            <a:extLst>
              <a:ext uri="{FF2B5EF4-FFF2-40B4-BE49-F238E27FC236}">
                <a16:creationId xmlns:a16="http://schemas.microsoft.com/office/drawing/2014/main" id="{31A84737-EC06-C7E0-ED30-F8C0145298BD}"/>
              </a:ext>
            </a:extLst>
          </p:cNvPr>
          <p:cNvGrpSpPr/>
          <p:nvPr/>
        </p:nvGrpSpPr>
        <p:grpSpPr>
          <a:xfrm>
            <a:off x="6387515" y="2874247"/>
            <a:ext cx="195679" cy="195645"/>
            <a:chOff x="6093613" y="2779376"/>
            <a:chExt cx="204737" cy="204702"/>
          </a:xfrm>
          <a:solidFill>
            <a:schemeClr val="accent1">
              <a:lumMod val="40000"/>
              <a:lumOff val="60000"/>
            </a:schemeClr>
          </a:solidFill>
        </p:grpSpPr>
        <p:sp>
          <p:nvSpPr>
            <p:cNvPr id="568" name="任意多边形: 形状 567">
              <a:extLst>
                <a:ext uri="{FF2B5EF4-FFF2-40B4-BE49-F238E27FC236}">
                  <a16:creationId xmlns:a16="http://schemas.microsoft.com/office/drawing/2014/main" id="{73441A51-A15F-5FFF-2162-F522C4A5079C}"/>
                </a:ext>
              </a:extLst>
            </p:cNvPr>
            <p:cNvSpPr/>
            <p:nvPr/>
          </p:nvSpPr>
          <p:spPr>
            <a:xfrm>
              <a:off x="6093613" y="2779376"/>
              <a:ext cx="204737" cy="204702"/>
            </a:xfrm>
            <a:custGeom>
              <a:avLst/>
              <a:gdLst>
                <a:gd name="connsiteX0" fmla="*/ 102369 w 204737"/>
                <a:gd name="connsiteY0" fmla="*/ 204702 h 204702"/>
                <a:gd name="connsiteX1" fmla="*/ 0 w 204737"/>
                <a:gd name="connsiteY1" fmla="*/ 102334 h 204702"/>
                <a:gd name="connsiteX2" fmla="*/ 102369 w 204737"/>
                <a:gd name="connsiteY2" fmla="*/ 0 h 204702"/>
                <a:gd name="connsiteX3" fmla="*/ 204737 w 204737"/>
                <a:gd name="connsiteY3" fmla="*/ 102334 h 204702"/>
                <a:gd name="connsiteX4" fmla="*/ 102369 w 204737"/>
                <a:gd name="connsiteY4" fmla="*/ 204702 h 204702"/>
                <a:gd name="connsiteX5" fmla="*/ 102369 w 204737"/>
                <a:gd name="connsiteY5" fmla="*/ 7616 h 204702"/>
                <a:gd name="connsiteX6" fmla="*/ 7651 w 204737"/>
                <a:gd name="connsiteY6" fmla="*/ 102334 h 204702"/>
                <a:gd name="connsiteX7" fmla="*/ 102369 w 204737"/>
                <a:gd name="connsiteY7" fmla="*/ 197051 h 204702"/>
                <a:gd name="connsiteX8" fmla="*/ 197086 w 204737"/>
                <a:gd name="connsiteY8" fmla="*/ 102334 h 204702"/>
                <a:gd name="connsiteX9" fmla="*/ 102369 w 204737"/>
                <a:gd name="connsiteY9" fmla="*/ 7616 h 20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37" h="204702">
                  <a:moveTo>
                    <a:pt x="102369" y="204702"/>
                  </a:moveTo>
                  <a:cubicBezTo>
                    <a:pt x="45944" y="204702"/>
                    <a:pt x="0" y="158794"/>
                    <a:pt x="0" y="102334"/>
                  </a:cubicBezTo>
                  <a:cubicBezTo>
                    <a:pt x="0" y="45909"/>
                    <a:pt x="45909" y="0"/>
                    <a:pt x="102369" y="0"/>
                  </a:cubicBezTo>
                  <a:cubicBezTo>
                    <a:pt x="158794" y="0"/>
                    <a:pt x="204737" y="45909"/>
                    <a:pt x="204737" y="102334"/>
                  </a:cubicBezTo>
                  <a:cubicBezTo>
                    <a:pt x="204702" y="158759"/>
                    <a:pt x="158794" y="204702"/>
                    <a:pt x="102369" y="204702"/>
                  </a:cubicBezTo>
                  <a:close/>
                  <a:moveTo>
                    <a:pt x="102369" y="7616"/>
                  </a:moveTo>
                  <a:cubicBezTo>
                    <a:pt x="50136" y="7616"/>
                    <a:pt x="7651" y="50101"/>
                    <a:pt x="7651" y="102334"/>
                  </a:cubicBezTo>
                  <a:cubicBezTo>
                    <a:pt x="7651" y="154566"/>
                    <a:pt x="50136" y="197051"/>
                    <a:pt x="102369" y="197051"/>
                  </a:cubicBezTo>
                  <a:cubicBezTo>
                    <a:pt x="154601" y="197051"/>
                    <a:pt x="197086" y="154566"/>
                    <a:pt x="197086" y="102334"/>
                  </a:cubicBezTo>
                  <a:cubicBezTo>
                    <a:pt x="197086" y="50101"/>
                    <a:pt x="154601" y="7616"/>
                    <a:pt x="102369" y="7616"/>
                  </a:cubicBezTo>
                  <a:close/>
                </a:path>
              </a:pathLst>
            </a:custGeom>
            <a:grpFill/>
            <a:ln w="3494" cap="flat">
              <a:noFill/>
              <a:prstDash val="solid"/>
              <a:miter/>
            </a:ln>
          </p:spPr>
          <p:txBody>
            <a:bodyPr rtlCol="0" anchor="ctr">
              <a:noAutofit/>
            </a:bodyPr>
            <a:lstStyle/>
            <a:p>
              <a:endParaRPr lang="en-US"/>
            </a:p>
          </p:txBody>
        </p:sp>
        <p:sp>
          <p:nvSpPr>
            <p:cNvPr id="569" name="任意多边形: 形状 568">
              <a:extLst>
                <a:ext uri="{FF2B5EF4-FFF2-40B4-BE49-F238E27FC236}">
                  <a16:creationId xmlns:a16="http://schemas.microsoft.com/office/drawing/2014/main" id="{F4039DE7-7A4E-BDB8-9100-8C0AA508A96D}"/>
                </a:ext>
              </a:extLst>
            </p:cNvPr>
            <p:cNvSpPr/>
            <p:nvPr/>
          </p:nvSpPr>
          <p:spPr>
            <a:xfrm>
              <a:off x="6118465" y="2825331"/>
              <a:ext cx="150386" cy="120001"/>
            </a:xfrm>
            <a:custGeom>
              <a:avLst/>
              <a:gdLst>
                <a:gd name="connsiteX0" fmla="*/ 61760 w 150386"/>
                <a:gd name="connsiteY0" fmla="*/ 120001 h 120001"/>
                <a:gd name="connsiteX1" fmla="*/ 59279 w 150386"/>
                <a:gd name="connsiteY1" fmla="*/ 119757 h 120001"/>
                <a:gd name="connsiteX2" fmla="*/ 59279 w 150386"/>
                <a:gd name="connsiteY2" fmla="*/ 119757 h 120001"/>
                <a:gd name="connsiteX3" fmla="*/ 52012 w 150386"/>
                <a:gd name="connsiteY3" fmla="*/ 115599 h 120001"/>
                <a:gd name="connsiteX4" fmla="*/ 3274 w 150386"/>
                <a:gd name="connsiteY4" fmla="*/ 60641 h 120001"/>
                <a:gd name="connsiteX5" fmla="*/ 24 w 150386"/>
                <a:gd name="connsiteY5" fmla="*/ 51208 h 120001"/>
                <a:gd name="connsiteX6" fmla="*/ 4392 w 150386"/>
                <a:gd name="connsiteY6" fmla="*/ 42264 h 120001"/>
                <a:gd name="connsiteX7" fmla="*/ 22734 w 150386"/>
                <a:gd name="connsiteY7" fmla="*/ 43417 h 120001"/>
                <a:gd name="connsiteX8" fmla="*/ 61271 w 150386"/>
                <a:gd name="connsiteY8" fmla="*/ 86810 h 120001"/>
                <a:gd name="connsiteX9" fmla="*/ 127269 w 150386"/>
                <a:gd name="connsiteY9" fmla="*/ 4845 h 120001"/>
                <a:gd name="connsiteX10" fmla="*/ 145541 w 150386"/>
                <a:gd name="connsiteY10" fmla="*/ 2854 h 120001"/>
                <a:gd name="connsiteX11" fmla="*/ 147533 w 150386"/>
                <a:gd name="connsiteY11" fmla="*/ 21126 h 120001"/>
                <a:gd name="connsiteX12" fmla="*/ 71892 w 150386"/>
                <a:gd name="connsiteY12" fmla="*/ 115075 h 120001"/>
                <a:gd name="connsiteX13" fmla="*/ 62039 w 150386"/>
                <a:gd name="connsiteY13" fmla="*/ 119931 h 120001"/>
                <a:gd name="connsiteX14" fmla="*/ 61760 w 150386"/>
                <a:gd name="connsiteY14" fmla="*/ 120001 h 120001"/>
                <a:gd name="connsiteX15" fmla="*/ 12986 w 150386"/>
                <a:gd name="connsiteY15" fmla="*/ 46666 h 120001"/>
                <a:gd name="connsiteX16" fmla="*/ 9423 w 150386"/>
                <a:gd name="connsiteY16" fmla="*/ 47994 h 120001"/>
                <a:gd name="connsiteX17" fmla="*/ 7606 w 150386"/>
                <a:gd name="connsiteY17" fmla="*/ 51697 h 120001"/>
                <a:gd name="connsiteX18" fmla="*/ 8933 w 150386"/>
                <a:gd name="connsiteY18" fmla="*/ 55575 h 120001"/>
                <a:gd name="connsiteX19" fmla="*/ 57672 w 150386"/>
                <a:gd name="connsiteY19" fmla="*/ 110533 h 120001"/>
                <a:gd name="connsiteX20" fmla="*/ 60677 w 150386"/>
                <a:gd name="connsiteY20" fmla="*/ 112280 h 120001"/>
                <a:gd name="connsiteX21" fmla="*/ 60677 w 150386"/>
                <a:gd name="connsiteY21" fmla="*/ 112280 h 120001"/>
                <a:gd name="connsiteX22" fmla="*/ 61830 w 150386"/>
                <a:gd name="connsiteY22" fmla="*/ 112385 h 120001"/>
                <a:gd name="connsiteX23" fmla="*/ 65883 w 150386"/>
                <a:gd name="connsiteY23" fmla="*/ 110393 h 120001"/>
                <a:gd name="connsiteX24" fmla="*/ 141524 w 150386"/>
                <a:gd name="connsiteY24" fmla="*/ 16445 h 120001"/>
                <a:gd name="connsiteX25" fmla="*/ 140720 w 150386"/>
                <a:gd name="connsiteY25" fmla="*/ 8898 h 120001"/>
                <a:gd name="connsiteX26" fmla="*/ 133173 w 150386"/>
                <a:gd name="connsiteY26" fmla="*/ 9702 h 120001"/>
                <a:gd name="connsiteX27" fmla="*/ 61515 w 150386"/>
                <a:gd name="connsiteY27" fmla="*/ 98689 h 120001"/>
                <a:gd name="connsiteX28" fmla="*/ 16969 w 150386"/>
                <a:gd name="connsiteY28" fmla="*/ 48553 h 120001"/>
                <a:gd name="connsiteX29" fmla="*/ 12986 w 150386"/>
                <a:gd name="connsiteY29" fmla="*/ 46666 h 1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0386" h="120001">
                  <a:moveTo>
                    <a:pt x="61760" y="120001"/>
                  </a:moveTo>
                  <a:cubicBezTo>
                    <a:pt x="60921" y="120001"/>
                    <a:pt x="60083" y="119931"/>
                    <a:pt x="59279" y="119757"/>
                  </a:cubicBezTo>
                  <a:lnTo>
                    <a:pt x="59279" y="119757"/>
                  </a:lnTo>
                  <a:cubicBezTo>
                    <a:pt x="56484" y="119198"/>
                    <a:pt x="53899" y="117730"/>
                    <a:pt x="52012" y="115599"/>
                  </a:cubicBezTo>
                  <a:lnTo>
                    <a:pt x="3274" y="60641"/>
                  </a:lnTo>
                  <a:cubicBezTo>
                    <a:pt x="968" y="58021"/>
                    <a:pt x="-185" y="54667"/>
                    <a:pt x="24" y="51208"/>
                  </a:cubicBezTo>
                  <a:cubicBezTo>
                    <a:pt x="234" y="47749"/>
                    <a:pt x="1806" y="44570"/>
                    <a:pt x="4392" y="42264"/>
                  </a:cubicBezTo>
                  <a:cubicBezTo>
                    <a:pt x="9772" y="37512"/>
                    <a:pt x="18017" y="38036"/>
                    <a:pt x="22734" y="43417"/>
                  </a:cubicBezTo>
                  <a:lnTo>
                    <a:pt x="61271" y="86810"/>
                  </a:lnTo>
                  <a:lnTo>
                    <a:pt x="127269" y="4845"/>
                  </a:lnTo>
                  <a:cubicBezTo>
                    <a:pt x="131776" y="-745"/>
                    <a:pt x="139986" y="-1618"/>
                    <a:pt x="145541" y="2854"/>
                  </a:cubicBezTo>
                  <a:cubicBezTo>
                    <a:pt x="151132" y="7361"/>
                    <a:pt x="152005" y="15571"/>
                    <a:pt x="147533" y="21126"/>
                  </a:cubicBezTo>
                  <a:lnTo>
                    <a:pt x="71892" y="115075"/>
                  </a:lnTo>
                  <a:cubicBezTo>
                    <a:pt x="69481" y="118080"/>
                    <a:pt x="65883" y="119827"/>
                    <a:pt x="62039" y="119931"/>
                  </a:cubicBezTo>
                  <a:cubicBezTo>
                    <a:pt x="61935" y="120001"/>
                    <a:pt x="61830" y="120001"/>
                    <a:pt x="61760" y="120001"/>
                  </a:cubicBezTo>
                  <a:close/>
                  <a:moveTo>
                    <a:pt x="12986" y="46666"/>
                  </a:moveTo>
                  <a:cubicBezTo>
                    <a:pt x="11728" y="46666"/>
                    <a:pt x="10471" y="47120"/>
                    <a:pt x="9423" y="47994"/>
                  </a:cubicBezTo>
                  <a:cubicBezTo>
                    <a:pt x="8339" y="48937"/>
                    <a:pt x="7711" y="50265"/>
                    <a:pt x="7606" y="51697"/>
                  </a:cubicBezTo>
                  <a:cubicBezTo>
                    <a:pt x="7501" y="53130"/>
                    <a:pt x="7990" y="54527"/>
                    <a:pt x="8933" y="55575"/>
                  </a:cubicBezTo>
                  <a:lnTo>
                    <a:pt x="57672" y="110533"/>
                  </a:lnTo>
                  <a:cubicBezTo>
                    <a:pt x="58476" y="111441"/>
                    <a:pt x="59524" y="112035"/>
                    <a:pt x="60677" y="112280"/>
                  </a:cubicBezTo>
                  <a:lnTo>
                    <a:pt x="60677" y="112280"/>
                  </a:lnTo>
                  <a:cubicBezTo>
                    <a:pt x="61061" y="112350"/>
                    <a:pt x="61410" y="112350"/>
                    <a:pt x="61830" y="112385"/>
                  </a:cubicBezTo>
                  <a:cubicBezTo>
                    <a:pt x="63402" y="112350"/>
                    <a:pt x="64904" y="111616"/>
                    <a:pt x="65883" y="110393"/>
                  </a:cubicBezTo>
                  <a:lnTo>
                    <a:pt x="141524" y="16445"/>
                  </a:lnTo>
                  <a:cubicBezTo>
                    <a:pt x="143375" y="14139"/>
                    <a:pt x="143026" y="10750"/>
                    <a:pt x="140720" y="8898"/>
                  </a:cubicBezTo>
                  <a:cubicBezTo>
                    <a:pt x="138414" y="7046"/>
                    <a:pt x="135025" y="7396"/>
                    <a:pt x="133173" y="9702"/>
                  </a:cubicBezTo>
                  <a:lnTo>
                    <a:pt x="61515" y="98689"/>
                  </a:lnTo>
                  <a:lnTo>
                    <a:pt x="16969" y="48553"/>
                  </a:lnTo>
                  <a:cubicBezTo>
                    <a:pt x="15991" y="47295"/>
                    <a:pt x="14489" y="46666"/>
                    <a:pt x="12986" y="46666"/>
                  </a:cubicBezTo>
                  <a:close/>
                </a:path>
              </a:pathLst>
            </a:custGeom>
            <a:grpFill/>
            <a:ln w="3494" cap="flat">
              <a:noFill/>
              <a:prstDash val="solid"/>
              <a:miter/>
            </a:ln>
          </p:spPr>
          <p:txBody>
            <a:bodyPr rtlCol="0" anchor="ctr">
              <a:noAutofit/>
            </a:bodyPr>
            <a:lstStyle/>
            <a:p>
              <a:endParaRPr lang="en-US"/>
            </a:p>
          </p:txBody>
        </p:sp>
      </p:grpSp>
      <p:grpSp>
        <p:nvGrpSpPr>
          <p:cNvPr id="570" name="图形 11">
            <a:extLst>
              <a:ext uri="{FF2B5EF4-FFF2-40B4-BE49-F238E27FC236}">
                <a16:creationId xmlns:a16="http://schemas.microsoft.com/office/drawing/2014/main" id="{D98E28A7-4FC3-92C0-5209-67FB667CDF07}"/>
              </a:ext>
            </a:extLst>
          </p:cNvPr>
          <p:cNvGrpSpPr/>
          <p:nvPr/>
        </p:nvGrpSpPr>
        <p:grpSpPr>
          <a:xfrm>
            <a:off x="10863349" y="1224002"/>
            <a:ext cx="197515" cy="215947"/>
            <a:chOff x="10776645" y="1052736"/>
            <a:chExt cx="206658" cy="225944"/>
          </a:xfrm>
          <a:solidFill>
            <a:schemeClr val="accent1">
              <a:lumMod val="60000"/>
              <a:lumOff val="40000"/>
            </a:schemeClr>
          </a:solidFill>
        </p:grpSpPr>
        <p:sp>
          <p:nvSpPr>
            <p:cNvPr id="571" name="任意多边形: 形状 570">
              <a:extLst>
                <a:ext uri="{FF2B5EF4-FFF2-40B4-BE49-F238E27FC236}">
                  <a16:creationId xmlns:a16="http://schemas.microsoft.com/office/drawing/2014/main" id="{315401F1-8AFB-4044-32F1-0CDA64C230A8}"/>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grpFill/>
            <a:ln w="3494" cap="flat">
              <a:noFill/>
              <a:prstDash val="solid"/>
              <a:miter/>
            </a:ln>
          </p:spPr>
          <p:txBody>
            <a:bodyPr rtlCol="0" anchor="ctr">
              <a:noAutofit/>
            </a:bodyPr>
            <a:lstStyle/>
            <a:p>
              <a:endParaRPr lang="en-US"/>
            </a:p>
          </p:txBody>
        </p:sp>
        <p:sp>
          <p:nvSpPr>
            <p:cNvPr id="572" name="任意多边形: 形状 571">
              <a:extLst>
                <a:ext uri="{FF2B5EF4-FFF2-40B4-BE49-F238E27FC236}">
                  <a16:creationId xmlns:a16="http://schemas.microsoft.com/office/drawing/2014/main" id="{5735E9FD-B9B3-FCD9-DBF5-DF27AD259661}"/>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grpFill/>
            <a:ln w="3494" cap="flat">
              <a:noFill/>
              <a:prstDash val="solid"/>
              <a:miter/>
            </a:ln>
          </p:spPr>
          <p:txBody>
            <a:bodyPr rtlCol="0" anchor="ctr">
              <a:noAutofit/>
            </a:bodyPr>
            <a:lstStyle/>
            <a:p>
              <a:endParaRPr lang="en-US"/>
            </a:p>
          </p:txBody>
        </p:sp>
      </p:grpSp>
      <p:sp>
        <p:nvSpPr>
          <p:cNvPr id="573" name="任意多边形: 形状 572">
            <a:extLst>
              <a:ext uri="{FF2B5EF4-FFF2-40B4-BE49-F238E27FC236}">
                <a16:creationId xmlns:a16="http://schemas.microsoft.com/office/drawing/2014/main" id="{C98C868D-EDA3-C115-2B11-F6F5B97BE73C}"/>
              </a:ext>
            </a:extLst>
          </p:cNvPr>
          <p:cNvSpPr/>
          <p:nvPr/>
        </p:nvSpPr>
        <p:spPr>
          <a:xfrm>
            <a:off x="9162028" y="1387357"/>
            <a:ext cx="238536" cy="227969"/>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grpSp>
        <p:nvGrpSpPr>
          <p:cNvPr id="574" name="图形 11">
            <a:extLst>
              <a:ext uri="{FF2B5EF4-FFF2-40B4-BE49-F238E27FC236}">
                <a16:creationId xmlns:a16="http://schemas.microsoft.com/office/drawing/2014/main" id="{5B24EA0D-46E0-0937-3AD1-D61A37471ECE}"/>
              </a:ext>
            </a:extLst>
          </p:cNvPr>
          <p:cNvGrpSpPr/>
          <p:nvPr/>
        </p:nvGrpSpPr>
        <p:grpSpPr>
          <a:xfrm>
            <a:off x="5875879" y="3626141"/>
            <a:ext cx="174675" cy="174608"/>
            <a:chOff x="5558292" y="3566077"/>
            <a:chExt cx="182761" cy="182691"/>
          </a:xfrm>
          <a:solidFill>
            <a:schemeClr val="accent1">
              <a:lumMod val="60000"/>
              <a:lumOff val="40000"/>
            </a:schemeClr>
          </a:solidFill>
        </p:grpSpPr>
        <p:sp>
          <p:nvSpPr>
            <p:cNvPr id="575" name="任意多边形: 形状 574">
              <a:extLst>
                <a:ext uri="{FF2B5EF4-FFF2-40B4-BE49-F238E27FC236}">
                  <a16:creationId xmlns:a16="http://schemas.microsoft.com/office/drawing/2014/main" id="{BF985A37-7EC8-5617-D47B-B5CE3DAF4EA3}"/>
                </a:ext>
              </a:extLst>
            </p:cNvPr>
            <p:cNvSpPr/>
            <p:nvPr/>
          </p:nvSpPr>
          <p:spPr>
            <a:xfrm>
              <a:off x="5603022" y="3609769"/>
              <a:ext cx="94393" cy="138999"/>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grpFill/>
            <a:ln w="3494" cap="flat">
              <a:noFill/>
              <a:prstDash val="solid"/>
              <a:miter/>
            </a:ln>
          </p:spPr>
          <p:txBody>
            <a:bodyPr rtlCol="0" anchor="ctr">
              <a:noAutofit/>
            </a:bodyPr>
            <a:lstStyle/>
            <a:p>
              <a:endParaRPr lang="en-US"/>
            </a:p>
          </p:txBody>
        </p:sp>
        <p:sp>
          <p:nvSpPr>
            <p:cNvPr id="576" name="任意多边形: 形状 575">
              <a:extLst>
                <a:ext uri="{FF2B5EF4-FFF2-40B4-BE49-F238E27FC236}">
                  <a16:creationId xmlns:a16="http://schemas.microsoft.com/office/drawing/2014/main" id="{73A114CA-8CB0-B61B-D06C-57710F5A4F6A}"/>
                </a:ext>
              </a:extLst>
            </p:cNvPr>
            <p:cNvSpPr/>
            <p:nvPr/>
          </p:nvSpPr>
          <p:spPr>
            <a:xfrm>
              <a:off x="5647628" y="3566077"/>
              <a:ext cx="5135" cy="32946"/>
            </a:xfrm>
            <a:custGeom>
              <a:avLst/>
              <a:gdLst>
                <a:gd name="connsiteX0" fmla="*/ 0 w 5135"/>
                <a:gd name="connsiteY0" fmla="*/ 0 h 32946"/>
                <a:gd name="connsiteX1" fmla="*/ 5136 w 5135"/>
                <a:gd name="connsiteY1" fmla="*/ 0 h 32946"/>
                <a:gd name="connsiteX2" fmla="*/ 5136 w 5135"/>
                <a:gd name="connsiteY2" fmla="*/ 32947 h 32946"/>
                <a:gd name="connsiteX3" fmla="*/ 0 w 5135"/>
                <a:gd name="connsiteY3" fmla="*/ 32947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7"/>
                  </a:lnTo>
                  <a:lnTo>
                    <a:pt x="0" y="32947"/>
                  </a:lnTo>
                  <a:close/>
                </a:path>
              </a:pathLst>
            </a:custGeom>
            <a:grpFill/>
            <a:ln w="3494" cap="flat">
              <a:noFill/>
              <a:prstDash val="solid"/>
              <a:miter/>
            </a:ln>
          </p:spPr>
          <p:txBody>
            <a:bodyPr rtlCol="0" anchor="ctr">
              <a:noAutofit/>
            </a:bodyPr>
            <a:lstStyle/>
            <a:p>
              <a:endParaRPr lang="en-US"/>
            </a:p>
          </p:txBody>
        </p:sp>
        <p:sp>
          <p:nvSpPr>
            <p:cNvPr id="577" name="任意多边形: 形状 576">
              <a:extLst>
                <a:ext uri="{FF2B5EF4-FFF2-40B4-BE49-F238E27FC236}">
                  <a16:creationId xmlns:a16="http://schemas.microsoft.com/office/drawing/2014/main" id="{5FE7EF3F-E725-CF4C-A158-43D9BDC4F92E}"/>
                </a:ext>
              </a:extLst>
            </p:cNvPr>
            <p:cNvSpPr/>
            <p:nvPr/>
          </p:nvSpPr>
          <p:spPr>
            <a:xfrm rot="-2700000">
              <a:off x="5686517" y="3602269"/>
              <a:ext cx="32946" cy="5135"/>
            </a:xfrm>
            <a:custGeom>
              <a:avLst/>
              <a:gdLst>
                <a:gd name="connsiteX0" fmla="*/ 0 w 32946"/>
                <a:gd name="connsiteY0" fmla="*/ 0 h 5135"/>
                <a:gd name="connsiteX1" fmla="*/ 32946 w 32946"/>
                <a:gd name="connsiteY1" fmla="*/ 0 h 5135"/>
                <a:gd name="connsiteX2" fmla="*/ 32946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6" y="0"/>
                  </a:lnTo>
                  <a:lnTo>
                    <a:pt x="32946" y="5136"/>
                  </a:lnTo>
                  <a:lnTo>
                    <a:pt x="0" y="5136"/>
                  </a:lnTo>
                  <a:close/>
                </a:path>
              </a:pathLst>
            </a:custGeom>
            <a:grpFill/>
            <a:ln w="3494" cap="flat">
              <a:noFill/>
              <a:prstDash val="solid"/>
              <a:miter/>
            </a:ln>
          </p:spPr>
          <p:txBody>
            <a:bodyPr rtlCol="0" anchor="ctr">
              <a:noAutofit/>
            </a:bodyPr>
            <a:lstStyle/>
            <a:p>
              <a:endParaRPr lang="en-US"/>
            </a:p>
          </p:txBody>
        </p:sp>
        <p:sp>
          <p:nvSpPr>
            <p:cNvPr id="578" name="任意多边形: 形状 577">
              <a:extLst>
                <a:ext uri="{FF2B5EF4-FFF2-40B4-BE49-F238E27FC236}">
                  <a16:creationId xmlns:a16="http://schemas.microsoft.com/office/drawing/2014/main" id="{9EAD4045-83A5-0463-46FD-535A312A5C41}"/>
                </a:ext>
              </a:extLst>
            </p:cNvPr>
            <p:cNvSpPr/>
            <p:nvPr/>
          </p:nvSpPr>
          <p:spPr>
            <a:xfrm>
              <a:off x="5708106" y="3655414"/>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grpFill/>
            <a:ln w="3494" cap="flat">
              <a:noFill/>
              <a:prstDash val="solid"/>
              <a:miter/>
            </a:ln>
          </p:spPr>
          <p:txBody>
            <a:bodyPr rtlCol="0" anchor="ctr">
              <a:noAutofit/>
            </a:bodyPr>
            <a:lstStyle/>
            <a:p>
              <a:endParaRPr lang="en-US"/>
            </a:p>
          </p:txBody>
        </p:sp>
        <p:sp>
          <p:nvSpPr>
            <p:cNvPr id="579" name="任意多边形: 形状 578">
              <a:extLst>
                <a:ext uri="{FF2B5EF4-FFF2-40B4-BE49-F238E27FC236}">
                  <a16:creationId xmlns:a16="http://schemas.microsoft.com/office/drawing/2014/main" id="{76239DDC-BCF1-21F3-BE99-F2ED74A9B1A3}"/>
                </a:ext>
              </a:extLst>
            </p:cNvPr>
            <p:cNvSpPr/>
            <p:nvPr/>
          </p:nvSpPr>
          <p:spPr>
            <a:xfrm rot="-2700000">
              <a:off x="5594452" y="3587675"/>
              <a:ext cx="5135" cy="32946"/>
            </a:xfrm>
            <a:custGeom>
              <a:avLst/>
              <a:gdLst>
                <a:gd name="connsiteX0" fmla="*/ 0 w 5135"/>
                <a:gd name="connsiteY0" fmla="*/ 0 h 32946"/>
                <a:gd name="connsiteX1" fmla="*/ 5136 w 5135"/>
                <a:gd name="connsiteY1" fmla="*/ 0 h 32946"/>
                <a:gd name="connsiteX2" fmla="*/ 5136 w 5135"/>
                <a:gd name="connsiteY2" fmla="*/ 32946 h 32946"/>
                <a:gd name="connsiteX3" fmla="*/ 0 w 5135"/>
                <a:gd name="connsiteY3" fmla="*/ 32946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6"/>
                  </a:lnTo>
                  <a:lnTo>
                    <a:pt x="0" y="32946"/>
                  </a:lnTo>
                  <a:close/>
                </a:path>
              </a:pathLst>
            </a:custGeom>
            <a:grpFill/>
            <a:ln w="3494" cap="flat">
              <a:noFill/>
              <a:prstDash val="solid"/>
              <a:miter/>
            </a:ln>
          </p:spPr>
          <p:txBody>
            <a:bodyPr rtlCol="0" anchor="ctr">
              <a:noAutofit/>
            </a:bodyPr>
            <a:lstStyle/>
            <a:p>
              <a:endParaRPr lang="en-US"/>
            </a:p>
          </p:txBody>
        </p:sp>
        <p:sp>
          <p:nvSpPr>
            <p:cNvPr id="580" name="任意多边形: 形状 579">
              <a:extLst>
                <a:ext uri="{FF2B5EF4-FFF2-40B4-BE49-F238E27FC236}">
                  <a16:creationId xmlns:a16="http://schemas.microsoft.com/office/drawing/2014/main" id="{CE784FA2-5046-5E44-1FB3-06635C26E79D}"/>
                </a:ext>
              </a:extLst>
            </p:cNvPr>
            <p:cNvSpPr/>
            <p:nvPr/>
          </p:nvSpPr>
          <p:spPr>
            <a:xfrm>
              <a:off x="5558292" y="3654366"/>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grpFill/>
            <a:ln w="3494" cap="flat">
              <a:noFill/>
              <a:prstDash val="solid"/>
              <a:miter/>
            </a:ln>
          </p:spPr>
          <p:txBody>
            <a:bodyPr rtlCol="0" anchor="ctr">
              <a:noAutofit/>
            </a:bodyPr>
            <a:lstStyle/>
            <a:p>
              <a:endParaRPr lang="en-US"/>
            </a:p>
          </p:txBody>
        </p:sp>
        <p:sp>
          <p:nvSpPr>
            <p:cNvPr id="581" name="任意多边形: 形状 580">
              <a:extLst>
                <a:ext uri="{FF2B5EF4-FFF2-40B4-BE49-F238E27FC236}">
                  <a16:creationId xmlns:a16="http://schemas.microsoft.com/office/drawing/2014/main" id="{32C0B6B9-D304-DD5C-3806-2801B3711C84}"/>
                </a:ext>
              </a:extLst>
            </p:cNvPr>
            <p:cNvSpPr/>
            <p:nvPr/>
          </p:nvSpPr>
          <p:spPr>
            <a:xfrm>
              <a:off x="5631068" y="3706948"/>
              <a:ext cx="37733" cy="5135"/>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grpFill/>
            <a:ln w="3494" cap="flat">
              <a:noFill/>
              <a:prstDash val="solid"/>
              <a:miter/>
            </a:ln>
          </p:spPr>
          <p:txBody>
            <a:bodyPr rtlCol="0" anchor="ctr">
              <a:noAutofit/>
            </a:bodyPr>
            <a:lstStyle/>
            <a:p>
              <a:endParaRPr lang="en-US"/>
            </a:p>
          </p:txBody>
        </p:sp>
        <p:sp>
          <p:nvSpPr>
            <p:cNvPr id="582" name="任意多边形: 形状 581">
              <a:extLst>
                <a:ext uri="{FF2B5EF4-FFF2-40B4-BE49-F238E27FC236}">
                  <a16:creationId xmlns:a16="http://schemas.microsoft.com/office/drawing/2014/main" id="{18F1CABE-2519-C291-819D-0C90750FF125}"/>
                </a:ext>
              </a:extLst>
            </p:cNvPr>
            <p:cNvSpPr/>
            <p:nvPr/>
          </p:nvSpPr>
          <p:spPr>
            <a:xfrm>
              <a:off x="5632675" y="3722355"/>
              <a:ext cx="33994" cy="5135"/>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grpFill/>
            <a:ln w="3494" cap="flat">
              <a:noFill/>
              <a:prstDash val="solid"/>
              <a:miter/>
            </a:ln>
          </p:spPr>
          <p:txBody>
            <a:bodyPr rtlCol="0" anchor="ctr">
              <a:noAutofit/>
            </a:bodyPr>
            <a:lstStyle/>
            <a:p>
              <a:endParaRPr lang="en-US"/>
            </a:p>
          </p:txBody>
        </p:sp>
      </p:grpSp>
      <p:grpSp>
        <p:nvGrpSpPr>
          <p:cNvPr id="583" name="图形 11">
            <a:extLst>
              <a:ext uri="{FF2B5EF4-FFF2-40B4-BE49-F238E27FC236}">
                <a16:creationId xmlns:a16="http://schemas.microsoft.com/office/drawing/2014/main" id="{3BC6E6EA-2D31-6109-2C6D-E36B01D3CA08}"/>
              </a:ext>
            </a:extLst>
          </p:cNvPr>
          <p:cNvGrpSpPr/>
          <p:nvPr/>
        </p:nvGrpSpPr>
        <p:grpSpPr>
          <a:xfrm>
            <a:off x="7906129" y="1376804"/>
            <a:ext cx="595918" cy="160483"/>
            <a:chOff x="7682528" y="1212612"/>
            <a:chExt cx="623505" cy="167912"/>
          </a:xfrm>
          <a:solidFill>
            <a:schemeClr val="accent1">
              <a:lumMod val="40000"/>
              <a:lumOff val="60000"/>
            </a:schemeClr>
          </a:solidFill>
        </p:grpSpPr>
        <p:sp>
          <p:nvSpPr>
            <p:cNvPr id="584" name="任意多边形: 形状 583">
              <a:extLst>
                <a:ext uri="{FF2B5EF4-FFF2-40B4-BE49-F238E27FC236}">
                  <a16:creationId xmlns:a16="http://schemas.microsoft.com/office/drawing/2014/main" id="{E6AFF1DB-5312-6423-DB91-0A28D53D1B62}"/>
                </a:ext>
              </a:extLst>
            </p:cNvPr>
            <p:cNvSpPr/>
            <p:nvPr/>
          </p:nvSpPr>
          <p:spPr>
            <a:xfrm>
              <a:off x="7682528"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585" name="任意多边形: 形状 584">
              <a:extLst>
                <a:ext uri="{FF2B5EF4-FFF2-40B4-BE49-F238E27FC236}">
                  <a16:creationId xmlns:a16="http://schemas.microsoft.com/office/drawing/2014/main" id="{46209A78-5D84-F414-B57E-28363C6215F3}"/>
                </a:ext>
              </a:extLst>
            </p:cNvPr>
            <p:cNvSpPr/>
            <p:nvPr/>
          </p:nvSpPr>
          <p:spPr>
            <a:xfrm>
              <a:off x="7796426"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586" name="任意多边形: 形状 585">
              <a:extLst>
                <a:ext uri="{FF2B5EF4-FFF2-40B4-BE49-F238E27FC236}">
                  <a16:creationId xmlns:a16="http://schemas.microsoft.com/office/drawing/2014/main" id="{BB3E1A1E-5A94-804E-EC49-C8CF6FA97587}"/>
                </a:ext>
              </a:extLst>
            </p:cNvPr>
            <p:cNvSpPr/>
            <p:nvPr/>
          </p:nvSpPr>
          <p:spPr>
            <a:xfrm>
              <a:off x="7910324"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587" name="任意多边形: 形状 586">
              <a:extLst>
                <a:ext uri="{FF2B5EF4-FFF2-40B4-BE49-F238E27FC236}">
                  <a16:creationId xmlns:a16="http://schemas.microsoft.com/office/drawing/2014/main" id="{A27F4704-D657-4BE8-5037-C3C37D95FA08}"/>
                </a:ext>
              </a:extLst>
            </p:cNvPr>
            <p:cNvSpPr/>
            <p:nvPr/>
          </p:nvSpPr>
          <p:spPr>
            <a:xfrm>
              <a:off x="8024222"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588" name="任意多边形: 形状 587">
              <a:extLst>
                <a:ext uri="{FF2B5EF4-FFF2-40B4-BE49-F238E27FC236}">
                  <a16:creationId xmlns:a16="http://schemas.microsoft.com/office/drawing/2014/main" id="{4FD8DBF0-B70B-EF99-41E9-7D10F5F577BA}"/>
                </a:ext>
              </a:extLst>
            </p:cNvPr>
            <p:cNvSpPr/>
            <p:nvPr/>
          </p:nvSpPr>
          <p:spPr>
            <a:xfrm>
              <a:off x="8138120"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589" name="任意多边形: 形状 588">
              <a:extLst>
                <a:ext uri="{FF2B5EF4-FFF2-40B4-BE49-F238E27FC236}">
                  <a16:creationId xmlns:a16="http://schemas.microsoft.com/office/drawing/2014/main" id="{FBDF9E18-C2FD-8D4E-2D52-7AD6A81C0252}"/>
                </a:ext>
              </a:extLst>
            </p:cNvPr>
            <p:cNvSpPr/>
            <p:nvPr/>
          </p:nvSpPr>
          <p:spPr>
            <a:xfrm>
              <a:off x="8252019"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grpFill/>
            <a:ln w="3494" cap="flat">
              <a:noFill/>
              <a:prstDash val="solid"/>
              <a:miter/>
            </a:ln>
          </p:spPr>
          <p:txBody>
            <a:bodyPr rtlCol="0" anchor="ctr">
              <a:noAutofit/>
            </a:bodyPr>
            <a:lstStyle/>
            <a:p>
              <a:endParaRPr lang="en-US"/>
            </a:p>
          </p:txBody>
        </p:sp>
        <p:sp>
          <p:nvSpPr>
            <p:cNvPr id="590" name="任意多边形: 形状 589">
              <a:extLst>
                <a:ext uri="{FF2B5EF4-FFF2-40B4-BE49-F238E27FC236}">
                  <a16:creationId xmlns:a16="http://schemas.microsoft.com/office/drawing/2014/main" id="{107EFCAE-CBCB-A2A1-5E25-21A15421770B}"/>
                </a:ext>
              </a:extLst>
            </p:cNvPr>
            <p:cNvSpPr/>
            <p:nvPr/>
          </p:nvSpPr>
          <p:spPr>
            <a:xfrm>
              <a:off x="7682528"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591" name="任意多边形: 形状 590">
              <a:extLst>
                <a:ext uri="{FF2B5EF4-FFF2-40B4-BE49-F238E27FC236}">
                  <a16:creationId xmlns:a16="http://schemas.microsoft.com/office/drawing/2014/main" id="{D4A2CEAD-EF2F-73C2-4EBB-B2C359685555}"/>
                </a:ext>
              </a:extLst>
            </p:cNvPr>
            <p:cNvSpPr/>
            <p:nvPr/>
          </p:nvSpPr>
          <p:spPr>
            <a:xfrm>
              <a:off x="7796426"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592" name="任意多边形: 形状 591">
              <a:extLst>
                <a:ext uri="{FF2B5EF4-FFF2-40B4-BE49-F238E27FC236}">
                  <a16:creationId xmlns:a16="http://schemas.microsoft.com/office/drawing/2014/main" id="{73E38309-8554-5EBB-F7FB-F943A6A3CC62}"/>
                </a:ext>
              </a:extLst>
            </p:cNvPr>
            <p:cNvSpPr/>
            <p:nvPr/>
          </p:nvSpPr>
          <p:spPr>
            <a:xfrm>
              <a:off x="7910324"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593" name="任意多边形: 形状 592">
              <a:extLst>
                <a:ext uri="{FF2B5EF4-FFF2-40B4-BE49-F238E27FC236}">
                  <a16:creationId xmlns:a16="http://schemas.microsoft.com/office/drawing/2014/main" id="{9E97454C-3D95-329B-C203-403165F0EB78}"/>
                </a:ext>
              </a:extLst>
            </p:cNvPr>
            <p:cNvSpPr/>
            <p:nvPr/>
          </p:nvSpPr>
          <p:spPr>
            <a:xfrm>
              <a:off x="8024222"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594" name="任意多边形: 形状 593">
              <a:extLst>
                <a:ext uri="{FF2B5EF4-FFF2-40B4-BE49-F238E27FC236}">
                  <a16:creationId xmlns:a16="http://schemas.microsoft.com/office/drawing/2014/main" id="{7D3C2353-EF28-014D-7D4B-EA58F36E4A65}"/>
                </a:ext>
              </a:extLst>
            </p:cNvPr>
            <p:cNvSpPr/>
            <p:nvPr/>
          </p:nvSpPr>
          <p:spPr>
            <a:xfrm>
              <a:off x="8138120"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sp>
          <p:nvSpPr>
            <p:cNvPr id="595" name="任意多边形: 形状 594">
              <a:extLst>
                <a:ext uri="{FF2B5EF4-FFF2-40B4-BE49-F238E27FC236}">
                  <a16:creationId xmlns:a16="http://schemas.microsoft.com/office/drawing/2014/main" id="{FB91CA09-BF5F-E8C5-9138-C1334CC61D3B}"/>
                </a:ext>
              </a:extLst>
            </p:cNvPr>
            <p:cNvSpPr/>
            <p:nvPr/>
          </p:nvSpPr>
          <p:spPr>
            <a:xfrm>
              <a:off x="8252019"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grpFill/>
            <a:ln w="3494" cap="flat">
              <a:noFill/>
              <a:prstDash val="solid"/>
              <a:miter/>
            </a:ln>
          </p:spPr>
          <p:txBody>
            <a:bodyPr rtlCol="0" anchor="ctr">
              <a:noAutofit/>
            </a:bodyPr>
            <a:lstStyle/>
            <a:p>
              <a:endParaRPr lang="en-US"/>
            </a:p>
          </p:txBody>
        </p:sp>
      </p:grpSp>
      <p:sp>
        <p:nvSpPr>
          <p:cNvPr id="596" name="任意多边形: 形状 595">
            <a:extLst>
              <a:ext uri="{FF2B5EF4-FFF2-40B4-BE49-F238E27FC236}">
                <a16:creationId xmlns:a16="http://schemas.microsoft.com/office/drawing/2014/main" id="{D9EB8AAA-E19C-F536-9CFD-6FB270A70D35}"/>
              </a:ext>
            </a:extLst>
          </p:cNvPr>
          <p:cNvSpPr/>
          <p:nvPr/>
        </p:nvSpPr>
        <p:spPr>
          <a:xfrm>
            <a:off x="11910998" y="2587775"/>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97" name="任意多边形: 形状 596">
            <a:extLst>
              <a:ext uri="{FF2B5EF4-FFF2-40B4-BE49-F238E27FC236}">
                <a16:creationId xmlns:a16="http://schemas.microsoft.com/office/drawing/2014/main" id="{4E205528-DEDA-E94C-A614-E06C16BCC138}"/>
              </a:ext>
            </a:extLst>
          </p:cNvPr>
          <p:cNvSpPr/>
          <p:nvPr/>
        </p:nvSpPr>
        <p:spPr>
          <a:xfrm>
            <a:off x="12019857" y="2587775"/>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98" name="任意多边形: 形状 597">
            <a:extLst>
              <a:ext uri="{FF2B5EF4-FFF2-40B4-BE49-F238E27FC236}">
                <a16:creationId xmlns:a16="http://schemas.microsoft.com/office/drawing/2014/main" id="{35DC738D-C87A-4754-7094-58D8F26BD49F}"/>
              </a:ext>
            </a:extLst>
          </p:cNvPr>
          <p:cNvSpPr/>
          <p:nvPr/>
        </p:nvSpPr>
        <p:spPr>
          <a:xfrm>
            <a:off x="12128715" y="2587775"/>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599" name="任意多边形: 形状 598">
            <a:extLst>
              <a:ext uri="{FF2B5EF4-FFF2-40B4-BE49-F238E27FC236}">
                <a16:creationId xmlns:a16="http://schemas.microsoft.com/office/drawing/2014/main" id="{8052865D-14B3-E8DD-6925-785BFE89231B}"/>
              </a:ext>
            </a:extLst>
          </p:cNvPr>
          <p:cNvSpPr/>
          <p:nvPr/>
        </p:nvSpPr>
        <p:spPr>
          <a:xfrm>
            <a:off x="11910998" y="2696634"/>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0" name="任意多边形: 形状 599">
            <a:extLst>
              <a:ext uri="{FF2B5EF4-FFF2-40B4-BE49-F238E27FC236}">
                <a16:creationId xmlns:a16="http://schemas.microsoft.com/office/drawing/2014/main" id="{43AF6930-A32F-A5C8-5A31-F7ECA751D61E}"/>
              </a:ext>
            </a:extLst>
          </p:cNvPr>
          <p:cNvSpPr/>
          <p:nvPr/>
        </p:nvSpPr>
        <p:spPr>
          <a:xfrm>
            <a:off x="12019857" y="2696634"/>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1" name="任意多边形: 形状 600">
            <a:extLst>
              <a:ext uri="{FF2B5EF4-FFF2-40B4-BE49-F238E27FC236}">
                <a16:creationId xmlns:a16="http://schemas.microsoft.com/office/drawing/2014/main" id="{9D7CA4DB-A192-0677-8A54-C01C74DB22C6}"/>
              </a:ext>
            </a:extLst>
          </p:cNvPr>
          <p:cNvSpPr/>
          <p:nvPr/>
        </p:nvSpPr>
        <p:spPr>
          <a:xfrm>
            <a:off x="12128715" y="2696634"/>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2" name="任意多边形: 形状 601">
            <a:extLst>
              <a:ext uri="{FF2B5EF4-FFF2-40B4-BE49-F238E27FC236}">
                <a16:creationId xmlns:a16="http://schemas.microsoft.com/office/drawing/2014/main" id="{E9E426DF-3437-9EB3-3F38-B3BE9F8C3FF7}"/>
              </a:ext>
            </a:extLst>
          </p:cNvPr>
          <p:cNvSpPr/>
          <p:nvPr/>
        </p:nvSpPr>
        <p:spPr>
          <a:xfrm>
            <a:off x="11910998" y="2795575"/>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3" name="任意多边形: 形状 602">
            <a:extLst>
              <a:ext uri="{FF2B5EF4-FFF2-40B4-BE49-F238E27FC236}">
                <a16:creationId xmlns:a16="http://schemas.microsoft.com/office/drawing/2014/main" id="{4F8BBBEC-CDF9-0EAB-6B03-AF21F18D40B1}"/>
              </a:ext>
            </a:extLst>
          </p:cNvPr>
          <p:cNvSpPr/>
          <p:nvPr/>
        </p:nvSpPr>
        <p:spPr>
          <a:xfrm>
            <a:off x="12019857" y="2795575"/>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4" name="任意多边形: 形状 603">
            <a:extLst>
              <a:ext uri="{FF2B5EF4-FFF2-40B4-BE49-F238E27FC236}">
                <a16:creationId xmlns:a16="http://schemas.microsoft.com/office/drawing/2014/main" id="{7D14D3B4-D12E-2584-217F-68418D8ABF20}"/>
              </a:ext>
            </a:extLst>
          </p:cNvPr>
          <p:cNvSpPr/>
          <p:nvPr/>
        </p:nvSpPr>
        <p:spPr>
          <a:xfrm>
            <a:off x="12128715" y="2795575"/>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5" name="任意多边形: 形状 604">
            <a:extLst>
              <a:ext uri="{FF2B5EF4-FFF2-40B4-BE49-F238E27FC236}">
                <a16:creationId xmlns:a16="http://schemas.microsoft.com/office/drawing/2014/main" id="{717DA822-6C50-F3A3-83DC-F75BC5EC0C9C}"/>
              </a:ext>
            </a:extLst>
          </p:cNvPr>
          <p:cNvSpPr/>
          <p:nvPr/>
        </p:nvSpPr>
        <p:spPr>
          <a:xfrm>
            <a:off x="11910998" y="2904434"/>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6" name="任意多边形: 形状 605">
            <a:extLst>
              <a:ext uri="{FF2B5EF4-FFF2-40B4-BE49-F238E27FC236}">
                <a16:creationId xmlns:a16="http://schemas.microsoft.com/office/drawing/2014/main" id="{3EF5B454-0847-7B9B-91FF-B2E2A4CC70BF}"/>
              </a:ext>
            </a:extLst>
          </p:cNvPr>
          <p:cNvSpPr/>
          <p:nvPr/>
        </p:nvSpPr>
        <p:spPr>
          <a:xfrm>
            <a:off x="12019857" y="2904434"/>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7" name="任意多边形: 形状 606">
            <a:extLst>
              <a:ext uri="{FF2B5EF4-FFF2-40B4-BE49-F238E27FC236}">
                <a16:creationId xmlns:a16="http://schemas.microsoft.com/office/drawing/2014/main" id="{D4F96C71-4943-51D5-D385-528388E0AA74}"/>
              </a:ext>
            </a:extLst>
          </p:cNvPr>
          <p:cNvSpPr/>
          <p:nvPr/>
        </p:nvSpPr>
        <p:spPr>
          <a:xfrm>
            <a:off x="12128715" y="2904434"/>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8" name="任意多边形: 形状 607">
            <a:extLst>
              <a:ext uri="{FF2B5EF4-FFF2-40B4-BE49-F238E27FC236}">
                <a16:creationId xmlns:a16="http://schemas.microsoft.com/office/drawing/2014/main" id="{642B5633-13EC-78B9-DED2-4907EDE205AA}"/>
              </a:ext>
            </a:extLst>
          </p:cNvPr>
          <p:cNvSpPr/>
          <p:nvPr/>
        </p:nvSpPr>
        <p:spPr>
          <a:xfrm>
            <a:off x="11910998" y="3013293"/>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09" name="任意多边形: 形状 608">
            <a:extLst>
              <a:ext uri="{FF2B5EF4-FFF2-40B4-BE49-F238E27FC236}">
                <a16:creationId xmlns:a16="http://schemas.microsoft.com/office/drawing/2014/main" id="{CFC864E3-3740-52F0-0CCF-BBDC0D20C87A}"/>
              </a:ext>
            </a:extLst>
          </p:cNvPr>
          <p:cNvSpPr/>
          <p:nvPr/>
        </p:nvSpPr>
        <p:spPr>
          <a:xfrm>
            <a:off x="12019857" y="3013293"/>
            <a:ext cx="51624" cy="5162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
        <p:nvSpPr>
          <p:cNvPr id="610" name="任意多边形: 形状 609">
            <a:extLst>
              <a:ext uri="{FF2B5EF4-FFF2-40B4-BE49-F238E27FC236}">
                <a16:creationId xmlns:a16="http://schemas.microsoft.com/office/drawing/2014/main" id="{262B91D9-3F08-37C8-FB7A-D5A9E35CFE3C}"/>
              </a:ext>
            </a:extLst>
          </p:cNvPr>
          <p:cNvSpPr/>
          <p:nvPr/>
        </p:nvSpPr>
        <p:spPr>
          <a:xfrm>
            <a:off x="12128715" y="3013293"/>
            <a:ext cx="51624" cy="5162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chemeClr val="accent1">
              <a:lumMod val="60000"/>
              <a:lumOff val="40000"/>
            </a:schemeClr>
          </a:solidFill>
          <a:ln w="3494" cap="flat">
            <a:noFill/>
            <a:prstDash val="solid"/>
            <a:miter/>
          </a:ln>
        </p:spPr>
        <p:txBody>
          <a:bodyPr rtlCol="0" anchor="ctr">
            <a:noAutofit/>
          </a:bodyPr>
          <a:lstStyle/>
          <a:p>
            <a:endParaRPr lang="en-US"/>
          </a:p>
        </p:txBody>
      </p:sp>
    </p:spTree>
    <p:extLst>
      <p:ext uri="{BB962C8B-B14F-4D97-AF65-F5344CB8AC3E}">
        <p14:creationId xmlns:p14="http://schemas.microsoft.com/office/powerpoint/2010/main" val="154795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46109AB-6CC5-3AE6-5180-56BFBB845523}"/>
              </a:ext>
            </a:extLst>
          </p:cNvPr>
          <p:cNvSpPr>
            <a:spLocks noGrp="1"/>
          </p:cNvSpPr>
          <p:nvPr>
            <p:ph type="title"/>
          </p:nvPr>
        </p:nvSpPr>
        <p:spPr/>
        <p:txBody>
          <a:bodyPr>
            <a:noAutofit/>
          </a:bodyPr>
          <a:lstStyle/>
          <a:p>
            <a:r>
              <a:rPr lang="zh-CN" altLang="en-US" sz="5400" dirty="0">
                <a:solidFill>
                  <a:schemeClr val="tx1">
                    <a:lumMod val="85000"/>
                    <a:lumOff val="15000"/>
                  </a:schemeClr>
                </a:solidFill>
                <a:latin typeface="+mj-ea"/>
                <a:ea typeface="+mj-ea"/>
              </a:rPr>
              <a:t>运营概况</a:t>
            </a:r>
            <a:endParaRPr lang="en-US" dirty="0"/>
          </a:p>
        </p:txBody>
      </p:sp>
      <p:sp>
        <p:nvSpPr>
          <p:cNvPr id="8" name="文本框 7">
            <a:extLst>
              <a:ext uri="{FF2B5EF4-FFF2-40B4-BE49-F238E27FC236}">
                <a16:creationId xmlns:a16="http://schemas.microsoft.com/office/drawing/2014/main" id="{E080A295-CD0C-7F82-97CC-0178E0E50D80}"/>
              </a:ext>
            </a:extLst>
          </p:cNvPr>
          <p:cNvSpPr txBox="1"/>
          <p:nvPr/>
        </p:nvSpPr>
        <p:spPr>
          <a:xfrm>
            <a:off x="3125312" y="2493638"/>
            <a:ext cx="1014701" cy="2123658"/>
          </a:xfrm>
          <a:prstGeom prst="rect">
            <a:avLst/>
          </a:prstGeom>
          <a:noFill/>
        </p:spPr>
        <p:txBody>
          <a:bodyPr wrap="none" lIns="0" tIns="0" rIns="0" bIns="0" rtlCol="0">
            <a:noAutofit/>
          </a:bodyPr>
          <a:lstStyle/>
          <a:p>
            <a:r>
              <a:rPr lang="en-US" sz="13800" dirty="0">
                <a:solidFill>
                  <a:schemeClr val="bg1"/>
                </a:solidFill>
                <a:effectLst>
                  <a:outerShdw blurRad="50800" dist="38100" dir="2700000" algn="tl" rotWithShape="0">
                    <a:schemeClr val="accent1">
                      <a:lumMod val="50000"/>
                      <a:alpha val="40000"/>
                    </a:schemeClr>
                  </a:outerShdw>
                </a:effectLst>
                <a:latin typeface="+mj-lt"/>
              </a:rPr>
              <a:t>1</a:t>
            </a:r>
          </a:p>
        </p:txBody>
      </p:sp>
      <p:sp>
        <p:nvSpPr>
          <p:cNvPr id="9" name="文本框 8">
            <a:extLst>
              <a:ext uri="{FF2B5EF4-FFF2-40B4-BE49-F238E27FC236}">
                <a16:creationId xmlns:a16="http://schemas.microsoft.com/office/drawing/2014/main" id="{02B9EF01-331C-BA74-48AE-27FFDC2F5F8C}"/>
              </a:ext>
            </a:extLst>
          </p:cNvPr>
          <p:cNvSpPr txBox="1"/>
          <p:nvPr/>
        </p:nvSpPr>
        <p:spPr>
          <a:xfrm>
            <a:off x="5018088" y="2646335"/>
            <a:ext cx="1699183" cy="369332"/>
          </a:xfrm>
          <a:prstGeom prst="rect">
            <a:avLst/>
          </a:prstGeom>
          <a:noFill/>
        </p:spPr>
        <p:txBody>
          <a:bodyPr wrap="none" lIns="0" tIns="0" rIns="0" bIns="0" rtlCol="0">
            <a:noAutofit/>
          </a:bodyPr>
          <a:lstStyle/>
          <a:p>
            <a:r>
              <a:rPr lang="en-US" sz="2400" dirty="0">
                <a:solidFill>
                  <a:schemeClr val="accent1"/>
                </a:solidFill>
                <a:latin typeface="+mj-ea"/>
                <a:ea typeface="+mj-ea"/>
              </a:rPr>
              <a:t>PART ONE</a:t>
            </a:r>
          </a:p>
        </p:txBody>
      </p:sp>
      <p:sp>
        <p:nvSpPr>
          <p:cNvPr id="10" name="文本框 9">
            <a:extLst>
              <a:ext uri="{FF2B5EF4-FFF2-40B4-BE49-F238E27FC236}">
                <a16:creationId xmlns:a16="http://schemas.microsoft.com/office/drawing/2014/main" id="{629AE474-518A-022A-A094-BFDEA630CD46}"/>
              </a:ext>
            </a:extLst>
          </p:cNvPr>
          <p:cNvSpPr txBox="1"/>
          <p:nvPr/>
        </p:nvSpPr>
        <p:spPr>
          <a:xfrm>
            <a:off x="4930965" y="4052391"/>
            <a:ext cx="4785523" cy="344774"/>
          </a:xfrm>
          <a:prstGeom prst="rect">
            <a:avLst/>
          </a:prstGeom>
          <a:noFill/>
        </p:spPr>
        <p:txBody>
          <a:bodyPr wrap="square" rtlCol="0">
            <a:noAutofit/>
          </a:bodyPr>
          <a:lstStyle/>
          <a:p>
            <a:pPr>
              <a:lnSpc>
                <a:spcPct val="150000"/>
              </a:lnSpc>
              <a:spcAft>
                <a:spcPts val="600"/>
              </a:spcAft>
              <a:defRPr/>
            </a:pPr>
            <a:r>
              <a:rPr lang="zh-CN" altLang="en-US" sz="1200" dirty="0">
                <a:solidFill>
                  <a:srgbClr val="7F7F7F"/>
                </a:solidFill>
                <a:latin typeface="OPPOSans R" panose="00020600040101010101" pitchFamily="18" charset="-122"/>
                <a:ea typeface="OPPOSans R" panose="00020600040101010101" pitchFamily="18" charset="-122"/>
                <a:cs typeface="+mn-ea"/>
                <a:sym typeface="思源黑体 CN Light" panose="020B0300000000000000" pitchFamily="34" charset="-122"/>
              </a:rPr>
              <a:t>公司一季度运营情况较为平稳仍有一些问题需要改进</a:t>
            </a:r>
          </a:p>
        </p:txBody>
      </p:sp>
    </p:spTree>
    <p:extLst>
      <p:ext uri="{BB962C8B-B14F-4D97-AF65-F5344CB8AC3E}">
        <p14:creationId xmlns:p14="http://schemas.microsoft.com/office/powerpoint/2010/main" val="36082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noAutofit/>
          </a:bodyPr>
          <a:lstStyle/>
          <a:p>
            <a:r>
              <a:rPr kumimoji="1" lang="en-US" altLang="zh-CN" dirty="0" err="1">
                <a:latin typeface="微软雅黑 Light" panose="020B0502040204020203" pitchFamily="34" charset="-122"/>
                <a:ea typeface="微软雅黑 Light" panose="020B0502040204020203" pitchFamily="34" charset="-122"/>
              </a:rPr>
              <a:t>OfficePLUS.cn</a:t>
            </a:r>
            <a:endParaRPr kumimoji="1" lang="zh-CN" altLang="en-US" dirty="0">
              <a:latin typeface="微软雅黑 Light" panose="020B0502040204020203" pitchFamily="34" charset="-122"/>
              <a:ea typeface="微软雅黑 Light" panose="020B0502040204020203" pitchFamily="34" charset="-122"/>
            </a:endParaRPr>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noAutofit/>
          </a:bodyPr>
          <a:lstStyle/>
          <a:p>
            <a:r>
              <a:rPr kumimoji="1" lang="zh-CN" altLang="en-US" dirty="0">
                <a:latin typeface="微软雅黑 Light" panose="020B0502040204020203" pitchFamily="34" charset="-122"/>
                <a:ea typeface="微软雅黑 Light" panose="020B0502040204020203" pitchFamily="34" charset="-122"/>
              </a:rPr>
              <a:t>中文 </a:t>
            </a:r>
            <a:r>
              <a:rPr kumimoji="1" lang="en-US" altLang="zh-CN" dirty="0" err="1">
                <a:latin typeface="微软雅黑 Light" panose="020B0502040204020203" pitchFamily="34" charset="-122"/>
                <a:ea typeface="微软雅黑 Light" panose="020B0502040204020203" pitchFamily="34" charset="-122"/>
              </a:rPr>
              <a:t>OPPOSans</a:t>
            </a:r>
            <a:endParaRPr kumimoji="1" lang="en" altLang="zh-CN" dirty="0">
              <a:latin typeface="微软雅黑 Light" panose="020B0502040204020203" pitchFamily="34" charset="-122"/>
              <a:ea typeface="微软雅黑 Light" panose="020B0502040204020203" pitchFamily="34" charset="-122"/>
            </a:endParaRPr>
          </a:p>
          <a:p>
            <a:r>
              <a:rPr kumimoji="1" lang="zh-CN" altLang="en-US" dirty="0">
                <a:latin typeface="微软雅黑 Light" panose="020B0502040204020203" pitchFamily="34" charset="-122"/>
                <a:ea typeface="微软雅黑 Light" panose="020B0502040204020203" pitchFamily="34" charset="-122"/>
              </a:rPr>
              <a:t>英文 </a:t>
            </a:r>
            <a:r>
              <a:rPr kumimoji="1" lang="en-US" altLang="zh-CN" dirty="0">
                <a:latin typeface="微软雅黑 Light" panose="020B0502040204020203" pitchFamily="34" charset="-122"/>
                <a:ea typeface="微软雅黑 Light" panose="020B0502040204020203" pitchFamily="34" charset="-122"/>
              </a:rPr>
              <a:t>Roboto</a:t>
            </a:r>
            <a:endParaRPr kumimoji="1" lang="en" altLang="zh-CN" dirty="0">
              <a:latin typeface="微软雅黑 Light" panose="020B0502040204020203" pitchFamily="34" charset="-122"/>
              <a:ea typeface="微软雅黑 Light" panose="020B0502040204020203" pitchFamily="34" charset="-122"/>
            </a:endParaRPr>
          </a:p>
          <a:p>
            <a:endParaRPr kumimoji="1" lang="en-US" altLang="zh-CN" dirty="0">
              <a:latin typeface="微软雅黑 Light" panose="020B0502040204020203" pitchFamily="34" charset="-122"/>
              <a:ea typeface="微软雅黑 Light" panose="020B0502040204020203" pitchFamily="34" charset="-122"/>
            </a:endParaRPr>
          </a:p>
          <a:p>
            <a:r>
              <a:rPr kumimoji="1" lang="zh-CN" altLang="en-US" dirty="0">
                <a:latin typeface="微软雅黑 Light" panose="020B0502040204020203" pitchFamily="34" charset="-122"/>
                <a:ea typeface="微软雅黑 Light" panose="020B0502040204020203" pitchFamily="34" charset="-122"/>
              </a:rPr>
              <a:t>标题 </a:t>
            </a:r>
            <a:r>
              <a:rPr kumimoji="1" lang="en-US" altLang="zh-CN" dirty="0">
                <a:latin typeface="微软雅黑 Light" panose="020B0502040204020203" pitchFamily="34" charset="-122"/>
                <a:ea typeface="微软雅黑 Light" panose="020B0502040204020203" pitchFamily="34" charset="-122"/>
              </a:rPr>
              <a:t>1.0</a:t>
            </a:r>
          </a:p>
          <a:p>
            <a:r>
              <a:rPr kumimoji="1" lang="zh-CN" altLang="en-US" dirty="0">
                <a:latin typeface="微软雅黑 Light" panose="020B0502040204020203" pitchFamily="34" charset="-122"/>
                <a:ea typeface="微软雅黑 Light" panose="020B0502040204020203" pitchFamily="34" charset="-122"/>
              </a:rPr>
              <a:t>正文 </a:t>
            </a:r>
            <a:r>
              <a:rPr kumimoji="1" lang="en-US" altLang="zh-CN" dirty="0">
                <a:latin typeface="微软雅黑 Light" panose="020B0502040204020203" pitchFamily="34" charset="-122"/>
                <a:ea typeface="微软雅黑 Light" panose="020B0502040204020203" pitchFamily="34" charset="-122"/>
              </a:rPr>
              <a:t>1.2</a:t>
            </a:r>
          </a:p>
          <a:p>
            <a:r>
              <a:rPr kumimoji="1" lang="en-US" altLang="zh-CN" dirty="0">
                <a:latin typeface="微软雅黑 Light" panose="020B0502040204020203" pitchFamily="34" charset="-122"/>
                <a:ea typeface="微软雅黑 Light" panose="020B0502040204020203" pitchFamily="34" charset="-122"/>
              </a:rPr>
              <a:t>F</a:t>
            </a:r>
            <a:r>
              <a:rPr kumimoji="1" lang="en" altLang="zh-CN" dirty="0">
                <a:latin typeface="微软雅黑 Light" panose="020B0502040204020203" pitchFamily="34" charset="-122"/>
                <a:ea typeface="微软雅黑 Light" panose="020B0502040204020203" pitchFamily="34" charset="-122"/>
              </a:rPr>
              <a:t>reepik</a:t>
            </a:r>
          </a:p>
          <a:p>
            <a:endParaRPr kumimoji="1" lang="en" altLang="zh-CN" dirty="0">
              <a:latin typeface="微软雅黑 Light" panose="020B0502040204020203" pitchFamily="34" charset="-122"/>
              <a:ea typeface="微软雅黑 Light" panose="020B0502040204020203" pitchFamily="34" charset="-122"/>
            </a:endParaRPr>
          </a:p>
          <a:p>
            <a:r>
              <a:rPr kumimoji="1" lang="zh-CN" altLang="en-US" dirty="0">
                <a:latin typeface="微软雅黑 Light" panose="020B0502040204020203" pitchFamily="34" charset="-122"/>
                <a:ea typeface="微软雅黑 Light" panose="020B0502040204020203" pitchFamily="34" charset="-122"/>
              </a:rPr>
              <a:t>本网站所提供的任何信息内容（包括但不限于 </a:t>
            </a:r>
            <a:r>
              <a:rPr kumimoji="1" lang="en" altLang="zh-CN" dirty="0">
                <a:latin typeface="微软雅黑 Light" panose="020B0502040204020203" pitchFamily="34" charset="-122"/>
                <a:ea typeface="微软雅黑 Light" panose="020B0502040204020203" pitchFamily="34" charset="-122"/>
              </a:rPr>
              <a:t>PPT </a:t>
            </a:r>
            <a:r>
              <a:rPr kumimoji="1" lang="zh-CN" altLang="en-US" dirty="0">
                <a:latin typeface="微软雅黑 Light" panose="020B0502040204020203" pitchFamily="34" charset="-122"/>
                <a:ea typeface="微软雅黑 Light" panose="020B0502040204020203" pitchFamily="34" charset="-122"/>
              </a:rPr>
              <a:t>模板、</a:t>
            </a:r>
            <a:r>
              <a:rPr kumimoji="1" lang="en" altLang="zh-CN" dirty="0">
                <a:latin typeface="微软雅黑 Light" panose="020B0502040204020203" pitchFamily="34" charset="-122"/>
                <a:ea typeface="微软雅黑 Light" panose="020B0502040204020203" pitchFamily="34" charset="-122"/>
              </a:rPr>
              <a:t>Word </a:t>
            </a:r>
            <a:r>
              <a:rPr kumimoji="1" lang="zh-CN" altLang="en-US" dirty="0">
                <a:latin typeface="微软雅黑 Light" panose="020B0502040204020203" pitchFamily="34" charset="-122"/>
                <a:ea typeface="微软雅黑 Light" panose="020B0502040204020203" pitchFamily="34" charset="-122"/>
              </a:rPr>
              <a:t>文档、</a:t>
            </a:r>
            <a:r>
              <a:rPr kumimoji="1" lang="en" altLang="zh-CN" dirty="0">
                <a:latin typeface="微软雅黑 Light" panose="020B0502040204020203" pitchFamily="34" charset="-122"/>
                <a:ea typeface="微软雅黑 Light" panose="020B0502040204020203" pitchFamily="34" charset="-122"/>
              </a:rPr>
              <a:t>Excel </a:t>
            </a:r>
            <a:r>
              <a:rPr kumimoji="1" lang="zh-CN" altLang="en-US" dirty="0">
                <a:latin typeface="微软雅黑 Light" panose="020B0502040204020203" pitchFamily="34" charset="-122"/>
                <a:ea typeface="微软雅黑 Light" panose="020B0502040204020203" pitchFamily="34" charset="-122"/>
              </a:rPr>
              <a:t>图表、图片素材等）均受</a:t>
            </a:r>
            <a:r>
              <a:rPr kumimoji="1" lang="en-US" altLang="zh-CN" dirty="0">
                <a:latin typeface="微软雅黑 Light" panose="020B0502040204020203" pitchFamily="34" charset="-122"/>
                <a:ea typeface="微软雅黑 Light" panose="020B0502040204020203" pitchFamily="34" charset="-122"/>
              </a:rPr>
              <a:t>《</a:t>
            </a:r>
            <a:r>
              <a:rPr kumimoji="1" lang="zh-CN" altLang="en-US" dirty="0">
                <a:latin typeface="微软雅黑 Light" panose="020B0502040204020203" pitchFamily="34" charset="-122"/>
                <a:ea typeface="微软雅黑 Light" panose="020B0502040204020203" pitchFamily="34" charset="-122"/>
              </a:rPr>
              <a:t>中华人民共和国著作权法</a:t>
            </a:r>
            <a:r>
              <a:rPr kumimoji="1" lang="en-US" altLang="zh-CN" dirty="0">
                <a:latin typeface="微软雅黑 Light" panose="020B0502040204020203" pitchFamily="34" charset="-122"/>
                <a:ea typeface="微软雅黑 Light" panose="020B0502040204020203" pitchFamily="34" charset="-122"/>
              </a:rPr>
              <a:t>》</a:t>
            </a:r>
            <a:r>
              <a:rPr kumimoji="1" lang="zh-CN" altLang="en-US" dirty="0">
                <a:latin typeface="微软雅黑 Light" panose="020B0502040204020203" pitchFamily="34" charset="-122"/>
                <a:ea typeface="微软雅黑 Light" panose="020B0502040204020203" pitchFamily="34" charset="-122"/>
              </a:rPr>
              <a:t>、</a:t>
            </a:r>
            <a:r>
              <a:rPr kumimoji="1" lang="en-US" altLang="zh-CN" dirty="0">
                <a:latin typeface="微软雅黑 Light" panose="020B0502040204020203" pitchFamily="34" charset="-122"/>
                <a:ea typeface="微软雅黑 Light" panose="020B0502040204020203" pitchFamily="34" charset="-122"/>
              </a:rPr>
              <a:t>《</a:t>
            </a:r>
            <a:r>
              <a:rPr kumimoji="1" lang="zh-CN" altLang="en-US" dirty="0">
                <a:latin typeface="微软雅黑 Light" panose="020B0502040204020203" pitchFamily="34" charset="-122"/>
                <a:ea typeface="微软雅黑 Light" panose="020B0502040204020203" pitchFamily="34" charset="-122"/>
              </a:rPr>
              <a:t>信息网络传播权保护条例</a:t>
            </a:r>
            <a:r>
              <a:rPr kumimoji="1" lang="en-US" altLang="zh-CN" dirty="0">
                <a:latin typeface="微软雅黑 Light" panose="020B0502040204020203" pitchFamily="34" charset="-122"/>
                <a:ea typeface="微软雅黑 Light" panose="020B0502040204020203" pitchFamily="34" charset="-122"/>
              </a:rPr>
              <a:t>》</a:t>
            </a:r>
            <a:r>
              <a:rPr kumimoji="1" lang="zh-CN" altLang="en-US" dirty="0">
                <a:latin typeface="微软雅黑 Light" panose="020B0502040204020203" pitchFamily="34" charset="-122"/>
                <a:ea typeface="微软雅黑 Light" panose="020B0502040204020203" pitchFamily="34" charset="-122"/>
              </a:rPr>
              <a:t>及其他适用的法律法规的保护，未经权利人书面明确授权，信息内容的任何部分</a:t>
            </a:r>
            <a:r>
              <a:rPr kumimoji="1" lang="en-US" altLang="zh-CN" dirty="0">
                <a:latin typeface="微软雅黑 Light" panose="020B0502040204020203" pitchFamily="34" charset="-122"/>
                <a:ea typeface="微软雅黑 Light" panose="020B0502040204020203" pitchFamily="34" charset="-122"/>
              </a:rPr>
              <a:t>(</a:t>
            </a:r>
            <a:r>
              <a:rPr kumimoji="1" lang="zh-CN" altLang="en-US" dirty="0">
                <a:latin typeface="微软雅黑 Light" panose="020B0502040204020203" pitchFamily="34" charset="-122"/>
                <a:ea typeface="微软雅黑 Light" panose="020B0502040204020203" pitchFamily="34" charset="-122"/>
              </a:rPr>
              <a:t>包括图片或图表</a:t>
            </a:r>
            <a:r>
              <a:rPr kumimoji="1" lang="en-US" altLang="zh-CN" dirty="0">
                <a:latin typeface="微软雅黑 Light" panose="020B0502040204020203" pitchFamily="34" charset="-122"/>
                <a:ea typeface="微软雅黑 Light" panose="020B0502040204020203" pitchFamily="34" charset="-122"/>
              </a:rPr>
              <a:t>)</a:t>
            </a:r>
            <a:r>
              <a:rPr kumimoji="1" lang="zh-CN" altLang="en-US" dirty="0">
                <a:latin typeface="微软雅黑 Light" panose="020B0502040204020203" pitchFamily="34" charset="-122"/>
                <a:ea typeface="微软雅黑 Light" panose="020B0502040204020203" pitchFamily="34" charset="-122"/>
              </a:rPr>
              <a:t>不得被全部或部分的复制、传播、销售，否则将承担法律责任。</a:t>
            </a:r>
          </a:p>
          <a:p>
            <a:endParaRPr kumimoji="1" lang="en-US" altLang="zh-CN" dirty="0">
              <a:latin typeface="微软雅黑 Light" panose="020B0502040204020203" pitchFamily="34" charset="-122"/>
              <a:ea typeface="微软雅黑 Light" panose="020B0502040204020203" pitchFamily="34" charset="-122"/>
            </a:endParaRPr>
          </a:p>
          <a:p>
            <a:r>
              <a:rPr kumimoji="1" lang="en-US" altLang="zh-CN" dirty="0" err="1">
                <a:latin typeface="微软雅黑 Light" panose="020B0502040204020203" pitchFamily="34" charset="-122"/>
                <a:ea typeface="微软雅黑 Light" panose="020B0502040204020203" pitchFamily="34" charset="-122"/>
              </a:rPr>
              <a:t>Totin</a:t>
            </a:r>
            <a:endParaRPr kumimoji="1" lang="en" altLang="zh-CN" dirty="0">
              <a:latin typeface="微软雅黑 Light" panose="020B0502040204020203" pitchFamily="34" charset="-122"/>
              <a:ea typeface="微软雅黑 Light" panose="020B0502040204020203" pitchFamily="34" charset="-122"/>
            </a:endParaRPr>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noAutofit/>
          </a:bodyPr>
          <a:lstStyle/>
          <a:p>
            <a:r>
              <a:rPr kumimoji="1" lang="zh-CN" altLang="en-US" dirty="0">
                <a:latin typeface="微软雅黑 Light" panose="020B0502040204020203" pitchFamily="34" charset="-122"/>
                <a:ea typeface="微软雅黑 Light" panose="020B0502040204020203" pitchFamily="34" charset="-122"/>
              </a:rPr>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noAutofit/>
          </a:bodyPr>
          <a:lstStyle/>
          <a:p>
            <a:r>
              <a:rPr kumimoji="1" lang="zh-CN" altLang="en-US" dirty="0">
                <a:latin typeface="微软雅黑 Light" panose="020B0502040204020203" pitchFamily="34" charset="-122"/>
                <a:ea typeface="微软雅黑 Light" panose="020B0502040204020203" pitchFamily="34" charset="-122"/>
              </a:rPr>
              <a:t>字体使用</a:t>
            </a:r>
            <a:endParaRPr kumimoji="1" lang="en-US" altLang="zh-CN" dirty="0">
              <a:latin typeface="微软雅黑 Light" panose="020B0502040204020203" pitchFamily="34" charset="-122"/>
              <a:ea typeface="微软雅黑 Light" panose="020B0502040204020203" pitchFamily="34" charset="-122"/>
            </a:endParaRPr>
          </a:p>
          <a:p>
            <a:endParaRPr kumimoji="1" lang="en-US" altLang="zh-CN" dirty="0">
              <a:latin typeface="微软雅黑 Light" panose="020B0502040204020203" pitchFamily="34" charset="-122"/>
              <a:ea typeface="微软雅黑 Light" panose="020B0502040204020203" pitchFamily="34" charset="-122"/>
            </a:endParaRPr>
          </a:p>
          <a:p>
            <a:endParaRPr kumimoji="1" lang="en-US" altLang="zh-CN" dirty="0">
              <a:latin typeface="微软雅黑 Light" panose="020B0502040204020203" pitchFamily="34" charset="-122"/>
              <a:ea typeface="微软雅黑 Light" panose="020B0502040204020203" pitchFamily="34" charset="-122"/>
            </a:endParaRPr>
          </a:p>
          <a:p>
            <a:r>
              <a:rPr kumimoji="1" lang="zh-CN" altLang="en-US" dirty="0">
                <a:latin typeface="微软雅黑 Light" panose="020B0502040204020203" pitchFamily="34" charset="-122"/>
                <a:ea typeface="微软雅黑 Light" panose="020B0502040204020203" pitchFamily="34" charset="-122"/>
              </a:rPr>
              <a:t>行距</a:t>
            </a:r>
            <a:endParaRPr kumimoji="1" lang="en-US" altLang="zh-CN" dirty="0">
              <a:latin typeface="微软雅黑 Light" panose="020B0502040204020203" pitchFamily="34" charset="-122"/>
              <a:ea typeface="微软雅黑 Light" panose="020B0502040204020203" pitchFamily="34" charset="-122"/>
            </a:endParaRPr>
          </a:p>
          <a:p>
            <a:endParaRPr kumimoji="1" lang="en-US" altLang="zh-CN" dirty="0">
              <a:latin typeface="微软雅黑 Light" panose="020B0502040204020203" pitchFamily="34" charset="-122"/>
              <a:ea typeface="微软雅黑 Light" panose="020B0502040204020203" pitchFamily="34" charset="-122"/>
            </a:endParaRPr>
          </a:p>
          <a:p>
            <a:r>
              <a:rPr kumimoji="1" lang="zh-CN" altLang="en-US" dirty="0">
                <a:latin typeface="微软雅黑 Light" panose="020B0502040204020203" pitchFamily="34" charset="-122"/>
                <a:ea typeface="微软雅黑 Light" panose="020B0502040204020203" pitchFamily="34" charset="-122"/>
              </a:rPr>
              <a:t>素材</a:t>
            </a:r>
            <a:endParaRPr kumimoji="1" lang="en-US" altLang="zh-CN" dirty="0">
              <a:latin typeface="微软雅黑 Light" panose="020B0502040204020203" pitchFamily="34" charset="-122"/>
              <a:ea typeface="微软雅黑 Light" panose="020B0502040204020203" pitchFamily="34" charset="-122"/>
            </a:endParaRPr>
          </a:p>
          <a:p>
            <a:endParaRPr kumimoji="1" lang="en-US" altLang="zh-CN" dirty="0">
              <a:latin typeface="微软雅黑 Light" panose="020B0502040204020203" pitchFamily="34" charset="-122"/>
              <a:ea typeface="微软雅黑 Light" panose="020B0502040204020203" pitchFamily="34" charset="-122"/>
            </a:endParaRPr>
          </a:p>
          <a:p>
            <a:r>
              <a:rPr kumimoji="1" lang="zh-CN" altLang="en-US" dirty="0">
                <a:latin typeface="微软雅黑 Light" panose="020B0502040204020203" pitchFamily="34" charset="-122"/>
                <a:ea typeface="微软雅黑 Light" panose="020B0502040204020203" pitchFamily="34" charset="-122"/>
              </a:rPr>
              <a:t>声明</a:t>
            </a:r>
            <a:endParaRPr kumimoji="1" lang="en-US" altLang="zh-CN" dirty="0">
              <a:latin typeface="微软雅黑 Light" panose="020B0502040204020203" pitchFamily="34" charset="-122"/>
              <a:ea typeface="微软雅黑 Light" panose="020B0502040204020203" pitchFamily="34" charset="-122"/>
            </a:endParaRPr>
          </a:p>
          <a:p>
            <a:endParaRPr kumimoji="1" lang="en-US" altLang="zh-CN" dirty="0">
              <a:latin typeface="微软雅黑 Light" panose="020B0502040204020203" pitchFamily="34" charset="-122"/>
              <a:ea typeface="微软雅黑 Light" panose="020B0502040204020203" pitchFamily="34" charset="-122"/>
            </a:endParaRPr>
          </a:p>
          <a:p>
            <a:endParaRPr kumimoji="1" lang="en-US" altLang="zh-CN" dirty="0">
              <a:latin typeface="微软雅黑 Light" panose="020B0502040204020203" pitchFamily="34" charset="-122"/>
              <a:ea typeface="微软雅黑 Light" panose="020B0502040204020203" pitchFamily="34" charset="-122"/>
            </a:endParaRPr>
          </a:p>
          <a:p>
            <a:endParaRPr kumimoji="1" lang="en-US" altLang="zh-CN" dirty="0">
              <a:latin typeface="微软雅黑 Light" panose="020B0502040204020203" pitchFamily="34" charset="-122"/>
              <a:ea typeface="微软雅黑 Light" panose="020B0502040204020203" pitchFamily="34" charset="-122"/>
            </a:endParaRPr>
          </a:p>
          <a:p>
            <a:r>
              <a:rPr kumimoji="1" lang="zh-CN" altLang="en-US" dirty="0">
                <a:latin typeface="微软雅黑 Light" panose="020B0502040204020203" pitchFamily="34" charset="-122"/>
                <a:ea typeface="微软雅黑 Light" panose="020B0502040204020203" pitchFamily="34" charset="-122"/>
              </a:rPr>
              <a:t>作者</a:t>
            </a:r>
          </a:p>
        </p:txBody>
      </p:sp>
    </p:spTree>
    <p:extLst>
      <p:ext uri="{BB962C8B-B14F-4D97-AF65-F5344CB8AC3E}">
        <p14:creationId xmlns:p14="http://schemas.microsoft.com/office/powerpoint/2010/main" val="317903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834544AA-0F60-AF7B-58CF-0265E33DF41C}"/>
              </a:ext>
            </a:extLst>
          </p:cNvPr>
          <p:cNvSpPr>
            <a:spLocks noGrp="1"/>
          </p:cNvSpPr>
          <p:nvPr>
            <p:ph sz="quarter" idx="13"/>
          </p:nvPr>
        </p:nvSpPr>
        <p:spPr/>
        <p:txBody>
          <a:bodyPr>
            <a:noAutofit/>
          </a:bodyPr>
          <a:lstStyle/>
          <a:p>
            <a:r>
              <a:rPr lang="zh-CN" altLang="en-US" sz="3200" dirty="0">
                <a:latin typeface="+mj-ea"/>
                <a:ea typeface="+mj-ea"/>
              </a:rPr>
              <a:t>运营概况</a:t>
            </a:r>
            <a:endParaRPr lang="en-US" sz="3200" dirty="0">
              <a:latin typeface="+mj-ea"/>
              <a:ea typeface="+mj-ea"/>
            </a:endParaRPr>
          </a:p>
          <a:p>
            <a:endParaRPr lang="en-US" dirty="0"/>
          </a:p>
        </p:txBody>
      </p:sp>
      <p:sp>
        <p:nvSpPr>
          <p:cNvPr id="9" name="内容占位符 8">
            <a:extLst>
              <a:ext uri="{FF2B5EF4-FFF2-40B4-BE49-F238E27FC236}">
                <a16:creationId xmlns:a16="http://schemas.microsoft.com/office/drawing/2014/main" id="{8ED25376-9AD3-B91A-F793-B90958D385F3}"/>
              </a:ext>
            </a:extLst>
          </p:cNvPr>
          <p:cNvSpPr>
            <a:spLocks noGrp="1"/>
          </p:cNvSpPr>
          <p:nvPr>
            <p:ph sz="quarter" idx="14"/>
          </p:nvPr>
        </p:nvSpPr>
        <p:spPr/>
        <p:txBody>
          <a:bodyPr>
            <a:noAutofit/>
          </a:bodyPr>
          <a:lstStyle/>
          <a:p>
            <a:r>
              <a:rPr lang="en-US" altLang="zh-CN" sz="900" dirty="0">
                <a:solidFill>
                  <a:schemeClr val="bg1">
                    <a:lumMod val="75000"/>
                  </a:schemeClr>
                </a:solidFill>
                <a:latin typeface="+mn-ea"/>
              </a:rPr>
              <a:t>Operating situation</a:t>
            </a:r>
            <a:endParaRPr lang="en-US" sz="900" dirty="0">
              <a:solidFill>
                <a:schemeClr val="bg1">
                  <a:lumMod val="75000"/>
                </a:schemeClr>
              </a:solidFill>
              <a:latin typeface="+mn-ea"/>
            </a:endParaRPr>
          </a:p>
          <a:p>
            <a:endParaRPr lang="en-US" dirty="0"/>
          </a:p>
        </p:txBody>
      </p:sp>
      <p:sp>
        <p:nvSpPr>
          <p:cNvPr id="163" name="文本框 162">
            <a:extLst>
              <a:ext uri="{FF2B5EF4-FFF2-40B4-BE49-F238E27FC236}">
                <a16:creationId xmlns:a16="http://schemas.microsoft.com/office/drawing/2014/main" id="{CE4F2DC0-DDEB-9DF2-CA82-E258843A0E50}"/>
              </a:ext>
            </a:extLst>
          </p:cNvPr>
          <p:cNvSpPr txBox="1"/>
          <p:nvPr/>
        </p:nvSpPr>
        <p:spPr>
          <a:xfrm>
            <a:off x="493851" y="2217212"/>
            <a:ext cx="337149" cy="309939"/>
          </a:xfrm>
          <a:custGeom>
            <a:avLst/>
            <a:gdLst/>
            <a:ahLst/>
            <a:cxnLst/>
            <a:rect l="l" t="t" r="r" b="b"/>
            <a:pathLst>
              <a:path w="65151" h="59893">
                <a:moveTo>
                  <a:pt x="49835" y="0"/>
                </a:moveTo>
                <a:lnTo>
                  <a:pt x="65151" y="0"/>
                </a:lnTo>
                <a:lnTo>
                  <a:pt x="62636" y="15316"/>
                </a:lnTo>
                <a:cubicBezTo>
                  <a:pt x="61570" y="21108"/>
                  <a:pt x="60693" y="28499"/>
                  <a:pt x="60007" y="37491"/>
                </a:cubicBezTo>
                <a:cubicBezTo>
                  <a:pt x="59322" y="46482"/>
                  <a:pt x="58979" y="53950"/>
                  <a:pt x="58979" y="59893"/>
                </a:cubicBezTo>
                <a:lnTo>
                  <a:pt x="41148" y="59893"/>
                </a:lnTo>
                <a:cubicBezTo>
                  <a:pt x="41148" y="54712"/>
                  <a:pt x="41681" y="48616"/>
                  <a:pt x="42748" y="41605"/>
                </a:cubicBezTo>
                <a:cubicBezTo>
                  <a:pt x="43815" y="34595"/>
                  <a:pt x="45263" y="25832"/>
                  <a:pt x="47092" y="15316"/>
                </a:cubicBezTo>
                <a:close/>
                <a:moveTo>
                  <a:pt x="8687" y="0"/>
                </a:moveTo>
                <a:lnTo>
                  <a:pt x="24003" y="0"/>
                </a:lnTo>
                <a:lnTo>
                  <a:pt x="21488" y="15316"/>
                </a:lnTo>
                <a:cubicBezTo>
                  <a:pt x="20422" y="21108"/>
                  <a:pt x="19545" y="28499"/>
                  <a:pt x="18859" y="37491"/>
                </a:cubicBezTo>
                <a:cubicBezTo>
                  <a:pt x="18174" y="46482"/>
                  <a:pt x="17831" y="53950"/>
                  <a:pt x="17831" y="59893"/>
                </a:cubicBezTo>
                <a:lnTo>
                  <a:pt x="0" y="59893"/>
                </a:lnTo>
                <a:cubicBezTo>
                  <a:pt x="0" y="54712"/>
                  <a:pt x="495" y="48616"/>
                  <a:pt x="1486" y="41605"/>
                </a:cubicBezTo>
                <a:cubicBezTo>
                  <a:pt x="2476" y="34595"/>
                  <a:pt x="3962" y="25832"/>
                  <a:pt x="5944" y="15316"/>
                </a:cubicBezTo>
                <a:close/>
              </a:path>
            </a:pathLst>
          </a:custGeom>
          <a:solidFill>
            <a:schemeClr val="accent2">
              <a:lumMod val="20000"/>
              <a:lumOff val="8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accent2"/>
              </a:solidFill>
            </a:endParaRPr>
          </a:p>
        </p:txBody>
      </p:sp>
      <p:grpSp>
        <p:nvGrpSpPr>
          <p:cNvPr id="164" name="图形 11">
            <a:extLst>
              <a:ext uri="{FF2B5EF4-FFF2-40B4-BE49-F238E27FC236}">
                <a16:creationId xmlns:a16="http://schemas.microsoft.com/office/drawing/2014/main" id="{6566E4B2-8023-E2EE-E514-B9166E828D72}"/>
              </a:ext>
            </a:extLst>
          </p:cNvPr>
          <p:cNvGrpSpPr/>
          <p:nvPr/>
        </p:nvGrpSpPr>
        <p:grpSpPr>
          <a:xfrm>
            <a:off x="5668397" y="2996363"/>
            <a:ext cx="409205" cy="400872"/>
            <a:chOff x="11872793" y="2479642"/>
            <a:chExt cx="509607" cy="499230"/>
          </a:xfrm>
          <a:solidFill>
            <a:srgbClr val="D1D6FF"/>
          </a:solidFill>
        </p:grpSpPr>
        <p:grpSp>
          <p:nvGrpSpPr>
            <p:cNvPr id="165" name="图形 11">
              <a:extLst>
                <a:ext uri="{FF2B5EF4-FFF2-40B4-BE49-F238E27FC236}">
                  <a16:creationId xmlns:a16="http://schemas.microsoft.com/office/drawing/2014/main" id="{239B1C6E-8EE5-794A-7C6F-02D3D411FF99}"/>
                </a:ext>
              </a:extLst>
            </p:cNvPr>
            <p:cNvGrpSpPr/>
            <p:nvPr/>
          </p:nvGrpSpPr>
          <p:grpSpPr>
            <a:xfrm>
              <a:off x="11872793" y="2479642"/>
              <a:ext cx="509607" cy="167912"/>
              <a:chOff x="11872793" y="2479642"/>
              <a:chExt cx="509607" cy="167912"/>
            </a:xfrm>
            <a:solidFill>
              <a:srgbClr val="D1D6FF"/>
            </a:solidFill>
          </p:grpSpPr>
          <p:sp>
            <p:nvSpPr>
              <p:cNvPr id="188" name="任意多边形: 形状 187">
                <a:extLst>
                  <a:ext uri="{FF2B5EF4-FFF2-40B4-BE49-F238E27FC236}">
                    <a16:creationId xmlns:a16="http://schemas.microsoft.com/office/drawing/2014/main" id="{76CE9685-2908-2054-2FCE-A00E7351A010}"/>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9" name="任意多边形: 形状 188">
                <a:extLst>
                  <a:ext uri="{FF2B5EF4-FFF2-40B4-BE49-F238E27FC236}">
                    <a16:creationId xmlns:a16="http://schemas.microsoft.com/office/drawing/2014/main" id="{1EEC0F26-F574-E46D-BE9B-198D84953FFE}"/>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0" name="任意多边形: 形状 189">
                <a:extLst>
                  <a:ext uri="{FF2B5EF4-FFF2-40B4-BE49-F238E27FC236}">
                    <a16:creationId xmlns:a16="http://schemas.microsoft.com/office/drawing/2014/main" id="{07174C77-F000-9FBA-CDEE-B2335B8C0D9C}"/>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1" name="任意多边形: 形状 190">
                <a:extLst>
                  <a:ext uri="{FF2B5EF4-FFF2-40B4-BE49-F238E27FC236}">
                    <a16:creationId xmlns:a16="http://schemas.microsoft.com/office/drawing/2014/main" id="{1434C89F-657E-46D5-1199-403830BFF83B}"/>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2" name="任意多边形: 形状 191">
                <a:extLst>
                  <a:ext uri="{FF2B5EF4-FFF2-40B4-BE49-F238E27FC236}">
                    <a16:creationId xmlns:a16="http://schemas.microsoft.com/office/drawing/2014/main" id="{724C5BBE-D6F7-4432-D6B6-2BB028D17F8D}"/>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3" name="任意多边形: 形状 192">
                <a:extLst>
                  <a:ext uri="{FF2B5EF4-FFF2-40B4-BE49-F238E27FC236}">
                    <a16:creationId xmlns:a16="http://schemas.microsoft.com/office/drawing/2014/main" id="{FF6CE6C6-3F54-E65E-D74B-6169CF470C6F}"/>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4" name="任意多边形: 形状 193">
                <a:extLst>
                  <a:ext uri="{FF2B5EF4-FFF2-40B4-BE49-F238E27FC236}">
                    <a16:creationId xmlns:a16="http://schemas.microsoft.com/office/drawing/2014/main" id="{6FF82F51-064D-AD1C-0B8A-5C73BBC4D218}"/>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5" name="任意多边形: 形状 194">
                <a:extLst>
                  <a:ext uri="{FF2B5EF4-FFF2-40B4-BE49-F238E27FC236}">
                    <a16:creationId xmlns:a16="http://schemas.microsoft.com/office/drawing/2014/main" id="{64BAF28E-1B76-AEE5-9EF8-F236C6377EF4}"/>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6" name="任意多边形: 形状 195">
                <a:extLst>
                  <a:ext uri="{FF2B5EF4-FFF2-40B4-BE49-F238E27FC236}">
                    <a16:creationId xmlns:a16="http://schemas.microsoft.com/office/drawing/2014/main" id="{A5736E80-4CEC-A422-EB65-82D523F3D2C7}"/>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7" name="任意多边形: 形状 196">
                <a:extLst>
                  <a:ext uri="{FF2B5EF4-FFF2-40B4-BE49-F238E27FC236}">
                    <a16:creationId xmlns:a16="http://schemas.microsoft.com/office/drawing/2014/main" id="{9062230B-5423-1112-F23E-B71F0DCEC83D}"/>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grpSp>
        <p:grpSp>
          <p:nvGrpSpPr>
            <p:cNvPr id="168" name="图形 11">
              <a:extLst>
                <a:ext uri="{FF2B5EF4-FFF2-40B4-BE49-F238E27FC236}">
                  <a16:creationId xmlns:a16="http://schemas.microsoft.com/office/drawing/2014/main" id="{2AF7DCDD-AA58-2B2C-1681-DF205C414DAD}"/>
                </a:ext>
              </a:extLst>
            </p:cNvPr>
            <p:cNvGrpSpPr/>
            <p:nvPr/>
          </p:nvGrpSpPr>
          <p:grpSpPr>
            <a:xfrm>
              <a:off x="11872793" y="2697062"/>
              <a:ext cx="509607" cy="281810"/>
              <a:chOff x="11872793" y="2697062"/>
              <a:chExt cx="509607" cy="281810"/>
            </a:xfrm>
            <a:solidFill>
              <a:srgbClr val="D1D6FF"/>
            </a:solidFill>
          </p:grpSpPr>
          <p:sp>
            <p:nvSpPr>
              <p:cNvPr id="169" name="任意多边形: 形状 168">
                <a:extLst>
                  <a:ext uri="{FF2B5EF4-FFF2-40B4-BE49-F238E27FC236}">
                    <a16:creationId xmlns:a16="http://schemas.microsoft.com/office/drawing/2014/main" id="{59E163F0-8768-E39D-DFAA-6F6F03B431A9}"/>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74" name="任意多边形: 形状 173">
                <a:extLst>
                  <a:ext uri="{FF2B5EF4-FFF2-40B4-BE49-F238E27FC236}">
                    <a16:creationId xmlns:a16="http://schemas.microsoft.com/office/drawing/2014/main" id="{C164034B-B113-90C9-ED0A-4820D4FB7FC8}"/>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75" name="任意多边形: 形状 174">
                <a:extLst>
                  <a:ext uri="{FF2B5EF4-FFF2-40B4-BE49-F238E27FC236}">
                    <a16:creationId xmlns:a16="http://schemas.microsoft.com/office/drawing/2014/main" id="{CE367064-3D35-FC3B-492D-D635CECD9043}"/>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176" name="任意多边形: 形状 175">
                <a:extLst>
                  <a:ext uri="{FF2B5EF4-FFF2-40B4-BE49-F238E27FC236}">
                    <a16:creationId xmlns:a16="http://schemas.microsoft.com/office/drawing/2014/main" id="{6DCD95FB-93F5-CA3A-2BC0-92922284CF93}"/>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77" name="任意多边形: 形状 176">
                <a:extLst>
                  <a:ext uri="{FF2B5EF4-FFF2-40B4-BE49-F238E27FC236}">
                    <a16:creationId xmlns:a16="http://schemas.microsoft.com/office/drawing/2014/main" id="{95374CD4-2472-4BB5-00AE-27F384DE9996}"/>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78" name="任意多边形: 形状 177">
                <a:extLst>
                  <a:ext uri="{FF2B5EF4-FFF2-40B4-BE49-F238E27FC236}">
                    <a16:creationId xmlns:a16="http://schemas.microsoft.com/office/drawing/2014/main" id="{E9C9FEA4-E167-30B1-E4FB-DB5B5D9CA460}"/>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79" name="任意多边形: 形状 178">
                <a:extLst>
                  <a:ext uri="{FF2B5EF4-FFF2-40B4-BE49-F238E27FC236}">
                    <a16:creationId xmlns:a16="http://schemas.microsoft.com/office/drawing/2014/main" id="{15581521-E52A-983C-CCEC-61572E6D4CAE}"/>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0" name="任意多边形: 形状 179">
                <a:extLst>
                  <a:ext uri="{FF2B5EF4-FFF2-40B4-BE49-F238E27FC236}">
                    <a16:creationId xmlns:a16="http://schemas.microsoft.com/office/drawing/2014/main" id="{EDF5459C-A60D-ED25-6302-E3D10C2AB680}"/>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1" name="任意多边形: 形状 180">
                <a:extLst>
                  <a:ext uri="{FF2B5EF4-FFF2-40B4-BE49-F238E27FC236}">
                    <a16:creationId xmlns:a16="http://schemas.microsoft.com/office/drawing/2014/main" id="{DECA9FC0-EDA8-64E8-18E7-2CA36EFEC21C}"/>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2" name="任意多边形: 形状 181">
                <a:extLst>
                  <a:ext uri="{FF2B5EF4-FFF2-40B4-BE49-F238E27FC236}">
                    <a16:creationId xmlns:a16="http://schemas.microsoft.com/office/drawing/2014/main" id="{7BEE4B65-B024-76BF-7BC9-2694D322CFDB}"/>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3" name="任意多边形: 形状 182">
                <a:extLst>
                  <a:ext uri="{FF2B5EF4-FFF2-40B4-BE49-F238E27FC236}">
                    <a16:creationId xmlns:a16="http://schemas.microsoft.com/office/drawing/2014/main" id="{785923E8-DC75-A2AF-71D8-B385F65FD0F8}"/>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4" name="任意多边形: 形状 183">
                <a:extLst>
                  <a:ext uri="{FF2B5EF4-FFF2-40B4-BE49-F238E27FC236}">
                    <a16:creationId xmlns:a16="http://schemas.microsoft.com/office/drawing/2014/main" id="{025CBB76-E2E1-C73B-0956-926522C4A29C}"/>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5" name="任意多边形: 形状 184">
                <a:extLst>
                  <a:ext uri="{FF2B5EF4-FFF2-40B4-BE49-F238E27FC236}">
                    <a16:creationId xmlns:a16="http://schemas.microsoft.com/office/drawing/2014/main" id="{CF171C59-8FE9-7624-CAF8-7252837A43D0}"/>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6" name="任意多边形: 形状 185">
                <a:extLst>
                  <a:ext uri="{FF2B5EF4-FFF2-40B4-BE49-F238E27FC236}">
                    <a16:creationId xmlns:a16="http://schemas.microsoft.com/office/drawing/2014/main" id="{E7C7C4EB-8B03-73CB-AEDB-6B665BF26E69}"/>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87" name="任意多边形: 形状 186">
                <a:extLst>
                  <a:ext uri="{FF2B5EF4-FFF2-40B4-BE49-F238E27FC236}">
                    <a16:creationId xmlns:a16="http://schemas.microsoft.com/office/drawing/2014/main" id="{2F3DA63D-8D01-5FC8-96CD-5B79FF507033}"/>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grpSp>
      </p:grpSp>
      <p:sp>
        <p:nvSpPr>
          <p:cNvPr id="198" name="任意多边形: 形状 197">
            <a:extLst>
              <a:ext uri="{FF2B5EF4-FFF2-40B4-BE49-F238E27FC236}">
                <a16:creationId xmlns:a16="http://schemas.microsoft.com/office/drawing/2014/main" id="{8701E553-EF85-CF15-E627-0A8AB3860637}"/>
              </a:ext>
            </a:extLst>
          </p:cNvPr>
          <p:cNvSpPr/>
          <p:nvPr/>
        </p:nvSpPr>
        <p:spPr>
          <a:xfrm>
            <a:off x="10583841" y="726376"/>
            <a:ext cx="568373" cy="593397"/>
          </a:xfrm>
          <a:custGeom>
            <a:avLst/>
            <a:gdLst>
              <a:gd name="connsiteX0" fmla="*/ 310425 w 594685"/>
              <a:gd name="connsiteY0" fmla="*/ 620867 h 620867"/>
              <a:gd name="connsiteX1" fmla="*/ 302739 w 594685"/>
              <a:gd name="connsiteY1" fmla="*/ 620763 h 620867"/>
              <a:gd name="connsiteX2" fmla="*/ 299454 w 594685"/>
              <a:gd name="connsiteY2" fmla="*/ 617339 h 620867"/>
              <a:gd name="connsiteX3" fmla="*/ 302879 w 594685"/>
              <a:gd name="connsiteY3" fmla="*/ 614055 h 620867"/>
              <a:gd name="connsiteX4" fmla="*/ 342638 w 594685"/>
              <a:gd name="connsiteY4" fmla="*/ 612447 h 620867"/>
              <a:gd name="connsiteX5" fmla="*/ 346341 w 594685"/>
              <a:gd name="connsiteY5" fmla="*/ 615417 h 620867"/>
              <a:gd name="connsiteX6" fmla="*/ 343372 w 594685"/>
              <a:gd name="connsiteY6" fmla="*/ 619121 h 620867"/>
              <a:gd name="connsiteX7" fmla="*/ 310425 w 594685"/>
              <a:gd name="connsiteY7" fmla="*/ 620867 h 620867"/>
              <a:gd name="connsiteX8" fmla="*/ 262769 w 594685"/>
              <a:gd name="connsiteY8" fmla="*/ 617199 h 620867"/>
              <a:gd name="connsiteX9" fmla="*/ 262246 w 594685"/>
              <a:gd name="connsiteY9" fmla="*/ 617164 h 620867"/>
              <a:gd name="connsiteX10" fmla="*/ 222590 w 594685"/>
              <a:gd name="connsiteY10" fmla="*/ 608290 h 620867"/>
              <a:gd name="connsiteX11" fmla="*/ 220320 w 594685"/>
              <a:gd name="connsiteY11" fmla="*/ 604132 h 620867"/>
              <a:gd name="connsiteX12" fmla="*/ 224477 w 594685"/>
              <a:gd name="connsiteY12" fmla="*/ 601861 h 620867"/>
              <a:gd name="connsiteX13" fmla="*/ 263258 w 594685"/>
              <a:gd name="connsiteY13" fmla="*/ 610561 h 620867"/>
              <a:gd name="connsiteX14" fmla="*/ 266054 w 594685"/>
              <a:gd name="connsiteY14" fmla="*/ 614404 h 620867"/>
              <a:gd name="connsiteX15" fmla="*/ 262769 w 594685"/>
              <a:gd name="connsiteY15" fmla="*/ 617199 h 620867"/>
              <a:gd name="connsiteX16" fmla="*/ 382607 w 594685"/>
              <a:gd name="connsiteY16" fmla="*/ 612308 h 620867"/>
              <a:gd name="connsiteX17" fmla="*/ 379358 w 594685"/>
              <a:gd name="connsiteY17" fmla="*/ 609757 h 620867"/>
              <a:gd name="connsiteX18" fmla="*/ 381839 w 594685"/>
              <a:gd name="connsiteY18" fmla="*/ 605704 h 620867"/>
              <a:gd name="connsiteX19" fmla="*/ 419781 w 594685"/>
              <a:gd name="connsiteY19" fmla="*/ 593860 h 620867"/>
              <a:gd name="connsiteX20" fmla="*/ 424114 w 594685"/>
              <a:gd name="connsiteY20" fmla="*/ 595782 h 620867"/>
              <a:gd name="connsiteX21" fmla="*/ 422192 w 594685"/>
              <a:gd name="connsiteY21" fmla="*/ 600114 h 620867"/>
              <a:gd name="connsiteX22" fmla="*/ 383411 w 594685"/>
              <a:gd name="connsiteY22" fmla="*/ 612203 h 620867"/>
              <a:gd name="connsiteX23" fmla="*/ 382607 w 594685"/>
              <a:gd name="connsiteY23" fmla="*/ 612308 h 620867"/>
              <a:gd name="connsiteX24" fmla="*/ 185766 w 594685"/>
              <a:gd name="connsiteY24" fmla="*/ 594524 h 620867"/>
              <a:gd name="connsiteX25" fmla="*/ 184403 w 594685"/>
              <a:gd name="connsiteY25" fmla="*/ 594245 h 620867"/>
              <a:gd name="connsiteX26" fmla="*/ 148417 w 594685"/>
              <a:gd name="connsiteY26" fmla="*/ 575308 h 620867"/>
              <a:gd name="connsiteX27" fmla="*/ 147299 w 594685"/>
              <a:gd name="connsiteY27" fmla="*/ 570696 h 620867"/>
              <a:gd name="connsiteX28" fmla="*/ 151911 w 594685"/>
              <a:gd name="connsiteY28" fmla="*/ 569578 h 620867"/>
              <a:gd name="connsiteX29" fmla="*/ 187129 w 594685"/>
              <a:gd name="connsiteY29" fmla="*/ 588095 h 620867"/>
              <a:gd name="connsiteX30" fmla="*/ 188841 w 594685"/>
              <a:gd name="connsiteY30" fmla="*/ 592533 h 620867"/>
              <a:gd name="connsiteX31" fmla="*/ 185766 w 594685"/>
              <a:gd name="connsiteY31" fmla="*/ 594524 h 620867"/>
              <a:gd name="connsiteX32" fmla="*/ 457445 w 594685"/>
              <a:gd name="connsiteY32" fmla="*/ 583449 h 620867"/>
              <a:gd name="connsiteX33" fmla="*/ 454510 w 594685"/>
              <a:gd name="connsiteY33" fmla="*/ 581702 h 620867"/>
              <a:gd name="connsiteX34" fmla="*/ 455837 w 594685"/>
              <a:gd name="connsiteY34" fmla="*/ 577160 h 620867"/>
              <a:gd name="connsiteX35" fmla="*/ 489413 w 594685"/>
              <a:gd name="connsiteY35" fmla="*/ 555848 h 620867"/>
              <a:gd name="connsiteX36" fmla="*/ 494095 w 594685"/>
              <a:gd name="connsiteY36" fmla="*/ 556581 h 620867"/>
              <a:gd name="connsiteX37" fmla="*/ 493361 w 594685"/>
              <a:gd name="connsiteY37" fmla="*/ 561263 h 620867"/>
              <a:gd name="connsiteX38" fmla="*/ 459052 w 594685"/>
              <a:gd name="connsiteY38" fmla="*/ 583029 h 620867"/>
              <a:gd name="connsiteX39" fmla="*/ 457445 w 594685"/>
              <a:gd name="connsiteY39" fmla="*/ 583449 h 620867"/>
              <a:gd name="connsiteX40" fmla="*/ 117322 w 594685"/>
              <a:gd name="connsiteY40" fmla="*/ 552563 h 620867"/>
              <a:gd name="connsiteX41" fmla="*/ 115226 w 594685"/>
              <a:gd name="connsiteY41" fmla="*/ 551830 h 620867"/>
              <a:gd name="connsiteX42" fmla="*/ 85354 w 594685"/>
              <a:gd name="connsiteY42" fmla="*/ 524264 h 620867"/>
              <a:gd name="connsiteX43" fmla="*/ 85458 w 594685"/>
              <a:gd name="connsiteY43" fmla="*/ 519512 h 620867"/>
              <a:gd name="connsiteX44" fmla="*/ 90210 w 594685"/>
              <a:gd name="connsiteY44" fmla="*/ 519617 h 620867"/>
              <a:gd name="connsiteX45" fmla="*/ 119419 w 594685"/>
              <a:gd name="connsiteY45" fmla="*/ 546589 h 620867"/>
              <a:gd name="connsiteX46" fmla="*/ 119908 w 594685"/>
              <a:gd name="connsiteY46" fmla="*/ 551306 h 620867"/>
              <a:gd name="connsiteX47" fmla="*/ 117322 w 594685"/>
              <a:gd name="connsiteY47" fmla="*/ 552563 h 620867"/>
              <a:gd name="connsiteX48" fmla="*/ 522220 w 594685"/>
              <a:gd name="connsiteY48" fmla="*/ 536108 h 620867"/>
              <a:gd name="connsiteX49" fmla="*/ 519809 w 594685"/>
              <a:gd name="connsiteY49" fmla="*/ 535059 h 620867"/>
              <a:gd name="connsiteX50" fmla="*/ 519914 w 594685"/>
              <a:gd name="connsiteY50" fmla="*/ 530308 h 620867"/>
              <a:gd name="connsiteX51" fmla="*/ 546851 w 594685"/>
              <a:gd name="connsiteY51" fmla="*/ 501065 h 620867"/>
              <a:gd name="connsiteX52" fmla="*/ 551568 w 594685"/>
              <a:gd name="connsiteY52" fmla="*/ 500576 h 620867"/>
              <a:gd name="connsiteX53" fmla="*/ 552057 w 594685"/>
              <a:gd name="connsiteY53" fmla="*/ 505292 h 620867"/>
              <a:gd name="connsiteX54" fmla="*/ 524526 w 594685"/>
              <a:gd name="connsiteY54" fmla="*/ 535199 h 620867"/>
              <a:gd name="connsiteX55" fmla="*/ 522220 w 594685"/>
              <a:gd name="connsiteY55" fmla="*/ 536108 h 620867"/>
              <a:gd name="connsiteX56" fmla="*/ 62085 w 594685"/>
              <a:gd name="connsiteY56" fmla="*/ 494426 h 620867"/>
              <a:gd name="connsiteX57" fmla="*/ 59360 w 594685"/>
              <a:gd name="connsiteY57" fmla="*/ 493064 h 620867"/>
              <a:gd name="connsiteX58" fmla="*/ 37628 w 594685"/>
              <a:gd name="connsiteY58" fmla="*/ 458720 h 620867"/>
              <a:gd name="connsiteX59" fmla="*/ 38956 w 594685"/>
              <a:gd name="connsiteY59" fmla="*/ 454178 h 620867"/>
              <a:gd name="connsiteX60" fmla="*/ 43498 w 594685"/>
              <a:gd name="connsiteY60" fmla="*/ 455505 h 620867"/>
              <a:gd name="connsiteX61" fmla="*/ 64740 w 594685"/>
              <a:gd name="connsiteY61" fmla="*/ 489081 h 620867"/>
              <a:gd name="connsiteX62" fmla="*/ 64007 w 594685"/>
              <a:gd name="connsiteY62" fmla="*/ 493763 h 620867"/>
              <a:gd name="connsiteX63" fmla="*/ 62085 w 594685"/>
              <a:gd name="connsiteY63" fmla="*/ 494426 h 620867"/>
              <a:gd name="connsiteX64" fmla="*/ 572635 w 594685"/>
              <a:gd name="connsiteY64" fmla="*/ 473673 h 620867"/>
              <a:gd name="connsiteX65" fmla="*/ 570889 w 594685"/>
              <a:gd name="connsiteY65" fmla="*/ 473184 h 620867"/>
              <a:gd name="connsiteX66" fmla="*/ 569770 w 594685"/>
              <a:gd name="connsiteY66" fmla="*/ 468572 h 620867"/>
              <a:gd name="connsiteX67" fmla="*/ 588253 w 594685"/>
              <a:gd name="connsiteY67" fmla="*/ 433355 h 620867"/>
              <a:gd name="connsiteX68" fmla="*/ 592690 w 594685"/>
              <a:gd name="connsiteY68" fmla="*/ 431643 h 620867"/>
              <a:gd name="connsiteX69" fmla="*/ 594402 w 594685"/>
              <a:gd name="connsiteY69" fmla="*/ 436080 h 620867"/>
              <a:gd name="connsiteX70" fmla="*/ 575535 w 594685"/>
              <a:gd name="connsiteY70" fmla="*/ 472101 h 620867"/>
              <a:gd name="connsiteX71" fmla="*/ 572635 w 594685"/>
              <a:gd name="connsiteY71" fmla="*/ 473673 h 620867"/>
              <a:gd name="connsiteX72" fmla="*/ 23723 w 594685"/>
              <a:gd name="connsiteY72" fmla="*/ 423991 h 620867"/>
              <a:gd name="connsiteX73" fmla="*/ 20579 w 594685"/>
              <a:gd name="connsiteY73" fmla="*/ 421825 h 620867"/>
              <a:gd name="connsiteX74" fmla="*/ 8525 w 594685"/>
              <a:gd name="connsiteY74" fmla="*/ 383009 h 620867"/>
              <a:gd name="connsiteX75" fmla="*/ 11006 w 594685"/>
              <a:gd name="connsiteY75" fmla="*/ 378956 h 620867"/>
              <a:gd name="connsiteX76" fmla="*/ 15059 w 594685"/>
              <a:gd name="connsiteY76" fmla="*/ 381437 h 620867"/>
              <a:gd name="connsiteX77" fmla="*/ 26868 w 594685"/>
              <a:gd name="connsiteY77" fmla="*/ 419414 h 620867"/>
              <a:gd name="connsiteX78" fmla="*/ 24946 w 594685"/>
              <a:gd name="connsiteY78" fmla="*/ 423747 h 620867"/>
              <a:gd name="connsiteX79" fmla="*/ 23723 w 594685"/>
              <a:gd name="connsiteY79" fmla="*/ 423991 h 620867"/>
              <a:gd name="connsiteX80" fmla="*/ 4996 w 594685"/>
              <a:gd name="connsiteY80" fmla="*/ 345974 h 620867"/>
              <a:gd name="connsiteX81" fmla="*/ 1677 w 594685"/>
              <a:gd name="connsiteY81" fmla="*/ 342970 h 620867"/>
              <a:gd name="connsiteX82" fmla="*/ 0 w 594685"/>
              <a:gd name="connsiteY82" fmla="*/ 310408 h 620867"/>
              <a:gd name="connsiteX83" fmla="*/ 105 w 594685"/>
              <a:gd name="connsiteY83" fmla="*/ 302337 h 620867"/>
              <a:gd name="connsiteX84" fmla="*/ 3529 w 594685"/>
              <a:gd name="connsiteY84" fmla="*/ 299088 h 620867"/>
              <a:gd name="connsiteX85" fmla="*/ 6778 w 594685"/>
              <a:gd name="connsiteY85" fmla="*/ 302511 h 620867"/>
              <a:gd name="connsiteX86" fmla="*/ 6673 w 594685"/>
              <a:gd name="connsiteY86" fmla="*/ 310408 h 620867"/>
              <a:gd name="connsiteX87" fmla="*/ 8315 w 594685"/>
              <a:gd name="connsiteY87" fmla="*/ 342271 h 620867"/>
              <a:gd name="connsiteX88" fmla="*/ 5311 w 594685"/>
              <a:gd name="connsiteY88" fmla="*/ 345940 h 620867"/>
              <a:gd name="connsiteX89" fmla="*/ 4996 w 594685"/>
              <a:gd name="connsiteY89" fmla="*/ 345974 h 620867"/>
              <a:gd name="connsiteX90" fmla="*/ 7093 w 594685"/>
              <a:gd name="connsiteY90" fmla="*/ 265792 h 620867"/>
              <a:gd name="connsiteX91" fmla="*/ 6568 w 594685"/>
              <a:gd name="connsiteY91" fmla="*/ 265757 h 620867"/>
              <a:gd name="connsiteX92" fmla="*/ 3773 w 594685"/>
              <a:gd name="connsiteY92" fmla="*/ 261913 h 620867"/>
              <a:gd name="connsiteX93" fmla="*/ 12718 w 594685"/>
              <a:gd name="connsiteY93" fmla="*/ 222259 h 620867"/>
              <a:gd name="connsiteX94" fmla="*/ 16875 w 594685"/>
              <a:gd name="connsiteY94" fmla="*/ 219988 h 620867"/>
              <a:gd name="connsiteX95" fmla="*/ 19146 w 594685"/>
              <a:gd name="connsiteY95" fmla="*/ 224145 h 620867"/>
              <a:gd name="connsiteX96" fmla="*/ 10411 w 594685"/>
              <a:gd name="connsiteY96" fmla="*/ 262927 h 620867"/>
              <a:gd name="connsiteX97" fmla="*/ 7093 w 594685"/>
              <a:gd name="connsiteY97" fmla="*/ 265792 h 620867"/>
              <a:gd name="connsiteX98" fmla="*/ 29837 w 594685"/>
              <a:gd name="connsiteY98" fmla="*/ 188823 h 620867"/>
              <a:gd name="connsiteX99" fmla="*/ 28475 w 594685"/>
              <a:gd name="connsiteY99" fmla="*/ 188543 h 620867"/>
              <a:gd name="connsiteX100" fmla="*/ 26763 w 594685"/>
              <a:gd name="connsiteY100" fmla="*/ 184106 h 620867"/>
              <a:gd name="connsiteX101" fmla="*/ 45734 w 594685"/>
              <a:gd name="connsiteY101" fmla="*/ 148155 h 620867"/>
              <a:gd name="connsiteX102" fmla="*/ 50346 w 594685"/>
              <a:gd name="connsiteY102" fmla="*/ 147037 h 620867"/>
              <a:gd name="connsiteX103" fmla="*/ 51464 w 594685"/>
              <a:gd name="connsiteY103" fmla="*/ 151649 h 620867"/>
              <a:gd name="connsiteX104" fmla="*/ 32912 w 594685"/>
              <a:gd name="connsiteY104" fmla="*/ 186831 h 620867"/>
              <a:gd name="connsiteX105" fmla="*/ 29837 w 594685"/>
              <a:gd name="connsiteY105" fmla="*/ 188823 h 620867"/>
              <a:gd name="connsiteX106" fmla="*/ 580601 w 594685"/>
              <a:gd name="connsiteY106" fmla="*/ 167790 h 620867"/>
              <a:gd name="connsiteX107" fmla="*/ 577631 w 594685"/>
              <a:gd name="connsiteY107" fmla="*/ 166043 h 620867"/>
              <a:gd name="connsiteX108" fmla="*/ 556459 w 594685"/>
              <a:gd name="connsiteY108" fmla="*/ 132398 h 620867"/>
              <a:gd name="connsiteX109" fmla="*/ 557193 w 594685"/>
              <a:gd name="connsiteY109" fmla="*/ 127716 h 620867"/>
              <a:gd name="connsiteX110" fmla="*/ 561875 w 594685"/>
              <a:gd name="connsiteY110" fmla="*/ 128450 h 620867"/>
              <a:gd name="connsiteX111" fmla="*/ 583536 w 594685"/>
              <a:gd name="connsiteY111" fmla="*/ 162864 h 620867"/>
              <a:gd name="connsiteX112" fmla="*/ 582173 w 594685"/>
              <a:gd name="connsiteY112" fmla="*/ 167406 h 620867"/>
              <a:gd name="connsiteX113" fmla="*/ 580601 w 594685"/>
              <a:gd name="connsiteY113" fmla="*/ 167790 h 620867"/>
              <a:gd name="connsiteX114" fmla="*/ 71833 w 594685"/>
              <a:gd name="connsiteY114" fmla="*/ 120449 h 620867"/>
              <a:gd name="connsiteX115" fmla="*/ 69736 w 594685"/>
              <a:gd name="connsiteY115" fmla="*/ 119715 h 620867"/>
              <a:gd name="connsiteX116" fmla="*/ 69248 w 594685"/>
              <a:gd name="connsiteY116" fmla="*/ 114999 h 620867"/>
              <a:gd name="connsiteX117" fmla="*/ 96848 w 594685"/>
              <a:gd name="connsiteY117" fmla="*/ 85162 h 620867"/>
              <a:gd name="connsiteX118" fmla="*/ 101600 w 594685"/>
              <a:gd name="connsiteY118" fmla="*/ 85301 h 620867"/>
              <a:gd name="connsiteX119" fmla="*/ 101460 w 594685"/>
              <a:gd name="connsiteY119" fmla="*/ 90053 h 620867"/>
              <a:gd name="connsiteX120" fmla="*/ 74453 w 594685"/>
              <a:gd name="connsiteY120" fmla="*/ 119226 h 620867"/>
              <a:gd name="connsiteX121" fmla="*/ 71833 w 594685"/>
              <a:gd name="connsiteY121" fmla="*/ 120449 h 620867"/>
              <a:gd name="connsiteX122" fmla="*/ 533505 w 594685"/>
              <a:gd name="connsiteY122" fmla="*/ 102805 h 620867"/>
              <a:gd name="connsiteX123" fmla="*/ 531059 w 594685"/>
              <a:gd name="connsiteY123" fmla="*/ 101757 h 620867"/>
              <a:gd name="connsiteX124" fmla="*/ 501921 w 594685"/>
              <a:gd name="connsiteY124" fmla="*/ 74715 h 620867"/>
              <a:gd name="connsiteX125" fmla="*/ 501432 w 594685"/>
              <a:gd name="connsiteY125" fmla="*/ 69998 h 620867"/>
              <a:gd name="connsiteX126" fmla="*/ 506148 w 594685"/>
              <a:gd name="connsiteY126" fmla="*/ 69509 h 620867"/>
              <a:gd name="connsiteX127" fmla="*/ 535950 w 594685"/>
              <a:gd name="connsiteY127" fmla="*/ 97145 h 620867"/>
              <a:gd name="connsiteX128" fmla="*/ 535811 w 594685"/>
              <a:gd name="connsiteY128" fmla="*/ 101897 h 620867"/>
              <a:gd name="connsiteX129" fmla="*/ 533505 w 594685"/>
              <a:gd name="connsiteY129" fmla="*/ 102805 h 620867"/>
              <a:gd name="connsiteX130" fmla="*/ 130074 w 594685"/>
              <a:gd name="connsiteY130" fmla="*/ 65212 h 620867"/>
              <a:gd name="connsiteX131" fmla="*/ 127349 w 594685"/>
              <a:gd name="connsiteY131" fmla="*/ 63814 h 620867"/>
              <a:gd name="connsiteX132" fmla="*/ 128083 w 594685"/>
              <a:gd name="connsiteY132" fmla="*/ 59133 h 620867"/>
              <a:gd name="connsiteX133" fmla="*/ 162427 w 594685"/>
              <a:gd name="connsiteY133" fmla="*/ 37436 h 620867"/>
              <a:gd name="connsiteX134" fmla="*/ 166969 w 594685"/>
              <a:gd name="connsiteY134" fmla="*/ 38799 h 620867"/>
              <a:gd name="connsiteX135" fmla="*/ 165607 w 594685"/>
              <a:gd name="connsiteY135" fmla="*/ 43341 h 620867"/>
              <a:gd name="connsiteX136" fmla="*/ 131996 w 594685"/>
              <a:gd name="connsiteY136" fmla="*/ 64548 h 620867"/>
              <a:gd name="connsiteX137" fmla="*/ 130074 w 594685"/>
              <a:gd name="connsiteY137" fmla="*/ 65212 h 620867"/>
              <a:gd name="connsiteX138" fmla="*/ 471245 w 594685"/>
              <a:gd name="connsiteY138" fmla="*/ 52180 h 620867"/>
              <a:gd name="connsiteX139" fmla="*/ 469498 w 594685"/>
              <a:gd name="connsiteY139" fmla="*/ 51691 h 620867"/>
              <a:gd name="connsiteX140" fmla="*/ 434351 w 594685"/>
              <a:gd name="connsiteY140" fmla="*/ 33104 h 620867"/>
              <a:gd name="connsiteX141" fmla="*/ 432673 w 594685"/>
              <a:gd name="connsiteY141" fmla="*/ 28667 h 620867"/>
              <a:gd name="connsiteX142" fmla="*/ 437110 w 594685"/>
              <a:gd name="connsiteY142" fmla="*/ 26990 h 620867"/>
              <a:gd name="connsiteX143" fmla="*/ 473062 w 594685"/>
              <a:gd name="connsiteY143" fmla="*/ 45996 h 620867"/>
              <a:gd name="connsiteX144" fmla="*/ 474145 w 594685"/>
              <a:gd name="connsiteY144" fmla="*/ 50608 h 620867"/>
              <a:gd name="connsiteX145" fmla="*/ 471245 w 594685"/>
              <a:gd name="connsiteY145" fmla="*/ 52180 h 620867"/>
              <a:gd name="connsiteX146" fmla="*/ 200545 w 594685"/>
              <a:gd name="connsiteY146" fmla="*/ 26955 h 620867"/>
              <a:gd name="connsiteX147" fmla="*/ 197400 w 594685"/>
              <a:gd name="connsiteY147" fmla="*/ 24789 h 620867"/>
              <a:gd name="connsiteX148" fmla="*/ 199322 w 594685"/>
              <a:gd name="connsiteY148" fmla="*/ 20456 h 620867"/>
              <a:gd name="connsiteX149" fmla="*/ 238138 w 594685"/>
              <a:gd name="connsiteY149" fmla="*/ 8438 h 620867"/>
              <a:gd name="connsiteX150" fmla="*/ 242191 w 594685"/>
              <a:gd name="connsiteY150" fmla="*/ 10918 h 620867"/>
              <a:gd name="connsiteX151" fmla="*/ 239710 w 594685"/>
              <a:gd name="connsiteY151" fmla="*/ 14971 h 620867"/>
              <a:gd name="connsiteX152" fmla="*/ 201733 w 594685"/>
              <a:gd name="connsiteY152" fmla="*/ 26710 h 620867"/>
              <a:gd name="connsiteX153" fmla="*/ 200545 w 594685"/>
              <a:gd name="connsiteY153" fmla="*/ 26955 h 620867"/>
              <a:gd name="connsiteX154" fmla="*/ 398015 w 594685"/>
              <a:gd name="connsiteY154" fmla="*/ 19408 h 620867"/>
              <a:gd name="connsiteX155" fmla="*/ 397072 w 594685"/>
              <a:gd name="connsiteY155" fmla="*/ 19268 h 620867"/>
              <a:gd name="connsiteX156" fmla="*/ 358290 w 594685"/>
              <a:gd name="connsiteY156" fmla="*/ 10464 h 620867"/>
              <a:gd name="connsiteX157" fmla="*/ 355495 w 594685"/>
              <a:gd name="connsiteY157" fmla="*/ 6621 h 620867"/>
              <a:gd name="connsiteX158" fmla="*/ 359338 w 594685"/>
              <a:gd name="connsiteY158" fmla="*/ 3826 h 620867"/>
              <a:gd name="connsiteX159" fmla="*/ 398993 w 594685"/>
              <a:gd name="connsiteY159" fmla="*/ 12805 h 620867"/>
              <a:gd name="connsiteX160" fmla="*/ 401264 w 594685"/>
              <a:gd name="connsiteY160" fmla="*/ 16962 h 620867"/>
              <a:gd name="connsiteX161" fmla="*/ 398015 w 594685"/>
              <a:gd name="connsiteY161" fmla="*/ 19408 h 620867"/>
              <a:gd name="connsiteX162" fmla="*/ 278561 w 594685"/>
              <a:gd name="connsiteY162" fmla="*/ 8333 h 620867"/>
              <a:gd name="connsiteX163" fmla="*/ 275242 w 594685"/>
              <a:gd name="connsiteY163" fmla="*/ 5328 h 620867"/>
              <a:gd name="connsiteX164" fmla="*/ 278247 w 594685"/>
              <a:gd name="connsiteY164" fmla="*/ 1660 h 620867"/>
              <a:gd name="connsiteX165" fmla="*/ 318845 w 594685"/>
              <a:gd name="connsiteY165" fmla="*/ 122 h 620867"/>
              <a:gd name="connsiteX166" fmla="*/ 322095 w 594685"/>
              <a:gd name="connsiteY166" fmla="*/ 3546 h 620867"/>
              <a:gd name="connsiteX167" fmla="*/ 318670 w 594685"/>
              <a:gd name="connsiteY167" fmla="*/ 6795 h 620867"/>
              <a:gd name="connsiteX168" fmla="*/ 278946 w 594685"/>
              <a:gd name="connsiteY168" fmla="*/ 8298 h 620867"/>
              <a:gd name="connsiteX169" fmla="*/ 278561 w 594685"/>
              <a:gd name="connsiteY169" fmla="*/ 8333 h 6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94685" h="620867">
                <a:moveTo>
                  <a:pt x="310425" y="620867"/>
                </a:moveTo>
                <a:cubicBezTo>
                  <a:pt x="307839" y="620867"/>
                  <a:pt x="305289" y="620832"/>
                  <a:pt x="302739" y="620763"/>
                </a:cubicBezTo>
                <a:cubicBezTo>
                  <a:pt x="300887" y="620728"/>
                  <a:pt x="299419" y="619190"/>
                  <a:pt x="299454" y="617339"/>
                </a:cubicBezTo>
                <a:cubicBezTo>
                  <a:pt x="299489" y="615487"/>
                  <a:pt x="301132" y="614055"/>
                  <a:pt x="302879" y="614055"/>
                </a:cubicBezTo>
                <a:cubicBezTo>
                  <a:pt x="316085" y="614369"/>
                  <a:pt x="329501" y="613845"/>
                  <a:pt x="342638" y="612447"/>
                </a:cubicBezTo>
                <a:cubicBezTo>
                  <a:pt x="344490" y="612273"/>
                  <a:pt x="346132" y="613600"/>
                  <a:pt x="346341" y="615417"/>
                </a:cubicBezTo>
                <a:cubicBezTo>
                  <a:pt x="346551" y="617269"/>
                  <a:pt x="345189" y="618911"/>
                  <a:pt x="343372" y="619121"/>
                </a:cubicBezTo>
                <a:cubicBezTo>
                  <a:pt x="332471" y="620273"/>
                  <a:pt x="321395" y="620867"/>
                  <a:pt x="310425" y="620867"/>
                </a:cubicBezTo>
                <a:close/>
                <a:moveTo>
                  <a:pt x="262769" y="617199"/>
                </a:moveTo>
                <a:cubicBezTo>
                  <a:pt x="262595" y="617199"/>
                  <a:pt x="262420" y="617199"/>
                  <a:pt x="262246" y="617164"/>
                </a:cubicBezTo>
                <a:cubicBezTo>
                  <a:pt x="248864" y="615068"/>
                  <a:pt x="235553" y="612098"/>
                  <a:pt x="222590" y="608290"/>
                </a:cubicBezTo>
                <a:cubicBezTo>
                  <a:pt x="220809" y="607766"/>
                  <a:pt x="219796" y="605914"/>
                  <a:pt x="220320" y="604132"/>
                </a:cubicBezTo>
                <a:cubicBezTo>
                  <a:pt x="220844" y="602350"/>
                  <a:pt x="222695" y="601337"/>
                  <a:pt x="224477" y="601861"/>
                </a:cubicBezTo>
                <a:cubicBezTo>
                  <a:pt x="237160" y="605599"/>
                  <a:pt x="250192" y="608534"/>
                  <a:pt x="263258" y="610561"/>
                </a:cubicBezTo>
                <a:cubicBezTo>
                  <a:pt x="265075" y="610840"/>
                  <a:pt x="266333" y="612552"/>
                  <a:pt x="266054" y="614404"/>
                </a:cubicBezTo>
                <a:cubicBezTo>
                  <a:pt x="265809" y="616011"/>
                  <a:pt x="264377" y="617199"/>
                  <a:pt x="262769" y="617199"/>
                </a:cubicBezTo>
                <a:close/>
                <a:moveTo>
                  <a:pt x="382607" y="612308"/>
                </a:moveTo>
                <a:cubicBezTo>
                  <a:pt x="381105" y="612308"/>
                  <a:pt x="379707" y="611259"/>
                  <a:pt x="379358" y="609757"/>
                </a:cubicBezTo>
                <a:cubicBezTo>
                  <a:pt x="378938" y="607940"/>
                  <a:pt x="380022" y="606158"/>
                  <a:pt x="381839" y="605704"/>
                </a:cubicBezTo>
                <a:cubicBezTo>
                  <a:pt x="394696" y="602595"/>
                  <a:pt x="407448" y="598612"/>
                  <a:pt x="419781" y="593860"/>
                </a:cubicBezTo>
                <a:cubicBezTo>
                  <a:pt x="421493" y="593196"/>
                  <a:pt x="423450" y="594070"/>
                  <a:pt x="424114" y="595782"/>
                </a:cubicBezTo>
                <a:cubicBezTo>
                  <a:pt x="424777" y="597494"/>
                  <a:pt x="423904" y="599450"/>
                  <a:pt x="422192" y="600114"/>
                </a:cubicBezTo>
                <a:cubicBezTo>
                  <a:pt x="409579" y="604971"/>
                  <a:pt x="396547" y="609058"/>
                  <a:pt x="383411" y="612203"/>
                </a:cubicBezTo>
                <a:cubicBezTo>
                  <a:pt x="383131" y="612308"/>
                  <a:pt x="382851" y="612308"/>
                  <a:pt x="382607" y="612308"/>
                </a:cubicBezTo>
                <a:close/>
                <a:moveTo>
                  <a:pt x="185766" y="594524"/>
                </a:moveTo>
                <a:cubicBezTo>
                  <a:pt x="185312" y="594524"/>
                  <a:pt x="184858" y="594419"/>
                  <a:pt x="184403" y="594245"/>
                </a:cubicBezTo>
                <a:cubicBezTo>
                  <a:pt x="172070" y="588759"/>
                  <a:pt x="159947" y="582401"/>
                  <a:pt x="148417" y="575308"/>
                </a:cubicBezTo>
                <a:cubicBezTo>
                  <a:pt x="146845" y="574330"/>
                  <a:pt x="146356" y="572269"/>
                  <a:pt x="147299" y="570696"/>
                </a:cubicBezTo>
                <a:cubicBezTo>
                  <a:pt x="148277" y="569124"/>
                  <a:pt x="150339" y="568635"/>
                  <a:pt x="151911" y="569578"/>
                </a:cubicBezTo>
                <a:cubicBezTo>
                  <a:pt x="163196" y="576496"/>
                  <a:pt x="175040" y="582715"/>
                  <a:pt x="187129" y="588095"/>
                </a:cubicBezTo>
                <a:cubicBezTo>
                  <a:pt x="188806" y="588864"/>
                  <a:pt x="189574" y="590821"/>
                  <a:pt x="188841" y="592533"/>
                </a:cubicBezTo>
                <a:cubicBezTo>
                  <a:pt x="188281" y="593755"/>
                  <a:pt x="187059" y="594524"/>
                  <a:pt x="185766" y="594524"/>
                </a:cubicBezTo>
                <a:close/>
                <a:moveTo>
                  <a:pt x="457445" y="583449"/>
                </a:moveTo>
                <a:cubicBezTo>
                  <a:pt x="456256" y="583449"/>
                  <a:pt x="455104" y="582820"/>
                  <a:pt x="454510" y="581702"/>
                </a:cubicBezTo>
                <a:cubicBezTo>
                  <a:pt x="453636" y="580060"/>
                  <a:pt x="454230" y="578033"/>
                  <a:pt x="455837" y="577160"/>
                </a:cubicBezTo>
                <a:cubicBezTo>
                  <a:pt x="467437" y="570836"/>
                  <a:pt x="478722" y="563639"/>
                  <a:pt x="489413" y="555848"/>
                </a:cubicBezTo>
                <a:cubicBezTo>
                  <a:pt x="490915" y="554765"/>
                  <a:pt x="493011" y="555079"/>
                  <a:pt x="494095" y="556581"/>
                </a:cubicBezTo>
                <a:cubicBezTo>
                  <a:pt x="495178" y="558084"/>
                  <a:pt x="494863" y="560180"/>
                  <a:pt x="493361" y="561263"/>
                </a:cubicBezTo>
                <a:cubicBezTo>
                  <a:pt x="482425" y="569229"/>
                  <a:pt x="470896" y="576566"/>
                  <a:pt x="459052" y="583029"/>
                </a:cubicBezTo>
                <a:cubicBezTo>
                  <a:pt x="458528" y="583309"/>
                  <a:pt x="457968" y="583449"/>
                  <a:pt x="457445" y="583449"/>
                </a:cubicBezTo>
                <a:close/>
                <a:moveTo>
                  <a:pt x="117322" y="552563"/>
                </a:moveTo>
                <a:cubicBezTo>
                  <a:pt x="116588" y="552563"/>
                  <a:pt x="115820" y="552319"/>
                  <a:pt x="115226" y="551830"/>
                </a:cubicBezTo>
                <a:cubicBezTo>
                  <a:pt x="104709" y="543340"/>
                  <a:pt x="94682" y="534046"/>
                  <a:pt x="85354" y="524264"/>
                </a:cubicBezTo>
                <a:cubicBezTo>
                  <a:pt x="84061" y="522936"/>
                  <a:pt x="84131" y="520805"/>
                  <a:pt x="85458" y="519512"/>
                </a:cubicBezTo>
                <a:cubicBezTo>
                  <a:pt x="86786" y="518254"/>
                  <a:pt x="88917" y="518289"/>
                  <a:pt x="90210" y="519617"/>
                </a:cubicBezTo>
                <a:cubicBezTo>
                  <a:pt x="99329" y="529190"/>
                  <a:pt x="109147" y="538274"/>
                  <a:pt x="119419" y="546589"/>
                </a:cubicBezTo>
                <a:cubicBezTo>
                  <a:pt x="120851" y="547742"/>
                  <a:pt x="121096" y="549873"/>
                  <a:pt x="119908" y="551306"/>
                </a:cubicBezTo>
                <a:cubicBezTo>
                  <a:pt x="119279" y="552144"/>
                  <a:pt x="118300" y="552563"/>
                  <a:pt x="117322" y="552563"/>
                </a:cubicBezTo>
                <a:close/>
                <a:moveTo>
                  <a:pt x="522220" y="536108"/>
                </a:moveTo>
                <a:cubicBezTo>
                  <a:pt x="521346" y="536108"/>
                  <a:pt x="520438" y="535758"/>
                  <a:pt x="519809" y="535059"/>
                </a:cubicBezTo>
                <a:cubicBezTo>
                  <a:pt x="518516" y="533732"/>
                  <a:pt x="518586" y="531601"/>
                  <a:pt x="519914" y="530308"/>
                </a:cubicBezTo>
                <a:cubicBezTo>
                  <a:pt x="529487" y="521189"/>
                  <a:pt x="538571" y="511336"/>
                  <a:pt x="546851" y="501065"/>
                </a:cubicBezTo>
                <a:cubicBezTo>
                  <a:pt x="548004" y="499632"/>
                  <a:pt x="550135" y="499388"/>
                  <a:pt x="551568" y="500576"/>
                </a:cubicBezTo>
                <a:cubicBezTo>
                  <a:pt x="553000" y="501728"/>
                  <a:pt x="553245" y="503860"/>
                  <a:pt x="552057" y="505292"/>
                </a:cubicBezTo>
                <a:cubicBezTo>
                  <a:pt x="543567" y="515809"/>
                  <a:pt x="534308" y="525871"/>
                  <a:pt x="524526" y="535199"/>
                </a:cubicBezTo>
                <a:cubicBezTo>
                  <a:pt x="523897" y="535793"/>
                  <a:pt x="523058" y="536108"/>
                  <a:pt x="522220" y="536108"/>
                </a:cubicBezTo>
                <a:close/>
                <a:moveTo>
                  <a:pt x="62085" y="494426"/>
                </a:moveTo>
                <a:cubicBezTo>
                  <a:pt x="61037" y="494426"/>
                  <a:pt x="60024" y="493937"/>
                  <a:pt x="59360" y="493064"/>
                </a:cubicBezTo>
                <a:cubicBezTo>
                  <a:pt x="51394" y="482128"/>
                  <a:pt x="44092" y="470599"/>
                  <a:pt x="37628" y="458720"/>
                </a:cubicBezTo>
                <a:cubicBezTo>
                  <a:pt x="36755" y="457078"/>
                  <a:pt x="37349" y="455051"/>
                  <a:pt x="38956" y="454178"/>
                </a:cubicBezTo>
                <a:cubicBezTo>
                  <a:pt x="40598" y="453304"/>
                  <a:pt x="42624" y="453898"/>
                  <a:pt x="43498" y="455505"/>
                </a:cubicBezTo>
                <a:cubicBezTo>
                  <a:pt x="49822" y="467105"/>
                  <a:pt x="56949" y="478390"/>
                  <a:pt x="64740" y="489081"/>
                </a:cubicBezTo>
                <a:cubicBezTo>
                  <a:pt x="65823" y="490583"/>
                  <a:pt x="65509" y="492680"/>
                  <a:pt x="64007" y="493763"/>
                </a:cubicBezTo>
                <a:cubicBezTo>
                  <a:pt x="63448" y="494217"/>
                  <a:pt x="62749" y="494426"/>
                  <a:pt x="62085" y="494426"/>
                </a:cubicBezTo>
                <a:close/>
                <a:moveTo>
                  <a:pt x="572635" y="473673"/>
                </a:moveTo>
                <a:cubicBezTo>
                  <a:pt x="572041" y="473673"/>
                  <a:pt x="571448" y="473499"/>
                  <a:pt x="570889" y="473184"/>
                </a:cubicBezTo>
                <a:cubicBezTo>
                  <a:pt x="569316" y="472206"/>
                  <a:pt x="568827" y="470144"/>
                  <a:pt x="569770" y="468572"/>
                </a:cubicBezTo>
                <a:cubicBezTo>
                  <a:pt x="576688" y="457287"/>
                  <a:pt x="582872" y="445443"/>
                  <a:pt x="588253" y="433355"/>
                </a:cubicBezTo>
                <a:cubicBezTo>
                  <a:pt x="588986" y="431678"/>
                  <a:pt x="590978" y="430909"/>
                  <a:pt x="592690" y="431643"/>
                </a:cubicBezTo>
                <a:cubicBezTo>
                  <a:pt x="594402" y="432411"/>
                  <a:pt x="595135" y="434368"/>
                  <a:pt x="594402" y="436080"/>
                </a:cubicBezTo>
                <a:cubicBezTo>
                  <a:pt x="588917" y="448413"/>
                  <a:pt x="582593" y="460537"/>
                  <a:pt x="575535" y="472101"/>
                </a:cubicBezTo>
                <a:cubicBezTo>
                  <a:pt x="574872" y="473079"/>
                  <a:pt x="573753" y="473673"/>
                  <a:pt x="572635" y="473673"/>
                </a:cubicBezTo>
                <a:close/>
                <a:moveTo>
                  <a:pt x="23723" y="423991"/>
                </a:moveTo>
                <a:cubicBezTo>
                  <a:pt x="22360" y="423991"/>
                  <a:pt x="21103" y="423188"/>
                  <a:pt x="20579" y="421825"/>
                </a:cubicBezTo>
                <a:cubicBezTo>
                  <a:pt x="15722" y="409212"/>
                  <a:pt x="11669" y="396146"/>
                  <a:pt x="8525" y="383009"/>
                </a:cubicBezTo>
                <a:cubicBezTo>
                  <a:pt x="8106" y="381192"/>
                  <a:pt x="9189" y="379410"/>
                  <a:pt x="11006" y="378956"/>
                </a:cubicBezTo>
                <a:cubicBezTo>
                  <a:pt x="12787" y="378537"/>
                  <a:pt x="14604" y="379620"/>
                  <a:pt x="15059" y="381437"/>
                </a:cubicBezTo>
                <a:cubicBezTo>
                  <a:pt x="18133" y="394294"/>
                  <a:pt x="22116" y="407081"/>
                  <a:pt x="26868" y="419414"/>
                </a:cubicBezTo>
                <a:cubicBezTo>
                  <a:pt x="27531" y="421126"/>
                  <a:pt x="26658" y="423083"/>
                  <a:pt x="24946" y="423747"/>
                </a:cubicBezTo>
                <a:cubicBezTo>
                  <a:pt x="24527" y="423921"/>
                  <a:pt x="24107" y="423991"/>
                  <a:pt x="23723" y="423991"/>
                </a:cubicBezTo>
                <a:close/>
                <a:moveTo>
                  <a:pt x="4996" y="345974"/>
                </a:moveTo>
                <a:cubicBezTo>
                  <a:pt x="3284" y="345974"/>
                  <a:pt x="1852" y="344682"/>
                  <a:pt x="1677" y="342970"/>
                </a:cubicBezTo>
                <a:cubicBezTo>
                  <a:pt x="559" y="332244"/>
                  <a:pt x="0" y="321273"/>
                  <a:pt x="0" y="310408"/>
                </a:cubicBezTo>
                <a:cubicBezTo>
                  <a:pt x="0" y="307717"/>
                  <a:pt x="35" y="305027"/>
                  <a:pt x="105" y="302337"/>
                </a:cubicBezTo>
                <a:cubicBezTo>
                  <a:pt x="140" y="300485"/>
                  <a:pt x="1712" y="298948"/>
                  <a:pt x="3529" y="299088"/>
                </a:cubicBezTo>
                <a:cubicBezTo>
                  <a:pt x="5381" y="299123"/>
                  <a:pt x="6848" y="300660"/>
                  <a:pt x="6778" y="302511"/>
                </a:cubicBezTo>
                <a:cubicBezTo>
                  <a:pt x="6708" y="305132"/>
                  <a:pt x="6673" y="307752"/>
                  <a:pt x="6673" y="310408"/>
                </a:cubicBezTo>
                <a:cubicBezTo>
                  <a:pt x="6673" y="321029"/>
                  <a:pt x="7232" y="331755"/>
                  <a:pt x="8315" y="342271"/>
                </a:cubicBezTo>
                <a:cubicBezTo>
                  <a:pt x="8490" y="344123"/>
                  <a:pt x="7162" y="345765"/>
                  <a:pt x="5311" y="345940"/>
                </a:cubicBezTo>
                <a:cubicBezTo>
                  <a:pt x="5241" y="345974"/>
                  <a:pt x="5136" y="345974"/>
                  <a:pt x="4996" y="345974"/>
                </a:cubicBezTo>
                <a:close/>
                <a:moveTo>
                  <a:pt x="7093" y="265792"/>
                </a:moveTo>
                <a:cubicBezTo>
                  <a:pt x="6918" y="265792"/>
                  <a:pt x="6743" y="265792"/>
                  <a:pt x="6568" y="265757"/>
                </a:cubicBezTo>
                <a:cubicBezTo>
                  <a:pt x="4752" y="265477"/>
                  <a:pt x="3494" y="263765"/>
                  <a:pt x="3773" y="261913"/>
                </a:cubicBezTo>
                <a:cubicBezTo>
                  <a:pt x="5870" y="248567"/>
                  <a:pt x="8874" y="235221"/>
                  <a:pt x="12718" y="222259"/>
                </a:cubicBezTo>
                <a:cubicBezTo>
                  <a:pt x="13242" y="220477"/>
                  <a:pt x="15093" y="219464"/>
                  <a:pt x="16875" y="219988"/>
                </a:cubicBezTo>
                <a:cubicBezTo>
                  <a:pt x="18657" y="220512"/>
                  <a:pt x="19670" y="222363"/>
                  <a:pt x="19146" y="224145"/>
                </a:cubicBezTo>
                <a:cubicBezTo>
                  <a:pt x="15408" y="236793"/>
                  <a:pt x="12473" y="249860"/>
                  <a:pt x="10411" y="262927"/>
                </a:cubicBezTo>
                <a:cubicBezTo>
                  <a:pt x="10132" y="264604"/>
                  <a:pt x="8700" y="265792"/>
                  <a:pt x="7093" y="265792"/>
                </a:cubicBezTo>
                <a:close/>
                <a:moveTo>
                  <a:pt x="29837" y="188823"/>
                </a:moveTo>
                <a:cubicBezTo>
                  <a:pt x="29383" y="188823"/>
                  <a:pt x="28929" y="188718"/>
                  <a:pt x="28475" y="188543"/>
                </a:cubicBezTo>
                <a:cubicBezTo>
                  <a:pt x="26798" y="187775"/>
                  <a:pt x="26029" y="185818"/>
                  <a:pt x="26763" y="184106"/>
                </a:cubicBezTo>
                <a:cubicBezTo>
                  <a:pt x="32248" y="171773"/>
                  <a:pt x="38642" y="159685"/>
                  <a:pt x="45734" y="148155"/>
                </a:cubicBezTo>
                <a:cubicBezTo>
                  <a:pt x="46712" y="146583"/>
                  <a:pt x="48773" y="146094"/>
                  <a:pt x="50346" y="147037"/>
                </a:cubicBezTo>
                <a:cubicBezTo>
                  <a:pt x="51918" y="148015"/>
                  <a:pt x="52407" y="150077"/>
                  <a:pt x="51464" y="151649"/>
                </a:cubicBezTo>
                <a:cubicBezTo>
                  <a:pt x="44546" y="162934"/>
                  <a:pt x="38292" y="174778"/>
                  <a:pt x="32912" y="186831"/>
                </a:cubicBezTo>
                <a:cubicBezTo>
                  <a:pt x="32353" y="188089"/>
                  <a:pt x="31130" y="188823"/>
                  <a:pt x="29837" y="188823"/>
                </a:cubicBezTo>
                <a:close/>
                <a:moveTo>
                  <a:pt x="580601" y="167790"/>
                </a:moveTo>
                <a:cubicBezTo>
                  <a:pt x="579413" y="167790"/>
                  <a:pt x="578260" y="167161"/>
                  <a:pt x="577631" y="166043"/>
                </a:cubicBezTo>
                <a:cubicBezTo>
                  <a:pt x="571343" y="154444"/>
                  <a:pt x="564215" y="143089"/>
                  <a:pt x="556459" y="132398"/>
                </a:cubicBezTo>
                <a:cubicBezTo>
                  <a:pt x="555376" y="130896"/>
                  <a:pt x="555691" y="128799"/>
                  <a:pt x="557193" y="127716"/>
                </a:cubicBezTo>
                <a:cubicBezTo>
                  <a:pt x="558695" y="126633"/>
                  <a:pt x="560791" y="126948"/>
                  <a:pt x="561875" y="128450"/>
                </a:cubicBezTo>
                <a:cubicBezTo>
                  <a:pt x="569805" y="139420"/>
                  <a:pt x="577108" y="150985"/>
                  <a:pt x="583536" y="162864"/>
                </a:cubicBezTo>
                <a:cubicBezTo>
                  <a:pt x="584410" y="164506"/>
                  <a:pt x="583815" y="166532"/>
                  <a:pt x="582173" y="167406"/>
                </a:cubicBezTo>
                <a:cubicBezTo>
                  <a:pt x="581719" y="167650"/>
                  <a:pt x="581160" y="167790"/>
                  <a:pt x="580601" y="167790"/>
                </a:cubicBezTo>
                <a:close/>
                <a:moveTo>
                  <a:pt x="71833" y="120449"/>
                </a:moveTo>
                <a:cubicBezTo>
                  <a:pt x="71099" y="120449"/>
                  <a:pt x="70330" y="120205"/>
                  <a:pt x="69736" y="119715"/>
                </a:cubicBezTo>
                <a:cubicBezTo>
                  <a:pt x="68304" y="118562"/>
                  <a:pt x="68094" y="116431"/>
                  <a:pt x="69248" y="114999"/>
                </a:cubicBezTo>
                <a:cubicBezTo>
                  <a:pt x="77772" y="104517"/>
                  <a:pt x="87066" y="94490"/>
                  <a:pt x="96848" y="85162"/>
                </a:cubicBezTo>
                <a:cubicBezTo>
                  <a:pt x="98176" y="83904"/>
                  <a:pt x="100307" y="83939"/>
                  <a:pt x="101600" y="85301"/>
                </a:cubicBezTo>
                <a:cubicBezTo>
                  <a:pt x="102858" y="86629"/>
                  <a:pt x="102823" y="88760"/>
                  <a:pt x="101460" y="90053"/>
                </a:cubicBezTo>
                <a:cubicBezTo>
                  <a:pt x="91852" y="99137"/>
                  <a:pt x="82769" y="108989"/>
                  <a:pt x="74453" y="119226"/>
                </a:cubicBezTo>
                <a:cubicBezTo>
                  <a:pt x="73789" y="119995"/>
                  <a:pt x="72811" y="120449"/>
                  <a:pt x="71833" y="120449"/>
                </a:cubicBezTo>
                <a:close/>
                <a:moveTo>
                  <a:pt x="533505" y="102805"/>
                </a:moveTo>
                <a:cubicBezTo>
                  <a:pt x="532631" y="102805"/>
                  <a:pt x="531723" y="102456"/>
                  <a:pt x="531059" y="101757"/>
                </a:cubicBezTo>
                <a:cubicBezTo>
                  <a:pt x="521975" y="92149"/>
                  <a:pt x="512157" y="83065"/>
                  <a:pt x="501921" y="74715"/>
                </a:cubicBezTo>
                <a:cubicBezTo>
                  <a:pt x="500488" y="73562"/>
                  <a:pt x="500279" y="71431"/>
                  <a:pt x="501432" y="69998"/>
                </a:cubicBezTo>
                <a:cubicBezTo>
                  <a:pt x="502584" y="68566"/>
                  <a:pt x="504716" y="68356"/>
                  <a:pt x="506148" y="69509"/>
                </a:cubicBezTo>
                <a:cubicBezTo>
                  <a:pt x="516630" y="78034"/>
                  <a:pt x="526657" y="87328"/>
                  <a:pt x="535950" y="97145"/>
                </a:cubicBezTo>
                <a:cubicBezTo>
                  <a:pt x="537208" y="98473"/>
                  <a:pt x="537173" y="100604"/>
                  <a:pt x="535811" y="101897"/>
                </a:cubicBezTo>
                <a:cubicBezTo>
                  <a:pt x="535182" y="102491"/>
                  <a:pt x="534343" y="102805"/>
                  <a:pt x="533505" y="102805"/>
                </a:cubicBezTo>
                <a:close/>
                <a:moveTo>
                  <a:pt x="130074" y="65212"/>
                </a:moveTo>
                <a:cubicBezTo>
                  <a:pt x="129027" y="65212"/>
                  <a:pt x="128013" y="64723"/>
                  <a:pt x="127349" y="63814"/>
                </a:cubicBezTo>
                <a:cubicBezTo>
                  <a:pt x="126266" y="62312"/>
                  <a:pt x="126581" y="60216"/>
                  <a:pt x="128083" y="59133"/>
                </a:cubicBezTo>
                <a:cubicBezTo>
                  <a:pt x="139019" y="51202"/>
                  <a:pt x="150583" y="43900"/>
                  <a:pt x="162427" y="37436"/>
                </a:cubicBezTo>
                <a:cubicBezTo>
                  <a:pt x="164069" y="36563"/>
                  <a:pt x="166096" y="37157"/>
                  <a:pt x="166969" y="38799"/>
                </a:cubicBezTo>
                <a:cubicBezTo>
                  <a:pt x="167843" y="40441"/>
                  <a:pt x="167249" y="42467"/>
                  <a:pt x="165607" y="43341"/>
                </a:cubicBezTo>
                <a:cubicBezTo>
                  <a:pt x="154007" y="49630"/>
                  <a:pt x="142687" y="56792"/>
                  <a:pt x="131996" y="64548"/>
                </a:cubicBezTo>
                <a:cubicBezTo>
                  <a:pt x="131437" y="65037"/>
                  <a:pt x="130773" y="65212"/>
                  <a:pt x="130074" y="65212"/>
                </a:cubicBezTo>
                <a:close/>
                <a:moveTo>
                  <a:pt x="471245" y="52180"/>
                </a:moveTo>
                <a:cubicBezTo>
                  <a:pt x="470651" y="52180"/>
                  <a:pt x="470022" y="52005"/>
                  <a:pt x="469498" y="51691"/>
                </a:cubicBezTo>
                <a:cubicBezTo>
                  <a:pt x="458248" y="44738"/>
                  <a:pt x="446404" y="38484"/>
                  <a:pt x="434351" y="33104"/>
                </a:cubicBezTo>
                <a:cubicBezTo>
                  <a:pt x="432673" y="32335"/>
                  <a:pt x="431905" y="30379"/>
                  <a:pt x="432673" y="28667"/>
                </a:cubicBezTo>
                <a:cubicBezTo>
                  <a:pt x="433442" y="26990"/>
                  <a:pt x="435399" y="26221"/>
                  <a:pt x="437110" y="26990"/>
                </a:cubicBezTo>
                <a:cubicBezTo>
                  <a:pt x="449444" y="32510"/>
                  <a:pt x="461532" y="38904"/>
                  <a:pt x="473062" y="45996"/>
                </a:cubicBezTo>
                <a:cubicBezTo>
                  <a:pt x="474634" y="46974"/>
                  <a:pt x="475123" y="49036"/>
                  <a:pt x="474145" y="50608"/>
                </a:cubicBezTo>
                <a:cubicBezTo>
                  <a:pt x="473481" y="51586"/>
                  <a:pt x="472398" y="52180"/>
                  <a:pt x="471245" y="52180"/>
                </a:cubicBezTo>
                <a:close/>
                <a:moveTo>
                  <a:pt x="200545" y="26955"/>
                </a:moveTo>
                <a:cubicBezTo>
                  <a:pt x="199182" y="26955"/>
                  <a:pt x="197924" y="26151"/>
                  <a:pt x="197400" y="24789"/>
                </a:cubicBezTo>
                <a:cubicBezTo>
                  <a:pt x="196737" y="23077"/>
                  <a:pt x="197610" y="21120"/>
                  <a:pt x="199322" y="20456"/>
                </a:cubicBezTo>
                <a:cubicBezTo>
                  <a:pt x="211935" y="15635"/>
                  <a:pt x="225001" y="11582"/>
                  <a:pt x="238138" y="8438"/>
                </a:cubicBezTo>
                <a:cubicBezTo>
                  <a:pt x="239955" y="8018"/>
                  <a:pt x="241737" y="9101"/>
                  <a:pt x="242191" y="10918"/>
                </a:cubicBezTo>
                <a:cubicBezTo>
                  <a:pt x="242610" y="12735"/>
                  <a:pt x="241492" y="14517"/>
                  <a:pt x="239710" y="14971"/>
                </a:cubicBezTo>
                <a:cubicBezTo>
                  <a:pt x="226853" y="18046"/>
                  <a:pt x="214066" y="21994"/>
                  <a:pt x="201733" y="26710"/>
                </a:cubicBezTo>
                <a:cubicBezTo>
                  <a:pt x="201348" y="26885"/>
                  <a:pt x="200929" y="26955"/>
                  <a:pt x="200545" y="26955"/>
                </a:cubicBezTo>
                <a:close/>
                <a:moveTo>
                  <a:pt x="398015" y="19408"/>
                </a:moveTo>
                <a:cubicBezTo>
                  <a:pt x="397700" y="19408"/>
                  <a:pt x="397386" y="19373"/>
                  <a:pt x="397072" y="19268"/>
                </a:cubicBezTo>
                <a:cubicBezTo>
                  <a:pt x="384389" y="15495"/>
                  <a:pt x="371357" y="12560"/>
                  <a:pt x="358290" y="10464"/>
                </a:cubicBezTo>
                <a:cubicBezTo>
                  <a:pt x="356473" y="10184"/>
                  <a:pt x="355216" y="8472"/>
                  <a:pt x="355495" y="6621"/>
                </a:cubicBezTo>
                <a:cubicBezTo>
                  <a:pt x="355774" y="4804"/>
                  <a:pt x="357521" y="3546"/>
                  <a:pt x="359338" y="3826"/>
                </a:cubicBezTo>
                <a:cubicBezTo>
                  <a:pt x="372685" y="5957"/>
                  <a:pt x="386031" y="8962"/>
                  <a:pt x="398993" y="12805"/>
                </a:cubicBezTo>
                <a:cubicBezTo>
                  <a:pt x="400775" y="13329"/>
                  <a:pt x="401788" y="15216"/>
                  <a:pt x="401264" y="16962"/>
                </a:cubicBezTo>
                <a:cubicBezTo>
                  <a:pt x="400775" y="18465"/>
                  <a:pt x="399447" y="19408"/>
                  <a:pt x="398015" y="19408"/>
                </a:cubicBezTo>
                <a:close/>
                <a:moveTo>
                  <a:pt x="278561" y="8333"/>
                </a:moveTo>
                <a:cubicBezTo>
                  <a:pt x="276849" y="8333"/>
                  <a:pt x="275417" y="7040"/>
                  <a:pt x="275242" y="5328"/>
                </a:cubicBezTo>
                <a:cubicBezTo>
                  <a:pt x="275068" y="3476"/>
                  <a:pt x="276395" y="1834"/>
                  <a:pt x="278247" y="1660"/>
                </a:cubicBezTo>
                <a:cubicBezTo>
                  <a:pt x="291628" y="262"/>
                  <a:pt x="305359" y="-262"/>
                  <a:pt x="318845" y="122"/>
                </a:cubicBezTo>
                <a:cubicBezTo>
                  <a:pt x="320697" y="157"/>
                  <a:pt x="322164" y="1729"/>
                  <a:pt x="322095" y="3546"/>
                </a:cubicBezTo>
                <a:cubicBezTo>
                  <a:pt x="322060" y="5398"/>
                  <a:pt x="320487" y="6900"/>
                  <a:pt x="318670" y="6795"/>
                </a:cubicBezTo>
                <a:cubicBezTo>
                  <a:pt x="305464" y="6446"/>
                  <a:pt x="292047" y="6935"/>
                  <a:pt x="278946" y="8298"/>
                </a:cubicBezTo>
                <a:cubicBezTo>
                  <a:pt x="278806" y="8333"/>
                  <a:pt x="278701" y="8333"/>
                  <a:pt x="278561" y="8333"/>
                </a:cubicBezTo>
                <a:close/>
              </a:path>
            </a:pathLst>
          </a:custGeom>
          <a:solidFill>
            <a:srgbClr val="A9B4EB"/>
          </a:solidFill>
          <a:ln w="3494" cap="flat">
            <a:noFill/>
            <a:prstDash val="solid"/>
            <a:miter/>
          </a:ln>
        </p:spPr>
        <p:txBody>
          <a:bodyPr rtlCol="0" anchor="ctr">
            <a:noAutofit/>
          </a:bodyPr>
          <a:lstStyle/>
          <a:p>
            <a:endParaRPr lang="en-US"/>
          </a:p>
        </p:txBody>
      </p:sp>
      <p:sp>
        <p:nvSpPr>
          <p:cNvPr id="199" name="任意多边形: 形状 198">
            <a:extLst>
              <a:ext uri="{FF2B5EF4-FFF2-40B4-BE49-F238E27FC236}">
                <a16:creationId xmlns:a16="http://schemas.microsoft.com/office/drawing/2014/main" id="{1474C108-BBD5-6E41-466B-F09D0DFF39F4}"/>
              </a:ext>
            </a:extLst>
          </p:cNvPr>
          <p:cNvSpPr/>
          <p:nvPr/>
        </p:nvSpPr>
        <p:spPr>
          <a:xfrm>
            <a:off x="11057746" y="921456"/>
            <a:ext cx="314483" cy="139560"/>
          </a:xfrm>
          <a:custGeom>
            <a:avLst/>
            <a:gdLst>
              <a:gd name="connsiteX0" fmla="*/ 328241 w 329041"/>
              <a:gd name="connsiteY0" fmla="*/ 146021 h 146021"/>
              <a:gd name="connsiteX1" fmla="*/ 801 w 329041"/>
              <a:gd name="connsiteY1" fmla="*/ 146021 h 146021"/>
              <a:gd name="connsiteX2" fmla="*/ 312 w 329041"/>
              <a:gd name="connsiteY2" fmla="*/ 141968 h 146021"/>
              <a:gd name="connsiteX3" fmla="*/ 13378 w 329041"/>
              <a:gd name="connsiteY3" fmla="*/ 110070 h 146021"/>
              <a:gd name="connsiteX4" fmla="*/ 61243 w 329041"/>
              <a:gd name="connsiteY4" fmla="*/ 102558 h 146021"/>
              <a:gd name="connsiteX5" fmla="*/ 89124 w 329041"/>
              <a:gd name="connsiteY5" fmla="*/ 28280 h 146021"/>
              <a:gd name="connsiteX6" fmla="*/ 164591 w 329041"/>
              <a:gd name="connsiteY6" fmla="*/ 15 h 146021"/>
              <a:gd name="connsiteX7" fmla="*/ 239917 w 329041"/>
              <a:gd name="connsiteY7" fmla="*/ 28280 h 146021"/>
              <a:gd name="connsiteX8" fmla="*/ 267798 w 329041"/>
              <a:gd name="connsiteY8" fmla="*/ 102558 h 146021"/>
              <a:gd name="connsiteX9" fmla="*/ 315663 w 329041"/>
              <a:gd name="connsiteY9" fmla="*/ 110070 h 146021"/>
              <a:gd name="connsiteX10" fmla="*/ 328730 w 329041"/>
              <a:gd name="connsiteY10" fmla="*/ 141968 h 146021"/>
              <a:gd name="connsiteX11" fmla="*/ 328241 w 329041"/>
              <a:gd name="connsiteY11" fmla="*/ 146021 h 146021"/>
              <a:gd name="connsiteX12" fmla="*/ 9256 w 329041"/>
              <a:gd name="connsiteY12" fmla="*/ 136762 h 146021"/>
              <a:gd name="connsiteX13" fmla="*/ 319855 w 329041"/>
              <a:gd name="connsiteY13" fmla="*/ 136762 h 146021"/>
              <a:gd name="connsiteX14" fmla="*/ 310072 w 329041"/>
              <a:gd name="connsiteY14" fmla="*/ 117372 h 146021"/>
              <a:gd name="connsiteX15" fmla="*/ 264933 w 329041"/>
              <a:gd name="connsiteY15" fmla="*/ 113249 h 146021"/>
              <a:gd name="connsiteX16" fmla="*/ 258434 w 329041"/>
              <a:gd name="connsiteY16" fmla="*/ 115835 h 146021"/>
              <a:gd name="connsiteX17" fmla="*/ 258609 w 329041"/>
              <a:gd name="connsiteY17" fmla="*/ 108812 h 146021"/>
              <a:gd name="connsiteX18" fmla="*/ 233418 w 329041"/>
              <a:gd name="connsiteY18" fmla="*/ 34708 h 146021"/>
              <a:gd name="connsiteX19" fmla="*/ 164661 w 329041"/>
              <a:gd name="connsiteY19" fmla="*/ 9169 h 146021"/>
              <a:gd name="connsiteX20" fmla="*/ 95762 w 329041"/>
              <a:gd name="connsiteY20" fmla="*/ 34708 h 146021"/>
              <a:gd name="connsiteX21" fmla="*/ 70572 w 329041"/>
              <a:gd name="connsiteY21" fmla="*/ 108812 h 146021"/>
              <a:gd name="connsiteX22" fmla="*/ 70747 w 329041"/>
              <a:gd name="connsiteY22" fmla="*/ 115835 h 146021"/>
              <a:gd name="connsiteX23" fmla="*/ 64248 w 329041"/>
              <a:gd name="connsiteY23" fmla="*/ 113249 h 146021"/>
              <a:gd name="connsiteX24" fmla="*/ 19108 w 329041"/>
              <a:gd name="connsiteY24" fmla="*/ 117372 h 146021"/>
              <a:gd name="connsiteX25" fmla="*/ 9256 w 329041"/>
              <a:gd name="connsiteY25" fmla="*/ 136762 h 14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1" h="146021">
                <a:moveTo>
                  <a:pt x="328241" y="146021"/>
                </a:moveTo>
                <a:lnTo>
                  <a:pt x="801" y="146021"/>
                </a:lnTo>
                <a:lnTo>
                  <a:pt x="312" y="141968"/>
                </a:lnTo>
                <a:cubicBezTo>
                  <a:pt x="-1295" y="129146"/>
                  <a:pt x="3351" y="117826"/>
                  <a:pt x="13378" y="110070"/>
                </a:cubicBezTo>
                <a:cubicBezTo>
                  <a:pt x="25642" y="100602"/>
                  <a:pt x="44194" y="97841"/>
                  <a:pt x="61243" y="102558"/>
                </a:cubicBezTo>
                <a:cubicBezTo>
                  <a:pt x="61733" y="71847"/>
                  <a:pt x="71306" y="46273"/>
                  <a:pt x="89124" y="28280"/>
                </a:cubicBezTo>
                <a:cubicBezTo>
                  <a:pt x="107606" y="9623"/>
                  <a:pt x="134369" y="-439"/>
                  <a:pt x="164591" y="15"/>
                </a:cubicBezTo>
                <a:cubicBezTo>
                  <a:pt x="194707" y="-405"/>
                  <a:pt x="221435" y="9623"/>
                  <a:pt x="239917" y="28280"/>
                </a:cubicBezTo>
                <a:cubicBezTo>
                  <a:pt x="257735" y="46273"/>
                  <a:pt x="267308" y="71847"/>
                  <a:pt x="267798" y="102558"/>
                </a:cubicBezTo>
                <a:cubicBezTo>
                  <a:pt x="284847" y="97841"/>
                  <a:pt x="303400" y="100602"/>
                  <a:pt x="315663" y="110070"/>
                </a:cubicBezTo>
                <a:cubicBezTo>
                  <a:pt x="325690" y="117826"/>
                  <a:pt x="330337" y="129146"/>
                  <a:pt x="328730" y="141968"/>
                </a:cubicBezTo>
                <a:lnTo>
                  <a:pt x="328241" y="146021"/>
                </a:lnTo>
                <a:close/>
                <a:moveTo>
                  <a:pt x="9256" y="136762"/>
                </a:moveTo>
                <a:lnTo>
                  <a:pt x="319855" y="136762"/>
                </a:lnTo>
                <a:cubicBezTo>
                  <a:pt x="319750" y="127050"/>
                  <a:pt x="314650" y="120901"/>
                  <a:pt x="310072" y="117372"/>
                </a:cubicBezTo>
                <a:cubicBezTo>
                  <a:pt x="298927" y="108777"/>
                  <a:pt x="280375" y="107065"/>
                  <a:pt x="264933" y="113249"/>
                </a:cubicBezTo>
                <a:lnTo>
                  <a:pt x="258434" y="115835"/>
                </a:lnTo>
                <a:lnTo>
                  <a:pt x="258609" y="108812"/>
                </a:lnTo>
                <a:cubicBezTo>
                  <a:pt x="259377" y="77752"/>
                  <a:pt x="250678" y="52142"/>
                  <a:pt x="233418" y="34708"/>
                </a:cubicBezTo>
                <a:cubicBezTo>
                  <a:pt x="216718" y="17833"/>
                  <a:pt x="192296" y="8749"/>
                  <a:pt x="164661" y="9169"/>
                </a:cubicBezTo>
                <a:cubicBezTo>
                  <a:pt x="136850" y="8679"/>
                  <a:pt x="112463" y="17833"/>
                  <a:pt x="95762" y="34708"/>
                </a:cubicBezTo>
                <a:cubicBezTo>
                  <a:pt x="78503" y="52142"/>
                  <a:pt x="69804" y="77752"/>
                  <a:pt x="70572" y="108812"/>
                </a:cubicBezTo>
                <a:lnTo>
                  <a:pt x="70747" y="115835"/>
                </a:lnTo>
                <a:lnTo>
                  <a:pt x="64248" y="113249"/>
                </a:lnTo>
                <a:cubicBezTo>
                  <a:pt x="48806" y="107065"/>
                  <a:pt x="30219" y="108777"/>
                  <a:pt x="19108" y="117372"/>
                </a:cubicBezTo>
                <a:cubicBezTo>
                  <a:pt x="14427" y="120936"/>
                  <a:pt x="9325" y="127050"/>
                  <a:pt x="9256" y="136762"/>
                </a:cubicBezTo>
                <a:close/>
              </a:path>
            </a:pathLst>
          </a:custGeom>
          <a:solidFill>
            <a:srgbClr val="A9B4EB"/>
          </a:solidFill>
          <a:ln w="3494" cap="flat">
            <a:noFill/>
            <a:prstDash val="solid"/>
            <a:miter/>
          </a:ln>
        </p:spPr>
        <p:txBody>
          <a:bodyPr rtlCol="0" anchor="ctr">
            <a:noAutofit/>
          </a:bodyPr>
          <a:lstStyle/>
          <a:p>
            <a:endParaRPr lang="en-US"/>
          </a:p>
        </p:txBody>
      </p:sp>
      <p:sp>
        <p:nvSpPr>
          <p:cNvPr id="228" name="矩形 227">
            <a:extLst>
              <a:ext uri="{FF2B5EF4-FFF2-40B4-BE49-F238E27FC236}">
                <a16:creationId xmlns:a16="http://schemas.microsoft.com/office/drawing/2014/main" id="{4E4229B2-9104-D629-DD0D-7FADBF506D96}"/>
              </a:ext>
            </a:extLst>
          </p:cNvPr>
          <p:cNvSpPr/>
          <p:nvPr/>
        </p:nvSpPr>
        <p:spPr>
          <a:xfrm>
            <a:off x="0" y="4869000"/>
            <a:ext cx="12192000" cy="1104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29" name="直接连接符 228">
            <a:extLst>
              <a:ext uri="{FF2B5EF4-FFF2-40B4-BE49-F238E27FC236}">
                <a16:creationId xmlns:a16="http://schemas.microsoft.com/office/drawing/2014/main" id="{E9A7C2C1-4F7F-9721-95BE-193DFF82121E}"/>
              </a:ext>
            </a:extLst>
          </p:cNvPr>
          <p:cNvCxnSpPr>
            <a:endCxn id="228" idx="3"/>
          </p:cNvCxnSpPr>
          <p:nvPr/>
        </p:nvCxnSpPr>
        <p:spPr>
          <a:xfrm>
            <a:off x="5240338" y="5412963"/>
            <a:ext cx="6951662" cy="8249"/>
          </a:xfrm>
          <a:prstGeom prst="line">
            <a:avLst/>
          </a:prstGeom>
          <a:ln w="31750">
            <a:gradFill>
              <a:gsLst>
                <a:gs pos="0">
                  <a:schemeClr val="accent2"/>
                </a:gs>
                <a:gs pos="100000">
                  <a:schemeClr val="accent2">
                    <a:lumMod val="60000"/>
                    <a:lumOff val="40000"/>
                  </a:schemeClr>
                </a:gs>
              </a:gsLst>
              <a:lin ang="0" scaled="0"/>
            </a:gradFill>
            <a:headEnd type="oval"/>
            <a:tailEnd type="none"/>
          </a:ln>
          <a:effectLst>
            <a:outerShdw blurRad="114300" dist="38100" dir="2700000" algn="tl" rotWithShape="0">
              <a:schemeClr val="accent2">
                <a:alpha val="40000"/>
              </a:schemeClr>
            </a:outerShdw>
          </a:effectLst>
        </p:spPr>
        <p:style>
          <a:lnRef idx="1">
            <a:schemeClr val="accent1"/>
          </a:lnRef>
          <a:fillRef idx="0">
            <a:schemeClr val="accent1"/>
          </a:fillRef>
          <a:effectRef idx="0">
            <a:schemeClr val="accent1"/>
          </a:effectRef>
          <a:fontRef idx="minor">
            <a:schemeClr val="tx1"/>
          </a:fontRef>
        </p:style>
      </p:cxnSp>
      <p:sp>
        <p:nvSpPr>
          <p:cNvPr id="230" name="矩形: 圆角 229">
            <a:extLst>
              <a:ext uri="{FF2B5EF4-FFF2-40B4-BE49-F238E27FC236}">
                <a16:creationId xmlns:a16="http://schemas.microsoft.com/office/drawing/2014/main" id="{952C8797-9F0C-F88F-D7B5-78BBE8F0EE69}"/>
              </a:ext>
            </a:extLst>
          </p:cNvPr>
          <p:cNvSpPr/>
          <p:nvPr/>
        </p:nvSpPr>
        <p:spPr>
          <a:xfrm>
            <a:off x="10691983" y="4657337"/>
            <a:ext cx="374287" cy="374287"/>
          </a:xfrm>
          <a:prstGeom prst="roundRect">
            <a:avLst/>
          </a:prstGeom>
          <a:gradFill>
            <a:gsLst>
              <a:gs pos="0">
                <a:schemeClr val="accent2">
                  <a:lumMod val="60000"/>
                  <a:lumOff val="40000"/>
                </a:schemeClr>
              </a:gs>
              <a:gs pos="100000">
                <a:schemeClr val="accent2">
                  <a:alpha val="21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1" name="矩形: 圆角 230">
            <a:extLst>
              <a:ext uri="{FF2B5EF4-FFF2-40B4-BE49-F238E27FC236}">
                <a16:creationId xmlns:a16="http://schemas.microsoft.com/office/drawing/2014/main" id="{52B96A0A-DD50-BF0E-6456-CA5F04F8F7EC}"/>
              </a:ext>
            </a:extLst>
          </p:cNvPr>
          <p:cNvSpPr/>
          <p:nvPr/>
        </p:nvSpPr>
        <p:spPr>
          <a:xfrm>
            <a:off x="8075612" y="1023075"/>
            <a:ext cx="2835275" cy="5331688"/>
          </a:xfrm>
          <a:prstGeom prst="roundRect">
            <a:avLst>
              <a:gd name="adj" fmla="val 4245"/>
            </a:avLst>
          </a:prstGeom>
          <a:solidFill>
            <a:schemeClr val="bg1"/>
          </a:solidFill>
          <a:ln w="53975">
            <a:solidFill>
              <a:schemeClr val="tx1"/>
            </a:solidFill>
          </a:ln>
          <a:effectLst>
            <a:outerShdw blurRad="241300" dist="165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2" name="文本框 231">
            <a:extLst>
              <a:ext uri="{FF2B5EF4-FFF2-40B4-BE49-F238E27FC236}">
                <a16:creationId xmlns:a16="http://schemas.microsoft.com/office/drawing/2014/main" id="{7264E98D-CCA6-6B1B-0618-DFF730C350B7}"/>
              </a:ext>
            </a:extLst>
          </p:cNvPr>
          <p:cNvSpPr txBox="1"/>
          <p:nvPr/>
        </p:nvSpPr>
        <p:spPr>
          <a:xfrm>
            <a:off x="479376" y="2343287"/>
            <a:ext cx="4185062" cy="707886"/>
          </a:xfrm>
          <a:prstGeom prst="rect">
            <a:avLst/>
          </a:prstGeom>
          <a:noFill/>
        </p:spPr>
        <p:txBody>
          <a:bodyPr wrap="square" rtlCol="0">
            <a:noAutofit/>
          </a:bodyPr>
          <a:lstStyle/>
          <a:p>
            <a:r>
              <a:rPr lang="zh-CN" altLang="en-US" sz="2000" dirty="0">
                <a:solidFill>
                  <a:schemeClr val="accent1"/>
                </a:solidFill>
                <a:latin typeface="+mj-ea"/>
                <a:ea typeface="+mj-ea"/>
              </a:rPr>
              <a:t>一季度</a:t>
            </a:r>
            <a:endParaRPr lang="en-US" altLang="zh-CN" sz="2000" dirty="0">
              <a:solidFill>
                <a:schemeClr val="accent1"/>
              </a:solidFill>
              <a:latin typeface="+mj-ea"/>
              <a:ea typeface="+mj-ea"/>
            </a:endParaRPr>
          </a:p>
          <a:p>
            <a:r>
              <a:rPr lang="zh-CN" altLang="en-US" sz="2000" dirty="0">
                <a:solidFill>
                  <a:schemeClr val="accent1"/>
                </a:solidFill>
                <a:latin typeface="+mj-ea"/>
                <a:ea typeface="+mj-ea"/>
              </a:rPr>
              <a:t>运营数据良好</a:t>
            </a:r>
            <a:endParaRPr lang="en-US" sz="2000" dirty="0">
              <a:solidFill>
                <a:schemeClr val="accent1"/>
              </a:solidFill>
              <a:latin typeface="+mj-ea"/>
              <a:ea typeface="+mj-ea"/>
            </a:endParaRPr>
          </a:p>
        </p:txBody>
      </p:sp>
      <p:sp>
        <p:nvSpPr>
          <p:cNvPr id="233" name="文本框 232">
            <a:extLst>
              <a:ext uri="{FF2B5EF4-FFF2-40B4-BE49-F238E27FC236}">
                <a16:creationId xmlns:a16="http://schemas.microsoft.com/office/drawing/2014/main" id="{773316E9-D4AE-9CE1-AB60-292DE85780A9}"/>
              </a:ext>
            </a:extLst>
          </p:cNvPr>
          <p:cNvSpPr txBox="1"/>
          <p:nvPr/>
        </p:nvSpPr>
        <p:spPr>
          <a:xfrm>
            <a:off x="479376" y="3049255"/>
            <a:ext cx="5526137" cy="1174296"/>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新闻类</a:t>
            </a:r>
            <a:r>
              <a:rPr lang="en-US" altLang="zh-CN" sz="1200" dirty="0">
                <a:solidFill>
                  <a:schemeClr val="tx1">
                    <a:lumMod val="75000"/>
                    <a:lumOff val="25000"/>
                  </a:schemeClr>
                </a:solidFill>
                <a:effectLst/>
              </a:rPr>
              <a:t>app</a:t>
            </a:r>
            <a:r>
              <a:rPr lang="zh-CN" altLang="en-US" sz="1200" dirty="0">
                <a:solidFill>
                  <a:schemeClr val="tx1">
                    <a:lumMod val="75000"/>
                    <a:lumOff val="25000"/>
                  </a:schemeClr>
                </a:solidFill>
                <a:effectLst/>
              </a:rPr>
              <a:t>整体热度不高，但是同时，用户又表现出极强的阅读新闻内容的场景（详细分析见下）。可能的原因是，时政和娱乐新闻离县城用户较远，大家不感兴趣；而贴近生活的本地内容，除了朋友圈的分享外，又无人提供。导致了如此一个怪异的场面。这里面或许有系统性机会。</a:t>
            </a:r>
          </a:p>
        </p:txBody>
      </p:sp>
      <p:sp>
        <p:nvSpPr>
          <p:cNvPr id="234" name="矩形: 圆角 233">
            <a:extLst>
              <a:ext uri="{FF2B5EF4-FFF2-40B4-BE49-F238E27FC236}">
                <a16:creationId xmlns:a16="http://schemas.microsoft.com/office/drawing/2014/main" id="{9D0EE361-4CED-F960-5402-DF0585730A82}"/>
              </a:ext>
            </a:extLst>
          </p:cNvPr>
          <p:cNvSpPr/>
          <p:nvPr/>
        </p:nvSpPr>
        <p:spPr>
          <a:xfrm>
            <a:off x="515938" y="5229000"/>
            <a:ext cx="1260062" cy="367926"/>
          </a:xfrm>
          <a:prstGeom prst="roundRect">
            <a:avLst>
              <a:gd name="adj" fmla="val 50000"/>
            </a:avLst>
          </a:prstGeom>
          <a:solidFill>
            <a:schemeClr val="bg1"/>
          </a:solidFill>
          <a:ln>
            <a:solidFill>
              <a:schemeClr val="accent2"/>
            </a:solidFill>
            <a:prstDash val="lgDash"/>
          </a:ln>
          <a:effectLst>
            <a:outerShdw blurRad="419100" dist="165100" dir="5400000" sx="76000" sy="7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solidFill>
                  <a:schemeClr val="accent2"/>
                </a:solidFill>
                <a:latin typeface="+mj-ea"/>
                <a:ea typeface="+mj-ea"/>
              </a:rPr>
              <a:t>平稳</a:t>
            </a:r>
            <a:endParaRPr lang="en-US" sz="1600" dirty="0">
              <a:solidFill>
                <a:schemeClr val="accent2"/>
              </a:solidFill>
              <a:latin typeface="+mj-ea"/>
              <a:ea typeface="+mj-ea"/>
            </a:endParaRPr>
          </a:p>
        </p:txBody>
      </p:sp>
      <p:sp>
        <p:nvSpPr>
          <p:cNvPr id="235" name="矩形: 圆角 234">
            <a:extLst>
              <a:ext uri="{FF2B5EF4-FFF2-40B4-BE49-F238E27FC236}">
                <a16:creationId xmlns:a16="http://schemas.microsoft.com/office/drawing/2014/main" id="{E467F0DA-61F8-F231-1651-BE4454D42499}"/>
              </a:ext>
            </a:extLst>
          </p:cNvPr>
          <p:cNvSpPr/>
          <p:nvPr/>
        </p:nvSpPr>
        <p:spPr>
          <a:xfrm>
            <a:off x="2044410" y="5229000"/>
            <a:ext cx="1260062" cy="367926"/>
          </a:xfrm>
          <a:prstGeom prst="roundRect">
            <a:avLst>
              <a:gd name="adj" fmla="val 50000"/>
            </a:avLst>
          </a:prstGeom>
          <a:solidFill>
            <a:schemeClr val="bg1"/>
          </a:solidFill>
          <a:ln>
            <a:solidFill>
              <a:schemeClr val="accent2"/>
            </a:solidFill>
            <a:prstDash val="lgDash"/>
          </a:ln>
          <a:effectLst>
            <a:outerShdw blurRad="419100" dist="165100" dir="5400000" sx="76000" sy="7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solidFill>
                  <a:schemeClr val="accent2"/>
                </a:solidFill>
                <a:latin typeface="+mj-ea"/>
                <a:ea typeface="+mj-ea"/>
              </a:rPr>
              <a:t>拉新</a:t>
            </a:r>
            <a:endParaRPr lang="en-US" sz="1600" dirty="0">
              <a:solidFill>
                <a:schemeClr val="accent2"/>
              </a:solidFill>
              <a:latin typeface="+mj-ea"/>
              <a:ea typeface="+mj-ea"/>
            </a:endParaRPr>
          </a:p>
        </p:txBody>
      </p:sp>
      <p:sp>
        <p:nvSpPr>
          <p:cNvPr id="236" name="矩形: 圆角 235">
            <a:extLst>
              <a:ext uri="{FF2B5EF4-FFF2-40B4-BE49-F238E27FC236}">
                <a16:creationId xmlns:a16="http://schemas.microsoft.com/office/drawing/2014/main" id="{8FDDFFC2-1A24-A8D7-0AE7-B7EF76C3249D}"/>
              </a:ext>
            </a:extLst>
          </p:cNvPr>
          <p:cNvSpPr/>
          <p:nvPr/>
        </p:nvSpPr>
        <p:spPr>
          <a:xfrm>
            <a:off x="3665744" y="5229000"/>
            <a:ext cx="1260062" cy="367926"/>
          </a:xfrm>
          <a:prstGeom prst="roundRect">
            <a:avLst>
              <a:gd name="adj" fmla="val 50000"/>
            </a:avLst>
          </a:prstGeom>
          <a:solidFill>
            <a:schemeClr val="bg1"/>
          </a:solidFill>
          <a:ln>
            <a:solidFill>
              <a:schemeClr val="accent2"/>
            </a:solidFill>
            <a:prstDash val="lgDash"/>
          </a:ln>
          <a:effectLst>
            <a:outerShdw blurRad="419100" dist="165100" dir="5400000" sx="76000" sy="7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solidFill>
                  <a:schemeClr val="accent2"/>
                </a:solidFill>
                <a:latin typeface="+mj-ea"/>
                <a:ea typeface="+mj-ea"/>
              </a:rPr>
              <a:t>促活</a:t>
            </a:r>
            <a:endParaRPr lang="en-US" sz="1600" dirty="0">
              <a:solidFill>
                <a:schemeClr val="accent2"/>
              </a:solidFill>
              <a:latin typeface="+mj-ea"/>
              <a:ea typeface="+mj-ea"/>
            </a:endParaRPr>
          </a:p>
        </p:txBody>
      </p:sp>
      <p:sp>
        <p:nvSpPr>
          <p:cNvPr id="237" name="矩形: 圆角 236">
            <a:extLst>
              <a:ext uri="{FF2B5EF4-FFF2-40B4-BE49-F238E27FC236}">
                <a16:creationId xmlns:a16="http://schemas.microsoft.com/office/drawing/2014/main" id="{0802E1F0-E544-E4BD-2B70-846FF96710BB}"/>
              </a:ext>
            </a:extLst>
          </p:cNvPr>
          <p:cNvSpPr/>
          <p:nvPr/>
        </p:nvSpPr>
        <p:spPr>
          <a:xfrm>
            <a:off x="7130611" y="2451603"/>
            <a:ext cx="494865" cy="494865"/>
          </a:xfrm>
          <a:prstGeom prst="roundRect">
            <a:avLst/>
          </a:prstGeom>
          <a:gradFill>
            <a:gsLst>
              <a:gs pos="0">
                <a:schemeClr val="accent2">
                  <a:lumMod val="60000"/>
                  <a:lumOff val="40000"/>
                </a:schemeClr>
              </a:gs>
              <a:gs pos="100000">
                <a:schemeClr val="accent2">
                  <a:alpha val="2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8" name="矩形: 圆角 237">
            <a:extLst>
              <a:ext uri="{FF2B5EF4-FFF2-40B4-BE49-F238E27FC236}">
                <a16:creationId xmlns:a16="http://schemas.microsoft.com/office/drawing/2014/main" id="{67374BFF-014A-2D99-20D8-0CAAA63CF9D0}"/>
              </a:ext>
            </a:extLst>
          </p:cNvPr>
          <p:cNvSpPr/>
          <p:nvPr/>
        </p:nvSpPr>
        <p:spPr>
          <a:xfrm>
            <a:off x="10973186" y="3281565"/>
            <a:ext cx="294870" cy="294870"/>
          </a:xfrm>
          <a:prstGeom prst="roundRect">
            <a:avLst/>
          </a:prstGeom>
          <a:gradFill>
            <a:gsLst>
              <a:gs pos="0">
                <a:schemeClr val="accent3">
                  <a:lumMod val="60000"/>
                  <a:lumOff val="40000"/>
                </a:schemeClr>
              </a:gs>
              <a:gs pos="100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39" name="组合 238">
            <a:extLst>
              <a:ext uri="{FF2B5EF4-FFF2-40B4-BE49-F238E27FC236}">
                <a16:creationId xmlns:a16="http://schemas.microsoft.com/office/drawing/2014/main" id="{4AEE1A86-65DE-CC1A-AD57-EDB41702D4C9}"/>
              </a:ext>
            </a:extLst>
          </p:cNvPr>
          <p:cNvGrpSpPr/>
          <p:nvPr/>
        </p:nvGrpSpPr>
        <p:grpSpPr>
          <a:xfrm>
            <a:off x="10660044" y="1918919"/>
            <a:ext cx="608012" cy="608012"/>
            <a:chOff x="10660044" y="1918919"/>
            <a:chExt cx="608012" cy="608012"/>
          </a:xfrm>
        </p:grpSpPr>
        <p:sp>
          <p:nvSpPr>
            <p:cNvPr id="240" name="矩形: 圆角 239">
              <a:extLst>
                <a:ext uri="{FF2B5EF4-FFF2-40B4-BE49-F238E27FC236}">
                  <a16:creationId xmlns:a16="http://schemas.microsoft.com/office/drawing/2014/main" id="{30555102-0A6A-E33B-283E-FD6BAA973D14}"/>
                </a:ext>
              </a:extLst>
            </p:cNvPr>
            <p:cNvSpPr/>
            <p:nvPr/>
          </p:nvSpPr>
          <p:spPr>
            <a:xfrm>
              <a:off x="10660044" y="1918919"/>
              <a:ext cx="608012" cy="608012"/>
            </a:xfrm>
            <a:prstGeom prst="roundRect">
              <a:avLst/>
            </a:prstGeom>
            <a:gradFill>
              <a:gsLst>
                <a:gs pos="0">
                  <a:schemeClr val="accent2">
                    <a:lumMod val="60000"/>
                    <a:lumOff val="40000"/>
                  </a:schemeClr>
                </a:gs>
                <a:gs pos="100000">
                  <a:schemeClr val="accent2"/>
                </a:gs>
              </a:gsLst>
              <a:lin ang="2700000" scaled="1"/>
            </a:gradFill>
            <a:ln>
              <a:noFill/>
            </a:ln>
            <a:effectLst>
              <a:outerShdw blurRad="114300" dist="114300" dir="2700000" algn="tl" rotWithShape="0">
                <a:schemeClr val="accent2">
                  <a:lumMod val="7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41" name="图形 11">
              <a:extLst>
                <a:ext uri="{FF2B5EF4-FFF2-40B4-BE49-F238E27FC236}">
                  <a16:creationId xmlns:a16="http://schemas.microsoft.com/office/drawing/2014/main" id="{431FAFD2-AB88-F816-4B68-D6F525B18FFB}"/>
                </a:ext>
              </a:extLst>
            </p:cNvPr>
            <p:cNvGrpSpPr/>
            <p:nvPr/>
          </p:nvGrpSpPr>
          <p:grpSpPr>
            <a:xfrm>
              <a:off x="10823326" y="2056953"/>
              <a:ext cx="280039" cy="306172"/>
              <a:chOff x="10776645" y="1052736"/>
              <a:chExt cx="206658" cy="225944"/>
            </a:xfrm>
            <a:solidFill>
              <a:schemeClr val="bg1"/>
            </a:solidFill>
          </p:grpSpPr>
          <p:sp>
            <p:nvSpPr>
              <p:cNvPr id="242" name="任意多边形: 形状 241">
                <a:extLst>
                  <a:ext uri="{FF2B5EF4-FFF2-40B4-BE49-F238E27FC236}">
                    <a16:creationId xmlns:a16="http://schemas.microsoft.com/office/drawing/2014/main" id="{80403625-0499-809E-2D7F-E6524F22E22C}"/>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grpFill/>
              <a:ln w="3494" cap="flat">
                <a:noFill/>
                <a:prstDash val="solid"/>
                <a:miter/>
              </a:ln>
            </p:spPr>
            <p:txBody>
              <a:bodyPr rtlCol="0" anchor="ctr">
                <a:noAutofit/>
              </a:bodyPr>
              <a:lstStyle/>
              <a:p>
                <a:endParaRPr lang="en-US"/>
              </a:p>
            </p:txBody>
          </p:sp>
          <p:sp>
            <p:nvSpPr>
              <p:cNvPr id="243" name="任意多边形: 形状 242">
                <a:extLst>
                  <a:ext uri="{FF2B5EF4-FFF2-40B4-BE49-F238E27FC236}">
                    <a16:creationId xmlns:a16="http://schemas.microsoft.com/office/drawing/2014/main" id="{D3E9D4E8-4C6B-EE47-E25D-FCBA6C6B5683}"/>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grpFill/>
              <a:ln w="3494" cap="flat">
                <a:noFill/>
                <a:prstDash val="solid"/>
                <a:miter/>
              </a:ln>
            </p:spPr>
            <p:txBody>
              <a:bodyPr rtlCol="0" anchor="ctr">
                <a:noAutofit/>
              </a:bodyPr>
              <a:lstStyle/>
              <a:p>
                <a:endParaRPr lang="en-US"/>
              </a:p>
            </p:txBody>
          </p:sp>
        </p:grpSp>
      </p:grpSp>
      <p:grpSp>
        <p:nvGrpSpPr>
          <p:cNvPr id="244" name="组合 243">
            <a:extLst>
              <a:ext uri="{FF2B5EF4-FFF2-40B4-BE49-F238E27FC236}">
                <a16:creationId xmlns:a16="http://schemas.microsoft.com/office/drawing/2014/main" id="{A6A4A148-8E56-A860-02DC-4530A07EAD98}"/>
              </a:ext>
            </a:extLst>
          </p:cNvPr>
          <p:cNvGrpSpPr/>
          <p:nvPr/>
        </p:nvGrpSpPr>
        <p:grpSpPr>
          <a:xfrm>
            <a:off x="7709307" y="4207190"/>
            <a:ext cx="608012" cy="608012"/>
            <a:chOff x="7709307" y="4207190"/>
            <a:chExt cx="608012" cy="608012"/>
          </a:xfrm>
        </p:grpSpPr>
        <p:sp>
          <p:nvSpPr>
            <p:cNvPr id="245" name="矩形: 圆角 244">
              <a:extLst>
                <a:ext uri="{FF2B5EF4-FFF2-40B4-BE49-F238E27FC236}">
                  <a16:creationId xmlns:a16="http://schemas.microsoft.com/office/drawing/2014/main" id="{362C5F24-8163-0DFB-19C0-C0DF7EAC17D0}"/>
                </a:ext>
              </a:extLst>
            </p:cNvPr>
            <p:cNvSpPr/>
            <p:nvPr/>
          </p:nvSpPr>
          <p:spPr>
            <a:xfrm>
              <a:off x="7709307" y="4207190"/>
              <a:ext cx="608012" cy="608012"/>
            </a:xfrm>
            <a:prstGeom prst="roundRect">
              <a:avLst/>
            </a:prstGeom>
            <a:gradFill>
              <a:gsLst>
                <a:gs pos="0">
                  <a:schemeClr val="accent1">
                    <a:lumMod val="60000"/>
                    <a:lumOff val="40000"/>
                  </a:schemeClr>
                </a:gs>
                <a:gs pos="100000">
                  <a:schemeClr val="accent1"/>
                </a:gs>
              </a:gsLst>
              <a:lin ang="2700000" scaled="1"/>
            </a:gradFill>
            <a:ln>
              <a:noFill/>
            </a:ln>
            <a:effectLst>
              <a:outerShdw blurRad="139700" dist="1143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46" name="任意多边形: 形状 245">
              <a:extLst>
                <a:ext uri="{FF2B5EF4-FFF2-40B4-BE49-F238E27FC236}">
                  <a16:creationId xmlns:a16="http://schemas.microsoft.com/office/drawing/2014/main" id="{C91C1AB5-1C13-ABA2-CC5B-F0D16E53E078}"/>
                </a:ext>
              </a:extLst>
            </p:cNvPr>
            <p:cNvSpPr/>
            <p:nvPr/>
          </p:nvSpPr>
          <p:spPr>
            <a:xfrm>
              <a:off x="7844203" y="4334101"/>
              <a:ext cx="338219" cy="323236"/>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chemeClr val="bg1"/>
            </a:solidFill>
            <a:ln w="3494" cap="flat">
              <a:noFill/>
              <a:prstDash val="solid"/>
              <a:miter/>
            </a:ln>
          </p:spPr>
          <p:txBody>
            <a:bodyPr rtlCol="0" anchor="ctr">
              <a:noAutofit/>
            </a:bodyPr>
            <a:lstStyle/>
            <a:p>
              <a:endParaRPr lang="en-US"/>
            </a:p>
          </p:txBody>
        </p:sp>
      </p:grpSp>
      <p:grpSp>
        <p:nvGrpSpPr>
          <p:cNvPr id="247" name="图形 11">
            <a:extLst>
              <a:ext uri="{FF2B5EF4-FFF2-40B4-BE49-F238E27FC236}">
                <a16:creationId xmlns:a16="http://schemas.microsoft.com/office/drawing/2014/main" id="{B31856CA-E12E-4D87-138E-A797EE868DD1}"/>
              </a:ext>
            </a:extLst>
          </p:cNvPr>
          <p:cNvGrpSpPr/>
          <p:nvPr/>
        </p:nvGrpSpPr>
        <p:grpSpPr>
          <a:xfrm>
            <a:off x="9628569" y="1419958"/>
            <a:ext cx="946804" cy="497444"/>
            <a:chOff x="6988273" y="3586830"/>
            <a:chExt cx="990634" cy="520472"/>
          </a:xfrm>
        </p:grpSpPr>
        <p:sp>
          <p:nvSpPr>
            <p:cNvPr id="248" name="任意多边形: 形状 247">
              <a:extLst>
                <a:ext uri="{FF2B5EF4-FFF2-40B4-BE49-F238E27FC236}">
                  <a16:creationId xmlns:a16="http://schemas.microsoft.com/office/drawing/2014/main" id="{4DF49709-C762-E886-AF4C-91316F24685C}"/>
                </a:ext>
              </a:extLst>
            </p:cNvPr>
            <p:cNvSpPr/>
            <p:nvPr/>
          </p:nvSpPr>
          <p:spPr>
            <a:xfrm>
              <a:off x="6988273" y="3586830"/>
              <a:ext cx="990634" cy="520472"/>
            </a:xfrm>
            <a:custGeom>
              <a:avLst/>
              <a:gdLst>
                <a:gd name="connsiteX0" fmla="*/ 990635 w 990634"/>
                <a:gd name="connsiteY0" fmla="*/ 115925 h 520472"/>
                <a:gd name="connsiteX1" fmla="*/ 990635 w 990634"/>
                <a:gd name="connsiteY1" fmla="*/ 260254 h 520472"/>
                <a:gd name="connsiteX2" fmla="*/ 874745 w 990634"/>
                <a:gd name="connsiteY2" fmla="*/ 376143 h 520472"/>
                <a:gd name="connsiteX3" fmla="*/ 80952 w 990634"/>
                <a:gd name="connsiteY3" fmla="*/ 376143 h 520472"/>
                <a:gd name="connsiteX4" fmla="*/ 0 w 990634"/>
                <a:gd name="connsiteY4" fmla="*/ 520473 h 520472"/>
                <a:gd name="connsiteX5" fmla="*/ 0 w 990634"/>
                <a:gd name="connsiteY5" fmla="*/ 376143 h 520472"/>
                <a:gd name="connsiteX6" fmla="*/ 0 w 990634"/>
                <a:gd name="connsiteY6" fmla="*/ 115890 h 520472"/>
                <a:gd name="connsiteX7" fmla="*/ 115890 w 990634"/>
                <a:gd name="connsiteY7" fmla="*/ 0 h 520472"/>
                <a:gd name="connsiteX8" fmla="*/ 874745 w 990634"/>
                <a:gd name="connsiteY8" fmla="*/ 0 h 520472"/>
                <a:gd name="connsiteX9" fmla="*/ 990635 w 990634"/>
                <a:gd name="connsiteY9" fmla="*/ 115925 h 52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34" h="520472">
                  <a:moveTo>
                    <a:pt x="990635" y="115925"/>
                  </a:moveTo>
                  <a:lnTo>
                    <a:pt x="990635" y="260254"/>
                  </a:lnTo>
                  <a:cubicBezTo>
                    <a:pt x="990635" y="324260"/>
                    <a:pt x="938752" y="376143"/>
                    <a:pt x="874745" y="376143"/>
                  </a:cubicBezTo>
                  <a:lnTo>
                    <a:pt x="80952" y="376143"/>
                  </a:lnTo>
                  <a:lnTo>
                    <a:pt x="0" y="520473"/>
                  </a:lnTo>
                  <a:lnTo>
                    <a:pt x="0" y="376143"/>
                  </a:lnTo>
                  <a:lnTo>
                    <a:pt x="0" y="115890"/>
                  </a:lnTo>
                  <a:cubicBezTo>
                    <a:pt x="0" y="51883"/>
                    <a:pt x="51883" y="0"/>
                    <a:pt x="115890" y="0"/>
                  </a:cubicBezTo>
                  <a:lnTo>
                    <a:pt x="874745" y="0"/>
                  </a:lnTo>
                  <a:cubicBezTo>
                    <a:pt x="938717" y="35"/>
                    <a:pt x="990635" y="51918"/>
                    <a:pt x="990635" y="115925"/>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249" name="图形 11">
              <a:extLst>
                <a:ext uri="{FF2B5EF4-FFF2-40B4-BE49-F238E27FC236}">
                  <a16:creationId xmlns:a16="http://schemas.microsoft.com/office/drawing/2014/main" id="{E24BD12C-F248-CFB8-7328-46E5230DE028}"/>
                </a:ext>
              </a:extLst>
            </p:cNvPr>
            <p:cNvGrpSpPr/>
            <p:nvPr/>
          </p:nvGrpSpPr>
          <p:grpSpPr>
            <a:xfrm>
              <a:off x="7052734" y="3657929"/>
              <a:ext cx="248479" cy="245195"/>
              <a:chOff x="7052734" y="3657929"/>
              <a:chExt cx="248479" cy="245195"/>
            </a:xfrm>
          </p:grpSpPr>
          <p:sp>
            <p:nvSpPr>
              <p:cNvPr id="252" name="任意多边形: 形状 251">
                <a:extLst>
                  <a:ext uri="{FF2B5EF4-FFF2-40B4-BE49-F238E27FC236}">
                    <a16:creationId xmlns:a16="http://schemas.microsoft.com/office/drawing/2014/main" id="{B7D112D1-8A94-4AE5-D79B-95E53D36AA16}"/>
                  </a:ext>
                </a:extLst>
              </p:cNvPr>
              <p:cNvSpPr/>
              <p:nvPr/>
            </p:nvSpPr>
            <p:spPr>
              <a:xfrm>
                <a:off x="7071600" y="3673512"/>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2"/>
                      <a:pt x="178213" y="229613"/>
                      <a:pt x="114807" y="229613"/>
                    </a:cubicBezTo>
                    <a:cubicBezTo>
                      <a:pt x="51401" y="229613"/>
                      <a:pt x="0" y="178212"/>
                      <a:pt x="0" y="114807"/>
                    </a:cubicBezTo>
                    <a:cubicBezTo>
                      <a:pt x="0" y="51401"/>
                      <a:pt x="51401" y="0"/>
                      <a:pt x="114807" y="0"/>
                    </a:cubicBezTo>
                    <a:cubicBezTo>
                      <a:pt x="178213" y="0"/>
                      <a:pt x="229613" y="51401"/>
                      <a:pt x="229613" y="114807"/>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253" name="任意多边形: 形状 252">
                <a:extLst>
                  <a:ext uri="{FF2B5EF4-FFF2-40B4-BE49-F238E27FC236}">
                    <a16:creationId xmlns:a16="http://schemas.microsoft.com/office/drawing/2014/main" id="{EFD10BA8-970F-2EA4-B2E3-41646EA56131}"/>
                  </a:ext>
                </a:extLst>
              </p:cNvPr>
              <p:cNvSpPr/>
              <p:nvPr/>
            </p:nvSpPr>
            <p:spPr>
              <a:xfrm>
                <a:off x="7052734" y="3657929"/>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3"/>
                      <a:pt x="178212" y="229613"/>
                      <a:pt x="114807" y="229613"/>
                    </a:cubicBezTo>
                    <a:cubicBezTo>
                      <a:pt x="51401" y="229613"/>
                      <a:pt x="0" y="178213"/>
                      <a:pt x="0" y="114807"/>
                    </a:cubicBezTo>
                    <a:cubicBezTo>
                      <a:pt x="0" y="51401"/>
                      <a:pt x="51401" y="0"/>
                      <a:pt x="114807" y="0"/>
                    </a:cubicBezTo>
                    <a:cubicBezTo>
                      <a:pt x="178212" y="0"/>
                      <a:pt x="229613" y="51401"/>
                      <a:pt x="229613" y="114807"/>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254" name="任意多边形: 形状 253">
                <a:extLst>
                  <a:ext uri="{FF2B5EF4-FFF2-40B4-BE49-F238E27FC236}">
                    <a16:creationId xmlns:a16="http://schemas.microsoft.com/office/drawing/2014/main" id="{FC1774BD-1B5D-E703-A757-E5B74D368086}"/>
                  </a:ext>
                </a:extLst>
              </p:cNvPr>
              <p:cNvSpPr/>
              <p:nvPr/>
            </p:nvSpPr>
            <p:spPr>
              <a:xfrm>
                <a:off x="7130646" y="3693217"/>
                <a:ext cx="73789" cy="73789"/>
              </a:xfrm>
              <a:custGeom>
                <a:avLst/>
                <a:gdLst>
                  <a:gd name="connsiteX0" fmla="*/ 73789 w 73789"/>
                  <a:gd name="connsiteY0" fmla="*/ 36895 h 73789"/>
                  <a:gd name="connsiteX1" fmla="*/ 36895 w 73789"/>
                  <a:gd name="connsiteY1" fmla="*/ 73789 h 73789"/>
                  <a:gd name="connsiteX2" fmla="*/ 0 w 73789"/>
                  <a:gd name="connsiteY2" fmla="*/ 36895 h 73789"/>
                  <a:gd name="connsiteX3" fmla="*/ 36895 w 73789"/>
                  <a:gd name="connsiteY3" fmla="*/ 0 h 73789"/>
                  <a:gd name="connsiteX4" fmla="*/ 73789 w 73789"/>
                  <a:gd name="connsiteY4" fmla="*/ 36895 h 7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9" h="73789">
                    <a:moveTo>
                      <a:pt x="73789" y="36895"/>
                    </a:moveTo>
                    <a:cubicBezTo>
                      <a:pt x="73789" y="57271"/>
                      <a:pt x="57271" y="73789"/>
                      <a:pt x="36895" y="73789"/>
                    </a:cubicBezTo>
                    <a:cubicBezTo>
                      <a:pt x="16518" y="73789"/>
                      <a:pt x="0" y="57271"/>
                      <a:pt x="0" y="36895"/>
                    </a:cubicBezTo>
                    <a:cubicBezTo>
                      <a:pt x="0" y="16518"/>
                      <a:pt x="16518" y="0"/>
                      <a:pt x="36895" y="0"/>
                    </a:cubicBezTo>
                    <a:cubicBezTo>
                      <a:pt x="57271" y="0"/>
                      <a:pt x="73789" y="16518"/>
                      <a:pt x="73789" y="36895"/>
                    </a:cubicBezTo>
                    <a:close/>
                  </a:path>
                </a:pathLst>
              </a:custGeom>
              <a:solidFill>
                <a:srgbClr val="FFFFFF"/>
              </a:solidFill>
              <a:ln w="3494" cap="flat">
                <a:noFill/>
                <a:prstDash val="solid"/>
                <a:miter/>
              </a:ln>
            </p:spPr>
            <p:txBody>
              <a:bodyPr rtlCol="0" anchor="ctr">
                <a:noAutofit/>
              </a:bodyPr>
              <a:lstStyle/>
              <a:p>
                <a:endParaRPr lang="en-US"/>
              </a:p>
            </p:txBody>
          </p:sp>
          <p:sp>
            <p:nvSpPr>
              <p:cNvPr id="255" name="任意多边形: 形状 254">
                <a:extLst>
                  <a:ext uri="{FF2B5EF4-FFF2-40B4-BE49-F238E27FC236}">
                    <a16:creationId xmlns:a16="http://schemas.microsoft.com/office/drawing/2014/main" id="{8757E3BC-0E0C-F3D2-212E-E97F33C54FBC}"/>
                  </a:ext>
                </a:extLst>
              </p:cNvPr>
              <p:cNvSpPr/>
              <p:nvPr/>
            </p:nvSpPr>
            <p:spPr>
              <a:xfrm>
                <a:off x="7083654" y="3784231"/>
                <a:ext cx="167772" cy="103311"/>
              </a:xfrm>
              <a:custGeom>
                <a:avLst/>
                <a:gdLst>
                  <a:gd name="connsiteX0" fmla="*/ 83886 w 167772"/>
                  <a:gd name="connsiteY0" fmla="*/ 103312 h 103311"/>
                  <a:gd name="connsiteX1" fmla="*/ 167773 w 167772"/>
                  <a:gd name="connsiteY1" fmla="*/ 66872 h 103311"/>
                  <a:gd name="connsiteX2" fmla="*/ 83886 w 167772"/>
                  <a:gd name="connsiteY2" fmla="*/ 0 h 103311"/>
                  <a:gd name="connsiteX3" fmla="*/ 0 w 167772"/>
                  <a:gd name="connsiteY3" fmla="*/ 66872 h 103311"/>
                  <a:gd name="connsiteX4" fmla="*/ 83886 w 167772"/>
                  <a:gd name="connsiteY4" fmla="*/ 103312 h 10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72" h="103311">
                    <a:moveTo>
                      <a:pt x="83886" y="103312"/>
                    </a:moveTo>
                    <a:cubicBezTo>
                      <a:pt x="117008" y="103312"/>
                      <a:pt x="146810" y="89267"/>
                      <a:pt x="167773" y="66872"/>
                    </a:cubicBezTo>
                    <a:cubicBezTo>
                      <a:pt x="159038" y="28579"/>
                      <a:pt x="124834" y="0"/>
                      <a:pt x="83886" y="0"/>
                    </a:cubicBezTo>
                    <a:cubicBezTo>
                      <a:pt x="42939" y="0"/>
                      <a:pt x="8769" y="28579"/>
                      <a:pt x="0" y="66872"/>
                    </a:cubicBezTo>
                    <a:cubicBezTo>
                      <a:pt x="20963" y="89302"/>
                      <a:pt x="50800" y="103312"/>
                      <a:pt x="83886" y="103312"/>
                    </a:cubicBezTo>
                    <a:close/>
                  </a:path>
                </a:pathLst>
              </a:custGeom>
              <a:solidFill>
                <a:srgbClr val="FFFFFF"/>
              </a:solidFill>
              <a:ln w="3494" cap="flat">
                <a:noFill/>
                <a:prstDash val="solid"/>
                <a:miter/>
              </a:ln>
            </p:spPr>
            <p:txBody>
              <a:bodyPr rtlCol="0" anchor="ctr">
                <a:noAutofit/>
              </a:bodyPr>
              <a:lstStyle/>
              <a:p>
                <a:endParaRPr lang="en-US"/>
              </a:p>
            </p:txBody>
          </p:sp>
        </p:grpSp>
        <p:sp>
          <p:nvSpPr>
            <p:cNvPr id="250" name="任意多边形: 形状 249">
              <a:extLst>
                <a:ext uri="{FF2B5EF4-FFF2-40B4-BE49-F238E27FC236}">
                  <a16:creationId xmlns:a16="http://schemas.microsoft.com/office/drawing/2014/main" id="{48FA3423-2415-E04D-B2C8-5596FD7DED45}"/>
                </a:ext>
              </a:extLst>
            </p:cNvPr>
            <p:cNvSpPr/>
            <p:nvPr/>
          </p:nvSpPr>
          <p:spPr>
            <a:xfrm>
              <a:off x="7333776" y="3685321"/>
              <a:ext cx="382676" cy="52442"/>
            </a:xfrm>
            <a:custGeom>
              <a:avLst/>
              <a:gdLst>
                <a:gd name="connsiteX0" fmla="*/ 358849 w 382676"/>
                <a:gd name="connsiteY0" fmla="*/ 52442 h 52442"/>
                <a:gd name="connsiteX1" fmla="*/ 23828 w 382676"/>
                <a:gd name="connsiteY1" fmla="*/ 52442 h 52442"/>
                <a:gd name="connsiteX2" fmla="*/ 0 w 382676"/>
                <a:gd name="connsiteY2" fmla="*/ 28614 h 52442"/>
                <a:gd name="connsiteX3" fmla="*/ 0 w 382676"/>
                <a:gd name="connsiteY3" fmla="*/ 23828 h 52442"/>
                <a:gd name="connsiteX4" fmla="*/ 23828 w 382676"/>
                <a:gd name="connsiteY4" fmla="*/ 0 h 52442"/>
                <a:gd name="connsiteX5" fmla="*/ 358849 w 382676"/>
                <a:gd name="connsiteY5" fmla="*/ 0 h 52442"/>
                <a:gd name="connsiteX6" fmla="*/ 382677 w 382676"/>
                <a:gd name="connsiteY6" fmla="*/ 23828 h 52442"/>
                <a:gd name="connsiteX7" fmla="*/ 382677 w 382676"/>
                <a:gd name="connsiteY7" fmla="*/ 28614 h 52442"/>
                <a:gd name="connsiteX8" fmla="*/ 358849 w 382676"/>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76" h="52442">
                  <a:moveTo>
                    <a:pt x="358849" y="52442"/>
                  </a:moveTo>
                  <a:lnTo>
                    <a:pt x="23828" y="52442"/>
                  </a:lnTo>
                  <a:cubicBezTo>
                    <a:pt x="10656" y="52442"/>
                    <a:pt x="0" y="41751"/>
                    <a:pt x="0" y="28614"/>
                  </a:cubicBezTo>
                  <a:lnTo>
                    <a:pt x="0" y="23828"/>
                  </a:lnTo>
                  <a:cubicBezTo>
                    <a:pt x="0" y="10656"/>
                    <a:pt x="10691" y="0"/>
                    <a:pt x="23828" y="0"/>
                  </a:cubicBezTo>
                  <a:lnTo>
                    <a:pt x="358849" y="0"/>
                  </a:lnTo>
                  <a:cubicBezTo>
                    <a:pt x="372021" y="0"/>
                    <a:pt x="382677" y="10691"/>
                    <a:pt x="382677" y="23828"/>
                  </a:cubicBezTo>
                  <a:lnTo>
                    <a:pt x="382677" y="28614"/>
                  </a:lnTo>
                  <a:cubicBezTo>
                    <a:pt x="382677" y="41751"/>
                    <a:pt x="372021" y="52442"/>
                    <a:pt x="358849" y="52442"/>
                  </a:cubicBezTo>
                  <a:close/>
                </a:path>
              </a:pathLst>
            </a:custGeom>
            <a:solidFill>
              <a:srgbClr val="FFFFFF"/>
            </a:solidFill>
            <a:ln w="3494" cap="flat">
              <a:noFill/>
              <a:prstDash val="solid"/>
              <a:miter/>
            </a:ln>
          </p:spPr>
          <p:txBody>
            <a:bodyPr rtlCol="0" anchor="ctr">
              <a:noAutofit/>
            </a:bodyPr>
            <a:lstStyle/>
            <a:p>
              <a:endParaRPr lang="en-US"/>
            </a:p>
          </p:txBody>
        </p:sp>
        <p:sp>
          <p:nvSpPr>
            <p:cNvPr id="251" name="任意多边形: 形状 250">
              <a:extLst>
                <a:ext uri="{FF2B5EF4-FFF2-40B4-BE49-F238E27FC236}">
                  <a16:creationId xmlns:a16="http://schemas.microsoft.com/office/drawing/2014/main" id="{79E6235A-1B9E-CFF6-8781-76CCC0EE8B36}"/>
                </a:ext>
              </a:extLst>
            </p:cNvPr>
            <p:cNvSpPr/>
            <p:nvPr/>
          </p:nvSpPr>
          <p:spPr>
            <a:xfrm>
              <a:off x="7333776" y="3815256"/>
              <a:ext cx="523721" cy="52442"/>
            </a:xfrm>
            <a:custGeom>
              <a:avLst/>
              <a:gdLst>
                <a:gd name="connsiteX0" fmla="*/ 499894 w 523721"/>
                <a:gd name="connsiteY0" fmla="*/ 52442 h 52442"/>
                <a:gd name="connsiteX1" fmla="*/ 23828 w 523721"/>
                <a:gd name="connsiteY1" fmla="*/ 52442 h 52442"/>
                <a:gd name="connsiteX2" fmla="*/ 0 w 523721"/>
                <a:gd name="connsiteY2" fmla="*/ 28614 h 52442"/>
                <a:gd name="connsiteX3" fmla="*/ 0 w 523721"/>
                <a:gd name="connsiteY3" fmla="*/ 23828 h 52442"/>
                <a:gd name="connsiteX4" fmla="*/ 23828 w 523721"/>
                <a:gd name="connsiteY4" fmla="*/ 0 h 52442"/>
                <a:gd name="connsiteX5" fmla="*/ 499894 w 523721"/>
                <a:gd name="connsiteY5" fmla="*/ 0 h 52442"/>
                <a:gd name="connsiteX6" fmla="*/ 523722 w 523721"/>
                <a:gd name="connsiteY6" fmla="*/ 23828 h 52442"/>
                <a:gd name="connsiteX7" fmla="*/ 523722 w 523721"/>
                <a:gd name="connsiteY7" fmla="*/ 28614 h 52442"/>
                <a:gd name="connsiteX8" fmla="*/ 499894 w 523721"/>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21" h="52442">
                  <a:moveTo>
                    <a:pt x="499894" y="52442"/>
                  </a:moveTo>
                  <a:lnTo>
                    <a:pt x="23828" y="52442"/>
                  </a:lnTo>
                  <a:cubicBezTo>
                    <a:pt x="10656" y="52442"/>
                    <a:pt x="0" y="41751"/>
                    <a:pt x="0" y="28614"/>
                  </a:cubicBezTo>
                  <a:lnTo>
                    <a:pt x="0" y="23828"/>
                  </a:lnTo>
                  <a:cubicBezTo>
                    <a:pt x="0" y="10656"/>
                    <a:pt x="10691" y="0"/>
                    <a:pt x="23828" y="0"/>
                  </a:cubicBezTo>
                  <a:lnTo>
                    <a:pt x="499894" y="0"/>
                  </a:lnTo>
                  <a:cubicBezTo>
                    <a:pt x="513066" y="0"/>
                    <a:pt x="523722" y="10691"/>
                    <a:pt x="523722" y="23828"/>
                  </a:cubicBezTo>
                  <a:lnTo>
                    <a:pt x="523722" y="28614"/>
                  </a:lnTo>
                  <a:cubicBezTo>
                    <a:pt x="523757" y="41751"/>
                    <a:pt x="513066" y="52442"/>
                    <a:pt x="499894" y="52442"/>
                  </a:cubicBezTo>
                  <a:close/>
                </a:path>
              </a:pathLst>
            </a:custGeom>
            <a:solidFill>
              <a:srgbClr val="FFFFFF"/>
            </a:solidFill>
            <a:ln w="3494" cap="flat">
              <a:noFill/>
              <a:prstDash val="solid"/>
              <a:miter/>
            </a:ln>
          </p:spPr>
          <p:txBody>
            <a:bodyPr rtlCol="0" anchor="ctr">
              <a:noAutofit/>
            </a:bodyPr>
            <a:lstStyle/>
            <a:p>
              <a:endParaRPr lang="en-US"/>
            </a:p>
          </p:txBody>
        </p:sp>
      </p:grpSp>
      <p:grpSp>
        <p:nvGrpSpPr>
          <p:cNvPr id="256" name="图形 11">
            <a:extLst>
              <a:ext uri="{FF2B5EF4-FFF2-40B4-BE49-F238E27FC236}">
                <a16:creationId xmlns:a16="http://schemas.microsoft.com/office/drawing/2014/main" id="{A922BA43-DA6A-E348-AF2E-9CC43720A979}"/>
              </a:ext>
            </a:extLst>
          </p:cNvPr>
          <p:cNvGrpSpPr/>
          <p:nvPr/>
        </p:nvGrpSpPr>
        <p:grpSpPr>
          <a:xfrm>
            <a:off x="8310235" y="1419958"/>
            <a:ext cx="1118306" cy="1065146"/>
            <a:chOff x="6897678" y="2246186"/>
            <a:chExt cx="1170076" cy="1114455"/>
          </a:xfrm>
        </p:grpSpPr>
        <p:sp>
          <p:nvSpPr>
            <p:cNvPr id="257" name="任意多边形: 形状 256">
              <a:extLst>
                <a:ext uri="{FF2B5EF4-FFF2-40B4-BE49-F238E27FC236}">
                  <a16:creationId xmlns:a16="http://schemas.microsoft.com/office/drawing/2014/main" id="{F22FDF7C-D0EE-408F-012B-A7A3DDE5E722}"/>
                </a:ext>
              </a:extLst>
            </p:cNvPr>
            <p:cNvSpPr/>
            <p:nvPr/>
          </p:nvSpPr>
          <p:spPr>
            <a:xfrm>
              <a:off x="6954732" y="2328954"/>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514" y="1031687"/>
                    <a:pt x="1067184" y="1031687"/>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258" name="任意多边形: 形状 257">
              <a:extLst>
                <a:ext uri="{FF2B5EF4-FFF2-40B4-BE49-F238E27FC236}">
                  <a16:creationId xmlns:a16="http://schemas.microsoft.com/office/drawing/2014/main" id="{CAA798CD-F1BC-453A-583F-23F16482D127}"/>
                </a:ext>
              </a:extLst>
            </p:cNvPr>
            <p:cNvSpPr/>
            <p:nvPr/>
          </p:nvSpPr>
          <p:spPr>
            <a:xfrm>
              <a:off x="6897678" y="2246186"/>
              <a:ext cx="1113022" cy="1031686"/>
            </a:xfrm>
            <a:custGeom>
              <a:avLst/>
              <a:gdLst>
                <a:gd name="connsiteX0" fmla="*/ 1067184 w 1113022"/>
                <a:gd name="connsiteY0" fmla="*/ 1031687 h 1031686"/>
                <a:gd name="connsiteX1" fmla="*/ 45839 w 1113022"/>
                <a:gd name="connsiteY1" fmla="*/ 1031687 h 1031686"/>
                <a:gd name="connsiteX2" fmla="*/ 0 w 1113022"/>
                <a:gd name="connsiteY2" fmla="*/ 985848 h 1031686"/>
                <a:gd name="connsiteX3" fmla="*/ 0 w 1113022"/>
                <a:gd name="connsiteY3" fmla="*/ 45839 h 1031686"/>
                <a:gd name="connsiteX4" fmla="*/ 45839 w 1113022"/>
                <a:gd name="connsiteY4" fmla="*/ 0 h 1031686"/>
                <a:gd name="connsiteX5" fmla="*/ 1067184 w 1113022"/>
                <a:gd name="connsiteY5" fmla="*/ 0 h 1031686"/>
                <a:gd name="connsiteX6" fmla="*/ 1113023 w 1113022"/>
                <a:gd name="connsiteY6" fmla="*/ 45839 h 1031686"/>
                <a:gd name="connsiteX7" fmla="*/ 1113023 w 1113022"/>
                <a:gd name="connsiteY7" fmla="*/ 985848 h 1031686"/>
                <a:gd name="connsiteX8" fmla="*/ 1067184 w 1113022"/>
                <a:gd name="connsiteY8" fmla="*/ 1031687 h 10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022" h="1031686">
                  <a:moveTo>
                    <a:pt x="1067184" y="1031687"/>
                  </a:moveTo>
                  <a:lnTo>
                    <a:pt x="45839" y="1031687"/>
                  </a:lnTo>
                  <a:cubicBezTo>
                    <a:pt x="20544" y="1031687"/>
                    <a:pt x="0" y="1011178"/>
                    <a:pt x="0" y="985848"/>
                  </a:cubicBezTo>
                  <a:lnTo>
                    <a:pt x="0" y="45839"/>
                  </a:lnTo>
                  <a:cubicBezTo>
                    <a:pt x="0" y="20544"/>
                    <a:pt x="20509" y="0"/>
                    <a:pt x="45839" y="0"/>
                  </a:cubicBezTo>
                  <a:lnTo>
                    <a:pt x="1067184" y="0"/>
                  </a:lnTo>
                  <a:cubicBezTo>
                    <a:pt x="1092479" y="0"/>
                    <a:pt x="1113023" y="20509"/>
                    <a:pt x="1113023" y="45839"/>
                  </a:cubicBezTo>
                  <a:lnTo>
                    <a:pt x="1113023" y="985848"/>
                  </a:lnTo>
                  <a:cubicBezTo>
                    <a:pt x="1113023" y="1011178"/>
                    <a:pt x="1092479" y="1031687"/>
                    <a:pt x="1067184" y="1031687"/>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259" name="图形 11">
              <a:extLst>
                <a:ext uri="{FF2B5EF4-FFF2-40B4-BE49-F238E27FC236}">
                  <a16:creationId xmlns:a16="http://schemas.microsoft.com/office/drawing/2014/main" id="{22D54526-C0A6-90DA-3290-35DAEBABA38A}"/>
                </a:ext>
              </a:extLst>
            </p:cNvPr>
            <p:cNvGrpSpPr/>
            <p:nvPr/>
          </p:nvGrpSpPr>
          <p:grpSpPr>
            <a:xfrm>
              <a:off x="6984010" y="2330876"/>
              <a:ext cx="591191" cy="585422"/>
              <a:chOff x="6984010" y="2330876"/>
              <a:chExt cx="591191" cy="585422"/>
            </a:xfrm>
          </p:grpSpPr>
          <p:sp>
            <p:nvSpPr>
              <p:cNvPr id="264" name="任意多边形: 形状 263">
                <a:extLst>
                  <a:ext uri="{FF2B5EF4-FFF2-40B4-BE49-F238E27FC236}">
                    <a16:creationId xmlns:a16="http://schemas.microsoft.com/office/drawing/2014/main" id="{B879625B-AD8D-81C3-C86D-BBEEF0396D00}"/>
                  </a:ext>
                </a:extLst>
              </p:cNvPr>
              <p:cNvSpPr/>
              <p:nvPr/>
            </p:nvSpPr>
            <p:spPr>
              <a:xfrm>
                <a:off x="6984010" y="2418850"/>
                <a:ext cx="538954" cy="497448"/>
              </a:xfrm>
              <a:custGeom>
                <a:avLst/>
                <a:gdLst>
                  <a:gd name="connsiteX0" fmla="*/ 457794 w 538954"/>
                  <a:gd name="connsiteY0" fmla="*/ 168262 h 497448"/>
                  <a:gd name="connsiteX1" fmla="*/ 467017 w 538954"/>
                  <a:gd name="connsiteY1" fmla="*/ 227971 h 497448"/>
                  <a:gd name="connsiteX2" fmla="*/ 269512 w 538954"/>
                  <a:gd name="connsiteY2" fmla="*/ 425476 h 497448"/>
                  <a:gd name="connsiteX3" fmla="*/ 72007 w 538954"/>
                  <a:gd name="connsiteY3" fmla="*/ 227971 h 497448"/>
                  <a:gd name="connsiteX4" fmla="*/ 163720 w 538954"/>
                  <a:gd name="connsiteY4" fmla="*/ 61386 h 497448"/>
                  <a:gd name="connsiteX5" fmla="*/ 125847 w 538954"/>
                  <a:gd name="connsiteY5" fmla="*/ 0 h 497448"/>
                  <a:gd name="connsiteX6" fmla="*/ 0 w 538954"/>
                  <a:gd name="connsiteY6" fmla="*/ 227971 h 497448"/>
                  <a:gd name="connsiteX7" fmla="*/ 269478 w 538954"/>
                  <a:gd name="connsiteY7" fmla="*/ 497449 h 497448"/>
                  <a:gd name="connsiteX8" fmla="*/ 538955 w 538954"/>
                  <a:gd name="connsiteY8" fmla="*/ 227971 h 497448"/>
                  <a:gd name="connsiteX9" fmla="*/ 526238 w 538954"/>
                  <a:gd name="connsiteY9" fmla="*/ 146076 h 497448"/>
                  <a:gd name="connsiteX10" fmla="*/ 457794 w 538954"/>
                  <a:gd name="connsiteY10" fmla="*/ 168262 h 4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954" h="497448">
                    <a:moveTo>
                      <a:pt x="457794" y="168262"/>
                    </a:moveTo>
                    <a:cubicBezTo>
                      <a:pt x="463768" y="187093"/>
                      <a:pt x="467017" y="207148"/>
                      <a:pt x="467017" y="227971"/>
                    </a:cubicBezTo>
                    <a:cubicBezTo>
                      <a:pt x="467017" y="337048"/>
                      <a:pt x="378589" y="425476"/>
                      <a:pt x="269512" y="425476"/>
                    </a:cubicBezTo>
                    <a:cubicBezTo>
                      <a:pt x="160436" y="425476"/>
                      <a:pt x="72007" y="337048"/>
                      <a:pt x="72007" y="227971"/>
                    </a:cubicBezTo>
                    <a:cubicBezTo>
                      <a:pt x="72007" y="157850"/>
                      <a:pt x="108657" y="96429"/>
                      <a:pt x="163720" y="61386"/>
                    </a:cubicBezTo>
                    <a:lnTo>
                      <a:pt x="125847" y="0"/>
                    </a:lnTo>
                    <a:cubicBezTo>
                      <a:pt x="50241" y="47725"/>
                      <a:pt x="0" y="131961"/>
                      <a:pt x="0" y="227971"/>
                    </a:cubicBezTo>
                    <a:cubicBezTo>
                      <a:pt x="0" y="376807"/>
                      <a:pt x="120641" y="497449"/>
                      <a:pt x="269478" y="497449"/>
                    </a:cubicBezTo>
                    <a:cubicBezTo>
                      <a:pt x="418314" y="497449"/>
                      <a:pt x="538955" y="376807"/>
                      <a:pt x="538955" y="227971"/>
                    </a:cubicBezTo>
                    <a:cubicBezTo>
                      <a:pt x="538955" y="199427"/>
                      <a:pt x="534483" y="171895"/>
                      <a:pt x="526238" y="146076"/>
                    </a:cubicBezTo>
                    <a:lnTo>
                      <a:pt x="457794" y="168262"/>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noAutofit/>
              </a:bodyPr>
              <a:lstStyle/>
              <a:p>
                <a:endParaRPr lang="en-US"/>
              </a:p>
            </p:txBody>
          </p:sp>
          <p:sp>
            <p:nvSpPr>
              <p:cNvPr id="265" name="任意多边形: 形状 264">
                <a:extLst>
                  <a:ext uri="{FF2B5EF4-FFF2-40B4-BE49-F238E27FC236}">
                    <a16:creationId xmlns:a16="http://schemas.microsoft.com/office/drawing/2014/main" id="{63FD4A81-DB0F-9437-4F40-80656FF6F636}"/>
                  </a:ext>
                </a:extLst>
              </p:cNvPr>
              <p:cNvSpPr/>
              <p:nvPr/>
            </p:nvSpPr>
            <p:spPr>
              <a:xfrm>
                <a:off x="7109927" y="2377343"/>
                <a:ext cx="400460" cy="209768"/>
              </a:xfrm>
              <a:custGeom>
                <a:avLst/>
                <a:gdLst>
                  <a:gd name="connsiteX0" fmla="*/ 143630 w 400460"/>
                  <a:gd name="connsiteY0" fmla="*/ 0 h 209768"/>
                  <a:gd name="connsiteX1" fmla="*/ 0 w 400460"/>
                  <a:gd name="connsiteY1" fmla="*/ 41506 h 209768"/>
                  <a:gd name="connsiteX2" fmla="*/ 37873 w 400460"/>
                  <a:gd name="connsiteY2" fmla="*/ 102893 h 209768"/>
                  <a:gd name="connsiteX3" fmla="*/ 143665 w 400460"/>
                  <a:gd name="connsiteY3" fmla="*/ 71972 h 209768"/>
                  <a:gd name="connsiteX4" fmla="*/ 331947 w 400460"/>
                  <a:gd name="connsiteY4" fmla="*/ 209768 h 209768"/>
                  <a:gd name="connsiteX5" fmla="*/ 400460 w 400460"/>
                  <a:gd name="connsiteY5" fmla="*/ 187583 h 209768"/>
                  <a:gd name="connsiteX6" fmla="*/ 143630 w 400460"/>
                  <a:gd name="connsiteY6" fmla="*/ 0 h 20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460" h="209768">
                    <a:moveTo>
                      <a:pt x="143630" y="0"/>
                    </a:moveTo>
                    <a:cubicBezTo>
                      <a:pt x="90804" y="0"/>
                      <a:pt x="41576" y="15268"/>
                      <a:pt x="0" y="41506"/>
                    </a:cubicBezTo>
                    <a:lnTo>
                      <a:pt x="37873" y="102893"/>
                    </a:lnTo>
                    <a:cubicBezTo>
                      <a:pt x="68479" y="83432"/>
                      <a:pt x="104709" y="71972"/>
                      <a:pt x="143665" y="71972"/>
                    </a:cubicBezTo>
                    <a:cubicBezTo>
                      <a:pt x="231919" y="71972"/>
                      <a:pt x="306617" y="129865"/>
                      <a:pt x="331947" y="209768"/>
                    </a:cubicBezTo>
                    <a:lnTo>
                      <a:pt x="400460" y="187583"/>
                    </a:lnTo>
                    <a:cubicBezTo>
                      <a:pt x="365732" y="78785"/>
                      <a:pt x="263887" y="0"/>
                      <a:pt x="143630" y="0"/>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266" name="任意多边形: 形状 265">
                <a:extLst>
                  <a:ext uri="{FF2B5EF4-FFF2-40B4-BE49-F238E27FC236}">
                    <a16:creationId xmlns:a16="http://schemas.microsoft.com/office/drawing/2014/main" id="{BB0021CE-2DD4-1367-B917-9ECEEFBDEA2D}"/>
                  </a:ext>
                </a:extLst>
              </p:cNvPr>
              <p:cNvSpPr/>
              <p:nvPr/>
            </p:nvSpPr>
            <p:spPr>
              <a:xfrm>
                <a:off x="7285526" y="2330876"/>
                <a:ext cx="289676" cy="433931"/>
              </a:xfrm>
              <a:custGeom>
                <a:avLst/>
                <a:gdLst>
                  <a:gd name="connsiteX0" fmla="*/ 172384 w 289676"/>
                  <a:gd name="connsiteY0" fmla="*/ 69492 h 433931"/>
                  <a:gd name="connsiteX1" fmla="*/ 10377 w 289676"/>
                  <a:gd name="connsiteY1" fmla="*/ 0 h 433931"/>
                  <a:gd name="connsiteX2" fmla="*/ 0 w 289676"/>
                  <a:gd name="connsiteY2" fmla="*/ 77458 h 433931"/>
                  <a:gd name="connsiteX3" fmla="*/ 122982 w 289676"/>
                  <a:gd name="connsiteY3" fmla="*/ 130005 h 433931"/>
                  <a:gd name="connsiteX4" fmla="*/ 194675 w 289676"/>
                  <a:gd name="connsiteY4" fmla="*/ 405526 h 433931"/>
                  <a:gd name="connsiteX5" fmla="*/ 267486 w 289676"/>
                  <a:gd name="connsiteY5" fmla="*/ 433931 h 433931"/>
                  <a:gd name="connsiteX6" fmla="*/ 172384 w 289676"/>
                  <a:gd name="connsiteY6" fmla="*/ 69492 h 4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76" h="433931">
                    <a:moveTo>
                      <a:pt x="172384" y="69492"/>
                    </a:moveTo>
                    <a:cubicBezTo>
                      <a:pt x="124170" y="30117"/>
                      <a:pt x="67920" y="7232"/>
                      <a:pt x="10377" y="0"/>
                    </a:cubicBezTo>
                    <a:lnTo>
                      <a:pt x="0" y="77458"/>
                    </a:lnTo>
                    <a:cubicBezTo>
                      <a:pt x="43673" y="82838"/>
                      <a:pt x="86402" y="100133"/>
                      <a:pt x="122982" y="130005"/>
                    </a:cubicBezTo>
                    <a:cubicBezTo>
                      <a:pt x="206379" y="198134"/>
                      <a:pt x="232303" y="310495"/>
                      <a:pt x="194675" y="405526"/>
                    </a:cubicBezTo>
                    <a:lnTo>
                      <a:pt x="267486" y="433931"/>
                    </a:lnTo>
                    <a:cubicBezTo>
                      <a:pt x="317098" y="308154"/>
                      <a:pt x="282719" y="159632"/>
                      <a:pt x="172384" y="69492"/>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grpSp>
        <p:sp>
          <p:nvSpPr>
            <p:cNvPr id="260" name="任意多边形: 形状 259">
              <a:extLst>
                <a:ext uri="{FF2B5EF4-FFF2-40B4-BE49-F238E27FC236}">
                  <a16:creationId xmlns:a16="http://schemas.microsoft.com/office/drawing/2014/main" id="{4CCFEEB3-89BA-C923-C259-A56976CBCE15}"/>
                </a:ext>
              </a:extLst>
            </p:cNvPr>
            <p:cNvSpPr/>
            <p:nvPr/>
          </p:nvSpPr>
          <p:spPr>
            <a:xfrm>
              <a:off x="7009620" y="3002316"/>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878"/>
                    <a:pt x="48878" y="56635"/>
                    <a:pt x="39305" y="5663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261" name="任意多边形: 形状 260">
              <a:extLst>
                <a:ext uri="{FF2B5EF4-FFF2-40B4-BE49-F238E27FC236}">
                  <a16:creationId xmlns:a16="http://schemas.microsoft.com/office/drawing/2014/main" id="{57F2FC47-ADD3-FE3D-E464-4E9C6A3018D8}"/>
                </a:ext>
              </a:extLst>
            </p:cNvPr>
            <p:cNvSpPr/>
            <p:nvPr/>
          </p:nvSpPr>
          <p:spPr>
            <a:xfrm>
              <a:off x="7113246" y="3002386"/>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sp>
          <p:nvSpPr>
            <p:cNvPr id="262" name="任意多边形: 形状 261">
              <a:extLst>
                <a:ext uri="{FF2B5EF4-FFF2-40B4-BE49-F238E27FC236}">
                  <a16:creationId xmlns:a16="http://schemas.microsoft.com/office/drawing/2014/main" id="{F106FF1A-C7B4-8D91-3ECD-4B97E9C9888F}"/>
                </a:ext>
              </a:extLst>
            </p:cNvPr>
            <p:cNvSpPr/>
            <p:nvPr/>
          </p:nvSpPr>
          <p:spPr>
            <a:xfrm>
              <a:off x="7009620" y="3106082"/>
              <a:ext cx="56634" cy="56634"/>
            </a:xfrm>
            <a:custGeom>
              <a:avLst/>
              <a:gdLst>
                <a:gd name="connsiteX0" fmla="*/ 39305 w 56634"/>
                <a:gd name="connsiteY0" fmla="*/ 56635 h 56634"/>
                <a:gd name="connsiteX1" fmla="*/ 17329 w 56634"/>
                <a:gd name="connsiteY1" fmla="*/ 56635 h 56634"/>
                <a:gd name="connsiteX2" fmla="*/ 0 w 56634"/>
                <a:gd name="connsiteY2" fmla="*/ 39305 h 56634"/>
                <a:gd name="connsiteX3" fmla="*/ 0 w 56634"/>
                <a:gd name="connsiteY3" fmla="*/ 17329 h 56634"/>
                <a:gd name="connsiteX4" fmla="*/ 17329 w 56634"/>
                <a:gd name="connsiteY4" fmla="*/ 0 h 56634"/>
                <a:gd name="connsiteX5" fmla="*/ 39305 w 56634"/>
                <a:gd name="connsiteY5" fmla="*/ 0 h 56634"/>
                <a:gd name="connsiteX6" fmla="*/ 56635 w 56634"/>
                <a:gd name="connsiteY6" fmla="*/ 17329 h 56634"/>
                <a:gd name="connsiteX7" fmla="*/ 56635 w 56634"/>
                <a:gd name="connsiteY7" fmla="*/ 39305 h 56634"/>
                <a:gd name="connsiteX8" fmla="*/ 39305 w 56634"/>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4" h="56634">
                  <a:moveTo>
                    <a:pt x="39305" y="56635"/>
                  </a:moveTo>
                  <a:lnTo>
                    <a:pt x="17329" y="56635"/>
                  </a:lnTo>
                  <a:cubicBezTo>
                    <a:pt x="7756" y="56635"/>
                    <a:pt x="0" y="48878"/>
                    <a:pt x="0" y="39305"/>
                  </a:cubicBezTo>
                  <a:lnTo>
                    <a:pt x="0" y="17329"/>
                  </a:lnTo>
                  <a:cubicBezTo>
                    <a:pt x="0" y="7756"/>
                    <a:pt x="7756" y="0"/>
                    <a:pt x="17329" y="0"/>
                  </a:cubicBezTo>
                  <a:lnTo>
                    <a:pt x="39305" y="0"/>
                  </a:lnTo>
                  <a:cubicBezTo>
                    <a:pt x="48878" y="0"/>
                    <a:pt x="56635" y="7756"/>
                    <a:pt x="56635" y="17329"/>
                  </a:cubicBezTo>
                  <a:lnTo>
                    <a:pt x="56635" y="39305"/>
                  </a:lnTo>
                  <a:cubicBezTo>
                    <a:pt x="56635" y="48913"/>
                    <a:pt x="48878" y="56635"/>
                    <a:pt x="39305" y="56635"/>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263" name="任意多边形: 形状 262">
              <a:extLst>
                <a:ext uri="{FF2B5EF4-FFF2-40B4-BE49-F238E27FC236}">
                  <a16:creationId xmlns:a16="http://schemas.microsoft.com/office/drawing/2014/main" id="{F07CCC6A-C06C-1D93-8649-348426D8C80A}"/>
                </a:ext>
              </a:extLst>
            </p:cNvPr>
            <p:cNvSpPr/>
            <p:nvPr/>
          </p:nvSpPr>
          <p:spPr>
            <a:xfrm>
              <a:off x="7113246" y="3106152"/>
              <a:ext cx="800396" cy="56634"/>
            </a:xfrm>
            <a:custGeom>
              <a:avLst/>
              <a:gdLst>
                <a:gd name="connsiteX0" fmla="*/ 783102 w 800396"/>
                <a:gd name="connsiteY0" fmla="*/ 56635 h 56634"/>
                <a:gd name="connsiteX1" fmla="*/ 17329 w 800396"/>
                <a:gd name="connsiteY1" fmla="*/ 56635 h 56634"/>
                <a:gd name="connsiteX2" fmla="*/ 0 w 800396"/>
                <a:gd name="connsiteY2" fmla="*/ 39305 h 56634"/>
                <a:gd name="connsiteX3" fmla="*/ 0 w 800396"/>
                <a:gd name="connsiteY3" fmla="*/ 17329 h 56634"/>
                <a:gd name="connsiteX4" fmla="*/ 17329 w 800396"/>
                <a:gd name="connsiteY4" fmla="*/ 0 h 56634"/>
                <a:gd name="connsiteX5" fmla="*/ 783068 w 800396"/>
                <a:gd name="connsiteY5" fmla="*/ 0 h 56634"/>
                <a:gd name="connsiteX6" fmla="*/ 800397 w 800396"/>
                <a:gd name="connsiteY6" fmla="*/ 17329 h 56634"/>
                <a:gd name="connsiteX7" fmla="*/ 800397 w 800396"/>
                <a:gd name="connsiteY7" fmla="*/ 39305 h 56634"/>
                <a:gd name="connsiteX8" fmla="*/ 783102 w 800396"/>
                <a:gd name="connsiteY8" fmla="*/ 56635 h 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396" h="56634">
                  <a:moveTo>
                    <a:pt x="783102" y="56635"/>
                  </a:moveTo>
                  <a:lnTo>
                    <a:pt x="17329" y="56635"/>
                  </a:lnTo>
                  <a:cubicBezTo>
                    <a:pt x="7756" y="56635"/>
                    <a:pt x="0" y="48878"/>
                    <a:pt x="0" y="39305"/>
                  </a:cubicBezTo>
                  <a:lnTo>
                    <a:pt x="0" y="17329"/>
                  </a:lnTo>
                  <a:cubicBezTo>
                    <a:pt x="0" y="7756"/>
                    <a:pt x="7756" y="0"/>
                    <a:pt x="17329" y="0"/>
                  </a:cubicBezTo>
                  <a:lnTo>
                    <a:pt x="783068" y="0"/>
                  </a:lnTo>
                  <a:cubicBezTo>
                    <a:pt x="792641" y="0"/>
                    <a:pt x="800397" y="7756"/>
                    <a:pt x="800397" y="17329"/>
                  </a:cubicBezTo>
                  <a:lnTo>
                    <a:pt x="800397" y="39305"/>
                  </a:lnTo>
                  <a:cubicBezTo>
                    <a:pt x="800397" y="48878"/>
                    <a:pt x="792641" y="56635"/>
                    <a:pt x="783102" y="56635"/>
                  </a:cubicBezTo>
                  <a:close/>
                </a:path>
              </a:pathLst>
            </a:custGeom>
            <a:solidFill>
              <a:srgbClr val="D1D6FF"/>
            </a:solidFill>
            <a:ln w="3494" cap="flat">
              <a:noFill/>
              <a:prstDash val="solid"/>
              <a:miter/>
            </a:ln>
          </p:spPr>
          <p:txBody>
            <a:bodyPr rtlCol="0" anchor="ctr">
              <a:noAutofit/>
            </a:bodyPr>
            <a:lstStyle/>
            <a:p>
              <a:endParaRPr lang="en-US"/>
            </a:p>
          </p:txBody>
        </p:sp>
      </p:grpSp>
      <p:grpSp>
        <p:nvGrpSpPr>
          <p:cNvPr id="267" name="图形 11">
            <a:extLst>
              <a:ext uri="{FF2B5EF4-FFF2-40B4-BE49-F238E27FC236}">
                <a16:creationId xmlns:a16="http://schemas.microsoft.com/office/drawing/2014/main" id="{045089BF-5E76-9A8E-05E5-A8A95169A12B}"/>
              </a:ext>
            </a:extLst>
          </p:cNvPr>
          <p:cNvGrpSpPr/>
          <p:nvPr/>
        </p:nvGrpSpPr>
        <p:grpSpPr>
          <a:xfrm>
            <a:off x="9169357" y="4841954"/>
            <a:ext cx="1331619" cy="688288"/>
            <a:chOff x="9213687" y="3108415"/>
            <a:chExt cx="1393263" cy="720151"/>
          </a:xfrm>
        </p:grpSpPr>
        <p:sp>
          <p:nvSpPr>
            <p:cNvPr id="268" name="任意多边形: 形状 267">
              <a:extLst>
                <a:ext uri="{FF2B5EF4-FFF2-40B4-BE49-F238E27FC236}">
                  <a16:creationId xmlns:a16="http://schemas.microsoft.com/office/drawing/2014/main" id="{83A5611C-824E-3339-7A80-E78BE5FEE634}"/>
                </a:ext>
              </a:extLst>
            </p:cNvPr>
            <p:cNvSpPr/>
            <p:nvPr/>
          </p:nvSpPr>
          <p:spPr>
            <a:xfrm rot="-2700000">
              <a:off x="9308969" y="3203697"/>
              <a:ext cx="460060" cy="460060"/>
            </a:xfrm>
            <a:custGeom>
              <a:avLst/>
              <a:gdLst>
                <a:gd name="connsiteX0" fmla="*/ 460061 w 460060"/>
                <a:gd name="connsiteY0" fmla="*/ 230030 h 460060"/>
                <a:gd name="connsiteX1" fmla="*/ 230030 w 460060"/>
                <a:gd name="connsiteY1" fmla="*/ 460060 h 460060"/>
                <a:gd name="connsiteX2" fmla="*/ 0 w 460060"/>
                <a:gd name="connsiteY2" fmla="*/ 230030 h 460060"/>
                <a:gd name="connsiteX3" fmla="*/ 230030 w 460060"/>
                <a:gd name="connsiteY3" fmla="*/ 0 h 460060"/>
                <a:gd name="connsiteX4" fmla="*/ 460061 w 460060"/>
                <a:gd name="connsiteY4" fmla="*/ 230030 h 46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60" h="460060">
                  <a:moveTo>
                    <a:pt x="460061" y="230030"/>
                  </a:moveTo>
                  <a:cubicBezTo>
                    <a:pt x="460061" y="357072"/>
                    <a:pt x="357073" y="460060"/>
                    <a:pt x="230030" y="460060"/>
                  </a:cubicBezTo>
                  <a:cubicBezTo>
                    <a:pt x="102988" y="460060"/>
                    <a:pt x="0" y="357072"/>
                    <a:pt x="0" y="230030"/>
                  </a:cubicBezTo>
                  <a:cubicBezTo>
                    <a:pt x="0" y="102988"/>
                    <a:pt x="102988" y="0"/>
                    <a:pt x="230030" y="0"/>
                  </a:cubicBezTo>
                  <a:cubicBezTo>
                    <a:pt x="357073" y="0"/>
                    <a:pt x="460061" y="102988"/>
                    <a:pt x="460061" y="230030"/>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sp>
          <p:nvSpPr>
            <p:cNvPr id="269" name="任意多边形: 形状 268">
              <a:extLst>
                <a:ext uri="{FF2B5EF4-FFF2-40B4-BE49-F238E27FC236}">
                  <a16:creationId xmlns:a16="http://schemas.microsoft.com/office/drawing/2014/main" id="{B457DE1F-F9E1-B8BB-1EBB-F539296A4EB7}"/>
                </a:ext>
              </a:extLst>
            </p:cNvPr>
            <p:cNvSpPr/>
            <p:nvPr/>
          </p:nvSpPr>
          <p:spPr>
            <a:xfrm>
              <a:off x="9468631" y="3323675"/>
              <a:ext cx="62332" cy="62332"/>
            </a:xfrm>
            <a:custGeom>
              <a:avLst/>
              <a:gdLst>
                <a:gd name="connsiteX0" fmla="*/ 62261 w 62332"/>
                <a:gd name="connsiteY0" fmla="*/ 29070 h 62332"/>
                <a:gd name="connsiteX1" fmla="*/ 33262 w 62332"/>
                <a:gd name="connsiteY1" fmla="*/ 62261 h 62332"/>
                <a:gd name="connsiteX2" fmla="*/ 71 w 62332"/>
                <a:gd name="connsiteY2" fmla="*/ 33262 h 62332"/>
                <a:gd name="connsiteX3" fmla="*/ 29070 w 62332"/>
                <a:gd name="connsiteY3" fmla="*/ 71 h 62332"/>
                <a:gd name="connsiteX4" fmla="*/ 62261 w 62332"/>
                <a:gd name="connsiteY4" fmla="*/ 29070 h 6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2" h="62332">
                  <a:moveTo>
                    <a:pt x="62261" y="29070"/>
                  </a:moveTo>
                  <a:cubicBezTo>
                    <a:pt x="63414" y="46224"/>
                    <a:pt x="50452" y="61108"/>
                    <a:pt x="33262" y="62261"/>
                  </a:cubicBezTo>
                  <a:cubicBezTo>
                    <a:pt x="16073" y="63414"/>
                    <a:pt x="1225" y="50452"/>
                    <a:pt x="71" y="33262"/>
                  </a:cubicBezTo>
                  <a:cubicBezTo>
                    <a:pt x="-1081" y="16108"/>
                    <a:pt x="11880" y="1224"/>
                    <a:pt x="29070" y="71"/>
                  </a:cubicBezTo>
                  <a:cubicBezTo>
                    <a:pt x="46260" y="-1082"/>
                    <a:pt x="61108" y="11915"/>
                    <a:pt x="62261" y="29070"/>
                  </a:cubicBezTo>
                  <a:close/>
                </a:path>
              </a:pathLst>
            </a:custGeom>
            <a:solidFill>
              <a:srgbClr val="2B1710"/>
            </a:solidFill>
            <a:ln w="3494" cap="flat">
              <a:noFill/>
              <a:prstDash val="solid"/>
              <a:miter/>
            </a:ln>
          </p:spPr>
          <p:txBody>
            <a:bodyPr rtlCol="0" anchor="ctr">
              <a:noAutofit/>
            </a:bodyPr>
            <a:lstStyle/>
            <a:p>
              <a:endParaRPr lang="en-US"/>
            </a:p>
          </p:txBody>
        </p:sp>
        <p:sp>
          <p:nvSpPr>
            <p:cNvPr id="270" name="任意多边形: 形状 269">
              <a:extLst>
                <a:ext uri="{FF2B5EF4-FFF2-40B4-BE49-F238E27FC236}">
                  <a16:creationId xmlns:a16="http://schemas.microsoft.com/office/drawing/2014/main" id="{BEF93A20-1460-132E-C3E8-D50955FA2AF4}"/>
                </a:ext>
              </a:extLst>
            </p:cNvPr>
            <p:cNvSpPr/>
            <p:nvPr/>
          </p:nvSpPr>
          <p:spPr>
            <a:xfrm>
              <a:off x="9362421" y="3520728"/>
              <a:ext cx="121354" cy="134511"/>
            </a:xfrm>
            <a:custGeom>
              <a:avLst/>
              <a:gdLst>
                <a:gd name="connsiteX0" fmla="*/ 0 w 121354"/>
                <a:gd name="connsiteY0" fmla="*/ 60303 h 134511"/>
                <a:gd name="connsiteX1" fmla="*/ 114632 w 121354"/>
                <a:gd name="connsiteY1" fmla="*/ 134512 h 134511"/>
                <a:gd name="connsiteX2" fmla="*/ 78925 w 121354"/>
                <a:gd name="connsiteY2" fmla="*/ 0 h 134511"/>
                <a:gd name="connsiteX3" fmla="*/ 0 w 121354"/>
                <a:gd name="connsiteY3" fmla="*/ 60303 h 134511"/>
              </a:gdLst>
              <a:ahLst/>
              <a:cxnLst>
                <a:cxn ang="0">
                  <a:pos x="connsiteX0" y="connsiteY0"/>
                </a:cxn>
                <a:cxn ang="0">
                  <a:pos x="connsiteX1" y="connsiteY1"/>
                </a:cxn>
                <a:cxn ang="0">
                  <a:pos x="connsiteX2" y="connsiteY2"/>
                </a:cxn>
                <a:cxn ang="0">
                  <a:pos x="connsiteX3" y="connsiteY3"/>
                </a:cxn>
              </a:cxnLst>
              <a:rect l="l" t="t" r="r" b="b"/>
              <a:pathLst>
                <a:path w="121354" h="134511">
                  <a:moveTo>
                    <a:pt x="0" y="60303"/>
                  </a:moveTo>
                  <a:cubicBezTo>
                    <a:pt x="29557" y="95661"/>
                    <a:pt x="69422" y="121864"/>
                    <a:pt x="114632" y="134512"/>
                  </a:cubicBezTo>
                  <a:cubicBezTo>
                    <a:pt x="128747" y="100307"/>
                    <a:pt x="122353" y="53281"/>
                    <a:pt x="78925" y="0"/>
                  </a:cubicBezTo>
                  <a:cubicBezTo>
                    <a:pt x="52861" y="14884"/>
                    <a:pt x="28195" y="38572"/>
                    <a:pt x="0" y="60303"/>
                  </a:cubicBezTo>
                  <a:close/>
                </a:path>
              </a:pathLst>
            </a:custGeom>
            <a:solidFill>
              <a:srgbClr val="E6EFFF"/>
            </a:solidFill>
            <a:ln w="3494" cap="flat">
              <a:noFill/>
              <a:prstDash val="solid"/>
              <a:miter/>
            </a:ln>
          </p:spPr>
          <p:txBody>
            <a:bodyPr rtlCol="0" anchor="ctr">
              <a:noAutofit/>
            </a:bodyPr>
            <a:lstStyle/>
            <a:p>
              <a:endParaRPr lang="en-US"/>
            </a:p>
          </p:txBody>
        </p:sp>
        <p:sp>
          <p:nvSpPr>
            <p:cNvPr id="271" name="任意多边形: 形状 270">
              <a:extLst>
                <a:ext uri="{FF2B5EF4-FFF2-40B4-BE49-F238E27FC236}">
                  <a16:creationId xmlns:a16="http://schemas.microsoft.com/office/drawing/2014/main" id="{0E88E9F5-0D8C-2BCA-6BA3-84283DACA793}"/>
                </a:ext>
              </a:extLst>
            </p:cNvPr>
            <p:cNvSpPr/>
            <p:nvPr/>
          </p:nvSpPr>
          <p:spPr>
            <a:xfrm>
              <a:off x="9422724" y="3491030"/>
              <a:ext cx="271468" cy="172709"/>
            </a:xfrm>
            <a:custGeom>
              <a:avLst/>
              <a:gdLst>
                <a:gd name="connsiteX0" fmla="*/ 131786 w 271468"/>
                <a:gd name="connsiteY0" fmla="*/ 172175 h 172709"/>
                <a:gd name="connsiteX1" fmla="*/ 271469 w 271468"/>
                <a:gd name="connsiteY1" fmla="*/ 112431 h 172709"/>
                <a:gd name="connsiteX2" fmla="*/ 251379 w 271468"/>
                <a:gd name="connsiteY2" fmla="*/ 24212 h 172709"/>
                <a:gd name="connsiteX3" fmla="*/ 181608 w 271468"/>
                <a:gd name="connsiteY3" fmla="*/ 0 h 172709"/>
                <a:gd name="connsiteX4" fmla="*/ 105583 w 271468"/>
                <a:gd name="connsiteY4" fmla="*/ 2061 h 172709"/>
                <a:gd name="connsiteX5" fmla="*/ 17364 w 271468"/>
                <a:gd name="connsiteY5" fmla="*/ 29627 h 172709"/>
                <a:gd name="connsiteX6" fmla="*/ 0 w 271468"/>
                <a:gd name="connsiteY6" fmla="*/ 141115 h 172709"/>
                <a:gd name="connsiteX7" fmla="*/ 131786 w 271468"/>
                <a:gd name="connsiteY7" fmla="*/ 172175 h 1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8" h="172709">
                  <a:moveTo>
                    <a:pt x="131786" y="172175"/>
                  </a:moveTo>
                  <a:cubicBezTo>
                    <a:pt x="185905" y="168541"/>
                    <a:pt x="234330" y="146390"/>
                    <a:pt x="271469" y="112431"/>
                  </a:cubicBezTo>
                  <a:cubicBezTo>
                    <a:pt x="261127" y="57578"/>
                    <a:pt x="251379" y="24212"/>
                    <a:pt x="251379" y="24212"/>
                  </a:cubicBezTo>
                  <a:cubicBezTo>
                    <a:pt x="221298" y="4507"/>
                    <a:pt x="181608" y="0"/>
                    <a:pt x="181608" y="0"/>
                  </a:cubicBezTo>
                  <a:lnTo>
                    <a:pt x="105583" y="2061"/>
                  </a:lnTo>
                  <a:cubicBezTo>
                    <a:pt x="68863" y="6219"/>
                    <a:pt x="17364" y="29627"/>
                    <a:pt x="17364" y="29627"/>
                  </a:cubicBezTo>
                  <a:cubicBezTo>
                    <a:pt x="12752" y="40144"/>
                    <a:pt x="6219" y="81091"/>
                    <a:pt x="0" y="141115"/>
                  </a:cubicBezTo>
                  <a:cubicBezTo>
                    <a:pt x="38467" y="163720"/>
                    <a:pt x="83886" y="175424"/>
                    <a:pt x="131786" y="172175"/>
                  </a:cubicBezTo>
                  <a:close/>
                </a:path>
              </a:pathLst>
            </a:custGeom>
            <a:solidFill>
              <a:srgbClr val="FFFFFF"/>
            </a:solidFill>
            <a:ln w="3494" cap="flat">
              <a:noFill/>
              <a:prstDash val="solid"/>
              <a:miter/>
            </a:ln>
          </p:spPr>
          <p:txBody>
            <a:bodyPr rtlCol="0" anchor="ctr">
              <a:noAutofit/>
            </a:bodyPr>
            <a:lstStyle/>
            <a:p>
              <a:endParaRPr lang="en-US"/>
            </a:p>
          </p:txBody>
        </p:sp>
        <p:sp>
          <p:nvSpPr>
            <p:cNvPr id="272" name="任意多边形: 形状 271">
              <a:extLst>
                <a:ext uri="{FF2B5EF4-FFF2-40B4-BE49-F238E27FC236}">
                  <a16:creationId xmlns:a16="http://schemas.microsoft.com/office/drawing/2014/main" id="{BB4AF455-2DC3-7E56-93D1-62FCD13F4E7D}"/>
                </a:ext>
              </a:extLst>
            </p:cNvPr>
            <p:cNvSpPr/>
            <p:nvPr/>
          </p:nvSpPr>
          <p:spPr>
            <a:xfrm>
              <a:off x="9479414" y="3299340"/>
              <a:ext cx="123648" cy="136312"/>
            </a:xfrm>
            <a:custGeom>
              <a:avLst/>
              <a:gdLst>
                <a:gd name="connsiteX0" fmla="*/ 5535 w 123648"/>
                <a:gd name="connsiteY0" fmla="*/ 54173 h 136312"/>
                <a:gd name="connsiteX1" fmla="*/ 25799 w 123648"/>
                <a:gd name="connsiteY1" fmla="*/ 124 h 136312"/>
                <a:gd name="connsiteX2" fmla="*/ 120971 w 123648"/>
                <a:gd name="connsiteY2" fmla="*/ 32721 h 136312"/>
                <a:gd name="connsiteX3" fmla="*/ 118595 w 123648"/>
                <a:gd name="connsiteY3" fmla="*/ 109830 h 136312"/>
                <a:gd name="connsiteX4" fmla="*/ 82189 w 123648"/>
                <a:gd name="connsiteY4" fmla="*/ 136313 h 136312"/>
                <a:gd name="connsiteX5" fmla="*/ 5535 w 123648"/>
                <a:gd name="connsiteY5" fmla="*/ 54173 h 13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48" h="136312">
                  <a:moveTo>
                    <a:pt x="5535" y="54173"/>
                  </a:moveTo>
                  <a:cubicBezTo>
                    <a:pt x="-6239" y="33944"/>
                    <a:pt x="888" y="-2391"/>
                    <a:pt x="25799" y="124"/>
                  </a:cubicBezTo>
                  <a:cubicBezTo>
                    <a:pt x="50675" y="2640"/>
                    <a:pt x="112341" y="5330"/>
                    <a:pt x="120971" y="32721"/>
                  </a:cubicBezTo>
                  <a:cubicBezTo>
                    <a:pt x="126351" y="49736"/>
                    <a:pt x="122613" y="93968"/>
                    <a:pt x="118595" y="109830"/>
                  </a:cubicBezTo>
                  <a:cubicBezTo>
                    <a:pt x="114612" y="125727"/>
                    <a:pt x="82189" y="136313"/>
                    <a:pt x="82189" y="136313"/>
                  </a:cubicBezTo>
                  <a:lnTo>
                    <a:pt x="5535" y="54173"/>
                  </a:lnTo>
                  <a:close/>
                </a:path>
              </a:pathLst>
            </a:custGeom>
            <a:solidFill>
              <a:srgbClr val="2B1710"/>
            </a:solidFill>
            <a:ln w="3494" cap="flat">
              <a:noFill/>
              <a:prstDash val="solid"/>
              <a:miter/>
            </a:ln>
          </p:spPr>
          <p:txBody>
            <a:bodyPr rtlCol="0" anchor="ctr">
              <a:noAutofit/>
            </a:bodyPr>
            <a:lstStyle/>
            <a:p>
              <a:endParaRPr lang="en-US"/>
            </a:p>
          </p:txBody>
        </p:sp>
        <p:sp>
          <p:nvSpPr>
            <p:cNvPr id="273" name="任意多边形: 形状 272">
              <a:extLst>
                <a:ext uri="{FF2B5EF4-FFF2-40B4-BE49-F238E27FC236}">
                  <a16:creationId xmlns:a16="http://schemas.microsoft.com/office/drawing/2014/main" id="{72E3FA74-137C-66D7-B456-A9C5CE6E141E}"/>
                </a:ext>
              </a:extLst>
            </p:cNvPr>
            <p:cNvSpPr/>
            <p:nvPr/>
          </p:nvSpPr>
          <p:spPr>
            <a:xfrm>
              <a:off x="9484622" y="3348308"/>
              <a:ext cx="119570" cy="152131"/>
            </a:xfrm>
            <a:custGeom>
              <a:avLst/>
              <a:gdLst>
                <a:gd name="connsiteX0" fmla="*/ 119571 w 119570"/>
                <a:gd name="connsiteY0" fmla="*/ 142617 h 152131"/>
                <a:gd name="connsiteX1" fmla="*/ 104338 w 119570"/>
                <a:gd name="connsiteY1" fmla="*/ 76934 h 152131"/>
                <a:gd name="connsiteX2" fmla="*/ 105281 w 119570"/>
                <a:gd name="connsiteY2" fmla="*/ 53595 h 152131"/>
                <a:gd name="connsiteX3" fmla="*/ 89349 w 119570"/>
                <a:gd name="connsiteY3" fmla="*/ 39655 h 152131"/>
                <a:gd name="connsiteX4" fmla="*/ 91306 w 119570"/>
                <a:gd name="connsiteY4" fmla="*/ 10831 h 152131"/>
                <a:gd name="connsiteX5" fmla="*/ 75514 w 119570"/>
                <a:gd name="connsiteY5" fmla="*/ 0 h 152131"/>
                <a:gd name="connsiteX6" fmla="*/ 362 w 119570"/>
                <a:gd name="connsiteY6" fmla="*/ 5241 h 152131"/>
                <a:gd name="connsiteX7" fmla="*/ 3926 w 119570"/>
                <a:gd name="connsiteY7" fmla="*/ 58067 h 152131"/>
                <a:gd name="connsiteX8" fmla="*/ 42183 w 119570"/>
                <a:gd name="connsiteY8" fmla="*/ 128992 h 152131"/>
                <a:gd name="connsiteX9" fmla="*/ 40785 w 119570"/>
                <a:gd name="connsiteY9" fmla="*/ 144958 h 152131"/>
                <a:gd name="connsiteX10" fmla="*/ 119571 w 119570"/>
                <a:gd name="connsiteY10" fmla="*/ 142617 h 1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70" h="152131">
                  <a:moveTo>
                    <a:pt x="119571" y="142617"/>
                  </a:moveTo>
                  <a:cubicBezTo>
                    <a:pt x="102171" y="127314"/>
                    <a:pt x="104338" y="76934"/>
                    <a:pt x="104338" y="76934"/>
                  </a:cubicBezTo>
                  <a:lnTo>
                    <a:pt x="105281" y="53595"/>
                  </a:lnTo>
                  <a:cubicBezTo>
                    <a:pt x="94450" y="62155"/>
                    <a:pt x="88301" y="48529"/>
                    <a:pt x="89349" y="39655"/>
                  </a:cubicBezTo>
                  <a:cubicBezTo>
                    <a:pt x="90397" y="30780"/>
                    <a:pt x="91306" y="10831"/>
                    <a:pt x="91306" y="10831"/>
                  </a:cubicBezTo>
                  <a:cubicBezTo>
                    <a:pt x="91306" y="10831"/>
                    <a:pt x="77121" y="18832"/>
                    <a:pt x="75514" y="0"/>
                  </a:cubicBezTo>
                  <a:cubicBezTo>
                    <a:pt x="68107" y="4367"/>
                    <a:pt x="35370" y="18482"/>
                    <a:pt x="362" y="5241"/>
                  </a:cubicBezTo>
                  <a:cubicBezTo>
                    <a:pt x="-966" y="20055"/>
                    <a:pt x="1619" y="39305"/>
                    <a:pt x="3926" y="58067"/>
                  </a:cubicBezTo>
                  <a:cubicBezTo>
                    <a:pt x="8782" y="97757"/>
                    <a:pt x="7140" y="125253"/>
                    <a:pt x="42183" y="128992"/>
                  </a:cubicBezTo>
                  <a:cubicBezTo>
                    <a:pt x="42707" y="136678"/>
                    <a:pt x="42917" y="141744"/>
                    <a:pt x="40785" y="144958"/>
                  </a:cubicBezTo>
                  <a:cubicBezTo>
                    <a:pt x="54656" y="161065"/>
                    <a:pt x="113771" y="145412"/>
                    <a:pt x="119571" y="142617"/>
                  </a:cubicBezTo>
                  <a:close/>
                </a:path>
              </a:pathLst>
            </a:custGeom>
            <a:solidFill>
              <a:srgbClr val="FFCABF"/>
            </a:solidFill>
            <a:ln w="3494" cap="flat">
              <a:noFill/>
              <a:prstDash val="solid"/>
              <a:miter/>
            </a:ln>
          </p:spPr>
          <p:txBody>
            <a:bodyPr rtlCol="0" anchor="ctr">
              <a:noAutofit/>
            </a:bodyPr>
            <a:lstStyle/>
            <a:p>
              <a:endParaRPr lang="en-US"/>
            </a:p>
          </p:txBody>
        </p:sp>
        <p:pic>
          <p:nvPicPr>
            <p:cNvPr id="274" name="图片 273">
              <a:extLst>
                <a:ext uri="{FF2B5EF4-FFF2-40B4-BE49-F238E27FC236}">
                  <a16:creationId xmlns:a16="http://schemas.microsoft.com/office/drawing/2014/main" id="{B476D498-D81A-5093-C72E-28CE66C84AE4}"/>
                </a:ext>
              </a:extLst>
            </p:cNvPr>
            <p:cNvPicPr>
              <a:picLocks noChangeAspect="1"/>
            </p:cNvPicPr>
            <p:nvPr/>
          </p:nvPicPr>
          <p:blipFill>
            <a:blip r:embed="rId2"/>
            <a:stretch>
              <a:fillRect/>
            </a:stretch>
          </p:blipFill>
          <p:spPr>
            <a:xfrm>
              <a:off x="9488897" y="3390094"/>
              <a:ext cx="24456" cy="27950"/>
            </a:xfrm>
            <a:custGeom>
              <a:avLst/>
              <a:gdLst>
                <a:gd name="connsiteX0" fmla="*/ 1342 w 24456"/>
                <a:gd name="connsiteY0" fmla="*/ 669 h 27950"/>
                <a:gd name="connsiteX1" fmla="*/ 25799 w 24456"/>
                <a:gd name="connsiteY1" fmla="*/ 669 h 27950"/>
                <a:gd name="connsiteX2" fmla="*/ 25799 w 24456"/>
                <a:gd name="connsiteY2" fmla="*/ 28619 h 27950"/>
                <a:gd name="connsiteX3" fmla="*/ 1342 w 24456"/>
                <a:gd name="connsiteY3" fmla="*/ 28619 h 27950"/>
              </a:gdLst>
              <a:ahLst/>
              <a:cxnLst>
                <a:cxn ang="0">
                  <a:pos x="connsiteX0" y="connsiteY0"/>
                </a:cxn>
                <a:cxn ang="0">
                  <a:pos x="connsiteX1" y="connsiteY1"/>
                </a:cxn>
                <a:cxn ang="0">
                  <a:pos x="connsiteX2" y="connsiteY2"/>
                </a:cxn>
                <a:cxn ang="0">
                  <a:pos x="connsiteX3" y="connsiteY3"/>
                </a:cxn>
              </a:cxnLst>
              <a:rect l="l" t="t" r="r" b="b"/>
              <a:pathLst>
                <a:path w="24456" h="27950">
                  <a:moveTo>
                    <a:pt x="1342" y="669"/>
                  </a:moveTo>
                  <a:lnTo>
                    <a:pt x="25799" y="669"/>
                  </a:lnTo>
                  <a:lnTo>
                    <a:pt x="25799" y="28619"/>
                  </a:lnTo>
                  <a:lnTo>
                    <a:pt x="1342" y="28619"/>
                  </a:lnTo>
                  <a:close/>
                </a:path>
              </a:pathLst>
            </a:custGeom>
          </p:spPr>
        </p:pic>
        <p:sp>
          <p:nvSpPr>
            <p:cNvPr id="275" name="任意多边形: 形状 274">
              <a:extLst>
                <a:ext uri="{FF2B5EF4-FFF2-40B4-BE49-F238E27FC236}">
                  <a16:creationId xmlns:a16="http://schemas.microsoft.com/office/drawing/2014/main" id="{2AB07269-F0EE-08CD-DE9E-1A541AECBD37}"/>
                </a:ext>
              </a:extLst>
            </p:cNvPr>
            <p:cNvSpPr/>
            <p:nvPr/>
          </p:nvSpPr>
          <p:spPr>
            <a:xfrm>
              <a:off x="9496130" y="3381354"/>
              <a:ext cx="9815" cy="17760"/>
            </a:xfrm>
            <a:custGeom>
              <a:avLst/>
              <a:gdLst>
                <a:gd name="connsiteX0" fmla="*/ 9782 w 9815"/>
                <a:gd name="connsiteY0" fmla="*/ 8566 h 17760"/>
                <a:gd name="connsiteX1" fmla="*/ 5519 w 9815"/>
                <a:gd name="connsiteY1" fmla="*/ 17754 h 17760"/>
                <a:gd name="connsiteX2" fmla="*/ 34 w 9815"/>
                <a:gd name="connsiteY2" fmla="*/ 9194 h 17760"/>
                <a:gd name="connsiteX3" fmla="*/ 4297 w 9815"/>
                <a:gd name="connsiteY3" fmla="*/ 6 h 17760"/>
                <a:gd name="connsiteX4" fmla="*/ 9782 w 9815"/>
                <a:gd name="connsiteY4" fmla="*/ 8566 h 1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60">
                  <a:moveTo>
                    <a:pt x="9782" y="8566"/>
                  </a:moveTo>
                  <a:cubicBezTo>
                    <a:pt x="10096" y="13457"/>
                    <a:pt x="8210" y="17580"/>
                    <a:pt x="5519" y="17754"/>
                  </a:cubicBezTo>
                  <a:cubicBezTo>
                    <a:pt x="2829" y="17929"/>
                    <a:pt x="384" y="14121"/>
                    <a:pt x="34" y="9194"/>
                  </a:cubicBezTo>
                  <a:cubicBezTo>
                    <a:pt x="-280" y="4303"/>
                    <a:pt x="1606" y="180"/>
                    <a:pt x="4297" y="6"/>
                  </a:cubicBezTo>
                  <a:cubicBezTo>
                    <a:pt x="6987" y="-169"/>
                    <a:pt x="9432" y="3674"/>
                    <a:pt x="9782" y="8566"/>
                  </a:cubicBezTo>
                  <a:close/>
                </a:path>
              </a:pathLst>
            </a:custGeom>
            <a:solidFill>
              <a:srgbClr val="2B1710"/>
            </a:solidFill>
            <a:ln w="3494" cap="flat">
              <a:noFill/>
              <a:prstDash val="solid"/>
              <a:miter/>
            </a:ln>
          </p:spPr>
          <p:txBody>
            <a:bodyPr rtlCol="0" anchor="ctr">
              <a:noAutofit/>
            </a:bodyPr>
            <a:lstStyle/>
            <a:p>
              <a:endParaRPr lang="en-US"/>
            </a:p>
          </p:txBody>
        </p:sp>
        <p:sp>
          <p:nvSpPr>
            <p:cNvPr id="276" name="任意多边形: 形状 275">
              <a:extLst>
                <a:ext uri="{FF2B5EF4-FFF2-40B4-BE49-F238E27FC236}">
                  <a16:creationId xmlns:a16="http://schemas.microsoft.com/office/drawing/2014/main" id="{9FA648EC-7CEE-D575-9E74-0F38C7C84EEF}"/>
                </a:ext>
              </a:extLst>
            </p:cNvPr>
            <p:cNvSpPr/>
            <p:nvPr/>
          </p:nvSpPr>
          <p:spPr>
            <a:xfrm>
              <a:off x="9534108" y="3380098"/>
              <a:ext cx="9815" cy="17757"/>
            </a:xfrm>
            <a:custGeom>
              <a:avLst/>
              <a:gdLst>
                <a:gd name="connsiteX0" fmla="*/ 9782 w 9815"/>
                <a:gd name="connsiteY0" fmla="*/ 8564 h 17757"/>
                <a:gd name="connsiteX1" fmla="*/ 5519 w 9815"/>
                <a:gd name="connsiteY1" fmla="*/ 17752 h 17757"/>
                <a:gd name="connsiteX2" fmla="*/ 34 w 9815"/>
                <a:gd name="connsiteY2" fmla="*/ 9192 h 17757"/>
                <a:gd name="connsiteX3" fmla="*/ 4297 w 9815"/>
                <a:gd name="connsiteY3" fmla="*/ 4 h 17757"/>
                <a:gd name="connsiteX4" fmla="*/ 9782 w 9815"/>
                <a:gd name="connsiteY4" fmla="*/ 8564 h 1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5" h="17757">
                  <a:moveTo>
                    <a:pt x="9782" y="8564"/>
                  </a:moveTo>
                  <a:cubicBezTo>
                    <a:pt x="10096" y="13455"/>
                    <a:pt x="8210" y="17577"/>
                    <a:pt x="5519" y="17752"/>
                  </a:cubicBezTo>
                  <a:cubicBezTo>
                    <a:pt x="2829" y="17927"/>
                    <a:pt x="384" y="14119"/>
                    <a:pt x="34" y="9192"/>
                  </a:cubicBezTo>
                  <a:cubicBezTo>
                    <a:pt x="-280" y="4301"/>
                    <a:pt x="1606" y="178"/>
                    <a:pt x="4297" y="4"/>
                  </a:cubicBezTo>
                  <a:cubicBezTo>
                    <a:pt x="6987" y="-136"/>
                    <a:pt x="9432" y="3672"/>
                    <a:pt x="9782" y="8564"/>
                  </a:cubicBezTo>
                  <a:close/>
                </a:path>
              </a:pathLst>
            </a:custGeom>
            <a:solidFill>
              <a:srgbClr val="2B1710"/>
            </a:solidFill>
            <a:ln w="3494" cap="flat">
              <a:noFill/>
              <a:prstDash val="solid"/>
              <a:miter/>
            </a:ln>
          </p:spPr>
          <p:txBody>
            <a:bodyPr rtlCol="0" anchor="ctr">
              <a:noAutofit/>
            </a:bodyPr>
            <a:lstStyle/>
            <a:p>
              <a:endParaRPr lang="en-US"/>
            </a:p>
          </p:txBody>
        </p:sp>
        <p:sp>
          <p:nvSpPr>
            <p:cNvPr id="277" name="任意多边形: 形状 276">
              <a:extLst>
                <a:ext uri="{FF2B5EF4-FFF2-40B4-BE49-F238E27FC236}">
                  <a16:creationId xmlns:a16="http://schemas.microsoft.com/office/drawing/2014/main" id="{6AB13F46-4324-E578-5FB4-48900700F5EC}"/>
                </a:ext>
              </a:extLst>
            </p:cNvPr>
            <p:cNvSpPr/>
            <p:nvPr/>
          </p:nvSpPr>
          <p:spPr>
            <a:xfrm>
              <a:off x="9537810" y="3391701"/>
              <a:ext cx="10376" cy="10586"/>
            </a:xfrm>
            <a:custGeom>
              <a:avLst/>
              <a:gdLst>
                <a:gd name="connsiteX0" fmla="*/ 1223 w 10376"/>
                <a:gd name="connsiteY0" fmla="*/ 10551 h 10586"/>
                <a:gd name="connsiteX1" fmla="*/ 873 w 10376"/>
                <a:gd name="connsiteY1" fmla="*/ 10586 h 10586"/>
                <a:gd name="connsiteX2" fmla="*/ 0 w 10376"/>
                <a:gd name="connsiteY2" fmla="*/ 9783 h 10586"/>
                <a:gd name="connsiteX3" fmla="*/ 804 w 10376"/>
                <a:gd name="connsiteY3" fmla="*/ 8909 h 10586"/>
                <a:gd name="connsiteX4" fmla="*/ 8700 w 10376"/>
                <a:gd name="connsiteY4" fmla="*/ 838 h 10586"/>
                <a:gd name="connsiteX5" fmla="*/ 9538 w 10376"/>
                <a:gd name="connsiteY5" fmla="*/ 0 h 10586"/>
                <a:gd name="connsiteX6" fmla="*/ 10377 w 10376"/>
                <a:gd name="connsiteY6" fmla="*/ 838 h 10586"/>
                <a:gd name="connsiteX7" fmla="*/ 1223 w 10376"/>
                <a:gd name="connsiteY7" fmla="*/ 10551 h 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6" h="10586">
                  <a:moveTo>
                    <a:pt x="1223" y="10551"/>
                  </a:moveTo>
                  <a:cubicBezTo>
                    <a:pt x="1118" y="10551"/>
                    <a:pt x="978" y="10551"/>
                    <a:pt x="873" y="10586"/>
                  </a:cubicBezTo>
                  <a:cubicBezTo>
                    <a:pt x="419" y="10586"/>
                    <a:pt x="35" y="10237"/>
                    <a:pt x="0" y="9783"/>
                  </a:cubicBezTo>
                  <a:cubicBezTo>
                    <a:pt x="0" y="9328"/>
                    <a:pt x="349" y="8944"/>
                    <a:pt x="804" y="8909"/>
                  </a:cubicBezTo>
                  <a:cubicBezTo>
                    <a:pt x="5241" y="8769"/>
                    <a:pt x="8700" y="5206"/>
                    <a:pt x="8700" y="838"/>
                  </a:cubicBezTo>
                  <a:cubicBezTo>
                    <a:pt x="8700" y="384"/>
                    <a:pt x="9049" y="0"/>
                    <a:pt x="9538" y="0"/>
                  </a:cubicBezTo>
                  <a:cubicBezTo>
                    <a:pt x="9992" y="0"/>
                    <a:pt x="10377" y="384"/>
                    <a:pt x="10377" y="838"/>
                  </a:cubicBezTo>
                  <a:cubicBezTo>
                    <a:pt x="10377" y="5974"/>
                    <a:pt x="6394" y="10202"/>
                    <a:pt x="1223" y="10551"/>
                  </a:cubicBezTo>
                  <a:close/>
                </a:path>
              </a:pathLst>
            </a:custGeom>
            <a:solidFill>
              <a:srgbClr val="E0B3A8"/>
            </a:solidFill>
            <a:ln w="3494" cap="flat">
              <a:noFill/>
              <a:prstDash val="solid"/>
              <a:miter/>
            </a:ln>
          </p:spPr>
          <p:txBody>
            <a:bodyPr rtlCol="0" anchor="ctr">
              <a:noAutofit/>
            </a:bodyPr>
            <a:lstStyle/>
            <a:p>
              <a:endParaRPr lang="en-US"/>
            </a:p>
          </p:txBody>
        </p:sp>
        <p:sp>
          <p:nvSpPr>
            <p:cNvPr id="278" name="任意多边形: 形状 277">
              <a:extLst>
                <a:ext uri="{FF2B5EF4-FFF2-40B4-BE49-F238E27FC236}">
                  <a16:creationId xmlns:a16="http://schemas.microsoft.com/office/drawing/2014/main" id="{D986EA57-DF06-DEF1-5B88-8B74901D67E1}"/>
                </a:ext>
              </a:extLst>
            </p:cNvPr>
            <p:cNvSpPr/>
            <p:nvPr/>
          </p:nvSpPr>
          <p:spPr>
            <a:xfrm>
              <a:off x="9490040" y="3371655"/>
              <a:ext cx="22116" cy="45315"/>
            </a:xfrm>
            <a:custGeom>
              <a:avLst/>
              <a:gdLst>
                <a:gd name="connsiteX0" fmla="*/ 21078 w 22116"/>
                <a:gd name="connsiteY0" fmla="*/ 45027 h 45315"/>
                <a:gd name="connsiteX1" fmla="*/ 21078 w 22116"/>
                <a:gd name="connsiteY1" fmla="*/ 45027 h 45315"/>
                <a:gd name="connsiteX2" fmla="*/ 465 w 22116"/>
                <a:gd name="connsiteY2" fmla="*/ 44608 h 45315"/>
                <a:gd name="connsiteX3" fmla="*/ 10 w 22116"/>
                <a:gd name="connsiteY3" fmla="*/ 43909 h 45315"/>
                <a:gd name="connsiteX4" fmla="*/ 9234 w 22116"/>
                <a:gd name="connsiteY4" fmla="*/ 31296 h 45315"/>
                <a:gd name="connsiteX5" fmla="*/ 19995 w 22116"/>
                <a:gd name="connsiteY5" fmla="*/ 17147 h 45315"/>
                <a:gd name="connsiteX6" fmla="*/ 17934 w 22116"/>
                <a:gd name="connsiteY6" fmla="*/ 1145 h 45315"/>
                <a:gd name="connsiteX7" fmla="*/ 18387 w 22116"/>
                <a:gd name="connsiteY7" fmla="*/ 62 h 45315"/>
                <a:gd name="connsiteX8" fmla="*/ 19471 w 22116"/>
                <a:gd name="connsiteY8" fmla="*/ 516 h 45315"/>
                <a:gd name="connsiteX9" fmla="*/ 21602 w 22116"/>
                <a:gd name="connsiteY9" fmla="*/ 17496 h 45315"/>
                <a:gd name="connsiteX10" fmla="*/ 10492 w 22116"/>
                <a:gd name="connsiteY10" fmla="*/ 32345 h 45315"/>
                <a:gd name="connsiteX11" fmla="*/ 1792 w 22116"/>
                <a:gd name="connsiteY11" fmla="*/ 43350 h 45315"/>
                <a:gd name="connsiteX12" fmla="*/ 20938 w 22116"/>
                <a:gd name="connsiteY12" fmla="*/ 43350 h 45315"/>
                <a:gd name="connsiteX13" fmla="*/ 21812 w 22116"/>
                <a:gd name="connsiteY13" fmla="*/ 44154 h 45315"/>
                <a:gd name="connsiteX14" fmla="*/ 21078 w 22116"/>
                <a:gd name="connsiteY14" fmla="*/ 45027 h 4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16" h="45315">
                  <a:moveTo>
                    <a:pt x="21078" y="45027"/>
                  </a:moveTo>
                  <a:cubicBezTo>
                    <a:pt x="21078" y="45027"/>
                    <a:pt x="21078" y="45027"/>
                    <a:pt x="21078" y="45027"/>
                  </a:cubicBezTo>
                  <a:cubicBezTo>
                    <a:pt x="15383" y="45272"/>
                    <a:pt x="2072" y="45691"/>
                    <a:pt x="465" y="44608"/>
                  </a:cubicBezTo>
                  <a:cubicBezTo>
                    <a:pt x="255" y="44468"/>
                    <a:pt x="45" y="44119"/>
                    <a:pt x="10" y="43909"/>
                  </a:cubicBezTo>
                  <a:cubicBezTo>
                    <a:pt x="-164" y="42686"/>
                    <a:pt x="1827" y="40136"/>
                    <a:pt x="9234" y="31296"/>
                  </a:cubicBezTo>
                  <a:cubicBezTo>
                    <a:pt x="13846" y="25776"/>
                    <a:pt x="19611" y="18928"/>
                    <a:pt x="19995" y="17147"/>
                  </a:cubicBezTo>
                  <a:cubicBezTo>
                    <a:pt x="21043" y="12395"/>
                    <a:pt x="20379" y="7154"/>
                    <a:pt x="17934" y="1145"/>
                  </a:cubicBezTo>
                  <a:cubicBezTo>
                    <a:pt x="17759" y="726"/>
                    <a:pt x="17968" y="236"/>
                    <a:pt x="18387" y="62"/>
                  </a:cubicBezTo>
                  <a:cubicBezTo>
                    <a:pt x="18807" y="-113"/>
                    <a:pt x="19296" y="97"/>
                    <a:pt x="19471" y="516"/>
                  </a:cubicBezTo>
                  <a:cubicBezTo>
                    <a:pt x="22021" y="6875"/>
                    <a:pt x="22720" y="12430"/>
                    <a:pt x="21602" y="17496"/>
                  </a:cubicBezTo>
                  <a:cubicBezTo>
                    <a:pt x="21148" y="19522"/>
                    <a:pt x="16920" y="24693"/>
                    <a:pt x="10492" y="32345"/>
                  </a:cubicBezTo>
                  <a:cubicBezTo>
                    <a:pt x="6998" y="36537"/>
                    <a:pt x="2700" y="41638"/>
                    <a:pt x="1792" y="43350"/>
                  </a:cubicBezTo>
                  <a:cubicBezTo>
                    <a:pt x="4063" y="43769"/>
                    <a:pt x="12902" y="43699"/>
                    <a:pt x="20938" y="43350"/>
                  </a:cubicBezTo>
                  <a:cubicBezTo>
                    <a:pt x="21392" y="43315"/>
                    <a:pt x="21777" y="43699"/>
                    <a:pt x="21812" y="44154"/>
                  </a:cubicBezTo>
                  <a:cubicBezTo>
                    <a:pt x="21881" y="44608"/>
                    <a:pt x="21532" y="44992"/>
                    <a:pt x="21078" y="45027"/>
                  </a:cubicBezTo>
                  <a:close/>
                </a:path>
              </a:pathLst>
            </a:custGeom>
            <a:solidFill>
              <a:srgbClr val="2B1710"/>
            </a:solidFill>
            <a:ln w="3494" cap="flat">
              <a:noFill/>
              <a:prstDash val="solid"/>
              <a:miter/>
            </a:ln>
          </p:spPr>
          <p:txBody>
            <a:bodyPr rtlCol="0" anchor="ctr">
              <a:noAutofit/>
            </a:bodyPr>
            <a:lstStyle/>
            <a:p>
              <a:endParaRPr lang="en-US"/>
            </a:p>
          </p:txBody>
        </p:sp>
        <p:sp>
          <p:nvSpPr>
            <p:cNvPr id="279" name="任意多边形: 形状 278">
              <a:extLst>
                <a:ext uri="{FF2B5EF4-FFF2-40B4-BE49-F238E27FC236}">
                  <a16:creationId xmlns:a16="http://schemas.microsoft.com/office/drawing/2014/main" id="{B11BF200-45F0-92C3-E2C5-B06EB916C44F}"/>
                </a:ext>
              </a:extLst>
            </p:cNvPr>
            <p:cNvSpPr/>
            <p:nvPr/>
          </p:nvSpPr>
          <p:spPr>
            <a:xfrm>
              <a:off x="9528742" y="3406163"/>
              <a:ext cx="8283" cy="13315"/>
            </a:xfrm>
            <a:custGeom>
              <a:avLst/>
              <a:gdLst>
                <a:gd name="connsiteX0" fmla="*/ 5260 w 8283"/>
                <a:gd name="connsiteY0" fmla="*/ 7339 h 13315"/>
                <a:gd name="connsiteX1" fmla="*/ 159 w 8283"/>
                <a:gd name="connsiteY1" fmla="*/ 13279 h 13315"/>
                <a:gd name="connsiteX2" fmla="*/ 3024 w 8283"/>
                <a:gd name="connsiteY2" fmla="*/ 5976 h 13315"/>
                <a:gd name="connsiteX3" fmla="*/ 8125 w 8283"/>
                <a:gd name="connsiteY3" fmla="*/ 37 h 13315"/>
                <a:gd name="connsiteX4" fmla="*/ 5260 w 8283"/>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3" h="13315">
                  <a:moveTo>
                    <a:pt x="5260" y="7339"/>
                  </a:moveTo>
                  <a:cubicBezTo>
                    <a:pt x="3059" y="11008"/>
                    <a:pt x="788" y="13663"/>
                    <a:pt x="159" y="13279"/>
                  </a:cubicBezTo>
                  <a:cubicBezTo>
                    <a:pt x="-470" y="12894"/>
                    <a:pt x="823" y="9645"/>
                    <a:pt x="3024" y="5976"/>
                  </a:cubicBezTo>
                  <a:cubicBezTo>
                    <a:pt x="5225" y="2308"/>
                    <a:pt x="7496" y="-347"/>
                    <a:pt x="8125" y="37"/>
                  </a:cubicBezTo>
                  <a:cubicBezTo>
                    <a:pt x="8754" y="421"/>
                    <a:pt x="7461" y="3671"/>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280" name="任意多边形: 形状 279">
              <a:extLst>
                <a:ext uri="{FF2B5EF4-FFF2-40B4-BE49-F238E27FC236}">
                  <a16:creationId xmlns:a16="http://schemas.microsoft.com/office/drawing/2014/main" id="{F98C999F-E4C2-F3E2-F060-88F1719A1729}"/>
                </a:ext>
              </a:extLst>
            </p:cNvPr>
            <p:cNvSpPr/>
            <p:nvPr/>
          </p:nvSpPr>
          <p:spPr>
            <a:xfrm>
              <a:off x="9536044" y="3405814"/>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705"/>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281" name="任意多边形: 形状 280">
              <a:extLst>
                <a:ext uri="{FF2B5EF4-FFF2-40B4-BE49-F238E27FC236}">
                  <a16:creationId xmlns:a16="http://schemas.microsoft.com/office/drawing/2014/main" id="{9BD1688B-AB8E-76FC-0007-F011FB67BA01}"/>
                </a:ext>
              </a:extLst>
            </p:cNvPr>
            <p:cNvSpPr/>
            <p:nvPr/>
          </p:nvSpPr>
          <p:spPr>
            <a:xfrm>
              <a:off x="9543695" y="3405150"/>
              <a:ext cx="8284" cy="13315"/>
            </a:xfrm>
            <a:custGeom>
              <a:avLst/>
              <a:gdLst>
                <a:gd name="connsiteX0" fmla="*/ 5260 w 8284"/>
                <a:gd name="connsiteY0" fmla="*/ 7339 h 13315"/>
                <a:gd name="connsiteX1" fmla="*/ 159 w 8284"/>
                <a:gd name="connsiteY1" fmla="*/ 13278 h 13315"/>
                <a:gd name="connsiteX2" fmla="*/ 3024 w 8284"/>
                <a:gd name="connsiteY2" fmla="*/ 5976 h 13315"/>
                <a:gd name="connsiteX3" fmla="*/ 8125 w 8284"/>
                <a:gd name="connsiteY3" fmla="*/ 37 h 13315"/>
                <a:gd name="connsiteX4" fmla="*/ 5260 w 8284"/>
                <a:gd name="connsiteY4" fmla="*/ 733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4" h="13315">
                  <a:moveTo>
                    <a:pt x="5260" y="7339"/>
                  </a:moveTo>
                  <a:cubicBezTo>
                    <a:pt x="3059" y="11008"/>
                    <a:pt x="788" y="13663"/>
                    <a:pt x="159" y="13278"/>
                  </a:cubicBezTo>
                  <a:cubicBezTo>
                    <a:pt x="-470" y="12894"/>
                    <a:pt x="823" y="9645"/>
                    <a:pt x="3024" y="5976"/>
                  </a:cubicBezTo>
                  <a:cubicBezTo>
                    <a:pt x="5225" y="2308"/>
                    <a:pt x="7496" y="-347"/>
                    <a:pt x="8125" y="37"/>
                  </a:cubicBezTo>
                  <a:cubicBezTo>
                    <a:pt x="8754" y="421"/>
                    <a:pt x="7461" y="3670"/>
                    <a:pt x="5260" y="7339"/>
                  </a:cubicBezTo>
                  <a:close/>
                </a:path>
              </a:pathLst>
            </a:custGeom>
            <a:solidFill>
              <a:srgbClr val="FF7E57"/>
            </a:solidFill>
            <a:ln w="3494" cap="flat">
              <a:noFill/>
              <a:prstDash val="solid"/>
              <a:miter/>
            </a:ln>
          </p:spPr>
          <p:txBody>
            <a:bodyPr rtlCol="0" anchor="ctr">
              <a:noAutofit/>
            </a:bodyPr>
            <a:lstStyle/>
            <a:p>
              <a:endParaRPr lang="en-US"/>
            </a:p>
          </p:txBody>
        </p:sp>
        <p:sp>
          <p:nvSpPr>
            <p:cNvPr id="282" name="任意多边形: 形状 281">
              <a:extLst>
                <a:ext uri="{FF2B5EF4-FFF2-40B4-BE49-F238E27FC236}">
                  <a16:creationId xmlns:a16="http://schemas.microsoft.com/office/drawing/2014/main" id="{AADAD589-58F3-FD90-B4D4-A85C0A38DC80}"/>
                </a:ext>
              </a:extLst>
            </p:cNvPr>
            <p:cNvSpPr/>
            <p:nvPr/>
          </p:nvSpPr>
          <p:spPr>
            <a:xfrm>
              <a:off x="9509366" y="3445956"/>
              <a:ext cx="15555" cy="2653"/>
            </a:xfrm>
            <a:custGeom>
              <a:avLst/>
              <a:gdLst>
                <a:gd name="connsiteX0" fmla="*/ 9612 w 15555"/>
                <a:gd name="connsiteY0" fmla="*/ 2590 h 2653"/>
                <a:gd name="connsiteX1" fmla="*/ 598 w 15555"/>
                <a:gd name="connsiteY1" fmla="*/ 1646 h 2653"/>
                <a:gd name="connsiteX2" fmla="*/ 39 w 15555"/>
                <a:gd name="connsiteY2" fmla="*/ 598 h 2653"/>
                <a:gd name="connsiteX3" fmla="*/ 1087 w 15555"/>
                <a:gd name="connsiteY3" fmla="*/ 39 h 2653"/>
                <a:gd name="connsiteX4" fmla="*/ 14469 w 15555"/>
                <a:gd name="connsiteY4" fmla="*/ 74 h 2653"/>
                <a:gd name="connsiteX5" fmla="*/ 15517 w 15555"/>
                <a:gd name="connsiteY5" fmla="*/ 633 h 2653"/>
                <a:gd name="connsiteX6" fmla="*/ 14958 w 15555"/>
                <a:gd name="connsiteY6" fmla="*/ 1681 h 2653"/>
                <a:gd name="connsiteX7" fmla="*/ 9612 w 15555"/>
                <a:gd name="connsiteY7" fmla="*/ 2590 h 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 h="2653">
                  <a:moveTo>
                    <a:pt x="9612" y="2590"/>
                  </a:moveTo>
                  <a:cubicBezTo>
                    <a:pt x="7097" y="2764"/>
                    <a:pt x="3882" y="2625"/>
                    <a:pt x="598" y="1646"/>
                  </a:cubicBezTo>
                  <a:cubicBezTo>
                    <a:pt x="144" y="1507"/>
                    <a:pt x="-100" y="1052"/>
                    <a:pt x="39" y="598"/>
                  </a:cubicBezTo>
                  <a:cubicBezTo>
                    <a:pt x="179" y="144"/>
                    <a:pt x="633" y="-100"/>
                    <a:pt x="1087" y="39"/>
                  </a:cubicBezTo>
                  <a:cubicBezTo>
                    <a:pt x="7935" y="2066"/>
                    <a:pt x="14399" y="109"/>
                    <a:pt x="14469" y="74"/>
                  </a:cubicBezTo>
                  <a:cubicBezTo>
                    <a:pt x="14923" y="-66"/>
                    <a:pt x="15377" y="179"/>
                    <a:pt x="15517" y="633"/>
                  </a:cubicBezTo>
                  <a:cubicBezTo>
                    <a:pt x="15656" y="1087"/>
                    <a:pt x="15412" y="1542"/>
                    <a:pt x="14958" y="1681"/>
                  </a:cubicBezTo>
                  <a:cubicBezTo>
                    <a:pt x="14783" y="1751"/>
                    <a:pt x="12687" y="2380"/>
                    <a:pt x="9612" y="2590"/>
                  </a:cubicBezTo>
                  <a:close/>
                </a:path>
              </a:pathLst>
            </a:custGeom>
            <a:solidFill>
              <a:srgbClr val="E0B3A8"/>
            </a:solidFill>
            <a:ln w="3494" cap="flat">
              <a:noFill/>
              <a:prstDash val="solid"/>
              <a:miter/>
            </a:ln>
          </p:spPr>
          <p:txBody>
            <a:bodyPr rtlCol="0" anchor="ctr">
              <a:noAutofit/>
            </a:bodyPr>
            <a:lstStyle/>
            <a:p>
              <a:endParaRPr lang="en-US"/>
            </a:p>
          </p:txBody>
        </p:sp>
        <p:sp>
          <p:nvSpPr>
            <p:cNvPr id="283" name="任意多边形: 形状 282">
              <a:extLst>
                <a:ext uri="{FF2B5EF4-FFF2-40B4-BE49-F238E27FC236}">
                  <a16:creationId xmlns:a16="http://schemas.microsoft.com/office/drawing/2014/main" id="{610ED2C5-C7A6-D6D6-4088-49CD87C9B5C7}"/>
                </a:ext>
              </a:extLst>
            </p:cNvPr>
            <p:cNvSpPr/>
            <p:nvPr/>
          </p:nvSpPr>
          <p:spPr>
            <a:xfrm>
              <a:off x="9584907" y="3394710"/>
              <a:ext cx="29941" cy="29937"/>
            </a:xfrm>
            <a:custGeom>
              <a:avLst/>
              <a:gdLst>
                <a:gd name="connsiteX0" fmla="*/ 29907 w 29941"/>
                <a:gd name="connsiteY0" fmla="*/ 13971 h 29937"/>
                <a:gd name="connsiteX1" fmla="*/ 15967 w 29941"/>
                <a:gd name="connsiteY1" fmla="*/ 29903 h 29937"/>
                <a:gd name="connsiteX2" fmla="*/ 35 w 29941"/>
                <a:gd name="connsiteY2" fmla="*/ 15963 h 29937"/>
                <a:gd name="connsiteX3" fmla="*/ 13975 w 29941"/>
                <a:gd name="connsiteY3" fmla="*/ 31 h 29937"/>
                <a:gd name="connsiteX4" fmla="*/ 29907 w 29941"/>
                <a:gd name="connsiteY4" fmla="*/ 13971 h 2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 h="29937">
                  <a:moveTo>
                    <a:pt x="29907" y="13971"/>
                  </a:moveTo>
                  <a:cubicBezTo>
                    <a:pt x="30466" y="22216"/>
                    <a:pt x="24212" y="29344"/>
                    <a:pt x="15967" y="29903"/>
                  </a:cubicBezTo>
                  <a:cubicBezTo>
                    <a:pt x="7721" y="30462"/>
                    <a:pt x="594" y="24208"/>
                    <a:pt x="35" y="15963"/>
                  </a:cubicBezTo>
                  <a:cubicBezTo>
                    <a:pt x="-524" y="7717"/>
                    <a:pt x="5730" y="590"/>
                    <a:pt x="13975" y="31"/>
                  </a:cubicBezTo>
                  <a:cubicBezTo>
                    <a:pt x="22220" y="-493"/>
                    <a:pt x="29348" y="5726"/>
                    <a:pt x="29907" y="13971"/>
                  </a:cubicBezTo>
                  <a:close/>
                </a:path>
              </a:pathLst>
            </a:custGeom>
            <a:solidFill>
              <a:srgbClr val="FF8762"/>
            </a:solidFill>
            <a:ln w="3494" cap="flat">
              <a:noFill/>
              <a:prstDash val="solid"/>
              <a:miter/>
            </a:ln>
          </p:spPr>
          <p:txBody>
            <a:bodyPr rtlCol="0" anchor="ctr">
              <a:noAutofit/>
            </a:bodyPr>
            <a:lstStyle/>
            <a:p>
              <a:endParaRPr lang="en-US"/>
            </a:p>
          </p:txBody>
        </p:sp>
        <p:sp>
          <p:nvSpPr>
            <p:cNvPr id="284" name="任意多边形: 形状 283">
              <a:extLst>
                <a:ext uri="{FF2B5EF4-FFF2-40B4-BE49-F238E27FC236}">
                  <a16:creationId xmlns:a16="http://schemas.microsoft.com/office/drawing/2014/main" id="{983E8B4A-8B4E-2CE6-3184-66548B1B670F}"/>
                </a:ext>
              </a:extLst>
            </p:cNvPr>
            <p:cNvSpPr/>
            <p:nvPr/>
          </p:nvSpPr>
          <p:spPr>
            <a:xfrm>
              <a:off x="9591893" y="3401350"/>
              <a:ext cx="16486" cy="16698"/>
            </a:xfrm>
            <a:custGeom>
              <a:avLst/>
              <a:gdLst>
                <a:gd name="connsiteX0" fmla="*/ 5452 w 16486"/>
                <a:gd name="connsiteY0" fmla="*/ 16694 h 16698"/>
                <a:gd name="connsiteX1" fmla="*/ 4509 w 16486"/>
                <a:gd name="connsiteY1" fmla="*/ 16170 h 16698"/>
                <a:gd name="connsiteX2" fmla="*/ 4928 w 16486"/>
                <a:gd name="connsiteY2" fmla="*/ 14842 h 16698"/>
                <a:gd name="connsiteX3" fmla="*/ 6920 w 16486"/>
                <a:gd name="connsiteY3" fmla="*/ 12327 h 16698"/>
                <a:gd name="connsiteX4" fmla="*/ 5173 w 16486"/>
                <a:gd name="connsiteY4" fmla="*/ 9602 h 16698"/>
                <a:gd name="connsiteX5" fmla="*/ 1539 w 16486"/>
                <a:gd name="connsiteY5" fmla="*/ 9707 h 16698"/>
                <a:gd name="connsiteX6" fmla="*/ 526 w 16486"/>
                <a:gd name="connsiteY6" fmla="*/ 9742 h 16698"/>
                <a:gd name="connsiteX7" fmla="*/ 2 w 16486"/>
                <a:gd name="connsiteY7" fmla="*/ 8903 h 16698"/>
                <a:gd name="connsiteX8" fmla="*/ 5871 w 16486"/>
                <a:gd name="connsiteY8" fmla="*/ 693 h 16698"/>
                <a:gd name="connsiteX9" fmla="*/ 16248 w 16486"/>
                <a:gd name="connsiteY9" fmla="*/ 2999 h 16698"/>
                <a:gd name="connsiteX10" fmla="*/ 16143 w 16486"/>
                <a:gd name="connsiteY10" fmla="*/ 4396 h 16698"/>
                <a:gd name="connsiteX11" fmla="*/ 14746 w 16486"/>
                <a:gd name="connsiteY11" fmla="*/ 4291 h 16698"/>
                <a:gd name="connsiteX12" fmla="*/ 6605 w 16486"/>
                <a:gd name="connsiteY12" fmla="*/ 2544 h 16698"/>
                <a:gd name="connsiteX13" fmla="*/ 2168 w 16486"/>
                <a:gd name="connsiteY13" fmla="*/ 7296 h 16698"/>
                <a:gd name="connsiteX14" fmla="*/ 6151 w 16486"/>
                <a:gd name="connsiteY14" fmla="*/ 7855 h 16698"/>
                <a:gd name="connsiteX15" fmla="*/ 8911 w 16486"/>
                <a:gd name="connsiteY15" fmla="*/ 12362 h 16698"/>
                <a:gd name="connsiteX16" fmla="*/ 5871 w 16486"/>
                <a:gd name="connsiteY16" fmla="*/ 16624 h 16698"/>
                <a:gd name="connsiteX17" fmla="*/ 5452 w 16486"/>
                <a:gd name="connsiteY17" fmla="*/ 16694 h 1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86" h="16698">
                  <a:moveTo>
                    <a:pt x="5452" y="16694"/>
                  </a:moveTo>
                  <a:cubicBezTo>
                    <a:pt x="5068" y="16729"/>
                    <a:pt x="4684" y="16520"/>
                    <a:pt x="4509" y="16170"/>
                  </a:cubicBezTo>
                  <a:cubicBezTo>
                    <a:pt x="4264" y="15681"/>
                    <a:pt x="4439" y="15087"/>
                    <a:pt x="4928" y="14842"/>
                  </a:cubicBezTo>
                  <a:cubicBezTo>
                    <a:pt x="6186" y="14179"/>
                    <a:pt x="6885" y="13305"/>
                    <a:pt x="6920" y="12327"/>
                  </a:cubicBezTo>
                  <a:cubicBezTo>
                    <a:pt x="6954" y="11314"/>
                    <a:pt x="6256" y="10231"/>
                    <a:pt x="5173" y="9602"/>
                  </a:cubicBezTo>
                  <a:cubicBezTo>
                    <a:pt x="4020" y="8938"/>
                    <a:pt x="2692" y="8973"/>
                    <a:pt x="1539" y="9707"/>
                  </a:cubicBezTo>
                  <a:cubicBezTo>
                    <a:pt x="1225" y="9881"/>
                    <a:pt x="840" y="9916"/>
                    <a:pt x="526" y="9742"/>
                  </a:cubicBezTo>
                  <a:cubicBezTo>
                    <a:pt x="211" y="9567"/>
                    <a:pt x="2" y="9252"/>
                    <a:pt x="2" y="8903"/>
                  </a:cubicBezTo>
                  <a:cubicBezTo>
                    <a:pt x="-68" y="5269"/>
                    <a:pt x="2168" y="2125"/>
                    <a:pt x="5871" y="693"/>
                  </a:cubicBezTo>
                  <a:cubicBezTo>
                    <a:pt x="9714" y="-775"/>
                    <a:pt x="13802" y="134"/>
                    <a:pt x="16248" y="2999"/>
                  </a:cubicBezTo>
                  <a:cubicBezTo>
                    <a:pt x="16597" y="3418"/>
                    <a:pt x="16562" y="4047"/>
                    <a:pt x="16143" y="4396"/>
                  </a:cubicBezTo>
                  <a:cubicBezTo>
                    <a:pt x="15724" y="4746"/>
                    <a:pt x="15095" y="4711"/>
                    <a:pt x="14746" y="4291"/>
                  </a:cubicBezTo>
                  <a:cubicBezTo>
                    <a:pt x="12440" y="1601"/>
                    <a:pt x="8911" y="1671"/>
                    <a:pt x="6605" y="2544"/>
                  </a:cubicBezTo>
                  <a:cubicBezTo>
                    <a:pt x="4719" y="3278"/>
                    <a:pt x="2727" y="4850"/>
                    <a:pt x="2168" y="7296"/>
                  </a:cubicBezTo>
                  <a:cubicBezTo>
                    <a:pt x="3495" y="6981"/>
                    <a:pt x="4928" y="7156"/>
                    <a:pt x="6151" y="7855"/>
                  </a:cubicBezTo>
                  <a:cubicBezTo>
                    <a:pt x="7863" y="8833"/>
                    <a:pt x="8946" y="10580"/>
                    <a:pt x="8911" y="12362"/>
                  </a:cubicBezTo>
                  <a:cubicBezTo>
                    <a:pt x="8876" y="13375"/>
                    <a:pt x="8457" y="15262"/>
                    <a:pt x="5871" y="16624"/>
                  </a:cubicBezTo>
                  <a:cubicBezTo>
                    <a:pt x="5697" y="16659"/>
                    <a:pt x="5592" y="16694"/>
                    <a:pt x="5452" y="16694"/>
                  </a:cubicBezTo>
                  <a:close/>
                </a:path>
              </a:pathLst>
            </a:custGeom>
            <a:solidFill>
              <a:srgbClr val="E0B3A8"/>
            </a:solidFill>
            <a:ln w="3494" cap="flat">
              <a:noFill/>
              <a:prstDash val="solid"/>
              <a:miter/>
            </a:ln>
          </p:spPr>
          <p:txBody>
            <a:bodyPr rtlCol="0" anchor="ctr">
              <a:noAutofit/>
            </a:bodyPr>
            <a:lstStyle/>
            <a:p>
              <a:endParaRPr lang="en-US"/>
            </a:p>
          </p:txBody>
        </p:sp>
        <p:sp>
          <p:nvSpPr>
            <p:cNvPr id="285" name="任意多边形: 形状 284">
              <a:extLst>
                <a:ext uri="{FF2B5EF4-FFF2-40B4-BE49-F238E27FC236}">
                  <a16:creationId xmlns:a16="http://schemas.microsoft.com/office/drawing/2014/main" id="{BC9CBC53-7658-9719-1FCE-E1A67E2D78EA}"/>
                </a:ext>
              </a:extLst>
            </p:cNvPr>
            <p:cNvSpPr/>
            <p:nvPr/>
          </p:nvSpPr>
          <p:spPr>
            <a:xfrm>
              <a:off x="9526662" y="3365815"/>
              <a:ext cx="26943" cy="6565"/>
            </a:xfrm>
            <a:custGeom>
              <a:avLst/>
              <a:gdLst>
                <a:gd name="connsiteX0" fmla="*/ 26451 w 26943"/>
                <a:gd name="connsiteY0" fmla="*/ 6566 h 6565"/>
                <a:gd name="connsiteX1" fmla="*/ 26311 w 26943"/>
                <a:gd name="connsiteY1" fmla="*/ 6566 h 6565"/>
                <a:gd name="connsiteX2" fmla="*/ 562 w 26943"/>
                <a:gd name="connsiteY2" fmla="*/ 5168 h 6565"/>
                <a:gd name="connsiteX3" fmla="*/ 3 w 26943"/>
                <a:gd name="connsiteY3" fmla="*/ 4679 h 6565"/>
                <a:gd name="connsiteX4" fmla="*/ 492 w 26943"/>
                <a:gd name="connsiteY4" fmla="*/ 4120 h 6565"/>
                <a:gd name="connsiteX5" fmla="*/ 26486 w 26943"/>
                <a:gd name="connsiteY5" fmla="*/ 5553 h 6565"/>
                <a:gd name="connsiteX6" fmla="*/ 26940 w 26943"/>
                <a:gd name="connsiteY6" fmla="*/ 6181 h 6565"/>
                <a:gd name="connsiteX7" fmla="*/ 26451 w 26943"/>
                <a:gd name="connsiteY7" fmla="*/ 6566 h 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3" h="6565">
                  <a:moveTo>
                    <a:pt x="26451" y="6566"/>
                  </a:moveTo>
                  <a:cubicBezTo>
                    <a:pt x="26416" y="6566"/>
                    <a:pt x="26381" y="6566"/>
                    <a:pt x="26311" y="6566"/>
                  </a:cubicBezTo>
                  <a:cubicBezTo>
                    <a:pt x="26172" y="6531"/>
                    <a:pt x="12930" y="4330"/>
                    <a:pt x="562" y="5168"/>
                  </a:cubicBezTo>
                  <a:cubicBezTo>
                    <a:pt x="282" y="5203"/>
                    <a:pt x="3" y="4958"/>
                    <a:pt x="3" y="4679"/>
                  </a:cubicBezTo>
                  <a:cubicBezTo>
                    <a:pt x="-32" y="4400"/>
                    <a:pt x="247" y="4295"/>
                    <a:pt x="492" y="4120"/>
                  </a:cubicBezTo>
                  <a:cubicBezTo>
                    <a:pt x="14502" y="-5907"/>
                    <a:pt x="26346" y="5518"/>
                    <a:pt x="26486" y="5553"/>
                  </a:cubicBezTo>
                  <a:cubicBezTo>
                    <a:pt x="26765" y="5588"/>
                    <a:pt x="26975" y="5867"/>
                    <a:pt x="26940" y="6181"/>
                  </a:cubicBezTo>
                  <a:cubicBezTo>
                    <a:pt x="26905" y="6391"/>
                    <a:pt x="26696" y="6566"/>
                    <a:pt x="26451" y="6566"/>
                  </a:cubicBezTo>
                  <a:close/>
                </a:path>
              </a:pathLst>
            </a:custGeom>
            <a:solidFill>
              <a:srgbClr val="2B1710"/>
            </a:solidFill>
            <a:ln w="3494" cap="flat">
              <a:noFill/>
              <a:prstDash val="solid"/>
              <a:miter/>
            </a:ln>
          </p:spPr>
          <p:txBody>
            <a:bodyPr rtlCol="0" anchor="ctr">
              <a:noAutofit/>
            </a:bodyPr>
            <a:lstStyle/>
            <a:p>
              <a:endParaRPr lang="en-US"/>
            </a:p>
          </p:txBody>
        </p:sp>
        <p:sp>
          <p:nvSpPr>
            <p:cNvPr id="286" name="任意多边形: 形状 285">
              <a:extLst>
                <a:ext uri="{FF2B5EF4-FFF2-40B4-BE49-F238E27FC236}">
                  <a16:creationId xmlns:a16="http://schemas.microsoft.com/office/drawing/2014/main" id="{9520B3D4-E6D5-3E7F-D283-15F92F3A8684}"/>
                </a:ext>
              </a:extLst>
            </p:cNvPr>
            <p:cNvSpPr/>
            <p:nvPr/>
          </p:nvSpPr>
          <p:spPr>
            <a:xfrm>
              <a:off x="9486608" y="3367634"/>
              <a:ext cx="17141" cy="8205"/>
            </a:xfrm>
            <a:custGeom>
              <a:avLst/>
              <a:gdLst>
                <a:gd name="connsiteX0" fmla="*/ 577 w 17141"/>
                <a:gd name="connsiteY0" fmla="*/ 8205 h 8205"/>
                <a:gd name="connsiteX1" fmla="*/ 18 w 17141"/>
                <a:gd name="connsiteY1" fmla="*/ 7821 h 8205"/>
                <a:gd name="connsiteX2" fmla="*/ 368 w 17141"/>
                <a:gd name="connsiteY2" fmla="*/ 7157 h 8205"/>
                <a:gd name="connsiteX3" fmla="*/ 16544 w 17141"/>
                <a:gd name="connsiteY3" fmla="*/ 3943 h 8205"/>
                <a:gd name="connsiteX4" fmla="*/ 17138 w 17141"/>
                <a:gd name="connsiteY4" fmla="*/ 4397 h 8205"/>
                <a:gd name="connsiteX5" fmla="*/ 16683 w 17141"/>
                <a:gd name="connsiteY5" fmla="*/ 4991 h 8205"/>
                <a:gd name="connsiteX6" fmla="*/ 682 w 17141"/>
                <a:gd name="connsiteY6" fmla="*/ 8170 h 8205"/>
                <a:gd name="connsiteX7" fmla="*/ 577 w 17141"/>
                <a:gd name="connsiteY7" fmla="*/ 8205 h 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1" h="8205">
                  <a:moveTo>
                    <a:pt x="577" y="8205"/>
                  </a:moveTo>
                  <a:cubicBezTo>
                    <a:pt x="333" y="8205"/>
                    <a:pt x="88" y="8066"/>
                    <a:pt x="18" y="7821"/>
                  </a:cubicBezTo>
                  <a:cubicBezTo>
                    <a:pt x="-87" y="7542"/>
                    <a:pt x="298" y="7437"/>
                    <a:pt x="368" y="7157"/>
                  </a:cubicBezTo>
                  <a:cubicBezTo>
                    <a:pt x="3092" y="-2521"/>
                    <a:pt x="13924" y="-1123"/>
                    <a:pt x="16544" y="3943"/>
                  </a:cubicBezTo>
                  <a:cubicBezTo>
                    <a:pt x="16683" y="4223"/>
                    <a:pt x="17103" y="4118"/>
                    <a:pt x="17138" y="4397"/>
                  </a:cubicBezTo>
                  <a:cubicBezTo>
                    <a:pt x="17173" y="4677"/>
                    <a:pt x="16963" y="4956"/>
                    <a:pt x="16683" y="4991"/>
                  </a:cubicBezTo>
                  <a:cubicBezTo>
                    <a:pt x="16579" y="4991"/>
                    <a:pt x="7075" y="6179"/>
                    <a:pt x="682" y="8170"/>
                  </a:cubicBezTo>
                  <a:cubicBezTo>
                    <a:pt x="682" y="8205"/>
                    <a:pt x="612" y="8205"/>
                    <a:pt x="577" y="8205"/>
                  </a:cubicBezTo>
                  <a:close/>
                </a:path>
              </a:pathLst>
            </a:custGeom>
            <a:solidFill>
              <a:srgbClr val="2B1710"/>
            </a:solidFill>
            <a:ln w="3494" cap="flat">
              <a:noFill/>
              <a:prstDash val="solid"/>
              <a:miter/>
            </a:ln>
          </p:spPr>
          <p:txBody>
            <a:bodyPr rtlCol="0" anchor="ctr">
              <a:noAutofit/>
            </a:bodyPr>
            <a:lstStyle/>
            <a:p>
              <a:endParaRPr lang="en-US"/>
            </a:p>
          </p:txBody>
        </p:sp>
        <p:sp>
          <p:nvSpPr>
            <p:cNvPr id="287" name="任意多边形: 形状 286">
              <a:extLst>
                <a:ext uri="{FF2B5EF4-FFF2-40B4-BE49-F238E27FC236}">
                  <a16:creationId xmlns:a16="http://schemas.microsoft.com/office/drawing/2014/main" id="{8BE65072-9A53-A645-3BD4-86DADDBEE452}"/>
                </a:ext>
              </a:extLst>
            </p:cNvPr>
            <p:cNvSpPr/>
            <p:nvPr/>
          </p:nvSpPr>
          <p:spPr>
            <a:xfrm>
              <a:off x="9529837" y="3423990"/>
              <a:ext cx="57010" cy="52368"/>
            </a:xfrm>
            <a:custGeom>
              <a:avLst/>
              <a:gdLst>
                <a:gd name="connsiteX0" fmla="*/ 1161 w 57010"/>
                <a:gd name="connsiteY0" fmla="*/ 52366 h 52368"/>
                <a:gd name="connsiteX1" fmla="*/ 1196 w 57010"/>
                <a:gd name="connsiteY1" fmla="*/ 52366 h 52368"/>
                <a:gd name="connsiteX2" fmla="*/ 56992 w 57010"/>
                <a:gd name="connsiteY2" fmla="*/ 1287 h 52368"/>
                <a:gd name="connsiteX3" fmla="*/ 56188 w 57010"/>
                <a:gd name="connsiteY3" fmla="*/ 29 h 52368"/>
                <a:gd name="connsiteX4" fmla="*/ 54931 w 57010"/>
                <a:gd name="connsiteY4" fmla="*/ 832 h 52368"/>
                <a:gd name="connsiteX5" fmla="*/ 951 w 57010"/>
                <a:gd name="connsiteY5" fmla="*/ 50270 h 52368"/>
                <a:gd name="connsiteX6" fmla="*/ 8 w 57010"/>
                <a:gd name="connsiteY6" fmla="*/ 51423 h 52368"/>
                <a:gd name="connsiteX7" fmla="*/ 1161 w 57010"/>
                <a:gd name="connsiteY7" fmla="*/ 52366 h 5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10" h="52368">
                  <a:moveTo>
                    <a:pt x="1161" y="52366"/>
                  </a:moveTo>
                  <a:cubicBezTo>
                    <a:pt x="1161" y="52366"/>
                    <a:pt x="1196" y="52366"/>
                    <a:pt x="1196" y="52366"/>
                  </a:cubicBezTo>
                  <a:cubicBezTo>
                    <a:pt x="30194" y="49117"/>
                    <a:pt x="50528" y="30530"/>
                    <a:pt x="56992" y="1287"/>
                  </a:cubicBezTo>
                  <a:cubicBezTo>
                    <a:pt x="57097" y="727"/>
                    <a:pt x="56747" y="169"/>
                    <a:pt x="56188" y="29"/>
                  </a:cubicBezTo>
                  <a:cubicBezTo>
                    <a:pt x="55594" y="-111"/>
                    <a:pt x="55070" y="273"/>
                    <a:pt x="54931" y="832"/>
                  </a:cubicBezTo>
                  <a:cubicBezTo>
                    <a:pt x="48676" y="29097"/>
                    <a:pt x="29006" y="47125"/>
                    <a:pt x="951" y="50270"/>
                  </a:cubicBezTo>
                  <a:cubicBezTo>
                    <a:pt x="357" y="50340"/>
                    <a:pt x="-62" y="50864"/>
                    <a:pt x="8" y="51423"/>
                  </a:cubicBezTo>
                  <a:cubicBezTo>
                    <a:pt x="112" y="51982"/>
                    <a:pt x="602" y="52401"/>
                    <a:pt x="1161" y="52366"/>
                  </a:cubicBezTo>
                  <a:close/>
                </a:path>
              </a:pathLst>
            </a:custGeom>
            <a:solidFill>
              <a:srgbClr val="E0B3A8"/>
            </a:solidFill>
            <a:ln w="3494" cap="flat">
              <a:noFill/>
              <a:prstDash val="solid"/>
              <a:miter/>
            </a:ln>
          </p:spPr>
          <p:txBody>
            <a:bodyPr rtlCol="0" anchor="ctr">
              <a:noAutofit/>
            </a:bodyPr>
            <a:lstStyle/>
            <a:p>
              <a:endParaRPr lang="en-US"/>
            </a:p>
          </p:txBody>
        </p:sp>
        <p:sp>
          <p:nvSpPr>
            <p:cNvPr id="288" name="任意多边形: 形状 287">
              <a:extLst>
                <a:ext uri="{FF2B5EF4-FFF2-40B4-BE49-F238E27FC236}">
                  <a16:creationId xmlns:a16="http://schemas.microsoft.com/office/drawing/2014/main" id="{199EC53A-5E4B-9681-1D95-797E936ADBFB}"/>
                </a:ext>
              </a:extLst>
            </p:cNvPr>
            <p:cNvSpPr/>
            <p:nvPr/>
          </p:nvSpPr>
          <p:spPr>
            <a:xfrm>
              <a:off x="9499775" y="3422327"/>
              <a:ext cx="44513" cy="8910"/>
            </a:xfrm>
            <a:custGeom>
              <a:avLst/>
              <a:gdLst>
                <a:gd name="connsiteX0" fmla="*/ 16758 w 44513"/>
                <a:gd name="connsiteY0" fmla="*/ 8749 h 8910"/>
                <a:gd name="connsiteX1" fmla="*/ 581 w 44513"/>
                <a:gd name="connsiteY1" fmla="*/ 7806 h 8910"/>
                <a:gd name="connsiteX2" fmla="*/ 22 w 44513"/>
                <a:gd name="connsiteY2" fmla="*/ 6933 h 8910"/>
                <a:gd name="connsiteX3" fmla="*/ 896 w 44513"/>
                <a:gd name="connsiteY3" fmla="*/ 6373 h 8910"/>
                <a:gd name="connsiteX4" fmla="*/ 43276 w 44513"/>
                <a:gd name="connsiteY4" fmla="*/ 190 h 8910"/>
                <a:gd name="connsiteX5" fmla="*/ 44324 w 44513"/>
                <a:gd name="connsiteY5" fmla="*/ 259 h 8910"/>
                <a:gd name="connsiteX6" fmla="*/ 44254 w 44513"/>
                <a:gd name="connsiteY6" fmla="*/ 1307 h 8910"/>
                <a:gd name="connsiteX7" fmla="*/ 16758 w 44513"/>
                <a:gd name="connsiteY7" fmla="*/ 8749 h 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13" h="8910">
                  <a:moveTo>
                    <a:pt x="16758" y="8749"/>
                  </a:moveTo>
                  <a:cubicBezTo>
                    <a:pt x="11447" y="9099"/>
                    <a:pt x="5927" y="8924"/>
                    <a:pt x="581" y="7806"/>
                  </a:cubicBezTo>
                  <a:cubicBezTo>
                    <a:pt x="197" y="7736"/>
                    <a:pt x="-83" y="7317"/>
                    <a:pt x="22" y="6933"/>
                  </a:cubicBezTo>
                  <a:cubicBezTo>
                    <a:pt x="92" y="6548"/>
                    <a:pt x="511" y="6269"/>
                    <a:pt x="896" y="6373"/>
                  </a:cubicBezTo>
                  <a:cubicBezTo>
                    <a:pt x="19203" y="10147"/>
                    <a:pt x="40376" y="2775"/>
                    <a:pt x="43276" y="190"/>
                  </a:cubicBezTo>
                  <a:cubicBezTo>
                    <a:pt x="43590" y="-90"/>
                    <a:pt x="44044" y="-55"/>
                    <a:pt x="44324" y="259"/>
                  </a:cubicBezTo>
                  <a:cubicBezTo>
                    <a:pt x="44603" y="574"/>
                    <a:pt x="44568" y="1028"/>
                    <a:pt x="44254" y="1307"/>
                  </a:cubicBezTo>
                  <a:cubicBezTo>
                    <a:pt x="41808" y="3474"/>
                    <a:pt x="30104" y="7841"/>
                    <a:pt x="16758" y="8749"/>
                  </a:cubicBezTo>
                  <a:close/>
                </a:path>
              </a:pathLst>
            </a:custGeom>
            <a:solidFill>
              <a:srgbClr val="2B1710"/>
            </a:solidFill>
            <a:ln w="3494" cap="flat">
              <a:noFill/>
              <a:prstDash val="solid"/>
              <a:miter/>
            </a:ln>
          </p:spPr>
          <p:txBody>
            <a:bodyPr rtlCol="0" anchor="ctr">
              <a:noAutofit/>
            </a:bodyPr>
            <a:lstStyle/>
            <a:p>
              <a:endParaRPr lang="en-US"/>
            </a:p>
          </p:txBody>
        </p:sp>
        <p:sp>
          <p:nvSpPr>
            <p:cNvPr id="289" name="任意多边形: 形状 288">
              <a:extLst>
                <a:ext uri="{FF2B5EF4-FFF2-40B4-BE49-F238E27FC236}">
                  <a16:creationId xmlns:a16="http://schemas.microsoft.com/office/drawing/2014/main" id="{F3890523-46CF-D665-0E14-4245CD15515D}"/>
                </a:ext>
              </a:extLst>
            </p:cNvPr>
            <p:cNvSpPr/>
            <p:nvPr/>
          </p:nvSpPr>
          <p:spPr>
            <a:xfrm rot="-604024">
              <a:off x="9457336" y="3291268"/>
              <a:ext cx="62329" cy="62329"/>
            </a:xfrm>
            <a:custGeom>
              <a:avLst/>
              <a:gdLst>
                <a:gd name="connsiteX0" fmla="*/ 62329 w 62329"/>
                <a:gd name="connsiteY0" fmla="*/ 31165 h 62329"/>
                <a:gd name="connsiteX1" fmla="*/ 31165 w 62329"/>
                <a:gd name="connsiteY1" fmla="*/ 62329 h 62329"/>
                <a:gd name="connsiteX2" fmla="*/ 0 w 62329"/>
                <a:gd name="connsiteY2" fmla="*/ 31165 h 62329"/>
                <a:gd name="connsiteX3" fmla="*/ 31165 w 62329"/>
                <a:gd name="connsiteY3" fmla="*/ 0 h 62329"/>
                <a:gd name="connsiteX4" fmla="*/ 62329 w 62329"/>
                <a:gd name="connsiteY4" fmla="*/ 31165 h 6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9" h="62329">
                  <a:moveTo>
                    <a:pt x="62329" y="31165"/>
                  </a:moveTo>
                  <a:cubicBezTo>
                    <a:pt x="62329" y="48376"/>
                    <a:pt x="48376" y="62329"/>
                    <a:pt x="31165" y="62329"/>
                  </a:cubicBezTo>
                  <a:cubicBezTo>
                    <a:pt x="13953" y="62329"/>
                    <a:pt x="0" y="48376"/>
                    <a:pt x="0" y="31165"/>
                  </a:cubicBezTo>
                  <a:cubicBezTo>
                    <a:pt x="0" y="13953"/>
                    <a:pt x="13953" y="0"/>
                    <a:pt x="31165" y="0"/>
                  </a:cubicBezTo>
                  <a:cubicBezTo>
                    <a:pt x="48376" y="0"/>
                    <a:pt x="62329" y="13953"/>
                    <a:pt x="62329" y="31165"/>
                  </a:cubicBezTo>
                  <a:close/>
                </a:path>
              </a:pathLst>
            </a:custGeom>
            <a:solidFill>
              <a:srgbClr val="2B1710"/>
            </a:solidFill>
            <a:ln w="3494" cap="flat">
              <a:noFill/>
              <a:prstDash val="solid"/>
              <a:miter/>
            </a:ln>
          </p:spPr>
          <p:txBody>
            <a:bodyPr rtlCol="0" anchor="ctr">
              <a:noAutofit/>
            </a:bodyPr>
            <a:lstStyle/>
            <a:p>
              <a:endParaRPr lang="en-US"/>
            </a:p>
          </p:txBody>
        </p:sp>
        <p:sp>
          <p:nvSpPr>
            <p:cNvPr id="290" name="任意多边形: 形状 289">
              <a:extLst>
                <a:ext uri="{FF2B5EF4-FFF2-40B4-BE49-F238E27FC236}">
                  <a16:creationId xmlns:a16="http://schemas.microsoft.com/office/drawing/2014/main" id="{10EC2F2E-DB18-9385-198E-B9254D4D54B5}"/>
                </a:ext>
              </a:extLst>
            </p:cNvPr>
            <p:cNvSpPr/>
            <p:nvPr/>
          </p:nvSpPr>
          <p:spPr>
            <a:xfrm>
              <a:off x="9646929" y="3508220"/>
              <a:ext cx="87408" cy="124204"/>
            </a:xfrm>
            <a:custGeom>
              <a:avLst/>
              <a:gdLst>
                <a:gd name="connsiteX0" fmla="*/ 87408 w 87408"/>
                <a:gd name="connsiteY0" fmla="*/ 46992 h 124204"/>
                <a:gd name="connsiteX1" fmla="*/ 15052 w 87408"/>
                <a:gd name="connsiteY1" fmla="*/ 0 h 124204"/>
                <a:gd name="connsiteX2" fmla="*/ 7994 w 87408"/>
                <a:gd name="connsiteY2" fmla="*/ 124205 h 124204"/>
                <a:gd name="connsiteX3" fmla="*/ 87408 w 87408"/>
                <a:gd name="connsiteY3" fmla="*/ 46992 h 124204"/>
              </a:gdLst>
              <a:ahLst/>
              <a:cxnLst>
                <a:cxn ang="0">
                  <a:pos x="connsiteX0" y="connsiteY0"/>
                </a:cxn>
                <a:cxn ang="0">
                  <a:pos x="connsiteX1" y="connsiteY1"/>
                </a:cxn>
                <a:cxn ang="0">
                  <a:pos x="connsiteX2" y="connsiteY2"/>
                </a:cxn>
                <a:cxn ang="0">
                  <a:pos x="connsiteX3" y="connsiteY3"/>
                </a:cxn>
              </a:cxnLst>
              <a:rect l="l" t="t" r="r" b="b"/>
              <a:pathLst>
                <a:path w="87408" h="124204">
                  <a:moveTo>
                    <a:pt x="87408" y="46992"/>
                  </a:moveTo>
                  <a:cubicBezTo>
                    <a:pt x="63371" y="20509"/>
                    <a:pt x="38984" y="140"/>
                    <a:pt x="15052" y="0"/>
                  </a:cubicBezTo>
                  <a:cubicBezTo>
                    <a:pt x="-4234" y="23339"/>
                    <a:pt x="-3151" y="78471"/>
                    <a:pt x="7994" y="124205"/>
                  </a:cubicBezTo>
                  <a:cubicBezTo>
                    <a:pt x="40452" y="105234"/>
                    <a:pt x="67668" y="78611"/>
                    <a:pt x="87408" y="46992"/>
                  </a:cubicBezTo>
                  <a:close/>
                </a:path>
              </a:pathLst>
            </a:custGeom>
            <a:solidFill>
              <a:srgbClr val="E6EFFF"/>
            </a:solidFill>
            <a:ln w="3494" cap="flat">
              <a:noFill/>
              <a:prstDash val="solid"/>
              <a:miter/>
            </a:ln>
          </p:spPr>
          <p:txBody>
            <a:bodyPr rtlCol="0" anchor="ctr">
              <a:noAutofit/>
            </a:bodyPr>
            <a:lstStyle/>
            <a:p>
              <a:endParaRPr lang="en-US"/>
            </a:p>
          </p:txBody>
        </p:sp>
        <p:sp>
          <p:nvSpPr>
            <p:cNvPr id="291" name="任意多边形: 形状 290">
              <a:extLst>
                <a:ext uri="{FF2B5EF4-FFF2-40B4-BE49-F238E27FC236}">
                  <a16:creationId xmlns:a16="http://schemas.microsoft.com/office/drawing/2014/main" id="{A8AA217C-EF9A-CC12-091E-6FB99583917B}"/>
                </a:ext>
              </a:extLst>
            </p:cNvPr>
            <p:cNvSpPr/>
            <p:nvPr/>
          </p:nvSpPr>
          <p:spPr>
            <a:xfrm>
              <a:off x="9504444" y="3506289"/>
              <a:ext cx="109676" cy="42149"/>
            </a:xfrm>
            <a:custGeom>
              <a:avLst/>
              <a:gdLst>
                <a:gd name="connsiteX0" fmla="*/ 68724 w 109676"/>
                <a:gd name="connsiteY0" fmla="*/ 42144 h 42149"/>
                <a:gd name="connsiteX1" fmla="*/ 67885 w 109676"/>
                <a:gd name="connsiteY1" fmla="*/ 41760 h 42149"/>
                <a:gd name="connsiteX2" fmla="*/ 39376 w 109676"/>
                <a:gd name="connsiteY2" fmla="*/ 2385 h 42149"/>
                <a:gd name="connsiteX3" fmla="*/ 1573 w 109676"/>
                <a:gd name="connsiteY3" fmla="*/ 32292 h 42149"/>
                <a:gd name="connsiteX4" fmla="*/ 210 w 109676"/>
                <a:gd name="connsiteY4" fmla="*/ 32117 h 42149"/>
                <a:gd name="connsiteX5" fmla="*/ 385 w 109676"/>
                <a:gd name="connsiteY5" fmla="*/ 30754 h 42149"/>
                <a:gd name="connsiteX6" fmla="*/ 38956 w 109676"/>
                <a:gd name="connsiteY6" fmla="*/ 218 h 42149"/>
                <a:gd name="connsiteX7" fmla="*/ 39690 w 109676"/>
                <a:gd name="connsiteY7" fmla="*/ 9 h 42149"/>
                <a:gd name="connsiteX8" fmla="*/ 40354 w 109676"/>
                <a:gd name="connsiteY8" fmla="*/ 393 h 42149"/>
                <a:gd name="connsiteX9" fmla="*/ 68969 w 109676"/>
                <a:gd name="connsiteY9" fmla="*/ 39873 h 42149"/>
                <a:gd name="connsiteX10" fmla="*/ 107820 w 109676"/>
                <a:gd name="connsiteY10" fmla="*/ 917 h 42149"/>
                <a:gd name="connsiteX11" fmla="*/ 109147 w 109676"/>
                <a:gd name="connsiteY11" fmla="*/ 498 h 42149"/>
                <a:gd name="connsiteX12" fmla="*/ 109567 w 109676"/>
                <a:gd name="connsiteY12" fmla="*/ 1791 h 42149"/>
                <a:gd name="connsiteX13" fmla="*/ 69213 w 109676"/>
                <a:gd name="connsiteY13" fmla="*/ 41969 h 42149"/>
                <a:gd name="connsiteX14" fmla="*/ 68724 w 109676"/>
                <a:gd name="connsiteY14" fmla="*/ 42144 h 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676" h="42149">
                  <a:moveTo>
                    <a:pt x="68724" y="42144"/>
                  </a:moveTo>
                  <a:cubicBezTo>
                    <a:pt x="68409" y="42179"/>
                    <a:pt x="68060" y="42039"/>
                    <a:pt x="67885" y="41760"/>
                  </a:cubicBezTo>
                  <a:lnTo>
                    <a:pt x="39376" y="2385"/>
                  </a:lnTo>
                  <a:lnTo>
                    <a:pt x="1573" y="32292"/>
                  </a:lnTo>
                  <a:cubicBezTo>
                    <a:pt x="1154" y="32641"/>
                    <a:pt x="560" y="32571"/>
                    <a:pt x="210" y="32117"/>
                  </a:cubicBezTo>
                  <a:cubicBezTo>
                    <a:pt x="-139" y="31698"/>
                    <a:pt x="-34" y="31104"/>
                    <a:pt x="385" y="30754"/>
                  </a:cubicBezTo>
                  <a:lnTo>
                    <a:pt x="38956" y="218"/>
                  </a:lnTo>
                  <a:cubicBezTo>
                    <a:pt x="39166" y="44"/>
                    <a:pt x="39411" y="-26"/>
                    <a:pt x="39690" y="9"/>
                  </a:cubicBezTo>
                  <a:cubicBezTo>
                    <a:pt x="39935" y="44"/>
                    <a:pt x="40180" y="183"/>
                    <a:pt x="40354" y="393"/>
                  </a:cubicBezTo>
                  <a:lnTo>
                    <a:pt x="68969" y="39873"/>
                  </a:lnTo>
                  <a:cubicBezTo>
                    <a:pt x="95277" y="24640"/>
                    <a:pt x="107680" y="1162"/>
                    <a:pt x="107820" y="917"/>
                  </a:cubicBezTo>
                  <a:cubicBezTo>
                    <a:pt x="108064" y="428"/>
                    <a:pt x="108658" y="253"/>
                    <a:pt x="109147" y="498"/>
                  </a:cubicBezTo>
                  <a:cubicBezTo>
                    <a:pt x="109637" y="742"/>
                    <a:pt x="109811" y="1336"/>
                    <a:pt x="109567" y="1791"/>
                  </a:cubicBezTo>
                  <a:cubicBezTo>
                    <a:pt x="109427" y="2035"/>
                    <a:pt x="96535" y="26422"/>
                    <a:pt x="69213" y="41969"/>
                  </a:cubicBezTo>
                  <a:cubicBezTo>
                    <a:pt x="69004" y="42109"/>
                    <a:pt x="68864" y="42144"/>
                    <a:pt x="68724" y="42144"/>
                  </a:cubicBezTo>
                  <a:close/>
                </a:path>
              </a:pathLst>
            </a:custGeom>
            <a:solidFill>
              <a:srgbClr val="D1D1D1"/>
            </a:solidFill>
            <a:ln w="3494" cap="flat">
              <a:noFill/>
              <a:prstDash val="solid"/>
              <a:miter/>
            </a:ln>
          </p:spPr>
          <p:txBody>
            <a:bodyPr rtlCol="0" anchor="ctr">
              <a:noAutofit/>
            </a:bodyPr>
            <a:lstStyle/>
            <a:p>
              <a:endParaRPr lang="en-US"/>
            </a:p>
          </p:txBody>
        </p:sp>
        <p:sp>
          <p:nvSpPr>
            <p:cNvPr id="292" name="任意多边形: 形状 291">
              <a:extLst>
                <a:ext uri="{FF2B5EF4-FFF2-40B4-BE49-F238E27FC236}">
                  <a16:creationId xmlns:a16="http://schemas.microsoft.com/office/drawing/2014/main" id="{A1B8C2E4-A8BB-B6F5-5881-0D2AA0622B31}"/>
                </a:ext>
              </a:extLst>
            </p:cNvPr>
            <p:cNvSpPr/>
            <p:nvPr/>
          </p:nvSpPr>
          <p:spPr>
            <a:xfrm>
              <a:off x="9516620" y="3508674"/>
              <a:ext cx="47742" cy="63866"/>
            </a:xfrm>
            <a:custGeom>
              <a:avLst/>
              <a:gdLst>
                <a:gd name="connsiteX0" fmla="*/ 27165 w 47742"/>
                <a:gd name="connsiteY0" fmla="*/ 0 h 63866"/>
                <a:gd name="connsiteX1" fmla="*/ 646 w 47742"/>
                <a:gd name="connsiteY1" fmla="*/ 20718 h 63866"/>
                <a:gd name="connsiteX2" fmla="*/ 5713 w 47742"/>
                <a:gd name="connsiteY2" fmla="*/ 61771 h 63866"/>
                <a:gd name="connsiteX3" fmla="*/ 31008 w 47742"/>
                <a:gd name="connsiteY3" fmla="*/ 63867 h 63866"/>
                <a:gd name="connsiteX4" fmla="*/ 47743 w 47742"/>
                <a:gd name="connsiteY4" fmla="*/ 28405 h 63866"/>
                <a:gd name="connsiteX5" fmla="*/ 27165 w 47742"/>
                <a:gd name="connsiteY5" fmla="*/ 0 h 6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42" h="63866">
                  <a:moveTo>
                    <a:pt x="27165" y="0"/>
                  </a:moveTo>
                  <a:cubicBezTo>
                    <a:pt x="27165" y="0"/>
                    <a:pt x="856" y="19950"/>
                    <a:pt x="646" y="20718"/>
                  </a:cubicBezTo>
                  <a:cubicBezTo>
                    <a:pt x="-2148" y="35881"/>
                    <a:pt x="4979" y="62330"/>
                    <a:pt x="5713" y="61771"/>
                  </a:cubicBezTo>
                  <a:cubicBezTo>
                    <a:pt x="22273" y="58626"/>
                    <a:pt x="31008" y="63867"/>
                    <a:pt x="31008" y="63867"/>
                  </a:cubicBezTo>
                  <a:cubicBezTo>
                    <a:pt x="44773" y="53525"/>
                    <a:pt x="47743" y="28405"/>
                    <a:pt x="47743" y="28405"/>
                  </a:cubicBezTo>
                  <a:lnTo>
                    <a:pt x="27165" y="0"/>
                  </a:lnTo>
                  <a:close/>
                </a:path>
              </a:pathLst>
            </a:custGeom>
            <a:solidFill>
              <a:srgbClr val="B7BFEB"/>
            </a:solidFill>
            <a:ln w="3494" cap="flat">
              <a:noFill/>
              <a:prstDash val="solid"/>
              <a:miter/>
            </a:ln>
          </p:spPr>
          <p:txBody>
            <a:bodyPr rtlCol="0" anchor="ctr">
              <a:noAutofit/>
            </a:bodyPr>
            <a:lstStyle/>
            <a:p>
              <a:endParaRPr lang="en-US"/>
            </a:p>
          </p:txBody>
        </p:sp>
        <p:sp>
          <p:nvSpPr>
            <p:cNvPr id="293" name="任意多边形: 形状 292">
              <a:extLst>
                <a:ext uri="{FF2B5EF4-FFF2-40B4-BE49-F238E27FC236}">
                  <a16:creationId xmlns:a16="http://schemas.microsoft.com/office/drawing/2014/main" id="{4F005A5D-113D-3AD4-E110-0E41773C5CE7}"/>
                </a:ext>
              </a:extLst>
            </p:cNvPr>
            <p:cNvSpPr/>
            <p:nvPr/>
          </p:nvSpPr>
          <p:spPr>
            <a:xfrm>
              <a:off x="9498819" y="3568316"/>
              <a:ext cx="48808" cy="95368"/>
            </a:xfrm>
            <a:custGeom>
              <a:avLst/>
              <a:gdLst>
                <a:gd name="connsiteX0" fmla="*/ 46538 w 48808"/>
                <a:gd name="connsiteY0" fmla="*/ 95273 h 95368"/>
                <a:gd name="connsiteX1" fmla="*/ 48809 w 48808"/>
                <a:gd name="connsiteY1" fmla="*/ 4225 h 95368"/>
                <a:gd name="connsiteX2" fmla="*/ 23514 w 48808"/>
                <a:gd name="connsiteY2" fmla="*/ 2128 h 95368"/>
                <a:gd name="connsiteX3" fmla="*/ 0 w 48808"/>
                <a:gd name="connsiteY3" fmla="*/ 91884 h 95368"/>
                <a:gd name="connsiteX4" fmla="*/ 46538 w 48808"/>
                <a:gd name="connsiteY4" fmla="*/ 95273 h 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08" h="95368">
                  <a:moveTo>
                    <a:pt x="46538" y="95273"/>
                  </a:moveTo>
                  <a:cubicBezTo>
                    <a:pt x="43673" y="53173"/>
                    <a:pt x="48809" y="4225"/>
                    <a:pt x="48809" y="4225"/>
                  </a:cubicBezTo>
                  <a:cubicBezTo>
                    <a:pt x="40633" y="-3846"/>
                    <a:pt x="23514" y="2128"/>
                    <a:pt x="23514" y="2128"/>
                  </a:cubicBezTo>
                  <a:cubicBezTo>
                    <a:pt x="10412" y="20820"/>
                    <a:pt x="2481" y="56387"/>
                    <a:pt x="0" y="91884"/>
                  </a:cubicBezTo>
                  <a:cubicBezTo>
                    <a:pt x="15093" y="94540"/>
                    <a:pt x="30641" y="95727"/>
                    <a:pt x="46538" y="95273"/>
                  </a:cubicBezTo>
                  <a:close/>
                </a:path>
              </a:pathLst>
            </a:custGeom>
            <a:solidFill>
              <a:srgbClr val="DBE1FF"/>
            </a:solidFill>
            <a:ln w="3494" cap="flat">
              <a:noFill/>
              <a:prstDash val="solid"/>
              <a:miter/>
            </a:ln>
          </p:spPr>
          <p:txBody>
            <a:bodyPr rtlCol="0" anchor="ctr">
              <a:noAutofit/>
            </a:bodyPr>
            <a:lstStyle/>
            <a:p>
              <a:endParaRPr lang="en-US"/>
            </a:p>
          </p:txBody>
        </p:sp>
        <p:sp>
          <p:nvSpPr>
            <p:cNvPr id="294" name="任意多边形: 形状 293">
              <a:extLst>
                <a:ext uri="{FF2B5EF4-FFF2-40B4-BE49-F238E27FC236}">
                  <a16:creationId xmlns:a16="http://schemas.microsoft.com/office/drawing/2014/main" id="{C54B09A2-F1B0-F9B5-C5D1-873276D0000E}"/>
                </a:ext>
              </a:extLst>
            </p:cNvPr>
            <p:cNvSpPr/>
            <p:nvPr/>
          </p:nvSpPr>
          <p:spPr>
            <a:xfrm>
              <a:off x="9890091" y="3252997"/>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34" y="77213"/>
                    <a:pt x="456326" y="89721"/>
                    <a:pt x="440919"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295" name="任意多边形: 形状 294">
              <a:extLst>
                <a:ext uri="{FF2B5EF4-FFF2-40B4-BE49-F238E27FC236}">
                  <a16:creationId xmlns:a16="http://schemas.microsoft.com/office/drawing/2014/main" id="{DEDBE7C5-BA24-BB03-8AA5-CA2DFBBDF760}"/>
                </a:ext>
              </a:extLst>
            </p:cNvPr>
            <p:cNvSpPr/>
            <p:nvPr/>
          </p:nvSpPr>
          <p:spPr>
            <a:xfrm>
              <a:off x="9894528" y="3491205"/>
              <a:ext cx="712422" cy="89720"/>
            </a:xfrm>
            <a:custGeom>
              <a:avLst/>
              <a:gdLst>
                <a:gd name="connsiteX0" fmla="*/ 684472 w 712422"/>
                <a:gd name="connsiteY0" fmla="*/ 89721 h 89720"/>
                <a:gd name="connsiteX1" fmla="*/ 27950 w 712422"/>
                <a:gd name="connsiteY1" fmla="*/ 89721 h 89720"/>
                <a:gd name="connsiteX2" fmla="*/ 0 w 712422"/>
                <a:gd name="connsiteY2" fmla="*/ 61771 h 89720"/>
                <a:gd name="connsiteX3" fmla="*/ 0 w 712422"/>
                <a:gd name="connsiteY3" fmla="*/ 27950 h 89720"/>
                <a:gd name="connsiteX4" fmla="*/ 27950 w 712422"/>
                <a:gd name="connsiteY4" fmla="*/ 0 h 89720"/>
                <a:gd name="connsiteX5" fmla="*/ 684472 w 712422"/>
                <a:gd name="connsiteY5" fmla="*/ 0 h 89720"/>
                <a:gd name="connsiteX6" fmla="*/ 712423 w 712422"/>
                <a:gd name="connsiteY6" fmla="*/ 27950 h 89720"/>
                <a:gd name="connsiteX7" fmla="*/ 712423 w 712422"/>
                <a:gd name="connsiteY7" fmla="*/ 61771 h 89720"/>
                <a:gd name="connsiteX8" fmla="*/ 684472 w 71242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0">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296" name="任意多边形: 形状 295">
              <a:extLst>
                <a:ext uri="{FF2B5EF4-FFF2-40B4-BE49-F238E27FC236}">
                  <a16:creationId xmlns:a16="http://schemas.microsoft.com/office/drawing/2014/main" id="{2F18DF19-77F0-AB4E-1BE4-F4792699C7A7}"/>
                </a:ext>
              </a:extLst>
            </p:cNvPr>
            <p:cNvSpPr/>
            <p:nvPr/>
          </p:nvSpPr>
          <p:spPr>
            <a:xfrm>
              <a:off x="9372518" y="3738846"/>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grpSp>
      <p:grpSp>
        <p:nvGrpSpPr>
          <p:cNvPr id="297" name="图形 11">
            <a:extLst>
              <a:ext uri="{FF2B5EF4-FFF2-40B4-BE49-F238E27FC236}">
                <a16:creationId xmlns:a16="http://schemas.microsoft.com/office/drawing/2014/main" id="{2CC42C3C-2CE3-CB04-CEF6-B41C35F392F5}"/>
              </a:ext>
            </a:extLst>
          </p:cNvPr>
          <p:cNvGrpSpPr/>
          <p:nvPr/>
        </p:nvGrpSpPr>
        <p:grpSpPr>
          <a:xfrm>
            <a:off x="8290945" y="3240730"/>
            <a:ext cx="1322491" cy="717476"/>
            <a:chOff x="9213631" y="2289219"/>
            <a:chExt cx="1383712" cy="750690"/>
          </a:xfrm>
        </p:grpSpPr>
        <p:grpSp>
          <p:nvGrpSpPr>
            <p:cNvPr id="298" name="图形 11">
              <a:extLst>
                <a:ext uri="{FF2B5EF4-FFF2-40B4-BE49-F238E27FC236}">
                  <a16:creationId xmlns:a16="http://schemas.microsoft.com/office/drawing/2014/main" id="{E2B7E280-29E7-B980-D2DC-76A7FBD3ED7F}"/>
                </a:ext>
              </a:extLst>
            </p:cNvPr>
            <p:cNvGrpSpPr/>
            <p:nvPr/>
          </p:nvGrpSpPr>
          <p:grpSpPr>
            <a:xfrm>
              <a:off x="9213631" y="2289219"/>
              <a:ext cx="650722" cy="650722"/>
              <a:chOff x="9213631" y="2289219"/>
              <a:chExt cx="650722" cy="650722"/>
            </a:xfrm>
          </p:grpSpPr>
          <p:sp>
            <p:nvSpPr>
              <p:cNvPr id="302" name="任意多边形: 形状 301">
                <a:extLst>
                  <a:ext uri="{FF2B5EF4-FFF2-40B4-BE49-F238E27FC236}">
                    <a16:creationId xmlns:a16="http://schemas.microsoft.com/office/drawing/2014/main" id="{7586AF7E-EE2E-556F-4B8F-6B4091BEE6B9}"/>
                  </a:ext>
                </a:extLst>
              </p:cNvPr>
              <p:cNvSpPr/>
              <p:nvPr/>
            </p:nvSpPr>
            <p:spPr>
              <a:xfrm rot="-2700000">
                <a:off x="9308927" y="2384515"/>
                <a:ext cx="460130" cy="460130"/>
              </a:xfrm>
              <a:custGeom>
                <a:avLst/>
                <a:gdLst>
                  <a:gd name="connsiteX0" fmla="*/ 460130 w 460130"/>
                  <a:gd name="connsiteY0" fmla="*/ 230065 h 460130"/>
                  <a:gd name="connsiteX1" fmla="*/ 230065 w 460130"/>
                  <a:gd name="connsiteY1" fmla="*/ 460130 h 460130"/>
                  <a:gd name="connsiteX2" fmla="*/ 0 w 460130"/>
                  <a:gd name="connsiteY2" fmla="*/ 230065 h 460130"/>
                  <a:gd name="connsiteX3" fmla="*/ 230065 w 460130"/>
                  <a:gd name="connsiteY3" fmla="*/ 0 h 460130"/>
                  <a:gd name="connsiteX4" fmla="*/ 460130 w 460130"/>
                  <a:gd name="connsiteY4" fmla="*/ 230065 h 46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30" h="460130">
                    <a:moveTo>
                      <a:pt x="460130" y="230065"/>
                    </a:moveTo>
                    <a:cubicBezTo>
                      <a:pt x="460130" y="357127"/>
                      <a:pt x="357127" y="460130"/>
                      <a:pt x="230065" y="460130"/>
                    </a:cubicBezTo>
                    <a:cubicBezTo>
                      <a:pt x="103004" y="460130"/>
                      <a:pt x="0" y="357127"/>
                      <a:pt x="0" y="230065"/>
                    </a:cubicBezTo>
                    <a:cubicBezTo>
                      <a:pt x="0" y="103004"/>
                      <a:pt x="103004" y="0"/>
                      <a:pt x="230065" y="0"/>
                    </a:cubicBezTo>
                    <a:cubicBezTo>
                      <a:pt x="357127" y="0"/>
                      <a:pt x="460130" y="103004"/>
                      <a:pt x="460130" y="230065"/>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dirty="0"/>
              </a:p>
            </p:txBody>
          </p:sp>
          <p:sp>
            <p:nvSpPr>
              <p:cNvPr id="303" name="任意多边形: 形状 302">
                <a:extLst>
                  <a:ext uri="{FF2B5EF4-FFF2-40B4-BE49-F238E27FC236}">
                    <a16:creationId xmlns:a16="http://schemas.microsoft.com/office/drawing/2014/main" id="{CB408D88-3ED5-5A0E-335D-FB845DA3FF64}"/>
                  </a:ext>
                </a:extLst>
              </p:cNvPr>
              <p:cNvSpPr/>
              <p:nvPr/>
            </p:nvSpPr>
            <p:spPr>
              <a:xfrm>
                <a:off x="9383238" y="2539172"/>
                <a:ext cx="342893" cy="255101"/>
              </a:xfrm>
              <a:custGeom>
                <a:avLst/>
                <a:gdLst>
                  <a:gd name="connsiteX0" fmla="*/ 340478 w 342893"/>
                  <a:gd name="connsiteY0" fmla="*/ 195413 h 255101"/>
                  <a:gd name="connsiteX1" fmla="*/ 314100 w 342893"/>
                  <a:gd name="connsiteY1" fmla="*/ 167777 h 255101"/>
                  <a:gd name="connsiteX2" fmla="*/ 289783 w 342893"/>
                  <a:gd name="connsiteY2" fmla="*/ 126026 h 255101"/>
                  <a:gd name="connsiteX3" fmla="*/ 267388 w 342893"/>
                  <a:gd name="connsiteY3" fmla="*/ 69217 h 255101"/>
                  <a:gd name="connsiteX4" fmla="*/ 220046 w 342893"/>
                  <a:gd name="connsiteY4" fmla="*/ 1786 h 255101"/>
                  <a:gd name="connsiteX5" fmla="*/ 217845 w 342893"/>
                  <a:gd name="connsiteY5" fmla="*/ 4 h 255101"/>
                  <a:gd name="connsiteX6" fmla="*/ 69988 w 342893"/>
                  <a:gd name="connsiteY6" fmla="*/ 7796 h 255101"/>
                  <a:gd name="connsiteX7" fmla="*/ 68415 w 342893"/>
                  <a:gd name="connsiteY7" fmla="*/ 8634 h 255101"/>
                  <a:gd name="connsiteX8" fmla="*/ 68066 w 342893"/>
                  <a:gd name="connsiteY8" fmla="*/ 10381 h 255101"/>
                  <a:gd name="connsiteX9" fmla="*/ 52099 w 342893"/>
                  <a:gd name="connsiteY9" fmla="*/ 62753 h 255101"/>
                  <a:gd name="connsiteX10" fmla="*/ 36202 w 342893"/>
                  <a:gd name="connsiteY10" fmla="*/ 121344 h 255101"/>
                  <a:gd name="connsiteX11" fmla="*/ 14017 w 342893"/>
                  <a:gd name="connsiteY11" fmla="*/ 172633 h 255101"/>
                  <a:gd name="connsiteX12" fmla="*/ 2697 w 342893"/>
                  <a:gd name="connsiteY12" fmla="*/ 233985 h 255101"/>
                  <a:gd name="connsiteX13" fmla="*/ 18698 w 342893"/>
                  <a:gd name="connsiteY13" fmla="*/ 255053 h 255101"/>
                  <a:gd name="connsiteX14" fmla="*/ 21214 w 342893"/>
                  <a:gd name="connsiteY14" fmla="*/ 253445 h 255101"/>
                  <a:gd name="connsiteX15" fmla="*/ 19607 w 342893"/>
                  <a:gd name="connsiteY15" fmla="*/ 250930 h 255101"/>
                  <a:gd name="connsiteX16" fmla="*/ 6750 w 342893"/>
                  <a:gd name="connsiteY16" fmla="*/ 232832 h 255101"/>
                  <a:gd name="connsiteX17" fmla="*/ 16916 w 342893"/>
                  <a:gd name="connsiteY17" fmla="*/ 175638 h 255101"/>
                  <a:gd name="connsiteX18" fmla="*/ 39906 w 342893"/>
                  <a:gd name="connsiteY18" fmla="*/ 119318 h 255101"/>
                  <a:gd name="connsiteX19" fmla="*/ 54405 w 342893"/>
                  <a:gd name="connsiteY19" fmla="*/ 66177 h 255101"/>
                  <a:gd name="connsiteX20" fmla="*/ 72713 w 342893"/>
                  <a:gd name="connsiteY20" fmla="*/ 11744 h 255101"/>
                  <a:gd name="connsiteX21" fmla="*/ 216203 w 342893"/>
                  <a:gd name="connsiteY21" fmla="*/ 4162 h 255101"/>
                  <a:gd name="connsiteX22" fmla="*/ 265536 w 342893"/>
                  <a:gd name="connsiteY22" fmla="*/ 72850 h 255101"/>
                  <a:gd name="connsiteX23" fmla="*/ 285870 w 342893"/>
                  <a:gd name="connsiteY23" fmla="*/ 124489 h 255101"/>
                  <a:gd name="connsiteX24" fmla="*/ 312493 w 342893"/>
                  <a:gd name="connsiteY24" fmla="*/ 171481 h 255101"/>
                  <a:gd name="connsiteX25" fmla="*/ 336600 w 342893"/>
                  <a:gd name="connsiteY25" fmla="*/ 196706 h 255101"/>
                  <a:gd name="connsiteX26" fmla="*/ 336915 w 342893"/>
                  <a:gd name="connsiteY26" fmla="*/ 217110 h 255101"/>
                  <a:gd name="connsiteX27" fmla="*/ 342889 w 342893"/>
                  <a:gd name="connsiteY27" fmla="*/ 209144 h 255101"/>
                  <a:gd name="connsiteX28" fmla="*/ 340478 w 342893"/>
                  <a:gd name="connsiteY28" fmla="*/ 195413 h 2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893" h="255101">
                    <a:moveTo>
                      <a:pt x="340478" y="195413"/>
                    </a:moveTo>
                    <a:cubicBezTo>
                      <a:pt x="335971" y="183115"/>
                      <a:pt x="326363" y="173053"/>
                      <a:pt x="314100" y="167777"/>
                    </a:cubicBezTo>
                    <a:cubicBezTo>
                      <a:pt x="292858" y="158693"/>
                      <a:pt x="285066" y="139407"/>
                      <a:pt x="289783" y="126026"/>
                    </a:cubicBezTo>
                    <a:cubicBezTo>
                      <a:pt x="294500" y="112610"/>
                      <a:pt x="295932" y="83506"/>
                      <a:pt x="267388" y="69217"/>
                    </a:cubicBezTo>
                    <a:cubicBezTo>
                      <a:pt x="240555" y="55801"/>
                      <a:pt x="224624" y="33126"/>
                      <a:pt x="220046" y="1786"/>
                    </a:cubicBezTo>
                    <a:cubicBezTo>
                      <a:pt x="219907" y="703"/>
                      <a:pt x="218929" y="-66"/>
                      <a:pt x="217845" y="4"/>
                    </a:cubicBezTo>
                    <a:lnTo>
                      <a:pt x="69988" y="7796"/>
                    </a:lnTo>
                    <a:cubicBezTo>
                      <a:pt x="69358" y="7831"/>
                      <a:pt x="68800" y="8145"/>
                      <a:pt x="68415" y="8634"/>
                    </a:cubicBezTo>
                    <a:cubicBezTo>
                      <a:pt x="68031" y="9123"/>
                      <a:pt x="67926" y="9787"/>
                      <a:pt x="68066" y="10381"/>
                    </a:cubicBezTo>
                    <a:cubicBezTo>
                      <a:pt x="73691" y="33300"/>
                      <a:pt x="67891" y="52377"/>
                      <a:pt x="52099" y="62753"/>
                    </a:cubicBezTo>
                    <a:cubicBezTo>
                      <a:pt x="35644" y="73584"/>
                      <a:pt x="25337" y="100941"/>
                      <a:pt x="36202" y="121344"/>
                    </a:cubicBezTo>
                    <a:cubicBezTo>
                      <a:pt x="45356" y="138569"/>
                      <a:pt x="36342" y="151601"/>
                      <a:pt x="14017" y="172633"/>
                    </a:cubicBezTo>
                    <a:cubicBezTo>
                      <a:pt x="-553" y="186364"/>
                      <a:pt x="-2684" y="214489"/>
                      <a:pt x="2697" y="233985"/>
                    </a:cubicBezTo>
                    <a:cubicBezTo>
                      <a:pt x="6016" y="246038"/>
                      <a:pt x="11711" y="253515"/>
                      <a:pt x="18698" y="255053"/>
                    </a:cubicBezTo>
                    <a:cubicBezTo>
                      <a:pt x="19851" y="255297"/>
                      <a:pt x="20969" y="254598"/>
                      <a:pt x="21214" y="253445"/>
                    </a:cubicBezTo>
                    <a:cubicBezTo>
                      <a:pt x="21458" y="252327"/>
                      <a:pt x="20760" y="251209"/>
                      <a:pt x="19607" y="250930"/>
                    </a:cubicBezTo>
                    <a:cubicBezTo>
                      <a:pt x="14331" y="249777"/>
                      <a:pt x="9544" y="242999"/>
                      <a:pt x="6750" y="232832"/>
                    </a:cubicBezTo>
                    <a:cubicBezTo>
                      <a:pt x="1648" y="214245"/>
                      <a:pt x="4024" y="187762"/>
                      <a:pt x="16916" y="175638"/>
                    </a:cubicBezTo>
                    <a:cubicBezTo>
                      <a:pt x="36901" y="156806"/>
                      <a:pt x="51296" y="140700"/>
                      <a:pt x="39906" y="119318"/>
                    </a:cubicBezTo>
                    <a:cubicBezTo>
                      <a:pt x="30228" y="101150"/>
                      <a:pt x="39766" y="75820"/>
                      <a:pt x="54405" y="66177"/>
                    </a:cubicBezTo>
                    <a:cubicBezTo>
                      <a:pt x="71175" y="55137"/>
                      <a:pt x="77779" y="35397"/>
                      <a:pt x="72713" y="11744"/>
                    </a:cubicBezTo>
                    <a:lnTo>
                      <a:pt x="216203" y="4162"/>
                    </a:lnTo>
                    <a:cubicBezTo>
                      <a:pt x="221374" y="35956"/>
                      <a:pt x="237935" y="59050"/>
                      <a:pt x="265536" y="72850"/>
                    </a:cubicBezTo>
                    <a:cubicBezTo>
                      <a:pt x="291460" y="85812"/>
                      <a:pt x="290167" y="112295"/>
                      <a:pt x="285870" y="124489"/>
                    </a:cubicBezTo>
                    <a:cubicBezTo>
                      <a:pt x="280594" y="139477"/>
                      <a:pt x="288106" y="161034"/>
                      <a:pt x="312493" y="171481"/>
                    </a:cubicBezTo>
                    <a:cubicBezTo>
                      <a:pt x="323708" y="176302"/>
                      <a:pt x="332477" y="185491"/>
                      <a:pt x="336600" y="196706"/>
                    </a:cubicBezTo>
                    <a:cubicBezTo>
                      <a:pt x="339395" y="204287"/>
                      <a:pt x="339500" y="211939"/>
                      <a:pt x="336915" y="217110"/>
                    </a:cubicBezTo>
                    <a:cubicBezTo>
                      <a:pt x="338976" y="214489"/>
                      <a:pt x="340967" y="211869"/>
                      <a:pt x="342889" y="209144"/>
                    </a:cubicBezTo>
                    <a:cubicBezTo>
                      <a:pt x="342959" y="204951"/>
                      <a:pt x="342225" y="200235"/>
                      <a:pt x="340478" y="195413"/>
                    </a:cubicBezTo>
                    <a:close/>
                  </a:path>
                </a:pathLst>
              </a:custGeom>
              <a:solidFill>
                <a:srgbClr val="2B1710"/>
              </a:solidFill>
              <a:ln w="3494" cap="flat">
                <a:noFill/>
                <a:prstDash val="solid"/>
                <a:miter/>
              </a:ln>
            </p:spPr>
            <p:txBody>
              <a:bodyPr rtlCol="0" anchor="ctr">
                <a:noAutofit/>
              </a:bodyPr>
              <a:lstStyle/>
              <a:p>
                <a:endParaRPr lang="en-US"/>
              </a:p>
            </p:txBody>
          </p:sp>
          <p:sp>
            <p:nvSpPr>
              <p:cNvPr id="304" name="任意多边形: 形状 303">
                <a:extLst>
                  <a:ext uri="{FF2B5EF4-FFF2-40B4-BE49-F238E27FC236}">
                    <a16:creationId xmlns:a16="http://schemas.microsoft.com/office/drawing/2014/main" id="{B7112A61-6234-B697-4FA3-ACC1990002C5}"/>
                  </a:ext>
                </a:extLst>
              </p:cNvPr>
              <p:cNvSpPr/>
              <p:nvPr/>
            </p:nvSpPr>
            <p:spPr>
              <a:xfrm>
                <a:off x="9387122" y="2531405"/>
                <a:ext cx="72791" cy="171387"/>
              </a:xfrm>
              <a:custGeom>
                <a:avLst/>
                <a:gdLst>
                  <a:gd name="connsiteX0" fmla="*/ 2096 w 72791"/>
                  <a:gd name="connsiteY0" fmla="*/ 171387 h 171387"/>
                  <a:gd name="connsiteX1" fmla="*/ 2830 w 72791"/>
                  <a:gd name="connsiteY1" fmla="*/ 171247 h 171387"/>
                  <a:gd name="connsiteX2" fmla="*/ 24771 w 72791"/>
                  <a:gd name="connsiteY2" fmla="*/ 151996 h 171387"/>
                  <a:gd name="connsiteX3" fmla="*/ 21941 w 72791"/>
                  <a:gd name="connsiteY3" fmla="*/ 135296 h 171387"/>
                  <a:gd name="connsiteX4" fmla="*/ 39026 w 72791"/>
                  <a:gd name="connsiteY4" fmla="*/ 65455 h 171387"/>
                  <a:gd name="connsiteX5" fmla="*/ 72776 w 72791"/>
                  <a:gd name="connsiteY5" fmla="*/ 2392 h 171387"/>
                  <a:gd name="connsiteX6" fmla="*/ 70959 w 72791"/>
                  <a:gd name="connsiteY6" fmla="*/ 16 h 171387"/>
                  <a:gd name="connsiteX7" fmla="*/ 68618 w 72791"/>
                  <a:gd name="connsiteY7" fmla="*/ 1833 h 171387"/>
                  <a:gd name="connsiteX8" fmla="*/ 36650 w 72791"/>
                  <a:gd name="connsiteY8" fmla="*/ 61996 h 171387"/>
                  <a:gd name="connsiteX9" fmla="*/ 18412 w 72791"/>
                  <a:gd name="connsiteY9" fmla="*/ 137567 h 171387"/>
                  <a:gd name="connsiteX10" fmla="*/ 20788 w 72791"/>
                  <a:gd name="connsiteY10" fmla="*/ 150704 h 171387"/>
                  <a:gd name="connsiteX11" fmla="*/ 1362 w 72791"/>
                  <a:gd name="connsiteY11" fmla="*/ 167334 h 171387"/>
                  <a:gd name="connsiteX12" fmla="*/ 140 w 72791"/>
                  <a:gd name="connsiteY12" fmla="*/ 170025 h 171387"/>
                  <a:gd name="connsiteX13" fmla="*/ 2096 w 72791"/>
                  <a:gd name="connsiteY13" fmla="*/ 171387 h 17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91" h="171387">
                    <a:moveTo>
                      <a:pt x="2096" y="171387"/>
                    </a:moveTo>
                    <a:cubicBezTo>
                      <a:pt x="2341" y="171387"/>
                      <a:pt x="2585" y="171352"/>
                      <a:pt x="2830" y="171247"/>
                    </a:cubicBezTo>
                    <a:cubicBezTo>
                      <a:pt x="3563" y="170968"/>
                      <a:pt x="20683" y="164399"/>
                      <a:pt x="24771" y="151996"/>
                    </a:cubicBezTo>
                    <a:cubicBezTo>
                      <a:pt x="26553" y="146581"/>
                      <a:pt x="25610" y="140956"/>
                      <a:pt x="21941" y="135296"/>
                    </a:cubicBezTo>
                    <a:cubicBezTo>
                      <a:pt x="8769" y="114962"/>
                      <a:pt x="17259" y="80373"/>
                      <a:pt x="39026" y="65455"/>
                    </a:cubicBezTo>
                    <a:cubicBezTo>
                      <a:pt x="62574" y="49348"/>
                      <a:pt x="68863" y="31565"/>
                      <a:pt x="72776" y="2392"/>
                    </a:cubicBezTo>
                    <a:cubicBezTo>
                      <a:pt x="72915" y="1239"/>
                      <a:pt x="72112" y="190"/>
                      <a:pt x="70959" y="16"/>
                    </a:cubicBezTo>
                    <a:cubicBezTo>
                      <a:pt x="69841" y="-124"/>
                      <a:pt x="68758" y="680"/>
                      <a:pt x="68618" y="1833"/>
                    </a:cubicBezTo>
                    <a:cubicBezTo>
                      <a:pt x="64845" y="29783"/>
                      <a:pt x="58870" y="46798"/>
                      <a:pt x="36650" y="61996"/>
                    </a:cubicBezTo>
                    <a:cubicBezTo>
                      <a:pt x="12717" y="78347"/>
                      <a:pt x="3878" y="115102"/>
                      <a:pt x="18412" y="137567"/>
                    </a:cubicBezTo>
                    <a:cubicBezTo>
                      <a:pt x="21417" y="142179"/>
                      <a:pt x="22185" y="146476"/>
                      <a:pt x="20788" y="150704"/>
                    </a:cubicBezTo>
                    <a:cubicBezTo>
                      <a:pt x="17329" y="161220"/>
                      <a:pt x="1502" y="167264"/>
                      <a:pt x="1362" y="167334"/>
                    </a:cubicBezTo>
                    <a:cubicBezTo>
                      <a:pt x="279" y="167754"/>
                      <a:pt x="-280" y="168941"/>
                      <a:pt x="140" y="170025"/>
                    </a:cubicBezTo>
                    <a:cubicBezTo>
                      <a:pt x="454" y="170863"/>
                      <a:pt x="1257" y="171387"/>
                      <a:pt x="2096" y="171387"/>
                    </a:cubicBezTo>
                    <a:close/>
                  </a:path>
                </a:pathLst>
              </a:custGeom>
              <a:solidFill>
                <a:srgbClr val="2B1710"/>
              </a:solidFill>
              <a:ln w="3494" cap="flat">
                <a:noFill/>
                <a:prstDash val="solid"/>
                <a:miter/>
              </a:ln>
            </p:spPr>
            <p:txBody>
              <a:bodyPr rtlCol="0" anchor="ctr">
                <a:noAutofit/>
              </a:bodyPr>
              <a:lstStyle/>
              <a:p>
                <a:endParaRPr lang="en-US"/>
              </a:p>
            </p:txBody>
          </p:sp>
          <p:sp>
            <p:nvSpPr>
              <p:cNvPr id="305" name="任意多边形: 形状 304">
                <a:extLst>
                  <a:ext uri="{FF2B5EF4-FFF2-40B4-BE49-F238E27FC236}">
                    <a16:creationId xmlns:a16="http://schemas.microsoft.com/office/drawing/2014/main" id="{EA3C9277-D5DE-41B6-A6B6-CE7E5F6F6167}"/>
                  </a:ext>
                </a:extLst>
              </p:cNvPr>
              <p:cNvSpPr/>
              <p:nvPr/>
            </p:nvSpPr>
            <p:spPr>
              <a:xfrm>
                <a:off x="9396310" y="2504308"/>
                <a:ext cx="312348" cy="316049"/>
              </a:xfrm>
              <a:custGeom>
                <a:avLst/>
                <a:gdLst>
                  <a:gd name="connsiteX0" fmla="*/ 310845 w 312348"/>
                  <a:gd name="connsiteY0" fmla="*/ 258821 h 316049"/>
                  <a:gd name="connsiteX1" fmla="*/ 291944 w 312348"/>
                  <a:gd name="connsiteY1" fmla="*/ 214450 h 316049"/>
                  <a:gd name="connsiteX2" fmla="*/ 261548 w 312348"/>
                  <a:gd name="connsiteY2" fmla="*/ 166794 h 316049"/>
                  <a:gd name="connsiteX3" fmla="*/ 237720 w 312348"/>
                  <a:gd name="connsiteY3" fmla="*/ 110090 h 316049"/>
                  <a:gd name="connsiteX4" fmla="*/ 209770 w 312348"/>
                  <a:gd name="connsiteY4" fmla="*/ 51743 h 316049"/>
                  <a:gd name="connsiteX5" fmla="*/ 171966 w 312348"/>
                  <a:gd name="connsiteY5" fmla="*/ 0 h 316049"/>
                  <a:gd name="connsiteX6" fmla="*/ 58592 w 312348"/>
                  <a:gd name="connsiteY6" fmla="*/ 51743 h 316049"/>
                  <a:gd name="connsiteX7" fmla="*/ 48740 w 312348"/>
                  <a:gd name="connsiteY7" fmla="*/ 105164 h 316049"/>
                  <a:gd name="connsiteX8" fmla="*/ 37245 w 312348"/>
                  <a:gd name="connsiteY8" fmla="*/ 161868 h 316049"/>
                  <a:gd name="connsiteX9" fmla="*/ 18344 w 312348"/>
                  <a:gd name="connsiteY9" fmla="*/ 211166 h 316049"/>
                  <a:gd name="connsiteX10" fmla="*/ 2726 w 312348"/>
                  <a:gd name="connsiteY10" fmla="*/ 276081 h 316049"/>
                  <a:gd name="connsiteX11" fmla="*/ 245511 w 312348"/>
                  <a:gd name="connsiteY11" fmla="*/ 316050 h 316049"/>
                  <a:gd name="connsiteX12" fmla="*/ 311020 w 312348"/>
                  <a:gd name="connsiteY12" fmla="*/ 266997 h 316049"/>
                  <a:gd name="connsiteX13" fmla="*/ 310845 w 312348"/>
                  <a:gd name="connsiteY13" fmla="*/ 258821 h 3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48" h="316049">
                    <a:moveTo>
                      <a:pt x="310845" y="258821"/>
                    </a:moveTo>
                    <a:cubicBezTo>
                      <a:pt x="315772" y="243204"/>
                      <a:pt x="308365" y="222661"/>
                      <a:pt x="291944" y="214450"/>
                    </a:cubicBezTo>
                    <a:cubicBezTo>
                      <a:pt x="275523" y="206240"/>
                      <a:pt x="254979" y="186500"/>
                      <a:pt x="261548" y="166794"/>
                    </a:cubicBezTo>
                    <a:cubicBezTo>
                      <a:pt x="268116" y="147089"/>
                      <a:pt x="260709" y="122423"/>
                      <a:pt x="237720" y="110090"/>
                    </a:cubicBezTo>
                    <a:cubicBezTo>
                      <a:pt x="214731" y="97757"/>
                      <a:pt x="209770" y="78855"/>
                      <a:pt x="209770" y="51743"/>
                    </a:cubicBezTo>
                    <a:cubicBezTo>
                      <a:pt x="209770" y="24631"/>
                      <a:pt x="195794" y="4088"/>
                      <a:pt x="171966" y="0"/>
                    </a:cubicBezTo>
                    <a:lnTo>
                      <a:pt x="58592" y="51743"/>
                    </a:lnTo>
                    <a:cubicBezTo>
                      <a:pt x="62680" y="68164"/>
                      <a:pt x="70087" y="84620"/>
                      <a:pt x="48740" y="105164"/>
                    </a:cubicBezTo>
                    <a:cubicBezTo>
                      <a:pt x="27392" y="125707"/>
                      <a:pt x="30677" y="142967"/>
                      <a:pt x="37245" y="161868"/>
                    </a:cubicBezTo>
                    <a:cubicBezTo>
                      <a:pt x="43814" y="180770"/>
                      <a:pt x="37245" y="187338"/>
                      <a:pt x="18344" y="211166"/>
                    </a:cubicBezTo>
                    <a:cubicBezTo>
                      <a:pt x="-558" y="234994"/>
                      <a:pt x="-3003" y="257179"/>
                      <a:pt x="2726" y="276081"/>
                    </a:cubicBezTo>
                    <a:cubicBezTo>
                      <a:pt x="7234" y="290895"/>
                      <a:pt x="164559" y="312242"/>
                      <a:pt x="245511" y="316050"/>
                    </a:cubicBezTo>
                    <a:cubicBezTo>
                      <a:pt x="270212" y="303682"/>
                      <a:pt x="292398" y="287016"/>
                      <a:pt x="311020" y="266997"/>
                    </a:cubicBezTo>
                    <a:cubicBezTo>
                      <a:pt x="310077" y="264656"/>
                      <a:pt x="309832" y="262036"/>
                      <a:pt x="310845" y="258821"/>
                    </a:cubicBezTo>
                    <a:close/>
                  </a:path>
                </a:pathLst>
              </a:custGeom>
              <a:solidFill>
                <a:srgbClr val="2B1710"/>
              </a:solidFill>
              <a:ln w="3494" cap="flat">
                <a:noFill/>
                <a:prstDash val="solid"/>
                <a:miter/>
              </a:ln>
            </p:spPr>
            <p:txBody>
              <a:bodyPr rtlCol="0" anchor="ctr">
                <a:noAutofit/>
              </a:bodyPr>
              <a:lstStyle/>
              <a:p>
                <a:endParaRPr lang="en-US"/>
              </a:p>
            </p:txBody>
          </p:sp>
          <p:sp>
            <p:nvSpPr>
              <p:cNvPr id="306" name="任意多边形: 形状 305">
                <a:extLst>
                  <a:ext uri="{FF2B5EF4-FFF2-40B4-BE49-F238E27FC236}">
                    <a16:creationId xmlns:a16="http://schemas.microsoft.com/office/drawing/2014/main" id="{C640ABAA-AE18-BD2E-B810-9D4B14598245}"/>
                  </a:ext>
                </a:extLst>
              </p:cNvPr>
              <p:cNvSpPr/>
              <p:nvPr/>
            </p:nvSpPr>
            <p:spPr>
              <a:xfrm>
                <a:off x="9396346" y="2690004"/>
                <a:ext cx="103800" cy="151247"/>
              </a:xfrm>
              <a:custGeom>
                <a:avLst/>
                <a:gdLst>
                  <a:gd name="connsiteX0" fmla="*/ 0 w 103800"/>
                  <a:gd name="connsiteY0" fmla="*/ 104919 h 151247"/>
                  <a:gd name="connsiteX1" fmla="*/ 103801 w 103800"/>
                  <a:gd name="connsiteY1" fmla="*/ 151247 h 151247"/>
                  <a:gd name="connsiteX2" fmla="*/ 93005 w 103800"/>
                  <a:gd name="connsiteY2" fmla="*/ 64391 h 151247"/>
                  <a:gd name="connsiteX3" fmla="*/ 65893 w 103800"/>
                  <a:gd name="connsiteY3" fmla="*/ 0 h 151247"/>
                  <a:gd name="connsiteX4" fmla="*/ 0 w 103800"/>
                  <a:gd name="connsiteY4" fmla="*/ 104919 h 1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0" h="151247">
                    <a:moveTo>
                      <a:pt x="0" y="104919"/>
                    </a:moveTo>
                    <a:cubicBezTo>
                      <a:pt x="29592" y="128363"/>
                      <a:pt x="65020" y="144644"/>
                      <a:pt x="103801" y="151247"/>
                    </a:cubicBezTo>
                    <a:cubicBezTo>
                      <a:pt x="100587" y="120222"/>
                      <a:pt x="93005" y="64391"/>
                      <a:pt x="93005" y="64391"/>
                    </a:cubicBezTo>
                    <a:lnTo>
                      <a:pt x="65893" y="0"/>
                    </a:lnTo>
                    <a:cubicBezTo>
                      <a:pt x="20334" y="20648"/>
                      <a:pt x="5695" y="57892"/>
                      <a:pt x="0" y="104919"/>
                    </a:cubicBezTo>
                    <a:close/>
                  </a:path>
                </a:pathLst>
              </a:custGeom>
              <a:solidFill>
                <a:srgbClr val="E6EFFF"/>
              </a:solidFill>
              <a:ln w="3494" cap="flat">
                <a:noFill/>
                <a:prstDash val="solid"/>
                <a:miter/>
              </a:ln>
            </p:spPr>
            <p:txBody>
              <a:bodyPr rtlCol="0" anchor="ctr">
                <a:noAutofit/>
              </a:bodyPr>
              <a:lstStyle/>
              <a:p>
                <a:endParaRPr lang="en-US"/>
              </a:p>
            </p:txBody>
          </p:sp>
          <p:sp>
            <p:nvSpPr>
              <p:cNvPr id="307" name="任意多边形: 形状 306">
                <a:extLst>
                  <a:ext uri="{FF2B5EF4-FFF2-40B4-BE49-F238E27FC236}">
                    <a16:creationId xmlns:a16="http://schemas.microsoft.com/office/drawing/2014/main" id="{FFA78C76-CD23-9E2A-A599-AF5EA107E38E}"/>
                  </a:ext>
                </a:extLst>
              </p:cNvPr>
              <p:cNvSpPr/>
              <p:nvPr/>
            </p:nvSpPr>
            <p:spPr>
              <a:xfrm>
                <a:off x="9413326" y="2684869"/>
                <a:ext cx="249371" cy="159701"/>
              </a:xfrm>
              <a:custGeom>
                <a:avLst/>
                <a:gdLst>
                  <a:gd name="connsiteX0" fmla="*/ 183251 w 249371"/>
                  <a:gd name="connsiteY0" fmla="*/ 3040 h 159701"/>
                  <a:gd name="connsiteX1" fmla="*/ 71309 w 249371"/>
                  <a:gd name="connsiteY1" fmla="*/ 0 h 159701"/>
                  <a:gd name="connsiteX2" fmla="*/ 48110 w 249371"/>
                  <a:gd name="connsiteY2" fmla="*/ 5276 h 159701"/>
                  <a:gd name="connsiteX3" fmla="*/ 0 w 249371"/>
                  <a:gd name="connsiteY3" fmla="*/ 122283 h 159701"/>
                  <a:gd name="connsiteX4" fmla="*/ 125707 w 249371"/>
                  <a:gd name="connsiteY4" fmla="*/ 159702 h 159701"/>
                  <a:gd name="connsiteX5" fmla="*/ 245301 w 249371"/>
                  <a:gd name="connsiteY5" fmla="*/ 126196 h 159701"/>
                  <a:gd name="connsiteX6" fmla="*/ 248934 w 249371"/>
                  <a:gd name="connsiteY6" fmla="*/ 67710 h 159701"/>
                  <a:gd name="connsiteX7" fmla="*/ 183251 w 249371"/>
                  <a:gd name="connsiteY7" fmla="*/ 3040 h 15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71" h="159701">
                    <a:moveTo>
                      <a:pt x="183251" y="3040"/>
                    </a:moveTo>
                    <a:cubicBezTo>
                      <a:pt x="183251" y="3040"/>
                      <a:pt x="122074" y="7861"/>
                      <a:pt x="71309" y="0"/>
                    </a:cubicBezTo>
                    <a:lnTo>
                      <a:pt x="48110" y="5276"/>
                    </a:lnTo>
                    <a:cubicBezTo>
                      <a:pt x="44302" y="46468"/>
                      <a:pt x="15687" y="89966"/>
                      <a:pt x="0" y="122283"/>
                    </a:cubicBezTo>
                    <a:cubicBezTo>
                      <a:pt x="36126" y="145936"/>
                      <a:pt x="79310" y="159702"/>
                      <a:pt x="125707" y="159702"/>
                    </a:cubicBezTo>
                    <a:cubicBezTo>
                      <a:pt x="169520" y="159702"/>
                      <a:pt x="210432" y="147439"/>
                      <a:pt x="245301" y="126196"/>
                    </a:cubicBezTo>
                    <a:cubicBezTo>
                      <a:pt x="248550" y="101006"/>
                      <a:pt x="250227" y="79694"/>
                      <a:pt x="248934" y="67710"/>
                    </a:cubicBezTo>
                    <a:cubicBezTo>
                      <a:pt x="243798" y="20683"/>
                      <a:pt x="183251" y="3040"/>
                      <a:pt x="183251" y="3040"/>
                    </a:cubicBezTo>
                    <a:close/>
                  </a:path>
                </a:pathLst>
              </a:custGeom>
              <a:solidFill>
                <a:srgbClr val="FFFFFF"/>
              </a:solidFill>
              <a:ln w="3494" cap="flat">
                <a:noFill/>
                <a:prstDash val="solid"/>
                <a:miter/>
              </a:ln>
            </p:spPr>
            <p:txBody>
              <a:bodyPr rtlCol="0" anchor="ctr">
                <a:noAutofit/>
              </a:bodyPr>
              <a:lstStyle/>
              <a:p>
                <a:endParaRPr lang="en-US"/>
              </a:p>
            </p:txBody>
          </p:sp>
          <p:grpSp>
            <p:nvGrpSpPr>
              <p:cNvPr id="308" name="图形 11">
                <a:extLst>
                  <a:ext uri="{FF2B5EF4-FFF2-40B4-BE49-F238E27FC236}">
                    <a16:creationId xmlns:a16="http://schemas.microsoft.com/office/drawing/2014/main" id="{AF1C4E79-5EB9-A592-FCB1-0C757AED375E}"/>
                  </a:ext>
                </a:extLst>
              </p:cNvPr>
              <p:cNvGrpSpPr/>
              <p:nvPr/>
            </p:nvGrpSpPr>
            <p:grpSpPr>
              <a:xfrm>
                <a:off x="9451002" y="2490301"/>
                <a:ext cx="145545" cy="228493"/>
                <a:chOff x="9451002" y="2490301"/>
                <a:chExt cx="145545" cy="228493"/>
              </a:xfrm>
            </p:grpSpPr>
            <p:sp>
              <p:nvSpPr>
                <p:cNvPr id="311" name="任意多边形: 形状 310">
                  <a:extLst>
                    <a:ext uri="{FF2B5EF4-FFF2-40B4-BE49-F238E27FC236}">
                      <a16:creationId xmlns:a16="http://schemas.microsoft.com/office/drawing/2014/main" id="{6274E4FF-8BB9-7F9D-A991-8974009D80BE}"/>
                    </a:ext>
                  </a:extLst>
                </p:cNvPr>
                <p:cNvSpPr/>
                <p:nvPr/>
              </p:nvSpPr>
              <p:spPr>
                <a:xfrm>
                  <a:off x="9451002" y="2490301"/>
                  <a:ext cx="145545" cy="142094"/>
                </a:xfrm>
                <a:custGeom>
                  <a:avLst/>
                  <a:gdLst>
                    <a:gd name="connsiteX0" fmla="*/ 95927 w 145545"/>
                    <a:gd name="connsiteY0" fmla="*/ 141322 h 142094"/>
                    <a:gd name="connsiteX1" fmla="*/ 142814 w 145545"/>
                    <a:gd name="connsiteY1" fmla="*/ 87238 h 142094"/>
                    <a:gd name="connsiteX2" fmla="*/ 40969 w 145545"/>
                    <a:gd name="connsiteY2" fmla="*/ 8208 h 142094"/>
                    <a:gd name="connsiteX3" fmla="*/ 18155 w 145545"/>
                    <a:gd name="connsiteY3" fmla="*/ 80879 h 142094"/>
                    <a:gd name="connsiteX4" fmla="*/ 95927 w 145545"/>
                    <a:gd name="connsiteY4" fmla="*/ 141322 h 14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45" h="142094">
                      <a:moveTo>
                        <a:pt x="95927" y="141322"/>
                      </a:moveTo>
                      <a:cubicBezTo>
                        <a:pt x="132263" y="147646"/>
                        <a:pt x="153400" y="113861"/>
                        <a:pt x="142814" y="87238"/>
                      </a:cubicBezTo>
                      <a:cubicBezTo>
                        <a:pt x="145784" y="32734"/>
                        <a:pt x="122515" y="-20930"/>
                        <a:pt x="40969" y="8208"/>
                      </a:cubicBezTo>
                      <a:cubicBezTo>
                        <a:pt x="406" y="13274"/>
                        <a:pt x="-15246" y="66939"/>
                        <a:pt x="18155" y="80879"/>
                      </a:cubicBezTo>
                      <a:cubicBezTo>
                        <a:pt x="62561" y="120184"/>
                        <a:pt x="95927" y="141322"/>
                        <a:pt x="95927" y="141322"/>
                      </a:cubicBezTo>
                      <a:close/>
                    </a:path>
                  </a:pathLst>
                </a:custGeom>
                <a:solidFill>
                  <a:srgbClr val="2B1710"/>
                </a:solidFill>
                <a:ln w="3494" cap="flat">
                  <a:noFill/>
                  <a:prstDash val="solid"/>
                  <a:miter/>
                </a:ln>
              </p:spPr>
              <p:txBody>
                <a:bodyPr rtlCol="0" anchor="ctr">
                  <a:noAutofit/>
                </a:bodyPr>
                <a:lstStyle/>
                <a:p>
                  <a:endParaRPr lang="en-US"/>
                </a:p>
              </p:txBody>
            </p:sp>
            <p:sp>
              <p:nvSpPr>
                <p:cNvPr id="312" name="任意多边形: 形状 311">
                  <a:extLst>
                    <a:ext uri="{FF2B5EF4-FFF2-40B4-BE49-F238E27FC236}">
                      <a16:creationId xmlns:a16="http://schemas.microsoft.com/office/drawing/2014/main" id="{10A96B55-245D-3F21-DA18-435D636C2AB7}"/>
                    </a:ext>
                  </a:extLst>
                </p:cNvPr>
                <p:cNvSpPr/>
                <p:nvPr/>
              </p:nvSpPr>
              <p:spPr>
                <a:xfrm>
                  <a:off x="9467948" y="2509328"/>
                  <a:ext cx="127894" cy="209466"/>
                </a:xfrm>
                <a:custGeom>
                  <a:avLst/>
                  <a:gdLst>
                    <a:gd name="connsiteX0" fmla="*/ 46453 w 127894"/>
                    <a:gd name="connsiteY0" fmla="*/ 143223 h 209466"/>
                    <a:gd name="connsiteX1" fmla="*/ 15463 w 127894"/>
                    <a:gd name="connsiteY1" fmla="*/ 175925 h 209466"/>
                    <a:gd name="connsiteX2" fmla="*/ 127894 w 127894"/>
                    <a:gd name="connsiteY2" fmla="*/ 178371 h 209466"/>
                    <a:gd name="connsiteX3" fmla="*/ 102844 w 127894"/>
                    <a:gd name="connsiteY3" fmla="*/ 161251 h 209466"/>
                    <a:gd name="connsiteX4" fmla="*/ 95541 w 127894"/>
                    <a:gd name="connsiteY4" fmla="*/ 79810 h 209466"/>
                    <a:gd name="connsiteX5" fmla="*/ 74299 w 127894"/>
                    <a:gd name="connsiteY5" fmla="*/ 50323 h 209466"/>
                    <a:gd name="connsiteX6" fmla="*/ 22625 w 127894"/>
                    <a:gd name="connsiteY6" fmla="*/ 571 h 209466"/>
                    <a:gd name="connsiteX7" fmla="*/ 125 w 127894"/>
                    <a:gd name="connsiteY7" fmla="*/ 56332 h 209466"/>
                    <a:gd name="connsiteX8" fmla="*/ 1593 w 127894"/>
                    <a:gd name="connsiteY8" fmla="*/ 110416 h 209466"/>
                    <a:gd name="connsiteX9" fmla="*/ 46453 w 127894"/>
                    <a:gd name="connsiteY9" fmla="*/ 143223 h 20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94" h="209466">
                      <a:moveTo>
                        <a:pt x="46453" y="143223"/>
                      </a:moveTo>
                      <a:cubicBezTo>
                        <a:pt x="49004" y="158421"/>
                        <a:pt x="42156" y="175925"/>
                        <a:pt x="15463" y="175925"/>
                      </a:cubicBezTo>
                      <a:cubicBezTo>
                        <a:pt x="16092" y="244369"/>
                        <a:pt x="128209" y="188538"/>
                        <a:pt x="127894" y="178371"/>
                      </a:cubicBezTo>
                      <a:cubicBezTo>
                        <a:pt x="127894" y="177113"/>
                        <a:pt x="109516" y="172990"/>
                        <a:pt x="102844" y="161251"/>
                      </a:cubicBezTo>
                      <a:cubicBezTo>
                        <a:pt x="96205" y="149512"/>
                        <a:pt x="93026" y="119745"/>
                        <a:pt x="95541" y="79810"/>
                      </a:cubicBezTo>
                      <a:cubicBezTo>
                        <a:pt x="80029" y="83933"/>
                        <a:pt x="74613" y="71565"/>
                        <a:pt x="74299" y="50323"/>
                      </a:cubicBezTo>
                      <a:cubicBezTo>
                        <a:pt x="73985" y="29080"/>
                        <a:pt x="63853" y="-4810"/>
                        <a:pt x="22625" y="571"/>
                      </a:cubicBezTo>
                      <a:cubicBezTo>
                        <a:pt x="7113" y="19577"/>
                        <a:pt x="-1132" y="31631"/>
                        <a:pt x="125" y="56332"/>
                      </a:cubicBezTo>
                      <a:cubicBezTo>
                        <a:pt x="1383" y="81068"/>
                        <a:pt x="-1342" y="98572"/>
                        <a:pt x="1593" y="110416"/>
                      </a:cubicBezTo>
                      <a:cubicBezTo>
                        <a:pt x="4598" y="122155"/>
                        <a:pt x="17280" y="143852"/>
                        <a:pt x="46453" y="143223"/>
                      </a:cubicBezTo>
                      <a:close/>
                    </a:path>
                  </a:pathLst>
                </a:custGeom>
                <a:solidFill>
                  <a:schemeClr val="accent2">
                    <a:lumMod val="60000"/>
                    <a:lumOff val="40000"/>
                  </a:schemeClr>
                </a:solidFill>
                <a:ln w="3494" cap="flat">
                  <a:noFill/>
                  <a:prstDash val="solid"/>
                  <a:miter/>
                </a:ln>
              </p:spPr>
              <p:txBody>
                <a:bodyPr rtlCol="0" anchor="ctr">
                  <a:noAutofit/>
                </a:bodyPr>
                <a:lstStyle/>
                <a:p>
                  <a:endParaRPr lang="en-US"/>
                </a:p>
              </p:txBody>
            </p:sp>
            <p:pic>
              <p:nvPicPr>
                <p:cNvPr id="313" name="图片 312">
                  <a:extLst>
                    <a:ext uri="{FF2B5EF4-FFF2-40B4-BE49-F238E27FC236}">
                      <a16:creationId xmlns:a16="http://schemas.microsoft.com/office/drawing/2014/main" id="{841E3F0B-113B-247F-AED0-588B00841192}"/>
                    </a:ext>
                  </a:extLst>
                </p:cNvPr>
                <p:cNvPicPr>
                  <a:picLocks noChangeAspect="1"/>
                </p:cNvPicPr>
                <p:nvPr/>
              </p:nvPicPr>
              <p:blipFill>
                <a:blip r:embed="rId3"/>
                <a:stretch>
                  <a:fillRect/>
                </a:stretch>
              </p:blipFill>
              <p:spPr>
                <a:xfrm>
                  <a:off x="9478415" y="2590012"/>
                  <a:ext cx="17469" cy="17469"/>
                </a:xfrm>
                <a:custGeom>
                  <a:avLst/>
                  <a:gdLst>
                    <a:gd name="connsiteX0" fmla="*/ 1339 w 17469"/>
                    <a:gd name="connsiteY0" fmla="*/ 440 h 17469"/>
                    <a:gd name="connsiteX1" fmla="*/ 18808 w 17469"/>
                    <a:gd name="connsiteY1" fmla="*/ 440 h 17469"/>
                    <a:gd name="connsiteX2" fmla="*/ 18808 w 17469"/>
                    <a:gd name="connsiteY2" fmla="*/ 17909 h 17469"/>
                    <a:gd name="connsiteX3" fmla="*/ 1339 w 17469"/>
                    <a:gd name="connsiteY3" fmla="*/ 17909 h 17469"/>
                  </a:gdLst>
                  <a:ahLst/>
                  <a:cxnLst>
                    <a:cxn ang="0">
                      <a:pos x="connsiteX0" y="connsiteY0"/>
                    </a:cxn>
                    <a:cxn ang="0">
                      <a:pos x="connsiteX1" y="connsiteY1"/>
                    </a:cxn>
                    <a:cxn ang="0">
                      <a:pos x="connsiteX2" y="connsiteY2"/>
                    </a:cxn>
                    <a:cxn ang="0">
                      <a:pos x="connsiteX3" y="connsiteY3"/>
                    </a:cxn>
                  </a:cxnLst>
                  <a:rect l="l" t="t" r="r" b="b"/>
                  <a:pathLst>
                    <a:path w="17469" h="17469">
                      <a:moveTo>
                        <a:pt x="1339" y="440"/>
                      </a:moveTo>
                      <a:lnTo>
                        <a:pt x="18808" y="440"/>
                      </a:lnTo>
                      <a:lnTo>
                        <a:pt x="18808" y="17909"/>
                      </a:lnTo>
                      <a:lnTo>
                        <a:pt x="1339" y="17909"/>
                      </a:lnTo>
                      <a:close/>
                    </a:path>
                  </a:pathLst>
                </a:custGeom>
              </p:spPr>
            </p:pic>
            <p:sp>
              <p:nvSpPr>
                <p:cNvPr id="314" name="任意多边形: 形状 313">
                  <a:extLst>
                    <a:ext uri="{FF2B5EF4-FFF2-40B4-BE49-F238E27FC236}">
                      <a16:creationId xmlns:a16="http://schemas.microsoft.com/office/drawing/2014/main" id="{F7599671-5568-56B6-664A-EEA193DF513C}"/>
                    </a:ext>
                  </a:extLst>
                </p:cNvPr>
                <p:cNvSpPr/>
                <p:nvPr/>
              </p:nvSpPr>
              <p:spPr>
                <a:xfrm>
                  <a:off x="9558843" y="2584911"/>
                  <a:ext cx="25295" cy="25295"/>
                </a:xfrm>
                <a:custGeom>
                  <a:avLst/>
                  <a:gdLst>
                    <a:gd name="connsiteX0" fmla="*/ 25295 w 25295"/>
                    <a:gd name="connsiteY0" fmla="*/ 12648 h 25295"/>
                    <a:gd name="connsiteX1" fmla="*/ 12648 w 25295"/>
                    <a:gd name="connsiteY1" fmla="*/ 25295 h 25295"/>
                    <a:gd name="connsiteX2" fmla="*/ 0 w 25295"/>
                    <a:gd name="connsiteY2" fmla="*/ 12648 h 25295"/>
                    <a:gd name="connsiteX3" fmla="*/ 12648 w 25295"/>
                    <a:gd name="connsiteY3" fmla="*/ 0 h 25295"/>
                    <a:gd name="connsiteX4" fmla="*/ 25295 w 25295"/>
                    <a:gd name="connsiteY4" fmla="*/ 12648 h 2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5" h="25295">
                      <a:moveTo>
                        <a:pt x="25295" y="12648"/>
                      </a:moveTo>
                      <a:cubicBezTo>
                        <a:pt x="25295" y="19635"/>
                        <a:pt x="19635" y="25295"/>
                        <a:pt x="12648" y="25295"/>
                      </a:cubicBezTo>
                      <a:cubicBezTo>
                        <a:pt x="5660" y="25295"/>
                        <a:pt x="0" y="19635"/>
                        <a:pt x="0" y="12648"/>
                      </a:cubicBezTo>
                      <a:cubicBezTo>
                        <a:pt x="0" y="5660"/>
                        <a:pt x="5660" y="0"/>
                        <a:pt x="12648" y="0"/>
                      </a:cubicBezTo>
                      <a:cubicBezTo>
                        <a:pt x="19635" y="0"/>
                        <a:pt x="25295" y="5660"/>
                        <a:pt x="25295" y="12648"/>
                      </a:cubicBezTo>
                      <a:close/>
                    </a:path>
                  </a:pathLst>
                </a:custGeom>
                <a:solidFill>
                  <a:srgbClr val="FF8762"/>
                </a:solidFill>
                <a:ln w="3494" cap="flat">
                  <a:noFill/>
                  <a:prstDash val="solid"/>
                  <a:miter/>
                </a:ln>
              </p:spPr>
              <p:txBody>
                <a:bodyPr rtlCol="0" anchor="ctr">
                  <a:noAutofit/>
                </a:bodyPr>
                <a:lstStyle/>
                <a:p>
                  <a:endParaRPr lang="en-US"/>
                </a:p>
              </p:txBody>
            </p:sp>
            <p:sp>
              <p:nvSpPr>
                <p:cNvPr id="315" name="任意多边形: 形状 314">
                  <a:extLst>
                    <a:ext uri="{FF2B5EF4-FFF2-40B4-BE49-F238E27FC236}">
                      <a16:creationId xmlns:a16="http://schemas.microsoft.com/office/drawing/2014/main" id="{08136F04-C3A1-AD79-4B3B-AF2763E28690}"/>
                    </a:ext>
                  </a:extLst>
                </p:cNvPr>
                <p:cNvSpPr/>
                <p:nvPr/>
              </p:nvSpPr>
              <p:spPr>
                <a:xfrm>
                  <a:off x="9564678" y="2590526"/>
                  <a:ext cx="13900" cy="13601"/>
                </a:xfrm>
                <a:custGeom>
                  <a:avLst/>
                  <a:gdLst>
                    <a:gd name="connsiteX0" fmla="*/ 4087 w 13900"/>
                    <a:gd name="connsiteY0" fmla="*/ 13601 h 13601"/>
                    <a:gd name="connsiteX1" fmla="*/ 3319 w 13900"/>
                    <a:gd name="connsiteY1" fmla="*/ 13112 h 13601"/>
                    <a:gd name="connsiteX2" fmla="*/ 3738 w 13900"/>
                    <a:gd name="connsiteY2" fmla="*/ 12029 h 13601"/>
                    <a:gd name="connsiteX3" fmla="*/ 5520 w 13900"/>
                    <a:gd name="connsiteY3" fmla="*/ 10072 h 13601"/>
                    <a:gd name="connsiteX4" fmla="*/ 4227 w 13900"/>
                    <a:gd name="connsiteY4" fmla="*/ 7731 h 13601"/>
                    <a:gd name="connsiteX5" fmla="*/ 1223 w 13900"/>
                    <a:gd name="connsiteY5" fmla="*/ 7592 h 13601"/>
                    <a:gd name="connsiteX6" fmla="*/ 384 w 13900"/>
                    <a:gd name="connsiteY6" fmla="*/ 7557 h 13601"/>
                    <a:gd name="connsiteX7" fmla="*/ 0 w 13900"/>
                    <a:gd name="connsiteY7" fmla="*/ 6823 h 13601"/>
                    <a:gd name="connsiteX8" fmla="*/ 5311 w 13900"/>
                    <a:gd name="connsiteY8" fmla="*/ 394 h 13601"/>
                    <a:gd name="connsiteX9" fmla="*/ 13730 w 13900"/>
                    <a:gd name="connsiteY9" fmla="*/ 2875 h 13601"/>
                    <a:gd name="connsiteX10" fmla="*/ 13556 w 13900"/>
                    <a:gd name="connsiteY10" fmla="*/ 4028 h 13601"/>
                    <a:gd name="connsiteX11" fmla="*/ 12403 w 13900"/>
                    <a:gd name="connsiteY11" fmla="*/ 3853 h 13601"/>
                    <a:gd name="connsiteX12" fmla="*/ 5799 w 13900"/>
                    <a:gd name="connsiteY12" fmla="*/ 1967 h 13601"/>
                    <a:gd name="connsiteX13" fmla="*/ 1851 w 13900"/>
                    <a:gd name="connsiteY13" fmla="*/ 5635 h 13601"/>
                    <a:gd name="connsiteX14" fmla="*/ 5101 w 13900"/>
                    <a:gd name="connsiteY14" fmla="*/ 6334 h 13601"/>
                    <a:gd name="connsiteX15" fmla="*/ 7127 w 13900"/>
                    <a:gd name="connsiteY15" fmla="*/ 10177 h 13601"/>
                    <a:gd name="connsiteX16" fmla="*/ 4367 w 13900"/>
                    <a:gd name="connsiteY16" fmla="*/ 13531 h 13601"/>
                    <a:gd name="connsiteX17" fmla="*/ 4087 w 13900"/>
                    <a:gd name="connsiteY17" fmla="*/ 13601 h 1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00" h="13601">
                      <a:moveTo>
                        <a:pt x="4087" y="13601"/>
                      </a:moveTo>
                      <a:cubicBezTo>
                        <a:pt x="3773" y="13601"/>
                        <a:pt x="3459" y="13426"/>
                        <a:pt x="3319" y="13112"/>
                      </a:cubicBezTo>
                      <a:cubicBezTo>
                        <a:pt x="3144" y="12693"/>
                        <a:pt x="3319" y="12204"/>
                        <a:pt x="3738" y="12029"/>
                      </a:cubicBezTo>
                      <a:cubicBezTo>
                        <a:pt x="4821" y="11575"/>
                        <a:pt x="5450" y="10876"/>
                        <a:pt x="5520" y="10072"/>
                      </a:cubicBezTo>
                      <a:cubicBezTo>
                        <a:pt x="5590" y="9234"/>
                        <a:pt x="5066" y="8290"/>
                        <a:pt x="4227" y="7731"/>
                      </a:cubicBezTo>
                      <a:cubicBezTo>
                        <a:pt x="3319" y="7137"/>
                        <a:pt x="2236" y="7068"/>
                        <a:pt x="1223" y="7592"/>
                      </a:cubicBezTo>
                      <a:cubicBezTo>
                        <a:pt x="978" y="7731"/>
                        <a:pt x="629" y="7731"/>
                        <a:pt x="384" y="7557"/>
                      </a:cubicBezTo>
                      <a:cubicBezTo>
                        <a:pt x="139" y="7382"/>
                        <a:pt x="0" y="7103"/>
                        <a:pt x="0" y="6823"/>
                      </a:cubicBezTo>
                      <a:cubicBezTo>
                        <a:pt x="139" y="3818"/>
                        <a:pt x="2166" y="1338"/>
                        <a:pt x="5311" y="394"/>
                      </a:cubicBezTo>
                      <a:cubicBezTo>
                        <a:pt x="8560" y="-619"/>
                        <a:pt x="11879" y="359"/>
                        <a:pt x="13730" y="2875"/>
                      </a:cubicBezTo>
                      <a:cubicBezTo>
                        <a:pt x="14010" y="3224"/>
                        <a:pt x="13940" y="3748"/>
                        <a:pt x="13556" y="4028"/>
                      </a:cubicBezTo>
                      <a:cubicBezTo>
                        <a:pt x="13206" y="4308"/>
                        <a:pt x="12683" y="4238"/>
                        <a:pt x="12403" y="3853"/>
                      </a:cubicBezTo>
                      <a:cubicBezTo>
                        <a:pt x="10656" y="1512"/>
                        <a:pt x="7756" y="1373"/>
                        <a:pt x="5799" y="1967"/>
                      </a:cubicBezTo>
                      <a:cubicBezTo>
                        <a:pt x="4192" y="2456"/>
                        <a:pt x="2480" y="3644"/>
                        <a:pt x="1851" y="5635"/>
                      </a:cubicBezTo>
                      <a:cubicBezTo>
                        <a:pt x="2970" y="5426"/>
                        <a:pt x="4122" y="5670"/>
                        <a:pt x="5101" y="6334"/>
                      </a:cubicBezTo>
                      <a:cubicBezTo>
                        <a:pt x="6463" y="7242"/>
                        <a:pt x="7232" y="8745"/>
                        <a:pt x="7127" y="10177"/>
                      </a:cubicBezTo>
                      <a:cubicBezTo>
                        <a:pt x="7058" y="11016"/>
                        <a:pt x="6603" y="12553"/>
                        <a:pt x="4367" y="13531"/>
                      </a:cubicBezTo>
                      <a:cubicBezTo>
                        <a:pt x="4297" y="13601"/>
                        <a:pt x="4192" y="13601"/>
                        <a:pt x="4087" y="13601"/>
                      </a:cubicBezTo>
                      <a:close/>
                    </a:path>
                  </a:pathLst>
                </a:custGeom>
                <a:solidFill>
                  <a:srgbClr val="E0B3A8"/>
                </a:solidFill>
                <a:ln w="3494" cap="flat">
                  <a:noFill/>
                  <a:prstDash val="solid"/>
                  <a:miter/>
                </a:ln>
              </p:spPr>
              <p:txBody>
                <a:bodyPr rtlCol="0" anchor="ctr">
                  <a:noAutofit/>
                </a:bodyPr>
                <a:lstStyle/>
                <a:p>
                  <a:endParaRPr lang="en-US"/>
                </a:p>
              </p:txBody>
            </p:sp>
            <p:sp>
              <p:nvSpPr>
                <p:cNvPr id="316" name="任意多边形: 形状 315">
                  <a:extLst>
                    <a:ext uri="{FF2B5EF4-FFF2-40B4-BE49-F238E27FC236}">
                      <a16:creationId xmlns:a16="http://schemas.microsoft.com/office/drawing/2014/main" id="{ABB69A2A-5807-41BE-5DFD-0EDF87946285}"/>
                    </a:ext>
                  </a:extLst>
                </p:cNvPr>
                <p:cNvSpPr/>
                <p:nvPr/>
              </p:nvSpPr>
              <p:spPr>
                <a:xfrm>
                  <a:off x="9516159" y="2606515"/>
                  <a:ext cx="43858" cy="46000"/>
                </a:xfrm>
                <a:custGeom>
                  <a:avLst/>
                  <a:gdLst>
                    <a:gd name="connsiteX0" fmla="*/ 793 w 43858"/>
                    <a:gd name="connsiteY0" fmla="*/ 46001 h 46000"/>
                    <a:gd name="connsiteX1" fmla="*/ 1002 w 43858"/>
                    <a:gd name="connsiteY1" fmla="*/ 45966 h 46000"/>
                    <a:gd name="connsiteX2" fmla="*/ 43836 w 43858"/>
                    <a:gd name="connsiteY2" fmla="*/ 1000 h 46000"/>
                    <a:gd name="connsiteX3" fmla="*/ 43243 w 43858"/>
                    <a:gd name="connsiteY3" fmla="*/ 22 h 46000"/>
                    <a:gd name="connsiteX4" fmla="*/ 42264 w 43858"/>
                    <a:gd name="connsiteY4" fmla="*/ 616 h 46000"/>
                    <a:gd name="connsiteX5" fmla="*/ 583 w 43858"/>
                    <a:gd name="connsiteY5" fmla="*/ 44393 h 46000"/>
                    <a:gd name="connsiteX6" fmla="*/ 24 w 43858"/>
                    <a:gd name="connsiteY6" fmla="*/ 45407 h 46000"/>
                    <a:gd name="connsiteX7" fmla="*/ 793 w 43858"/>
                    <a:gd name="connsiteY7" fmla="*/ 46001 h 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58" h="46000">
                      <a:moveTo>
                        <a:pt x="793" y="46001"/>
                      </a:moveTo>
                      <a:cubicBezTo>
                        <a:pt x="863" y="46001"/>
                        <a:pt x="933" y="46001"/>
                        <a:pt x="1002" y="45966"/>
                      </a:cubicBezTo>
                      <a:cubicBezTo>
                        <a:pt x="21965" y="39991"/>
                        <a:pt x="38805" y="22347"/>
                        <a:pt x="43836" y="1000"/>
                      </a:cubicBezTo>
                      <a:cubicBezTo>
                        <a:pt x="43941" y="581"/>
                        <a:pt x="43662" y="127"/>
                        <a:pt x="43243" y="22"/>
                      </a:cubicBezTo>
                      <a:cubicBezTo>
                        <a:pt x="42823" y="-83"/>
                        <a:pt x="42369" y="197"/>
                        <a:pt x="42264" y="616"/>
                      </a:cubicBezTo>
                      <a:cubicBezTo>
                        <a:pt x="37373" y="21404"/>
                        <a:pt x="20987" y="38594"/>
                        <a:pt x="583" y="44393"/>
                      </a:cubicBezTo>
                      <a:cubicBezTo>
                        <a:pt x="164" y="44498"/>
                        <a:pt x="-81" y="44952"/>
                        <a:pt x="24" y="45407"/>
                      </a:cubicBezTo>
                      <a:cubicBezTo>
                        <a:pt x="94" y="45756"/>
                        <a:pt x="409" y="46001"/>
                        <a:pt x="793" y="46001"/>
                      </a:cubicBezTo>
                      <a:close/>
                    </a:path>
                  </a:pathLst>
                </a:custGeom>
                <a:solidFill>
                  <a:srgbClr val="E0B3A8"/>
                </a:solidFill>
                <a:ln w="3494" cap="flat">
                  <a:noFill/>
                  <a:prstDash val="solid"/>
                  <a:miter/>
                </a:ln>
              </p:spPr>
              <p:txBody>
                <a:bodyPr rtlCol="0" anchor="ctr">
                  <a:noAutofit/>
                </a:bodyPr>
                <a:lstStyle/>
                <a:p>
                  <a:endParaRPr lang="en-US"/>
                </a:p>
              </p:txBody>
            </p:sp>
            <p:sp>
              <p:nvSpPr>
                <p:cNvPr id="317" name="任意多边形: 形状 316">
                  <a:extLst>
                    <a:ext uri="{FF2B5EF4-FFF2-40B4-BE49-F238E27FC236}">
                      <a16:creationId xmlns:a16="http://schemas.microsoft.com/office/drawing/2014/main" id="{AE37B9D5-F402-C03C-B57E-3B9BB92B68EA}"/>
                    </a:ext>
                  </a:extLst>
                </p:cNvPr>
                <p:cNvSpPr/>
                <p:nvPr/>
              </p:nvSpPr>
              <p:spPr>
                <a:xfrm>
                  <a:off x="9508960" y="2548307"/>
                  <a:ext cx="29243" cy="13125"/>
                </a:xfrm>
                <a:custGeom>
                  <a:avLst/>
                  <a:gdLst>
                    <a:gd name="connsiteX0" fmla="*/ 28466 w 29243"/>
                    <a:gd name="connsiteY0" fmla="*/ 13125 h 13125"/>
                    <a:gd name="connsiteX1" fmla="*/ 29164 w 29243"/>
                    <a:gd name="connsiteY1" fmla="*/ 12706 h 13125"/>
                    <a:gd name="connsiteX2" fmla="*/ 28850 w 29243"/>
                    <a:gd name="connsiteY2" fmla="*/ 11588 h 13125"/>
                    <a:gd name="connsiteX3" fmla="*/ 550 w 29243"/>
                    <a:gd name="connsiteY3" fmla="*/ 6662 h 13125"/>
                    <a:gd name="connsiteX4" fmla="*/ 26 w 29243"/>
                    <a:gd name="connsiteY4" fmla="*/ 7675 h 13125"/>
                    <a:gd name="connsiteX5" fmla="*/ 1039 w 29243"/>
                    <a:gd name="connsiteY5" fmla="*/ 8199 h 13125"/>
                    <a:gd name="connsiteX6" fmla="*/ 28082 w 29243"/>
                    <a:gd name="connsiteY6" fmla="*/ 12986 h 13125"/>
                    <a:gd name="connsiteX7" fmla="*/ 28466 w 29243"/>
                    <a:gd name="connsiteY7" fmla="*/ 13125 h 1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3" h="13125">
                      <a:moveTo>
                        <a:pt x="28466" y="13125"/>
                      </a:moveTo>
                      <a:cubicBezTo>
                        <a:pt x="28745" y="13125"/>
                        <a:pt x="29025" y="12986"/>
                        <a:pt x="29164" y="12706"/>
                      </a:cubicBezTo>
                      <a:cubicBezTo>
                        <a:pt x="29374" y="12322"/>
                        <a:pt x="29130" y="11972"/>
                        <a:pt x="28850" y="11588"/>
                      </a:cubicBezTo>
                      <a:cubicBezTo>
                        <a:pt x="21758" y="1666"/>
                        <a:pt x="6874" y="-6091"/>
                        <a:pt x="550" y="6662"/>
                      </a:cubicBezTo>
                      <a:cubicBezTo>
                        <a:pt x="340" y="7046"/>
                        <a:pt x="-113" y="7256"/>
                        <a:pt x="26" y="7675"/>
                      </a:cubicBezTo>
                      <a:cubicBezTo>
                        <a:pt x="166" y="8094"/>
                        <a:pt x="620" y="8339"/>
                        <a:pt x="1039" y="8199"/>
                      </a:cubicBezTo>
                      <a:cubicBezTo>
                        <a:pt x="5302" y="6906"/>
                        <a:pt x="17565" y="6976"/>
                        <a:pt x="28082" y="12986"/>
                      </a:cubicBezTo>
                      <a:cubicBezTo>
                        <a:pt x="28186" y="13090"/>
                        <a:pt x="28326" y="13125"/>
                        <a:pt x="28466" y="13125"/>
                      </a:cubicBezTo>
                      <a:close/>
                    </a:path>
                  </a:pathLst>
                </a:custGeom>
                <a:solidFill>
                  <a:srgbClr val="2B1710"/>
                </a:solidFill>
                <a:ln w="3494" cap="flat">
                  <a:noFill/>
                  <a:prstDash val="solid"/>
                  <a:miter/>
                </a:ln>
              </p:spPr>
              <p:txBody>
                <a:bodyPr rtlCol="0" anchor="ctr">
                  <a:noAutofit/>
                </a:bodyPr>
                <a:lstStyle/>
                <a:p>
                  <a:endParaRPr lang="en-US"/>
                </a:p>
              </p:txBody>
            </p:sp>
            <p:sp>
              <p:nvSpPr>
                <p:cNvPr id="318" name="任意多边形: 形状 317">
                  <a:extLst>
                    <a:ext uri="{FF2B5EF4-FFF2-40B4-BE49-F238E27FC236}">
                      <a16:creationId xmlns:a16="http://schemas.microsoft.com/office/drawing/2014/main" id="{E6E76F29-3BA4-B08C-2BB8-66146BDC14A8}"/>
                    </a:ext>
                  </a:extLst>
                </p:cNvPr>
                <p:cNvSpPr/>
                <p:nvPr/>
              </p:nvSpPr>
              <p:spPr>
                <a:xfrm>
                  <a:off x="9470489" y="2552452"/>
                  <a:ext cx="16212" cy="9854"/>
                </a:xfrm>
                <a:custGeom>
                  <a:avLst/>
                  <a:gdLst>
                    <a:gd name="connsiteX0" fmla="*/ 799 w 16212"/>
                    <a:gd name="connsiteY0" fmla="*/ 9854 h 9854"/>
                    <a:gd name="connsiteX1" fmla="*/ 1463 w 16212"/>
                    <a:gd name="connsiteY1" fmla="*/ 9540 h 9854"/>
                    <a:gd name="connsiteX2" fmla="*/ 15298 w 16212"/>
                    <a:gd name="connsiteY2" fmla="*/ 6465 h 9854"/>
                    <a:gd name="connsiteX3" fmla="*/ 16206 w 16212"/>
                    <a:gd name="connsiteY3" fmla="*/ 5766 h 9854"/>
                    <a:gd name="connsiteX4" fmla="*/ 15508 w 16212"/>
                    <a:gd name="connsiteY4" fmla="*/ 4858 h 9854"/>
                    <a:gd name="connsiteX5" fmla="*/ 170 w 16212"/>
                    <a:gd name="connsiteY5" fmla="*/ 8562 h 9854"/>
                    <a:gd name="connsiteX6" fmla="*/ 345 w 16212"/>
                    <a:gd name="connsiteY6" fmla="*/ 9679 h 9854"/>
                    <a:gd name="connsiteX7" fmla="*/ 799 w 16212"/>
                    <a:gd name="connsiteY7" fmla="*/ 9854 h 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2" h="9854">
                      <a:moveTo>
                        <a:pt x="799" y="9854"/>
                      </a:moveTo>
                      <a:cubicBezTo>
                        <a:pt x="1043" y="9854"/>
                        <a:pt x="1288" y="9749"/>
                        <a:pt x="1463" y="9540"/>
                      </a:cubicBezTo>
                      <a:cubicBezTo>
                        <a:pt x="1603" y="9365"/>
                        <a:pt x="4852" y="5173"/>
                        <a:pt x="15298" y="6465"/>
                      </a:cubicBezTo>
                      <a:cubicBezTo>
                        <a:pt x="15752" y="6535"/>
                        <a:pt x="16137" y="6221"/>
                        <a:pt x="16206" y="5766"/>
                      </a:cubicBezTo>
                      <a:cubicBezTo>
                        <a:pt x="16276" y="5312"/>
                        <a:pt x="15682" y="5277"/>
                        <a:pt x="15508" y="4858"/>
                      </a:cubicBezTo>
                      <a:cubicBezTo>
                        <a:pt x="9778" y="-7720"/>
                        <a:pt x="589" y="8037"/>
                        <a:pt x="170" y="8562"/>
                      </a:cubicBezTo>
                      <a:cubicBezTo>
                        <a:pt x="-109" y="8911"/>
                        <a:pt x="-40" y="9435"/>
                        <a:pt x="345" y="9679"/>
                      </a:cubicBezTo>
                      <a:cubicBezTo>
                        <a:pt x="484" y="9784"/>
                        <a:pt x="659" y="9854"/>
                        <a:pt x="799" y="9854"/>
                      </a:cubicBezTo>
                      <a:close/>
                    </a:path>
                  </a:pathLst>
                </a:custGeom>
                <a:solidFill>
                  <a:srgbClr val="2B1710"/>
                </a:solidFill>
                <a:ln w="3494" cap="flat">
                  <a:noFill/>
                  <a:prstDash val="solid"/>
                  <a:miter/>
                </a:ln>
              </p:spPr>
              <p:txBody>
                <a:bodyPr rtlCol="0" anchor="ctr">
                  <a:noAutofit/>
                </a:bodyPr>
                <a:lstStyle/>
                <a:p>
                  <a:endParaRPr lang="en-US"/>
                </a:p>
              </p:txBody>
            </p:sp>
            <p:sp>
              <p:nvSpPr>
                <p:cNvPr id="319" name="任意多边形: 形状 318">
                  <a:extLst>
                    <a:ext uri="{FF2B5EF4-FFF2-40B4-BE49-F238E27FC236}">
                      <a16:creationId xmlns:a16="http://schemas.microsoft.com/office/drawing/2014/main" id="{56E58FFB-6F64-73F0-1F3B-82EEFCC08A7A}"/>
                    </a:ext>
                  </a:extLst>
                </p:cNvPr>
                <p:cNvSpPr/>
                <p:nvPr/>
              </p:nvSpPr>
              <p:spPr>
                <a:xfrm>
                  <a:off x="9478905" y="2563811"/>
                  <a:ext cx="15324" cy="41573"/>
                </a:xfrm>
                <a:custGeom>
                  <a:avLst/>
                  <a:gdLst>
                    <a:gd name="connsiteX0" fmla="*/ 11215 w 15324"/>
                    <a:gd name="connsiteY0" fmla="*/ 41574 h 41573"/>
                    <a:gd name="connsiteX1" fmla="*/ 11844 w 15324"/>
                    <a:gd name="connsiteY1" fmla="*/ 41259 h 41573"/>
                    <a:gd name="connsiteX2" fmla="*/ 11704 w 15324"/>
                    <a:gd name="connsiteY2" fmla="*/ 40106 h 41573"/>
                    <a:gd name="connsiteX3" fmla="*/ 1817 w 15324"/>
                    <a:gd name="connsiteY3" fmla="*/ 31267 h 41573"/>
                    <a:gd name="connsiteX4" fmla="*/ 5276 w 15324"/>
                    <a:gd name="connsiteY4" fmla="*/ 31057 h 41573"/>
                    <a:gd name="connsiteX5" fmla="*/ 13486 w 15324"/>
                    <a:gd name="connsiteY5" fmla="*/ 29835 h 41573"/>
                    <a:gd name="connsiteX6" fmla="*/ 9818 w 15324"/>
                    <a:gd name="connsiteY6" fmla="*/ 487 h 41573"/>
                    <a:gd name="connsiteX7" fmla="*/ 8735 w 15324"/>
                    <a:gd name="connsiteY7" fmla="*/ 67 h 41573"/>
                    <a:gd name="connsiteX8" fmla="*/ 8315 w 15324"/>
                    <a:gd name="connsiteY8" fmla="*/ 1150 h 41573"/>
                    <a:gd name="connsiteX9" fmla="*/ 12683 w 15324"/>
                    <a:gd name="connsiteY9" fmla="*/ 28437 h 41573"/>
                    <a:gd name="connsiteX10" fmla="*/ 5241 w 15324"/>
                    <a:gd name="connsiteY10" fmla="*/ 29450 h 41573"/>
                    <a:gd name="connsiteX11" fmla="*/ 0 w 15324"/>
                    <a:gd name="connsiteY11" fmla="*/ 31057 h 41573"/>
                    <a:gd name="connsiteX12" fmla="*/ 10656 w 15324"/>
                    <a:gd name="connsiteY12" fmla="*/ 41399 h 41573"/>
                    <a:gd name="connsiteX13" fmla="*/ 11215 w 15324"/>
                    <a:gd name="connsiteY13" fmla="*/ 41574 h 4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24" h="41573">
                      <a:moveTo>
                        <a:pt x="11215" y="41574"/>
                      </a:moveTo>
                      <a:cubicBezTo>
                        <a:pt x="11460" y="41574"/>
                        <a:pt x="11704" y="41469"/>
                        <a:pt x="11844" y="41259"/>
                      </a:cubicBezTo>
                      <a:cubicBezTo>
                        <a:pt x="12123" y="40910"/>
                        <a:pt x="12053" y="40386"/>
                        <a:pt x="11704" y="40106"/>
                      </a:cubicBezTo>
                      <a:cubicBezTo>
                        <a:pt x="7512" y="36752"/>
                        <a:pt x="2830" y="32665"/>
                        <a:pt x="1817" y="31267"/>
                      </a:cubicBezTo>
                      <a:cubicBezTo>
                        <a:pt x="2550" y="31127"/>
                        <a:pt x="4088" y="31092"/>
                        <a:pt x="5276" y="31057"/>
                      </a:cubicBezTo>
                      <a:cubicBezTo>
                        <a:pt x="8210" y="30987"/>
                        <a:pt x="11530" y="30952"/>
                        <a:pt x="13486" y="29835"/>
                      </a:cubicBezTo>
                      <a:cubicBezTo>
                        <a:pt x="17818" y="27389"/>
                        <a:pt x="13626" y="9081"/>
                        <a:pt x="9818" y="487"/>
                      </a:cubicBezTo>
                      <a:cubicBezTo>
                        <a:pt x="9643" y="67"/>
                        <a:pt x="9154" y="-107"/>
                        <a:pt x="8735" y="67"/>
                      </a:cubicBezTo>
                      <a:cubicBezTo>
                        <a:pt x="8315" y="242"/>
                        <a:pt x="8140" y="731"/>
                        <a:pt x="8315" y="1150"/>
                      </a:cubicBezTo>
                      <a:cubicBezTo>
                        <a:pt x="12752" y="11143"/>
                        <a:pt x="15303" y="26970"/>
                        <a:pt x="12683" y="28437"/>
                      </a:cubicBezTo>
                      <a:cubicBezTo>
                        <a:pt x="11076" y="29345"/>
                        <a:pt x="7826" y="29415"/>
                        <a:pt x="5241" y="29450"/>
                      </a:cubicBezTo>
                      <a:cubicBezTo>
                        <a:pt x="1992" y="29520"/>
                        <a:pt x="0" y="29555"/>
                        <a:pt x="0" y="31057"/>
                      </a:cubicBezTo>
                      <a:cubicBezTo>
                        <a:pt x="0" y="32595"/>
                        <a:pt x="5800" y="37556"/>
                        <a:pt x="10656" y="41399"/>
                      </a:cubicBezTo>
                      <a:cubicBezTo>
                        <a:pt x="10831" y="41539"/>
                        <a:pt x="11041" y="41574"/>
                        <a:pt x="11215" y="41574"/>
                      </a:cubicBezTo>
                      <a:close/>
                    </a:path>
                  </a:pathLst>
                </a:custGeom>
                <a:solidFill>
                  <a:srgbClr val="2B1710"/>
                </a:solidFill>
                <a:ln w="3494" cap="flat">
                  <a:noFill/>
                  <a:prstDash val="solid"/>
                  <a:miter/>
                </a:ln>
              </p:spPr>
              <p:txBody>
                <a:bodyPr rtlCol="0" anchor="ctr">
                  <a:noAutofit/>
                </a:bodyPr>
                <a:lstStyle/>
                <a:p>
                  <a:endParaRPr lang="en-US"/>
                </a:p>
              </p:txBody>
            </p:sp>
            <p:sp>
              <p:nvSpPr>
                <p:cNvPr id="320" name="任意多边形: 形状 319">
                  <a:extLst>
                    <a:ext uri="{FF2B5EF4-FFF2-40B4-BE49-F238E27FC236}">
                      <a16:creationId xmlns:a16="http://schemas.microsoft.com/office/drawing/2014/main" id="{DB2F4BEC-B62F-911A-FAEA-0F923C6DB7CE}"/>
                    </a:ext>
                  </a:extLst>
                </p:cNvPr>
                <p:cNvSpPr/>
                <p:nvPr/>
              </p:nvSpPr>
              <p:spPr>
                <a:xfrm>
                  <a:off x="9514716" y="2569538"/>
                  <a:ext cx="9852" cy="17399"/>
                </a:xfrm>
                <a:custGeom>
                  <a:avLst/>
                  <a:gdLst>
                    <a:gd name="connsiteX0" fmla="*/ 0 w 9852"/>
                    <a:gd name="connsiteY0" fmla="*/ 8700 h 17399"/>
                    <a:gd name="connsiteX1" fmla="*/ 4926 w 9852"/>
                    <a:gd name="connsiteY1" fmla="*/ 17399 h 17399"/>
                    <a:gd name="connsiteX2" fmla="*/ 9853 w 9852"/>
                    <a:gd name="connsiteY2" fmla="*/ 8700 h 17399"/>
                    <a:gd name="connsiteX3" fmla="*/ 4926 w 9852"/>
                    <a:gd name="connsiteY3" fmla="*/ 0 h 17399"/>
                    <a:gd name="connsiteX4" fmla="*/ 0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0" y="8700"/>
                      </a:moveTo>
                      <a:cubicBezTo>
                        <a:pt x="0" y="13521"/>
                        <a:pt x="2201" y="17399"/>
                        <a:pt x="4926" y="17399"/>
                      </a:cubicBezTo>
                      <a:cubicBezTo>
                        <a:pt x="7652" y="17399"/>
                        <a:pt x="9853" y="13486"/>
                        <a:pt x="9853" y="8700"/>
                      </a:cubicBezTo>
                      <a:cubicBezTo>
                        <a:pt x="9853" y="3878"/>
                        <a:pt x="7652" y="0"/>
                        <a:pt x="4926" y="0"/>
                      </a:cubicBezTo>
                      <a:cubicBezTo>
                        <a:pt x="2201" y="0"/>
                        <a:pt x="0" y="3878"/>
                        <a:pt x="0" y="8700"/>
                      </a:cubicBezTo>
                      <a:close/>
                    </a:path>
                  </a:pathLst>
                </a:custGeom>
                <a:solidFill>
                  <a:srgbClr val="2B1710"/>
                </a:solidFill>
                <a:ln w="3494" cap="flat">
                  <a:noFill/>
                  <a:prstDash val="solid"/>
                  <a:miter/>
                </a:ln>
              </p:spPr>
              <p:txBody>
                <a:bodyPr rtlCol="0" anchor="ctr">
                  <a:noAutofit/>
                </a:bodyPr>
                <a:lstStyle/>
                <a:p>
                  <a:endParaRPr lang="en-US"/>
                </a:p>
              </p:txBody>
            </p:sp>
            <p:sp>
              <p:nvSpPr>
                <p:cNvPr id="321" name="任意多边形: 形状 320">
                  <a:extLst>
                    <a:ext uri="{FF2B5EF4-FFF2-40B4-BE49-F238E27FC236}">
                      <a16:creationId xmlns:a16="http://schemas.microsoft.com/office/drawing/2014/main" id="{31A1D0AD-09DB-CDDC-D6A9-FF7034DB1436}"/>
                    </a:ext>
                  </a:extLst>
                </p:cNvPr>
                <p:cNvSpPr/>
                <p:nvPr/>
              </p:nvSpPr>
              <p:spPr>
                <a:xfrm>
                  <a:off x="9519917" y="2582529"/>
                  <a:ext cx="7486" cy="7377"/>
                </a:xfrm>
                <a:custGeom>
                  <a:avLst/>
                  <a:gdLst>
                    <a:gd name="connsiteX0" fmla="*/ 843 w 7486"/>
                    <a:gd name="connsiteY0" fmla="*/ 7377 h 7377"/>
                    <a:gd name="connsiteX1" fmla="*/ 7481 w 7486"/>
                    <a:gd name="connsiteY1" fmla="*/ 495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5"/>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494" y="7342"/>
                        <a:pt x="634" y="7377"/>
                        <a:pt x="843" y="7377"/>
                      </a:cubicBezTo>
                      <a:close/>
                    </a:path>
                  </a:pathLst>
                </a:custGeom>
                <a:solidFill>
                  <a:srgbClr val="E0B3A8"/>
                </a:solidFill>
                <a:ln w="3494" cap="flat">
                  <a:noFill/>
                  <a:prstDash val="solid"/>
                  <a:miter/>
                </a:ln>
              </p:spPr>
              <p:txBody>
                <a:bodyPr rtlCol="0" anchor="ctr">
                  <a:noAutofit/>
                </a:bodyPr>
                <a:lstStyle/>
                <a:p>
                  <a:endParaRPr lang="en-US"/>
                </a:p>
              </p:txBody>
            </p:sp>
            <p:sp>
              <p:nvSpPr>
                <p:cNvPr id="322" name="任意多边形: 形状 321">
                  <a:extLst>
                    <a:ext uri="{FF2B5EF4-FFF2-40B4-BE49-F238E27FC236}">
                      <a16:creationId xmlns:a16="http://schemas.microsoft.com/office/drawing/2014/main" id="{11ECF693-7691-FC28-BC4D-17AAF0101BA1}"/>
                    </a:ext>
                  </a:extLst>
                </p:cNvPr>
                <p:cNvSpPr/>
                <p:nvPr/>
              </p:nvSpPr>
              <p:spPr>
                <a:xfrm>
                  <a:off x="9477507" y="2570586"/>
                  <a:ext cx="9852" cy="17399"/>
                </a:xfrm>
                <a:custGeom>
                  <a:avLst/>
                  <a:gdLst>
                    <a:gd name="connsiteX0" fmla="*/ 9853 w 9852"/>
                    <a:gd name="connsiteY0" fmla="*/ 8700 h 17399"/>
                    <a:gd name="connsiteX1" fmla="*/ 4926 w 9852"/>
                    <a:gd name="connsiteY1" fmla="*/ 17399 h 17399"/>
                    <a:gd name="connsiteX2" fmla="*/ 0 w 9852"/>
                    <a:gd name="connsiteY2" fmla="*/ 8700 h 17399"/>
                    <a:gd name="connsiteX3" fmla="*/ 4926 w 9852"/>
                    <a:gd name="connsiteY3" fmla="*/ 0 h 17399"/>
                    <a:gd name="connsiteX4" fmla="*/ 9853 w 9852"/>
                    <a:gd name="connsiteY4" fmla="*/ 8700 h 1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2" h="17399">
                      <a:moveTo>
                        <a:pt x="9853" y="8700"/>
                      </a:moveTo>
                      <a:cubicBezTo>
                        <a:pt x="9853" y="13504"/>
                        <a:pt x="7647" y="17399"/>
                        <a:pt x="4926" y="17399"/>
                      </a:cubicBezTo>
                      <a:cubicBezTo>
                        <a:pt x="2206" y="17399"/>
                        <a:pt x="0" y="13504"/>
                        <a:pt x="0" y="8700"/>
                      </a:cubicBezTo>
                      <a:cubicBezTo>
                        <a:pt x="0" y="3895"/>
                        <a:pt x="2205" y="0"/>
                        <a:pt x="4926" y="0"/>
                      </a:cubicBezTo>
                      <a:cubicBezTo>
                        <a:pt x="7647" y="0"/>
                        <a:pt x="9853" y="3895"/>
                        <a:pt x="9853" y="8700"/>
                      </a:cubicBezTo>
                      <a:close/>
                    </a:path>
                  </a:pathLst>
                </a:custGeom>
                <a:solidFill>
                  <a:srgbClr val="2B1710"/>
                </a:solidFill>
                <a:ln w="3494" cap="flat">
                  <a:noFill/>
                  <a:prstDash val="solid"/>
                  <a:miter/>
                </a:ln>
              </p:spPr>
              <p:txBody>
                <a:bodyPr rtlCol="0" anchor="ctr">
                  <a:noAutofit/>
                </a:bodyPr>
                <a:lstStyle/>
                <a:p>
                  <a:endParaRPr lang="en-US"/>
                </a:p>
              </p:txBody>
            </p:sp>
            <p:sp>
              <p:nvSpPr>
                <p:cNvPr id="323" name="任意多边形: 形状 322">
                  <a:extLst>
                    <a:ext uri="{FF2B5EF4-FFF2-40B4-BE49-F238E27FC236}">
                      <a16:creationId xmlns:a16="http://schemas.microsoft.com/office/drawing/2014/main" id="{F30B7B4E-333E-8CC6-B3B3-637A940E65BD}"/>
                    </a:ext>
                  </a:extLst>
                </p:cNvPr>
                <p:cNvSpPr/>
                <p:nvPr/>
              </p:nvSpPr>
              <p:spPr>
                <a:xfrm>
                  <a:off x="9482708" y="2583578"/>
                  <a:ext cx="7486" cy="7377"/>
                </a:xfrm>
                <a:custGeom>
                  <a:avLst/>
                  <a:gdLst>
                    <a:gd name="connsiteX0" fmla="*/ 843 w 7486"/>
                    <a:gd name="connsiteY0" fmla="*/ 7377 h 7377"/>
                    <a:gd name="connsiteX1" fmla="*/ 7481 w 7486"/>
                    <a:gd name="connsiteY1" fmla="*/ 494 h 7377"/>
                    <a:gd name="connsiteX2" fmla="*/ 7167 w 7486"/>
                    <a:gd name="connsiteY2" fmla="*/ 5 h 7377"/>
                    <a:gd name="connsiteX3" fmla="*/ 6678 w 7486"/>
                    <a:gd name="connsiteY3" fmla="*/ 320 h 7377"/>
                    <a:gd name="connsiteX4" fmla="*/ 459 w 7486"/>
                    <a:gd name="connsiteY4" fmla="*/ 6539 h 7377"/>
                    <a:gd name="connsiteX5" fmla="*/ 4 w 7486"/>
                    <a:gd name="connsiteY5" fmla="*/ 6923 h 7377"/>
                    <a:gd name="connsiteX6" fmla="*/ 389 w 7486"/>
                    <a:gd name="connsiteY6" fmla="*/ 7377 h 7377"/>
                    <a:gd name="connsiteX7" fmla="*/ 843 w 7486"/>
                    <a:gd name="connsiteY7" fmla="*/ 7377 h 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 h="7377">
                      <a:moveTo>
                        <a:pt x="843" y="7377"/>
                      </a:moveTo>
                      <a:cubicBezTo>
                        <a:pt x="2520" y="7377"/>
                        <a:pt x="6259" y="6644"/>
                        <a:pt x="7481" y="494"/>
                      </a:cubicBezTo>
                      <a:cubicBezTo>
                        <a:pt x="7516" y="285"/>
                        <a:pt x="7376" y="75"/>
                        <a:pt x="7167" y="5"/>
                      </a:cubicBezTo>
                      <a:cubicBezTo>
                        <a:pt x="6957" y="-30"/>
                        <a:pt x="6748" y="110"/>
                        <a:pt x="6678" y="320"/>
                      </a:cubicBezTo>
                      <a:cubicBezTo>
                        <a:pt x="5490" y="6329"/>
                        <a:pt x="1926" y="6679"/>
                        <a:pt x="459" y="6539"/>
                      </a:cubicBezTo>
                      <a:cubicBezTo>
                        <a:pt x="249" y="6504"/>
                        <a:pt x="39" y="6679"/>
                        <a:pt x="4" y="6923"/>
                      </a:cubicBezTo>
                      <a:cubicBezTo>
                        <a:pt x="-31" y="7133"/>
                        <a:pt x="144" y="7342"/>
                        <a:pt x="389" y="7377"/>
                      </a:cubicBezTo>
                      <a:cubicBezTo>
                        <a:pt x="529" y="7377"/>
                        <a:pt x="669" y="7377"/>
                        <a:pt x="843" y="7377"/>
                      </a:cubicBezTo>
                      <a:close/>
                    </a:path>
                  </a:pathLst>
                </a:custGeom>
                <a:solidFill>
                  <a:srgbClr val="E0B3A8"/>
                </a:solidFill>
                <a:ln w="3494" cap="flat">
                  <a:noFill/>
                  <a:prstDash val="solid"/>
                  <a:miter/>
                </a:ln>
              </p:spPr>
              <p:txBody>
                <a:bodyPr rtlCol="0" anchor="ctr">
                  <a:noAutofit/>
                </a:bodyPr>
                <a:lstStyle/>
                <a:p>
                  <a:endParaRPr lang="en-US"/>
                </a:p>
              </p:txBody>
            </p:sp>
            <p:sp>
              <p:nvSpPr>
                <p:cNvPr id="324" name="任意多边形: 形状 323">
                  <a:extLst>
                    <a:ext uri="{FF2B5EF4-FFF2-40B4-BE49-F238E27FC236}">
                      <a16:creationId xmlns:a16="http://schemas.microsoft.com/office/drawing/2014/main" id="{B1B6F6AA-CB82-12EC-BC4D-E2DBE25823E4}"/>
                    </a:ext>
                  </a:extLst>
                </p:cNvPr>
                <p:cNvSpPr/>
                <p:nvPr/>
              </p:nvSpPr>
              <p:spPr>
                <a:xfrm>
                  <a:off x="9522066" y="2593443"/>
                  <a:ext cx="7101" cy="9447"/>
                </a:xfrm>
                <a:custGeom>
                  <a:avLst/>
                  <a:gdLst>
                    <a:gd name="connsiteX0" fmla="*/ 4180 w 7101"/>
                    <a:gd name="connsiteY0" fmla="*/ 4255 h 9447"/>
                    <a:gd name="connsiteX1" fmla="*/ 7045 w 7101"/>
                    <a:gd name="connsiteY1" fmla="*/ 9426 h 9447"/>
                    <a:gd name="connsiteX2" fmla="*/ 2922 w 7101"/>
                    <a:gd name="connsiteY2" fmla="*/ 5198 h 9447"/>
                    <a:gd name="connsiteX3" fmla="*/ 57 w 7101"/>
                    <a:gd name="connsiteY3" fmla="*/ 27 h 9447"/>
                    <a:gd name="connsiteX4" fmla="*/ 4180 w 7101"/>
                    <a:gd name="connsiteY4" fmla="*/ 4255 h 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7">
                      <a:moveTo>
                        <a:pt x="4180" y="4255"/>
                      </a:moveTo>
                      <a:cubicBezTo>
                        <a:pt x="6101" y="6840"/>
                        <a:pt x="7394" y="9181"/>
                        <a:pt x="7045" y="9426"/>
                      </a:cubicBezTo>
                      <a:cubicBezTo>
                        <a:pt x="6695" y="9670"/>
                        <a:pt x="4844" y="7784"/>
                        <a:pt x="2922" y="5198"/>
                      </a:cubicBezTo>
                      <a:cubicBezTo>
                        <a:pt x="1000" y="2613"/>
                        <a:pt x="-292" y="272"/>
                        <a:pt x="57" y="27"/>
                      </a:cubicBezTo>
                      <a:cubicBezTo>
                        <a:pt x="406" y="-252"/>
                        <a:pt x="2258" y="1635"/>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325" name="任意多边形: 形状 324">
                  <a:extLst>
                    <a:ext uri="{FF2B5EF4-FFF2-40B4-BE49-F238E27FC236}">
                      <a16:creationId xmlns:a16="http://schemas.microsoft.com/office/drawing/2014/main" id="{CC8E80EA-8500-4353-7E48-18D491D72691}"/>
                    </a:ext>
                  </a:extLst>
                </p:cNvPr>
                <p:cNvSpPr/>
                <p:nvPr/>
              </p:nvSpPr>
              <p:spPr>
                <a:xfrm>
                  <a:off x="9517105" y="2594072"/>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2" y="6840"/>
                        <a:pt x="7394" y="9181"/>
                        <a:pt x="7045" y="9425"/>
                      </a:cubicBezTo>
                      <a:cubicBezTo>
                        <a:pt x="6695" y="9670"/>
                        <a:pt x="4844" y="7783"/>
                        <a:pt x="2922" y="5198"/>
                      </a:cubicBezTo>
                      <a:cubicBezTo>
                        <a:pt x="1000" y="2612"/>
                        <a:pt x="-292" y="272"/>
                        <a:pt x="57" y="27"/>
                      </a:cubicBezTo>
                      <a:cubicBezTo>
                        <a:pt x="407" y="-253"/>
                        <a:pt x="2258" y="1669"/>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326" name="任意多边形: 形状 325">
                  <a:extLst>
                    <a:ext uri="{FF2B5EF4-FFF2-40B4-BE49-F238E27FC236}">
                      <a16:creationId xmlns:a16="http://schemas.microsoft.com/office/drawing/2014/main" id="{F077A54A-F88A-D3FD-964A-8A7A39DF39E5}"/>
                    </a:ext>
                  </a:extLst>
                </p:cNvPr>
                <p:cNvSpPr/>
                <p:nvPr/>
              </p:nvSpPr>
              <p:spPr>
                <a:xfrm>
                  <a:off x="9511619" y="2594596"/>
                  <a:ext cx="7101" cy="9446"/>
                </a:xfrm>
                <a:custGeom>
                  <a:avLst/>
                  <a:gdLst>
                    <a:gd name="connsiteX0" fmla="*/ 4180 w 7101"/>
                    <a:gd name="connsiteY0" fmla="*/ 4255 h 9446"/>
                    <a:gd name="connsiteX1" fmla="*/ 7045 w 7101"/>
                    <a:gd name="connsiteY1" fmla="*/ 9425 h 9446"/>
                    <a:gd name="connsiteX2" fmla="*/ 2922 w 7101"/>
                    <a:gd name="connsiteY2" fmla="*/ 5198 h 9446"/>
                    <a:gd name="connsiteX3" fmla="*/ 57 w 7101"/>
                    <a:gd name="connsiteY3" fmla="*/ 27 h 9446"/>
                    <a:gd name="connsiteX4" fmla="*/ 4180 w 7101"/>
                    <a:gd name="connsiteY4" fmla="*/ 4255 h 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 h="9446">
                      <a:moveTo>
                        <a:pt x="4180" y="4255"/>
                      </a:moveTo>
                      <a:cubicBezTo>
                        <a:pt x="6101" y="6840"/>
                        <a:pt x="7394" y="9181"/>
                        <a:pt x="7045" y="9425"/>
                      </a:cubicBezTo>
                      <a:cubicBezTo>
                        <a:pt x="6695" y="9670"/>
                        <a:pt x="4844" y="7783"/>
                        <a:pt x="2922" y="5198"/>
                      </a:cubicBezTo>
                      <a:cubicBezTo>
                        <a:pt x="1000" y="2612"/>
                        <a:pt x="-292" y="272"/>
                        <a:pt x="57" y="27"/>
                      </a:cubicBezTo>
                      <a:cubicBezTo>
                        <a:pt x="406" y="-253"/>
                        <a:pt x="2258" y="1669"/>
                        <a:pt x="4180" y="4255"/>
                      </a:cubicBezTo>
                      <a:close/>
                    </a:path>
                  </a:pathLst>
                </a:custGeom>
                <a:solidFill>
                  <a:srgbClr val="FF7E57"/>
                </a:solidFill>
                <a:ln w="3494" cap="flat">
                  <a:noFill/>
                  <a:prstDash val="solid"/>
                  <a:miter/>
                </a:ln>
              </p:spPr>
              <p:txBody>
                <a:bodyPr rtlCol="0" anchor="ctr">
                  <a:noAutofit/>
                </a:bodyPr>
                <a:lstStyle/>
                <a:p>
                  <a:endParaRPr lang="en-US"/>
                </a:p>
              </p:txBody>
            </p:sp>
            <p:sp>
              <p:nvSpPr>
                <p:cNvPr id="327" name="任意多边形: 形状 326">
                  <a:extLst>
                    <a:ext uri="{FF2B5EF4-FFF2-40B4-BE49-F238E27FC236}">
                      <a16:creationId xmlns:a16="http://schemas.microsoft.com/office/drawing/2014/main" id="{C29355B3-F885-A2B6-320A-84487C880ECC}"/>
                    </a:ext>
                  </a:extLst>
                </p:cNvPr>
                <p:cNvSpPr/>
                <p:nvPr/>
              </p:nvSpPr>
              <p:spPr>
                <a:xfrm>
                  <a:off x="9562791" y="2609018"/>
                  <a:ext cx="11809" cy="11809"/>
                </a:xfrm>
                <a:custGeom>
                  <a:avLst/>
                  <a:gdLst>
                    <a:gd name="connsiteX0" fmla="*/ 0 w 11809"/>
                    <a:gd name="connsiteY0" fmla="*/ 5905 h 11809"/>
                    <a:gd name="connsiteX1" fmla="*/ 5904 w 11809"/>
                    <a:gd name="connsiteY1" fmla="*/ 11809 h 11809"/>
                    <a:gd name="connsiteX2" fmla="*/ 11809 w 11809"/>
                    <a:gd name="connsiteY2" fmla="*/ 5905 h 11809"/>
                    <a:gd name="connsiteX3" fmla="*/ 5904 w 11809"/>
                    <a:gd name="connsiteY3" fmla="*/ 0 h 11809"/>
                    <a:gd name="connsiteX4" fmla="*/ 0 w 11809"/>
                    <a:gd name="connsiteY4" fmla="*/ 5905 h 1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 h="11809">
                      <a:moveTo>
                        <a:pt x="0" y="5905"/>
                      </a:moveTo>
                      <a:cubicBezTo>
                        <a:pt x="0" y="9189"/>
                        <a:pt x="2655" y="11809"/>
                        <a:pt x="5904" y="11809"/>
                      </a:cubicBezTo>
                      <a:cubicBezTo>
                        <a:pt x="9189" y="11809"/>
                        <a:pt x="11809" y="9154"/>
                        <a:pt x="11809" y="5905"/>
                      </a:cubicBezTo>
                      <a:cubicBezTo>
                        <a:pt x="11809" y="2620"/>
                        <a:pt x="9154" y="0"/>
                        <a:pt x="5904" y="0"/>
                      </a:cubicBezTo>
                      <a:cubicBezTo>
                        <a:pt x="2655" y="0"/>
                        <a:pt x="0" y="2655"/>
                        <a:pt x="0" y="5905"/>
                      </a:cubicBezTo>
                      <a:close/>
                    </a:path>
                  </a:pathLst>
                </a:custGeom>
                <a:solidFill>
                  <a:srgbClr val="FFFFFF"/>
                </a:solidFill>
                <a:ln w="3494" cap="flat">
                  <a:noFill/>
                  <a:prstDash val="solid"/>
                  <a:miter/>
                </a:ln>
              </p:spPr>
              <p:txBody>
                <a:bodyPr rtlCol="0" anchor="ctr">
                  <a:noAutofit/>
                </a:bodyPr>
                <a:lstStyle/>
                <a:p>
                  <a:endParaRPr lang="en-US"/>
                </a:p>
              </p:txBody>
            </p:sp>
            <p:sp>
              <p:nvSpPr>
                <p:cNvPr id="328" name="任意多边形: 形状 327">
                  <a:extLst>
                    <a:ext uri="{FF2B5EF4-FFF2-40B4-BE49-F238E27FC236}">
                      <a16:creationId xmlns:a16="http://schemas.microsoft.com/office/drawing/2014/main" id="{2E1A5B30-3E57-4C23-7F22-0D2B10971EB2}"/>
                    </a:ext>
                  </a:extLst>
                </p:cNvPr>
                <p:cNvSpPr/>
                <p:nvPr/>
              </p:nvSpPr>
              <p:spPr>
                <a:xfrm>
                  <a:off x="9478835" y="2613707"/>
                  <a:ext cx="32947" cy="14784"/>
                </a:xfrm>
                <a:custGeom>
                  <a:avLst/>
                  <a:gdLst>
                    <a:gd name="connsiteX0" fmla="*/ 0 w 32947"/>
                    <a:gd name="connsiteY0" fmla="*/ 3627 h 14784"/>
                    <a:gd name="connsiteX1" fmla="*/ 32947 w 32947"/>
                    <a:gd name="connsiteY1" fmla="*/ 2544 h 14784"/>
                    <a:gd name="connsiteX2" fmla="*/ 0 w 32947"/>
                    <a:gd name="connsiteY2" fmla="*/ 3627 h 14784"/>
                  </a:gdLst>
                  <a:ahLst/>
                  <a:cxnLst>
                    <a:cxn ang="0">
                      <a:pos x="connsiteX0" y="connsiteY0"/>
                    </a:cxn>
                    <a:cxn ang="0">
                      <a:pos x="connsiteX1" y="connsiteY1"/>
                    </a:cxn>
                    <a:cxn ang="0">
                      <a:pos x="connsiteX2" y="connsiteY2"/>
                    </a:cxn>
                  </a:cxnLst>
                  <a:rect l="l" t="t" r="r" b="b"/>
                  <a:pathLst>
                    <a:path w="32947" h="14784">
                      <a:moveTo>
                        <a:pt x="0" y="3627"/>
                      </a:moveTo>
                      <a:cubicBezTo>
                        <a:pt x="5101" y="-3326"/>
                        <a:pt x="33156" y="1705"/>
                        <a:pt x="32947" y="2544"/>
                      </a:cubicBezTo>
                      <a:cubicBezTo>
                        <a:pt x="25156" y="16134"/>
                        <a:pt x="9434" y="20956"/>
                        <a:pt x="0" y="3627"/>
                      </a:cubicBezTo>
                      <a:close/>
                    </a:path>
                  </a:pathLst>
                </a:custGeom>
                <a:solidFill>
                  <a:srgbClr val="E0B3A8"/>
                </a:solidFill>
                <a:ln w="3494" cap="flat">
                  <a:noFill/>
                  <a:prstDash val="solid"/>
                  <a:miter/>
                </a:ln>
              </p:spPr>
              <p:txBody>
                <a:bodyPr rtlCol="0" anchor="ctr">
                  <a:noAutofit/>
                </a:bodyPr>
                <a:lstStyle/>
                <a:p>
                  <a:endParaRPr lang="en-US"/>
                </a:p>
              </p:txBody>
            </p:sp>
            <p:sp>
              <p:nvSpPr>
                <p:cNvPr id="329" name="任意多边形: 形状 328">
                  <a:extLst>
                    <a:ext uri="{FF2B5EF4-FFF2-40B4-BE49-F238E27FC236}">
                      <a16:creationId xmlns:a16="http://schemas.microsoft.com/office/drawing/2014/main" id="{097D5F7B-B253-FD32-3FBB-D912FDA68A8E}"/>
                    </a:ext>
                  </a:extLst>
                </p:cNvPr>
                <p:cNvSpPr/>
                <p:nvPr/>
              </p:nvSpPr>
              <p:spPr>
                <a:xfrm>
                  <a:off x="9477409" y="2615010"/>
                  <a:ext cx="35786" cy="6496"/>
                </a:xfrm>
                <a:custGeom>
                  <a:avLst/>
                  <a:gdLst>
                    <a:gd name="connsiteX0" fmla="*/ 3906 w 35786"/>
                    <a:gd name="connsiteY0" fmla="*/ 4245 h 6496"/>
                    <a:gd name="connsiteX1" fmla="*/ 272 w 35786"/>
                    <a:gd name="connsiteY1" fmla="*/ 2568 h 6496"/>
                    <a:gd name="connsiteX2" fmla="*/ 62 w 35786"/>
                    <a:gd name="connsiteY2" fmla="*/ 1834 h 6496"/>
                    <a:gd name="connsiteX3" fmla="*/ 796 w 35786"/>
                    <a:gd name="connsiteY3" fmla="*/ 1625 h 6496"/>
                    <a:gd name="connsiteX4" fmla="*/ 34861 w 35786"/>
                    <a:gd name="connsiteY4" fmla="*/ 157 h 6496"/>
                    <a:gd name="connsiteX5" fmla="*/ 35630 w 35786"/>
                    <a:gd name="connsiteY5" fmla="*/ 157 h 6496"/>
                    <a:gd name="connsiteX6" fmla="*/ 35630 w 35786"/>
                    <a:gd name="connsiteY6" fmla="*/ 926 h 6496"/>
                    <a:gd name="connsiteX7" fmla="*/ 3906 w 35786"/>
                    <a:gd name="connsiteY7" fmla="*/ 4245 h 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86" h="6496">
                      <a:moveTo>
                        <a:pt x="3906" y="4245"/>
                      </a:moveTo>
                      <a:cubicBezTo>
                        <a:pt x="2613" y="3756"/>
                        <a:pt x="1390" y="3197"/>
                        <a:pt x="272" y="2568"/>
                      </a:cubicBezTo>
                      <a:cubicBezTo>
                        <a:pt x="27" y="2428"/>
                        <a:pt x="-77" y="2079"/>
                        <a:pt x="62" y="1834"/>
                      </a:cubicBezTo>
                      <a:cubicBezTo>
                        <a:pt x="202" y="1590"/>
                        <a:pt x="552" y="1485"/>
                        <a:pt x="796" y="1625"/>
                      </a:cubicBezTo>
                      <a:cubicBezTo>
                        <a:pt x="10719" y="7319"/>
                        <a:pt x="28537" y="6551"/>
                        <a:pt x="34861" y="157"/>
                      </a:cubicBezTo>
                      <a:cubicBezTo>
                        <a:pt x="35071" y="-52"/>
                        <a:pt x="35420" y="-52"/>
                        <a:pt x="35630" y="157"/>
                      </a:cubicBezTo>
                      <a:cubicBezTo>
                        <a:pt x="35839" y="367"/>
                        <a:pt x="35839" y="716"/>
                        <a:pt x="35630" y="926"/>
                      </a:cubicBezTo>
                      <a:cubicBezTo>
                        <a:pt x="29795" y="6865"/>
                        <a:pt x="14457" y="8193"/>
                        <a:pt x="3906" y="4245"/>
                      </a:cubicBezTo>
                      <a:close/>
                    </a:path>
                  </a:pathLst>
                </a:custGeom>
                <a:solidFill>
                  <a:srgbClr val="2B1710"/>
                </a:solidFill>
                <a:ln w="3494" cap="flat">
                  <a:noFill/>
                  <a:prstDash val="solid"/>
                  <a:miter/>
                </a:ln>
              </p:spPr>
              <p:txBody>
                <a:bodyPr rtlCol="0" anchor="ctr">
                  <a:noAutofit/>
                </a:bodyPr>
                <a:lstStyle/>
                <a:p>
                  <a:endParaRPr lang="en-US"/>
                </a:p>
              </p:txBody>
            </p:sp>
            <p:sp>
              <p:nvSpPr>
                <p:cNvPr id="330" name="任意多边形: 形状 329">
                  <a:extLst>
                    <a:ext uri="{FF2B5EF4-FFF2-40B4-BE49-F238E27FC236}">
                      <a16:creationId xmlns:a16="http://schemas.microsoft.com/office/drawing/2014/main" id="{7D433018-4A09-232D-6605-FB0B974B57E5}"/>
                    </a:ext>
                  </a:extLst>
                </p:cNvPr>
                <p:cNvSpPr/>
                <p:nvPr/>
              </p:nvSpPr>
              <p:spPr>
                <a:xfrm>
                  <a:off x="9488811" y="2633664"/>
                  <a:ext cx="14081" cy="2260"/>
                </a:xfrm>
                <a:custGeom>
                  <a:avLst/>
                  <a:gdLst>
                    <a:gd name="connsiteX0" fmla="*/ 365 w 14081"/>
                    <a:gd name="connsiteY0" fmla="*/ 1628 h 2260"/>
                    <a:gd name="connsiteX1" fmla="*/ 15 w 14081"/>
                    <a:gd name="connsiteY1" fmla="*/ 999 h 2260"/>
                    <a:gd name="connsiteX2" fmla="*/ 644 w 14081"/>
                    <a:gd name="connsiteY2" fmla="*/ 580 h 2260"/>
                    <a:gd name="connsiteX3" fmla="*/ 13292 w 14081"/>
                    <a:gd name="connsiteY3" fmla="*/ 56 h 2260"/>
                    <a:gd name="connsiteX4" fmla="*/ 14026 w 14081"/>
                    <a:gd name="connsiteY4" fmla="*/ 300 h 2260"/>
                    <a:gd name="connsiteX5" fmla="*/ 13781 w 14081"/>
                    <a:gd name="connsiteY5" fmla="*/ 1034 h 2260"/>
                    <a:gd name="connsiteX6" fmla="*/ 435 w 14081"/>
                    <a:gd name="connsiteY6" fmla="*/ 1663 h 2260"/>
                    <a:gd name="connsiteX7" fmla="*/ 365 w 14081"/>
                    <a:gd name="connsiteY7" fmla="*/ 1628 h 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81" h="2260">
                      <a:moveTo>
                        <a:pt x="365" y="1628"/>
                      </a:moveTo>
                      <a:cubicBezTo>
                        <a:pt x="120" y="1558"/>
                        <a:pt x="-54" y="1278"/>
                        <a:pt x="15" y="999"/>
                      </a:cubicBezTo>
                      <a:cubicBezTo>
                        <a:pt x="85" y="719"/>
                        <a:pt x="365" y="510"/>
                        <a:pt x="644" y="580"/>
                      </a:cubicBezTo>
                      <a:cubicBezTo>
                        <a:pt x="8820" y="2117"/>
                        <a:pt x="13257" y="90"/>
                        <a:pt x="13292" y="56"/>
                      </a:cubicBezTo>
                      <a:cubicBezTo>
                        <a:pt x="13571" y="-84"/>
                        <a:pt x="13886" y="56"/>
                        <a:pt x="14026" y="300"/>
                      </a:cubicBezTo>
                      <a:cubicBezTo>
                        <a:pt x="14166" y="580"/>
                        <a:pt x="14026" y="894"/>
                        <a:pt x="13781" y="1034"/>
                      </a:cubicBezTo>
                      <a:cubicBezTo>
                        <a:pt x="13606" y="1139"/>
                        <a:pt x="8995" y="3270"/>
                        <a:pt x="435" y="1663"/>
                      </a:cubicBezTo>
                      <a:cubicBezTo>
                        <a:pt x="435" y="1663"/>
                        <a:pt x="400" y="1663"/>
                        <a:pt x="365" y="1628"/>
                      </a:cubicBezTo>
                      <a:close/>
                    </a:path>
                  </a:pathLst>
                </a:custGeom>
                <a:solidFill>
                  <a:srgbClr val="E0B3A8"/>
                </a:solidFill>
                <a:ln w="3494" cap="flat">
                  <a:noFill/>
                  <a:prstDash val="solid"/>
                  <a:miter/>
                </a:ln>
              </p:spPr>
              <p:txBody>
                <a:bodyPr rtlCol="0" anchor="ctr">
                  <a:noAutofit/>
                </a:bodyPr>
                <a:lstStyle/>
                <a:p>
                  <a:endParaRPr lang="en-US"/>
                </a:p>
              </p:txBody>
            </p:sp>
          </p:grpSp>
          <p:sp>
            <p:nvSpPr>
              <p:cNvPr id="309" name="任意多边形: 形状 308">
                <a:extLst>
                  <a:ext uri="{FF2B5EF4-FFF2-40B4-BE49-F238E27FC236}">
                    <a16:creationId xmlns:a16="http://schemas.microsoft.com/office/drawing/2014/main" id="{F807E678-6AD4-59CB-9E02-EED34A087C5F}"/>
                  </a:ext>
                </a:extLst>
              </p:cNvPr>
              <p:cNvSpPr/>
              <p:nvPr/>
            </p:nvSpPr>
            <p:spPr>
              <a:xfrm>
                <a:off x="9490644" y="2501863"/>
                <a:ext cx="72776" cy="53420"/>
              </a:xfrm>
              <a:custGeom>
                <a:avLst/>
                <a:gdLst>
                  <a:gd name="connsiteX0" fmla="*/ 0 w 72776"/>
                  <a:gd name="connsiteY0" fmla="*/ 8071 h 53420"/>
                  <a:gd name="connsiteX1" fmla="*/ 72776 w 72776"/>
                  <a:gd name="connsiteY1" fmla="*/ 53420 h 53420"/>
                  <a:gd name="connsiteX2" fmla="*/ 62085 w 72776"/>
                  <a:gd name="connsiteY2" fmla="*/ 4123 h 53420"/>
                  <a:gd name="connsiteX3" fmla="*/ 14429 w 72776"/>
                  <a:gd name="connsiteY3" fmla="*/ 0 h 53420"/>
                  <a:gd name="connsiteX4" fmla="*/ 0 w 72776"/>
                  <a:gd name="connsiteY4" fmla="*/ 8071 h 53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6" h="53420">
                    <a:moveTo>
                      <a:pt x="0" y="8071"/>
                    </a:moveTo>
                    <a:cubicBezTo>
                      <a:pt x="7861" y="47656"/>
                      <a:pt x="72776" y="53420"/>
                      <a:pt x="72776" y="53420"/>
                    </a:cubicBezTo>
                    <a:lnTo>
                      <a:pt x="62085" y="4123"/>
                    </a:lnTo>
                    <a:lnTo>
                      <a:pt x="14429" y="0"/>
                    </a:lnTo>
                    <a:lnTo>
                      <a:pt x="0" y="8071"/>
                    </a:lnTo>
                    <a:close/>
                  </a:path>
                </a:pathLst>
              </a:custGeom>
              <a:solidFill>
                <a:srgbClr val="2B1710"/>
              </a:solidFill>
              <a:ln w="3494" cap="flat">
                <a:noFill/>
                <a:prstDash val="solid"/>
                <a:miter/>
              </a:ln>
            </p:spPr>
            <p:txBody>
              <a:bodyPr rtlCol="0" anchor="ctr">
                <a:noAutofit/>
              </a:bodyPr>
              <a:lstStyle/>
              <a:p>
                <a:endParaRPr lang="en-US"/>
              </a:p>
            </p:txBody>
          </p:sp>
          <p:sp>
            <p:nvSpPr>
              <p:cNvPr id="310" name="任意多边形: 形状 309">
                <a:extLst>
                  <a:ext uri="{FF2B5EF4-FFF2-40B4-BE49-F238E27FC236}">
                    <a16:creationId xmlns:a16="http://schemas.microsoft.com/office/drawing/2014/main" id="{767705BA-CD80-9B3D-8620-AC14657B79AF}"/>
                  </a:ext>
                </a:extLst>
              </p:cNvPr>
              <p:cNvSpPr/>
              <p:nvPr/>
            </p:nvSpPr>
            <p:spPr>
              <a:xfrm>
                <a:off x="9592957" y="2706705"/>
                <a:ext cx="103647" cy="130004"/>
              </a:xfrm>
              <a:custGeom>
                <a:avLst/>
                <a:gdLst>
                  <a:gd name="connsiteX0" fmla="*/ 36566 w 103647"/>
                  <a:gd name="connsiteY0" fmla="*/ 0 h 130004"/>
                  <a:gd name="connsiteX1" fmla="*/ 5960 w 103647"/>
                  <a:gd name="connsiteY1" fmla="*/ 130005 h 130004"/>
                  <a:gd name="connsiteX2" fmla="*/ 103647 w 103647"/>
                  <a:gd name="connsiteY2" fmla="*/ 75431 h 130004"/>
                  <a:gd name="connsiteX3" fmla="*/ 36566 w 103647"/>
                  <a:gd name="connsiteY3" fmla="*/ 0 h 130004"/>
                </a:gdLst>
                <a:ahLst/>
                <a:cxnLst>
                  <a:cxn ang="0">
                    <a:pos x="connsiteX0" y="connsiteY0"/>
                  </a:cxn>
                  <a:cxn ang="0">
                    <a:pos x="connsiteX1" y="connsiteY1"/>
                  </a:cxn>
                  <a:cxn ang="0">
                    <a:pos x="connsiteX2" y="connsiteY2"/>
                  </a:cxn>
                  <a:cxn ang="0">
                    <a:pos x="connsiteX3" y="connsiteY3"/>
                  </a:cxn>
                </a:cxnLst>
                <a:rect l="l" t="t" r="r" b="b"/>
                <a:pathLst>
                  <a:path w="103647" h="130004">
                    <a:moveTo>
                      <a:pt x="36566" y="0"/>
                    </a:moveTo>
                    <a:cubicBezTo>
                      <a:pt x="-1901" y="27636"/>
                      <a:pt x="-6023" y="80008"/>
                      <a:pt x="5960" y="130005"/>
                    </a:cubicBezTo>
                    <a:cubicBezTo>
                      <a:pt x="43064" y="120012"/>
                      <a:pt x="76465" y="101006"/>
                      <a:pt x="103647" y="75431"/>
                    </a:cubicBezTo>
                    <a:cubicBezTo>
                      <a:pt x="82964" y="30396"/>
                      <a:pt x="58786" y="0"/>
                      <a:pt x="36566" y="0"/>
                    </a:cubicBezTo>
                    <a:close/>
                  </a:path>
                </a:pathLst>
              </a:custGeom>
              <a:solidFill>
                <a:srgbClr val="E6EFFF"/>
              </a:solidFill>
              <a:ln w="3494" cap="flat">
                <a:noFill/>
                <a:prstDash val="solid"/>
                <a:miter/>
              </a:ln>
            </p:spPr>
            <p:txBody>
              <a:bodyPr rtlCol="0" anchor="ctr">
                <a:noAutofit/>
              </a:bodyPr>
              <a:lstStyle/>
              <a:p>
                <a:endParaRPr lang="en-US"/>
              </a:p>
            </p:txBody>
          </p:sp>
        </p:grpSp>
        <p:sp>
          <p:nvSpPr>
            <p:cNvPr id="299" name="任意多边形: 形状 298">
              <a:extLst>
                <a:ext uri="{FF2B5EF4-FFF2-40B4-BE49-F238E27FC236}">
                  <a16:creationId xmlns:a16="http://schemas.microsoft.com/office/drawing/2014/main" id="{66B0FAA6-164A-1DB8-F08C-5F0A39FA1D18}"/>
                </a:ext>
              </a:extLst>
            </p:cNvPr>
            <p:cNvSpPr/>
            <p:nvPr/>
          </p:nvSpPr>
          <p:spPr>
            <a:xfrm>
              <a:off x="9880483" y="2464339"/>
              <a:ext cx="468869" cy="89720"/>
            </a:xfrm>
            <a:custGeom>
              <a:avLst/>
              <a:gdLst>
                <a:gd name="connsiteX0" fmla="*/ 440919 w 468869"/>
                <a:gd name="connsiteY0" fmla="*/ 89721 h 89720"/>
                <a:gd name="connsiteX1" fmla="*/ 27950 w 468869"/>
                <a:gd name="connsiteY1" fmla="*/ 89721 h 89720"/>
                <a:gd name="connsiteX2" fmla="*/ 0 w 468869"/>
                <a:gd name="connsiteY2" fmla="*/ 61771 h 89720"/>
                <a:gd name="connsiteX3" fmla="*/ 0 w 468869"/>
                <a:gd name="connsiteY3" fmla="*/ 27950 h 89720"/>
                <a:gd name="connsiteX4" fmla="*/ 27950 w 468869"/>
                <a:gd name="connsiteY4" fmla="*/ 0 h 89720"/>
                <a:gd name="connsiteX5" fmla="*/ 440919 w 468869"/>
                <a:gd name="connsiteY5" fmla="*/ 0 h 89720"/>
                <a:gd name="connsiteX6" fmla="*/ 468869 w 468869"/>
                <a:gd name="connsiteY6" fmla="*/ 27950 h 89720"/>
                <a:gd name="connsiteX7" fmla="*/ 468869 w 468869"/>
                <a:gd name="connsiteY7" fmla="*/ 61771 h 89720"/>
                <a:gd name="connsiteX8" fmla="*/ 440919 w 468869"/>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69" h="89720">
                  <a:moveTo>
                    <a:pt x="440919" y="89721"/>
                  </a:moveTo>
                  <a:lnTo>
                    <a:pt x="27950" y="89721"/>
                  </a:lnTo>
                  <a:cubicBezTo>
                    <a:pt x="12508" y="89721"/>
                    <a:pt x="0" y="77213"/>
                    <a:pt x="0" y="61771"/>
                  </a:cubicBezTo>
                  <a:lnTo>
                    <a:pt x="0" y="27950"/>
                  </a:lnTo>
                  <a:cubicBezTo>
                    <a:pt x="0" y="12508"/>
                    <a:pt x="12508" y="0"/>
                    <a:pt x="27950" y="0"/>
                  </a:cubicBezTo>
                  <a:lnTo>
                    <a:pt x="440919" y="0"/>
                  </a:lnTo>
                  <a:cubicBezTo>
                    <a:pt x="456361" y="0"/>
                    <a:pt x="468869" y="12508"/>
                    <a:pt x="468869" y="27950"/>
                  </a:cubicBezTo>
                  <a:lnTo>
                    <a:pt x="468869" y="61771"/>
                  </a:lnTo>
                  <a:cubicBezTo>
                    <a:pt x="468869" y="77213"/>
                    <a:pt x="456361" y="89721"/>
                    <a:pt x="440919"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300" name="任意多边形: 形状 299">
              <a:extLst>
                <a:ext uri="{FF2B5EF4-FFF2-40B4-BE49-F238E27FC236}">
                  <a16:creationId xmlns:a16="http://schemas.microsoft.com/office/drawing/2014/main" id="{57404C46-FA4E-0CA8-BD92-D7C6EA3D1667}"/>
                </a:ext>
              </a:extLst>
            </p:cNvPr>
            <p:cNvSpPr/>
            <p:nvPr/>
          </p:nvSpPr>
          <p:spPr>
            <a:xfrm>
              <a:off x="9884920" y="2702547"/>
              <a:ext cx="712422" cy="89721"/>
            </a:xfrm>
            <a:custGeom>
              <a:avLst/>
              <a:gdLst>
                <a:gd name="connsiteX0" fmla="*/ 684472 w 712422"/>
                <a:gd name="connsiteY0" fmla="*/ 89721 h 89721"/>
                <a:gd name="connsiteX1" fmla="*/ 27950 w 712422"/>
                <a:gd name="connsiteY1" fmla="*/ 89721 h 89721"/>
                <a:gd name="connsiteX2" fmla="*/ 0 w 712422"/>
                <a:gd name="connsiteY2" fmla="*/ 61771 h 89721"/>
                <a:gd name="connsiteX3" fmla="*/ 0 w 712422"/>
                <a:gd name="connsiteY3" fmla="*/ 27950 h 89721"/>
                <a:gd name="connsiteX4" fmla="*/ 27950 w 712422"/>
                <a:gd name="connsiteY4" fmla="*/ 0 h 89721"/>
                <a:gd name="connsiteX5" fmla="*/ 684472 w 712422"/>
                <a:gd name="connsiteY5" fmla="*/ 0 h 89721"/>
                <a:gd name="connsiteX6" fmla="*/ 712423 w 712422"/>
                <a:gd name="connsiteY6" fmla="*/ 27950 h 89721"/>
                <a:gd name="connsiteX7" fmla="*/ 712423 w 712422"/>
                <a:gd name="connsiteY7" fmla="*/ 61771 h 89721"/>
                <a:gd name="connsiteX8" fmla="*/ 684472 w 712422"/>
                <a:gd name="connsiteY8" fmla="*/ 89721 h 8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22" h="89721">
                  <a:moveTo>
                    <a:pt x="684472" y="89721"/>
                  </a:moveTo>
                  <a:lnTo>
                    <a:pt x="27950" y="89721"/>
                  </a:lnTo>
                  <a:cubicBezTo>
                    <a:pt x="12508" y="89721"/>
                    <a:pt x="0" y="77213"/>
                    <a:pt x="0" y="61771"/>
                  </a:cubicBezTo>
                  <a:lnTo>
                    <a:pt x="0" y="27950"/>
                  </a:lnTo>
                  <a:cubicBezTo>
                    <a:pt x="0" y="12508"/>
                    <a:pt x="12508" y="0"/>
                    <a:pt x="27950" y="0"/>
                  </a:cubicBezTo>
                  <a:lnTo>
                    <a:pt x="684472" y="0"/>
                  </a:lnTo>
                  <a:cubicBezTo>
                    <a:pt x="699915" y="0"/>
                    <a:pt x="712423" y="12508"/>
                    <a:pt x="712423" y="27950"/>
                  </a:cubicBezTo>
                  <a:lnTo>
                    <a:pt x="712423" y="61771"/>
                  </a:lnTo>
                  <a:cubicBezTo>
                    <a:pt x="712388" y="77213"/>
                    <a:pt x="699880" y="89721"/>
                    <a:pt x="68447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sp>
          <p:nvSpPr>
            <p:cNvPr id="301" name="任意多边形: 形状 300">
              <a:extLst>
                <a:ext uri="{FF2B5EF4-FFF2-40B4-BE49-F238E27FC236}">
                  <a16:creationId xmlns:a16="http://schemas.microsoft.com/office/drawing/2014/main" id="{A086208C-CE6B-6F6F-3B66-B797EC63CA90}"/>
                </a:ext>
              </a:extLst>
            </p:cNvPr>
            <p:cNvSpPr/>
            <p:nvPr/>
          </p:nvSpPr>
          <p:spPr>
            <a:xfrm>
              <a:off x="9362910" y="2950189"/>
              <a:ext cx="1234432" cy="89720"/>
            </a:xfrm>
            <a:custGeom>
              <a:avLst/>
              <a:gdLst>
                <a:gd name="connsiteX0" fmla="*/ 1206482 w 1234432"/>
                <a:gd name="connsiteY0" fmla="*/ 89721 h 89720"/>
                <a:gd name="connsiteX1" fmla="*/ 27950 w 1234432"/>
                <a:gd name="connsiteY1" fmla="*/ 89721 h 89720"/>
                <a:gd name="connsiteX2" fmla="*/ 0 w 1234432"/>
                <a:gd name="connsiteY2" fmla="*/ 61771 h 89720"/>
                <a:gd name="connsiteX3" fmla="*/ 0 w 1234432"/>
                <a:gd name="connsiteY3" fmla="*/ 27950 h 89720"/>
                <a:gd name="connsiteX4" fmla="*/ 27950 w 1234432"/>
                <a:gd name="connsiteY4" fmla="*/ 0 h 89720"/>
                <a:gd name="connsiteX5" fmla="*/ 1206482 w 1234432"/>
                <a:gd name="connsiteY5" fmla="*/ 0 h 89720"/>
                <a:gd name="connsiteX6" fmla="*/ 1234433 w 1234432"/>
                <a:gd name="connsiteY6" fmla="*/ 27950 h 89720"/>
                <a:gd name="connsiteX7" fmla="*/ 1234433 w 1234432"/>
                <a:gd name="connsiteY7" fmla="*/ 61771 h 89720"/>
                <a:gd name="connsiteX8" fmla="*/ 1206482 w 1234432"/>
                <a:gd name="connsiteY8" fmla="*/ 89721 h 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32" h="89720">
                  <a:moveTo>
                    <a:pt x="1206482" y="89721"/>
                  </a:moveTo>
                  <a:lnTo>
                    <a:pt x="27950" y="89721"/>
                  </a:lnTo>
                  <a:cubicBezTo>
                    <a:pt x="12508" y="89721"/>
                    <a:pt x="0" y="77213"/>
                    <a:pt x="0" y="61771"/>
                  </a:cubicBezTo>
                  <a:lnTo>
                    <a:pt x="0" y="27950"/>
                  </a:lnTo>
                  <a:cubicBezTo>
                    <a:pt x="0" y="12508"/>
                    <a:pt x="12508" y="0"/>
                    <a:pt x="27950" y="0"/>
                  </a:cubicBezTo>
                  <a:lnTo>
                    <a:pt x="1206482" y="0"/>
                  </a:lnTo>
                  <a:cubicBezTo>
                    <a:pt x="1221925" y="0"/>
                    <a:pt x="1234433" y="12508"/>
                    <a:pt x="1234433" y="27950"/>
                  </a:cubicBezTo>
                  <a:lnTo>
                    <a:pt x="1234433" y="61771"/>
                  </a:lnTo>
                  <a:cubicBezTo>
                    <a:pt x="1234398" y="77213"/>
                    <a:pt x="1221890" y="89721"/>
                    <a:pt x="1206482" y="89721"/>
                  </a:cubicBezTo>
                  <a:close/>
                </a:path>
              </a:pathLst>
            </a:custGeom>
            <a:solidFill>
              <a:schemeClr val="accent1">
                <a:lumMod val="20000"/>
                <a:lumOff val="80000"/>
              </a:schemeClr>
            </a:solidFill>
            <a:ln w="3494" cap="flat">
              <a:noFill/>
              <a:prstDash val="solid"/>
              <a:miter/>
            </a:ln>
          </p:spPr>
          <p:txBody>
            <a:bodyPr rtlCol="0" anchor="ctr">
              <a:noAutofit/>
            </a:bodyPr>
            <a:lstStyle/>
            <a:p>
              <a:endParaRPr lang="en-US"/>
            </a:p>
          </p:txBody>
        </p:sp>
      </p:grpSp>
      <p:grpSp>
        <p:nvGrpSpPr>
          <p:cNvPr id="331" name="图形 11">
            <a:extLst>
              <a:ext uri="{FF2B5EF4-FFF2-40B4-BE49-F238E27FC236}">
                <a16:creationId xmlns:a16="http://schemas.microsoft.com/office/drawing/2014/main" id="{893E3708-47FD-4048-EA6F-1986C23EE907}"/>
              </a:ext>
            </a:extLst>
          </p:cNvPr>
          <p:cNvGrpSpPr/>
          <p:nvPr/>
        </p:nvGrpSpPr>
        <p:grpSpPr>
          <a:xfrm>
            <a:off x="9628569" y="1989000"/>
            <a:ext cx="946804" cy="497444"/>
            <a:chOff x="6988273" y="3586830"/>
            <a:chExt cx="990634" cy="520472"/>
          </a:xfrm>
        </p:grpSpPr>
        <p:sp>
          <p:nvSpPr>
            <p:cNvPr id="332" name="任意多边形: 形状 331">
              <a:extLst>
                <a:ext uri="{FF2B5EF4-FFF2-40B4-BE49-F238E27FC236}">
                  <a16:creationId xmlns:a16="http://schemas.microsoft.com/office/drawing/2014/main" id="{A12264B9-994A-834E-21DC-95F7C1977EBC}"/>
                </a:ext>
              </a:extLst>
            </p:cNvPr>
            <p:cNvSpPr/>
            <p:nvPr/>
          </p:nvSpPr>
          <p:spPr>
            <a:xfrm>
              <a:off x="6988273" y="3586830"/>
              <a:ext cx="990634" cy="520472"/>
            </a:xfrm>
            <a:custGeom>
              <a:avLst/>
              <a:gdLst>
                <a:gd name="connsiteX0" fmla="*/ 990635 w 990634"/>
                <a:gd name="connsiteY0" fmla="*/ 115925 h 520472"/>
                <a:gd name="connsiteX1" fmla="*/ 990635 w 990634"/>
                <a:gd name="connsiteY1" fmla="*/ 260254 h 520472"/>
                <a:gd name="connsiteX2" fmla="*/ 874745 w 990634"/>
                <a:gd name="connsiteY2" fmla="*/ 376143 h 520472"/>
                <a:gd name="connsiteX3" fmla="*/ 80952 w 990634"/>
                <a:gd name="connsiteY3" fmla="*/ 376143 h 520472"/>
                <a:gd name="connsiteX4" fmla="*/ 0 w 990634"/>
                <a:gd name="connsiteY4" fmla="*/ 520473 h 520472"/>
                <a:gd name="connsiteX5" fmla="*/ 0 w 990634"/>
                <a:gd name="connsiteY5" fmla="*/ 376143 h 520472"/>
                <a:gd name="connsiteX6" fmla="*/ 0 w 990634"/>
                <a:gd name="connsiteY6" fmla="*/ 115890 h 520472"/>
                <a:gd name="connsiteX7" fmla="*/ 115890 w 990634"/>
                <a:gd name="connsiteY7" fmla="*/ 0 h 520472"/>
                <a:gd name="connsiteX8" fmla="*/ 874745 w 990634"/>
                <a:gd name="connsiteY8" fmla="*/ 0 h 520472"/>
                <a:gd name="connsiteX9" fmla="*/ 990635 w 990634"/>
                <a:gd name="connsiteY9" fmla="*/ 115925 h 52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34" h="520472">
                  <a:moveTo>
                    <a:pt x="990635" y="115925"/>
                  </a:moveTo>
                  <a:lnTo>
                    <a:pt x="990635" y="260254"/>
                  </a:lnTo>
                  <a:cubicBezTo>
                    <a:pt x="990635" y="324260"/>
                    <a:pt x="938752" y="376143"/>
                    <a:pt x="874745" y="376143"/>
                  </a:cubicBezTo>
                  <a:lnTo>
                    <a:pt x="80952" y="376143"/>
                  </a:lnTo>
                  <a:lnTo>
                    <a:pt x="0" y="520473"/>
                  </a:lnTo>
                  <a:lnTo>
                    <a:pt x="0" y="376143"/>
                  </a:lnTo>
                  <a:lnTo>
                    <a:pt x="0" y="115890"/>
                  </a:lnTo>
                  <a:cubicBezTo>
                    <a:pt x="0" y="51883"/>
                    <a:pt x="51883" y="0"/>
                    <a:pt x="115890" y="0"/>
                  </a:cubicBezTo>
                  <a:lnTo>
                    <a:pt x="874745" y="0"/>
                  </a:lnTo>
                  <a:cubicBezTo>
                    <a:pt x="938717" y="35"/>
                    <a:pt x="990635" y="51918"/>
                    <a:pt x="990635" y="115925"/>
                  </a:cubicBezTo>
                  <a:close/>
                </a:path>
              </a:pathLst>
            </a:custGeom>
            <a:solidFill>
              <a:schemeClr val="accent1">
                <a:lumMod val="40000"/>
                <a:lumOff val="60000"/>
              </a:schemeClr>
            </a:solidFill>
            <a:ln w="3494" cap="flat">
              <a:noFill/>
              <a:prstDash val="solid"/>
              <a:miter/>
            </a:ln>
          </p:spPr>
          <p:txBody>
            <a:bodyPr rtlCol="0" anchor="ctr">
              <a:noAutofit/>
            </a:bodyPr>
            <a:lstStyle/>
            <a:p>
              <a:endParaRPr lang="en-US"/>
            </a:p>
          </p:txBody>
        </p:sp>
        <p:grpSp>
          <p:nvGrpSpPr>
            <p:cNvPr id="333" name="图形 11">
              <a:extLst>
                <a:ext uri="{FF2B5EF4-FFF2-40B4-BE49-F238E27FC236}">
                  <a16:creationId xmlns:a16="http://schemas.microsoft.com/office/drawing/2014/main" id="{BF599126-4A34-0816-20A7-F0509B2057F1}"/>
                </a:ext>
              </a:extLst>
            </p:cNvPr>
            <p:cNvGrpSpPr/>
            <p:nvPr/>
          </p:nvGrpSpPr>
          <p:grpSpPr>
            <a:xfrm>
              <a:off x="7052734" y="3657929"/>
              <a:ext cx="248479" cy="245195"/>
              <a:chOff x="7052734" y="3657929"/>
              <a:chExt cx="248479" cy="245195"/>
            </a:xfrm>
          </p:grpSpPr>
          <p:sp>
            <p:nvSpPr>
              <p:cNvPr id="336" name="任意多边形: 形状 335">
                <a:extLst>
                  <a:ext uri="{FF2B5EF4-FFF2-40B4-BE49-F238E27FC236}">
                    <a16:creationId xmlns:a16="http://schemas.microsoft.com/office/drawing/2014/main" id="{0FA49E08-F624-1F43-53AA-D6F4A235346F}"/>
                  </a:ext>
                </a:extLst>
              </p:cNvPr>
              <p:cNvSpPr/>
              <p:nvPr/>
            </p:nvSpPr>
            <p:spPr>
              <a:xfrm>
                <a:off x="7071600" y="3673512"/>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2"/>
                      <a:pt x="178213" y="229613"/>
                      <a:pt x="114807" y="229613"/>
                    </a:cubicBezTo>
                    <a:cubicBezTo>
                      <a:pt x="51401" y="229613"/>
                      <a:pt x="0" y="178212"/>
                      <a:pt x="0" y="114807"/>
                    </a:cubicBezTo>
                    <a:cubicBezTo>
                      <a:pt x="0" y="51401"/>
                      <a:pt x="51401" y="0"/>
                      <a:pt x="114807" y="0"/>
                    </a:cubicBezTo>
                    <a:cubicBezTo>
                      <a:pt x="178213" y="0"/>
                      <a:pt x="229613" y="51401"/>
                      <a:pt x="229613" y="114807"/>
                    </a:cubicBezTo>
                    <a:close/>
                  </a:path>
                </a:pathLst>
              </a:custGeom>
              <a:solidFill>
                <a:schemeClr val="accent2">
                  <a:lumMod val="20000"/>
                  <a:lumOff val="80000"/>
                </a:schemeClr>
              </a:solidFill>
              <a:ln w="3494" cap="flat">
                <a:noFill/>
                <a:prstDash val="solid"/>
                <a:miter/>
              </a:ln>
            </p:spPr>
            <p:txBody>
              <a:bodyPr rtlCol="0" anchor="ctr">
                <a:noAutofit/>
              </a:bodyPr>
              <a:lstStyle/>
              <a:p>
                <a:endParaRPr lang="en-US"/>
              </a:p>
            </p:txBody>
          </p:sp>
          <p:sp>
            <p:nvSpPr>
              <p:cNvPr id="337" name="任意多边形: 形状 336">
                <a:extLst>
                  <a:ext uri="{FF2B5EF4-FFF2-40B4-BE49-F238E27FC236}">
                    <a16:creationId xmlns:a16="http://schemas.microsoft.com/office/drawing/2014/main" id="{F38A6E47-E5DF-216E-A1EA-360F50AA93A9}"/>
                  </a:ext>
                </a:extLst>
              </p:cNvPr>
              <p:cNvSpPr/>
              <p:nvPr/>
            </p:nvSpPr>
            <p:spPr>
              <a:xfrm>
                <a:off x="7052734" y="3657929"/>
                <a:ext cx="229613" cy="229613"/>
              </a:xfrm>
              <a:custGeom>
                <a:avLst/>
                <a:gdLst>
                  <a:gd name="connsiteX0" fmla="*/ 229613 w 229613"/>
                  <a:gd name="connsiteY0" fmla="*/ 114807 h 229613"/>
                  <a:gd name="connsiteX1" fmla="*/ 114807 w 229613"/>
                  <a:gd name="connsiteY1" fmla="*/ 229613 h 229613"/>
                  <a:gd name="connsiteX2" fmla="*/ 0 w 229613"/>
                  <a:gd name="connsiteY2" fmla="*/ 114807 h 229613"/>
                  <a:gd name="connsiteX3" fmla="*/ 114807 w 229613"/>
                  <a:gd name="connsiteY3" fmla="*/ 0 h 229613"/>
                  <a:gd name="connsiteX4" fmla="*/ 229613 w 229613"/>
                  <a:gd name="connsiteY4" fmla="*/ 114807 h 22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3" h="229613">
                    <a:moveTo>
                      <a:pt x="229613" y="114807"/>
                    </a:moveTo>
                    <a:cubicBezTo>
                      <a:pt x="229613" y="178213"/>
                      <a:pt x="178212" y="229613"/>
                      <a:pt x="114807" y="229613"/>
                    </a:cubicBezTo>
                    <a:cubicBezTo>
                      <a:pt x="51401" y="229613"/>
                      <a:pt x="0" y="178213"/>
                      <a:pt x="0" y="114807"/>
                    </a:cubicBezTo>
                    <a:cubicBezTo>
                      <a:pt x="0" y="51401"/>
                      <a:pt x="51401" y="0"/>
                      <a:pt x="114807" y="0"/>
                    </a:cubicBezTo>
                    <a:cubicBezTo>
                      <a:pt x="178212" y="0"/>
                      <a:pt x="229613" y="51401"/>
                      <a:pt x="229613" y="114807"/>
                    </a:cubicBezTo>
                    <a:close/>
                  </a:path>
                </a:pathLst>
              </a:custGeom>
              <a:solidFill>
                <a:schemeClr val="accent2">
                  <a:lumMod val="40000"/>
                  <a:lumOff val="60000"/>
                </a:schemeClr>
              </a:solidFill>
              <a:ln w="3494" cap="flat">
                <a:noFill/>
                <a:prstDash val="solid"/>
                <a:miter/>
              </a:ln>
            </p:spPr>
            <p:txBody>
              <a:bodyPr rtlCol="0" anchor="ctr">
                <a:noAutofit/>
              </a:bodyPr>
              <a:lstStyle/>
              <a:p>
                <a:endParaRPr lang="en-US"/>
              </a:p>
            </p:txBody>
          </p:sp>
          <p:sp>
            <p:nvSpPr>
              <p:cNvPr id="338" name="任意多边形: 形状 337">
                <a:extLst>
                  <a:ext uri="{FF2B5EF4-FFF2-40B4-BE49-F238E27FC236}">
                    <a16:creationId xmlns:a16="http://schemas.microsoft.com/office/drawing/2014/main" id="{A662391C-5F04-3D4E-CC23-D7248968248F}"/>
                  </a:ext>
                </a:extLst>
              </p:cNvPr>
              <p:cNvSpPr/>
              <p:nvPr/>
            </p:nvSpPr>
            <p:spPr>
              <a:xfrm>
                <a:off x="7130646" y="3693217"/>
                <a:ext cx="73789" cy="73789"/>
              </a:xfrm>
              <a:custGeom>
                <a:avLst/>
                <a:gdLst>
                  <a:gd name="connsiteX0" fmla="*/ 73789 w 73789"/>
                  <a:gd name="connsiteY0" fmla="*/ 36895 h 73789"/>
                  <a:gd name="connsiteX1" fmla="*/ 36895 w 73789"/>
                  <a:gd name="connsiteY1" fmla="*/ 73789 h 73789"/>
                  <a:gd name="connsiteX2" fmla="*/ 0 w 73789"/>
                  <a:gd name="connsiteY2" fmla="*/ 36895 h 73789"/>
                  <a:gd name="connsiteX3" fmla="*/ 36895 w 73789"/>
                  <a:gd name="connsiteY3" fmla="*/ 0 h 73789"/>
                  <a:gd name="connsiteX4" fmla="*/ 73789 w 73789"/>
                  <a:gd name="connsiteY4" fmla="*/ 36895 h 7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9" h="73789">
                    <a:moveTo>
                      <a:pt x="73789" y="36895"/>
                    </a:moveTo>
                    <a:cubicBezTo>
                      <a:pt x="73789" y="57271"/>
                      <a:pt x="57271" y="73789"/>
                      <a:pt x="36895" y="73789"/>
                    </a:cubicBezTo>
                    <a:cubicBezTo>
                      <a:pt x="16518" y="73789"/>
                      <a:pt x="0" y="57271"/>
                      <a:pt x="0" y="36895"/>
                    </a:cubicBezTo>
                    <a:cubicBezTo>
                      <a:pt x="0" y="16518"/>
                      <a:pt x="16518" y="0"/>
                      <a:pt x="36895" y="0"/>
                    </a:cubicBezTo>
                    <a:cubicBezTo>
                      <a:pt x="57271" y="0"/>
                      <a:pt x="73789" y="16518"/>
                      <a:pt x="73789" y="36895"/>
                    </a:cubicBezTo>
                    <a:close/>
                  </a:path>
                </a:pathLst>
              </a:custGeom>
              <a:solidFill>
                <a:srgbClr val="FFFFFF"/>
              </a:solidFill>
              <a:ln w="3494" cap="flat">
                <a:noFill/>
                <a:prstDash val="solid"/>
                <a:miter/>
              </a:ln>
            </p:spPr>
            <p:txBody>
              <a:bodyPr rtlCol="0" anchor="ctr">
                <a:noAutofit/>
              </a:bodyPr>
              <a:lstStyle/>
              <a:p>
                <a:endParaRPr lang="en-US"/>
              </a:p>
            </p:txBody>
          </p:sp>
          <p:sp>
            <p:nvSpPr>
              <p:cNvPr id="339" name="任意多边形: 形状 338">
                <a:extLst>
                  <a:ext uri="{FF2B5EF4-FFF2-40B4-BE49-F238E27FC236}">
                    <a16:creationId xmlns:a16="http://schemas.microsoft.com/office/drawing/2014/main" id="{810BEDC5-763C-C8CA-E4AC-A95A3BF741C0}"/>
                  </a:ext>
                </a:extLst>
              </p:cNvPr>
              <p:cNvSpPr/>
              <p:nvPr/>
            </p:nvSpPr>
            <p:spPr>
              <a:xfrm>
                <a:off x="7083654" y="3784231"/>
                <a:ext cx="167772" cy="103311"/>
              </a:xfrm>
              <a:custGeom>
                <a:avLst/>
                <a:gdLst>
                  <a:gd name="connsiteX0" fmla="*/ 83886 w 167772"/>
                  <a:gd name="connsiteY0" fmla="*/ 103312 h 103311"/>
                  <a:gd name="connsiteX1" fmla="*/ 167773 w 167772"/>
                  <a:gd name="connsiteY1" fmla="*/ 66872 h 103311"/>
                  <a:gd name="connsiteX2" fmla="*/ 83886 w 167772"/>
                  <a:gd name="connsiteY2" fmla="*/ 0 h 103311"/>
                  <a:gd name="connsiteX3" fmla="*/ 0 w 167772"/>
                  <a:gd name="connsiteY3" fmla="*/ 66872 h 103311"/>
                  <a:gd name="connsiteX4" fmla="*/ 83886 w 167772"/>
                  <a:gd name="connsiteY4" fmla="*/ 103312 h 10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72" h="103311">
                    <a:moveTo>
                      <a:pt x="83886" y="103312"/>
                    </a:moveTo>
                    <a:cubicBezTo>
                      <a:pt x="117008" y="103312"/>
                      <a:pt x="146810" y="89267"/>
                      <a:pt x="167773" y="66872"/>
                    </a:cubicBezTo>
                    <a:cubicBezTo>
                      <a:pt x="159038" y="28579"/>
                      <a:pt x="124834" y="0"/>
                      <a:pt x="83886" y="0"/>
                    </a:cubicBezTo>
                    <a:cubicBezTo>
                      <a:pt x="42939" y="0"/>
                      <a:pt x="8769" y="28579"/>
                      <a:pt x="0" y="66872"/>
                    </a:cubicBezTo>
                    <a:cubicBezTo>
                      <a:pt x="20963" y="89302"/>
                      <a:pt x="50800" y="103312"/>
                      <a:pt x="83886" y="103312"/>
                    </a:cubicBezTo>
                    <a:close/>
                  </a:path>
                </a:pathLst>
              </a:custGeom>
              <a:solidFill>
                <a:srgbClr val="FFFFFF"/>
              </a:solidFill>
              <a:ln w="3494" cap="flat">
                <a:noFill/>
                <a:prstDash val="solid"/>
                <a:miter/>
              </a:ln>
            </p:spPr>
            <p:txBody>
              <a:bodyPr rtlCol="0" anchor="ctr">
                <a:noAutofit/>
              </a:bodyPr>
              <a:lstStyle/>
              <a:p>
                <a:endParaRPr lang="en-US"/>
              </a:p>
            </p:txBody>
          </p:sp>
        </p:grpSp>
        <p:sp>
          <p:nvSpPr>
            <p:cNvPr id="334" name="任意多边形: 形状 333">
              <a:extLst>
                <a:ext uri="{FF2B5EF4-FFF2-40B4-BE49-F238E27FC236}">
                  <a16:creationId xmlns:a16="http://schemas.microsoft.com/office/drawing/2014/main" id="{02EE3792-CD56-9CA3-CDAA-8EC396BCC71A}"/>
                </a:ext>
              </a:extLst>
            </p:cNvPr>
            <p:cNvSpPr/>
            <p:nvPr/>
          </p:nvSpPr>
          <p:spPr>
            <a:xfrm>
              <a:off x="7333776" y="3685321"/>
              <a:ext cx="382676" cy="52442"/>
            </a:xfrm>
            <a:custGeom>
              <a:avLst/>
              <a:gdLst>
                <a:gd name="connsiteX0" fmla="*/ 358849 w 382676"/>
                <a:gd name="connsiteY0" fmla="*/ 52442 h 52442"/>
                <a:gd name="connsiteX1" fmla="*/ 23828 w 382676"/>
                <a:gd name="connsiteY1" fmla="*/ 52442 h 52442"/>
                <a:gd name="connsiteX2" fmla="*/ 0 w 382676"/>
                <a:gd name="connsiteY2" fmla="*/ 28614 h 52442"/>
                <a:gd name="connsiteX3" fmla="*/ 0 w 382676"/>
                <a:gd name="connsiteY3" fmla="*/ 23828 h 52442"/>
                <a:gd name="connsiteX4" fmla="*/ 23828 w 382676"/>
                <a:gd name="connsiteY4" fmla="*/ 0 h 52442"/>
                <a:gd name="connsiteX5" fmla="*/ 358849 w 382676"/>
                <a:gd name="connsiteY5" fmla="*/ 0 h 52442"/>
                <a:gd name="connsiteX6" fmla="*/ 382677 w 382676"/>
                <a:gd name="connsiteY6" fmla="*/ 23828 h 52442"/>
                <a:gd name="connsiteX7" fmla="*/ 382677 w 382676"/>
                <a:gd name="connsiteY7" fmla="*/ 28614 h 52442"/>
                <a:gd name="connsiteX8" fmla="*/ 358849 w 382676"/>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76" h="52442">
                  <a:moveTo>
                    <a:pt x="358849" y="52442"/>
                  </a:moveTo>
                  <a:lnTo>
                    <a:pt x="23828" y="52442"/>
                  </a:lnTo>
                  <a:cubicBezTo>
                    <a:pt x="10656" y="52442"/>
                    <a:pt x="0" y="41751"/>
                    <a:pt x="0" y="28614"/>
                  </a:cubicBezTo>
                  <a:lnTo>
                    <a:pt x="0" y="23828"/>
                  </a:lnTo>
                  <a:cubicBezTo>
                    <a:pt x="0" y="10656"/>
                    <a:pt x="10691" y="0"/>
                    <a:pt x="23828" y="0"/>
                  </a:cubicBezTo>
                  <a:lnTo>
                    <a:pt x="358849" y="0"/>
                  </a:lnTo>
                  <a:cubicBezTo>
                    <a:pt x="372021" y="0"/>
                    <a:pt x="382677" y="10691"/>
                    <a:pt x="382677" y="23828"/>
                  </a:cubicBezTo>
                  <a:lnTo>
                    <a:pt x="382677" y="28614"/>
                  </a:lnTo>
                  <a:cubicBezTo>
                    <a:pt x="382677" y="41751"/>
                    <a:pt x="372021" y="52442"/>
                    <a:pt x="358849" y="52442"/>
                  </a:cubicBezTo>
                  <a:close/>
                </a:path>
              </a:pathLst>
            </a:custGeom>
            <a:solidFill>
              <a:srgbClr val="FFFFFF"/>
            </a:solidFill>
            <a:ln w="3494" cap="flat">
              <a:noFill/>
              <a:prstDash val="solid"/>
              <a:miter/>
            </a:ln>
          </p:spPr>
          <p:txBody>
            <a:bodyPr rtlCol="0" anchor="ctr">
              <a:noAutofit/>
            </a:bodyPr>
            <a:lstStyle/>
            <a:p>
              <a:endParaRPr lang="en-US"/>
            </a:p>
          </p:txBody>
        </p:sp>
        <p:sp>
          <p:nvSpPr>
            <p:cNvPr id="335" name="任意多边形: 形状 334">
              <a:extLst>
                <a:ext uri="{FF2B5EF4-FFF2-40B4-BE49-F238E27FC236}">
                  <a16:creationId xmlns:a16="http://schemas.microsoft.com/office/drawing/2014/main" id="{29C7490C-1EEA-6FCC-1ECF-8DBFF5E46F0F}"/>
                </a:ext>
              </a:extLst>
            </p:cNvPr>
            <p:cNvSpPr/>
            <p:nvPr/>
          </p:nvSpPr>
          <p:spPr>
            <a:xfrm>
              <a:off x="7333776" y="3815256"/>
              <a:ext cx="523721" cy="52442"/>
            </a:xfrm>
            <a:custGeom>
              <a:avLst/>
              <a:gdLst>
                <a:gd name="connsiteX0" fmla="*/ 499894 w 523721"/>
                <a:gd name="connsiteY0" fmla="*/ 52442 h 52442"/>
                <a:gd name="connsiteX1" fmla="*/ 23828 w 523721"/>
                <a:gd name="connsiteY1" fmla="*/ 52442 h 52442"/>
                <a:gd name="connsiteX2" fmla="*/ 0 w 523721"/>
                <a:gd name="connsiteY2" fmla="*/ 28614 h 52442"/>
                <a:gd name="connsiteX3" fmla="*/ 0 w 523721"/>
                <a:gd name="connsiteY3" fmla="*/ 23828 h 52442"/>
                <a:gd name="connsiteX4" fmla="*/ 23828 w 523721"/>
                <a:gd name="connsiteY4" fmla="*/ 0 h 52442"/>
                <a:gd name="connsiteX5" fmla="*/ 499894 w 523721"/>
                <a:gd name="connsiteY5" fmla="*/ 0 h 52442"/>
                <a:gd name="connsiteX6" fmla="*/ 523722 w 523721"/>
                <a:gd name="connsiteY6" fmla="*/ 23828 h 52442"/>
                <a:gd name="connsiteX7" fmla="*/ 523722 w 523721"/>
                <a:gd name="connsiteY7" fmla="*/ 28614 h 52442"/>
                <a:gd name="connsiteX8" fmla="*/ 499894 w 523721"/>
                <a:gd name="connsiteY8" fmla="*/ 52442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21" h="52442">
                  <a:moveTo>
                    <a:pt x="499894" y="52442"/>
                  </a:moveTo>
                  <a:lnTo>
                    <a:pt x="23828" y="52442"/>
                  </a:lnTo>
                  <a:cubicBezTo>
                    <a:pt x="10656" y="52442"/>
                    <a:pt x="0" y="41751"/>
                    <a:pt x="0" y="28614"/>
                  </a:cubicBezTo>
                  <a:lnTo>
                    <a:pt x="0" y="23828"/>
                  </a:lnTo>
                  <a:cubicBezTo>
                    <a:pt x="0" y="10656"/>
                    <a:pt x="10691" y="0"/>
                    <a:pt x="23828" y="0"/>
                  </a:cubicBezTo>
                  <a:lnTo>
                    <a:pt x="499894" y="0"/>
                  </a:lnTo>
                  <a:cubicBezTo>
                    <a:pt x="513066" y="0"/>
                    <a:pt x="523722" y="10691"/>
                    <a:pt x="523722" y="23828"/>
                  </a:cubicBezTo>
                  <a:lnTo>
                    <a:pt x="523722" y="28614"/>
                  </a:lnTo>
                  <a:cubicBezTo>
                    <a:pt x="523757" y="41751"/>
                    <a:pt x="513066" y="52442"/>
                    <a:pt x="499894" y="52442"/>
                  </a:cubicBezTo>
                  <a:close/>
                </a:path>
              </a:pathLst>
            </a:custGeom>
            <a:solidFill>
              <a:srgbClr val="FFFFFF"/>
            </a:solidFill>
            <a:ln w="3494" cap="flat">
              <a:noFill/>
              <a:prstDash val="solid"/>
              <a:miter/>
            </a:ln>
          </p:spPr>
          <p:txBody>
            <a:bodyPr rtlCol="0" anchor="ctr">
              <a:noAutofit/>
            </a:bodyPr>
            <a:lstStyle/>
            <a:p>
              <a:endParaRPr lang="en-US"/>
            </a:p>
          </p:txBody>
        </p:sp>
      </p:grpSp>
      <p:grpSp>
        <p:nvGrpSpPr>
          <p:cNvPr id="341" name="组合 340">
            <a:extLst>
              <a:ext uri="{FF2B5EF4-FFF2-40B4-BE49-F238E27FC236}">
                <a16:creationId xmlns:a16="http://schemas.microsoft.com/office/drawing/2014/main" id="{8E2D47AF-257F-B90C-D877-10C5EDF62D71}"/>
              </a:ext>
            </a:extLst>
          </p:cNvPr>
          <p:cNvGrpSpPr/>
          <p:nvPr/>
        </p:nvGrpSpPr>
        <p:grpSpPr>
          <a:xfrm>
            <a:off x="479376" y="1497761"/>
            <a:ext cx="676230" cy="676223"/>
            <a:chOff x="1292725" y="2210012"/>
            <a:chExt cx="803977" cy="803969"/>
          </a:xfrm>
        </p:grpSpPr>
        <p:sp>
          <p:nvSpPr>
            <p:cNvPr id="342" name="任意多边形: 形状 341">
              <a:extLst>
                <a:ext uri="{FF2B5EF4-FFF2-40B4-BE49-F238E27FC236}">
                  <a16:creationId xmlns:a16="http://schemas.microsoft.com/office/drawing/2014/main" id="{C6220056-0531-F38F-AD6A-B45E8379956A}"/>
                </a:ext>
              </a:extLst>
            </p:cNvPr>
            <p:cNvSpPr/>
            <p:nvPr/>
          </p:nvSpPr>
          <p:spPr>
            <a:xfrm>
              <a:off x="1547866" y="2624492"/>
              <a:ext cx="383875" cy="389489"/>
            </a:xfrm>
            <a:custGeom>
              <a:avLst/>
              <a:gdLst>
                <a:gd name="connsiteX0" fmla="*/ 336565 w 383875"/>
                <a:gd name="connsiteY0" fmla="*/ 144521 h 389489"/>
                <a:gd name="connsiteX1" fmla="*/ 317106 w 383875"/>
                <a:gd name="connsiteY1" fmla="*/ 148725 h 389489"/>
                <a:gd name="connsiteX2" fmla="*/ 273349 w 383875"/>
                <a:gd name="connsiteY2" fmla="*/ 119381 h 389489"/>
                <a:gd name="connsiteX3" fmla="*/ 241741 w 383875"/>
                <a:gd name="connsiteY3" fmla="*/ 131524 h 389489"/>
                <a:gd name="connsiteX4" fmla="*/ 210133 w 383875"/>
                <a:gd name="connsiteY4" fmla="*/ 119381 h 389489"/>
                <a:gd name="connsiteX5" fmla="*/ 194227 w 383875"/>
                <a:gd name="connsiteY5" fmla="*/ 122140 h 389489"/>
                <a:gd name="connsiteX6" fmla="*/ 194227 w 383875"/>
                <a:gd name="connsiteY6" fmla="*/ 47311 h 389489"/>
                <a:gd name="connsiteX7" fmla="*/ 146917 w 383875"/>
                <a:gd name="connsiteY7" fmla="*/ 0 h 389489"/>
                <a:gd name="connsiteX8" fmla="*/ 99606 w 383875"/>
                <a:gd name="connsiteY8" fmla="*/ 47311 h 389489"/>
                <a:gd name="connsiteX9" fmla="*/ 99606 w 383875"/>
                <a:gd name="connsiteY9" fmla="*/ 245111 h 389489"/>
                <a:gd name="connsiteX10" fmla="*/ 90580 w 383875"/>
                <a:gd name="connsiteY10" fmla="*/ 230302 h 389489"/>
                <a:gd name="connsiteX11" fmla="*/ 24400 w 383875"/>
                <a:gd name="connsiteY11" fmla="*/ 213409 h 389489"/>
                <a:gd name="connsiteX12" fmla="*/ 4822 w 383875"/>
                <a:gd name="connsiteY12" fmla="*/ 276994 h 389489"/>
                <a:gd name="connsiteX13" fmla="*/ 54846 w 383875"/>
                <a:gd name="connsiteY13" fmla="*/ 380610 h 389489"/>
                <a:gd name="connsiteX14" fmla="*/ 68998 w 383875"/>
                <a:gd name="connsiteY14" fmla="*/ 389490 h 389489"/>
                <a:gd name="connsiteX15" fmla="*/ 75813 w 383875"/>
                <a:gd name="connsiteY15" fmla="*/ 387924 h 389489"/>
                <a:gd name="connsiteX16" fmla="*/ 83128 w 383875"/>
                <a:gd name="connsiteY16" fmla="*/ 366956 h 389489"/>
                <a:gd name="connsiteX17" fmla="*/ 33104 w 383875"/>
                <a:gd name="connsiteY17" fmla="*/ 263341 h 389489"/>
                <a:gd name="connsiteX18" fmla="*/ 40104 w 383875"/>
                <a:gd name="connsiteY18" fmla="*/ 240608 h 389489"/>
                <a:gd name="connsiteX19" fmla="*/ 63763 w 383875"/>
                <a:gd name="connsiteY19" fmla="*/ 246647 h 389489"/>
                <a:gd name="connsiteX20" fmla="*/ 101900 w 383875"/>
                <a:gd name="connsiteY20" fmla="*/ 309222 h 389489"/>
                <a:gd name="connsiteX21" fmla="*/ 119553 w 383875"/>
                <a:gd name="connsiteY21" fmla="*/ 316169 h 389489"/>
                <a:gd name="connsiteX22" fmla="*/ 131012 w 383875"/>
                <a:gd name="connsiteY22" fmla="*/ 301051 h 389489"/>
                <a:gd name="connsiteX23" fmla="*/ 131012 w 383875"/>
                <a:gd name="connsiteY23" fmla="*/ 47311 h 389489"/>
                <a:gd name="connsiteX24" fmla="*/ 146917 w 383875"/>
                <a:gd name="connsiteY24" fmla="*/ 31405 h 389489"/>
                <a:gd name="connsiteX25" fmla="*/ 162822 w 383875"/>
                <a:gd name="connsiteY25" fmla="*/ 47311 h 389489"/>
                <a:gd name="connsiteX26" fmla="*/ 162822 w 383875"/>
                <a:gd name="connsiteY26" fmla="*/ 243290 h 389489"/>
                <a:gd name="connsiteX27" fmla="*/ 178525 w 383875"/>
                <a:gd name="connsiteY27" fmla="*/ 258992 h 389489"/>
                <a:gd name="connsiteX28" fmla="*/ 194227 w 383875"/>
                <a:gd name="connsiteY28" fmla="*/ 243290 h 389489"/>
                <a:gd name="connsiteX29" fmla="*/ 194227 w 383875"/>
                <a:gd name="connsiteY29" fmla="*/ 166692 h 389489"/>
                <a:gd name="connsiteX30" fmla="*/ 210133 w 383875"/>
                <a:gd name="connsiteY30" fmla="*/ 150787 h 389489"/>
                <a:gd name="connsiteX31" fmla="*/ 226038 w 383875"/>
                <a:gd name="connsiteY31" fmla="*/ 166692 h 389489"/>
                <a:gd name="connsiteX32" fmla="*/ 226038 w 383875"/>
                <a:gd name="connsiteY32" fmla="*/ 177990 h 389489"/>
                <a:gd name="connsiteX33" fmla="*/ 226038 w 383875"/>
                <a:gd name="connsiteY33" fmla="*/ 243288 h 389489"/>
                <a:gd name="connsiteX34" fmla="*/ 241741 w 383875"/>
                <a:gd name="connsiteY34" fmla="*/ 258991 h 389489"/>
                <a:gd name="connsiteX35" fmla="*/ 257443 w 383875"/>
                <a:gd name="connsiteY35" fmla="*/ 243288 h 389489"/>
                <a:gd name="connsiteX36" fmla="*/ 257443 w 383875"/>
                <a:gd name="connsiteY36" fmla="*/ 177990 h 389489"/>
                <a:gd name="connsiteX37" fmla="*/ 257443 w 383875"/>
                <a:gd name="connsiteY37" fmla="*/ 166692 h 389489"/>
                <a:gd name="connsiteX38" fmla="*/ 273349 w 383875"/>
                <a:gd name="connsiteY38" fmla="*/ 150787 h 389489"/>
                <a:gd name="connsiteX39" fmla="*/ 289254 w 383875"/>
                <a:gd name="connsiteY39" fmla="*/ 166692 h 389489"/>
                <a:gd name="connsiteX40" fmla="*/ 289254 w 383875"/>
                <a:gd name="connsiteY40" fmla="*/ 191832 h 389489"/>
                <a:gd name="connsiteX41" fmla="*/ 289254 w 383875"/>
                <a:gd name="connsiteY41" fmla="*/ 212079 h 389489"/>
                <a:gd name="connsiteX42" fmla="*/ 289254 w 383875"/>
                <a:gd name="connsiteY42" fmla="*/ 243290 h 389489"/>
                <a:gd name="connsiteX43" fmla="*/ 304957 w 383875"/>
                <a:gd name="connsiteY43" fmla="*/ 258992 h 389489"/>
                <a:gd name="connsiteX44" fmla="*/ 320659 w 383875"/>
                <a:gd name="connsiteY44" fmla="*/ 243290 h 389489"/>
                <a:gd name="connsiteX45" fmla="*/ 320659 w 383875"/>
                <a:gd name="connsiteY45" fmla="*/ 212079 h 389489"/>
                <a:gd name="connsiteX46" fmla="*/ 320659 w 383875"/>
                <a:gd name="connsiteY46" fmla="*/ 191832 h 389489"/>
                <a:gd name="connsiteX47" fmla="*/ 336565 w 383875"/>
                <a:gd name="connsiteY47" fmla="*/ 175927 h 389489"/>
                <a:gd name="connsiteX48" fmla="*/ 352470 w 383875"/>
                <a:gd name="connsiteY48" fmla="*/ 191832 h 389489"/>
                <a:gd name="connsiteX49" fmla="*/ 352470 w 383875"/>
                <a:gd name="connsiteY49" fmla="*/ 373781 h 389489"/>
                <a:gd name="connsiteX50" fmla="*/ 368172 w 383875"/>
                <a:gd name="connsiteY50" fmla="*/ 389483 h 389489"/>
                <a:gd name="connsiteX51" fmla="*/ 383875 w 383875"/>
                <a:gd name="connsiteY51" fmla="*/ 373781 h 389489"/>
                <a:gd name="connsiteX52" fmla="*/ 383875 w 383875"/>
                <a:gd name="connsiteY52" fmla="*/ 191832 h 389489"/>
                <a:gd name="connsiteX53" fmla="*/ 336565 w 383875"/>
                <a:gd name="connsiteY53" fmla="*/ 144521 h 38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875" h="389489">
                  <a:moveTo>
                    <a:pt x="336565" y="144521"/>
                  </a:moveTo>
                  <a:cubicBezTo>
                    <a:pt x="329630" y="144521"/>
                    <a:pt x="323046" y="146033"/>
                    <a:pt x="317106" y="148725"/>
                  </a:cubicBezTo>
                  <a:cubicBezTo>
                    <a:pt x="310018" y="131524"/>
                    <a:pt x="293077" y="119381"/>
                    <a:pt x="273349" y="119381"/>
                  </a:cubicBezTo>
                  <a:cubicBezTo>
                    <a:pt x="261209" y="119381"/>
                    <a:pt x="250126" y="123981"/>
                    <a:pt x="241741" y="131524"/>
                  </a:cubicBezTo>
                  <a:cubicBezTo>
                    <a:pt x="233355" y="123981"/>
                    <a:pt x="222272" y="119381"/>
                    <a:pt x="210133" y="119381"/>
                  </a:cubicBezTo>
                  <a:cubicBezTo>
                    <a:pt x="204555" y="119381"/>
                    <a:pt x="199202" y="120358"/>
                    <a:pt x="194227" y="122140"/>
                  </a:cubicBezTo>
                  <a:lnTo>
                    <a:pt x="194227" y="47311"/>
                  </a:lnTo>
                  <a:cubicBezTo>
                    <a:pt x="194227" y="21224"/>
                    <a:pt x="173004" y="0"/>
                    <a:pt x="146917" y="0"/>
                  </a:cubicBezTo>
                  <a:cubicBezTo>
                    <a:pt x="120830" y="0"/>
                    <a:pt x="99606" y="21224"/>
                    <a:pt x="99606" y="47311"/>
                  </a:cubicBezTo>
                  <a:lnTo>
                    <a:pt x="99606" y="245111"/>
                  </a:lnTo>
                  <a:lnTo>
                    <a:pt x="90580" y="230302"/>
                  </a:lnTo>
                  <a:cubicBezTo>
                    <a:pt x="76650" y="207444"/>
                    <a:pt x="47578" y="200024"/>
                    <a:pt x="24400" y="213409"/>
                  </a:cubicBezTo>
                  <a:cubicBezTo>
                    <a:pt x="2351" y="226138"/>
                    <a:pt x="-6249" y="254068"/>
                    <a:pt x="4822" y="276994"/>
                  </a:cubicBezTo>
                  <a:lnTo>
                    <a:pt x="54846" y="380610"/>
                  </a:lnTo>
                  <a:cubicBezTo>
                    <a:pt x="57554" y="386219"/>
                    <a:pt x="63160" y="389490"/>
                    <a:pt x="68998" y="389490"/>
                  </a:cubicBezTo>
                  <a:cubicBezTo>
                    <a:pt x="71288" y="389490"/>
                    <a:pt x="73613" y="388987"/>
                    <a:pt x="75813" y="387924"/>
                  </a:cubicBezTo>
                  <a:cubicBezTo>
                    <a:pt x="83624" y="384154"/>
                    <a:pt x="86898" y="374767"/>
                    <a:pt x="83128" y="366956"/>
                  </a:cubicBezTo>
                  <a:lnTo>
                    <a:pt x="33104" y="263341"/>
                  </a:lnTo>
                  <a:cubicBezTo>
                    <a:pt x="29145" y="255144"/>
                    <a:pt x="32220" y="245160"/>
                    <a:pt x="40104" y="240608"/>
                  </a:cubicBezTo>
                  <a:cubicBezTo>
                    <a:pt x="48392" y="235823"/>
                    <a:pt x="58784" y="238475"/>
                    <a:pt x="63763" y="246647"/>
                  </a:cubicBezTo>
                  <a:lnTo>
                    <a:pt x="101900" y="309222"/>
                  </a:lnTo>
                  <a:cubicBezTo>
                    <a:pt x="105564" y="315232"/>
                    <a:pt x="112779" y="318071"/>
                    <a:pt x="119553" y="316169"/>
                  </a:cubicBezTo>
                  <a:cubicBezTo>
                    <a:pt x="126329" y="314267"/>
                    <a:pt x="131012" y="308088"/>
                    <a:pt x="131012" y="301051"/>
                  </a:cubicBezTo>
                  <a:lnTo>
                    <a:pt x="131012" y="47311"/>
                  </a:lnTo>
                  <a:cubicBezTo>
                    <a:pt x="131012" y="38541"/>
                    <a:pt x="138147" y="31405"/>
                    <a:pt x="146917" y="31405"/>
                  </a:cubicBezTo>
                  <a:cubicBezTo>
                    <a:pt x="155687" y="31405"/>
                    <a:pt x="162822" y="38541"/>
                    <a:pt x="162822" y="47311"/>
                  </a:cubicBezTo>
                  <a:lnTo>
                    <a:pt x="162822" y="243290"/>
                  </a:lnTo>
                  <a:cubicBezTo>
                    <a:pt x="162822" y="251962"/>
                    <a:pt x="169852" y="258992"/>
                    <a:pt x="178525" y="258992"/>
                  </a:cubicBezTo>
                  <a:cubicBezTo>
                    <a:pt x="187197" y="258992"/>
                    <a:pt x="194227" y="251962"/>
                    <a:pt x="194227" y="243290"/>
                  </a:cubicBezTo>
                  <a:lnTo>
                    <a:pt x="194227" y="166692"/>
                  </a:lnTo>
                  <a:cubicBezTo>
                    <a:pt x="194227" y="157922"/>
                    <a:pt x="201363" y="150787"/>
                    <a:pt x="210133" y="150787"/>
                  </a:cubicBezTo>
                  <a:cubicBezTo>
                    <a:pt x="218903" y="150787"/>
                    <a:pt x="226038" y="157922"/>
                    <a:pt x="226038" y="166692"/>
                  </a:cubicBezTo>
                  <a:lnTo>
                    <a:pt x="226038" y="177990"/>
                  </a:lnTo>
                  <a:lnTo>
                    <a:pt x="226038" y="243288"/>
                  </a:lnTo>
                  <a:cubicBezTo>
                    <a:pt x="226038" y="251961"/>
                    <a:pt x="233068" y="258991"/>
                    <a:pt x="241741" y="258991"/>
                  </a:cubicBezTo>
                  <a:cubicBezTo>
                    <a:pt x="250413" y="258991"/>
                    <a:pt x="257443" y="251961"/>
                    <a:pt x="257443" y="243288"/>
                  </a:cubicBezTo>
                  <a:lnTo>
                    <a:pt x="257443" y="177990"/>
                  </a:lnTo>
                  <a:lnTo>
                    <a:pt x="257443" y="166692"/>
                  </a:lnTo>
                  <a:cubicBezTo>
                    <a:pt x="257443" y="157922"/>
                    <a:pt x="264579" y="150787"/>
                    <a:pt x="273349" y="150787"/>
                  </a:cubicBezTo>
                  <a:cubicBezTo>
                    <a:pt x="282119" y="150787"/>
                    <a:pt x="289254" y="157922"/>
                    <a:pt x="289254" y="166692"/>
                  </a:cubicBezTo>
                  <a:lnTo>
                    <a:pt x="289254" y="191832"/>
                  </a:lnTo>
                  <a:lnTo>
                    <a:pt x="289254" y="212079"/>
                  </a:lnTo>
                  <a:lnTo>
                    <a:pt x="289254" y="243290"/>
                  </a:lnTo>
                  <a:cubicBezTo>
                    <a:pt x="289254" y="251962"/>
                    <a:pt x="296284" y="258992"/>
                    <a:pt x="304957" y="258992"/>
                  </a:cubicBezTo>
                  <a:cubicBezTo>
                    <a:pt x="313629" y="258992"/>
                    <a:pt x="320659" y="251962"/>
                    <a:pt x="320659" y="243290"/>
                  </a:cubicBezTo>
                  <a:lnTo>
                    <a:pt x="320659" y="212079"/>
                  </a:lnTo>
                  <a:lnTo>
                    <a:pt x="320659" y="191832"/>
                  </a:lnTo>
                  <a:cubicBezTo>
                    <a:pt x="320659" y="183062"/>
                    <a:pt x="327795" y="175927"/>
                    <a:pt x="336565" y="175927"/>
                  </a:cubicBezTo>
                  <a:cubicBezTo>
                    <a:pt x="345335" y="175927"/>
                    <a:pt x="352470" y="183062"/>
                    <a:pt x="352470" y="191832"/>
                  </a:cubicBezTo>
                  <a:lnTo>
                    <a:pt x="352470" y="373781"/>
                  </a:lnTo>
                  <a:cubicBezTo>
                    <a:pt x="352470" y="382453"/>
                    <a:pt x="359500" y="389483"/>
                    <a:pt x="368172" y="389483"/>
                  </a:cubicBezTo>
                  <a:cubicBezTo>
                    <a:pt x="376845" y="389483"/>
                    <a:pt x="383875" y="382453"/>
                    <a:pt x="383875" y="373781"/>
                  </a:cubicBezTo>
                  <a:lnTo>
                    <a:pt x="383875" y="191832"/>
                  </a:lnTo>
                  <a:cubicBezTo>
                    <a:pt x="383875" y="165747"/>
                    <a:pt x="362651" y="144521"/>
                    <a:pt x="336565" y="144521"/>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43" name="任意多边形: 形状 342">
              <a:extLst>
                <a:ext uri="{FF2B5EF4-FFF2-40B4-BE49-F238E27FC236}">
                  <a16:creationId xmlns:a16="http://schemas.microsoft.com/office/drawing/2014/main" id="{92BA969A-4B4B-CF45-D645-E8984423AA2C}"/>
                </a:ext>
              </a:extLst>
            </p:cNvPr>
            <p:cNvSpPr/>
            <p:nvPr/>
          </p:nvSpPr>
          <p:spPr>
            <a:xfrm>
              <a:off x="1594139" y="2571161"/>
              <a:ext cx="201284" cy="116345"/>
            </a:xfrm>
            <a:custGeom>
              <a:avLst/>
              <a:gdLst>
                <a:gd name="connsiteX0" fmla="*/ 100642 w 201284"/>
                <a:gd name="connsiteY0" fmla="*/ 0 h 116345"/>
                <a:gd name="connsiteX1" fmla="*/ 0 w 201284"/>
                <a:gd name="connsiteY1" fmla="*/ 100643 h 116345"/>
                <a:gd name="connsiteX2" fmla="*/ 15703 w 201284"/>
                <a:gd name="connsiteY2" fmla="*/ 116346 h 116345"/>
                <a:gd name="connsiteX3" fmla="*/ 31405 w 201284"/>
                <a:gd name="connsiteY3" fmla="*/ 100643 h 116345"/>
                <a:gd name="connsiteX4" fmla="*/ 100643 w 201284"/>
                <a:gd name="connsiteY4" fmla="*/ 31405 h 116345"/>
                <a:gd name="connsiteX5" fmla="*/ 169880 w 201284"/>
                <a:gd name="connsiteY5" fmla="*/ 100643 h 116345"/>
                <a:gd name="connsiteX6" fmla="*/ 185582 w 201284"/>
                <a:gd name="connsiteY6" fmla="*/ 116346 h 116345"/>
                <a:gd name="connsiteX7" fmla="*/ 201285 w 201284"/>
                <a:gd name="connsiteY7" fmla="*/ 100643 h 116345"/>
                <a:gd name="connsiteX8" fmla="*/ 100642 w 201284"/>
                <a:gd name="connsiteY8" fmla="*/ 0 h 11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84" h="116345">
                  <a:moveTo>
                    <a:pt x="100642" y="0"/>
                  </a:moveTo>
                  <a:cubicBezTo>
                    <a:pt x="45147" y="0"/>
                    <a:pt x="0" y="45148"/>
                    <a:pt x="0" y="100643"/>
                  </a:cubicBezTo>
                  <a:cubicBezTo>
                    <a:pt x="0" y="109316"/>
                    <a:pt x="7030" y="116346"/>
                    <a:pt x="15703" y="116346"/>
                  </a:cubicBezTo>
                  <a:cubicBezTo>
                    <a:pt x="24375" y="116346"/>
                    <a:pt x="31405" y="109316"/>
                    <a:pt x="31405" y="100643"/>
                  </a:cubicBezTo>
                  <a:cubicBezTo>
                    <a:pt x="31405" y="62465"/>
                    <a:pt x="62465" y="31405"/>
                    <a:pt x="100643" y="31405"/>
                  </a:cubicBezTo>
                  <a:cubicBezTo>
                    <a:pt x="138821" y="31405"/>
                    <a:pt x="169880" y="62465"/>
                    <a:pt x="169880" y="100643"/>
                  </a:cubicBezTo>
                  <a:cubicBezTo>
                    <a:pt x="169880" y="109316"/>
                    <a:pt x="176910" y="116346"/>
                    <a:pt x="185582" y="116346"/>
                  </a:cubicBezTo>
                  <a:cubicBezTo>
                    <a:pt x="194255" y="116346"/>
                    <a:pt x="201285" y="109316"/>
                    <a:pt x="201285" y="100643"/>
                  </a:cubicBezTo>
                  <a:cubicBezTo>
                    <a:pt x="201285" y="45147"/>
                    <a:pt x="156137" y="0"/>
                    <a:pt x="100642" y="0"/>
                  </a:cubicBezTo>
                  <a:close/>
                </a:path>
              </a:pathLst>
            </a:custGeom>
            <a:solidFill>
              <a:schemeClr val="accent1"/>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44" name="任意多边形: 形状 343">
              <a:extLst>
                <a:ext uri="{FF2B5EF4-FFF2-40B4-BE49-F238E27FC236}">
                  <a16:creationId xmlns:a16="http://schemas.microsoft.com/office/drawing/2014/main" id="{E0E33DC7-0574-6CE4-25DE-A38FC8CACFDA}"/>
                </a:ext>
              </a:extLst>
            </p:cNvPr>
            <p:cNvSpPr/>
            <p:nvPr/>
          </p:nvSpPr>
          <p:spPr>
            <a:xfrm>
              <a:off x="1537613" y="2514631"/>
              <a:ext cx="303388" cy="172875"/>
            </a:xfrm>
            <a:custGeom>
              <a:avLst/>
              <a:gdLst>
                <a:gd name="connsiteX0" fmla="*/ 302162 w 303388"/>
                <a:gd name="connsiteY0" fmla="*/ 96408 h 172875"/>
                <a:gd name="connsiteX1" fmla="*/ 157171 w 303388"/>
                <a:gd name="connsiteY1" fmla="*/ 0 h 172875"/>
                <a:gd name="connsiteX2" fmla="*/ 0 w 303388"/>
                <a:gd name="connsiteY2" fmla="*/ 157173 h 172875"/>
                <a:gd name="connsiteX3" fmla="*/ 15703 w 303388"/>
                <a:gd name="connsiteY3" fmla="*/ 172876 h 172875"/>
                <a:gd name="connsiteX4" fmla="*/ 31402 w 303388"/>
                <a:gd name="connsiteY4" fmla="*/ 157173 h 172875"/>
                <a:gd name="connsiteX5" fmla="*/ 157170 w 303388"/>
                <a:gd name="connsiteY5" fmla="*/ 31405 h 172875"/>
                <a:gd name="connsiteX6" fmla="*/ 273202 w 303388"/>
                <a:gd name="connsiteY6" fmla="*/ 108557 h 172875"/>
                <a:gd name="connsiteX7" fmla="*/ 293757 w 303388"/>
                <a:gd name="connsiteY7" fmla="*/ 116963 h 172875"/>
                <a:gd name="connsiteX8" fmla="*/ 302162 w 303388"/>
                <a:gd name="connsiteY8" fmla="*/ 96408 h 1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388" h="172875">
                  <a:moveTo>
                    <a:pt x="302162" y="96408"/>
                  </a:moveTo>
                  <a:cubicBezTo>
                    <a:pt x="277592" y="37842"/>
                    <a:pt x="220679" y="0"/>
                    <a:pt x="157171" y="0"/>
                  </a:cubicBezTo>
                  <a:cubicBezTo>
                    <a:pt x="70507" y="0"/>
                    <a:pt x="0" y="70507"/>
                    <a:pt x="0" y="157173"/>
                  </a:cubicBezTo>
                  <a:cubicBezTo>
                    <a:pt x="0" y="165846"/>
                    <a:pt x="7030" y="172876"/>
                    <a:pt x="15703" y="172876"/>
                  </a:cubicBezTo>
                  <a:cubicBezTo>
                    <a:pt x="24375" y="172876"/>
                    <a:pt x="31402" y="165846"/>
                    <a:pt x="31402" y="157173"/>
                  </a:cubicBezTo>
                  <a:cubicBezTo>
                    <a:pt x="31402" y="87825"/>
                    <a:pt x="87822" y="31405"/>
                    <a:pt x="157170" y="31405"/>
                  </a:cubicBezTo>
                  <a:cubicBezTo>
                    <a:pt x="207993" y="31405"/>
                    <a:pt x="253537" y="61690"/>
                    <a:pt x="273202" y="108557"/>
                  </a:cubicBezTo>
                  <a:cubicBezTo>
                    <a:pt x="276557" y="116555"/>
                    <a:pt x="285761" y="120319"/>
                    <a:pt x="293757" y="116963"/>
                  </a:cubicBezTo>
                  <a:cubicBezTo>
                    <a:pt x="301754" y="113607"/>
                    <a:pt x="305516" y="104404"/>
                    <a:pt x="302162" y="96408"/>
                  </a:cubicBezTo>
                  <a:close/>
                </a:path>
              </a:pathLst>
            </a:custGeom>
            <a:solidFill>
              <a:schemeClr val="accent1"/>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45" name="任意多边形: 形状 344">
              <a:extLst>
                <a:ext uri="{FF2B5EF4-FFF2-40B4-BE49-F238E27FC236}">
                  <a16:creationId xmlns:a16="http://schemas.microsoft.com/office/drawing/2014/main" id="{0F425C14-15B2-CAC9-A2FF-875E9BD5E79E}"/>
                </a:ext>
              </a:extLst>
            </p:cNvPr>
            <p:cNvSpPr/>
            <p:nvPr/>
          </p:nvSpPr>
          <p:spPr>
            <a:xfrm>
              <a:off x="1820548" y="2655562"/>
              <a:ext cx="31405" cy="31943"/>
            </a:xfrm>
            <a:custGeom>
              <a:avLst/>
              <a:gdLst>
                <a:gd name="connsiteX0" fmla="*/ 15704 w 31405"/>
                <a:gd name="connsiteY0" fmla="*/ 0 h 31943"/>
                <a:gd name="connsiteX1" fmla="*/ 15635 w 31405"/>
                <a:gd name="connsiteY1" fmla="*/ 0 h 31943"/>
                <a:gd name="connsiteX2" fmla="*/ 0 w 31405"/>
                <a:gd name="connsiteY2" fmla="*/ 15770 h 31943"/>
                <a:gd name="connsiteX3" fmla="*/ 0 w 31405"/>
                <a:gd name="connsiteY3" fmla="*/ 16241 h 31943"/>
                <a:gd name="connsiteX4" fmla="*/ 15703 w 31405"/>
                <a:gd name="connsiteY4" fmla="*/ 31944 h 31943"/>
                <a:gd name="connsiteX5" fmla="*/ 31406 w 31405"/>
                <a:gd name="connsiteY5" fmla="*/ 16241 h 31943"/>
                <a:gd name="connsiteX6" fmla="*/ 31406 w 31405"/>
                <a:gd name="connsiteY6" fmla="*/ 15635 h 31943"/>
                <a:gd name="connsiteX7" fmla="*/ 15704 w 31405"/>
                <a:gd name="connsiteY7" fmla="*/ 0 h 3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05" h="31943">
                  <a:moveTo>
                    <a:pt x="15704" y="0"/>
                  </a:moveTo>
                  <a:cubicBezTo>
                    <a:pt x="15681" y="0"/>
                    <a:pt x="15659" y="0"/>
                    <a:pt x="15635" y="0"/>
                  </a:cubicBezTo>
                  <a:cubicBezTo>
                    <a:pt x="6964" y="38"/>
                    <a:pt x="-36" y="7098"/>
                    <a:pt x="0" y="15770"/>
                  </a:cubicBezTo>
                  <a:lnTo>
                    <a:pt x="0" y="16241"/>
                  </a:lnTo>
                  <a:cubicBezTo>
                    <a:pt x="0" y="24914"/>
                    <a:pt x="7030" y="31944"/>
                    <a:pt x="15703" y="31944"/>
                  </a:cubicBezTo>
                  <a:cubicBezTo>
                    <a:pt x="24375" y="31944"/>
                    <a:pt x="31406" y="24914"/>
                    <a:pt x="31406" y="16241"/>
                  </a:cubicBezTo>
                  <a:lnTo>
                    <a:pt x="31406" y="15635"/>
                  </a:lnTo>
                  <a:cubicBezTo>
                    <a:pt x="31368" y="6988"/>
                    <a:pt x="24346" y="0"/>
                    <a:pt x="15704" y="0"/>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46" name="任意多边形: 形状 345">
              <a:extLst>
                <a:ext uri="{FF2B5EF4-FFF2-40B4-BE49-F238E27FC236}">
                  <a16:creationId xmlns:a16="http://schemas.microsoft.com/office/drawing/2014/main" id="{580F99F0-A845-E07A-D3C8-DA523F6EAD8B}"/>
                </a:ext>
              </a:extLst>
            </p:cNvPr>
            <p:cNvSpPr/>
            <p:nvPr/>
          </p:nvSpPr>
          <p:spPr>
            <a:xfrm>
              <a:off x="1636593" y="2210012"/>
              <a:ext cx="116199" cy="216907"/>
            </a:xfrm>
            <a:custGeom>
              <a:avLst/>
              <a:gdLst>
                <a:gd name="connsiteX0" fmla="*/ 58100 w 116199"/>
                <a:gd name="connsiteY0" fmla="*/ 0 h 216907"/>
                <a:gd name="connsiteX1" fmla="*/ 0 w 116199"/>
                <a:gd name="connsiteY1" fmla="*/ 58100 h 216907"/>
                <a:gd name="connsiteX2" fmla="*/ 42397 w 116199"/>
                <a:gd name="connsiteY2" fmla="*/ 114027 h 216907"/>
                <a:gd name="connsiteX3" fmla="*/ 42397 w 116199"/>
                <a:gd name="connsiteY3" fmla="*/ 201205 h 216907"/>
                <a:gd name="connsiteX4" fmla="*/ 58100 w 116199"/>
                <a:gd name="connsiteY4" fmla="*/ 216908 h 216907"/>
                <a:gd name="connsiteX5" fmla="*/ 73803 w 116199"/>
                <a:gd name="connsiteY5" fmla="*/ 201205 h 216907"/>
                <a:gd name="connsiteX6" fmla="*/ 73803 w 116199"/>
                <a:gd name="connsiteY6" fmla="*/ 114028 h 216907"/>
                <a:gd name="connsiteX7" fmla="*/ 116200 w 116199"/>
                <a:gd name="connsiteY7" fmla="*/ 58102 h 216907"/>
                <a:gd name="connsiteX8" fmla="*/ 58100 w 116199"/>
                <a:gd name="connsiteY8" fmla="*/ 0 h 216907"/>
                <a:gd name="connsiteX9" fmla="*/ 58100 w 116199"/>
                <a:gd name="connsiteY9" fmla="*/ 84796 h 216907"/>
                <a:gd name="connsiteX10" fmla="*/ 31405 w 116199"/>
                <a:gd name="connsiteY10" fmla="*/ 58102 h 216907"/>
                <a:gd name="connsiteX11" fmla="*/ 58100 w 116199"/>
                <a:gd name="connsiteY11" fmla="*/ 31407 h 216907"/>
                <a:gd name="connsiteX12" fmla="*/ 84795 w 116199"/>
                <a:gd name="connsiteY12" fmla="*/ 58102 h 216907"/>
                <a:gd name="connsiteX13" fmla="*/ 58100 w 116199"/>
                <a:gd name="connsiteY13" fmla="*/ 84796 h 21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9" h="216907">
                  <a:moveTo>
                    <a:pt x="58100" y="0"/>
                  </a:moveTo>
                  <a:cubicBezTo>
                    <a:pt x="26063" y="0"/>
                    <a:pt x="0" y="26063"/>
                    <a:pt x="0" y="58100"/>
                  </a:cubicBezTo>
                  <a:cubicBezTo>
                    <a:pt x="0" y="84696"/>
                    <a:pt x="17967" y="107158"/>
                    <a:pt x="42397" y="114027"/>
                  </a:cubicBezTo>
                  <a:lnTo>
                    <a:pt x="42397" y="201205"/>
                  </a:lnTo>
                  <a:cubicBezTo>
                    <a:pt x="42397" y="209878"/>
                    <a:pt x="49427" y="216908"/>
                    <a:pt x="58100" y="216908"/>
                  </a:cubicBezTo>
                  <a:cubicBezTo>
                    <a:pt x="66773" y="216908"/>
                    <a:pt x="73803" y="209878"/>
                    <a:pt x="73803" y="201205"/>
                  </a:cubicBezTo>
                  <a:lnTo>
                    <a:pt x="73803" y="114028"/>
                  </a:lnTo>
                  <a:cubicBezTo>
                    <a:pt x="98231" y="107160"/>
                    <a:pt x="116200" y="84697"/>
                    <a:pt x="116200" y="58102"/>
                  </a:cubicBezTo>
                  <a:cubicBezTo>
                    <a:pt x="116200" y="26065"/>
                    <a:pt x="90137" y="0"/>
                    <a:pt x="58100" y="0"/>
                  </a:cubicBezTo>
                  <a:close/>
                  <a:moveTo>
                    <a:pt x="58100" y="84796"/>
                  </a:moveTo>
                  <a:cubicBezTo>
                    <a:pt x="43380" y="84796"/>
                    <a:pt x="31405" y="72821"/>
                    <a:pt x="31405" y="58102"/>
                  </a:cubicBezTo>
                  <a:cubicBezTo>
                    <a:pt x="31405" y="43382"/>
                    <a:pt x="43380" y="31407"/>
                    <a:pt x="58100" y="31407"/>
                  </a:cubicBezTo>
                  <a:cubicBezTo>
                    <a:pt x="72820" y="31407"/>
                    <a:pt x="84795" y="43382"/>
                    <a:pt x="84795" y="58102"/>
                  </a:cubicBezTo>
                  <a:cubicBezTo>
                    <a:pt x="84795" y="72821"/>
                    <a:pt x="72820" y="84796"/>
                    <a:pt x="58100" y="84796"/>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47" name="任意多边形: 形状 346">
              <a:extLst>
                <a:ext uri="{FF2B5EF4-FFF2-40B4-BE49-F238E27FC236}">
                  <a16:creationId xmlns:a16="http://schemas.microsoft.com/office/drawing/2014/main" id="{61315C49-B670-B329-ED24-D75354111ACC}"/>
                </a:ext>
              </a:extLst>
            </p:cNvPr>
            <p:cNvSpPr/>
            <p:nvPr/>
          </p:nvSpPr>
          <p:spPr>
            <a:xfrm>
              <a:off x="1879779" y="2553888"/>
              <a:ext cx="216923" cy="116199"/>
            </a:xfrm>
            <a:custGeom>
              <a:avLst/>
              <a:gdLst>
                <a:gd name="connsiteX0" fmla="*/ 158823 w 216923"/>
                <a:gd name="connsiteY0" fmla="*/ 0 h 116199"/>
                <a:gd name="connsiteX1" fmla="*/ 102897 w 216923"/>
                <a:gd name="connsiteY1" fmla="*/ 42397 h 116199"/>
                <a:gd name="connsiteX2" fmla="*/ 15703 w 216923"/>
                <a:gd name="connsiteY2" fmla="*/ 42397 h 116199"/>
                <a:gd name="connsiteX3" fmla="*/ 0 w 216923"/>
                <a:gd name="connsiteY3" fmla="*/ 58100 h 116199"/>
                <a:gd name="connsiteX4" fmla="*/ 15703 w 216923"/>
                <a:gd name="connsiteY4" fmla="*/ 73803 h 116199"/>
                <a:gd name="connsiteX5" fmla="*/ 102897 w 216923"/>
                <a:gd name="connsiteY5" fmla="*/ 73803 h 116199"/>
                <a:gd name="connsiteX6" fmla="*/ 158823 w 216923"/>
                <a:gd name="connsiteY6" fmla="*/ 116200 h 116199"/>
                <a:gd name="connsiteX7" fmla="*/ 216923 w 216923"/>
                <a:gd name="connsiteY7" fmla="*/ 58100 h 116199"/>
                <a:gd name="connsiteX8" fmla="*/ 158823 w 216923"/>
                <a:gd name="connsiteY8" fmla="*/ 0 h 116199"/>
                <a:gd name="connsiteX9" fmla="*/ 158823 w 216923"/>
                <a:gd name="connsiteY9" fmla="*/ 84793 h 116199"/>
                <a:gd name="connsiteX10" fmla="*/ 132129 w 216923"/>
                <a:gd name="connsiteY10" fmla="*/ 58098 h 116199"/>
                <a:gd name="connsiteX11" fmla="*/ 158823 w 216923"/>
                <a:gd name="connsiteY11" fmla="*/ 31404 h 116199"/>
                <a:gd name="connsiteX12" fmla="*/ 185518 w 216923"/>
                <a:gd name="connsiteY12" fmla="*/ 58098 h 116199"/>
                <a:gd name="connsiteX13" fmla="*/ 158823 w 216923"/>
                <a:gd name="connsiteY13" fmla="*/ 84793 h 11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923" h="116199">
                  <a:moveTo>
                    <a:pt x="158823" y="0"/>
                  </a:moveTo>
                  <a:cubicBezTo>
                    <a:pt x="132228" y="0"/>
                    <a:pt x="109767" y="17969"/>
                    <a:pt x="102897" y="42397"/>
                  </a:cubicBezTo>
                  <a:lnTo>
                    <a:pt x="15703" y="42397"/>
                  </a:lnTo>
                  <a:cubicBezTo>
                    <a:pt x="7030" y="42397"/>
                    <a:pt x="0" y="49427"/>
                    <a:pt x="0" y="58100"/>
                  </a:cubicBezTo>
                  <a:cubicBezTo>
                    <a:pt x="0" y="66773"/>
                    <a:pt x="7030" y="73803"/>
                    <a:pt x="15703" y="73803"/>
                  </a:cubicBezTo>
                  <a:lnTo>
                    <a:pt x="102897" y="73803"/>
                  </a:lnTo>
                  <a:cubicBezTo>
                    <a:pt x="109767" y="98231"/>
                    <a:pt x="132228" y="116200"/>
                    <a:pt x="158823" y="116200"/>
                  </a:cubicBezTo>
                  <a:cubicBezTo>
                    <a:pt x="190860" y="116200"/>
                    <a:pt x="216923" y="90137"/>
                    <a:pt x="216923" y="58100"/>
                  </a:cubicBezTo>
                  <a:cubicBezTo>
                    <a:pt x="216923" y="26062"/>
                    <a:pt x="190860" y="0"/>
                    <a:pt x="158823" y="0"/>
                  </a:cubicBezTo>
                  <a:close/>
                  <a:moveTo>
                    <a:pt x="158823" y="84793"/>
                  </a:moveTo>
                  <a:cubicBezTo>
                    <a:pt x="144104" y="84793"/>
                    <a:pt x="132129" y="72818"/>
                    <a:pt x="132129" y="58098"/>
                  </a:cubicBezTo>
                  <a:cubicBezTo>
                    <a:pt x="132129" y="43379"/>
                    <a:pt x="144104" y="31404"/>
                    <a:pt x="158823" y="31404"/>
                  </a:cubicBezTo>
                  <a:cubicBezTo>
                    <a:pt x="173543" y="31404"/>
                    <a:pt x="185518" y="43379"/>
                    <a:pt x="185518" y="58098"/>
                  </a:cubicBezTo>
                  <a:cubicBezTo>
                    <a:pt x="185518" y="72818"/>
                    <a:pt x="173543" y="84793"/>
                    <a:pt x="158823" y="84793"/>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48" name="任意多边形: 形状 347">
              <a:extLst>
                <a:ext uri="{FF2B5EF4-FFF2-40B4-BE49-F238E27FC236}">
                  <a16:creationId xmlns:a16="http://schemas.microsoft.com/office/drawing/2014/main" id="{62BE4EDB-0FA5-D73C-59AD-9C491E4BDAF9}"/>
                </a:ext>
              </a:extLst>
            </p:cNvPr>
            <p:cNvSpPr/>
            <p:nvPr/>
          </p:nvSpPr>
          <p:spPr>
            <a:xfrm>
              <a:off x="1393474" y="2310719"/>
              <a:ext cx="196789" cy="196817"/>
            </a:xfrm>
            <a:custGeom>
              <a:avLst/>
              <a:gdLst>
                <a:gd name="connsiteX0" fmla="*/ 192191 w 196789"/>
                <a:gd name="connsiteY0" fmla="*/ 170010 h 196817"/>
                <a:gd name="connsiteX1" fmla="*/ 108737 w 196789"/>
                <a:gd name="connsiteY1" fmla="*/ 86556 h 196817"/>
                <a:gd name="connsiteX2" fmla="*/ 116172 w 196789"/>
                <a:gd name="connsiteY2" fmla="*/ 58100 h 196817"/>
                <a:gd name="connsiteX3" fmla="*/ 99155 w 196789"/>
                <a:gd name="connsiteY3" fmla="*/ 17017 h 196817"/>
                <a:gd name="connsiteX4" fmla="*/ 58072 w 196789"/>
                <a:gd name="connsiteY4" fmla="*/ 0 h 196817"/>
                <a:gd name="connsiteX5" fmla="*/ 16990 w 196789"/>
                <a:gd name="connsiteY5" fmla="*/ 17017 h 196817"/>
                <a:gd name="connsiteX6" fmla="*/ 16990 w 196789"/>
                <a:gd name="connsiteY6" fmla="*/ 99183 h 196817"/>
                <a:gd name="connsiteX7" fmla="*/ 58074 w 196789"/>
                <a:gd name="connsiteY7" fmla="*/ 116200 h 196817"/>
                <a:gd name="connsiteX8" fmla="*/ 86530 w 196789"/>
                <a:gd name="connsiteY8" fmla="*/ 108765 h 196817"/>
                <a:gd name="connsiteX9" fmla="*/ 169984 w 196789"/>
                <a:gd name="connsiteY9" fmla="*/ 192218 h 196817"/>
                <a:gd name="connsiteX10" fmla="*/ 181087 w 196789"/>
                <a:gd name="connsiteY10" fmla="*/ 196818 h 196817"/>
                <a:gd name="connsiteX11" fmla="*/ 192191 w 196789"/>
                <a:gd name="connsiteY11" fmla="*/ 192218 h 196817"/>
                <a:gd name="connsiteX12" fmla="*/ 192191 w 196789"/>
                <a:gd name="connsiteY12" fmla="*/ 170010 h 196817"/>
                <a:gd name="connsiteX13" fmla="*/ 76953 w 196789"/>
                <a:gd name="connsiteY13" fmla="*/ 76975 h 196817"/>
                <a:gd name="connsiteX14" fmla="*/ 76950 w 196789"/>
                <a:gd name="connsiteY14" fmla="*/ 76978 h 196817"/>
                <a:gd name="connsiteX15" fmla="*/ 76947 w 196789"/>
                <a:gd name="connsiteY15" fmla="*/ 76982 h 196817"/>
                <a:gd name="connsiteX16" fmla="*/ 58076 w 196789"/>
                <a:gd name="connsiteY16" fmla="*/ 84798 h 196817"/>
                <a:gd name="connsiteX17" fmla="*/ 39199 w 196789"/>
                <a:gd name="connsiteY17" fmla="*/ 76979 h 196817"/>
                <a:gd name="connsiteX18" fmla="*/ 39198 w 196789"/>
                <a:gd name="connsiteY18" fmla="*/ 39227 h 196817"/>
                <a:gd name="connsiteX19" fmla="*/ 58074 w 196789"/>
                <a:gd name="connsiteY19" fmla="*/ 31409 h 196817"/>
                <a:gd name="connsiteX20" fmla="*/ 76950 w 196789"/>
                <a:gd name="connsiteY20" fmla="*/ 39227 h 196817"/>
                <a:gd name="connsiteX21" fmla="*/ 84769 w 196789"/>
                <a:gd name="connsiteY21" fmla="*/ 58103 h 196817"/>
                <a:gd name="connsiteX22" fmla="*/ 76953 w 196789"/>
                <a:gd name="connsiteY22" fmla="*/ 76975 h 1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789" h="196817">
                  <a:moveTo>
                    <a:pt x="192191" y="170010"/>
                  </a:moveTo>
                  <a:lnTo>
                    <a:pt x="108737" y="86556"/>
                  </a:lnTo>
                  <a:cubicBezTo>
                    <a:pt x="113580" y="77964"/>
                    <a:pt x="116172" y="68233"/>
                    <a:pt x="116172" y="58100"/>
                  </a:cubicBezTo>
                  <a:cubicBezTo>
                    <a:pt x="116172" y="42581"/>
                    <a:pt x="110129" y="27990"/>
                    <a:pt x="99155" y="17017"/>
                  </a:cubicBezTo>
                  <a:cubicBezTo>
                    <a:pt x="88182" y="6042"/>
                    <a:pt x="73591" y="0"/>
                    <a:pt x="58072" y="0"/>
                  </a:cubicBezTo>
                  <a:cubicBezTo>
                    <a:pt x="42554" y="0"/>
                    <a:pt x="27964" y="6046"/>
                    <a:pt x="16990" y="17017"/>
                  </a:cubicBezTo>
                  <a:cubicBezTo>
                    <a:pt x="-5663" y="39670"/>
                    <a:pt x="-5663" y="76530"/>
                    <a:pt x="16990" y="99183"/>
                  </a:cubicBezTo>
                  <a:cubicBezTo>
                    <a:pt x="27964" y="110158"/>
                    <a:pt x="42554" y="116200"/>
                    <a:pt x="58074" y="116200"/>
                  </a:cubicBezTo>
                  <a:cubicBezTo>
                    <a:pt x="68209" y="116200"/>
                    <a:pt x="77938" y="113607"/>
                    <a:pt x="86530" y="108765"/>
                  </a:cubicBezTo>
                  <a:lnTo>
                    <a:pt x="169984" y="192218"/>
                  </a:lnTo>
                  <a:cubicBezTo>
                    <a:pt x="173051" y="195283"/>
                    <a:pt x="177069" y="196818"/>
                    <a:pt x="181087" y="196818"/>
                  </a:cubicBezTo>
                  <a:cubicBezTo>
                    <a:pt x="185106" y="196818"/>
                    <a:pt x="189126" y="195283"/>
                    <a:pt x="192191" y="192218"/>
                  </a:cubicBezTo>
                  <a:cubicBezTo>
                    <a:pt x="198323" y="186088"/>
                    <a:pt x="198323" y="176143"/>
                    <a:pt x="192191" y="170010"/>
                  </a:cubicBezTo>
                  <a:close/>
                  <a:moveTo>
                    <a:pt x="76953" y="76975"/>
                  </a:moveTo>
                  <a:cubicBezTo>
                    <a:pt x="76952" y="76976"/>
                    <a:pt x="76950" y="76976"/>
                    <a:pt x="76950" y="76978"/>
                  </a:cubicBezTo>
                  <a:cubicBezTo>
                    <a:pt x="76949" y="76979"/>
                    <a:pt x="76949" y="76981"/>
                    <a:pt x="76947" y="76982"/>
                  </a:cubicBezTo>
                  <a:cubicBezTo>
                    <a:pt x="71905" y="82021"/>
                    <a:pt x="65205" y="84798"/>
                    <a:pt x="58076" y="84798"/>
                  </a:cubicBezTo>
                  <a:cubicBezTo>
                    <a:pt x="50945" y="84798"/>
                    <a:pt x="44242" y="82021"/>
                    <a:pt x="39199" y="76979"/>
                  </a:cubicBezTo>
                  <a:cubicBezTo>
                    <a:pt x="28790" y="66570"/>
                    <a:pt x="28790" y="49635"/>
                    <a:pt x="39198" y="39227"/>
                  </a:cubicBezTo>
                  <a:cubicBezTo>
                    <a:pt x="44240" y="34185"/>
                    <a:pt x="50942" y="31409"/>
                    <a:pt x="58074" y="31409"/>
                  </a:cubicBezTo>
                  <a:cubicBezTo>
                    <a:pt x="65206" y="31409"/>
                    <a:pt x="71908" y="34185"/>
                    <a:pt x="76950" y="39227"/>
                  </a:cubicBezTo>
                  <a:cubicBezTo>
                    <a:pt x="81992" y="44269"/>
                    <a:pt x="84769" y="50971"/>
                    <a:pt x="84769" y="58103"/>
                  </a:cubicBezTo>
                  <a:cubicBezTo>
                    <a:pt x="84769" y="65231"/>
                    <a:pt x="81994" y="71932"/>
                    <a:pt x="76953" y="76975"/>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49" name="任意多边形: 形状 348">
              <a:extLst>
                <a:ext uri="{FF2B5EF4-FFF2-40B4-BE49-F238E27FC236}">
                  <a16:creationId xmlns:a16="http://schemas.microsoft.com/office/drawing/2014/main" id="{A07769DE-969B-A967-3749-E8D1CDDDFB74}"/>
                </a:ext>
              </a:extLst>
            </p:cNvPr>
            <p:cNvSpPr/>
            <p:nvPr/>
          </p:nvSpPr>
          <p:spPr>
            <a:xfrm>
              <a:off x="1678995" y="2445540"/>
              <a:ext cx="31405" cy="31405"/>
            </a:xfrm>
            <a:custGeom>
              <a:avLst/>
              <a:gdLst>
                <a:gd name="connsiteX0" fmla="*/ 26804 w 31405"/>
                <a:gd name="connsiteY0" fmla="*/ 4601 h 31405"/>
                <a:gd name="connsiteX1" fmla="*/ 15703 w 31405"/>
                <a:gd name="connsiteY1" fmla="*/ 0 h 31405"/>
                <a:gd name="connsiteX2" fmla="*/ 4601 w 31405"/>
                <a:gd name="connsiteY2" fmla="*/ 4601 h 31405"/>
                <a:gd name="connsiteX3" fmla="*/ 0 w 31405"/>
                <a:gd name="connsiteY3" fmla="*/ 15703 h 31405"/>
                <a:gd name="connsiteX4" fmla="*/ 4601 w 31405"/>
                <a:gd name="connsiteY4" fmla="*/ 26804 h 31405"/>
                <a:gd name="connsiteX5" fmla="*/ 15703 w 31405"/>
                <a:gd name="connsiteY5" fmla="*/ 31405 h 31405"/>
                <a:gd name="connsiteX6" fmla="*/ 26804 w 31405"/>
                <a:gd name="connsiteY6" fmla="*/ 26804 h 31405"/>
                <a:gd name="connsiteX7" fmla="*/ 31405 w 31405"/>
                <a:gd name="connsiteY7" fmla="*/ 15703 h 31405"/>
                <a:gd name="connsiteX8" fmla="*/ 26804 w 31405"/>
                <a:gd name="connsiteY8" fmla="*/ 4601 h 3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5" h="31405">
                  <a:moveTo>
                    <a:pt x="26804" y="4601"/>
                  </a:moveTo>
                  <a:cubicBezTo>
                    <a:pt x="23884" y="1680"/>
                    <a:pt x="19832" y="0"/>
                    <a:pt x="15703" y="0"/>
                  </a:cubicBezTo>
                  <a:cubicBezTo>
                    <a:pt x="11557" y="0"/>
                    <a:pt x="7522" y="1680"/>
                    <a:pt x="4601" y="4601"/>
                  </a:cubicBezTo>
                  <a:cubicBezTo>
                    <a:pt x="1664" y="7522"/>
                    <a:pt x="0" y="11573"/>
                    <a:pt x="0" y="15703"/>
                  </a:cubicBezTo>
                  <a:cubicBezTo>
                    <a:pt x="0" y="19832"/>
                    <a:pt x="1664" y="23884"/>
                    <a:pt x="4601" y="26804"/>
                  </a:cubicBezTo>
                  <a:cubicBezTo>
                    <a:pt x="7522" y="29725"/>
                    <a:pt x="11573" y="31405"/>
                    <a:pt x="15703" y="31405"/>
                  </a:cubicBezTo>
                  <a:cubicBezTo>
                    <a:pt x="19832" y="31405"/>
                    <a:pt x="23884" y="29725"/>
                    <a:pt x="26804" y="26804"/>
                  </a:cubicBezTo>
                  <a:cubicBezTo>
                    <a:pt x="29725" y="23884"/>
                    <a:pt x="31405" y="19832"/>
                    <a:pt x="31405" y="15703"/>
                  </a:cubicBezTo>
                  <a:cubicBezTo>
                    <a:pt x="31405" y="11573"/>
                    <a:pt x="29725" y="7520"/>
                    <a:pt x="26804" y="4601"/>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50" name="任意多边形: 形状 349">
              <a:extLst>
                <a:ext uri="{FF2B5EF4-FFF2-40B4-BE49-F238E27FC236}">
                  <a16:creationId xmlns:a16="http://schemas.microsoft.com/office/drawing/2014/main" id="{3D98D48D-4A88-55ED-2A7F-DDCD5028A7EF}"/>
                </a:ext>
              </a:extLst>
            </p:cNvPr>
            <p:cNvSpPr/>
            <p:nvPr/>
          </p:nvSpPr>
          <p:spPr>
            <a:xfrm>
              <a:off x="1787358" y="2310719"/>
              <a:ext cx="208593" cy="208621"/>
            </a:xfrm>
            <a:custGeom>
              <a:avLst/>
              <a:gdLst>
                <a:gd name="connsiteX0" fmla="*/ 191604 w 208593"/>
                <a:gd name="connsiteY0" fmla="*/ 17017 h 208621"/>
                <a:gd name="connsiteX1" fmla="*/ 150521 w 208593"/>
                <a:gd name="connsiteY1" fmla="*/ 0 h 208621"/>
                <a:gd name="connsiteX2" fmla="*/ 109438 w 208593"/>
                <a:gd name="connsiteY2" fmla="*/ 17017 h 208621"/>
                <a:gd name="connsiteX3" fmla="*/ 92421 w 208593"/>
                <a:gd name="connsiteY3" fmla="*/ 58100 h 208621"/>
                <a:gd name="connsiteX4" fmla="*/ 99856 w 208593"/>
                <a:gd name="connsiteY4" fmla="*/ 86556 h 208621"/>
                <a:gd name="connsiteX5" fmla="*/ 4599 w 208593"/>
                <a:gd name="connsiteY5" fmla="*/ 181814 h 208621"/>
                <a:gd name="connsiteX6" fmla="*/ 4599 w 208593"/>
                <a:gd name="connsiteY6" fmla="*/ 204022 h 208621"/>
                <a:gd name="connsiteX7" fmla="*/ 15704 w 208593"/>
                <a:gd name="connsiteY7" fmla="*/ 208621 h 208621"/>
                <a:gd name="connsiteX8" fmla="*/ 26807 w 208593"/>
                <a:gd name="connsiteY8" fmla="*/ 204022 h 208621"/>
                <a:gd name="connsiteX9" fmla="*/ 122065 w 208593"/>
                <a:gd name="connsiteY9" fmla="*/ 108765 h 208621"/>
                <a:gd name="connsiteX10" fmla="*/ 150521 w 208593"/>
                <a:gd name="connsiteY10" fmla="*/ 116200 h 208621"/>
                <a:gd name="connsiteX11" fmla="*/ 191604 w 208593"/>
                <a:gd name="connsiteY11" fmla="*/ 99183 h 208621"/>
                <a:gd name="connsiteX12" fmla="*/ 191604 w 208593"/>
                <a:gd name="connsiteY12" fmla="*/ 17017 h 208621"/>
                <a:gd name="connsiteX13" fmla="*/ 169399 w 208593"/>
                <a:gd name="connsiteY13" fmla="*/ 76978 h 208621"/>
                <a:gd name="connsiteX14" fmla="*/ 150522 w 208593"/>
                <a:gd name="connsiteY14" fmla="*/ 84796 h 208621"/>
                <a:gd name="connsiteX15" fmla="*/ 131651 w 208593"/>
                <a:gd name="connsiteY15" fmla="*/ 76981 h 208621"/>
                <a:gd name="connsiteX16" fmla="*/ 131648 w 208593"/>
                <a:gd name="connsiteY16" fmla="*/ 76978 h 208621"/>
                <a:gd name="connsiteX17" fmla="*/ 131643 w 208593"/>
                <a:gd name="connsiteY17" fmla="*/ 76975 h 208621"/>
                <a:gd name="connsiteX18" fmla="*/ 123828 w 208593"/>
                <a:gd name="connsiteY18" fmla="*/ 58103 h 208621"/>
                <a:gd name="connsiteX19" fmla="*/ 131646 w 208593"/>
                <a:gd name="connsiteY19" fmla="*/ 39225 h 208621"/>
                <a:gd name="connsiteX20" fmla="*/ 150522 w 208593"/>
                <a:gd name="connsiteY20" fmla="*/ 31407 h 208621"/>
                <a:gd name="connsiteX21" fmla="*/ 169399 w 208593"/>
                <a:gd name="connsiteY21" fmla="*/ 39225 h 208621"/>
                <a:gd name="connsiteX22" fmla="*/ 169399 w 208593"/>
                <a:gd name="connsiteY22" fmla="*/ 76978 h 20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8593" h="208621">
                  <a:moveTo>
                    <a:pt x="191604" y="17017"/>
                  </a:moveTo>
                  <a:cubicBezTo>
                    <a:pt x="180631" y="6042"/>
                    <a:pt x="166040" y="0"/>
                    <a:pt x="150521" y="0"/>
                  </a:cubicBezTo>
                  <a:cubicBezTo>
                    <a:pt x="135002" y="0"/>
                    <a:pt x="120411" y="6044"/>
                    <a:pt x="109438" y="17017"/>
                  </a:cubicBezTo>
                  <a:cubicBezTo>
                    <a:pt x="98463" y="27990"/>
                    <a:pt x="92421" y="42581"/>
                    <a:pt x="92421" y="58100"/>
                  </a:cubicBezTo>
                  <a:cubicBezTo>
                    <a:pt x="92421" y="68234"/>
                    <a:pt x="95013" y="77964"/>
                    <a:pt x="99856" y="86556"/>
                  </a:cubicBezTo>
                  <a:lnTo>
                    <a:pt x="4599" y="181814"/>
                  </a:lnTo>
                  <a:cubicBezTo>
                    <a:pt x="-1533" y="187946"/>
                    <a:pt x="-1533" y="197889"/>
                    <a:pt x="4599" y="204022"/>
                  </a:cubicBezTo>
                  <a:cubicBezTo>
                    <a:pt x="7666" y="207089"/>
                    <a:pt x="11686" y="208621"/>
                    <a:pt x="15704" y="208621"/>
                  </a:cubicBezTo>
                  <a:cubicBezTo>
                    <a:pt x="19722" y="208621"/>
                    <a:pt x="23742" y="207089"/>
                    <a:pt x="26807" y="204022"/>
                  </a:cubicBezTo>
                  <a:lnTo>
                    <a:pt x="122065" y="108765"/>
                  </a:lnTo>
                  <a:cubicBezTo>
                    <a:pt x="130657" y="113609"/>
                    <a:pt x="140386" y="116200"/>
                    <a:pt x="150521" y="116200"/>
                  </a:cubicBezTo>
                  <a:cubicBezTo>
                    <a:pt x="166040" y="116200"/>
                    <a:pt x="180631" y="110156"/>
                    <a:pt x="191604" y="99183"/>
                  </a:cubicBezTo>
                  <a:cubicBezTo>
                    <a:pt x="214257" y="76532"/>
                    <a:pt x="214257" y="39671"/>
                    <a:pt x="191604" y="17017"/>
                  </a:cubicBezTo>
                  <a:close/>
                  <a:moveTo>
                    <a:pt x="169399" y="76978"/>
                  </a:moveTo>
                  <a:cubicBezTo>
                    <a:pt x="164357" y="82020"/>
                    <a:pt x="157655" y="84796"/>
                    <a:pt x="150522" y="84796"/>
                  </a:cubicBezTo>
                  <a:cubicBezTo>
                    <a:pt x="143393" y="84796"/>
                    <a:pt x="136693" y="82021"/>
                    <a:pt x="131651" y="76981"/>
                  </a:cubicBezTo>
                  <a:cubicBezTo>
                    <a:pt x="131649" y="76979"/>
                    <a:pt x="131649" y="76978"/>
                    <a:pt x="131648" y="76978"/>
                  </a:cubicBezTo>
                  <a:cubicBezTo>
                    <a:pt x="131646" y="76976"/>
                    <a:pt x="131645" y="76975"/>
                    <a:pt x="131643" y="76975"/>
                  </a:cubicBezTo>
                  <a:cubicBezTo>
                    <a:pt x="126604" y="71932"/>
                    <a:pt x="123828" y="65232"/>
                    <a:pt x="123828" y="58103"/>
                  </a:cubicBezTo>
                  <a:cubicBezTo>
                    <a:pt x="123826" y="50971"/>
                    <a:pt x="126604" y="44269"/>
                    <a:pt x="131646" y="39225"/>
                  </a:cubicBezTo>
                  <a:cubicBezTo>
                    <a:pt x="136688" y="34183"/>
                    <a:pt x="143390" y="31407"/>
                    <a:pt x="150522" y="31407"/>
                  </a:cubicBezTo>
                  <a:cubicBezTo>
                    <a:pt x="157655" y="31407"/>
                    <a:pt x="164357" y="34183"/>
                    <a:pt x="169399" y="39225"/>
                  </a:cubicBezTo>
                  <a:cubicBezTo>
                    <a:pt x="179806" y="49633"/>
                    <a:pt x="179806" y="66567"/>
                    <a:pt x="169399" y="76978"/>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351" name="任意多边形: 形状 350">
              <a:extLst>
                <a:ext uri="{FF2B5EF4-FFF2-40B4-BE49-F238E27FC236}">
                  <a16:creationId xmlns:a16="http://schemas.microsoft.com/office/drawing/2014/main" id="{D9C96B7C-D484-43B5-CF34-2720CE9B2D54}"/>
                </a:ext>
              </a:extLst>
            </p:cNvPr>
            <p:cNvSpPr/>
            <p:nvPr/>
          </p:nvSpPr>
          <p:spPr>
            <a:xfrm>
              <a:off x="1292725" y="2553888"/>
              <a:ext cx="216697" cy="116199"/>
            </a:xfrm>
            <a:custGeom>
              <a:avLst/>
              <a:gdLst>
                <a:gd name="connsiteX0" fmla="*/ 200995 w 216697"/>
                <a:gd name="connsiteY0" fmla="*/ 42397 h 116199"/>
                <a:gd name="connsiteX1" fmla="*/ 114027 w 216697"/>
                <a:gd name="connsiteY1" fmla="*/ 42397 h 116199"/>
                <a:gd name="connsiteX2" fmla="*/ 58100 w 216697"/>
                <a:gd name="connsiteY2" fmla="*/ 0 h 116199"/>
                <a:gd name="connsiteX3" fmla="*/ 0 w 216697"/>
                <a:gd name="connsiteY3" fmla="*/ 58100 h 116199"/>
                <a:gd name="connsiteX4" fmla="*/ 58100 w 216697"/>
                <a:gd name="connsiteY4" fmla="*/ 116200 h 116199"/>
                <a:gd name="connsiteX5" fmla="*/ 114027 w 216697"/>
                <a:gd name="connsiteY5" fmla="*/ 73803 h 116199"/>
                <a:gd name="connsiteX6" fmla="*/ 200995 w 216697"/>
                <a:gd name="connsiteY6" fmla="*/ 73803 h 116199"/>
                <a:gd name="connsiteX7" fmla="*/ 216697 w 216697"/>
                <a:gd name="connsiteY7" fmla="*/ 58100 h 116199"/>
                <a:gd name="connsiteX8" fmla="*/ 200995 w 216697"/>
                <a:gd name="connsiteY8" fmla="*/ 42397 h 116199"/>
                <a:gd name="connsiteX9" fmla="*/ 58100 w 216697"/>
                <a:gd name="connsiteY9" fmla="*/ 84793 h 116199"/>
                <a:gd name="connsiteX10" fmla="*/ 31405 w 216697"/>
                <a:gd name="connsiteY10" fmla="*/ 58098 h 116199"/>
                <a:gd name="connsiteX11" fmla="*/ 58100 w 216697"/>
                <a:gd name="connsiteY11" fmla="*/ 31404 h 116199"/>
                <a:gd name="connsiteX12" fmla="*/ 84795 w 216697"/>
                <a:gd name="connsiteY12" fmla="*/ 58098 h 116199"/>
                <a:gd name="connsiteX13" fmla="*/ 58100 w 216697"/>
                <a:gd name="connsiteY13" fmla="*/ 84793 h 11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697" h="116199">
                  <a:moveTo>
                    <a:pt x="200995" y="42397"/>
                  </a:moveTo>
                  <a:lnTo>
                    <a:pt x="114027" y="42397"/>
                  </a:lnTo>
                  <a:cubicBezTo>
                    <a:pt x="107157" y="17969"/>
                    <a:pt x="84696" y="0"/>
                    <a:pt x="58100" y="0"/>
                  </a:cubicBezTo>
                  <a:cubicBezTo>
                    <a:pt x="26063" y="0"/>
                    <a:pt x="0" y="26063"/>
                    <a:pt x="0" y="58100"/>
                  </a:cubicBezTo>
                  <a:cubicBezTo>
                    <a:pt x="0" y="90137"/>
                    <a:pt x="26063" y="116200"/>
                    <a:pt x="58100" y="116200"/>
                  </a:cubicBezTo>
                  <a:cubicBezTo>
                    <a:pt x="84696" y="116200"/>
                    <a:pt x="107157" y="98231"/>
                    <a:pt x="114027" y="73803"/>
                  </a:cubicBezTo>
                  <a:lnTo>
                    <a:pt x="200995" y="73803"/>
                  </a:lnTo>
                  <a:cubicBezTo>
                    <a:pt x="209667" y="73803"/>
                    <a:pt x="216697" y="66773"/>
                    <a:pt x="216697" y="58100"/>
                  </a:cubicBezTo>
                  <a:cubicBezTo>
                    <a:pt x="216697" y="49427"/>
                    <a:pt x="209667" y="42397"/>
                    <a:pt x="200995" y="42397"/>
                  </a:cubicBezTo>
                  <a:close/>
                  <a:moveTo>
                    <a:pt x="58100" y="84793"/>
                  </a:moveTo>
                  <a:cubicBezTo>
                    <a:pt x="43380" y="84793"/>
                    <a:pt x="31405" y="72818"/>
                    <a:pt x="31405" y="58098"/>
                  </a:cubicBezTo>
                  <a:cubicBezTo>
                    <a:pt x="31405" y="43379"/>
                    <a:pt x="43380" y="31404"/>
                    <a:pt x="58100" y="31404"/>
                  </a:cubicBezTo>
                  <a:cubicBezTo>
                    <a:pt x="72820" y="31404"/>
                    <a:pt x="84795" y="43379"/>
                    <a:pt x="84795" y="58098"/>
                  </a:cubicBezTo>
                  <a:cubicBezTo>
                    <a:pt x="84795" y="72818"/>
                    <a:pt x="72820" y="84793"/>
                    <a:pt x="58100" y="84793"/>
                  </a:cubicBezTo>
                  <a:close/>
                </a:path>
              </a:pathLst>
            </a:custGeom>
            <a:solidFill>
              <a:schemeClr val="tx1">
                <a:lumMod val="75000"/>
                <a:lumOff val="25000"/>
              </a:schemeClr>
            </a:solidFill>
            <a:ln w="1563" cap="flat">
              <a:noFill/>
              <a:prstDash val="solid"/>
              <a:miter/>
            </a:ln>
          </p:spPr>
          <p:txBody>
            <a:bodyPr rtlCol="0" anchor="ctr">
              <a:noAutofit/>
            </a:bodyPr>
            <a:lstStyle/>
            <a:p>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grpSp>
    </p:spTree>
    <p:extLst>
      <p:ext uri="{BB962C8B-B14F-4D97-AF65-F5344CB8AC3E}">
        <p14:creationId xmlns:p14="http://schemas.microsoft.com/office/powerpoint/2010/main" val="37930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7C9EAD6B-0B48-FCE6-D031-DE8751270C38}"/>
              </a:ext>
            </a:extLst>
          </p:cNvPr>
          <p:cNvSpPr>
            <a:spLocks noGrp="1"/>
          </p:cNvSpPr>
          <p:nvPr>
            <p:ph sz="quarter" idx="13"/>
          </p:nvPr>
        </p:nvSpPr>
        <p:spPr/>
        <p:txBody>
          <a:bodyPr>
            <a:noAutofit/>
          </a:bodyPr>
          <a:lstStyle/>
          <a:p>
            <a:r>
              <a:rPr lang="zh-CN" altLang="en-US" dirty="0"/>
              <a:t>一周数据表现</a:t>
            </a:r>
            <a:endParaRPr lang="en-US" dirty="0"/>
          </a:p>
        </p:txBody>
      </p:sp>
      <p:sp>
        <p:nvSpPr>
          <p:cNvPr id="5" name="内容占位符 4">
            <a:extLst>
              <a:ext uri="{FF2B5EF4-FFF2-40B4-BE49-F238E27FC236}">
                <a16:creationId xmlns:a16="http://schemas.microsoft.com/office/drawing/2014/main" id="{D761BCA5-9E04-B6F1-F5A4-6CAEB7EE3A02}"/>
              </a:ext>
            </a:extLst>
          </p:cNvPr>
          <p:cNvSpPr>
            <a:spLocks noGrp="1"/>
          </p:cNvSpPr>
          <p:nvPr>
            <p:ph sz="quarter" idx="14"/>
          </p:nvPr>
        </p:nvSpPr>
        <p:spPr/>
        <p:txBody>
          <a:bodyPr/>
          <a:lstStyle/>
          <a:p>
            <a:r>
              <a:rPr lang="en-US" dirty="0"/>
              <a:t>Operational data analysis</a:t>
            </a:r>
          </a:p>
        </p:txBody>
      </p:sp>
      <p:sp>
        <p:nvSpPr>
          <p:cNvPr id="2" name="矩形: 圆角 1">
            <a:extLst>
              <a:ext uri="{FF2B5EF4-FFF2-40B4-BE49-F238E27FC236}">
                <a16:creationId xmlns:a16="http://schemas.microsoft.com/office/drawing/2014/main" id="{70B165D9-0323-B58F-24C4-E5172FA9C7BC}"/>
              </a:ext>
            </a:extLst>
          </p:cNvPr>
          <p:cNvSpPr/>
          <p:nvPr/>
        </p:nvSpPr>
        <p:spPr>
          <a:xfrm>
            <a:off x="3351213" y="1179000"/>
            <a:ext cx="7380287" cy="5040000"/>
          </a:xfrm>
          <a:prstGeom prst="roundRect">
            <a:avLst>
              <a:gd name="adj" fmla="val 23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圆角 9">
            <a:extLst>
              <a:ext uri="{FF2B5EF4-FFF2-40B4-BE49-F238E27FC236}">
                <a16:creationId xmlns:a16="http://schemas.microsoft.com/office/drawing/2014/main" id="{40C3F398-712D-FE67-5207-713DACF3AA71}"/>
              </a:ext>
            </a:extLst>
          </p:cNvPr>
          <p:cNvSpPr/>
          <p:nvPr/>
        </p:nvSpPr>
        <p:spPr>
          <a:xfrm>
            <a:off x="3576356" y="2709000"/>
            <a:ext cx="6930000" cy="3195000"/>
          </a:xfrm>
          <a:prstGeom prst="roundRect">
            <a:avLst>
              <a:gd name="adj" fmla="val 2755"/>
            </a:avLst>
          </a:prstGeom>
          <a:solidFill>
            <a:schemeClr val="bg1"/>
          </a:solidFill>
          <a:ln>
            <a:noFill/>
          </a:ln>
          <a:effectLst>
            <a:outerShdw blurRad="139700" sx="102000" sy="102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图表 12">
            <a:extLst>
              <a:ext uri="{FF2B5EF4-FFF2-40B4-BE49-F238E27FC236}">
                <a16:creationId xmlns:a16="http://schemas.microsoft.com/office/drawing/2014/main" id="{4DB7D55D-E83E-70F6-EAC4-8DAAA421EC73}"/>
              </a:ext>
            </a:extLst>
          </p:cNvPr>
          <p:cNvGraphicFramePr/>
          <p:nvPr>
            <p:extLst>
              <p:ext uri="{D42A27DB-BD31-4B8C-83A1-F6EECF244321}">
                <p14:modId xmlns:p14="http://schemas.microsoft.com/office/powerpoint/2010/main" val="939425533"/>
              </p:ext>
            </p:extLst>
          </p:nvPr>
        </p:nvGraphicFramePr>
        <p:xfrm>
          <a:off x="3756663" y="3229494"/>
          <a:ext cx="6390000" cy="2517005"/>
        </p:xfrm>
        <a:graphic>
          <a:graphicData uri="http://schemas.openxmlformats.org/drawingml/2006/chart">
            <c:chart xmlns:c="http://schemas.openxmlformats.org/drawingml/2006/chart" xmlns:r="http://schemas.openxmlformats.org/officeDocument/2006/relationships" r:id="rId2"/>
          </a:graphicData>
        </a:graphic>
      </p:graphicFrame>
      <p:sp>
        <p:nvSpPr>
          <p:cNvPr id="14" name="椭圆 13">
            <a:extLst>
              <a:ext uri="{FF2B5EF4-FFF2-40B4-BE49-F238E27FC236}">
                <a16:creationId xmlns:a16="http://schemas.microsoft.com/office/drawing/2014/main" id="{E1C777A6-B639-CD68-8102-FC527E64D988}"/>
              </a:ext>
            </a:extLst>
          </p:cNvPr>
          <p:cNvSpPr/>
          <p:nvPr/>
        </p:nvSpPr>
        <p:spPr>
          <a:xfrm>
            <a:off x="6873722" y="4116059"/>
            <a:ext cx="155881" cy="155881"/>
          </a:xfrm>
          <a:prstGeom prst="ellipse">
            <a:avLst/>
          </a:prstGeom>
          <a:solidFill>
            <a:schemeClr val="accent2"/>
          </a:solidFill>
          <a:ln w="15875">
            <a:solidFill>
              <a:schemeClr val="bg1"/>
            </a:solidFill>
          </a:ln>
          <a:effectLst>
            <a:outerShdw blurRad="63500" sx="102000" sy="102000" algn="ctr"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圆角 14">
            <a:extLst>
              <a:ext uri="{FF2B5EF4-FFF2-40B4-BE49-F238E27FC236}">
                <a16:creationId xmlns:a16="http://schemas.microsoft.com/office/drawing/2014/main" id="{9717C811-81E2-F616-5336-1AF509E04FB3}"/>
              </a:ext>
            </a:extLst>
          </p:cNvPr>
          <p:cNvSpPr/>
          <p:nvPr/>
        </p:nvSpPr>
        <p:spPr>
          <a:xfrm>
            <a:off x="6693219" y="3767784"/>
            <a:ext cx="516887" cy="225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4.5</a:t>
            </a:r>
          </a:p>
        </p:txBody>
      </p:sp>
      <p:sp>
        <p:nvSpPr>
          <p:cNvPr id="17" name="等腰三角形 16">
            <a:extLst>
              <a:ext uri="{FF2B5EF4-FFF2-40B4-BE49-F238E27FC236}">
                <a16:creationId xmlns:a16="http://schemas.microsoft.com/office/drawing/2014/main" id="{1CF0D0A2-74B0-129B-AB8A-79D768967459}"/>
              </a:ext>
            </a:extLst>
          </p:cNvPr>
          <p:cNvSpPr/>
          <p:nvPr/>
        </p:nvSpPr>
        <p:spPr>
          <a:xfrm rot="10800000">
            <a:off x="6899463" y="3973309"/>
            <a:ext cx="104400" cy="9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圆角 20">
            <a:extLst>
              <a:ext uri="{FF2B5EF4-FFF2-40B4-BE49-F238E27FC236}">
                <a16:creationId xmlns:a16="http://schemas.microsoft.com/office/drawing/2014/main" id="{52CD18C3-2529-6386-65ED-B049E77D8A37}"/>
              </a:ext>
            </a:extLst>
          </p:cNvPr>
          <p:cNvSpPr/>
          <p:nvPr/>
        </p:nvSpPr>
        <p:spPr>
          <a:xfrm>
            <a:off x="3576355" y="1374109"/>
            <a:ext cx="3375307" cy="1083975"/>
          </a:xfrm>
          <a:prstGeom prst="roundRect">
            <a:avLst>
              <a:gd name="adj" fmla="val 11981"/>
            </a:avLst>
          </a:prstGeom>
          <a:gradFill flip="none" rotWithShape="1">
            <a:gsLst>
              <a:gs pos="0">
                <a:schemeClr val="accent1">
                  <a:lumMod val="60000"/>
                  <a:lumOff val="40000"/>
                </a:schemeClr>
              </a:gs>
              <a:gs pos="70000">
                <a:schemeClr val="accent1"/>
              </a:gs>
            </a:gsLst>
            <a:lin ang="2700000" scaled="1"/>
            <a:tileRect/>
          </a:gradFill>
          <a:ln>
            <a:noFill/>
          </a:ln>
          <a:effectLst>
            <a:outerShdw blurRad="165100" dist="241300" dir="8100000" algn="tr" rotWithShape="0">
              <a:schemeClr val="accent1">
                <a:lumMod val="7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192" name="矩形: 圆角 191">
            <a:extLst>
              <a:ext uri="{FF2B5EF4-FFF2-40B4-BE49-F238E27FC236}">
                <a16:creationId xmlns:a16="http://schemas.microsoft.com/office/drawing/2014/main" id="{7FAE74AD-B39D-5E55-B0BA-7D078826AE3D}"/>
              </a:ext>
            </a:extLst>
          </p:cNvPr>
          <p:cNvSpPr/>
          <p:nvPr/>
        </p:nvSpPr>
        <p:spPr>
          <a:xfrm>
            <a:off x="7153134" y="1374109"/>
            <a:ext cx="3375307" cy="1083975"/>
          </a:xfrm>
          <a:prstGeom prst="roundRect">
            <a:avLst>
              <a:gd name="adj" fmla="val 11981"/>
            </a:avLst>
          </a:prstGeom>
          <a:solidFill>
            <a:schemeClr val="bg1"/>
          </a:solidFill>
          <a:ln>
            <a:noFill/>
          </a:ln>
          <a:effectLst>
            <a:outerShdw blurRad="165100" dist="241300" dir="8100000" algn="tr" rotWithShape="0">
              <a:schemeClr val="accent1">
                <a:lumMod val="7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POSans R" panose="00020600040101010101" pitchFamily="18" charset="-122"/>
              <a:ea typeface="OPPOSans R" panose="00020600040101010101" pitchFamily="18" charset="-122"/>
            </a:endParaRPr>
          </a:p>
        </p:txBody>
      </p:sp>
      <p:sp>
        <p:nvSpPr>
          <p:cNvPr id="22" name="文本框 21">
            <a:extLst>
              <a:ext uri="{FF2B5EF4-FFF2-40B4-BE49-F238E27FC236}">
                <a16:creationId xmlns:a16="http://schemas.microsoft.com/office/drawing/2014/main" id="{E2FEAC14-6DFB-7354-9343-DDADA4B40037}"/>
              </a:ext>
            </a:extLst>
          </p:cNvPr>
          <p:cNvSpPr txBox="1"/>
          <p:nvPr/>
        </p:nvSpPr>
        <p:spPr>
          <a:xfrm>
            <a:off x="3761213" y="1592880"/>
            <a:ext cx="1485262" cy="400110"/>
          </a:xfrm>
          <a:prstGeom prst="rect">
            <a:avLst/>
          </a:prstGeom>
          <a:noFill/>
        </p:spPr>
        <p:txBody>
          <a:bodyPr wrap="square" rtlCol="0">
            <a:noAutofit/>
          </a:bodyPr>
          <a:lstStyle/>
          <a:p>
            <a:r>
              <a:rPr lang="en-US" sz="2000" dirty="0">
                <a:solidFill>
                  <a:schemeClr val="bg1"/>
                </a:solidFill>
                <a:latin typeface="+mj-lt"/>
              </a:rPr>
              <a:t>70/100</a:t>
            </a:r>
          </a:p>
        </p:txBody>
      </p:sp>
      <p:sp>
        <p:nvSpPr>
          <p:cNvPr id="194" name="文本框 193">
            <a:extLst>
              <a:ext uri="{FF2B5EF4-FFF2-40B4-BE49-F238E27FC236}">
                <a16:creationId xmlns:a16="http://schemas.microsoft.com/office/drawing/2014/main" id="{CD49339D-104B-9030-D548-1940E87E9DC9}"/>
              </a:ext>
            </a:extLst>
          </p:cNvPr>
          <p:cNvSpPr txBox="1"/>
          <p:nvPr/>
        </p:nvSpPr>
        <p:spPr>
          <a:xfrm>
            <a:off x="3761213" y="1998316"/>
            <a:ext cx="1705062" cy="276999"/>
          </a:xfrm>
          <a:prstGeom prst="rect">
            <a:avLst/>
          </a:prstGeom>
          <a:noFill/>
        </p:spPr>
        <p:txBody>
          <a:bodyPr wrap="square" rtlCol="0">
            <a:noAutofit/>
          </a:bodyPr>
          <a:lstStyle/>
          <a:p>
            <a:r>
              <a:rPr lang="zh-CN" altLang="en-US" sz="1200" dirty="0">
                <a:solidFill>
                  <a:schemeClr val="bg1"/>
                </a:solidFill>
                <a:latin typeface="+mj-lt"/>
              </a:rPr>
              <a:t>用户完成度接近七成</a:t>
            </a:r>
            <a:endParaRPr lang="en-US" sz="1200" dirty="0">
              <a:solidFill>
                <a:schemeClr val="bg1"/>
              </a:solidFill>
              <a:latin typeface="+mj-lt"/>
            </a:endParaRPr>
          </a:p>
        </p:txBody>
      </p:sp>
      <p:sp>
        <p:nvSpPr>
          <p:cNvPr id="195" name="文本框 194">
            <a:extLst>
              <a:ext uri="{FF2B5EF4-FFF2-40B4-BE49-F238E27FC236}">
                <a16:creationId xmlns:a16="http://schemas.microsoft.com/office/drawing/2014/main" id="{780B157F-845A-63DC-83A6-D8B07C1342F5}"/>
              </a:ext>
            </a:extLst>
          </p:cNvPr>
          <p:cNvSpPr txBox="1"/>
          <p:nvPr/>
        </p:nvSpPr>
        <p:spPr>
          <a:xfrm>
            <a:off x="7534837" y="1592880"/>
            <a:ext cx="1485262" cy="400110"/>
          </a:xfrm>
          <a:prstGeom prst="rect">
            <a:avLst/>
          </a:prstGeom>
          <a:noFill/>
        </p:spPr>
        <p:txBody>
          <a:bodyPr wrap="square" rtlCol="0">
            <a:noAutofit/>
          </a:bodyPr>
          <a:lstStyle/>
          <a:p>
            <a:r>
              <a:rPr lang="en-US" sz="2000" dirty="0">
                <a:solidFill>
                  <a:schemeClr val="accent1"/>
                </a:solidFill>
                <a:latin typeface="+mj-lt"/>
              </a:rPr>
              <a:t>20/30</a:t>
            </a:r>
          </a:p>
        </p:txBody>
      </p:sp>
      <p:sp>
        <p:nvSpPr>
          <p:cNvPr id="196" name="文本框 195">
            <a:extLst>
              <a:ext uri="{FF2B5EF4-FFF2-40B4-BE49-F238E27FC236}">
                <a16:creationId xmlns:a16="http://schemas.microsoft.com/office/drawing/2014/main" id="{274C51C3-AB7B-2931-A86B-B6CEE680EEBF}"/>
              </a:ext>
            </a:extLst>
          </p:cNvPr>
          <p:cNvSpPr txBox="1"/>
          <p:nvPr/>
        </p:nvSpPr>
        <p:spPr>
          <a:xfrm>
            <a:off x="7534837" y="1998316"/>
            <a:ext cx="1705062" cy="276999"/>
          </a:xfrm>
          <a:prstGeom prst="rect">
            <a:avLst/>
          </a:prstGeom>
          <a:noFill/>
        </p:spPr>
        <p:txBody>
          <a:bodyPr wrap="square" rtlCol="0">
            <a:noAutofit/>
          </a:bodyPr>
          <a:lstStyle/>
          <a:p>
            <a:r>
              <a:rPr lang="zh-CN" altLang="en-US" sz="1200" dirty="0">
                <a:solidFill>
                  <a:schemeClr val="accent1"/>
                </a:solidFill>
                <a:latin typeface="+mj-lt"/>
              </a:rPr>
              <a:t>留存效果完成数过半</a:t>
            </a:r>
            <a:endParaRPr lang="en-US" sz="1200" dirty="0">
              <a:solidFill>
                <a:schemeClr val="accent1"/>
              </a:solidFill>
              <a:latin typeface="+mj-lt"/>
            </a:endParaRPr>
          </a:p>
        </p:txBody>
      </p:sp>
      <p:sp>
        <p:nvSpPr>
          <p:cNvPr id="23" name="文本框 22">
            <a:extLst>
              <a:ext uri="{FF2B5EF4-FFF2-40B4-BE49-F238E27FC236}">
                <a16:creationId xmlns:a16="http://schemas.microsoft.com/office/drawing/2014/main" id="{F8610802-A247-825E-7FE7-57C2A617125B}"/>
              </a:ext>
            </a:extLst>
          </p:cNvPr>
          <p:cNvSpPr txBox="1"/>
          <p:nvPr/>
        </p:nvSpPr>
        <p:spPr>
          <a:xfrm>
            <a:off x="3756663" y="2799970"/>
            <a:ext cx="2114612" cy="338554"/>
          </a:xfrm>
          <a:prstGeom prst="rect">
            <a:avLst/>
          </a:prstGeom>
          <a:noFill/>
        </p:spPr>
        <p:txBody>
          <a:bodyPr wrap="square" rtlCol="0">
            <a:noAutofit/>
          </a:bodyPr>
          <a:lstStyle/>
          <a:p>
            <a:r>
              <a:rPr lang="zh-CN" altLang="en-US" sz="1600" dirty="0">
                <a:solidFill>
                  <a:schemeClr val="tx1">
                    <a:lumMod val="50000"/>
                    <a:lumOff val="50000"/>
                  </a:schemeClr>
                </a:solidFill>
                <a:latin typeface="+mj-ea"/>
                <a:ea typeface="+mj-ea"/>
              </a:rPr>
              <a:t>一周数据表现</a:t>
            </a:r>
            <a:endParaRPr lang="en-US" sz="1600" dirty="0">
              <a:solidFill>
                <a:schemeClr val="tx1">
                  <a:lumMod val="50000"/>
                  <a:lumOff val="50000"/>
                </a:schemeClr>
              </a:solidFill>
              <a:latin typeface="+mj-ea"/>
              <a:ea typeface="+mj-ea"/>
            </a:endParaRPr>
          </a:p>
        </p:txBody>
      </p:sp>
      <p:pic>
        <p:nvPicPr>
          <p:cNvPr id="135" name="图片 134">
            <a:extLst>
              <a:ext uri="{FF2B5EF4-FFF2-40B4-BE49-F238E27FC236}">
                <a16:creationId xmlns:a16="http://schemas.microsoft.com/office/drawing/2014/main" id="{25243BF8-A990-660E-89FA-536CD0584225}"/>
              </a:ext>
            </a:extLst>
          </p:cNvPr>
          <p:cNvPicPr>
            <a:picLocks noChangeAspect="1"/>
          </p:cNvPicPr>
          <p:nvPr/>
        </p:nvPicPr>
        <p:blipFill>
          <a:blip r:embed="rId3">
            <a:duotone>
              <a:schemeClr val="accent1">
                <a:shade val="45000"/>
                <a:satMod val="135000"/>
              </a:schemeClr>
              <a:prstClr val="white"/>
            </a:duotone>
          </a:blip>
          <a:srcRect l="173" t="33" r="20929" b="-33"/>
          <a:stretch>
            <a:fillRect/>
          </a:stretch>
        </p:blipFill>
        <p:spPr>
          <a:xfrm>
            <a:off x="11168022" y="3653620"/>
            <a:ext cx="1023978" cy="2282952"/>
          </a:xfrm>
          <a:custGeom>
            <a:avLst/>
            <a:gdLst>
              <a:gd name="connsiteX0" fmla="*/ 0 w 1023978"/>
              <a:gd name="connsiteY0" fmla="*/ 0 h 2282952"/>
              <a:gd name="connsiteX1" fmla="*/ 1023978 w 1023978"/>
              <a:gd name="connsiteY1" fmla="*/ 0 h 2282952"/>
              <a:gd name="connsiteX2" fmla="*/ 1023978 w 1023978"/>
              <a:gd name="connsiteY2" fmla="*/ 2282952 h 2282952"/>
              <a:gd name="connsiteX3" fmla="*/ 0 w 1023978"/>
              <a:gd name="connsiteY3" fmla="*/ 2282952 h 2282952"/>
            </a:gdLst>
            <a:ahLst/>
            <a:cxnLst>
              <a:cxn ang="0">
                <a:pos x="connsiteX0" y="connsiteY0"/>
              </a:cxn>
              <a:cxn ang="0">
                <a:pos x="connsiteX1" y="connsiteY1"/>
              </a:cxn>
              <a:cxn ang="0">
                <a:pos x="connsiteX2" y="connsiteY2"/>
              </a:cxn>
              <a:cxn ang="0">
                <a:pos x="connsiteX3" y="connsiteY3"/>
              </a:cxn>
            </a:cxnLst>
            <a:rect l="l" t="t" r="r" b="b"/>
            <a:pathLst>
              <a:path w="1023978" h="2282952">
                <a:moveTo>
                  <a:pt x="0" y="0"/>
                </a:moveTo>
                <a:lnTo>
                  <a:pt x="1023978" y="0"/>
                </a:lnTo>
                <a:lnTo>
                  <a:pt x="1023978" y="2282952"/>
                </a:lnTo>
                <a:lnTo>
                  <a:pt x="0" y="2282952"/>
                </a:lnTo>
                <a:close/>
              </a:path>
            </a:pathLst>
          </a:custGeom>
        </p:spPr>
      </p:pic>
      <p:sp>
        <p:nvSpPr>
          <p:cNvPr id="627" name="任意多边形: 形状 626">
            <a:extLst>
              <a:ext uri="{FF2B5EF4-FFF2-40B4-BE49-F238E27FC236}">
                <a16:creationId xmlns:a16="http://schemas.microsoft.com/office/drawing/2014/main" id="{B1F6BC66-9FB5-A2B2-FCE1-ECF7CBF852B9}"/>
              </a:ext>
            </a:extLst>
          </p:cNvPr>
          <p:cNvSpPr/>
          <p:nvPr/>
        </p:nvSpPr>
        <p:spPr>
          <a:xfrm>
            <a:off x="11459598" y="3859002"/>
            <a:ext cx="785844" cy="2032366"/>
          </a:xfrm>
          <a:custGeom>
            <a:avLst/>
            <a:gdLst>
              <a:gd name="connsiteX0" fmla="*/ 9744 w 702347"/>
              <a:gd name="connsiteY0" fmla="*/ 1816387 h 1816424"/>
              <a:gd name="connsiteX1" fmla="*/ 17606 w 702347"/>
              <a:gd name="connsiteY1" fmla="*/ 1808910 h 1816424"/>
              <a:gd name="connsiteX2" fmla="*/ 689954 w 702347"/>
              <a:gd name="connsiteY2" fmla="*/ 25949 h 1816424"/>
              <a:gd name="connsiteX3" fmla="*/ 700086 w 702347"/>
              <a:gd name="connsiteY3" fmla="*/ 14734 h 1816424"/>
              <a:gd name="connsiteX4" fmla="*/ 699422 w 702347"/>
              <a:gd name="connsiteY4" fmla="*/ 2261 h 1816424"/>
              <a:gd name="connsiteX5" fmla="*/ 686949 w 702347"/>
              <a:gd name="connsiteY5" fmla="*/ 2925 h 1816424"/>
              <a:gd name="connsiteX6" fmla="*/ 676852 w 702347"/>
              <a:gd name="connsiteY6" fmla="*/ 14070 h 1816424"/>
              <a:gd name="connsiteX7" fmla="*/ 102 w 702347"/>
              <a:gd name="connsiteY7" fmla="*/ 1806290 h 1816424"/>
              <a:gd name="connsiteX8" fmla="*/ 7543 w 702347"/>
              <a:gd name="connsiteY8" fmla="*/ 1816352 h 1816424"/>
              <a:gd name="connsiteX9" fmla="*/ 9744 w 702347"/>
              <a:gd name="connsiteY9" fmla="*/ 1816387 h 181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2347" h="1816424">
                <a:moveTo>
                  <a:pt x="9744" y="1816387"/>
                </a:moveTo>
                <a:cubicBezTo>
                  <a:pt x="13657" y="1816003"/>
                  <a:pt x="16977" y="1812998"/>
                  <a:pt x="17606" y="1808910"/>
                </a:cubicBezTo>
                <a:cubicBezTo>
                  <a:pt x="204978" y="559629"/>
                  <a:pt x="570011" y="157945"/>
                  <a:pt x="689954" y="25949"/>
                </a:cubicBezTo>
                <a:lnTo>
                  <a:pt x="700086" y="14734"/>
                </a:lnTo>
                <a:cubicBezTo>
                  <a:pt x="703336" y="11100"/>
                  <a:pt x="703056" y="5510"/>
                  <a:pt x="699422" y="2261"/>
                </a:cubicBezTo>
                <a:cubicBezTo>
                  <a:pt x="695788" y="-988"/>
                  <a:pt x="690199" y="-708"/>
                  <a:pt x="686949" y="2925"/>
                </a:cubicBezTo>
                <a:lnTo>
                  <a:pt x="676852" y="14070"/>
                </a:lnTo>
                <a:cubicBezTo>
                  <a:pt x="556001" y="147045"/>
                  <a:pt x="188278" y="551733"/>
                  <a:pt x="102" y="1806290"/>
                </a:cubicBezTo>
                <a:cubicBezTo>
                  <a:pt x="-632" y="1811111"/>
                  <a:pt x="2687" y="1815618"/>
                  <a:pt x="7543" y="1816352"/>
                </a:cubicBezTo>
                <a:cubicBezTo>
                  <a:pt x="8277" y="1816422"/>
                  <a:pt x="9011" y="1816457"/>
                  <a:pt x="9744" y="1816387"/>
                </a:cubicBezTo>
                <a:close/>
              </a:path>
            </a:pathLst>
          </a:custGeom>
          <a:solidFill>
            <a:srgbClr val="575757"/>
          </a:solidFill>
          <a:ln w="3494" cap="flat">
            <a:noFill/>
            <a:prstDash val="solid"/>
            <a:miter/>
          </a:ln>
        </p:spPr>
        <p:txBody>
          <a:bodyPr rtlCol="0" anchor="ctr"/>
          <a:lstStyle/>
          <a:p>
            <a:endParaRPr lang="en-US"/>
          </a:p>
        </p:txBody>
      </p:sp>
      <p:pic>
        <p:nvPicPr>
          <p:cNvPr id="137" name="图片 136">
            <a:extLst>
              <a:ext uri="{FF2B5EF4-FFF2-40B4-BE49-F238E27FC236}">
                <a16:creationId xmlns:a16="http://schemas.microsoft.com/office/drawing/2014/main" id="{9732C94A-C157-1A48-AFBE-FE3686E1DC5E}"/>
              </a:ext>
            </a:extLst>
          </p:cNvPr>
          <p:cNvPicPr>
            <a:picLocks noChangeAspect="1"/>
          </p:cNvPicPr>
          <p:nvPr/>
        </p:nvPicPr>
        <p:blipFill>
          <a:blip r:embed="rId4"/>
          <a:srcRect l="195" t="97" r="52567" b="-97"/>
          <a:stretch>
            <a:fillRect/>
          </a:stretch>
        </p:blipFill>
        <p:spPr>
          <a:xfrm>
            <a:off x="11617706" y="5018309"/>
            <a:ext cx="574295" cy="1184477"/>
          </a:xfrm>
          <a:custGeom>
            <a:avLst/>
            <a:gdLst>
              <a:gd name="connsiteX0" fmla="*/ 0 w 574295"/>
              <a:gd name="connsiteY0" fmla="*/ 0 h 1184477"/>
              <a:gd name="connsiteX1" fmla="*/ 574295 w 574295"/>
              <a:gd name="connsiteY1" fmla="*/ 0 h 1184477"/>
              <a:gd name="connsiteX2" fmla="*/ 574295 w 574295"/>
              <a:gd name="connsiteY2" fmla="*/ 1184477 h 1184477"/>
              <a:gd name="connsiteX3" fmla="*/ 0 w 574295"/>
              <a:gd name="connsiteY3" fmla="*/ 1184477 h 1184477"/>
            </a:gdLst>
            <a:ahLst/>
            <a:cxnLst>
              <a:cxn ang="0">
                <a:pos x="connsiteX0" y="connsiteY0"/>
              </a:cxn>
              <a:cxn ang="0">
                <a:pos x="connsiteX1" y="connsiteY1"/>
              </a:cxn>
              <a:cxn ang="0">
                <a:pos x="connsiteX2" y="connsiteY2"/>
              </a:cxn>
              <a:cxn ang="0">
                <a:pos x="connsiteX3" y="connsiteY3"/>
              </a:cxn>
            </a:cxnLst>
            <a:rect l="l" t="t" r="r" b="b"/>
            <a:pathLst>
              <a:path w="574295" h="1184477">
                <a:moveTo>
                  <a:pt x="0" y="0"/>
                </a:moveTo>
                <a:lnTo>
                  <a:pt x="574295" y="0"/>
                </a:lnTo>
                <a:lnTo>
                  <a:pt x="574295" y="1184477"/>
                </a:lnTo>
                <a:lnTo>
                  <a:pt x="0" y="1184477"/>
                </a:lnTo>
                <a:close/>
              </a:path>
            </a:pathLst>
          </a:custGeom>
        </p:spPr>
      </p:pic>
      <p:sp>
        <p:nvSpPr>
          <p:cNvPr id="139" name="任意多边形: 形状 138">
            <a:extLst>
              <a:ext uri="{FF2B5EF4-FFF2-40B4-BE49-F238E27FC236}">
                <a16:creationId xmlns:a16="http://schemas.microsoft.com/office/drawing/2014/main" id="{54C0F4B1-E45F-437E-ACB8-DDCB1DE0F746}"/>
              </a:ext>
            </a:extLst>
          </p:cNvPr>
          <p:cNvSpPr/>
          <p:nvPr/>
        </p:nvSpPr>
        <p:spPr>
          <a:xfrm>
            <a:off x="11831499" y="5561315"/>
            <a:ext cx="360501" cy="580987"/>
          </a:xfrm>
          <a:custGeom>
            <a:avLst/>
            <a:gdLst>
              <a:gd name="connsiteX0" fmla="*/ 360501 w 360501"/>
              <a:gd name="connsiteY0" fmla="*/ 0 h 580987"/>
              <a:gd name="connsiteX1" fmla="*/ 360501 w 360501"/>
              <a:gd name="connsiteY1" fmla="*/ 19268 h 580987"/>
              <a:gd name="connsiteX2" fmla="*/ 359359 w 360501"/>
              <a:gd name="connsiteY2" fmla="*/ 20700 h 580987"/>
              <a:gd name="connsiteX3" fmla="*/ 11389 w 360501"/>
              <a:gd name="connsiteY3" fmla="*/ 577775 h 580987"/>
              <a:gd name="connsiteX4" fmla="*/ 4666 w 360501"/>
              <a:gd name="connsiteY4" fmla="*/ 580825 h 580987"/>
              <a:gd name="connsiteX5" fmla="*/ 3219 w 360501"/>
              <a:gd name="connsiteY5" fmla="*/ 580355 h 580987"/>
              <a:gd name="connsiteX6" fmla="*/ 678 w 360501"/>
              <a:gd name="connsiteY6" fmla="*/ 572224 h 580987"/>
              <a:gd name="connsiteX7" fmla="*/ 350395 w 360501"/>
              <a:gd name="connsiteY7" fmla="*/ 12664 h 5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501" h="580987">
                <a:moveTo>
                  <a:pt x="360501" y="0"/>
                </a:moveTo>
                <a:lnTo>
                  <a:pt x="360501" y="19268"/>
                </a:lnTo>
                <a:lnTo>
                  <a:pt x="359359" y="20700"/>
                </a:lnTo>
                <a:cubicBezTo>
                  <a:pt x="253584" y="158757"/>
                  <a:pt x="136140" y="339707"/>
                  <a:pt x="11389" y="577775"/>
                </a:cubicBezTo>
                <a:cubicBezTo>
                  <a:pt x="10060" y="580238"/>
                  <a:pt x="7284" y="581449"/>
                  <a:pt x="4666" y="580825"/>
                </a:cubicBezTo>
                <a:cubicBezTo>
                  <a:pt x="4196" y="580708"/>
                  <a:pt x="3727" y="580551"/>
                  <a:pt x="3219" y="580355"/>
                </a:cubicBezTo>
                <a:cubicBezTo>
                  <a:pt x="286" y="578792"/>
                  <a:pt x="-847" y="575156"/>
                  <a:pt x="678" y="572224"/>
                </a:cubicBezTo>
                <a:cubicBezTo>
                  <a:pt x="125966" y="333154"/>
                  <a:pt x="244017" y="151386"/>
                  <a:pt x="350395" y="12664"/>
                </a:cubicBezTo>
                <a:close/>
              </a:path>
            </a:pathLst>
          </a:custGeom>
          <a:solidFill>
            <a:srgbClr val="575757"/>
          </a:solidFill>
          <a:ln w="3494" cap="flat">
            <a:noFill/>
            <a:prstDash val="solid"/>
            <a:miter/>
          </a:ln>
        </p:spPr>
        <p:txBody>
          <a:bodyPr wrap="square" rtlCol="0" anchor="ctr">
            <a:noAutofit/>
          </a:bodyPr>
          <a:lstStyle/>
          <a:p>
            <a:endParaRPr lang="en-US"/>
          </a:p>
        </p:txBody>
      </p:sp>
      <p:sp>
        <p:nvSpPr>
          <p:cNvPr id="400" name="任意多边形: 形状 399">
            <a:extLst>
              <a:ext uri="{FF2B5EF4-FFF2-40B4-BE49-F238E27FC236}">
                <a16:creationId xmlns:a16="http://schemas.microsoft.com/office/drawing/2014/main" id="{A642E0D9-AFC3-A1D0-31B7-621A5B041FE0}"/>
              </a:ext>
            </a:extLst>
          </p:cNvPr>
          <p:cNvSpPr/>
          <p:nvPr/>
        </p:nvSpPr>
        <p:spPr>
          <a:xfrm>
            <a:off x="9964260" y="4957857"/>
            <a:ext cx="2369657" cy="1582624"/>
          </a:xfrm>
          <a:custGeom>
            <a:avLst/>
            <a:gdLst>
              <a:gd name="connsiteX0" fmla="*/ 506358 w 2117877"/>
              <a:gd name="connsiteY0" fmla="*/ 1414469 h 1414468"/>
              <a:gd name="connsiteX1" fmla="*/ 2117877 w 2117877"/>
              <a:gd name="connsiteY1" fmla="*/ 1414469 h 1414468"/>
              <a:gd name="connsiteX2" fmla="*/ 1611520 w 2117877"/>
              <a:gd name="connsiteY2" fmla="*/ 0 h 1414468"/>
              <a:gd name="connsiteX3" fmla="*/ 0 w 2117877"/>
              <a:gd name="connsiteY3" fmla="*/ 0 h 1414468"/>
            </a:gdLst>
            <a:ahLst/>
            <a:cxnLst>
              <a:cxn ang="0">
                <a:pos x="connsiteX0" y="connsiteY0"/>
              </a:cxn>
              <a:cxn ang="0">
                <a:pos x="connsiteX1" y="connsiteY1"/>
              </a:cxn>
              <a:cxn ang="0">
                <a:pos x="connsiteX2" y="connsiteY2"/>
              </a:cxn>
              <a:cxn ang="0">
                <a:pos x="connsiteX3" y="connsiteY3"/>
              </a:cxn>
            </a:cxnLst>
            <a:rect l="l" t="t" r="r" b="b"/>
            <a:pathLst>
              <a:path w="2117877" h="1414468">
                <a:moveTo>
                  <a:pt x="506358" y="1414469"/>
                </a:moveTo>
                <a:lnTo>
                  <a:pt x="2117877" y="1414469"/>
                </a:lnTo>
                <a:lnTo>
                  <a:pt x="1611520" y="0"/>
                </a:lnTo>
                <a:lnTo>
                  <a:pt x="0" y="0"/>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lstStyle/>
          <a:p>
            <a:endParaRPr lang="en-US"/>
          </a:p>
        </p:txBody>
      </p:sp>
      <p:sp>
        <p:nvSpPr>
          <p:cNvPr id="401" name="任意多边形: 形状 400">
            <a:extLst>
              <a:ext uri="{FF2B5EF4-FFF2-40B4-BE49-F238E27FC236}">
                <a16:creationId xmlns:a16="http://schemas.microsoft.com/office/drawing/2014/main" id="{CBC8AA63-BDD1-1AF3-3EE8-14A055D1FB30}"/>
              </a:ext>
            </a:extLst>
          </p:cNvPr>
          <p:cNvSpPr/>
          <p:nvPr/>
        </p:nvSpPr>
        <p:spPr>
          <a:xfrm>
            <a:off x="11504432" y="5251592"/>
            <a:ext cx="341777" cy="242015"/>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rgbClr val="FFFFFF"/>
          </a:solidFill>
          <a:ln w="3494" cap="flat">
            <a:noFill/>
            <a:prstDash val="solid"/>
            <a:miter/>
          </a:ln>
        </p:spPr>
        <p:txBody>
          <a:bodyPr rtlCol="0" anchor="ctr"/>
          <a:lstStyle/>
          <a:p>
            <a:endParaRPr lang="en-US"/>
          </a:p>
        </p:txBody>
      </p:sp>
      <p:sp>
        <p:nvSpPr>
          <p:cNvPr id="402" name="任意多边形: 形状 401">
            <a:extLst>
              <a:ext uri="{FF2B5EF4-FFF2-40B4-BE49-F238E27FC236}">
                <a16:creationId xmlns:a16="http://schemas.microsoft.com/office/drawing/2014/main" id="{D422916E-5E1C-6186-E9A5-D6B44F53CAFF}"/>
              </a:ext>
            </a:extLst>
          </p:cNvPr>
          <p:cNvSpPr/>
          <p:nvPr/>
        </p:nvSpPr>
        <p:spPr>
          <a:xfrm>
            <a:off x="11644810" y="5680192"/>
            <a:ext cx="341779" cy="242015"/>
          </a:xfrm>
          <a:custGeom>
            <a:avLst/>
            <a:gdLst>
              <a:gd name="connsiteX0" fmla="*/ 75955 w 305464"/>
              <a:gd name="connsiteY0" fmla="*/ 216302 h 216301"/>
              <a:gd name="connsiteX1" fmla="*/ 305464 w 305464"/>
              <a:gd name="connsiteY1" fmla="*/ 216302 h 216301"/>
              <a:gd name="connsiteX2" fmla="*/ 229509 w 305464"/>
              <a:gd name="connsiteY2" fmla="*/ 0 h 216301"/>
              <a:gd name="connsiteX3" fmla="*/ 0 w 305464"/>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4" h="216301">
                <a:moveTo>
                  <a:pt x="75955" y="216302"/>
                </a:moveTo>
                <a:lnTo>
                  <a:pt x="305464" y="216302"/>
                </a:lnTo>
                <a:lnTo>
                  <a:pt x="229509" y="0"/>
                </a:lnTo>
                <a:lnTo>
                  <a:pt x="0" y="0"/>
                </a:ln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03" name="任意多边形: 形状 402">
            <a:extLst>
              <a:ext uri="{FF2B5EF4-FFF2-40B4-BE49-F238E27FC236}">
                <a16:creationId xmlns:a16="http://schemas.microsoft.com/office/drawing/2014/main" id="{9A183AA1-2F53-9919-5C24-3CC1858BA172}"/>
              </a:ext>
            </a:extLst>
          </p:cNvPr>
          <p:cNvSpPr/>
          <p:nvPr/>
        </p:nvSpPr>
        <p:spPr>
          <a:xfrm>
            <a:off x="11788003" y="6104180"/>
            <a:ext cx="341777" cy="242015"/>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2">
              <a:lumMod val="40000"/>
              <a:lumOff val="60000"/>
            </a:schemeClr>
          </a:solidFill>
          <a:ln w="3494" cap="flat">
            <a:noFill/>
            <a:prstDash val="solid"/>
            <a:miter/>
          </a:ln>
        </p:spPr>
        <p:txBody>
          <a:bodyPr rtlCol="0" anchor="ctr"/>
          <a:lstStyle/>
          <a:p>
            <a:endParaRPr lang="en-US"/>
          </a:p>
        </p:txBody>
      </p:sp>
      <p:sp>
        <p:nvSpPr>
          <p:cNvPr id="404" name="任意多边形: 形状 403">
            <a:extLst>
              <a:ext uri="{FF2B5EF4-FFF2-40B4-BE49-F238E27FC236}">
                <a16:creationId xmlns:a16="http://schemas.microsoft.com/office/drawing/2014/main" id="{DC816555-8F23-00F1-FA87-0F8FCFCDBAA3}"/>
              </a:ext>
            </a:extLst>
          </p:cNvPr>
          <p:cNvSpPr/>
          <p:nvPr/>
        </p:nvSpPr>
        <p:spPr>
          <a:xfrm>
            <a:off x="11065355" y="5251592"/>
            <a:ext cx="341777" cy="242015"/>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05" name="任意多边形: 形状 404">
            <a:extLst>
              <a:ext uri="{FF2B5EF4-FFF2-40B4-BE49-F238E27FC236}">
                <a16:creationId xmlns:a16="http://schemas.microsoft.com/office/drawing/2014/main" id="{5B87246D-D592-40BD-5BA3-DC80FE611EF4}"/>
              </a:ext>
            </a:extLst>
          </p:cNvPr>
          <p:cNvSpPr/>
          <p:nvPr/>
        </p:nvSpPr>
        <p:spPr>
          <a:xfrm>
            <a:off x="11205732" y="5680192"/>
            <a:ext cx="341777" cy="242015"/>
          </a:xfrm>
          <a:custGeom>
            <a:avLst/>
            <a:gdLst>
              <a:gd name="connsiteX0" fmla="*/ 75956 w 305463"/>
              <a:gd name="connsiteY0" fmla="*/ 216302 h 216301"/>
              <a:gd name="connsiteX1" fmla="*/ 305464 w 305463"/>
              <a:gd name="connsiteY1" fmla="*/ 216302 h 216301"/>
              <a:gd name="connsiteX2" fmla="*/ 229544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6" y="216302"/>
                </a:moveTo>
                <a:lnTo>
                  <a:pt x="305464" y="216302"/>
                </a:lnTo>
                <a:lnTo>
                  <a:pt x="229544" y="0"/>
                </a:lnTo>
                <a:lnTo>
                  <a:pt x="0" y="0"/>
                </a:ln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06" name="任意多边形: 形状 405">
            <a:extLst>
              <a:ext uri="{FF2B5EF4-FFF2-40B4-BE49-F238E27FC236}">
                <a16:creationId xmlns:a16="http://schemas.microsoft.com/office/drawing/2014/main" id="{369BDE20-B00D-2D11-30BE-332DB0041297}"/>
              </a:ext>
            </a:extLst>
          </p:cNvPr>
          <p:cNvSpPr/>
          <p:nvPr/>
        </p:nvSpPr>
        <p:spPr>
          <a:xfrm>
            <a:off x="11348926" y="6104180"/>
            <a:ext cx="341777" cy="242015"/>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407" name="任意多边形: 形状 406">
            <a:extLst>
              <a:ext uri="{FF2B5EF4-FFF2-40B4-BE49-F238E27FC236}">
                <a16:creationId xmlns:a16="http://schemas.microsoft.com/office/drawing/2014/main" id="{C323D115-D565-8A33-8439-796350BFB8CB}"/>
              </a:ext>
            </a:extLst>
          </p:cNvPr>
          <p:cNvSpPr/>
          <p:nvPr/>
        </p:nvSpPr>
        <p:spPr>
          <a:xfrm>
            <a:off x="10626277" y="5251592"/>
            <a:ext cx="341777" cy="242015"/>
          </a:xfrm>
          <a:custGeom>
            <a:avLst/>
            <a:gdLst>
              <a:gd name="connsiteX0" fmla="*/ 75955 w 305463"/>
              <a:gd name="connsiteY0" fmla="*/ 216302 h 216301"/>
              <a:gd name="connsiteX1" fmla="*/ 305464 w 305463"/>
              <a:gd name="connsiteY1" fmla="*/ 216302 h 216301"/>
              <a:gd name="connsiteX2" fmla="*/ 229509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9" y="0"/>
                </a:lnTo>
                <a:lnTo>
                  <a:pt x="0" y="0"/>
                </a:lnTo>
                <a:close/>
              </a:path>
            </a:pathLst>
          </a:custGeom>
          <a:solidFill>
            <a:schemeClr val="accent2">
              <a:lumMod val="40000"/>
              <a:lumOff val="60000"/>
            </a:schemeClr>
          </a:solidFill>
          <a:ln w="3494" cap="flat">
            <a:noFill/>
            <a:prstDash val="solid"/>
            <a:miter/>
          </a:ln>
        </p:spPr>
        <p:txBody>
          <a:bodyPr rtlCol="0" anchor="ctr"/>
          <a:lstStyle/>
          <a:p>
            <a:endParaRPr lang="en-US"/>
          </a:p>
        </p:txBody>
      </p:sp>
      <p:sp>
        <p:nvSpPr>
          <p:cNvPr id="408" name="任意多边形: 形状 407">
            <a:extLst>
              <a:ext uri="{FF2B5EF4-FFF2-40B4-BE49-F238E27FC236}">
                <a16:creationId xmlns:a16="http://schemas.microsoft.com/office/drawing/2014/main" id="{6C2B9A77-8238-51F1-E89A-089962AD8476}"/>
              </a:ext>
            </a:extLst>
          </p:cNvPr>
          <p:cNvSpPr/>
          <p:nvPr/>
        </p:nvSpPr>
        <p:spPr>
          <a:xfrm>
            <a:off x="10766656" y="5680192"/>
            <a:ext cx="341777" cy="242015"/>
          </a:xfrm>
          <a:custGeom>
            <a:avLst/>
            <a:gdLst>
              <a:gd name="connsiteX0" fmla="*/ 75955 w 305463"/>
              <a:gd name="connsiteY0" fmla="*/ 216302 h 216301"/>
              <a:gd name="connsiteX1" fmla="*/ 305464 w 305463"/>
              <a:gd name="connsiteY1" fmla="*/ 216302 h 216301"/>
              <a:gd name="connsiteX2" fmla="*/ 229543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43" y="0"/>
                </a:lnTo>
                <a:lnTo>
                  <a:pt x="0" y="0"/>
                </a:lnTo>
                <a:close/>
              </a:path>
            </a:pathLst>
          </a:custGeom>
          <a:solidFill>
            <a:schemeClr val="accent2">
              <a:lumMod val="40000"/>
              <a:lumOff val="60000"/>
            </a:schemeClr>
          </a:solidFill>
          <a:ln w="3494" cap="flat">
            <a:noFill/>
            <a:prstDash val="solid"/>
            <a:miter/>
          </a:ln>
        </p:spPr>
        <p:txBody>
          <a:bodyPr rtlCol="0" anchor="ctr"/>
          <a:lstStyle/>
          <a:p>
            <a:endParaRPr lang="en-US"/>
          </a:p>
        </p:txBody>
      </p:sp>
      <p:sp>
        <p:nvSpPr>
          <p:cNvPr id="409" name="任意多边形: 形状 408">
            <a:extLst>
              <a:ext uri="{FF2B5EF4-FFF2-40B4-BE49-F238E27FC236}">
                <a16:creationId xmlns:a16="http://schemas.microsoft.com/office/drawing/2014/main" id="{9ECED58A-62FF-4F93-7CF0-B8A48B8F63E9}"/>
              </a:ext>
            </a:extLst>
          </p:cNvPr>
          <p:cNvSpPr/>
          <p:nvPr/>
        </p:nvSpPr>
        <p:spPr>
          <a:xfrm>
            <a:off x="10909848" y="6104180"/>
            <a:ext cx="341777" cy="242015"/>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rgbClr val="FFFFFF"/>
          </a:solidFill>
          <a:ln w="3494" cap="flat">
            <a:noFill/>
            <a:prstDash val="solid"/>
            <a:miter/>
          </a:ln>
        </p:spPr>
        <p:txBody>
          <a:bodyPr rtlCol="0" anchor="ctr"/>
          <a:lstStyle/>
          <a:p>
            <a:endParaRPr lang="en-US"/>
          </a:p>
        </p:txBody>
      </p:sp>
      <p:sp>
        <p:nvSpPr>
          <p:cNvPr id="410" name="任意多边形: 形状 409">
            <a:extLst>
              <a:ext uri="{FF2B5EF4-FFF2-40B4-BE49-F238E27FC236}">
                <a16:creationId xmlns:a16="http://schemas.microsoft.com/office/drawing/2014/main" id="{EB033AA0-0BF4-B4B8-2EC8-48BDD8F39770}"/>
              </a:ext>
            </a:extLst>
          </p:cNvPr>
          <p:cNvSpPr/>
          <p:nvPr/>
        </p:nvSpPr>
        <p:spPr>
          <a:xfrm>
            <a:off x="10187200" y="5251592"/>
            <a:ext cx="341777" cy="242015"/>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3">
              <a:lumMod val="20000"/>
              <a:lumOff val="80000"/>
            </a:schemeClr>
          </a:solidFill>
          <a:ln w="3494" cap="flat">
            <a:noFill/>
            <a:prstDash val="solid"/>
            <a:miter/>
          </a:ln>
        </p:spPr>
        <p:txBody>
          <a:bodyPr rtlCol="0" anchor="ctr"/>
          <a:lstStyle/>
          <a:p>
            <a:endParaRPr lang="en-US"/>
          </a:p>
        </p:txBody>
      </p:sp>
      <p:sp>
        <p:nvSpPr>
          <p:cNvPr id="411" name="任意多边形: 形状 410">
            <a:extLst>
              <a:ext uri="{FF2B5EF4-FFF2-40B4-BE49-F238E27FC236}">
                <a16:creationId xmlns:a16="http://schemas.microsoft.com/office/drawing/2014/main" id="{073DB83B-AA05-346E-8EE1-CBF21DB0F6E3}"/>
              </a:ext>
            </a:extLst>
          </p:cNvPr>
          <p:cNvSpPr/>
          <p:nvPr/>
        </p:nvSpPr>
        <p:spPr>
          <a:xfrm>
            <a:off x="10327617" y="5680192"/>
            <a:ext cx="341738" cy="242015"/>
          </a:xfrm>
          <a:custGeom>
            <a:avLst/>
            <a:gdLst>
              <a:gd name="connsiteX0" fmla="*/ 75921 w 305428"/>
              <a:gd name="connsiteY0" fmla="*/ 216302 h 216301"/>
              <a:gd name="connsiteX1" fmla="*/ 305429 w 305428"/>
              <a:gd name="connsiteY1" fmla="*/ 216302 h 216301"/>
              <a:gd name="connsiteX2" fmla="*/ 229509 w 305428"/>
              <a:gd name="connsiteY2" fmla="*/ 0 h 216301"/>
              <a:gd name="connsiteX3" fmla="*/ 0 w 305428"/>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28" h="216301">
                <a:moveTo>
                  <a:pt x="75921" y="216302"/>
                </a:moveTo>
                <a:lnTo>
                  <a:pt x="305429" y="216302"/>
                </a:lnTo>
                <a:lnTo>
                  <a:pt x="229509" y="0"/>
                </a:lnTo>
                <a:lnTo>
                  <a:pt x="0" y="0"/>
                </a:lnTo>
                <a:close/>
              </a:path>
            </a:pathLst>
          </a:custGeom>
          <a:solidFill>
            <a:schemeClr val="accent3">
              <a:lumMod val="20000"/>
              <a:lumOff val="80000"/>
            </a:schemeClr>
          </a:solidFill>
          <a:ln w="3494" cap="flat">
            <a:noFill/>
            <a:prstDash val="solid"/>
            <a:miter/>
          </a:ln>
        </p:spPr>
        <p:txBody>
          <a:bodyPr rtlCol="0" anchor="ctr"/>
          <a:lstStyle/>
          <a:p>
            <a:endParaRPr lang="en-US"/>
          </a:p>
        </p:txBody>
      </p:sp>
      <p:sp>
        <p:nvSpPr>
          <p:cNvPr id="412" name="任意多边形: 形状 411">
            <a:extLst>
              <a:ext uri="{FF2B5EF4-FFF2-40B4-BE49-F238E27FC236}">
                <a16:creationId xmlns:a16="http://schemas.microsoft.com/office/drawing/2014/main" id="{5E1EE7F1-7634-BA6E-B40C-F44A8A9ECAC6}"/>
              </a:ext>
            </a:extLst>
          </p:cNvPr>
          <p:cNvSpPr/>
          <p:nvPr/>
        </p:nvSpPr>
        <p:spPr>
          <a:xfrm>
            <a:off x="10470771" y="6104180"/>
            <a:ext cx="341777" cy="242015"/>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3">
              <a:lumMod val="20000"/>
              <a:lumOff val="80000"/>
            </a:schemeClr>
          </a:solidFill>
          <a:ln w="3494" cap="flat">
            <a:noFill/>
            <a:prstDash val="solid"/>
            <a:miter/>
          </a:ln>
        </p:spPr>
        <p:txBody>
          <a:bodyPr rtlCol="0" anchor="ctr"/>
          <a:lstStyle/>
          <a:p>
            <a:endParaRPr lang="en-US"/>
          </a:p>
        </p:txBody>
      </p:sp>
      <p:grpSp>
        <p:nvGrpSpPr>
          <p:cNvPr id="413" name="图形 11">
            <a:extLst>
              <a:ext uri="{FF2B5EF4-FFF2-40B4-BE49-F238E27FC236}">
                <a16:creationId xmlns:a16="http://schemas.microsoft.com/office/drawing/2014/main" id="{9F787902-EAF7-3B3A-BFF0-FB2EF1E054A4}"/>
              </a:ext>
            </a:extLst>
          </p:cNvPr>
          <p:cNvGrpSpPr/>
          <p:nvPr/>
        </p:nvGrpSpPr>
        <p:grpSpPr>
          <a:xfrm>
            <a:off x="11361084" y="4782961"/>
            <a:ext cx="347016" cy="363317"/>
            <a:chOff x="11972856" y="4435057"/>
            <a:chExt cx="310145" cy="324714"/>
          </a:xfrm>
        </p:grpSpPr>
        <p:sp>
          <p:nvSpPr>
            <p:cNvPr id="512" name="任意多边形: 形状 511">
              <a:extLst>
                <a:ext uri="{FF2B5EF4-FFF2-40B4-BE49-F238E27FC236}">
                  <a16:creationId xmlns:a16="http://schemas.microsoft.com/office/drawing/2014/main" id="{A516531B-7CB9-AEDE-0F07-7146CCCE2889}"/>
                </a:ext>
              </a:extLst>
            </p:cNvPr>
            <p:cNvSpPr/>
            <p:nvPr/>
          </p:nvSpPr>
          <p:spPr>
            <a:xfrm>
              <a:off x="12161381"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50"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lstStyle/>
            <a:p>
              <a:endParaRPr lang="en-US"/>
            </a:p>
          </p:txBody>
        </p:sp>
        <p:sp>
          <p:nvSpPr>
            <p:cNvPr id="513" name="任意多边形: 形状 512">
              <a:extLst>
                <a:ext uri="{FF2B5EF4-FFF2-40B4-BE49-F238E27FC236}">
                  <a16:creationId xmlns:a16="http://schemas.microsoft.com/office/drawing/2014/main" id="{B4E86453-AFBB-C1EA-BE55-ABE94555B805}"/>
                </a:ext>
              </a:extLst>
            </p:cNvPr>
            <p:cNvSpPr/>
            <p:nvPr/>
          </p:nvSpPr>
          <p:spPr>
            <a:xfrm>
              <a:off x="11972856"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2 w 310145"/>
                <a:gd name="connsiteY4" fmla="*/ 273181 h 277827"/>
                <a:gd name="connsiteX5" fmla="*/ 237369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3" y="0"/>
                    <a:pt x="310146" y="69562"/>
                    <a:pt x="310146" y="155055"/>
                  </a:cubicBezTo>
                  <a:cubicBezTo>
                    <a:pt x="310146" y="201663"/>
                    <a:pt x="289462" y="245370"/>
                    <a:pt x="253441" y="274963"/>
                  </a:cubicBezTo>
                  <a:cubicBezTo>
                    <a:pt x="251100" y="276884"/>
                    <a:pt x="248235" y="277828"/>
                    <a:pt x="245405" y="277828"/>
                  </a:cubicBezTo>
                  <a:cubicBezTo>
                    <a:pt x="241736" y="277828"/>
                    <a:pt x="238103" y="276256"/>
                    <a:pt x="235622" y="273181"/>
                  </a:cubicBezTo>
                  <a:cubicBezTo>
                    <a:pt x="231185" y="267765"/>
                    <a:pt x="231954" y="259799"/>
                    <a:pt x="237369" y="255363"/>
                  </a:cubicBezTo>
                  <a:cubicBezTo>
                    <a:pt x="267555"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1" y="0"/>
                    <a:pt x="155090" y="0"/>
                  </a:cubicBezTo>
                  <a:close/>
                </a:path>
              </a:pathLst>
            </a:custGeom>
            <a:solidFill>
              <a:schemeClr val="accent4"/>
            </a:solidFill>
            <a:ln w="3494" cap="flat">
              <a:noFill/>
              <a:prstDash val="solid"/>
              <a:miter/>
            </a:ln>
          </p:spPr>
          <p:txBody>
            <a:bodyPr rtlCol="0" anchor="ctr"/>
            <a:lstStyle/>
            <a:p>
              <a:endParaRPr lang="en-US"/>
            </a:p>
          </p:txBody>
        </p:sp>
      </p:grpSp>
      <p:grpSp>
        <p:nvGrpSpPr>
          <p:cNvPr id="414" name="图形 11">
            <a:extLst>
              <a:ext uri="{FF2B5EF4-FFF2-40B4-BE49-F238E27FC236}">
                <a16:creationId xmlns:a16="http://schemas.microsoft.com/office/drawing/2014/main" id="{CED73CAC-A908-885B-FFC0-9F0E23438A64}"/>
              </a:ext>
            </a:extLst>
          </p:cNvPr>
          <p:cNvGrpSpPr/>
          <p:nvPr/>
        </p:nvGrpSpPr>
        <p:grpSpPr>
          <a:xfrm>
            <a:off x="10922006" y="4782961"/>
            <a:ext cx="347016" cy="363317"/>
            <a:chOff x="11580431" y="4435057"/>
            <a:chExt cx="310145" cy="324714"/>
          </a:xfrm>
        </p:grpSpPr>
        <p:sp>
          <p:nvSpPr>
            <p:cNvPr id="510" name="任意多边形: 形状 509">
              <a:extLst>
                <a:ext uri="{FF2B5EF4-FFF2-40B4-BE49-F238E27FC236}">
                  <a16:creationId xmlns:a16="http://schemas.microsoft.com/office/drawing/2014/main" id="{8F30CC0C-F928-01EF-EBE2-5F2CD6F6BEA0}"/>
                </a:ext>
              </a:extLst>
            </p:cNvPr>
            <p:cNvSpPr/>
            <p:nvPr/>
          </p:nvSpPr>
          <p:spPr>
            <a:xfrm>
              <a:off x="11768957"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50"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lstStyle/>
            <a:p>
              <a:endParaRPr lang="en-US"/>
            </a:p>
          </p:txBody>
        </p:sp>
        <p:sp>
          <p:nvSpPr>
            <p:cNvPr id="511" name="任意多边形: 形状 510">
              <a:extLst>
                <a:ext uri="{FF2B5EF4-FFF2-40B4-BE49-F238E27FC236}">
                  <a16:creationId xmlns:a16="http://schemas.microsoft.com/office/drawing/2014/main" id="{D644E744-DEDC-2684-58CA-B6991ADE6B66}"/>
                </a:ext>
              </a:extLst>
            </p:cNvPr>
            <p:cNvSpPr/>
            <p:nvPr/>
          </p:nvSpPr>
          <p:spPr>
            <a:xfrm>
              <a:off x="11580431"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3 w 310145"/>
                <a:gd name="connsiteY4" fmla="*/ 273181 h 277827"/>
                <a:gd name="connsiteX5" fmla="*/ 237370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6" y="69562"/>
                    <a:pt x="310146" y="155055"/>
                  </a:cubicBezTo>
                  <a:cubicBezTo>
                    <a:pt x="310146" y="201663"/>
                    <a:pt x="289462" y="245370"/>
                    <a:pt x="253441" y="274963"/>
                  </a:cubicBezTo>
                  <a:cubicBezTo>
                    <a:pt x="251100" y="276884"/>
                    <a:pt x="248235" y="277828"/>
                    <a:pt x="245405" y="277828"/>
                  </a:cubicBezTo>
                  <a:cubicBezTo>
                    <a:pt x="241737" y="277828"/>
                    <a:pt x="238103" y="276256"/>
                    <a:pt x="235623" y="273181"/>
                  </a:cubicBezTo>
                  <a:cubicBezTo>
                    <a:pt x="231186" y="267765"/>
                    <a:pt x="231954" y="259799"/>
                    <a:pt x="237370"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2" y="0"/>
                    <a:pt x="155090" y="0"/>
                  </a:cubicBezTo>
                  <a:close/>
                </a:path>
              </a:pathLst>
            </a:custGeom>
            <a:solidFill>
              <a:schemeClr val="accent4"/>
            </a:solidFill>
            <a:ln w="3494" cap="flat">
              <a:noFill/>
              <a:prstDash val="solid"/>
              <a:miter/>
            </a:ln>
          </p:spPr>
          <p:txBody>
            <a:bodyPr rtlCol="0" anchor="ctr"/>
            <a:lstStyle/>
            <a:p>
              <a:endParaRPr lang="en-US"/>
            </a:p>
          </p:txBody>
        </p:sp>
      </p:grpSp>
      <p:grpSp>
        <p:nvGrpSpPr>
          <p:cNvPr id="415" name="图形 11">
            <a:extLst>
              <a:ext uri="{FF2B5EF4-FFF2-40B4-BE49-F238E27FC236}">
                <a16:creationId xmlns:a16="http://schemas.microsoft.com/office/drawing/2014/main" id="{637AE476-0E37-7514-FB44-618EF0E18EA2}"/>
              </a:ext>
            </a:extLst>
          </p:cNvPr>
          <p:cNvGrpSpPr/>
          <p:nvPr/>
        </p:nvGrpSpPr>
        <p:grpSpPr>
          <a:xfrm>
            <a:off x="10482928" y="4782961"/>
            <a:ext cx="347016" cy="363317"/>
            <a:chOff x="11188006" y="4435057"/>
            <a:chExt cx="310145" cy="324714"/>
          </a:xfrm>
        </p:grpSpPr>
        <p:sp>
          <p:nvSpPr>
            <p:cNvPr id="508" name="任意多边形: 形状 507">
              <a:extLst>
                <a:ext uri="{FF2B5EF4-FFF2-40B4-BE49-F238E27FC236}">
                  <a16:creationId xmlns:a16="http://schemas.microsoft.com/office/drawing/2014/main" id="{98581FFE-C93C-E885-DA05-7EE324EFAC57}"/>
                </a:ext>
              </a:extLst>
            </p:cNvPr>
            <p:cNvSpPr/>
            <p:nvPr/>
          </p:nvSpPr>
          <p:spPr>
            <a:xfrm>
              <a:off x="11376532" y="4648320"/>
              <a:ext cx="111452" cy="111452"/>
            </a:xfrm>
            <a:custGeom>
              <a:avLst/>
              <a:gdLst>
                <a:gd name="connsiteX0" fmla="*/ 111453 w 111452"/>
                <a:gd name="connsiteY0" fmla="*/ 55726 h 111452"/>
                <a:gd name="connsiteX1" fmla="*/ 55727 w 111452"/>
                <a:gd name="connsiteY1" fmla="*/ 111452 h 111452"/>
                <a:gd name="connsiteX2" fmla="*/ 0 w 111452"/>
                <a:gd name="connsiteY2" fmla="*/ 55726 h 111452"/>
                <a:gd name="connsiteX3" fmla="*/ 55727 w 111452"/>
                <a:gd name="connsiteY3" fmla="*/ 0 h 111452"/>
                <a:gd name="connsiteX4" fmla="*/ 111453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3" y="55726"/>
                  </a:moveTo>
                  <a:cubicBezTo>
                    <a:pt x="111453" y="86503"/>
                    <a:pt x="86503" y="111452"/>
                    <a:pt x="55727" y="111452"/>
                  </a:cubicBezTo>
                  <a:cubicBezTo>
                    <a:pt x="24950" y="111452"/>
                    <a:pt x="0" y="86503"/>
                    <a:pt x="0" y="55726"/>
                  </a:cubicBezTo>
                  <a:cubicBezTo>
                    <a:pt x="0" y="24949"/>
                    <a:pt x="24950" y="0"/>
                    <a:pt x="55727" y="0"/>
                  </a:cubicBezTo>
                  <a:cubicBezTo>
                    <a:pt x="86503" y="0"/>
                    <a:pt x="111453" y="24950"/>
                    <a:pt x="111453" y="55726"/>
                  </a:cubicBezTo>
                  <a:close/>
                </a:path>
              </a:pathLst>
            </a:custGeom>
            <a:solidFill>
              <a:schemeClr val="accent2">
                <a:lumMod val="75000"/>
              </a:schemeClr>
            </a:solidFill>
            <a:ln w="3494" cap="flat">
              <a:noFill/>
              <a:prstDash val="solid"/>
              <a:miter/>
            </a:ln>
          </p:spPr>
          <p:txBody>
            <a:bodyPr rtlCol="0" anchor="ctr"/>
            <a:lstStyle/>
            <a:p>
              <a:endParaRPr lang="en-US"/>
            </a:p>
          </p:txBody>
        </p:sp>
        <p:sp>
          <p:nvSpPr>
            <p:cNvPr id="509" name="任意多边形: 形状 508">
              <a:extLst>
                <a:ext uri="{FF2B5EF4-FFF2-40B4-BE49-F238E27FC236}">
                  <a16:creationId xmlns:a16="http://schemas.microsoft.com/office/drawing/2014/main" id="{E30F25A1-3D1C-B8DF-3E0F-69FEE346D54E}"/>
                </a:ext>
              </a:extLst>
            </p:cNvPr>
            <p:cNvSpPr/>
            <p:nvPr/>
          </p:nvSpPr>
          <p:spPr>
            <a:xfrm>
              <a:off x="11188006" y="4435057"/>
              <a:ext cx="310145" cy="277827"/>
            </a:xfrm>
            <a:custGeom>
              <a:avLst/>
              <a:gdLst>
                <a:gd name="connsiteX0" fmla="*/ 155090 w 310145"/>
                <a:gd name="connsiteY0" fmla="*/ 0 h 277827"/>
                <a:gd name="connsiteX1" fmla="*/ 310145 w 310145"/>
                <a:gd name="connsiteY1" fmla="*/ 155055 h 277827"/>
                <a:gd name="connsiteX2" fmla="*/ 253441 w 310145"/>
                <a:gd name="connsiteY2" fmla="*/ 274963 h 277827"/>
                <a:gd name="connsiteX3" fmla="*/ 245405 w 310145"/>
                <a:gd name="connsiteY3" fmla="*/ 277828 h 277827"/>
                <a:gd name="connsiteX4" fmla="*/ 235622 w 310145"/>
                <a:gd name="connsiteY4" fmla="*/ 273181 h 277827"/>
                <a:gd name="connsiteX5" fmla="*/ 237369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5" y="69562"/>
                    <a:pt x="310145" y="155055"/>
                  </a:cubicBezTo>
                  <a:cubicBezTo>
                    <a:pt x="310145" y="201663"/>
                    <a:pt x="289462" y="245370"/>
                    <a:pt x="253441" y="274963"/>
                  </a:cubicBezTo>
                  <a:cubicBezTo>
                    <a:pt x="251100" y="276884"/>
                    <a:pt x="248235" y="277828"/>
                    <a:pt x="245405" y="277828"/>
                  </a:cubicBezTo>
                  <a:cubicBezTo>
                    <a:pt x="241736" y="277828"/>
                    <a:pt x="238103" y="276256"/>
                    <a:pt x="235622" y="273181"/>
                  </a:cubicBezTo>
                  <a:cubicBezTo>
                    <a:pt x="231185" y="267765"/>
                    <a:pt x="231954" y="259799"/>
                    <a:pt x="237369"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1" y="0"/>
                    <a:pt x="155090" y="0"/>
                  </a:cubicBezTo>
                  <a:close/>
                </a:path>
              </a:pathLst>
            </a:custGeom>
            <a:solidFill>
              <a:schemeClr val="accent4"/>
            </a:solidFill>
            <a:ln w="3494" cap="flat">
              <a:noFill/>
              <a:prstDash val="solid"/>
              <a:miter/>
            </a:ln>
          </p:spPr>
          <p:txBody>
            <a:bodyPr rtlCol="0" anchor="ctr"/>
            <a:lstStyle/>
            <a:p>
              <a:endParaRPr lang="en-US"/>
            </a:p>
          </p:txBody>
        </p:sp>
      </p:grpSp>
      <p:grpSp>
        <p:nvGrpSpPr>
          <p:cNvPr id="416" name="图形 11">
            <a:extLst>
              <a:ext uri="{FF2B5EF4-FFF2-40B4-BE49-F238E27FC236}">
                <a16:creationId xmlns:a16="http://schemas.microsoft.com/office/drawing/2014/main" id="{27D288D4-8FBA-553A-16A0-C30E66391EF9}"/>
              </a:ext>
            </a:extLst>
          </p:cNvPr>
          <p:cNvGrpSpPr/>
          <p:nvPr/>
        </p:nvGrpSpPr>
        <p:grpSpPr>
          <a:xfrm>
            <a:off x="10043850" y="4782961"/>
            <a:ext cx="347016" cy="363317"/>
            <a:chOff x="10795581" y="4435057"/>
            <a:chExt cx="310145" cy="324714"/>
          </a:xfrm>
        </p:grpSpPr>
        <p:sp>
          <p:nvSpPr>
            <p:cNvPr id="420" name="任意多边形: 形状 419">
              <a:extLst>
                <a:ext uri="{FF2B5EF4-FFF2-40B4-BE49-F238E27FC236}">
                  <a16:creationId xmlns:a16="http://schemas.microsoft.com/office/drawing/2014/main" id="{FBCCDA00-1AE2-32C1-D860-689D88288E78}"/>
                </a:ext>
              </a:extLst>
            </p:cNvPr>
            <p:cNvSpPr/>
            <p:nvPr/>
          </p:nvSpPr>
          <p:spPr>
            <a:xfrm>
              <a:off x="10984107"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49"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lstStyle/>
            <a:p>
              <a:endParaRPr lang="en-US"/>
            </a:p>
          </p:txBody>
        </p:sp>
        <p:sp>
          <p:nvSpPr>
            <p:cNvPr id="421" name="任意多边形: 形状 420">
              <a:extLst>
                <a:ext uri="{FF2B5EF4-FFF2-40B4-BE49-F238E27FC236}">
                  <a16:creationId xmlns:a16="http://schemas.microsoft.com/office/drawing/2014/main" id="{A977312D-4A20-9C15-C05F-73B89222AA1C}"/>
                </a:ext>
              </a:extLst>
            </p:cNvPr>
            <p:cNvSpPr/>
            <p:nvPr/>
          </p:nvSpPr>
          <p:spPr>
            <a:xfrm>
              <a:off x="10795581"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3 w 310145"/>
                <a:gd name="connsiteY4" fmla="*/ 273181 h 277827"/>
                <a:gd name="connsiteX5" fmla="*/ 237370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6" y="69562"/>
                    <a:pt x="310146" y="155055"/>
                  </a:cubicBezTo>
                  <a:cubicBezTo>
                    <a:pt x="310146" y="201663"/>
                    <a:pt x="289462" y="245370"/>
                    <a:pt x="253441" y="274963"/>
                  </a:cubicBezTo>
                  <a:cubicBezTo>
                    <a:pt x="251100" y="276884"/>
                    <a:pt x="248235" y="277828"/>
                    <a:pt x="245405" y="277828"/>
                  </a:cubicBezTo>
                  <a:cubicBezTo>
                    <a:pt x="241737" y="277828"/>
                    <a:pt x="238103" y="276256"/>
                    <a:pt x="235623" y="273181"/>
                  </a:cubicBezTo>
                  <a:cubicBezTo>
                    <a:pt x="231186" y="267765"/>
                    <a:pt x="231954" y="259799"/>
                    <a:pt x="237370"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2" y="0"/>
                    <a:pt x="155090" y="0"/>
                  </a:cubicBezTo>
                  <a:close/>
                </a:path>
              </a:pathLst>
            </a:custGeom>
            <a:solidFill>
              <a:schemeClr val="accent4"/>
            </a:solidFill>
            <a:ln w="3494" cap="flat">
              <a:noFill/>
              <a:prstDash val="solid"/>
              <a:miter/>
            </a:ln>
          </p:spPr>
          <p:txBody>
            <a:bodyPr rtlCol="0" anchor="ctr"/>
            <a:lstStyle/>
            <a:p>
              <a:endParaRPr lang="en-US"/>
            </a:p>
          </p:txBody>
        </p:sp>
      </p:grpSp>
      <p:sp>
        <p:nvSpPr>
          <p:cNvPr id="417" name="任意多边形: 形状 416">
            <a:extLst>
              <a:ext uri="{FF2B5EF4-FFF2-40B4-BE49-F238E27FC236}">
                <a16:creationId xmlns:a16="http://schemas.microsoft.com/office/drawing/2014/main" id="{3CD65FFB-FA32-9D2D-A92D-51A134159E7C}"/>
              </a:ext>
            </a:extLst>
          </p:cNvPr>
          <p:cNvSpPr/>
          <p:nvPr/>
        </p:nvSpPr>
        <p:spPr>
          <a:xfrm>
            <a:off x="9522681" y="4957857"/>
            <a:ext cx="1008134" cy="1582624"/>
          </a:xfrm>
          <a:custGeom>
            <a:avLst/>
            <a:gdLst>
              <a:gd name="connsiteX0" fmla="*/ 901019 w 901018"/>
              <a:gd name="connsiteY0" fmla="*/ 1414469 h 1414468"/>
              <a:gd name="connsiteX1" fmla="*/ 394661 w 901018"/>
              <a:gd name="connsiteY1" fmla="*/ 0 h 1414468"/>
              <a:gd name="connsiteX2" fmla="*/ 0 w 901018"/>
              <a:gd name="connsiteY2" fmla="*/ 1413595 h 1414468"/>
              <a:gd name="connsiteX3" fmla="*/ 412235 w 901018"/>
              <a:gd name="connsiteY3" fmla="*/ 1185240 h 1414468"/>
            </a:gdLst>
            <a:ahLst/>
            <a:cxnLst>
              <a:cxn ang="0">
                <a:pos x="connsiteX0" y="connsiteY0"/>
              </a:cxn>
              <a:cxn ang="0">
                <a:pos x="connsiteX1" y="connsiteY1"/>
              </a:cxn>
              <a:cxn ang="0">
                <a:pos x="connsiteX2" y="connsiteY2"/>
              </a:cxn>
              <a:cxn ang="0">
                <a:pos x="connsiteX3" y="connsiteY3"/>
              </a:cxn>
            </a:cxnLst>
            <a:rect l="l" t="t" r="r" b="b"/>
            <a:pathLst>
              <a:path w="901018" h="1414468">
                <a:moveTo>
                  <a:pt x="901019" y="1414469"/>
                </a:moveTo>
                <a:lnTo>
                  <a:pt x="394661" y="0"/>
                </a:lnTo>
                <a:lnTo>
                  <a:pt x="0" y="1413595"/>
                </a:lnTo>
                <a:lnTo>
                  <a:pt x="412235" y="1185240"/>
                </a:lnTo>
                <a:close/>
              </a:path>
            </a:pathLst>
          </a:custGeom>
          <a:solidFill>
            <a:schemeClr val="accent2">
              <a:lumMod val="75000"/>
            </a:schemeClr>
          </a:solidFill>
          <a:ln w="3494" cap="flat">
            <a:noFill/>
            <a:prstDash val="solid"/>
            <a:miter/>
          </a:ln>
        </p:spPr>
        <p:txBody>
          <a:bodyPr rtlCol="0" anchor="ctr"/>
          <a:lstStyle/>
          <a:p>
            <a:endParaRPr lang="en-US"/>
          </a:p>
        </p:txBody>
      </p:sp>
      <p:sp>
        <p:nvSpPr>
          <p:cNvPr id="418" name="任意多边形: 形状 417">
            <a:extLst>
              <a:ext uri="{FF2B5EF4-FFF2-40B4-BE49-F238E27FC236}">
                <a16:creationId xmlns:a16="http://schemas.microsoft.com/office/drawing/2014/main" id="{86F6D902-14D3-827B-2289-CF36AF9431DF}"/>
              </a:ext>
            </a:extLst>
          </p:cNvPr>
          <p:cNvSpPr/>
          <p:nvPr/>
        </p:nvSpPr>
        <p:spPr>
          <a:xfrm>
            <a:off x="9522681" y="6284002"/>
            <a:ext cx="1008134" cy="256480"/>
          </a:xfrm>
          <a:custGeom>
            <a:avLst/>
            <a:gdLst>
              <a:gd name="connsiteX0" fmla="*/ 412235 w 901018"/>
              <a:gd name="connsiteY0" fmla="*/ 0 h 229229"/>
              <a:gd name="connsiteX1" fmla="*/ 0 w 901018"/>
              <a:gd name="connsiteY1" fmla="*/ 228356 h 229229"/>
              <a:gd name="connsiteX2" fmla="*/ 901019 w 901018"/>
              <a:gd name="connsiteY2" fmla="*/ 229229 h 229229"/>
            </a:gdLst>
            <a:ahLst/>
            <a:cxnLst>
              <a:cxn ang="0">
                <a:pos x="connsiteX0" y="connsiteY0"/>
              </a:cxn>
              <a:cxn ang="0">
                <a:pos x="connsiteX1" y="connsiteY1"/>
              </a:cxn>
              <a:cxn ang="0">
                <a:pos x="connsiteX2" y="connsiteY2"/>
              </a:cxn>
            </a:cxnLst>
            <a:rect l="l" t="t" r="r" b="b"/>
            <a:pathLst>
              <a:path w="901018" h="229229">
                <a:moveTo>
                  <a:pt x="412235" y="0"/>
                </a:moveTo>
                <a:lnTo>
                  <a:pt x="0" y="228356"/>
                </a:lnTo>
                <a:lnTo>
                  <a:pt x="901019" y="229229"/>
                </a:lnTo>
                <a:close/>
              </a:path>
            </a:pathLst>
          </a:custGeom>
          <a:solidFill>
            <a:schemeClr val="accent2">
              <a:lumMod val="50000"/>
            </a:schemeClr>
          </a:solidFill>
          <a:ln w="3494" cap="flat">
            <a:noFill/>
            <a:prstDash val="solid"/>
            <a:miter/>
          </a:ln>
        </p:spPr>
        <p:txBody>
          <a:bodyPr rtlCol="0" anchor="ctr"/>
          <a:lstStyle/>
          <a:p>
            <a:endParaRPr lang="en-US"/>
          </a:p>
        </p:txBody>
      </p:sp>
      <p:sp>
        <p:nvSpPr>
          <p:cNvPr id="419" name="任意多边形: 形状 418">
            <a:extLst>
              <a:ext uri="{FF2B5EF4-FFF2-40B4-BE49-F238E27FC236}">
                <a16:creationId xmlns:a16="http://schemas.microsoft.com/office/drawing/2014/main" id="{393B8E58-DBA3-873E-0EA1-9C4717DA08B0}"/>
              </a:ext>
            </a:extLst>
          </p:cNvPr>
          <p:cNvSpPr/>
          <p:nvPr/>
        </p:nvSpPr>
        <p:spPr>
          <a:xfrm>
            <a:off x="9983923" y="6284002"/>
            <a:ext cx="546891" cy="256480"/>
          </a:xfrm>
          <a:custGeom>
            <a:avLst/>
            <a:gdLst>
              <a:gd name="connsiteX0" fmla="*/ 0 w 488783"/>
              <a:gd name="connsiteY0" fmla="*/ 0 h 229229"/>
              <a:gd name="connsiteX1" fmla="*/ 406924 w 488783"/>
              <a:gd name="connsiteY1" fmla="*/ 0 h 229229"/>
              <a:gd name="connsiteX2" fmla="*/ 488784 w 488783"/>
              <a:gd name="connsiteY2" fmla="*/ 229229 h 229229"/>
            </a:gdLst>
            <a:ahLst/>
            <a:cxnLst>
              <a:cxn ang="0">
                <a:pos x="connsiteX0" y="connsiteY0"/>
              </a:cxn>
              <a:cxn ang="0">
                <a:pos x="connsiteX1" y="connsiteY1"/>
              </a:cxn>
              <a:cxn ang="0">
                <a:pos x="connsiteX2" y="connsiteY2"/>
              </a:cxn>
            </a:cxnLst>
            <a:rect l="l" t="t" r="r" b="b"/>
            <a:pathLst>
              <a:path w="488783" h="229229">
                <a:moveTo>
                  <a:pt x="0" y="0"/>
                </a:moveTo>
                <a:lnTo>
                  <a:pt x="406924" y="0"/>
                </a:lnTo>
                <a:lnTo>
                  <a:pt x="488784" y="229229"/>
                </a:lnTo>
                <a:close/>
              </a:path>
            </a:pathLst>
          </a:custGeom>
          <a:solidFill>
            <a:schemeClr val="accent2">
              <a:lumMod val="40000"/>
              <a:lumOff val="60000"/>
            </a:schemeClr>
          </a:solidFill>
          <a:ln w="3494" cap="flat">
            <a:noFill/>
            <a:prstDash val="solid"/>
            <a:miter/>
          </a:ln>
        </p:spPr>
        <p:txBody>
          <a:bodyPr rtlCol="0" anchor="ctr"/>
          <a:lstStyle/>
          <a:p>
            <a:endParaRPr lang="en-US"/>
          </a:p>
        </p:txBody>
      </p:sp>
      <p:grpSp>
        <p:nvGrpSpPr>
          <p:cNvPr id="293" name="图形 11">
            <a:extLst>
              <a:ext uri="{FF2B5EF4-FFF2-40B4-BE49-F238E27FC236}">
                <a16:creationId xmlns:a16="http://schemas.microsoft.com/office/drawing/2014/main" id="{BE40511D-4C72-A1EE-1665-4C810A996E2C}"/>
              </a:ext>
            </a:extLst>
          </p:cNvPr>
          <p:cNvGrpSpPr/>
          <p:nvPr/>
        </p:nvGrpSpPr>
        <p:grpSpPr>
          <a:xfrm>
            <a:off x="10633821" y="5253858"/>
            <a:ext cx="357244" cy="260116"/>
            <a:chOff x="11322867" y="4855922"/>
            <a:chExt cx="319286" cy="232478"/>
          </a:xfrm>
        </p:grpSpPr>
        <p:sp>
          <p:nvSpPr>
            <p:cNvPr id="328" name="任意多边形: 形状 327">
              <a:extLst>
                <a:ext uri="{FF2B5EF4-FFF2-40B4-BE49-F238E27FC236}">
                  <a16:creationId xmlns:a16="http://schemas.microsoft.com/office/drawing/2014/main" id="{8D35EB8C-9172-5EEC-87BF-C63A23EBBA71}"/>
                </a:ext>
              </a:extLst>
            </p:cNvPr>
            <p:cNvSpPr/>
            <p:nvPr/>
          </p:nvSpPr>
          <p:spPr>
            <a:xfrm>
              <a:off x="11322867" y="4855922"/>
              <a:ext cx="319135" cy="232442"/>
            </a:xfrm>
            <a:custGeom>
              <a:avLst/>
              <a:gdLst>
                <a:gd name="connsiteX0" fmla="*/ 314757 w 319135"/>
                <a:gd name="connsiteY0" fmla="*/ 43044 h 232442"/>
                <a:gd name="connsiteX1" fmla="*/ 305184 w 319135"/>
                <a:gd name="connsiteY1" fmla="*/ 121479 h 232442"/>
                <a:gd name="connsiteX2" fmla="*/ 318565 w 319135"/>
                <a:gd name="connsiteY2" fmla="*/ 218083 h 232442"/>
                <a:gd name="connsiteX3" fmla="*/ 0 w 319135"/>
                <a:gd name="connsiteY3" fmla="*/ 232443 h 232442"/>
                <a:gd name="connsiteX4" fmla="*/ 195164 w 319135"/>
                <a:gd name="connsiteY4" fmla="*/ 123401 h 232442"/>
                <a:gd name="connsiteX5" fmla="*/ 212389 w 319135"/>
                <a:gd name="connsiteY5" fmla="*/ 0 h 232442"/>
                <a:gd name="connsiteX6" fmla="*/ 314757 w 319135"/>
                <a:gd name="connsiteY6" fmla="*/ 43044 h 2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35" h="232442">
                  <a:moveTo>
                    <a:pt x="314757" y="43044"/>
                  </a:moveTo>
                  <a:lnTo>
                    <a:pt x="305184" y="121479"/>
                  </a:lnTo>
                  <a:cubicBezTo>
                    <a:pt x="323352" y="163580"/>
                    <a:pt x="318565" y="218083"/>
                    <a:pt x="318565" y="218083"/>
                  </a:cubicBezTo>
                  <a:lnTo>
                    <a:pt x="0" y="232443"/>
                  </a:lnTo>
                  <a:cubicBezTo>
                    <a:pt x="31584" y="166445"/>
                    <a:pt x="180805" y="154950"/>
                    <a:pt x="195164" y="123401"/>
                  </a:cubicBezTo>
                  <a:cubicBezTo>
                    <a:pt x="209524" y="91817"/>
                    <a:pt x="212389" y="0"/>
                    <a:pt x="212389" y="0"/>
                  </a:cubicBezTo>
                  <a:lnTo>
                    <a:pt x="314757" y="43044"/>
                  </a:lnTo>
                  <a:close/>
                </a:path>
              </a:pathLst>
            </a:custGeom>
            <a:solidFill>
              <a:srgbClr val="FFCABF"/>
            </a:solidFill>
            <a:ln w="3494" cap="flat">
              <a:noFill/>
              <a:prstDash val="solid"/>
              <a:miter/>
            </a:ln>
          </p:spPr>
          <p:txBody>
            <a:bodyPr rtlCol="0" anchor="ctr"/>
            <a:lstStyle/>
            <a:p>
              <a:endParaRPr lang="en-US"/>
            </a:p>
          </p:txBody>
        </p:sp>
        <p:sp>
          <p:nvSpPr>
            <p:cNvPr id="329" name="任意多边形: 形状 328">
              <a:extLst>
                <a:ext uri="{FF2B5EF4-FFF2-40B4-BE49-F238E27FC236}">
                  <a16:creationId xmlns:a16="http://schemas.microsoft.com/office/drawing/2014/main" id="{FDA68C29-6529-B888-0A71-589055ABD39F}"/>
                </a:ext>
              </a:extLst>
            </p:cNvPr>
            <p:cNvSpPr/>
            <p:nvPr/>
          </p:nvSpPr>
          <p:spPr>
            <a:xfrm>
              <a:off x="11323018" y="4922410"/>
              <a:ext cx="319135" cy="165886"/>
            </a:xfrm>
            <a:custGeom>
              <a:avLst/>
              <a:gdLst>
                <a:gd name="connsiteX0" fmla="*/ 246838 w 319135"/>
                <a:gd name="connsiteY0" fmla="*/ 61631 h 165886"/>
                <a:gd name="connsiteX1" fmla="*/ 207392 w 319135"/>
                <a:gd name="connsiteY1" fmla="*/ 0 h 165886"/>
                <a:gd name="connsiteX2" fmla="*/ 195164 w 319135"/>
                <a:gd name="connsiteY2" fmla="*/ 56844 h 165886"/>
                <a:gd name="connsiteX3" fmla="*/ 0 w 319135"/>
                <a:gd name="connsiteY3" fmla="*/ 165886 h 165886"/>
                <a:gd name="connsiteX4" fmla="*/ 318565 w 319135"/>
                <a:gd name="connsiteY4" fmla="*/ 151527 h 165886"/>
                <a:gd name="connsiteX5" fmla="*/ 305184 w 319135"/>
                <a:gd name="connsiteY5" fmla="*/ 54888 h 165886"/>
                <a:gd name="connsiteX6" fmla="*/ 246838 w 319135"/>
                <a:gd name="connsiteY6" fmla="*/ 61631 h 16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35" h="165886">
                  <a:moveTo>
                    <a:pt x="246838" y="61631"/>
                  </a:moveTo>
                  <a:cubicBezTo>
                    <a:pt x="246838" y="50451"/>
                    <a:pt x="236845" y="10656"/>
                    <a:pt x="207392" y="0"/>
                  </a:cubicBezTo>
                  <a:cubicBezTo>
                    <a:pt x="204772" y="22116"/>
                    <a:pt x="200894" y="44267"/>
                    <a:pt x="195164" y="56844"/>
                  </a:cubicBezTo>
                  <a:cubicBezTo>
                    <a:pt x="180805" y="88429"/>
                    <a:pt x="31584" y="99888"/>
                    <a:pt x="0" y="165886"/>
                  </a:cubicBezTo>
                  <a:lnTo>
                    <a:pt x="318565" y="151527"/>
                  </a:lnTo>
                  <a:cubicBezTo>
                    <a:pt x="318565" y="151527"/>
                    <a:pt x="323352" y="96988"/>
                    <a:pt x="305184" y="54888"/>
                  </a:cubicBezTo>
                  <a:cubicBezTo>
                    <a:pt x="305184" y="54958"/>
                    <a:pt x="248759" y="81720"/>
                    <a:pt x="246838" y="61631"/>
                  </a:cubicBezTo>
                  <a:close/>
                </a:path>
              </a:pathLst>
            </a:custGeom>
            <a:solidFill>
              <a:srgbClr val="2B1710"/>
            </a:solidFill>
            <a:ln w="3494" cap="flat">
              <a:noFill/>
              <a:prstDash val="solid"/>
              <a:miter/>
            </a:ln>
          </p:spPr>
          <p:txBody>
            <a:bodyPr rtlCol="0" anchor="ctr"/>
            <a:lstStyle/>
            <a:p>
              <a:endParaRPr lang="en-US"/>
            </a:p>
          </p:txBody>
        </p:sp>
        <p:sp>
          <p:nvSpPr>
            <p:cNvPr id="330" name="任意多边形: 形状 329">
              <a:extLst>
                <a:ext uri="{FF2B5EF4-FFF2-40B4-BE49-F238E27FC236}">
                  <a16:creationId xmlns:a16="http://schemas.microsoft.com/office/drawing/2014/main" id="{40C50FCB-5842-5A54-1F2E-82DAD3CB8090}"/>
                </a:ext>
              </a:extLst>
            </p:cNvPr>
            <p:cNvSpPr/>
            <p:nvPr/>
          </p:nvSpPr>
          <p:spPr>
            <a:xfrm>
              <a:off x="11322902" y="5061358"/>
              <a:ext cx="319089" cy="27042"/>
            </a:xfrm>
            <a:custGeom>
              <a:avLst/>
              <a:gdLst>
                <a:gd name="connsiteX0" fmla="*/ 8001 w 319089"/>
                <a:gd name="connsiteY0" fmla="*/ 14360 h 27042"/>
                <a:gd name="connsiteX1" fmla="*/ 0 w 319089"/>
                <a:gd name="connsiteY1" fmla="*/ 27042 h 27042"/>
                <a:gd name="connsiteX2" fmla="*/ 318565 w 319089"/>
                <a:gd name="connsiteY2" fmla="*/ 12683 h 27042"/>
                <a:gd name="connsiteX3" fmla="*/ 319089 w 319089"/>
                <a:gd name="connsiteY3" fmla="*/ 0 h 27042"/>
                <a:gd name="connsiteX4" fmla="*/ 8001 w 319089"/>
                <a:gd name="connsiteY4" fmla="*/ 14360 h 2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9" h="27042">
                  <a:moveTo>
                    <a:pt x="8001" y="14360"/>
                  </a:moveTo>
                  <a:cubicBezTo>
                    <a:pt x="4856" y="18343"/>
                    <a:pt x="2131" y="22570"/>
                    <a:pt x="0" y="27042"/>
                  </a:cubicBezTo>
                  <a:lnTo>
                    <a:pt x="318565" y="12683"/>
                  </a:lnTo>
                  <a:cubicBezTo>
                    <a:pt x="318565" y="12683"/>
                    <a:pt x="318985" y="7861"/>
                    <a:pt x="319089" y="0"/>
                  </a:cubicBezTo>
                  <a:lnTo>
                    <a:pt x="8001" y="14360"/>
                  </a:lnTo>
                  <a:close/>
                </a:path>
              </a:pathLst>
            </a:custGeom>
            <a:solidFill>
              <a:srgbClr val="693E2F"/>
            </a:solidFill>
            <a:ln w="3494" cap="flat">
              <a:noFill/>
              <a:prstDash val="solid"/>
              <a:miter/>
            </a:ln>
          </p:spPr>
          <p:txBody>
            <a:bodyPr rtlCol="0" anchor="ctr"/>
            <a:lstStyle/>
            <a:p>
              <a:endParaRPr lang="en-US"/>
            </a:p>
          </p:txBody>
        </p:sp>
        <p:sp>
          <p:nvSpPr>
            <p:cNvPr id="331" name="任意多边形: 形状 330">
              <a:extLst>
                <a:ext uri="{FF2B5EF4-FFF2-40B4-BE49-F238E27FC236}">
                  <a16:creationId xmlns:a16="http://schemas.microsoft.com/office/drawing/2014/main" id="{E2D12A48-5A56-72CE-5E6D-650876D1B2AF}"/>
                </a:ext>
              </a:extLst>
            </p:cNvPr>
            <p:cNvSpPr/>
            <p:nvPr/>
          </p:nvSpPr>
          <p:spPr>
            <a:xfrm>
              <a:off x="11510455" y="4971266"/>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8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1" y="21927"/>
                    <a:pt x="29797" y="21194"/>
                  </a:cubicBezTo>
                  <a:cubicBezTo>
                    <a:pt x="29727" y="21054"/>
                    <a:pt x="24416" y="8301"/>
                    <a:pt x="14948" y="4633"/>
                  </a:cubicBezTo>
                  <a:cubicBezTo>
                    <a:pt x="11035" y="3131"/>
                    <a:pt x="6878" y="3375"/>
                    <a:pt x="2615" y="5437"/>
                  </a:cubicBezTo>
                  <a:cubicBezTo>
                    <a:pt x="1706" y="5856"/>
                    <a:pt x="624" y="5472"/>
                    <a:pt x="169" y="4563"/>
                  </a:cubicBezTo>
                  <a:cubicBezTo>
                    <a:pt x="-250" y="3655"/>
                    <a:pt x="134" y="2572"/>
                    <a:pt x="1043" y="2118"/>
                  </a:cubicBezTo>
                  <a:cubicBezTo>
                    <a:pt x="6284" y="-363"/>
                    <a:pt x="11419" y="-677"/>
                    <a:pt x="16276" y="1244"/>
                  </a:cubicBezTo>
                  <a:cubicBezTo>
                    <a:pt x="27211" y="5507"/>
                    <a:pt x="32941" y="19237"/>
                    <a:pt x="33151" y="19831"/>
                  </a:cubicBezTo>
                  <a:cubicBezTo>
                    <a:pt x="33535" y="20775"/>
                    <a:pt x="33081" y="21823"/>
                    <a:pt x="32138" y="22207"/>
                  </a:cubicBezTo>
                  <a:cubicBezTo>
                    <a:pt x="31963" y="22312"/>
                    <a:pt x="31754" y="22347"/>
                    <a:pt x="31509" y="22347"/>
                  </a:cubicBezTo>
                  <a:close/>
                </a:path>
              </a:pathLst>
            </a:custGeom>
            <a:solidFill>
              <a:srgbClr val="693E2F"/>
            </a:solidFill>
            <a:ln w="3494" cap="flat">
              <a:noFill/>
              <a:prstDash val="solid"/>
              <a:miter/>
            </a:ln>
          </p:spPr>
          <p:txBody>
            <a:bodyPr rtlCol="0" anchor="ctr"/>
            <a:lstStyle/>
            <a:p>
              <a:endParaRPr lang="en-US"/>
            </a:p>
          </p:txBody>
        </p:sp>
        <p:sp>
          <p:nvSpPr>
            <p:cNvPr id="332" name="任意多边形: 形状 331">
              <a:extLst>
                <a:ext uri="{FF2B5EF4-FFF2-40B4-BE49-F238E27FC236}">
                  <a16:creationId xmlns:a16="http://schemas.microsoft.com/office/drawing/2014/main" id="{E5C10407-9E5F-96A1-4F8D-600690F37B29}"/>
                </a:ext>
              </a:extLst>
            </p:cNvPr>
            <p:cNvSpPr/>
            <p:nvPr/>
          </p:nvSpPr>
          <p:spPr>
            <a:xfrm>
              <a:off x="11481282" y="4993731"/>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7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1" y="21927"/>
                    <a:pt x="29797" y="21194"/>
                  </a:cubicBezTo>
                  <a:cubicBezTo>
                    <a:pt x="29727" y="21054"/>
                    <a:pt x="24416" y="8302"/>
                    <a:pt x="14948" y="4633"/>
                  </a:cubicBezTo>
                  <a:cubicBezTo>
                    <a:pt x="11035" y="3131"/>
                    <a:pt x="6877" y="3375"/>
                    <a:pt x="2615" y="5437"/>
                  </a:cubicBezTo>
                  <a:cubicBezTo>
                    <a:pt x="1706" y="5856"/>
                    <a:pt x="624" y="5472"/>
                    <a:pt x="169" y="4563"/>
                  </a:cubicBezTo>
                  <a:cubicBezTo>
                    <a:pt x="-250" y="3655"/>
                    <a:pt x="134" y="2572"/>
                    <a:pt x="1043" y="2117"/>
                  </a:cubicBezTo>
                  <a:cubicBezTo>
                    <a:pt x="6284" y="-363"/>
                    <a:pt x="11419" y="-677"/>
                    <a:pt x="16276" y="1244"/>
                  </a:cubicBezTo>
                  <a:cubicBezTo>
                    <a:pt x="27211" y="5472"/>
                    <a:pt x="32941" y="19237"/>
                    <a:pt x="33151" y="19831"/>
                  </a:cubicBezTo>
                  <a:cubicBezTo>
                    <a:pt x="33535" y="20774"/>
                    <a:pt x="33081" y="21823"/>
                    <a:pt x="32138" y="22207"/>
                  </a:cubicBezTo>
                  <a:cubicBezTo>
                    <a:pt x="31963" y="22312"/>
                    <a:pt x="31718" y="22347"/>
                    <a:pt x="31509" y="22347"/>
                  </a:cubicBezTo>
                  <a:close/>
                </a:path>
              </a:pathLst>
            </a:custGeom>
            <a:solidFill>
              <a:srgbClr val="693E2F"/>
            </a:solidFill>
            <a:ln w="3494" cap="flat">
              <a:noFill/>
              <a:prstDash val="solid"/>
              <a:miter/>
            </a:ln>
          </p:spPr>
          <p:txBody>
            <a:bodyPr rtlCol="0" anchor="ctr"/>
            <a:lstStyle/>
            <a:p>
              <a:endParaRPr lang="en-US"/>
            </a:p>
          </p:txBody>
        </p:sp>
        <p:sp>
          <p:nvSpPr>
            <p:cNvPr id="333" name="任意多边形: 形状 332">
              <a:extLst>
                <a:ext uri="{FF2B5EF4-FFF2-40B4-BE49-F238E27FC236}">
                  <a16:creationId xmlns:a16="http://schemas.microsoft.com/office/drawing/2014/main" id="{6C3EAAA5-A7A8-9253-B1E0-2F04FD508308}"/>
                </a:ext>
              </a:extLst>
            </p:cNvPr>
            <p:cNvSpPr/>
            <p:nvPr/>
          </p:nvSpPr>
          <p:spPr>
            <a:xfrm>
              <a:off x="11432473" y="5010012"/>
              <a:ext cx="33287" cy="22346"/>
            </a:xfrm>
            <a:custGeom>
              <a:avLst/>
              <a:gdLst>
                <a:gd name="connsiteX0" fmla="*/ 31509 w 33287"/>
                <a:gd name="connsiteY0" fmla="*/ 22347 h 22346"/>
                <a:gd name="connsiteX1" fmla="*/ 29797 w 33287"/>
                <a:gd name="connsiteY1" fmla="*/ 21194 h 22346"/>
                <a:gd name="connsiteX2" fmla="*/ 14948 w 33287"/>
                <a:gd name="connsiteY2" fmla="*/ 4633 h 22346"/>
                <a:gd name="connsiteX3" fmla="*/ 2615 w 33287"/>
                <a:gd name="connsiteY3" fmla="*/ 5437 h 22346"/>
                <a:gd name="connsiteX4" fmla="*/ 169 w 33287"/>
                <a:gd name="connsiteY4" fmla="*/ 4563 h 22346"/>
                <a:gd name="connsiteX5" fmla="*/ 1043 w 33287"/>
                <a:gd name="connsiteY5" fmla="*/ 2118 h 22346"/>
                <a:gd name="connsiteX6" fmla="*/ 16276 w 33287"/>
                <a:gd name="connsiteY6" fmla="*/ 1244 h 22346"/>
                <a:gd name="connsiteX7" fmla="*/ 33151 w 33287"/>
                <a:gd name="connsiteY7" fmla="*/ 19831 h 22346"/>
                <a:gd name="connsiteX8" fmla="*/ 32138 w 33287"/>
                <a:gd name="connsiteY8" fmla="*/ 22207 h 22346"/>
                <a:gd name="connsiteX9" fmla="*/ 31509 w 33287"/>
                <a:gd name="connsiteY9" fmla="*/ 22347 h 2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87" h="22346">
                  <a:moveTo>
                    <a:pt x="31509" y="22347"/>
                  </a:moveTo>
                  <a:cubicBezTo>
                    <a:pt x="30775" y="22347"/>
                    <a:pt x="30112" y="21928"/>
                    <a:pt x="29797" y="21194"/>
                  </a:cubicBezTo>
                  <a:cubicBezTo>
                    <a:pt x="29727" y="21054"/>
                    <a:pt x="24417" y="8302"/>
                    <a:pt x="14948" y="4633"/>
                  </a:cubicBezTo>
                  <a:cubicBezTo>
                    <a:pt x="11035" y="3131"/>
                    <a:pt x="6878" y="3375"/>
                    <a:pt x="2615" y="5437"/>
                  </a:cubicBezTo>
                  <a:cubicBezTo>
                    <a:pt x="1707" y="5856"/>
                    <a:pt x="624" y="5472"/>
                    <a:pt x="169" y="4563"/>
                  </a:cubicBezTo>
                  <a:cubicBezTo>
                    <a:pt x="-250" y="3655"/>
                    <a:pt x="135" y="2572"/>
                    <a:pt x="1043" y="2118"/>
                  </a:cubicBezTo>
                  <a:cubicBezTo>
                    <a:pt x="6283" y="-363"/>
                    <a:pt x="11420" y="-678"/>
                    <a:pt x="16276" y="1244"/>
                  </a:cubicBezTo>
                  <a:cubicBezTo>
                    <a:pt x="27212" y="5472"/>
                    <a:pt x="32941" y="19237"/>
                    <a:pt x="33151" y="19831"/>
                  </a:cubicBezTo>
                  <a:cubicBezTo>
                    <a:pt x="33535" y="20774"/>
                    <a:pt x="33081" y="21823"/>
                    <a:pt x="32138" y="22207"/>
                  </a:cubicBezTo>
                  <a:cubicBezTo>
                    <a:pt x="31998" y="22312"/>
                    <a:pt x="31753" y="22347"/>
                    <a:pt x="31509" y="22347"/>
                  </a:cubicBezTo>
                  <a:close/>
                </a:path>
              </a:pathLst>
            </a:custGeom>
            <a:solidFill>
              <a:srgbClr val="693E2F"/>
            </a:solidFill>
            <a:ln w="3494" cap="flat">
              <a:noFill/>
              <a:prstDash val="solid"/>
              <a:miter/>
            </a:ln>
          </p:spPr>
          <p:txBody>
            <a:bodyPr rtlCol="0" anchor="ctr"/>
            <a:lstStyle/>
            <a:p>
              <a:endParaRPr lang="en-US"/>
            </a:p>
          </p:txBody>
        </p:sp>
      </p:grpSp>
      <p:sp>
        <p:nvSpPr>
          <p:cNvPr id="294" name="任意多边形: 形状 293">
            <a:extLst>
              <a:ext uri="{FF2B5EF4-FFF2-40B4-BE49-F238E27FC236}">
                <a16:creationId xmlns:a16="http://schemas.microsoft.com/office/drawing/2014/main" id="{746F6765-1A7B-1B81-40A0-FD6A73EB6C35}"/>
              </a:ext>
            </a:extLst>
          </p:cNvPr>
          <p:cNvSpPr/>
          <p:nvPr/>
        </p:nvSpPr>
        <p:spPr>
          <a:xfrm>
            <a:off x="10657826" y="4284268"/>
            <a:ext cx="1037922" cy="1042261"/>
          </a:xfrm>
          <a:custGeom>
            <a:avLst/>
            <a:gdLst>
              <a:gd name="connsiteX0" fmla="*/ 498879 w 927640"/>
              <a:gd name="connsiteY0" fmla="*/ 63727 h 931519"/>
              <a:gd name="connsiteX1" fmla="*/ 479978 w 927640"/>
              <a:gd name="connsiteY1" fmla="*/ 129830 h 931519"/>
              <a:gd name="connsiteX2" fmla="*/ 1221 w 927640"/>
              <a:gd name="connsiteY2" fmla="*/ 306337 h 931519"/>
              <a:gd name="connsiteX3" fmla="*/ 130492 w 927640"/>
              <a:gd name="connsiteY3" fmla="*/ 701277 h 931519"/>
              <a:gd name="connsiteX4" fmla="*/ 139332 w 927640"/>
              <a:gd name="connsiteY4" fmla="*/ 931519 h 931519"/>
              <a:gd name="connsiteX5" fmla="*/ 311122 w 927640"/>
              <a:gd name="connsiteY5" fmla="*/ 931519 h 931519"/>
              <a:gd name="connsiteX6" fmla="*/ 413840 w 927640"/>
              <a:gd name="connsiteY6" fmla="*/ 458667 h 931519"/>
              <a:gd name="connsiteX7" fmla="*/ 898012 w 927640"/>
              <a:gd name="connsiteY7" fmla="*/ 371392 h 931519"/>
              <a:gd name="connsiteX8" fmla="*/ 927221 w 927640"/>
              <a:gd name="connsiteY8" fmla="*/ 125428 h 931519"/>
              <a:gd name="connsiteX9" fmla="*/ 663543 w 927640"/>
              <a:gd name="connsiteY9" fmla="*/ 0 h 931519"/>
              <a:gd name="connsiteX10" fmla="*/ 498879 w 927640"/>
              <a:gd name="connsiteY10" fmla="*/ 63727 h 93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7640" h="931519">
                <a:moveTo>
                  <a:pt x="498879" y="63727"/>
                </a:moveTo>
                <a:lnTo>
                  <a:pt x="479978" y="129830"/>
                </a:lnTo>
                <a:cubicBezTo>
                  <a:pt x="289880" y="157571"/>
                  <a:pt x="17153" y="200090"/>
                  <a:pt x="1221" y="306337"/>
                </a:cubicBezTo>
                <a:cubicBezTo>
                  <a:pt x="-14711" y="412584"/>
                  <a:pt x="130492" y="701277"/>
                  <a:pt x="130492" y="701277"/>
                </a:cubicBezTo>
                <a:lnTo>
                  <a:pt x="139332" y="931519"/>
                </a:lnTo>
                <a:lnTo>
                  <a:pt x="311122" y="931519"/>
                </a:lnTo>
                <a:lnTo>
                  <a:pt x="413840" y="458667"/>
                </a:lnTo>
                <a:cubicBezTo>
                  <a:pt x="413840" y="458667"/>
                  <a:pt x="862585" y="477639"/>
                  <a:pt x="898012" y="371392"/>
                </a:cubicBezTo>
                <a:cubicBezTo>
                  <a:pt x="933440" y="265145"/>
                  <a:pt x="927221" y="125428"/>
                  <a:pt x="927221" y="125428"/>
                </a:cubicBezTo>
                <a:lnTo>
                  <a:pt x="663543" y="0"/>
                </a:lnTo>
                <a:lnTo>
                  <a:pt x="498879" y="63727"/>
                </a:lnTo>
                <a:close/>
              </a:path>
            </a:pathLst>
          </a:custGeom>
          <a:solidFill>
            <a:schemeClr val="accent1">
              <a:lumMod val="50000"/>
            </a:schemeClr>
          </a:solidFill>
          <a:ln w="3494" cap="flat">
            <a:noFill/>
            <a:prstDash val="solid"/>
            <a:miter/>
          </a:ln>
        </p:spPr>
        <p:txBody>
          <a:bodyPr rtlCol="0" anchor="ctr"/>
          <a:lstStyle/>
          <a:p>
            <a:endParaRPr lang="en-US"/>
          </a:p>
        </p:txBody>
      </p:sp>
      <p:sp>
        <p:nvSpPr>
          <p:cNvPr id="295" name="任意多边形: 形状 294">
            <a:extLst>
              <a:ext uri="{FF2B5EF4-FFF2-40B4-BE49-F238E27FC236}">
                <a16:creationId xmlns:a16="http://schemas.microsoft.com/office/drawing/2014/main" id="{D445F935-55C2-D68D-D425-4CB23E655F18}"/>
              </a:ext>
            </a:extLst>
          </p:cNvPr>
          <p:cNvSpPr/>
          <p:nvPr/>
        </p:nvSpPr>
        <p:spPr>
          <a:xfrm>
            <a:off x="10806606" y="4493047"/>
            <a:ext cx="497804" cy="562537"/>
          </a:xfrm>
          <a:custGeom>
            <a:avLst/>
            <a:gdLst>
              <a:gd name="connsiteX0" fmla="*/ 2272 w 444911"/>
              <a:gd name="connsiteY0" fmla="*/ 502767 h 502767"/>
              <a:gd name="connsiteX1" fmla="*/ 2202 w 444911"/>
              <a:gd name="connsiteY1" fmla="*/ 502767 h 502767"/>
              <a:gd name="connsiteX2" fmla="*/ 1 w 444911"/>
              <a:gd name="connsiteY2" fmla="*/ 500462 h 502767"/>
              <a:gd name="connsiteX3" fmla="*/ 44023 w 444911"/>
              <a:gd name="connsiteY3" fmla="*/ 93188 h 502767"/>
              <a:gd name="connsiteX4" fmla="*/ 442457 w 444911"/>
              <a:gd name="connsiteY4" fmla="*/ 8 h 502767"/>
              <a:gd name="connsiteX5" fmla="*/ 444903 w 444911"/>
              <a:gd name="connsiteY5" fmla="*/ 2070 h 502767"/>
              <a:gd name="connsiteX6" fmla="*/ 442841 w 444911"/>
              <a:gd name="connsiteY6" fmla="*/ 4515 h 502767"/>
              <a:gd name="connsiteX7" fmla="*/ 47866 w 444911"/>
              <a:gd name="connsiteY7" fmla="*/ 95529 h 502767"/>
              <a:gd name="connsiteX8" fmla="*/ 4508 w 444911"/>
              <a:gd name="connsiteY8" fmla="*/ 500566 h 502767"/>
              <a:gd name="connsiteX9" fmla="*/ 2272 w 444911"/>
              <a:gd name="connsiteY9" fmla="*/ 502767 h 5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911" h="502767">
                <a:moveTo>
                  <a:pt x="2272" y="502767"/>
                </a:moveTo>
                <a:cubicBezTo>
                  <a:pt x="2237" y="502767"/>
                  <a:pt x="2237" y="502767"/>
                  <a:pt x="2202" y="502767"/>
                </a:cubicBezTo>
                <a:cubicBezTo>
                  <a:pt x="944" y="502732"/>
                  <a:pt x="-34" y="501684"/>
                  <a:pt x="1" y="500462"/>
                </a:cubicBezTo>
                <a:cubicBezTo>
                  <a:pt x="350" y="486277"/>
                  <a:pt x="8700" y="152059"/>
                  <a:pt x="44023" y="93188"/>
                </a:cubicBezTo>
                <a:cubicBezTo>
                  <a:pt x="79625" y="33863"/>
                  <a:pt x="427678" y="1371"/>
                  <a:pt x="442457" y="8"/>
                </a:cubicBezTo>
                <a:cubicBezTo>
                  <a:pt x="443715" y="-96"/>
                  <a:pt x="444798" y="812"/>
                  <a:pt x="444903" y="2070"/>
                </a:cubicBezTo>
                <a:cubicBezTo>
                  <a:pt x="445007" y="3327"/>
                  <a:pt x="444099" y="4410"/>
                  <a:pt x="442841" y="4515"/>
                </a:cubicBezTo>
                <a:cubicBezTo>
                  <a:pt x="439243" y="4830"/>
                  <a:pt x="82280" y="38126"/>
                  <a:pt x="47866" y="95529"/>
                </a:cubicBezTo>
                <a:cubicBezTo>
                  <a:pt x="13173" y="153387"/>
                  <a:pt x="4578" y="497107"/>
                  <a:pt x="4508" y="500566"/>
                </a:cubicBezTo>
                <a:cubicBezTo>
                  <a:pt x="4508" y="501789"/>
                  <a:pt x="3495" y="502767"/>
                  <a:pt x="2272" y="502767"/>
                </a:cubicBezTo>
                <a:close/>
              </a:path>
            </a:pathLst>
          </a:custGeom>
          <a:solidFill>
            <a:srgbClr val="E0C9C0"/>
          </a:solidFill>
          <a:ln w="3494" cap="flat">
            <a:noFill/>
            <a:prstDash val="solid"/>
            <a:miter/>
          </a:ln>
        </p:spPr>
        <p:txBody>
          <a:bodyPr rtlCol="0" anchor="ctr"/>
          <a:lstStyle/>
          <a:p>
            <a:endParaRPr lang="en-US"/>
          </a:p>
        </p:txBody>
      </p:sp>
      <p:sp>
        <p:nvSpPr>
          <p:cNvPr id="296" name="任意多边形: 形状 295">
            <a:extLst>
              <a:ext uri="{FF2B5EF4-FFF2-40B4-BE49-F238E27FC236}">
                <a16:creationId xmlns:a16="http://schemas.microsoft.com/office/drawing/2014/main" id="{22FC59EC-02CD-4C2B-B590-E72CEA681A33}"/>
              </a:ext>
            </a:extLst>
          </p:cNvPr>
          <p:cNvSpPr/>
          <p:nvPr/>
        </p:nvSpPr>
        <p:spPr>
          <a:xfrm>
            <a:off x="11089291" y="4743360"/>
            <a:ext cx="31836" cy="52656"/>
          </a:xfrm>
          <a:custGeom>
            <a:avLst/>
            <a:gdLst>
              <a:gd name="connsiteX0" fmla="*/ 25109 w 28453"/>
              <a:gd name="connsiteY0" fmla="*/ 47062 h 47061"/>
              <a:gd name="connsiteX1" fmla="*/ 1072 w 28453"/>
              <a:gd name="connsiteY1" fmla="*/ 35497 h 47061"/>
              <a:gd name="connsiteX2" fmla="*/ 338 w 28453"/>
              <a:gd name="connsiteY2" fmla="*/ 32387 h 47061"/>
              <a:gd name="connsiteX3" fmla="*/ 3448 w 28453"/>
              <a:gd name="connsiteY3" fmla="*/ 31654 h 47061"/>
              <a:gd name="connsiteX4" fmla="*/ 23956 w 28453"/>
              <a:gd name="connsiteY4" fmla="*/ 42380 h 47061"/>
              <a:gd name="connsiteX5" fmla="*/ 20463 w 28453"/>
              <a:gd name="connsiteY5" fmla="*/ 25819 h 47061"/>
              <a:gd name="connsiteX6" fmla="*/ 15921 w 28453"/>
              <a:gd name="connsiteY6" fmla="*/ 2271 h 47061"/>
              <a:gd name="connsiteX7" fmla="*/ 18192 w 28453"/>
              <a:gd name="connsiteY7" fmla="*/ 0 h 47061"/>
              <a:gd name="connsiteX8" fmla="*/ 20463 w 28453"/>
              <a:gd name="connsiteY8" fmla="*/ 2271 h 47061"/>
              <a:gd name="connsiteX9" fmla="*/ 24865 w 28453"/>
              <a:gd name="connsiteY9" fmla="*/ 24701 h 47061"/>
              <a:gd name="connsiteX10" fmla="*/ 27730 w 28453"/>
              <a:gd name="connsiteY10" fmla="*/ 45664 h 47061"/>
              <a:gd name="connsiteX11" fmla="*/ 25633 w 28453"/>
              <a:gd name="connsiteY11" fmla="*/ 47027 h 47061"/>
              <a:gd name="connsiteX12" fmla="*/ 25109 w 28453"/>
              <a:gd name="connsiteY12" fmla="*/ 47062 h 4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 h="47061">
                <a:moveTo>
                  <a:pt x="25109" y="47062"/>
                </a:moveTo>
                <a:cubicBezTo>
                  <a:pt x="20148" y="47062"/>
                  <a:pt x="6767" y="39026"/>
                  <a:pt x="1072" y="35497"/>
                </a:cubicBezTo>
                <a:cubicBezTo>
                  <a:pt x="24" y="34833"/>
                  <a:pt x="-326" y="33436"/>
                  <a:pt x="338" y="32387"/>
                </a:cubicBezTo>
                <a:cubicBezTo>
                  <a:pt x="1002" y="31339"/>
                  <a:pt x="2399" y="30990"/>
                  <a:pt x="3448" y="31654"/>
                </a:cubicBezTo>
                <a:cubicBezTo>
                  <a:pt x="11134" y="36440"/>
                  <a:pt x="20463" y="41472"/>
                  <a:pt x="23956" y="42380"/>
                </a:cubicBezTo>
                <a:cubicBezTo>
                  <a:pt x="23921" y="39410"/>
                  <a:pt x="21965" y="31654"/>
                  <a:pt x="20463" y="25819"/>
                </a:cubicBezTo>
                <a:cubicBezTo>
                  <a:pt x="18227" y="17015"/>
                  <a:pt x="15921" y="7931"/>
                  <a:pt x="15921" y="2271"/>
                </a:cubicBezTo>
                <a:cubicBezTo>
                  <a:pt x="15921" y="1013"/>
                  <a:pt x="16934" y="0"/>
                  <a:pt x="18192" y="0"/>
                </a:cubicBezTo>
                <a:cubicBezTo>
                  <a:pt x="19449" y="0"/>
                  <a:pt x="20463" y="1013"/>
                  <a:pt x="20463" y="2271"/>
                </a:cubicBezTo>
                <a:cubicBezTo>
                  <a:pt x="20463" y="7372"/>
                  <a:pt x="22804" y="16596"/>
                  <a:pt x="24865" y="24701"/>
                </a:cubicBezTo>
                <a:cubicBezTo>
                  <a:pt x="28219" y="37978"/>
                  <a:pt x="29337" y="43218"/>
                  <a:pt x="27730" y="45664"/>
                </a:cubicBezTo>
                <a:cubicBezTo>
                  <a:pt x="27240" y="46398"/>
                  <a:pt x="26472" y="46887"/>
                  <a:pt x="25633" y="47027"/>
                </a:cubicBezTo>
                <a:cubicBezTo>
                  <a:pt x="25459" y="47062"/>
                  <a:pt x="25284" y="47062"/>
                  <a:pt x="25109" y="47062"/>
                </a:cubicBezTo>
                <a:close/>
              </a:path>
            </a:pathLst>
          </a:custGeom>
          <a:solidFill>
            <a:srgbClr val="E0C9C0"/>
          </a:solidFill>
          <a:ln w="3494" cap="flat">
            <a:noFill/>
            <a:prstDash val="solid"/>
            <a:miter/>
          </a:ln>
        </p:spPr>
        <p:txBody>
          <a:bodyPr rtlCol="0" anchor="ctr"/>
          <a:lstStyle/>
          <a:p>
            <a:endParaRPr lang="en-US"/>
          </a:p>
        </p:txBody>
      </p:sp>
      <p:sp>
        <p:nvSpPr>
          <p:cNvPr id="297" name="任意多边形: 形状 296">
            <a:extLst>
              <a:ext uri="{FF2B5EF4-FFF2-40B4-BE49-F238E27FC236}">
                <a16:creationId xmlns:a16="http://schemas.microsoft.com/office/drawing/2014/main" id="{A8921D3A-5381-44CF-A80C-153BA6571486}"/>
              </a:ext>
            </a:extLst>
          </p:cNvPr>
          <p:cNvSpPr/>
          <p:nvPr/>
        </p:nvSpPr>
        <p:spPr>
          <a:xfrm>
            <a:off x="11502802" y="4469959"/>
            <a:ext cx="39752" cy="111052"/>
          </a:xfrm>
          <a:custGeom>
            <a:avLst/>
            <a:gdLst>
              <a:gd name="connsiteX0" fmla="*/ 33250 w 35528"/>
              <a:gd name="connsiteY0" fmla="*/ 99254 h 99253"/>
              <a:gd name="connsiteX1" fmla="*/ 32551 w 35528"/>
              <a:gd name="connsiteY1" fmla="*/ 99149 h 99253"/>
              <a:gd name="connsiteX2" fmla="*/ 6627 w 35528"/>
              <a:gd name="connsiteY2" fmla="*/ 69521 h 99253"/>
              <a:gd name="connsiteX3" fmla="*/ 8164 w 35528"/>
              <a:gd name="connsiteY3" fmla="*/ 1322 h 99253"/>
              <a:gd name="connsiteX4" fmla="*/ 11169 w 35528"/>
              <a:gd name="connsiteY4" fmla="*/ 204 h 99253"/>
              <a:gd name="connsiteX5" fmla="*/ 12287 w 35528"/>
              <a:gd name="connsiteY5" fmla="*/ 3209 h 99253"/>
              <a:gd name="connsiteX6" fmla="*/ 10784 w 35528"/>
              <a:gd name="connsiteY6" fmla="*/ 67705 h 99253"/>
              <a:gd name="connsiteX7" fmla="*/ 33984 w 35528"/>
              <a:gd name="connsiteY7" fmla="*/ 94851 h 99253"/>
              <a:gd name="connsiteX8" fmla="*/ 35416 w 35528"/>
              <a:gd name="connsiteY8" fmla="*/ 97716 h 99253"/>
              <a:gd name="connsiteX9" fmla="*/ 33250 w 35528"/>
              <a:gd name="connsiteY9" fmla="*/ 99254 h 9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28" h="99253">
                <a:moveTo>
                  <a:pt x="33250" y="99254"/>
                </a:moveTo>
                <a:cubicBezTo>
                  <a:pt x="33005" y="99254"/>
                  <a:pt x="32760" y="99219"/>
                  <a:pt x="32551" y="99149"/>
                </a:cubicBezTo>
                <a:cubicBezTo>
                  <a:pt x="23537" y="96144"/>
                  <a:pt x="12881" y="83951"/>
                  <a:pt x="6627" y="69521"/>
                </a:cubicBezTo>
                <a:cubicBezTo>
                  <a:pt x="1211" y="56979"/>
                  <a:pt x="-5776" y="31474"/>
                  <a:pt x="8164" y="1322"/>
                </a:cubicBezTo>
                <a:cubicBezTo>
                  <a:pt x="8688" y="204"/>
                  <a:pt x="10051" y="-320"/>
                  <a:pt x="11169" y="204"/>
                </a:cubicBezTo>
                <a:cubicBezTo>
                  <a:pt x="12287" y="728"/>
                  <a:pt x="12811" y="2091"/>
                  <a:pt x="12287" y="3209"/>
                </a:cubicBezTo>
                <a:cubicBezTo>
                  <a:pt x="-920" y="31753"/>
                  <a:pt x="5683" y="55896"/>
                  <a:pt x="10784" y="67705"/>
                </a:cubicBezTo>
                <a:cubicBezTo>
                  <a:pt x="17213" y="82588"/>
                  <a:pt x="27310" y="92616"/>
                  <a:pt x="33984" y="94851"/>
                </a:cubicBezTo>
                <a:cubicBezTo>
                  <a:pt x="35171" y="95236"/>
                  <a:pt x="35800" y="96529"/>
                  <a:pt x="35416" y="97716"/>
                </a:cubicBezTo>
                <a:cubicBezTo>
                  <a:pt x="35102" y="98660"/>
                  <a:pt x="34228" y="99254"/>
                  <a:pt x="33250" y="99254"/>
                </a:cubicBezTo>
                <a:close/>
              </a:path>
            </a:pathLst>
          </a:custGeom>
          <a:solidFill>
            <a:srgbClr val="E0C9C0"/>
          </a:solidFill>
          <a:ln w="3494" cap="flat">
            <a:noFill/>
            <a:prstDash val="solid"/>
            <a:miter/>
          </a:ln>
        </p:spPr>
        <p:txBody>
          <a:bodyPr rtlCol="0" anchor="ctr"/>
          <a:lstStyle/>
          <a:p>
            <a:endParaRPr lang="en-US"/>
          </a:p>
        </p:txBody>
      </p:sp>
      <p:sp>
        <p:nvSpPr>
          <p:cNvPr id="298" name="任意多边形: 形状 297">
            <a:extLst>
              <a:ext uri="{FF2B5EF4-FFF2-40B4-BE49-F238E27FC236}">
                <a16:creationId xmlns:a16="http://schemas.microsoft.com/office/drawing/2014/main" id="{59842F32-F8E2-E2BB-6B0F-9C9448DB2967}"/>
              </a:ext>
            </a:extLst>
          </p:cNvPr>
          <p:cNvSpPr/>
          <p:nvPr/>
        </p:nvSpPr>
        <p:spPr>
          <a:xfrm>
            <a:off x="10947985" y="4495675"/>
            <a:ext cx="641158" cy="825458"/>
          </a:xfrm>
          <a:custGeom>
            <a:avLst/>
            <a:gdLst>
              <a:gd name="connsiteX0" fmla="*/ 2250 w 573033"/>
              <a:gd name="connsiteY0" fmla="*/ 737753 h 737752"/>
              <a:gd name="connsiteX1" fmla="*/ 2040 w 573033"/>
              <a:gd name="connsiteY1" fmla="*/ 737753 h 737752"/>
              <a:gd name="connsiteX2" fmla="*/ 14 w 573033"/>
              <a:gd name="connsiteY2" fmla="*/ 735272 h 737752"/>
              <a:gd name="connsiteX3" fmla="*/ 72161 w 573033"/>
              <a:gd name="connsiteY3" fmla="*/ 241073 h 737752"/>
              <a:gd name="connsiteX4" fmla="*/ 83831 w 573033"/>
              <a:gd name="connsiteY4" fmla="*/ 231395 h 737752"/>
              <a:gd name="connsiteX5" fmla="*/ 76494 w 573033"/>
              <a:gd name="connsiteY5" fmla="*/ 215673 h 737752"/>
              <a:gd name="connsiteX6" fmla="*/ 69436 w 573033"/>
              <a:gd name="connsiteY6" fmla="*/ 205331 h 737752"/>
              <a:gd name="connsiteX7" fmla="*/ 69261 w 573033"/>
              <a:gd name="connsiteY7" fmla="*/ 201558 h 737752"/>
              <a:gd name="connsiteX8" fmla="*/ 318370 w 573033"/>
              <a:gd name="connsiteY8" fmla="*/ 157711 h 737752"/>
              <a:gd name="connsiteX9" fmla="*/ 456969 w 573033"/>
              <a:gd name="connsiteY9" fmla="*/ 138180 h 737752"/>
              <a:gd name="connsiteX10" fmla="*/ 568492 w 573033"/>
              <a:gd name="connsiteY10" fmla="*/ 2271 h 737752"/>
              <a:gd name="connsiteX11" fmla="*/ 570763 w 573033"/>
              <a:gd name="connsiteY11" fmla="*/ 0 h 737752"/>
              <a:gd name="connsiteX12" fmla="*/ 573034 w 573033"/>
              <a:gd name="connsiteY12" fmla="*/ 2271 h 737752"/>
              <a:gd name="connsiteX13" fmla="*/ 457878 w 573033"/>
              <a:gd name="connsiteY13" fmla="*/ 142617 h 737752"/>
              <a:gd name="connsiteX14" fmla="*/ 318929 w 573033"/>
              <a:gd name="connsiteY14" fmla="*/ 162218 h 737752"/>
              <a:gd name="connsiteX15" fmla="*/ 73454 w 573033"/>
              <a:gd name="connsiteY15" fmla="*/ 203305 h 737752"/>
              <a:gd name="connsiteX16" fmla="*/ 80127 w 573033"/>
              <a:gd name="connsiteY16" fmla="*/ 213018 h 737752"/>
              <a:gd name="connsiteX17" fmla="*/ 88198 w 573033"/>
              <a:gd name="connsiteY17" fmla="*/ 232548 h 737752"/>
              <a:gd name="connsiteX18" fmla="*/ 74083 w 573033"/>
              <a:gd name="connsiteY18" fmla="*/ 245196 h 737752"/>
              <a:gd name="connsiteX19" fmla="*/ 4556 w 573033"/>
              <a:gd name="connsiteY19" fmla="*/ 735692 h 737752"/>
              <a:gd name="connsiteX20" fmla="*/ 2250 w 573033"/>
              <a:gd name="connsiteY20" fmla="*/ 737753 h 73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3033" h="737752">
                <a:moveTo>
                  <a:pt x="2250" y="737753"/>
                </a:moveTo>
                <a:cubicBezTo>
                  <a:pt x="2180" y="737753"/>
                  <a:pt x="2110" y="737753"/>
                  <a:pt x="2040" y="737753"/>
                </a:cubicBezTo>
                <a:cubicBezTo>
                  <a:pt x="783" y="737648"/>
                  <a:pt x="-126" y="736530"/>
                  <a:pt x="14" y="735272"/>
                </a:cubicBezTo>
                <a:cubicBezTo>
                  <a:pt x="4731" y="685940"/>
                  <a:pt x="46901" y="252812"/>
                  <a:pt x="72161" y="241073"/>
                </a:cubicBezTo>
                <a:cubicBezTo>
                  <a:pt x="79149" y="237824"/>
                  <a:pt x="82957" y="234644"/>
                  <a:pt x="83831" y="231395"/>
                </a:cubicBezTo>
                <a:cubicBezTo>
                  <a:pt x="84914" y="227168"/>
                  <a:pt x="81210" y="222101"/>
                  <a:pt x="76494" y="215673"/>
                </a:cubicBezTo>
                <a:cubicBezTo>
                  <a:pt x="74258" y="212598"/>
                  <a:pt x="71707" y="209140"/>
                  <a:pt x="69436" y="205331"/>
                </a:cubicBezTo>
                <a:cubicBezTo>
                  <a:pt x="68738" y="204143"/>
                  <a:pt x="68668" y="202816"/>
                  <a:pt x="69261" y="201558"/>
                </a:cubicBezTo>
                <a:cubicBezTo>
                  <a:pt x="74991" y="189714"/>
                  <a:pt x="171630" y="176507"/>
                  <a:pt x="318370" y="157711"/>
                </a:cubicBezTo>
                <a:cubicBezTo>
                  <a:pt x="379896" y="149815"/>
                  <a:pt x="433037" y="143037"/>
                  <a:pt x="456969" y="138180"/>
                </a:cubicBezTo>
                <a:cubicBezTo>
                  <a:pt x="523666" y="124659"/>
                  <a:pt x="568492" y="70051"/>
                  <a:pt x="568492" y="2271"/>
                </a:cubicBezTo>
                <a:cubicBezTo>
                  <a:pt x="568492" y="1013"/>
                  <a:pt x="569505" y="0"/>
                  <a:pt x="570763" y="0"/>
                </a:cubicBezTo>
                <a:cubicBezTo>
                  <a:pt x="572021" y="0"/>
                  <a:pt x="573034" y="1013"/>
                  <a:pt x="573034" y="2271"/>
                </a:cubicBezTo>
                <a:cubicBezTo>
                  <a:pt x="573034" y="71169"/>
                  <a:pt x="525693" y="128887"/>
                  <a:pt x="457878" y="142617"/>
                </a:cubicBezTo>
                <a:cubicBezTo>
                  <a:pt x="433771" y="147509"/>
                  <a:pt x="380560" y="154322"/>
                  <a:pt x="318929" y="162218"/>
                </a:cubicBezTo>
                <a:cubicBezTo>
                  <a:pt x="223897" y="174376"/>
                  <a:pt x="80651" y="192719"/>
                  <a:pt x="73454" y="203305"/>
                </a:cubicBezTo>
                <a:cubicBezTo>
                  <a:pt x="75585" y="206799"/>
                  <a:pt x="77891" y="209978"/>
                  <a:pt x="80127" y="213018"/>
                </a:cubicBezTo>
                <a:cubicBezTo>
                  <a:pt x="85333" y="220110"/>
                  <a:pt x="89805" y="226259"/>
                  <a:pt x="88198" y="232548"/>
                </a:cubicBezTo>
                <a:cubicBezTo>
                  <a:pt x="86975" y="237265"/>
                  <a:pt x="82503" y="241282"/>
                  <a:pt x="74083" y="245196"/>
                </a:cubicBezTo>
                <a:cubicBezTo>
                  <a:pt x="56754" y="253231"/>
                  <a:pt x="23003" y="542938"/>
                  <a:pt x="4556" y="735692"/>
                </a:cubicBezTo>
                <a:cubicBezTo>
                  <a:pt x="4381" y="736879"/>
                  <a:pt x="3403" y="737753"/>
                  <a:pt x="2250" y="737753"/>
                </a:cubicBezTo>
                <a:close/>
              </a:path>
            </a:pathLst>
          </a:custGeom>
          <a:solidFill>
            <a:srgbClr val="E0C9C0"/>
          </a:solidFill>
          <a:ln w="3494" cap="flat">
            <a:noFill/>
            <a:prstDash val="solid"/>
            <a:miter/>
          </a:ln>
        </p:spPr>
        <p:txBody>
          <a:bodyPr rtlCol="0" anchor="ctr"/>
          <a:lstStyle/>
          <a:p>
            <a:endParaRPr lang="en-US"/>
          </a:p>
        </p:txBody>
      </p:sp>
      <p:grpSp>
        <p:nvGrpSpPr>
          <p:cNvPr id="299" name="图形 11">
            <a:extLst>
              <a:ext uri="{FF2B5EF4-FFF2-40B4-BE49-F238E27FC236}">
                <a16:creationId xmlns:a16="http://schemas.microsoft.com/office/drawing/2014/main" id="{EB9C3BEA-3277-0FA0-4102-1E9D413A23B3}"/>
              </a:ext>
            </a:extLst>
          </p:cNvPr>
          <p:cNvGrpSpPr/>
          <p:nvPr/>
        </p:nvGrpSpPr>
        <p:grpSpPr>
          <a:xfrm>
            <a:off x="10703547" y="3814621"/>
            <a:ext cx="643630" cy="338016"/>
            <a:chOff x="11385184" y="3569606"/>
            <a:chExt cx="575243" cy="302101"/>
          </a:xfrm>
        </p:grpSpPr>
        <p:sp>
          <p:nvSpPr>
            <p:cNvPr id="325" name="任意多边形: 形状 324">
              <a:extLst>
                <a:ext uri="{FF2B5EF4-FFF2-40B4-BE49-F238E27FC236}">
                  <a16:creationId xmlns:a16="http://schemas.microsoft.com/office/drawing/2014/main" id="{C74905D7-0979-C367-BAA4-77D31C249EFA}"/>
                </a:ext>
              </a:extLst>
            </p:cNvPr>
            <p:cNvSpPr/>
            <p:nvPr/>
          </p:nvSpPr>
          <p:spPr>
            <a:xfrm>
              <a:off x="11385184" y="3569606"/>
              <a:ext cx="251646" cy="282718"/>
            </a:xfrm>
            <a:custGeom>
              <a:avLst/>
              <a:gdLst>
                <a:gd name="connsiteX0" fmla="*/ 231932 w 251646"/>
                <a:gd name="connsiteY0" fmla="*/ 147963 h 282718"/>
                <a:gd name="connsiteX1" fmla="*/ 71147 w 251646"/>
                <a:gd name="connsiteY1" fmla="*/ 101810 h 282718"/>
                <a:gd name="connsiteX2" fmla="*/ 61504 w 251646"/>
                <a:gd name="connsiteY2" fmla="*/ 24422 h 282718"/>
                <a:gd name="connsiteX3" fmla="*/ 22932 w 251646"/>
                <a:gd name="connsiteY3" fmla="*/ 14115 h 282718"/>
                <a:gd name="connsiteX4" fmla="*/ 14233 w 251646"/>
                <a:gd name="connsiteY4" fmla="*/ 0 h 282718"/>
                <a:gd name="connsiteX5" fmla="*/ 1725 w 251646"/>
                <a:gd name="connsiteY5" fmla="*/ 23898 h 282718"/>
                <a:gd name="connsiteX6" fmla="*/ 23980 w 251646"/>
                <a:gd name="connsiteY6" fmla="*/ 43987 h 282718"/>
                <a:gd name="connsiteX7" fmla="*/ 27125 w 251646"/>
                <a:gd name="connsiteY7" fmla="*/ 131717 h 282718"/>
                <a:gd name="connsiteX8" fmla="*/ 226482 w 251646"/>
                <a:gd name="connsiteY8" fmla="*/ 282719 h 282718"/>
                <a:gd name="connsiteX9" fmla="*/ 231932 w 251646"/>
                <a:gd name="connsiteY9" fmla="*/ 147963 h 28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646" h="282718">
                  <a:moveTo>
                    <a:pt x="231932" y="147963"/>
                  </a:moveTo>
                  <a:cubicBezTo>
                    <a:pt x="137948" y="148522"/>
                    <a:pt x="71147" y="111033"/>
                    <a:pt x="71147" y="101810"/>
                  </a:cubicBezTo>
                  <a:cubicBezTo>
                    <a:pt x="71147" y="92586"/>
                    <a:pt x="65312" y="30920"/>
                    <a:pt x="61504" y="24422"/>
                  </a:cubicBezTo>
                  <a:cubicBezTo>
                    <a:pt x="57695" y="17923"/>
                    <a:pt x="26740" y="16805"/>
                    <a:pt x="22932" y="14115"/>
                  </a:cubicBezTo>
                  <a:cubicBezTo>
                    <a:pt x="19124" y="11390"/>
                    <a:pt x="14233" y="0"/>
                    <a:pt x="14233" y="0"/>
                  </a:cubicBezTo>
                  <a:cubicBezTo>
                    <a:pt x="6616" y="1642"/>
                    <a:pt x="-4250" y="11949"/>
                    <a:pt x="1725" y="23898"/>
                  </a:cubicBezTo>
                  <a:cubicBezTo>
                    <a:pt x="7699" y="35847"/>
                    <a:pt x="23980" y="43987"/>
                    <a:pt x="23980" y="43987"/>
                  </a:cubicBezTo>
                  <a:lnTo>
                    <a:pt x="27125" y="131717"/>
                  </a:lnTo>
                  <a:cubicBezTo>
                    <a:pt x="22792" y="174097"/>
                    <a:pt x="159121" y="277269"/>
                    <a:pt x="226482" y="282719"/>
                  </a:cubicBezTo>
                  <a:cubicBezTo>
                    <a:pt x="279727" y="266927"/>
                    <a:pt x="231932" y="147963"/>
                    <a:pt x="231932" y="147963"/>
                  </a:cubicBezTo>
                  <a:close/>
                </a:path>
              </a:pathLst>
            </a:custGeom>
            <a:solidFill>
              <a:srgbClr val="FFCABF"/>
            </a:solidFill>
            <a:ln w="3494" cap="flat">
              <a:noFill/>
              <a:prstDash val="solid"/>
              <a:miter/>
            </a:ln>
          </p:spPr>
          <p:txBody>
            <a:bodyPr rtlCol="0" anchor="ctr"/>
            <a:lstStyle/>
            <a:p>
              <a:endParaRPr lang="en-US"/>
            </a:p>
          </p:txBody>
        </p:sp>
        <p:sp>
          <p:nvSpPr>
            <p:cNvPr id="326" name="任意多边形: 形状 325">
              <a:extLst>
                <a:ext uri="{FF2B5EF4-FFF2-40B4-BE49-F238E27FC236}">
                  <a16:creationId xmlns:a16="http://schemas.microsoft.com/office/drawing/2014/main" id="{991EB608-F9E2-B5B8-ED29-E0ECCCFA309A}"/>
                </a:ext>
              </a:extLst>
            </p:cNvPr>
            <p:cNvSpPr/>
            <p:nvPr/>
          </p:nvSpPr>
          <p:spPr>
            <a:xfrm>
              <a:off x="11579735" y="3698315"/>
              <a:ext cx="80145" cy="170503"/>
            </a:xfrm>
            <a:custGeom>
              <a:avLst/>
              <a:gdLst>
                <a:gd name="connsiteX0" fmla="*/ 80145 w 80145"/>
                <a:gd name="connsiteY0" fmla="*/ 21839 h 170503"/>
                <a:gd name="connsiteX1" fmla="*/ 21240 w 80145"/>
                <a:gd name="connsiteY1" fmla="*/ 23062 h 170503"/>
                <a:gd name="connsiteX2" fmla="*/ 12889 w 80145"/>
                <a:gd name="connsiteY2" fmla="*/ 161871 h 170503"/>
                <a:gd name="connsiteX3" fmla="*/ 63200 w 80145"/>
                <a:gd name="connsiteY3" fmla="*/ 151320 h 170503"/>
                <a:gd name="connsiteX4" fmla="*/ 80145 w 80145"/>
                <a:gd name="connsiteY4" fmla="*/ 21839 h 170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5" h="170503">
                  <a:moveTo>
                    <a:pt x="80145" y="21839"/>
                  </a:moveTo>
                  <a:cubicBezTo>
                    <a:pt x="73647" y="-1499"/>
                    <a:pt x="41818" y="-13029"/>
                    <a:pt x="21240" y="23062"/>
                  </a:cubicBezTo>
                  <a:cubicBezTo>
                    <a:pt x="661" y="59154"/>
                    <a:pt x="-10030" y="140070"/>
                    <a:pt x="12889" y="161871"/>
                  </a:cubicBezTo>
                  <a:cubicBezTo>
                    <a:pt x="34411" y="182310"/>
                    <a:pt x="58658" y="161347"/>
                    <a:pt x="63200" y="151320"/>
                  </a:cubicBezTo>
                  <a:cubicBezTo>
                    <a:pt x="67742" y="141293"/>
                    <a:pt x="80145" y="21839"/>
                    <a:pt x="80145" y="21839"/>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sp>
          <p:nvSpPr>
            <p:cNvPr id="327" name="任意多边形: 形状 326">
              <a:extLst>
                <a:ext uri="{FF2B5EF4-FFF2-40B4-BE49-F238E27FC236}">
                  <a16:creationId xmlns:a16="http://schemas.microsoft.com/office/drawing/2014/main" id="{90092F8C-E212-92DA-337A-5A436ABFB102}"/>
                </a:ext>
              </a:extLst>
            </p:cNvPr>
            <p:cNvSpPr/>
            <p:nvPr/>
          </p:nvSpPr>
          <p:spPr>
            <a:xfrm>
              <a:off x="11606257" y="3592106"/>
              <a:ext cx="354170" cy="279601"/>
            </a:xfrm>
            <a:custGeom>
              <a:avLst/>
              <a:gdLst>
                <a:gd name="connsiteX0" fmla="*/ 306889 w 354170"/>
                <a:gd name="connsiteY0" fmla="*/ 0 h 279601"/>
                <a:gd name="connsiteX1" fmla="*/ 28782 w 354170"/>
                <a:gd name="connsiteY1" fmla="*/ 128188 h 279601"/>
                <a:gd name="connsiteX2" fmla="*/ 21165 w 354170"/>
                <a:gd name="connsiteY2" fmla="*/ 266158 h 279601"/>
                <a:gd name="connsiteX3" fmla="*/ 303605 w 354170"/>
                <a:gd name="connsiteY3" fmla="*/ 223778 h 279601"/>
                <a:gd name="connsiteX4" fmla="*/ 306889 w 354170"/>
                <a:gd name="connsiteY4" fmla="*/ 0 h 27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70" h="279601">
                  <a:moveTo>
                    <a:pt x="306889" y="0"/>
                  </a:moveTo>
                  <a:cubicBezTo>
                    <a:pt x="228662" y="38013"/>
                    <a:pt x="155886" y="132520"/>
                    <a:pt x="28782" y="128188"/>
                  </a:cubicBezTo>
                  <a:cubicBezTo>
                    <a:pt x="-16847" y="186849"/>
                    <a:pt x="552" y="244427"/>
                    <a:pt x="21165" y="266158"/>
                  </a:cubicBezTo>
                  <a:cubicBezTo>
                    <a:pt x="88526" y="297673"/>
                    <a:pt x="236593" y="269792"/>
                    <a:pt x="303605" y="223778"/>
                  </a:cubicBezTo>
                  <a:cubicBezTo>
                    <a:pt x="359016" y="185766"/>
                    <a:pt x="380748" y="104290"/>
                    <a:pt x="306889" y="0"/>
                  </a:cubicBezTo>
                  <a:close/>
                </a:path>
              </a:pathLst>
            </a:custGeom>
            <a:solidFill>
              <a:schemeClr val="accent1">
                <a:lumMod val="75000"/>
              </a:schemeClr>
            </a:solidFill>
            <a:ln w="3494" cap="flat">
              <a:noFill/>
              <a:prstDash val="solid"/>
              <a:miter/>
            </a:ln>
          </p:spPr>
          <p:txBody>
            <a:bodyPr rtlCol="0" anchor="ctr"/>
            <a:lstStyle/>
            <a:p>
              <a:endParaRPr lang="en-US"/>
            </a:p>
          </p:txBody>
        </p:sp>
      </p:grpSp>
      <p:sp>
        <p:nvSpPr>
          <p:cNvPr id="300" name="任意多边形: 形状 299">
            <a:extLst>
              <a:ext uri="{FF2B5EF4-FFF2-40B4-BE49-F238E27FC236}">
                <a16:creationId xmlns:a16="http://schemas.microsoft.com/office/drawing/2014/main" id="{DC388549-9B07-D933-0ABC-D52733AD43EB}"/>
              </a:ext>
            </a:extLst>
          </p:cNvPr>
          <p:cNvSpPr/>
          <p:nvPr/>
        </p:nvSpPr>
        <p:spPr>
          <a:xfrm>
            <a:off x="11195999" y="3813488"/>
            <a:ext cx="506879" cy="612956"/>
          </a:xfrm>
          <a:custGeom>
            <a:avLst/>
            <a:gdLst>
              <a:gd name="connsiteX0" fmla="*/ 327370 w 453022"/>
              <a:gd name="connsiteY0" fmla="*/ 3738 h 547829"/>
              <a:gd name="connsiteX1" fmla="*/ 190832 w 453022"/>
              <a:gd name="connsiteY1" fmla="*/ 0 h 547829"/>
              <a:gd name="connsiteX2" fmla="*/ 83991 w 453022"/>
              <a:gd name="connsiteY2" fmla="*/ 25679 h 547829"/>
              <a:gd name="connsiteX3" fmla="*/ 0 w 453022"/>
              <a:gd name="connsiteY3" fmla="*/ 547829 h 547829"/>
              <a:gd name="connsiteX4" fmla="*/ 447662 w 453022"/>
              <a:gd name="connsiteY4" fmla="*/ 547829 h 547829"/>
              <a:gd name="connsiteX5" fmla="*/ 418489 w 453022"/>
              <a:gd name="connsiteY5" fmla="*/ 40458 h 547829"/>
              <a:gd name="connsiteX6" fmla="*/ 327370 w 453022"/>
              <a:gd name="connsiteY6" fmla="*/ 3738 h 5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022" h="547829">
                <a:moveTo>
                  <a:pt x="327370" y="3738"/>
                </a:moveTo>
                <a:lnTo>
                  <a:pt x="190832" y="0"/>
                </a:lnTo>
                <a:cubicBezTo>
                  <a:pt x="138041" y="2411"/>
                  <a:pt x="83991" y="25679"/>
                  <a:pt x="83991" y="25679"/>
                </a:cubicBezTo>
                <a:cubicBezTo>
                  <a:pt x="67885" y="56530"/>
                  <a:pt x="26588" y="280658"/>
                  <a:pt x="0" y="547829"/>
                </a:cubicBezTo>
                <a:lnTo>
                  <a:pt x="447662" y="547829"/>
                </a:lnTo>
                <a:cubicBezTo>
                  <a:pt x="469288" y="270526"/>
                  <a:pt x="418489" y="40458"/>
                  <a:pt x="418489" y="40458"/>
                </a:cubicBezTo>
                <a:cubicBezTo>
                  <a:pt x="377472" y="9433"/>
                  <a:pt x="327370" y="3738"/>
                  <a:pt x="327370" y="3738"/>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grpSp>
        <p:nvGrpSpPr>
          <p:cNvPr id="301" name="图形 11">
            <a:extLst>
              <a:ext uri="{FF2B5EF4-FFF2-40B4-BE49-F238E27FC236}">
                <a16:creationId xmlns:a16="http://schemas.microsoft.com/office/drawing/2014/main" id="{FF0AECCB-6225-52FA-340C-D751AC90E73B}"/>
              </a:ext>
            </a:extLst>
          </p:cNvPr>
          <p:cNvGrpSpPr/>
          <p:nvPr/>
        </p:nvGrpSpPr>
        <p:grpSpPr>
          <a:xfrm>
            <a:off x="10870100" y="3855160"/>
            <a:ext cx="878152" cy="558046"/>
            <a:chOff x="11534041" y="3605837"/>
            <a:chExt cx="784846" cy="498753"/>
          </a:xfrm>
        </p:grpSpPr>
        <p:sp>
          <p:nvSpPr>
            <p:cNvPr id="320" name="任意多边形: 形状 319">
              <a:extLst>
                <a:ext uri="{FF2B5EF4-FFF2-40B4-BE49-F238E27FC236}">
                  <a16:creationId xmlns:a16="http://schemas.microsoft.com/office/drawing/2014/main" id="{120EE13F-EC5D-E6DA-DB70-E3AAB481579D}"/>
                </a:ext>
              </a:extLst>
            </p:cNvPr>
            <p:cNvSpPr/>
            <p:nvPr/>
          </p:nvSpPr>
          <p:spPr>
            <a:xfrm>
              <a:off x="11534041" y="3881533"/>
              <a:ext cx="427975" cy="208746"/>
            </a:xfrm>
            <a:custGeom>
              <a:avLst/>
              <a:gdLst>
                <a:gd name="connsiteX0" fmla="*/ 378756 w 427975"/>
                <a:gd name="connsiteY0" fmla="*/ 76200 h 208746"/>
                <a:gd name="connsiteX1" fmla="*/ 211542 w 427975"/>
                <a:gd name="connsiteY1" fmla="*/ 80183 h 208746"/>
                <a:gd name="connsiteX2" fmla="*/ 179224 w 427975"/>
                <a:gd name="connsiteY2" fmla="*/ 9189 h 208746"/>
                <a:gd name="connsiteX3" fmla="*/ 139325 w 427975"/>
                <a:gd name="connsiteY3" fmla="*/ 10866 h 208746"/>
                <a:gd name="connsiteX4" fmla="*/ 126817 w 427975"/>
                <a:gd name="connsiteY4" fmla="*/ 0 h 208746"/>
                <a:gd name="connsiteX5" fmla="*/ 122031 w 427975"/>
                <a:gd name="connsiteY5" fmla="*/ 26553 h 208746"/>
                <a:gd name="connsiteX6" fmla="*/ 149282 w 427975"/>
                <a:gd name="connsiteY6" fmla="*/ 39061 h 208746"/>
                <a:gd name="connsiteX7" fmla="*/ 2472 w 427975"/>
                <a:gd name="connsiteY7" fmla="*/ 61701 h 208746"/>
                <a:gd name="connsiteX8" fmla="*/ 24134 w 427975"/>
                <a:gd name="connsiteY8" fmla="*/ 89022 h 208746"/>
                <a:gd name="connsiteX9" fmla="*/ 59002 w 427975"/>
                <a:gd name="connsiteY9" fmla="*/ 119174 h 208746"/>
                <a:gd name="connsiteX10" fmla="*/ 118362 w 427975"/>
                <a:gd name="connsiteY10" fmla="*/ 140835 h 208746"/>
                <a:gd name="connsiteX11" fmla="*/ 125839 w 427975"/>
                <a:gd name="connsiteY11" fmla="*/ 140661 h 208746"/>
                <a:gd name="connsiteX12" fmla="*/ 218914 w 427975"/>
                <a:gd name="connsiteY12" fmla="*/ 160296 h 208746"/>
                <a:gd name="connsiteX13" fmla="*/ 413799 w 427975"/>
                <a:gd name="connsiteY13" fmla="*/ 206344 h 208746"/>
                <a:gd name="connsiteX14" fmla="*/ 378756 w 427975"/>
                <a:gd name="connsiteY14" fmla="*/ 76200 h 20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975" h="208746">
                  <a:moveTo>
                    <a:pt x="378756" y="76200"/>
                  </a:moveTo>
                  <a:cubicBezTo>
                    <a:pt x="289244" y="104780"/>
                    <a:pt x="214302" y="88987"/>
                    <a:pt x="211542" y="80183"/>
                  </a:cubicBezTo>
                  <a:cubicBezTo>
                    <a:pt x="208782" y="71379"/>
                    <a:pt x="184779" y="14290"/>
                    <a:pt x="179224" y="9189"/>
                  </a:cubicBezTo>
                  <a:cubicBezTo>
                    <a:pt x="173634" y="4088"/>
                    <a:pt x="143762" y="12333"/>
                    <a:pt x="139325" y="10866"/>
                  </a:cubicBezTo>
                  <a:cubicBezTo>
                    <a:pt x="134887" y="9398"/>
                    <a:pt x="126817" y="0"/>
                    <a:pt x="126817" y="0"/>
                  </a:cubicBezTo>
                  <a:cubicBezTo>
                    <a:pt x="120039" y="3843"/>
                    <a:pt x="112772" y="16910"/>
                    <a:pt x="122031" y="26553"/>
                  </a:cubicBezTo>
                  <a:cubicBezTo>
                    <a:pt x="131289" y="36161"/>
                    <a:pt x="149282" y="39061"/>
                    <a:pt x="149282" y="39061"/>
                  </a:cubicBezTo>
                  <a:cubicBezTo>
                    <a:pt x="117453" y="73021"/>
                    <a:pt x="11906" y="50381"/>
                    <a:pt x="2472" y="61701"/>
                  </a:cubicBezTo>
                  <a:cubicBezTo>
                    <a:pt x="-6961" y="73021"/>
                    <a:pt x="12849" y="89022"/>
                    <a:pt x="24134" y="89022"/>
                  </a:cubicBezTo>
                  <a:cubicBezTo>
                    <a:pt x="33567" y="109741"/>
                    <a:pt x="59002" y="119174"/>
                    <a:pt x="59002" y="119174"/>
                  </a:cubicBezTo>
                  <a:cubicBezTo>
                    <a:pt x="73152" y="139892"/>
                    <a:pt x="87267" y="139892"/>
                    <a:pt x="118362" y="140835"/>
                  </a:cubicBezTo>
                  <a:cubicBezTo>
                    <a:pt x="120982" y="140905"/>
                    <a:pt x="123463" y="140835"/>
                    <a:pt x="125839" y="140661"/>
                  </a:cubicBezTo>
                  <a:cubicBezTo>
                    <a:pt x="158156" y="138110"/>
                    <a:pt x="190754" y="144295"/>
                    <a:pt x="218914" y="160296"/>
                  </a:cubicBezTo>
                  <a:cubicBezTo>
                    <a:pt x="272998" y="191076"/>
                    <a:pt x="367191" y="216896"/>
                    <a:pt x="413799" y="206344"/>
                  </a:cubicBezTo>
                  <a:cubicBezTo>
                    <a:pt x="459917" y="175424"/>
                    <a:pt x="378756" y="76200"/>
                    <a:pt x="378756" y="76200"/>
                  </a:cubicBezTo>
                  <a:close/>
                </a:path>
              </a:pathLst>
            </a:custGeom>
            <a:solidFill>
              <a:srgbClr val="FFCABF"/>
            </a:solidFill>
            <a:ln w="3494" cap="flat">
              <a:noFill/>
              <a:prstDash val="solid"/>
              <a:miter/>
            </a:ln>
          </p:spPr>
          <p:txBody>
            <a:bodyPr rtlCol="0" anchor="ctr"/>
            <a:lstStyle/>
            <a:p>
              <a:endParaRPr lang="en-US"/>
            </a:p>
          </p:txBody>
        </p:sp>
        <p:sp>
          <p:nvSpPr>
            <p:cNvPr id="321" name="任意多边形: 形状 320">
              <a:extLst>
                <a:ext uri="{FF2B5EF4-FFF2-40B4-BE49-F238E27FC236}">
                  <a16:creationId xmlns:a16="http://schemas.microsoft.com/office/drawing/2014/main" id="{F8CAD363-1FCF-D56E-4FF7-FEA9DCAE642A}"/>
                </a:ext>
              </a:extLst>
            </p:cNvPr>
            <p:cNvSpPr/>
            <p:nvPr/>
          </p:nvSpPr>
          <p:spPr>
            <a:xfrm>
              <a:off x="11895909" y="3933456"/>
              <a:ext cx="81087" cy="171134"/>
            </a:xfrm>
            <a:custGeom>
              <a:avLst/>
              <a:gdLst>
                <a:gd name="connsiteX0" fmla="*/ 58464 w 81087"/>
                <a:gd name="connsiteY0" fmla="*/ 13936 h 171134"/>
                <a:gd name="connsiteX1" fmla="*/ 2633 w 81087"/>
                <a:gd name="connsiteY1" fmla="*/ 32697 h 171134"/>
                <a:gd name="connsiteX2" fmla="*/ 36174 w 81087"/>
                <a:gd name="connsiteY2" fmla="*/ 167663 h 171134"/>
                <a:gd name="connsiteX3" fmla="*/ 81034 w 81087"/>
                <a:gd name="connsiteY3" fmla="*/ 142578 h 171134"/>
                <a:gd name="connsiteX4" fmla="*/ 58464 w 81087"/>
                <a:gd name="connsiteY4" fmla="*/ 13936 h 17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 h="171134">
                  <a:moveTo>
                    <a:pt x="58464" y="13936"/>
                  </a:moveTo>
                  <a:cubicBezTo>
                    <a:pt x="45292" y="-6398"/>
                    <a:pt x="11472" y="-7901"/>
                    <a:pt x="2633" y="32697"/>
                  </a:cubicBezTo>
                  <a:cubicBezTo>
                    <a:pt x="-6206" y="73295"/>
                    <a:pt x="7769" y="153723"/>
                    <a:pt x="36174" y="167663"/>
                  </a:cubicBezTo>
                  <a:cubicBezTo>
                    <a:pt x="62831" y="180730"/>
                    <a:pt x="79707" y="153478"/>
                    <a:pt x="81034" y="142578"/>
                  </a:cubicBezTo>
                  <a:cubicBezTo>
                    <a:pt x="82362" y="131677"/>
                    <a:pt x="58464" y="13936"/>
                    <a:pt x="58464" y="13936"/>
                  </a:cubicBezTo>
                  <a:close/>
                </a:path>
              </a:pathLst>
            </a:custGeom>
            <a:solidFill>
              <a:schemeClr val="accent1">
                <a:lumMod val="40000"/>
                <a:lumOff val="60000"/>
              </a:schemeClr>
            </a:solidFill>
            <a:ln w="3494" cap="flat">
              <a:noFill/>
              <a:prstDash val="solid"/>
              <a:miter/>
            </a:ln>
          </p:spPr>
          <p:txBody>
            <a:bodyPr rtlCol="0" anchor="ctr"/>
            <a:lstStyle/>
            <a:p>
              <a:endParaRPr lang="en-US"/>
            </a:p>
          </p:txBody>
        </p:sp>
        <p:sp>
          <p:nvSpPr>
            <p:cNvPr id="322" name="任意多边形: 形状 321">
              <a:extLst>
                <a:ext uri="{FF2B5EF4-FFF2-40B4-BE49-F238E27FC236}">
                  <a16:creationId xmlns:a16="http://schemas.microsoft.com/office/drawing/2014/main" id="{11CD0FD1-597B-CF3A-C134-71641D89715D}"/>
                </a:ext>
              </a:extLst>
            </p:cNvPr>
            <p:cNvSpPr/>
            <p:nvPr/>
          </p:nvSpPr>
          <p:spPr>
            <a:xfrm>
              <a:off x="11921329" y="3605837"/>
              <a:ext cx="397559" cy="483872"/>
            </a:xfrm>
            <a:custGeom>
              <a:avLst/>
              <a:gdLst>
                <a:gd name="connsiteX0" fmla="*/ 318209 w 397559"/>
                <a:gd name="connsiteY0" fmla="*/ 0 h 483872"/>
                <a:gd name="connsiteX1" fmla="*/ 9356 w 397559"/>
                <a:gd name="connsiteY1" fmla="*/ 349136 h 483872"/>
                <a:gd name="connsiteX2" fmla="*/ 43316 w 397559"/>
                <a:gd name="connsiteY2" fmla="*/ 483054 h 483872"/>
                <a:gd name="connsiteX3" fmla="*/ 300181 w 397559"/>
                <a:gd name="connsiteY3" fmla="*/ 358220 h 483872"/>
                <a:gd name="connsiteX4" fmla="*/ 318209 w 397559"/>
                <a:gd name="connsiteY4" fmla="*/ 0 h 48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59" h="483872">
                  <a:moveTo>
                    <a:pt x="318209" y="0"/>
                  </a:moveTo>
                  <a:cubicBezTo>
                    <a:pt x="254936" y="59639"/>
                    <a:pt x="131955" y="315316"/>
                    <a:pt x="9356" y="349136"/>
                  </a:cubicBezTo>
                  <a:cubicBezTo>
                    <a:pt x="-16672" y="418768"/>
                    <a:pt x="17148" y="468520"/>
                    <a:pt x="43316" y="483054"/>
                  </a:cubicBezTo>
                  <a:cubicBezTo>
                    <a:pt x="117001" y="492976"/>
                    <a:pt x="237921" y="410418"/>
                    <a:pt x="300181" y="358220"/>
                  </a:cubicBezTo>
                  <a:cubicBezTo>
                    <a:pt x="434134" y="245964"/>
                    <a:pt x="419879" y="77458"/>
                    <a:pt x="318209" y="0"/>
                  </a:cubicBezTo>
                  <a:close/>
                </a:path>
              </a:pathLst>
            </a:custGeom>
            <a:solidFill>
              <a:schemeClr val="accent1">
                <a:lumMod val="75000"/>
              </a:schemeClr>
            </a:solidFill>
            <a:ln w="3494" cap="flat">
              <a:noFill/>
              <a:prstDash val="solid"/>
              <a:miter/>
            </a:ln>
          </p:spPr>
          <p:txBody>
            <a:bodyPr rtlCol="0" anchor="ctr"/>
            <a:lstStyle/>
            <a:p>
              <a:endParaRPr lang="en-US"/>
            </a:p>
          </p:txBody>
        </p:sp>
        <p:sp>
          <p:nvSpPr>
            <p:cNvPr id="323" name="任意多边形: 形状 322">
              <a:extLst>
                <a:ext uri="{FF2B5EF4-FFF2-40B4-BE49-F238E27FC236}">
                  <a16:creationId xmlns:a16="http://schemas.microsoft.com/office/drawing/2014/main" id="{C86E1CC3-A319-9D1C-0A2D-FE94481A7125}"/>
                </a:ext>
              </a:extLst>
            </p:cNvPr>
            <p:cNvSpPr/>
            <p:nvPr/>
          </p:nvSpPr>
          <p:spPr>
            <a:xfrm>
              <a:off x="11561083" y="3965414"/>
              <a:ext cx="95972" cy="8425"/>
            </a:xfrm>
            <a:custGeom>
              <a:avLst/>
              <a:gdLst>
                <a:gd name="connsiteX0" fmla="*/ 40940 w 95972"/>
                <a:gd name="connsiteY0" fmla="*/ 8426 h 8425"/>
                <a:gd name="connsiteX1" fmla="*/ 1529 w 95972"/>
                <a:gd name="connsiteY1" fmla="*/ 5491 h 8425"/>
                <a:gd name="connsiteX2" fmla="*/ 27 w 95972"/>
                <a:gd name="connsiteY2" fmla="*/ 3429 h 8425"/>
                <a:gd name="connsiteX3" fmla="*/ 2088 w 95972"/>
                <a:gd name="connsiteY3" fmla="*/ 1927 h 8425"/>
                <a:gd name="connsiteX4" fmla="*/ 93801 w 95972"/>
                <a:gd name="connsiteY4" fmla="*/ 40 h 8425"/>
                <a:gd name="connsiteX5" fmla="*/ 95932 w 95972"/>
                <a:gd name="connsiteY5" fmla="*/ 1438 h 8425"/>
                <a:gd name="connsiteX6" fmla="*/ 94534 w 95972"/>
                <a:gd name="connsiteY6" fmla="*/ 3569 h 8425"/>
                <a:gd name="connsiteX7" fmla="*/ 40940 w 95972"/>
                <a:gd name="connsiteY7" fmla="*/ 8426 h 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72" h="8425">
                  <a:moveTo>
                    <a:pt x="40940" y="8426"/>
                  </a:moveTo>
                  <a:cubicBezTo>
                    <a:pt x="28711" y="8426"/>
                    <a:pt x="15260" y="7657"/>
                    <a:pt x="1529" y="5491"/>
                  </a:cubicBezTo>
                  <a:cubicBezTo>
                    <a:pt x="551" y="5351"/>
                    <a:pt x="-148" y="4408"/>
                    <a:pt x="27" y="3429"/>
                  </a:cubicBezTo>
                  <a:cubicBezTo>
                    <a:pt x="167" y="2451"/>
                    <a:pt x="1110" y="1787"/>
                    <a:pt x="2088" y="1927"/>
                  </a:cubicBezTo>
                  <a:cubicBezTo>
                    <a:pt x="49255" y="9334"/>
                    <a:pt x="93347" y="145"/>
                    <a:pt x="93801" y="40"/>
                  </a:cubicBezTo>
                  <a:cubicBezTo>
                    <a:pt x="94779" y="-169"/>
                    <a:pt x="95722" y="460"/>
                    <a:pt x="95932" y="1438"/>
                  </a:cubicBezTo>
                  <a:cubicBezTo>
                    <a:pt x="96141" y="2416"/>
                    <a:pt x="95513" y="3359"/>
                    <a:pt x="94534" y="3569"/>
                  </a:cubicBezTo>
                  <a:cubicBezTo>
                    <a:pt x="94220" y="3674"/>
                    <a:pt x="71371" y="8426"/>
                    <a:pt x="40940" y="8426"/>
                  </a:cubicBezTo>
                  <a:close/>
                </a:path>
              </a:pathLst>
            </a:custGeom>
            <a:solidFill>
              <a:srgbClr val="E0B3A8"/>
            </a:solidFill>
            <a:ln w="3494" cap="flat">
              <a:noFill/>
              <a:prstDash val="solid"/>
              <a:miter/>
            </a:ln>
          </p:spPr>
          <p:txBody>
            <a:bodyPr rtlCol="0" anchor="ctr"/>
            <a:lstStyle/>
            <a:p>
              <a:endParaRPr lang="en-US"/>
            </a:p>
          </p:txBody>
        </p:sp>
        <p:sp>
          <p:nvSpPr>
            <p:cNvPr id="324" name="任意多边形: 形状 323">
              <a:extLst>
                <a:ext uri="{FF2B5EF4-FFF2-40B4-BE49-F238E27FC236}">
                  <a16:creationId xmlns:a16="http://schemas.microsoft.com/office/drawing/2014/main" id="{6CF8A41A-1B5D-9D1C-E151-8F02388691F0}"/>
                </a:ext>
              </a:extLst>
            </p:cNvPr>
            <p:cNvSpPr/>
            <p:nvPr/>
          </p:nvSpPr>
          <p:spPr>
            <a:xfrm>
              <a:off x="11595437" y="3992759"/>
              <a:ext cx="60639" cy="11511"/>
            </a:xfrm>
            <a:custGeom>
              <a:avLst/>
              <a:gdLst>
                <a:gd name="connsiteX0" fmla="*/ 39602 w 60639"/>
                <a:gd name="connsiteY0" fmla="*/ 11511 h 11511"/>
                <a:gd name="connsiteX1" fmla="*/ 1030 w 60639"/>
                <a:gd name="connsiteY1" fmla="*/ 3440 h 11511"/>
                <a:gd name="connsiteX2" fmla="*/ 191 w 60639"/>
                <a:gd name="connsiteY2" fmla="*/ 1030 h 11511"/>
                <a:gd name="connsiteX3" fmla="*/ 2602 w 60639"/>
                <a:gd name="connsiteY3" fmla="*/ 191 h 11511"/>
                <a:gd name="connsiteX4" fmla="*/ 58468 w 60639"/>
                <a:gd name="connsiteY4" fmla="*/ 6166 h 11511"/>
                <a:gd name="connsiteX5" fmla="*/ 60599 w 60639"/>
                <a:gd name="connsiteY5" fmla="*/ 7563 h 11511"/>
                <a:gd name="connsiteX6" fmla="*/ 59202 w 60639"/>
                <a:gd name="connsiteY6" fmla="*/ 9695 h 11511"/>
                <a:gd name="connsiteX7" fmla="*/ 39602 w 60639"/>
                <a:gd name="connsiteY7" fmla="*/ 11511 h 1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39" h="11511">
                  <a:moveTo>
                    <a:pt x="39602" y="11511"/>
                  </a:moveTo>
                  <a:cubicBezTo>
                    <a:pt x="28561" y="11511"/>
                    <a:pt x="14341" y="9869"/>
                    <a:pt x="1030" y="3440"/>
                  </a:cubicBezTo>
                  <a:cubicBezTo>
                    <a:pt x="121" y="3021"/>
                    <a:pt x="-263" y="1938"/>
                    <a:pt x="191" y="1030"/>
                  </a:cubicBezTo>
                  <a:cubicBezTo>
                    <a:pt x="611" y="122"/>
                    <a:pt x="1694" y="-263"/>
                    <a:pt x="2602" y="191"/>
                  </a:cubicBezTo>
                  <a:cubicBezTo>
                    <a:pt x="28107" y="12490"/>
                    <a:pt x="58154" y="6236"/>
                    <a:pt x="58468" y="6166"/>
                  </a:cubicBezTo>
                  <a:cubicBezTo>
                    <a:pt x="59447" y="5991"/>
                    <a:pt x="60390" y="6585"/>
                    <a:pt x="60599" y="7563"/>
                  </a:cubicBezTo>
                  <a:cubicBezTo>
                    <a:pt x="60809" y="8542"/>
                    <a:pt x="60180" y="9485"/>
                    <a:pt x="59202" y="9695"/>
                  </a:cubicBezTo>
                  <a:cubicBezTo>
                    <a:pt x="58608" y="9869"/>
                    <a:pt x="50677" y="11511"/>
                    <a:pt x="39602" y="11511"/>
                  </a:cubicBezTo>
                  <a:close/>
                </a:path>
              </a:pathLst>
            </a:custGeom>
            <a:solidFill>
              <a:srgbClr val="E0B3A8"/>
            </a:solidFill>
            <a:ln w="3494" cap="flat">
              <a:noFill/>
              <a:prstDash val="solid"/>
              <a:miter/>
            </a:ln>
          </p:spPr>
          <p:txBody>
            <a:bodyPr rtlCol="0" anchor="ctr"/>
            <a:lstStyle/>
            <a:p>
              <a:endParaRPr lang="en-US"/>
            </a:p>
          </p:txBody>
        </p:sp>
      </p:grpSp>
      <p:grpSp>
        <p:nvGrpSpPr>
          <p:cNvPr id="302" name="图形 11">
            <a:extLst>
              <a:ext uri="{FF2B5EF4-FFF2-40B4-BE49-F238E27FC236}">
                <a16:creationId xmlns:a16="http://schemas.microsoft.com/office/drawing/2014/main" id="{B49A65CB-E4E4-D907-8D88-92034CD9DE1B}"/>
              </a:ext>
            </a:extLst>
          </p:cNvPr>
          <p:cNvGrpSpPr/>
          <p:nvPr/>
        </p:nvGrpSpPr>
        <p:grpSpPr>
          <a:xfrm>
            <a:off x="11312735" y="3466848"/>
            <a:ext cx="279985" cy="384349"/>
            <a:chOff x="11929645" y="3258784"/>
            <a:chExt cx="250236" cy="343511"/>
          </a:xfrm>
        </p:grpSpPr>
        <p:sp>
          <p:nvSpPr>
            <p:cNvPr id="303" name="任意多边形: 形状 302">
              <a:extLst>
                <a:ext uri="{FF2B5EF4-FFF2-40B4-BE49-F238E27FC236}">
                  <a16:creationId xmlns:a16="http://schemas.microsoft.com/office/drawing/2014/main" id="{3176E56A-9B28-6B2E-9FCF-11B4A533E8A0}"/>
                </a:ext>
              </a:extLst>
            </p:cNvPr>
            <p:cNvSpPr/>
            <p:nvPr/>
          </p:nvSpPr>
          <p:spPr>
            <a:xfrm>
              <a:off x="11929645" y="3258784"/>
              <a:ext cx="250236" cy="230114"/>
            </a:xfrm>
            <a:custGeom>
              <a:avLst/>
              <a:gdLst>
                <a:gd name="connsiteX0" fmla="*/ 139255 w 250236"/>
                <a:gd name="connsiteY0" fmla="*/ 16014 h 230114"/>
                <a:gd name="connsiteX1" fmla="*/ 121856 w 250236"/>
                <a:gd name="connsiteY1" fmla="*/ 13604 h 230114"/>
                <a:gd name="connsiteX2" fmla="*/ 32204 w 250236"/>
                <a:gd name="connsiteY2" fmla="*/ 52210 h 230114"/>
                <a:gd name="connsiteX3" fmla="*/ 14491 w 250236"/>
                <a:gd name="connsiteY3" fmla="*/ 103919 h 230114"/>
                <a:gd name="connsiteX4" fmla="*/ 39577 w 250236"/>
                <a:gd name="connsiteY4" fmla="*/ 170720 h 230114"/>
                <a:gd name="connsiteX5" fmla="*/ 168708 w 250236"/>
                <a:gd name="connsiteY5" fmla="*/ 228298 h 230114"/>
                <a:gd name="connsiteX6" fmla="*/ 217691 w 250236"/>
                <a:gd name="connsiteY6" fmla="*/ 204645 h 230114"/>
                <a:gd name="connsiteX7" fmla="*/ 236977 w 250236"/>
                <a:gd name="connsiteY7" fmla="*/ 122366 h 230114"/>
                <a:gd name="connsiteX8" fmla="*/ 224329 w 250236"/>
                <a:gd name="connsiteY8" fmla="*/ 77575 h 230114"/>
                <a:gd name="connsiteX9" fmla="*/ 139255 w 250236"/>
                <a:gd name="connsiteY9" fmla="*/ 16014 h 23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236" h="230114">
                  <a:moveTo>
                    <a:pt x="139255" y="16014"/>
                  </a:moveTo>
                  <a:cubicBezTo>
                    <a:pt x="132338" y="-127"/>
                    <a:pt x="121856" y="13604"/>
                    <a:pt x="121856" y="13604"/>
                  </a:cubicBezTo>
                  <a:cubicBezTo>
                    <a:pt x="77485" y="-20286"/>
                    <a:pt x="23470" y="15421"/>
                    <a:pt x="32204" y="52210"/>
                  </a:cubicBezTo>
                  <a:cubicBezTo>
                    <a:pt x="5302" y="42533"/>
                    <a:pt x="-1371" y="91795"/>
                    <a:pt x="14491" y="103919"/>
                  </a:cubicBezTo>
                  <a:cubicBezTo>
                    <a:pt x="-15731" y="125999"/>
                    <a:pt x="5547" y="171524"/>
                    <a:pt x="39577" y="170720"/>
                  </a:cubicBezTo>
                  <a:cubicBezTo>
                    <a:pt x="50897" y="184381"/>
                    <a:pt x="157073" y="219424"/>
                    <a:pt x="168708" y="228298"/>
                  </a:cubicBezTo>
                  <a:cubicBezTo>
                    <a:pt x="218215" y="236823"/>
                    <a:pt x="218809" y="213030"/>
                    <a:pt x="217691" y="204645"/>
                  </a:cubicBezTo>
                  <a:cubicBezTo>
                    <a:pt x="251406" y="194408"/>
                    <a:pt x="260805" y="151434"/>
                    <a:pt x="236977" y="122366"/>
                  </a:cubicBezTo>
                  <a:cubicBezTo>
                    <a:pt x="248017" y="91481"/>
                    <a:pt x="230024" y="77785"/>
                    <a:pt x="224329" y="77575"/>
                  </a:cubicBezTo>
                  <a:cubicBezTo>
                    <a:pt x="231178" y="22653"/>
                    <a:pt x="156479" y="3262"/>
                    <a:pt x="139255" y="16014"/>
                  </a:cubicBezTo>
                  <a:close/>
                </a:path>
              </a:pathLst>
            </a:custGeom>
            <a:solidFill>
              <a:srgbClr val="2B1710"/>
            </a:solidFill>
            <a:ln w="3494" cap="flat">
              <a:noFill/>
              <a:prstDash val="solid"/>
              <a:miter/>
            </a:ln>
          </p:spPr>
          <p:txBody>
            <a:bodyPr rtlCol="0" anchor="ctr"/>
            <a:lstStyle/>
            <a:p>
              <a:endParaRPr lang="en-US"/>
            </a:p>
          </p:txBody>
        </p:sp>
        <p:sp>
          <p:nvSpPr>
            <p:cNvPr id="304" name="任意多边形: 形状 303">
              <a:extLst>
                <a:ext uri="{FF2B5EF4-FFF2-40B4-BE49-F238E27FC236}">
                  <a16:creationId xmlns:a16="http://schemas.microsoft.com/office/drawing/2014/main" id="{9B56ACA8-2040-2E1A-F0AE-BB106A078FC1}"/>
                </a:ext>
              </a:extLst>
            </p:cNvPr>
            <p:cNvSpPr/>
            <p:nvPr/>
          </p:nvSpPr>
          <p:spPr>
            <a:xfrm>
              <a:off x="11963912" y="3348553"/>
              <a:ext cx="202151" cy="253742"/>
            </a:xfrm>
            <a:custGeom>
              <a:avLst/>
              <a:gdLst>
                <a:gd name="connsiteX0" fmla="*/ 130074 w 202151"/>
                <a:gd name="connsiteY0" fmla="*/ 13940 h 253742"/>
                <a:gd name="connsiteX1" fmla="*/ 130004 w 202151"/>
                <a:gd name="connsiteY1" fmla="*/ 55167 h 253742"/>
                <a:gd name="connsiteX2" fmla="*/ 154007 w 202151"/>
                <a:gd name="connsiteY2" fmla="*/ 73475 h 253742"/>
                <a:gd name="connsiteX3" fmla="*/ 154880 w 202151"/>
                <a:gd name="connsiteY3" fmla="*/ 106771 h 253742"/>
                <a:gd name="connsiteX4" fmla="*/ 202152 w 202151"/>
                <a:gd name="connsiteY4" fmla="*/ 225980 h 253742"/>
                <a:gd name="connsiteX5" fmla="*/ 49297 w 202151"/>
                <a:gd name="connsiteY5" fmla="*/ 220320 h 253742"/>
                <a:gd name="connsiteX6" fmla="*/ 71273 w 202151"/>
                <a:gd name="connsiteY6" fmla="*/ 186709 h 253742"/>
                <a:gd name="connsiteX7" fmla="*/ 10096 w 202151"/>
                <a:gd name="connsiteY7" fmla="*/ 89372 h 253742"/>
                <a:gd name="connsiteX8" fmla="*/ 34 w 202151"/>
                <a:gd name="connsiteY8" fmla="*/ 14534 h 253742"/>
                <a:gd name="connsiteX9" fmla="*/ 106526 w 202151"/>
                <a:gd name="connsiteY9" fmla="*/ 0 h 253742"/>
                <a:gd name="connsiteX10" fmla="*/ 130074 w 202151"/>
                <a:gd name="connsiteY10" fmla="*/ 13940 h 25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151" h="253742">
                  <a:moveTo>
                    <a:pt x="130074" y="13940"/>
                  </a:moveTo>
                  <a:cubicBezTo>
                    <a:pt x="130074" y="13940"/>
                    <a:pt x="130633" y="42450"/>
                    <a:pt x="130004" y="55167"/>
                  </a:cubicBezTo>
                  <a:cubicBezTo>
                    <a:pt x="129375" y="67885"/>
                    <a:pt x="139402" y="86681"/>
                    <a:pt x="154007" y="73475"/>
                  </a:cubicBezTo>
                  <a:lnTo>
                    <a:pt x="154880" y="106771"/>
                  </a:lnTo>
                  <a:cubicBezTo>
                    <a:pt x="154880" y="106771"/>
                    <a:pt x="169344" y="214136"/>
                    <a:pt x="202152" y="225980"/>
                  </a:cubicBezTo>
                  <a:cubicBezTo>
                    <a:pt x="108342" y="258123"/>
                    <a:pt x="44685" y="269652"/>
                    <a:pt x="49297" y="220320"/>
                  </a:cubicBezTo>
                  <a:cubicBezTo>
                    <a:pt x="69526" y="217595"/>
                    <a:pt x="73998" y="206938"/>
                    <a:pt x="71273" y="186709"/>
                  </a:cubicBezTo>
                  <a:cubicBezTo>
                    <a:pt x="21032" y="184718"/>
                    <a:pt x="20752" y="145412"/>
                    <a:pt x="10096" y="89372"/>
                  </a:cubicBezTo>
                  <a:cubicBezTo>
                    <a:pt x="5065" y="62889"/>
                    <a:pt x="-489" y="35742"/>
                    <a:pt x="34" y="14534"/>
                  </a:cubicBezTo>
                  <a:cubicBezTo>
                    <a:pt x="51148" y="30082"/>
                    <a:pt x="96359" y="6918"/>
                    <a:pt x="106526" y="0"/>
                  </a:cubicBezTo>
                  <a:cubicBezTo>
                    <a:pt x="110613" y="26658"/>
                    <a:pt x="130074" y="13940"/>
                    <a:pt x="130074" y="13940"/>
                  </a:cubicBezTo>
                  <a:close/>
                </a:path>
              </a:pathLst>
            </a:custGeom>
            <a:solidFill>
              <a:srgbClr val="FFCABF"/>
            </a:solidFill>
            <a:ln w="3494" cap="flat">
              <a:noFill/>
              <a:prstDash val="solid"/>
              <a:miter/>
            </a:ln>
          </p:spPr>
          <p:txBody>
            <a:bodyPr rtlCol="0" anchor="ctr"/>
            <a:lstStyle/>
            <a:p>
              <a:endParaRPr lang="en-US"/>
            </a:p>
          </p:txBody>
        </p:sp>
        <p:pic>
          <p:nvPicPr>
            <p:cNvPr id="305" name="图片 304">
              <a:extLst>
                <a:ext uri="{FF2B5EF4-FFF2-40B4-BE49-F238E27FC236}">
                  <a16:creationId xmlns:a16="http://schemas.microsoft.com/office/drawing/2014/main" id="{52823947-1B8A-274B-ADE5-D5D9CEDB5701}"/>
                </a:ext>
              </a:extLst>
            </p:cNvPr>
            <p:cNvPicPr>
              <a:picLocks noChangeAspect="1"/>
            </p:cNvPicPr>
            <p:nvPr/>
          </p:nvPicPr>
          <p:blipFill>
            <a:blip r:embed="rId5"/>
            <a:stretch>
              <a:fillRect/>
            </a:stretch>
          </p:blipFill>
          <p:spPr>
            <a:xfrm>
              <a:off x="11966008" y="3421538"/>
              <a:ext cx="38431" cy="34938"/>
            </a:xfrm>
            <a:custGeom>
              <a:avLst/>
              <a:gdLst>
                <a:gd name="connsiteX0" fmla="*/ 2051 w 38431"/>
                <a:gd name="connsiteY0" fmla="*/ 678 h 34938"/>
                <a:gd name="connsiteX1" fmla="*/ 40483 w 38431"/>
                <a:gd name="connsiteY1" fmla="*/ 678 h 34938"/>
                <a:gd name="connsiteX2" fmla="*/ 40483 w 38431"/>
                <a:gd name="connsiteY2" fmla="*/ 35616 h 34938"/>
                <a:gd name="connsiteX3" fmla="*/ 2051 w 38431"/>
                <a:gd name="connsiteY3" fmla="*/ 35616 h 34938"/>
              </a:gdLst>
              <a:ahLst/>
              <a:cxnLst>
                <a:cxn ang="0">
                  <a:pos x="connsiteX0" y="connsiteY0"/>
                </a:cxn>
                <a:cxn ang="0">
                  <a:pos x="connsiteX1" y="connsiteY1"/>
                </a:cxn>
                <a:cxn ang="0">
                  <a:pos x="connsiteX2" y="connsiteY2"/>
                </a:cxn>
                <a:cxn ang="0">
                  <a:pos x="connsiteX3" y="connsiteY3"/>
                </a:cxn>
              </a:cxnLst>
              <a:rect l="l" t="t" r="r" b="b"/>
              <a:pathLst>
                <a:path w="38431" h="34938">
                  <a:moveTo>
                    <a:pt x="2051" y="678"/>
                  </a:moveTo>
                  <a:lnTo>
                    <a:pt x="40483" y="678"/>
                  </a:lnTo>
                  <a:lnTo>
                    <a:pt x="40483" y="35616"/>
                  </a:lnTo>
                  <a:lnTo>
                    <a:pt x="2051" y="35616"/>
                  </a:lnTo>
                  <a:close/>
                </a:path>
              </a:pathLst>
            </a:custGeom>
          </p:spPr>
        </p:pic>
        <p:sp>
          <p:nvSpPr>
            <p:cNvPr id="306" name="任意多边形: 形状 305">
              <a:extLst>
                <a:ext uri="{FF2B5EF4-FFF2-40B4-BE49-F238E27FC236}">
                  <a16:creationId xmlns:a16="http://schemas.microsoft.com/office/drawing/2014/main" id="{17AF5AF7-A79A-33AE-406A-375090380D9E}"/>
                </a:ext>
              </a:extLst>
            </p:cNvPr>
            <p:cNvSpPr/>
            <p:nvPr/>
          </p:nvSpPr>
          <p:spPr>
            <a:xfrm rot="-458927">
              <a:off x="11983359" y="3401216"/>
              <a:ext cx="13905" cy="25364"/>
            </a:xfrm>
            <a:custGeom>
              <a:avLst/>
              <a:gdLst>
                <a:gd name="connsiteX0" fmla="*/ 13905 w 13905"/>
                <a:gd name="connsiteY0" fmla="*/ 12683 h 25364"/>
                <a:gd name="connsiteX1" fmla="*/ 6953 w 13905"/>
                <a:gd name="connsiteY1" fmla="*/ 25365 h 25364"/>
                <a:gd name="connsiteX2" fmla="*/ 0 w 13905"/>
                <a:gd name="connsiteY2" fmla="*/ 12683 h 25364"/>
                <a:gd name="connsiteX3" fmla="*/ 6953 w 13905"/>
                <a:gd name="connsiteY3" fmla="*/ 0 h 25364"/>
                <a:gd name="connsiteX4" fmla="*/ 13905 w 13905"/>
                <a:gd name="connsiteY4" fmla="*/ 12683 h 2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5" h="25364">
                  <a:moveTo>
                    <a:pt x="13905" y="12683"/>
                  </a:moveTo>
                  <a:cubicBezTo>
                    <a:pt x="13905" y="19687"/>
                    <a:pt x="10793" y="25365"/>
                    <a:pt x="6953" y="25365"/>
                  </a:cubicBezTo>
                  <a:cubicBezTo>
                    <a:pt x="3113" y="25365"/>
                    <a:pt x="0" y="19687"/>
                    <a:pt x="0" y="12683"/>
                  </a:cubicBezTo>
                  <a:cubicBezTo>
                    <a:pt x="0" y="5678"/>
                    <a:pt x="3113" y="0"/>
                    <a:pt x="6953" y="0"/>
                  </a:cubicBezTo>
                  <a:cubicBezTo>
                    <a:pt x="10793" y="0"/>
                    <a:pt x="13905" y="5678"/>
                    <a:pt x="13905" y="12683"/>
                  </a:cubicBezTo>
                  <a:close/>
                </a:path>
              </a:pathLst>
            </a:custGeom>
            <a:solidFill>
              <a:srgbClr val="2B1710"/>
            </a:solidFill>
            <a:ln w="3494" cap="flat">
              <a:noFill/>
              <a:prstDash val="solid"/>
              <a:miter/>
            </a:ln>
          </p:spPr>
          <p:txBody>
            <a:bodyPr rtlCol="0" anchor="ctr"/>
            <a:lstStyle/>
            <a:p>
              <a:endParaRPr lang="en-US"/>
            </a:p>
          </p:txBody>
        </p:sp>
        <p:sp>
          <p:nvSpPr>
            <p:cNvPr id="307" name="任意多边形: 形状 306">
              <a:extLst>
                <a:ext uri="{FF2B5EF4-FFF2-40B4-BE49-F238E27FC236}">
                  <a16:creationId xmlns:a16="http://schemas.microsoft.com/office/drawing/2014/main" id="{5551E5BD-C6C9-986B-2CC6-B8E13F2499D6}"/>
                </a:ext>
              </a:extLst>
            </p:cNvPr>
            <p:cNvSpPr/>
            <p:nvPr/>
          </p:nvSpPr>
          <p:spPr>
            <a:xfrm>
              <a:off x="12037142" y="3395927"/>
              <a:ext cx="14218" cy="25227"/>
            </a:xfrm>
            <a:custGeom>
              <a:avLst/>
              <a:gdLst>
                <a:gd name="connsiteX0" fmla="*/ 14009 w 14218"/>
                <a:gd name="connsiteY0" fmla="*/ 11671 h 25227"/>
                <a:gd name="connsiteX1" fmla="*/ 8804 w 14218"/>
                <a:gd name="connsiteY1" fmla="*/ 25192 h 25227"/>
                <a:gd name="connsiteX2" fmla="*/ 209 w 14218"/>
                <a:gd name="connsiteY2" fmla="*/ 13557 h 25227"/>
                <a:gd name="connsiteX3" fmla="*/ 5415 w 14218"/>
                <a:gd name="connsiteY3" fmla="*/ 36 h 25227"/>
                <a:gd name="connsiteX4" fmla="*/ 14009 w 14218"/>
                <a:gd name="connsiteY4" fmla="*/ 11671 h 2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8" h="25227">
                  <a:moveTo>
                    <a:pt x="14009" y="11671"/>
                  </a:moveTo>
                  <a:cubicBezTo>
                    <a:pt x="14953" y="18623"/>
                    <a:pt x="12612" y="24668"/>
                    <a:pt x="8804" y="25192"/>
                  </a:cubicBezTo>
                  <a:cubicBezTo>
                    <a:pt x="4995" y="25716"/>
                    <a:pt x="1152" y="20475"/>
                    <a:pt x="209" y="13557"/>
                  </a:cubicBezTo>
                  <a:cubicBezTo>
                    <a:pt x="-734" y="6605"/>
                    <a:pt x="1606" y="560"/>
                    <a:pt x="5415" y="36"/>
                  </a:cubicBezTo>
                  <a:cubicBezTo>
                    <a:pt x="9223" y="-488"/>
                    <a:pt x="13101" y="4718"/>
                    <a:pt x="14009" y="11671"/>
                  </a:cubicBezTo>
                  <a:close/>
                </a:path>
              </a:pathLst>
            </a:custGeom>
            <a:solidFill>
              <a:srgbClr val="2B1710"/>
            </a:solidFill>
            <a:ln w="3494" cap="flat">
              <a:noFill/>
              <a:prstDash val="solid"/>
              <a:miter/>
            </a:ln>
          </p:spPr>
          <p:txBody>
            <a:bodyPr rtlCol="0" anchor="ctr"/>
            <a:lstStyle/>
            <a:p>
              <a:endParaRPr lang="en-US"/>
            </a:p>
          </p:txBody>
        </p:sp>
        <p:sp>
          <p:nvSpPr>
            <p:cNvPr id="308" name="任意多边形: 形状 307">
              <a:extLst>
                <a:ext uri="{FF2B5EF4-FFF2-40B4-BE49-F238E27FC236}">
                  <a16:creationId xmlns:a16="http://schemas.microsoft.com/office/drawing/2014/main" id="{D32A3F09-58A5-8755-A5DA-50B3CC3FA23B}"/>
                </a:ext>
              </a:extLst>
            </p:cNvPr>
            <p:cNvSpPr/>
            <p:nvPr/>
          </p:nvSpPr>
          <p:spPr>
            <a:xfrm>
              <a:off x="12043738" y="3411614"/>
              <a:ext cx="13943" cy="15835"/>
            </a:xfrm>
            <a:custGeom>
              <a:avLst/>
              <a:gdLst>
                <a:gd name="connsiteX0" fmla="*/ 1789 w 13943"/>
                <a:gd name="connsiteY0" fmla="*/ 15759 h 15835"/>
                <a:gd name="connsiteX1" fmla="*/ 1299 w 13943"/>
                <a:gd name="connsiteY1" fmla="*/ 15829 h 15835"/>
                <a:gd name="connsiteX2" fmla="*/ 7 w 13943"/>
                <a:gd name="connsiteY2" fmla="*/ 14781 h 15835"/>
                <a:gd name="connsiteX3" fmla="*/ 1054 w 13943"/>
                <a:gd name="connsiteY3" fmla="*/ 13488 h 15835"/>
                <a:gd name="connsiteX4" fmla="*/ 11536 w 13943"/>
                <a:gd name="connsiteY4" fmla="*/ 1260 h 15835"/>
                <a:gd name="connsiteX5" fmla="*/ 12654 w 13943"/>
                <a:gd name="connsiteY5" fmla="*/ 2 h 15835"/>
                <a:gd name="connsiteX6" fmla="*/ 13912 w 13943"/>
                <a:gd name="connsiteY6" fmla="*/ 1120 h 15835"/>
                <a:gd name="connsiteX7" fmla="*/ 1789 w 13943"/>
                <a:gd name="connsiteY7" fmla="*/ 15759 h 1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3" h="15835">
                  <a:moveTo>
                    <a:pt x="1789" y="15759"/>
                  </a:moveTo>
                  <a:cubicBezTo>
                    <a:pt x="1614" y="15794"/>
                    <a:pt x="1439" y="15794"/>
                    <a:pt x="1299" y="15829"/>
                  </a:cubicBezTo>
                  <a:cubicBezTo>
                    <a:pt x="635" y="15899"/>
                    <a:pt x="77" y="15410"/>
                    <a:pt x="7" y="14781"/>
                  </a:cubicBezTo>
                  <a:cubicBezTo>
                    <a:pt x="-63" y="14117"/>
                    <a:pt x="425" y="13558"/>
                    <a:pt x="1054" y="13488"/>
                  </a:cubicBezTo>
                  <a:cubicBezTo>
                    <a:pt x="7378" y="12894"/>
                    <a:pt x="11955" y="7479"/>
                    <a:pt x="11536" y="1260"/>
                  </a:cubicBezTo>
                  <a:cubicBezTo>
                    <a:pt x="11501" y="596"/>
                    <a:pt x="11955" y="37"/>
                    <a:pt x="12654" y="2"/>
                  </a:cubicBezTo>
                  <a:cubicBezTo>
                    <a:pt x="13317" y="-33"/>
                    <a:pt x="13877" y="456"/>
                    <a:pt x="13912" y="1120"/>
                  </a:cubicBezTo>
                  <a:cubicBezTo>
                    <a:pt x="14401" y="8422"/>
                    <a:pt x="9125" y="14781"/>
                    <a:pt x="1789" y="15759"/>
                  </a:cubicBezTo>
                  <a:close/>
                </a:path>
              </a:pathLst>
            </a:custGeom>
            <a:solidFill>
              <a:srgbClr val="E0B3A8"/>
            </a:solidFill>
            <a:ln w="3494" cap="flat">
              <a:noFill/>
              <a:prstDash val="solid"/>
              <a:miter/>
            </a:ln>
          </p:spPr>
          <p:txBody>
            <a:bodyPr rtlCol="0" anchor="ctr"/>
            <a:lstStyle/>
            <a:p>
              <a:endParaRPr lang="en-US"/>
            </a:p>
          </p:txBody>
        </p:sp>
        <p:sp>
          <p:nvSpPr>
            <p:cNvPr id="309" name="任意多边形: 形状 308">
              <a:extLst>
                <a:ext uri="{FF2B5EF4-FFF2-40B4-BE49-F238E27FC236}">
                  <a16:creationId xmlns:a16="http://schemas.microsoft.com/office/drawing/2014/main" id="{7EA58902-4D5D-EB9F-37F3-0F473CC094A7}"/>
                </a:ext>
              </a:extLst>
            </p:cNvPr>
            <p:cNvSpPr/>
            <p:nvPr/>
          </p:nvSpPr>
          <p:spPr>
            <a:xfrm>
              <a:off x="11966981" y="3394419"/>
              <a:ext cx="42905" cy="63121"/>
            </a:xfrm>
            <a:custGeom>
              <a:avLst/>
              <a:gdLst>
                <a:gd name="connsiteX0" fmla="*/ 28654 w 42905"/>
                <a:gd name="connsiteY0" fmla="*/ 63105 h 63121"/>
                <a:gd name="connsiteX1" fmla="*/ 28654 w 42905"/>
                <a:gd name="connsiteY1" fmla="*/ 63105 h 63121"/>
                <a:gd name="connsiteX2" fmla="*/ 354 w 42905"/>
                <a:gd name="connsiteY2" fmla="*/ 55174 h 63121"/>
                <a:gd name="connsiteX3" fmla="*/ 4 w 42905"/>
                <a:gd name="connsiteY3" fmla="*/ 54021 h 63121"/>
                <a:gd name="connsiteX4" fmla="*/ 17264 w 42905"/>
                <a:gd name="connsiteY4" fmla="*/ 39872 h 63121"/>
                <a:gd name="connsiteX5" fmla="*/ 37179 w 42905"/>
                <a:gd name="connsiteY5" fmla="*/ 24184 h 63121"/>
                <a:gd name="connsiteX6" fmla="*/ 40044 w 42905"/>
                <a:gd name="connsiteY6" fmla="*/ 1335 h 63121"/>
                <a:gd name="connsiteX7" fmla="*/ 41057 w 42905"/>
                <a:gd name="connsiteY7" fmla="*/ 7 h 63121"/>
                <a:gd name="connsiteX8" fmla="*/ 42385 w 42905"/>
                <a:gd name="connsiteY8" fmla="*/ 1020 h 63121"/>
                <a:gd name="connsiteX9" fmla="*/ 39276 w 42905"/>
                <a:gd name="connsiteY9" fmla="*/ 25233 h 63121"/>
                <a:gd name="connsiteX10" fmla="*/ 18627 w 42905"/>
                <a:gd name="connsiteY10" fmla="*/ 41793 h 63121"/>
                <a:gd name="connsiteX11" fmla="*/ 2695 w 42905"/>
                <a:gd name="connsiteY11" fmla="*/ 53917 h 63121"/>
                <a:gd name="connsiteX12" fmla="*/ 29108 w 42905"/>
                <a:gd name="connsiteY12" fmla="*/ 60765 h 63121"/>
                <a:gd name="connsiteX13" fmla="*/ 30016 w 42905"/>
                <a:gd name="connsiteY13" fmla="*/ 62162 h 63121"/>
                <a:gd name="connsiteX14" fmla="*/ 28654 w 42905"/>
                <a:gd name="connsiteY14" fmla="*/ 63105 h 6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5" h="63121">
                  <a:moveTo>
                    <a:pt x="28654" y="63105"/>
                  </a:moveTo>
                  <a:cubicBezTo>
                    <a:pt x="28654" y="63105"/>
                    <a:pt x="28654" y="63105"/>
                    <a:pt x="28654" y="63105"/>
                  </a:cubicBezTo>
                  <a:cubicBezTo>
                    <a:pt x="20723" y="61393"/>
                    <a:pt x="2171" y="57236"/>
                    <a:pt x="354" y="55174"/>
                  </a:cubicBezTo>
                  <a:cubicBezTo>
                    <a:pt x="144" y="54930"/>
                    <a:pt x="-30" y="54371"/>
                    <a:pt x="4" y="54021"/>
                  </a:cubicBezTo>
                  <a:cubicBezTo>
                    <a:pt x="214" y="52275"/>
                    <a:pt x="3848" y="49445"/>
                    <a:pt x="17264" y="39872"/>
                  </a:cubicBezTo>
                  <a:cubicBezTo>
                    <a:pt x="25614" y="33932"/>
                    <a:pt x="35991" y="26525"/>
                    <a:pt x="37179" y="24184"/>
                  </a:cubicBezTo>
                  <a:cubicBezTo>
                    <a:pt x="40323" y="18000"/>
                    <a:pt x="41266" y="10524"/>
                    <a:pt x="40044" y="1335"/>
                  </a:cubicBezTo>
                  <a:cubicBezTo>
                    <a:pt x="39974" y="671"/>
                    <a:pt x="40428" y="77"/>
                    <a:pt x="41057" y="7"/>
                  </a:cubicBezTo>
                  <a:cubicBezTo>
                    <a:pt x="41721" y="-63"/>
                    <a:pt x="42315" y="391"/>
                    <a:pt x="42385" y="1020"/>
                  </a:cubicBezTo>
                  <a:cubicBezTo>
                    <a:pt x="43643" y="10698"/>
                    <a:pt x="42629" y="18629"/>
                    <a:pt x="39276" y="25233"/>
                  </a:cubicBezTo>
                  <a:cubicBezTo>
                    <a:pt x="37912" y="27888"/>
                    <a:pt x="30226" y="33513"/>
                    <a:pt x="18627" y="41793"/>
                  </a:cubicBezTo>
                  <a:cubicBezTo>
                    <a:pt x="12303" y="46300"/>
                    <a:pt x="4546" y="51820"/>
                    <a:pt x="2695" y="53917"/>
                  </a:cubicBezTo>
                  <a:cubicBezTo>
                    <a:pt x="5665" y="55279"/>
                    <a:pt x="17893" y="58354"/>
                    <a:pt x="29108" y="60765"/>
                  </a:cubicBezTo>
                  <a:cubicBezTo>
                    <a:pt x="29737" y="60904"/>
                    <a:pt x="30156" y="61533"/>
                    <a:pt x="30016" y="62162"/>
                  </a:cubicBezTo>
                  <a:cubicBezTo>
                    <a:pt x="29912" y="62791"/>
                    <a:pt x="29283" y="63210"/>
                    <a:pt x="28654" y="63105"/>
                  </a:cubicBezTo>
                  <a:close/>
                </a:path>
              </a:pathLst>
            </a:custGeom>
            <a:solidFill>
              <a:srgbClr val="FFCABF"/>
            </a:solidFill>
            <a:ln w="3494" cap="flat">
              <a:noFill/>
              <a:prstDash val="solid"/>
              <a:miter/>
            </a:ln>
          </p:spPr>
          <p:txBody>
            <a:bodyPr rtlCol="0" anchor="ctr"/>
            <a:lstStyle/>
            <a:p>
              <a:endParaRPr lang="en-US"/>
            </a:p>
          </p:txBody>
        </p:sp>
        <p:sp>
          <p:nvSpPr>
            <p:cNvPr id="310" name="任意多边形: 形状 309">
              <a:extLst>
                <a:ext uri="{FF2B5EF4-FFF2-40B4-BE49-F238E27FC236}">
                  <a16:creationId xmlns:a16="http://schemas.microsoft.com/office/drawing/2014/main" id="{AA22B3C4-5E77-EDBC-EC5A-780EB61398BA}"/>
                </a:ext>
              </a:extLst>
            </p:cNvPr>
            <p:cNvSpPr/>
            <p:nvPr/>
          </p:nvSpPr>
          <p:spPr>
            <a:xfrm>
              <a:off x="12032474" y="3433167"/>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8" y="16112"/>
                    <a:pt x="1208" y="20130"/>
                    <a:pt x="265" y="19641"/>
                  </a:cubicBezTo>
                  <a:cubicBezTo>
                    <a:pt x="-644" y="19186"/>
                    <a:pt x="859" y="14400"/>
                    <a:pt x="3654" y="8984"/>
                  </a:cubicBezTo>
                  <a:cubicBezTo>
                    <a:pt x="6449" y="3569"/>
                    <a:pt x="9419" y="-449"/>
                    <a:pt x="10362" y="40"/>
                  </a:cubicBezTo>
                  <a:cubicBezTo>
                    <a:pt x="11271" y="494"/>
                    <a:pt x="9768" y="5281"/>
                    <a:pt x="6973" y="10696"/>
                  </a:cubicBezTo>
                  <a:close/>
                </a:path>
              </a:pathLst>
            </a:custGeom>
            <a:solidFill>
              <a:srgbClr val="FF7E57"/>
            </a:solidFill>
            <a:ln w="3494" cap="flat">
              <a:noFill/>
              <a:prstDash val="solid"/>
              <a:miter/>
            </a:ln>
          </p:spPr>
          <p:txBody>
            <a:bodyPr rtlCol="0" anchor="ctr"/>
            <a:lstStyle/>
            <a:p>
              <a:endParaRPr lang="en-US"/>
            </a:p>
          </p:txBody>
        </p:sp>
        <p:sp>
          <p:nvSpPr>
            <p:cNvPr id="311" name="任意多边形: 形状 310">
              <a:extLst>
                <a:ext uri="{FF2B5EF4-FFF2-40B4-BE49-F238E27FC236}">
                  <a16:creationId xmlns:a16="http://schemas.microsoft.com/office/drawing/2014/main" id="{A39218B0-D1DE-AE52-6CD9-030E8FFC3A27}"/>
                </a:ext>
              </a:extLst>
            </p:cNvPr>
            <p:cNvSpPr/>
            <p:nvPr/>
          </p:nvSpPr>
          <p:spPr>
            <a:xfrm>
              <a:off x="12042851" y="3432014"/>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8" y="16112"/>
                    <a:pt x="1208" y="20130"/>
                    <a:pt x="265" y="19641"/>
                  </a:cubicBezTo>
                  <a:cubicBezTo>
                    <a:pt x="-644" y="19186"/>
                    <a:pt x="859" y="14400"/>
                    <a:pt x="3654" y="8984"/>
                  </a:cubicBezTo>
                  <a:cubicBezTo>
                    <a:pt x="6449" y="3569"/>
                    <a:pt x="9419" y="-449"/>
                    <a:pt x="10362" y="40"/>
                  </a:cubicBezTo>
                  <a:cubicBezTo>
                    <a:pt x="11271" y="495"/>
                    <a:pt x="9768" y="5281"/>
                    <a:pt x="6973" y="10696"/>
                  </a:cubicBezTo>
                  <a:close/>
                </a:path>
              </a:pathLst>
            </a:custGeom>
            <a:solidFill>
              <a:srgbClr val="FF7E57"/>
            </a:solidFill>
            <a:ln w="3494" cap="flat">
              <a:noFill/>
              <a:prstDash val="solid"/>
              <a:miter/>
            </a:ln>
          </p:spPr>
          <p:txBody>
            <a:bodyPr rtlCol="0" anchor="ctr"/>
            <a:lstStyle/>
            <a:p>
              <a:endParaRPr lang="en-US"/>
            </a:p>
          </p:txBody>
        </p:sp>
        <p:sp>
          <p:nvSpPr>
            <p:cNvPr id="312" name="任意多边形: 形状 311">
              <a:extLst>
                <a:ext uri="{FF2B5EF4-FFF2-40B4-BE49-F238E27FC236}">
                  <a16:creationId xmlns:a16="http://schemas.microsoft.com/office/drawing/2014/main" id="{CF337216-A919-4530-852E-74C747413C98}"/>
                </a:ext>
              </a:extLst>
            </p:cNvPr>
            <p:cNvSpPr/>
            <p:nvPr/>
          </p:nvSpPr>
          <p:spPr>
            <a:xfrm>
              <a:off x="12053647" y="3430337"/>
              <a:ext cx="10626" cy="19680"/>
            </a:xfrm>
            <a:custGeom>
              <a:avLst/>
              <a:gdLst>
                <a:gd name="connsiteX0" fmla="*/ 6973 w 10626"/>
                <a:gd name="connsiteY0" fmla="*/ 10696 h 19680"/>
                <a:gd name="connsiteX1" fmla="*/ 265 w 10626"/>
                <a:gd name="connsiteY1" fmla="*/ 19641 h 19680"/>
                <a:gd name="connsiteX2" fmla="*/ 3654 w 10626"/>
                <a:gd name="connsiteY2" fmla="*/ 8984 h 19680"/>
                <a:gd name="connsiteX3" fmla="*/ 10362 w 10626"/>
                <a:gd name="connsiteY3" fmla="*/ 40 h 19680"/>
                <a:gd name="connsiteX4" fmla="*/ 6973 w 10626"/>
                <a:gd name="connsiteY4" fmla="*/ 10696 h 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 h="19680">
                  <a:moveTo>
                    <a:pt x="6973" y="10696"/>
                  </a:moveTo>
                  <a:cubicBezTo>
                    <a:pt x="4177" y="16112"/>
                    <a:pt x="1208" y="20130"/>
                    <a:pt x="265" y="19641"/>
                  </a:cubicBezTo>
                  <a:cubicBezTo>
                    <a:pt x="-644" y="19186"/>
                    <a:pt x="858" y="14400"/>
                    <a:pt x="3654" y="8984"/>
                  </a:cubicBezTo>
                  <a:cubicBezTo>
                    <a:pt x="6449" y="3569"/>
                    <a:pt x="9418" y="-449"/>
                    <a:pt x="10362" y="40"/>
                  </a:cubicBezTo>
                  <a:cubicBezTo>
                    <a:pt x="11270" y="494"/>
                    <a:pt x="9768" y="5281"/>
                    <a:pt x="6973" y="10696"/>
                  </a:cubicBezTo>
                  <a:close/>
                </a:path>
              </a:pathLst>
            </a:custGeom>
            <a:solidFill>
              <a:srgbClr val="FF7E57"/>
            </a:solidFill>
            <a:ln w="3494" cap="flat">
              <a:noFill/>
              <a:prstDash val="solid"/>
              <a:miter/>
            </a:ln>
          </p:spPr>
          <p:txBody>
            <a:bodyPr rtlCol="0" anchor="ctr"/>
            <a:lstStyle/>
            <a:p>
              <a:endParaRPr lang="en-US"/>
            </a:p>
          </p:txBody>
        </p:sp>
        <p:sp>
          <p:nvSpPr>
            <p:cNvPr id="313" name="任意多边形: 形状 312">
              <a:extLst>
                <a:ext uri="{FF2B5EF4-FFF2-40B4-BE49-F238E27FC236}">
                  <a16:creationId xmlns:a16="http://schemas.microsoft.com/office/drawing/2014/main" id="{1D015404-DA2E-07BE-A851-F325F8E6C1D6}"/>
                </a:ext>
              </a:extLst>
            </p:cNvPr>
            <p:cNvSpPr/>
            <p:nvPr/>
          </p:nvSpPr>
          <p:spPr>
            <a:xfrm>
              <a:off x="12007557" y="3484134"/>
              <a:ext cx="22121" cy="4454"/>
            </a:xfrm>
            <a:custGeom>
              <a:avLst/>
              <a:gdLst>
                <a:gd name="connsiteX0" fmla="*/ 13862 w 22121"/>
                <a:gd name="connsiteY0" fmla="*/ 4101 h 4454"/>
                <a:gd name="connsiteX1" fmla="*/ 935 w 22121"/>
                <a:gd name="connsiteY1" fmla="*/ 3612 h 4454"/>
                <a:gd name="connsiteX2" fmla="*/ 27 w 22121"/>
                <a:gd name="connsiteY2" fmla="*/ 2179 h 4454"/>
                <a:gd name="connsiteX3" fmla="*/ 1459 w 22121"/>
                <a:gd name="connsiteY3" fmla="*/ 1271 h 4454"/>
                <a:gd name="connsiteX4" fmla="*/ 20501 w 22121"/>
                <a:gd name="connsiteY4" fmla="*/ 83 h 4454"/>
                <a:gd name="connsiteX5" fmla="*/ 22038 w 22121"/>
                <a:gd name="connsiteY5" fmla="*/ 782 h 4454"/>
                <a:gd name="connsiteX6" fmla="*/ 21340 w 22121"/>
                <a:gd name="connsiteY6" fmla="*/ 2319 h 4454"/>
                <a:gd name="connsiteX7" fmla="*/ 13862 w 22121"/>
                <a:gd name="connsiteY7" fmla="*/ 4101 h 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1" h="4454">
                  <a:moveTo>
                    <a:pt x="13862" y="4101"/>
                  </a:moveTo>
                  <a:cubicBezTo>
                    <a:pt x="10264" y="4590"/>
                    <a:pt x="5721" y="4695"/>
                    <a:pt x="935" y="3612"/>
                  </a:cubicBezTo>
                  <a:cubicBezTo>
                    <a:pt x="307" y="3472"/>
                    <a:pt x="-113" y="2843"/>
                    <a:pt x="27" y="2179"/>
                  </a:cubicBezTo>
                  <a:cubicBezTo>
                    <a:pt x="167" y="1550"/>
                    <a:pt x="795" y="1131"/>
                    <a:pt x="1459" y="1271"/>
                  </a:cubicBezTo>
                  <a:cubicBezTo>
                    <a:pt x="11382" y="3507"/>
                    <a:pt x="20431" y="118"/>
                    <a:pt x="20501" y="83"/>
                  </a:cubicBezTo>
                  <a:cubicBezTo>
                    <a:pt x="21095" y="-162"/>
                    <a:pt x="21793" y="153"/>
                    <a:pt x="22038" y="782"/>
                  </a:cubicBezTo>
                  <a:cubicBezTo>
                    <a:pt x="22283" y="1376"/>
                    <a:pt x="21968" y="2075"/>
                    <a:pt x="21340" y="2319"/>
                  </a:cubicBezTo>
                  <a:cubicBezTo>
                    <a:pt x="21165" y="2424"/>
                    <a:pt x="18230" y="3542"/>
                    <a:pt x="13862" y="4101"/>
                  </a:cubicBezTo>
                  <a:close/>
                </a:path>
              </a:pathLst>
            </a:custGeom>
            <a:solidFill>
              <a:srgbClr val="E0B3A8"/>
            </a:solidFill>
            <a:ln w="3494" cap="flat">
              <a:noFill/>
              <a:prstDash val="solid"/>
              <a:miter/>
            </a:ln>
          </p:spPr>
          <p:txBody>
            <a:bodyPr rtlCol="0" anchor="ctr"/>
            <a:lstStyle/>
            <a:p>
              <a:endParaRPr lang="en-US"/>
            </a:p>
          </p:txBody>
        </p:sp>
        <p:sp>
          <p:nvSpPr>
            <p:cNvPr id="314" name="任意多边形: 形状 313">
              <a:extLst>
                <a:ext uri="{FF2B5EF4-FFF2-40B4-BE49-F238E27FC236}">
                  <a16:creationId xmlns:a16="http://schemas.microsoft.com/office/drawing/2014/main" id="{B21F09CC-8ABF-940A-E3AB-51A0BBA8FA7E}"/>
                </a:ext>
              </a:extLst>
            </p:cNvPr>
            <p:cNvSpPr/>
            <p:nvPr/>
          </p:nvSpPr>
          <p:spPr>
            <a:xfrm rot="-940905">
              <a:off x="12111695" y="3410926"/>
              <a:ext cx="42695" cy="42695"/>
            </a:xfrm>
            <a:custGeom>
              <a:avLst/>
              <a:gdLst>
                <a:gd name="connsiteX0" fmla="*/ 42695 w 42695"/>
                <a:gd name="connsiteY0" fmla="*/ 21348 h 42695"/>
                <a:gd name="connsiteX1" fmla="*/ 21347 w 42695"/>
                <a:gd name="connsiteY1" fmla="*/ 42695 h 42695"/>
                <a:gd name="connsiteX2" fmla="*/ -1 w 42695"/>
                <a:gd name="connsiteY2" fmla="*/ 21348 h 42695"/>
                <a:gd name="connsiteX3" fmla="*/ 21347 w 42695"/>
                <a:gd name="connsiteY3" fmla="*/ 0 h 42695"/>
                <a:gd name="connsiteX4" fmla="*/ 42695 w 42695"/>
                <a:gd name="connsiteY4" fmla="*/ 21348 h 4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5" h="42695">
                  <a:moveTo>
                    <a:pt x="42695" y="21348"/>
                  </a:moveTo>
                  <a:cubicBezTo>
                    <a:pt x="42695" y="33138"/>
                    <a:pt x="33137" y="42695"/>
                    <a:pt x="21347" y="42695"/>
                  </a:cubicBezTo>
                  <a:cubicBezTo>
                    <a:pt x="9557" y="42695"/>
                    <a:pt x="-1" y="33138"/>
                    <a:pt x="-1" y="21348"/>
                  </a:cubicBezTo>
                  <a:cubicBezTo>
                    <a:pt x="-1" y="9558"/>
                    <a:pt x="9557" y="0"/>
                    <a:pt x="21347" y="0"/>
                  </a:cubicBezTo>
                  <a:cubicBezTo>
                    <a:pt x="33137" y="0"/>
                    <a:pt x="42695" y="9558"/>
                    <a:pt x="42695" y="21348"/>
                  </a:cubicBezTo>
                  <a:close/>
                </a:path>
              </a:pathLst>
            </a:custGeom>
            <a:solidFill>
              <a:srgbClr val="FF8762"/>
            </a:solidFill>
            <a:ln w="3494" cap="flat">
              <a:noFill/>
              <a:prstDash val="solid"/>
              <a:miter/>
            </a:ln>
          </p:spPr>
          <p:txBody>
            <a:bodyPr rtlCol="0" anchor="ctr"/>
            <a:lstStyle/>
            <a:p>
              <a:endParaRPr lang="en-US"/>
            </a:p>
          </p:txBody>
        </p:sp>
        <p:sp>
          <p:nvSpPr>
            <p:cNvPr id="315" name="任意多边形: 形状 314">
              <a:extLst>
                <a:ext uri="{FF2B5EF4-FFF2-40B4-BE49-F238E27FC236}">
                  <a16:creationId xmlns:a16="http://schemas.microsoft.com/office/drawing/2014/main" id="{52BF09D9-359C-CF38-E6D3-C9169A97415F}"/>
                </a:ext>
              </a:extLst>
            </p:cNvPr>
            <p:cNvSpPr/>
            <p:nvPr/>
          </p:nvSpPr>
          <p:spPr>
            <a:xfrm>
              <a:off x="12121540" y="3420145"/>
              <a:ext cx="23019" cy="24219"/>
            </a:xfrm>
            <a:custGeom>
              <a:avLst/>
              <a:gdLst>
                <a:gd name="connsiteX0" fmla="*/ 8502 w 23019"/>
                <a:gd name="connsiteY0" fmla="*/ 24208 h 24219"/>
                <a:gd name="connsiteX1" fmla="*/ 7104 w 23019"/>
                <a:gd name="connsiteY1" fmla="*/ 23544 h 24219"/>
                <a:gd name="connsiteX2" fmla="*/ 7594 w 23019"/>
                <a:gd name="connsiteY2" fmla="*/ 21588 h 24219"/>
                <a:gd name="connsiteX3" fmla="*/ 10179 w 23019"/>
                <a:gd name="connsiteY3" fmla="*/ 17814 h 24219"/>
                <a:gd name="connsiteX4" fmla="*/ 7454 w 23019"/>
                <a:gd name="connsiteY4" fmla="*/ 14111 h 24219"/>
                <a:gd name="connsiteX5" fmla="*/ 2318 w 23019"/>
                <a:gd name="connsiteY5" fmla="*/ 14600 h 24219"/>
                <a:gd name="connsiteX6" fmla="*/ 886 w 23019"/>
                <a:gd name="connsiteY6" fmla="*/ 14740 h 24219"/>
                <a:gd name="connsiteX7" fmla="*/ 46 w 23019"/>
                <a:gd name="connsiteY7" fmla="*/ 13587 h 24219"/>
                <a:gd name="connsiteX8" fmla="*/ 7664 w 23019"/>
                <a:gd name="connsiteY8" fmla="*/ 1359 h 24219"/>
                <a:gd name="connsiteX9" fmla="*/ 22617 w 23019"/>
                <a:gd name="connsiteY9" fmla="*/ 3665 h 24219"/>
                <a:gd name="connsiteX10" fmla="*/ 22582 w 23019"/>
                <a:gd name="connsiteY10" fmla="*/ 5691 h 24219"/>
                <a:gd name="connsiteX11" fmla="*/ 20555 w 23019"/>
                <a:gd name="connsiteY11" fmla="*/ 5656 h 24219"/>
                <a:gd name="connsiteX12" fmla="*/ 8816 w 23019"/>
                <a:gd name="connsiteY12" fmla="*/ 3944 h 24219"/>
                <a:gd name="connsiteX13" fmla="*/ 2947 w 23019"/>
                <a:gd name="connsiteY13" fmla="*/ 11141 h 24219"/>
                <a:gd name="connsiteX14" fmla="*/ 8677 w 23019"/>
                <a:gd name="connsiteY14" fmla="*/ 11595 h 24219"/>
                <a:gd name="connsiteX15" fmla="*/ 13009 w 23019"/>
                <a:gd name="connsiteY15" fmla="*/ 17745 h 24219"/>
                <a:gd name="connsiteX16" fmla="*/ 9061 w 23019"/>
                <a:gd name="connsiteY16" fmla="*/ 24103 h 24219"/>
                <a:gd name="connsiteX17" fmla="*/ 8502 w 23019"/>
                <a:gd name="connsiteY17" fmla="*/ 24208 h 2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019" h="24219">
                  <a:moveTo>
                    <a:pt x="8502" y="24208"/>
                  </a:moveTo>
                  <a:cubicBezTo>
                    <a:pt x="7942" y="24278"/>
                    <a:pt x="7384" y="24033"/>
                    <a:pt x="7104" y="23544"/>
                  </a:cubicBezTo>
                  <a:cubicBezTo>
                    <a:pt x="6685" y="22881"/>
                    <a:pt x="6930" y="22007"/>
                    <a:pt x="7594" y="21588"/>
                  </a:cubicBezTo>
                  <a:cubicBezTo>
                    <a:pt x="9340" y="20540"/>
                    <a:pt x="10214" y="19247"/>
                    <a:pt x="10179" y="17814"/>
                  </a:cubicBezTo>
                  <a:cubicBezTo>
                    <a:pt x="10109" y="16347"/>
                    <a:pt x="9026" y="14880"/>
                    <a:pt x="7454" y="14111"/>
                  </a:cubicBezTo>
                  <a:cubicBezTo>
                    <a:pt x="5742" y="13273"/>
                    <a:pt x="3855" y="13447"/>
                    <a:pt x="2318" y="14600"/>
                  </a:cubicBezTo>
                  <a:cubicBezTo>
                    <a:pt x="1898" y="14915"/>
                    <a:pt x="1374" y="14950"/>
                    <a:pt x="886" y="14740"/>
                  </a:cubicBezTo>
                  <a:cubicBezTo>
                    <a:pt x="431" y="14530"/>
                    <a:pt x="116" y="14076"/>
                    <a:pt x="46" y="13587"/>
                  </a:cubicBezTo>
                  <a:cubicBezTo>
                    <a:pt x="-407" y="8416"/>
                    <a:pt x="2493" y="3734"/>
                    <a:pt x="7664" y="1359"/>
                  </a:cubicBezTo>
                  <a:cubicBezTo>
                    <a:pt x="13009" y="-1087"/>
                    <a:pt x="18878" y="-179"/>
                    <a:pt x="22617" y="3665"/>
                  </a:cubicBezTo>
                  <a:cubicBezTo>
                    <a:pt x="23176" y="4223"/>
                    <a:pt x="23141" y="5132"/>
                    <a:pt x="22582" y="5691"/>
                  </a:cubicBezTo>
                  <a:cubicBezTo>
                    <a:pt x="22023" y="6250"/>
                    <a:pt x="21114" y="6215"/>
                    <a:pt x="20555" y="5656"/>
                  </a:cubicBezTo>
                  <a:cubicBezTo>
                    <a:pt x="17027" y="2022"/>
                    <a:pt x="12031" y="2477"/>
                    <a:pt x="8816" y="3944"/>
                  </a:cubicBezTo>
                  <a:cubicBezTo>
                    <a:pt x="6196" y="5167"/>
                    <a:pt x="3506" y="7613"/>
                    <a:pt x="2947" y="11141"/>
                  </a:cubicBezTo>
                  <a:cubicBezTo>
                    <a:pt x="4833" y="10547"/>
                    <a:pt x="6825" y="10687"/>
                    <a:pt x="8677" y="11595"/>
                  </a:cubicBezTo>
                  <a:cubicBezTo>
                    <a:pt x="11192" y="12818"/>
                    <a:pt x="12904" y="15229"/>
                    <a:pt x="13009" y="17745"/>
                  </a:cubicBezTo>
                  <a:cubicBezTo>
                    <a:pt x="13079" y="19177"/>
                    <a:pt x="12659" y="21937"/>
                    <a:pt x="9061" y="24103"/>
                  </a:cubicBezTo>
                  <a:cubicBezTo>
                    <a:pt x="8851" y="24138"/>
                    <a:pt x="8677" y="24208"/>
                    <a:pt x="8502" y="24208"/>
                  </a:cubicBezTo>
                  <a:close/>
                </a:path>
              </a:pathLst>
            </a:custGeom>
            <a:solidFill>
              <a:srgbClr val="E0B3A8"/>
            </a:solidFill>
            <a:ln w="3494" cap="flat">
              <a:noFill/>
              <a:prstDash val="solid"/>
              <a:miter/>
            </a:ln>
          </p:spPr>
          <p:txBody>
            <a:bodyPr rtlCol="0" anchor="ctr"/>
            <a:lstStyle/>
            <a:p>
              <a:endParaRPr lang="en-US"/>
            </a:p>
          </p:txBody>
        </p:sp>
        <p:sp>
          <p:nvSpPr>
            <p:cNvPr id="316" name="任意多边形: 形状 315">
              <a:extLst>
                <a:ext uri="{FF2B5EF4-FFF2-40B4-BE49-F238E27FC236}">
                  <a16:creationId xmlns:a16="http://schemas.microsoft.com/office/drawing/2014/main" id="{DEC387C3-FEA8-0965-6AD6-F426C3D63C0F}"/>
                </a:ext>
              </a:extLst>
            </p:cNvPr>
            <p:cNvSpPr/>
            <p:nvPr/>
          </p:nvSpPr>
          <p:spPr>
            <a:xfrm>
              <a:off x="12022183" y="3378113"/>
              <a:ext cx="38509" cy="10314"/>
            </a:xfrm>
            <a:custGeom>
              <a:avLst/>
              <a:gdLst>
                <a:gd name="connsiteX0" fmla="*/ 37843 w 38509"/>
                <a:gd name="connsiteY0" fmla="*/ 9885 h 10314"/>
                <a:gd name="connsiteX1" fmla="*/ 37668 w 38509"/>
                <a:gd name="connsiteY1" fmla="*/ 9885 h 10314"/>
                <a:gd name="connsiteX2" fmla="*/ 878 w 38509"/>
                <a:gd name="connsiteY2" fmla="*/ 10304 h 10314"/>
                <a:gd name="connsiteX3" fmla="*/ 5 w 38509"/>
                <a:gd name="connsiteY3" fmla="*/ 9641 h 10314"/>
                <a:gd name="connsiteX4" fmla="*/ 669 w 38509"/>
                <a:gd name="connsiteY4" fmla="*/ 8767 h 10314"/>
                <a:gd name="connsiteX5" fmla="*/ 37808 w 38509"/>
                <a:gd name="connsiteY5" fmla="*/ 8348 h 10314"/>
                <a:gd name="connsiteX6" fmla="*/ 38507 w 38509"/>
                <a:gd name="connsiteY6" fmla="*/ 9186 h 10314"/>
                <a:gd name="connsiteX7" fmla="*/ 37843 w 38509"/>
                <a:gd name="connsiteY7" fmla="*/ 9885 h 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09" h="10314">
                  <a:moveTo>
                    <a:pt x="37843" y="9885"/>
                  </a:moveTo>
                  <a:cubicBezTo>
                    <a:pt x="37773" y="9885"/>
                    <a:pt x="37738" y="9885"/>
                    <a:pt x="37668" y="9885"/>
                  </a:cubicBezTo>
                  <a:cubicBezTo>
                    <a:pt x="37493" y="9850"/>
                    <a:pt x="18417" y="7963"/>
                    <a:pt x="878" y="10304"/>
                  </a:cubicBezTo>
                  <a:cubicBezTo>
                    <a:pt x="460" y="10374"/>
                    <a:pt x="75" y="10060"/>
                    <a:pt x="5" y="9641"/>
                  </a:cubicBezTo>
                  <a:cubicBezTo>
                    <a:pt x="-65" y="9221"/>
                    <a:pt x="634" y="9186"/>
                    <a:pt x="669" y="8767"/>
                  </a:cubicBezTo>
                  <a:cubicBezTo>
                    <a:pt x="2520" y="-10693"/>
                    <a:pt x="37598" y="8313"/>
                    <a:pt x="37808" y="8348"/>
                  </a:cubicBezTo>
                  <a:cubicBezTo>
                    <a:pt x="38228" y="8383"/>
                    <a:pt x="38542" y="8767"/>
                    <a:pt x="38507" y="9186"/>
                  </a:cubicBezTo>
                  <a:cubicBezTo>
                    <a:pt x="38472" y="9571"/>
                    <a:pt x="38193" y="9850"/>
                    <a:pt x="37843" y="9885"/>
                  </a:cubicBezTo>
                  <a:close/>
                </a:path>
              </a:pathLst>
            </a:custGeom>
            <a:solidFill>
              <a:srgbClr val="2B1710"/>
            </a:solidFill>
            <a:ln w="3494" cap="flat">
              <a:noFill/>
              <a:prstDash val="solid"/>
              <a:miter/>
            </a:ln>
          </p:spPr>
          <p:txBody>
            <a:bodyPr rtlCol="0" anchor="ctr"/>
            <a:lstStyle/>
            <a:p>
              <a:endParaRPr lang="en-US"/>
            </a:p>
          </p:txBody>
        </p:sp>
        <p:sp>
          <p:nvSpPr>
            <p:cNvPr id="317" name="任意多边形: 形状 316">
              <a:extLst>
                <a:ext uri="{FF2B5EF4-FFF2-40B4-BE49-F238E27FC236}">
                  <a16:creationId xmlns:a16="http://schemas.microsoft.com/office/drawing/2014/main" id="{AAB5DBC3-ADE2-8ECF-9974-2C04958510A9}"/>
                </a:ext>
              </a:extLst>
            </p:cNvPr>
            <p:cNvSpPr/>
            <p:nvPr/>
          </p:nvSpPr>
          <p:spPr>
            <a:xfrm>
              <a:off x="11969153" y="3384699"/>
              <a:ext cx="24152" cy="12526"/>
            </a:xfrm>
            <a:custGeom>
              <a:avLst/>
              <a:gdLst>
                <a:gd name="connsiteX0" fmla="*/ 838 w 24152"/>
                <a:gd name="connsiteY0" fmla="*/ 12522 h 12526"/>
                <a:gd name="connsiteX1" fmla="*/ 34 w 24152"/>
                <a:gd name="connsiteY1" fmla="*/ 12033 h 12526"/>
                <a:gd name="connsiteX2" fmla="*/ 488 w 24152"/>
                <a:gd name="connsiteY2" fmla="*/ 11055 h 12526"/>
                <a:gd name="connsiteX3" fmla="*/ 23233 w 24152"/>
                <a:gd name="connsiteY3" fmla="*/ 4976 h 12526"/>
                <a:gd name="connsiteX4" fmla="*/ 24141 w 24152"/>
                <a:gd name="connsiteY4" fmla="*/ 5569 h 12526"/>
                <a:gd name="connsiteX5" fmla="*/ 23548 w 24152"/>
                <a:gd name="connsiteY5" fmla="*/ 6478 h 12526"/>
                <a:gd name="connsiteX6" fmla="*/ 1083 w 24152"/>
                <a:gd name="connsiteY6" fmla="*/ 12487 h 12526"/>
                <a:gd name="connsiteX7" fmla="*/ 838 w 24152"/>
                <a:gd name="connsiteY7" fmla="*/ 12522 h 1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52" h="12526">
                  <a:moveTo>
                    <a:pt x="838" y="12522"/>
                  </a:moveTo>
                  <a:cubicBezTo>
                    <a:pt x="488" y="12557"/>
                    <a:pt x="139" y="12382"/>
                    <a:pt x="34" y="12033"/>
                  </a:cubicBezTo>
                  <a:cubicBezTo>
                    <a:pt x="-106" y="11649"/>
                    <a:pt x="209" y="11369"/>
                    <a:pt x="488" y="11055"/>
                  </a:cubicBezTo>
                  <a:cubicBezTo>
                    <a:pt x="15896" y="-9559"/>
                    <a:pt x="23094" y="4976"/>
                    <a:pt x="23233" y="4976"/>
                  </a:cubicBezTo>
                  <a:cubicBezTo>
                    <a:pt x="23687" y="4906"/>
                    <a:pt x="24036" y="5185"/>
                    <a:pt x="24141" y="5569"/>
                  </a:cubicBezTo>
                  <a:cubicBezTo>
                    <a:pt x="24211" y="5989"/>
                    <a:pt x="23932" y="6373"/>
                    <a:pt x="23548" y="6478"/>
                  </a:cubicBezTo>
                  <a:cubicBezTo>
                    <a:pt x="23408" y="6513"/>
                    <a:pt x="9992" y="9063"/>
                    <a:pt x="1083" y="12487"/>
                  </a:cubicBezTo>
                  <a:cubicBezTo>
                    <a:pt x="943" y="12487"/>
                    <a:pt x="873" y="12487"/>
                    <a:pt x="838" y="12522"/>
                  </a:cubicBezTo>
                  <a:close/>
                </a:path>
              </a:pathLst>
            </a:custGeom>
            <a:solidFill>
              <a:srgbClr val="2B1710"/>
            </a:solidFill>
            <a:ln w="3494" cap="flat">
              <a:noFill/>
              <a:prstDash val="solid"/>
              <a:miter/>
            </a:ln>
          </p:spPr>
          <p:txBody>
            <a:bodyPr rtlCol="0" anchor="ctr"/>
            <a:lstStyle/>
            <a:p>
              <a:endParaRPr lang="en-US"/>
            </a:p>
          </p:txBody>
        </p:sp>
        <p:sp>
          <p:nvSpPr>
            <p:cNvPr id="318" name="任意多边形: 形状 317">
              <a:extLst>
                <a:ext uri="{FF2B5EF4-FFF2-40B4-BE49-F238E27FC236}">
                  <a16:creationId xmlns:a16="http://schemas.microsoft.com/office/drawing/2014/main" id="{1C5A7C0B-3342-9164-B06F-7902A5BFC2E8}"/>
                </a:ext>
              </a:extLst>
            </p:cNvPr>
            <p:cNvSpPr/>
            <p:nvPr/>
          </p:nvSpPr>
          <p:spPr>
            <a:xfrm>
              <a:off x="11995844" y="3462905"/>
              <a:ext cx="54958" cy="15439"/>
            </a:xfrm>
            <a:custGeom>
              <a:avLst/>
              <a:gdLst>
                <a:gd name="connsiteX0" fmla="*/ 0 w 54958"/>
                <a:gd name="connsiteY0" fmla="*/ 6988 h 15439"/>
                <a:gd name="connsiteX1" fmla="*/ 54958 w 54958"/>
                <a:gd name="connsiteY1" fmla="*/ 0 h 15439"/>
                <a:gd name="connsiteX2" fmla="*/ 0 w 54958"/>
                <a:gd name="connsiteY2" fmla="*/ 6988 h 15439"/>
              </a:gdLst>
              <a:ahLst/>
              <a:cxnLst>
                <a:cxn ang="0">
                  <a:pos x="connsiteX0" y="connsiteY0"/>
                </a:cxn>
                <a:cxn ang="0">
                  <a:pos x="connsiteX1" y="connsiteY1"/>
                </a:cxn>
                <a:cxn ang="0">
                  <a:pos x="connsiteX2" y="connsiteY2"/>
                </a:cxn>
              </a:cxnLst>
              <a:rect l="l" t="t" r="r" b="b"/>
              <a:pathLst>
                <a:path w="54958" h="15439">
                  <a:moveTo>
                    <a:pt x="0" y="6988"/>
                  </a:moveTo>
                  <a:lnTo>
                    <a:pt x="54958" y="0"/>
                  </a:lnTo>
                  <a:cubicBezTo>
                    <a:pt x="39585" y="17539"/>
                    <a:pt x="5975" y="20509"/>
                    <a:pt x="0" y="6988"/>
                  </a:cubicBezTo>
                  <a:close/>
                </a:path>
              </a:pathLst>
            </a:custGeom>
            <a:solidFill>
              <a:srgbClr val="FFFFFF"/>
            </a:solidFill>
            <a:ln w="3494" cap="flat">
              <a:noFill/>
              <a:prstDash val="solid"/>
              <a:miter/>
            </a:ln>
          </p:spPr>
          <p:txBody>
            <a:bodyPr rtlCol="0" anchor="ctr"/>
            <a:lstStyle/>
            <a:p>
              <a:endParaRPr lang="en-US"/>
            </a:p>
          </p:txBody>
        </p:sp>
        <p:sp>
          <p:nvSpPr>
            <p:cNvPr id="319" name="任意多边形: 形状 318">
              <a:extLst>
                <a:ext uri="{FF2B5EF4-FFF2-40B4-BE49-F238E27FC236}">
                  <a16:creationId xmlns:a16="http://schemas.microsoft.com/office/drawing/2014/main" id="{C7C1B6C2-D4EB-62F0-C24C-F17BEE4DFDD6}"/>
                </a:ext>
              </a:extLst>
            </p:cNvPr>
            <p:cNvSpPr/>
            <p:nvPr/>
          </p:nvSpPr>
          <p:spPr>
            <a:xfrm>
              <a:off x="12090991" y="3417835"/>
              <a:ext cx="18681" cy="15933"/>
            </a:xfrm>
            <a:custGeom>
              <a:avLst/>
              <a:gdLst>
                <a:gd name="connsiteX0" fmla="*/ 549 w 18681"/>
                <a:gd name="connsiteY0" fmla="*/ 0 h 15933"/>
                <a:gd name="connsiteX1" fmla="*/ 18681 w 18681"/>
                <a:gd name="connsiteY1" fmla="*/ 12263 h 15933"/>
                <a:gd name="connsiteX2" fmla="*/ 549 w 18681"/>
                <a:gd name="connsiteY2" fmla="*/ 0 h 15933"/>
              </a:gdLst>
              <a:ahLst/>
              <a:cxnLst>
                <a:cxn ang="0">
                  <a:pos x="connsiteX0" y="connsiteY0"/>
                </a:cxn>
                <a:cxn ang="0">
                  <a:pos x="connsiteX1" y="connsiteY1"/>
                </a:cxn>
                <a:cxn ang="0">
                  <a:pos x="connsiteX2" y="connsiteY2"/>
                </a:cxn>
              </a:cxnLst>
              <a:rect l="l" t="t" r="r" b="b"/>
              <a:pathLst>
                <a:path w="18681" h="15933">
                  <a:moveTo>
                    <a:pt x="549" y="0"/>
                  </a:moveTo>
                  <a:cubicBezTo>
                    <a:pt x="2680" y="11565"/>
                    <a:pt x="11589" y="14185"/>
                    <a:pt x="18681" y="12263"/>
                  </a:cubicBezTo>
                  <a:cubicBezTo>
                    <a:pt x="8095" y="20928"/>
                    <a:pt x="-2561" y="13206"/>
                    <a:pt x="549" y="0"/>
                  </a:cubicBezTo>
                  <a:close/>
                </a:path>
              </a:pathLst>
            </a:custGeom>
            <a:solidFill>
              <a:srgbClr val="2B1710"/>
            </a:solidFill>
            <a:ln w="3494" cap="flat">
              <a:noFill/>
              <a:prstDash val="solid"/>
              <a:miter/>
            </a:ln>
          </p:spPr>
          <p:txBody>
            <a:bodyPr rtlCol="0" anchor="ctr"/>
            <a:lstStyle/>
            <a:p>
              <a:endParaRPr lang="en-US"/>
            </a:p>
          </p:txBody>
        </p:sp>
      </p:grpSp>
      <p:sp>
        <p:nvSpPr>
          <p:cNvPr id="291" name="任意多边形: 形状 290">
            <a:extLst>
              <a:ext uri="{FF2B5EF4-FFF2-40B4-BE49-F238E27FC236}">
                <a16:creationId xmlns:a16="http://schemas.microsoft.com/office/drawing/2014/main" id="{49B941D4-362F-DD94-0D6E-627384E56DDB}"/>
              </a:ext>
            </a:extLst>
          </p:cNvPr>
          <p:cNvSpPr/>
          <p:nvPr/>
        </p:nvSpPr>
        <p:spPr>
          <a:xfrm>
            <a:off x="9163115" y="5678668"/>
            <a:ext cx="273094" cy="273094"/>
          </a:xfrm>
          <a:custGeom>
            <a:avLst/>
            <a:gdLst>
              <a:gd name="connsiteX0" fmla="*/ 122039 w 244077"/>
              <a:gd name="connsiteY0" fmla="*/ 244077 h 244077"/>
              <a:gd name="connsiteX1" fmla="*/ 0 w 244077"/>
              <a:gd name="connsiteY1" fmla="*/ 122039 h 244077"/>
              <a:gd name="connsiteX2" fmla="*/ 122039 w 244077"/>
              <a:gd name="connsiteY2" fmla="*/ 0 h 244077"/>
              <a:gd name="connsiteX3" fmla="*/ 244077 w 244077"/>
              <a:gd name="connsiteY3" fmla="*/ 122039 h 244077"/>
              <a:gd name="connsiteX4" fmla="*/ 122039 w 244077"/>
              <a:gd name="connsiteY4" fmla="*/ 244077 h 244077"/>
              <a:gd name="connsiteX5" fmla="*/ 122039 w 244077"/>
              <a:gd name="connsiteY5" fmla="*/ 7652 h 244077"/>
              <a:gd name="connsiteX6" fmla="*/ 7616 w 244077"/>
              <a:gd name="connsiteY6" fmla="*/ 122074 h 244077"/>
              <a:gd name="connsiteX7" fmla="*/ 122039 w 244077"/>
              <a:gd name="connsiteY7" fmla="*/ 236496 h 244077"/>
              <a:gd name="connsiteX8" fmla="*/ 236461 w 244077"/>
              <a:gd name="connsiteY8" fmla="*/ 122074 h 244077"/>
              <a:gd name="connsiteX9" fmla="*/ 122039 w 244077"/>
              <a:gd name="connsiteY9" fmla="*/ 7652 h 24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77" h="244077">
                <a:moveTo>
                  <a:pt x="122039" y="244077"/>
                </a:moveTo>
                <a:cubicBezTo>
                  <a:pt x="54748" y="244077"/>
                  <a:pt x="0" y="189330"/>
                  <a:pt x="0" y="122039"/>
                </a:cubicBezTo>
                <a:cubicBezTo>
                  <a:pt x="0" y="54748"/>
                  <a:pt x="54748" y="0"/>
                  <a:pt x="122039" y="0"/>
                </a:cubicBezTo>
                <a:cubicBezTo>
                  <a:pt x="189329" y="0"/>
                  <a:pt x="244077" y="54748"/>
                  <a:pt x="244077" y="122039"/>
                </a:cubicBezTo>
                <a:cubicBezTo>
                  <a:pt x="244077" y="189330"/>
                  <a:pt x="189329" y="244077"/>
                  <a:pt x="122039" y="244077"/>
                </a:cubicBezTo>
                <a:close/>
                <a:moveTo>
                  <a:pt x="122039" y="7652"/>
                </a:moveTo>
                <a:cubicBezTo>
                  <a:pt x="58941" y="7652"/>
                  <a:pt x="7616" y="58976"/>
                  <a:pt x="7616" y="122074"/>
                </a:cubicBezTo>
                <a:cubicBezTo>
                  <a:pt x="7616" y="185172"/>
                  <a:pt x="58941" y="236496"/>
                  <a:pt x="122039" y="236496"/>
                </a:cubicBezTo>
                <a:cubicBezTo>
                  <a:pt x="185137" y="236496"/>
                  <a:pt x="236461" y="185172"/>
                  <a:pt x="236461" y="122074"/>
                </a:cubicBezTo>
                <a:cubicBezTo>
                  <a:pt x="236426" y="58941"/>
                  <a:pt x="185102" y="7652"/>
                  <a:pt x="122039" y="7652"/>
                </a:cubicBezTo>
                <a:close/>
              </a:path>
            </a:pathLst>
          </a:custGeom>
          <a:solidFill>
            <a:srgbClr val="A9B4EB"/>
          </a:solidFill>
          <a:ln w="3494" cap="flat">
            <a:noFill/>
            <a:prstDash val="solid"/>
            <a:miter/>
          </a:ln>
        </p:spPr>
        <p:txBody>
          <a:bodyPr rtlCol="0" anchor="ctr"/>
          <a:lstStyle/>
          <a:p>
            <a:endParaRPr lang="en-US"/>
          </a:p>
        </p:txBody>
      </p:sp>
      <p:sp>
        <p:nvSpPr>
          <p:cNvPr id="292" name="任意多边形: 形状 291">
            <a:extLst>
              <a:ext uri="{FF2B5EF4-FFF2-40B4-BE49-F238E27FC236}">
                <a16:creationId xmlns:a16="http://schemas.microsoft.com/office/drawing/2014/main" id="{EFB065A3-608C-D4CA-7E66-C90A663D0691}"/>
              </a:ext>
            </a:extLst>
          </p:cNvPr>
          <p:cNvSpPr/>
          <p:nvPr/>
        </p:nvSpPr>
        <p:spPr>
          <a:xfrm>
            <a:off x="9248804" y="5710450"/>
            <a:ext cx="100856" cy="209531"/>
          </a:xfrm>
          <a:custGeom>
            <a:avLst/>
            <a:gdLst>
              <a:gd name="connsiteX0" fmla="*/ 55622 w 90140"/>
              <a:gd name="connsiteY0" fmla="*/ 187268 h 187268"/>
              <a:gd name="connsiteX1" fmla="*/ 34205 w 90140"/>
              <a:gd name="connsiteY1" fmla="*/ 187268 h 187268"/>
              <a:gd name="connsiteX2" fmla="*/ 34205 w 90140"/>
              <a:gd name="connsiteY2" fmla="*/ 165013 h 187268"/>
              <a:gd name="connsiteX3" fmla="*/ 2341 w 90140"/>
              <a:gd name="connsiteY3" fmla="*/ 154846 h 187268"/>
              <a:gd name="connsiteX4" fmla="*/ 0 w 90140"/>
              <a:gd name="connsiteY4" fmla="*/ 153168 h 187268"/>
              <a:gd name="connsiteX5" fmla="*/ 7861 w 90140"/>
              <a:gd name="connsiteY5" fmla="*/ 131193 h 187268"/>
              <a:gd name="connsiteX6" fmla="*/ 11914 w 90140"/>
              <a:gd name="connsiteY6" fmla="*/ 133918 h 187268"/>
              <a:gd name="connsiteX7" fmla="*/ 41297 w 90140"/>
              <a:gd name="connsiteY7" fmla="*/ 142687 h 187268"/>
              <a:gd name="connsiteX8" fmla="*/ 63518 w 90140"/>
              <a:gd name="connsiteY8" fmla="*/ 125044 h 187268"/>
              <a:gd name="connsiteX9" fmla="*/ 41157 w 90140"/>
              <a:gd name="connsiteY9" fmla="*/ 102543 h 187268"/>
              <a:gd name="connsiteX10" fmla="*/ 2655 w 90140"/>
              <a:gd name="connsiteY10" fmla="*/ 61142 h 187268"/>
              <a:gd name="connsiteX11" fmla="*/ 35707 w 90140"/>
              <a:gd name="connsiteY11" fmla="*/ 22780 h 187268"/>
              <a:gd name="connsiteX12" fmla="*/ 35707 w 90140"/>
              <a:gd name="connsiteY12" fmla="*/ 0 h 187268"/>
              <a:gd name="connsiteX13" fmla="*/ 56914 w 90140"/>
              <a:gd name="connsiteY13" fmla="*/ 0 h 187268"/>
              <a:gd name="connsiteX14" fmla="*/ 56914 w 90140"/>
              <a:gd name="connsiteY14" fmla="*/ 21417 h 187268"/>
              <a:gd name="connsiteX15" fmla="*/ 83467 w 90140"/>
              <a:gd name="connsiteY15" fmla="*/ 29383 h 187268"/>
              <a:gd name="connsiteX16" fmla="*/ 86262 w 90140"/>
              <a:gd name="connsiteY16" fmla="*/ 31025 h 187268"/>
              <a:gd name="connsiteX17" fmla="*/ 78052 w 90140"/>
              <a:gd name="connsiteY17" fmla="*/ 52652 h 187268"/>
              <a:gd name="connsiteX18" fmla="*/ 74174 w 90140"/>
              <a:gd name="connsiteY18" fmla="*/ 50451 h 187268"/>
              <a:gd name="connsiteX19" fmla="*/ 48494 w 90140"/>
              <a:gd name="connsiteY19" fmla="*/ 43498 h 187268"/>
              <a:gd name="connsiteX20" fmla="*/ 29104 w 90140"/>
              <a:gd name="connsiteY20" fmla="*/ 58486 h 187268"/>
              <a:gd name="connsiteX21" fmla="*/ 53875 w 90140"/>
              <a:gd name="connsiteY21" fmla="*/ 79903 h 187268"/>
              <a:gd name="connsiteX22" fmla="*/ 90140 w 90140"/>
              <a:gd name="connsiteY22" fmla="*/ 123471 h 187268"/>
              <a:gd name="connsiteX23" fmla="*/ 55587 w 90140"/>
              <a:gd name="connsiteY23" fmla="*/ 163825 h 187268"/>
              <a:gd name="connsiteX24" fmla="*/ 55587 w 90140"/>
              <a:gd name="connsiteY24" fmla="*/ 187268 h 187268"/>
              <a:gd name="connsiteX25" fmla="*/ 41821 w 90140"/>
              <a:gd name="connsiteY25" fmla="*/ 179652 h 187268"/>
              <a:gd name="connsiteX26" fmla="*/ 47970 w 90140"/>
              <a:gd name="connsiteY26" fmla="*/ 179652 h 187268"/>
              <a:gd name="connsiteX27" fmla="*/ 47970 w 90140"/>
              <a:gd name="connsiteY27" fmla="*/ 157466 h 187268"/>
              <a:gd name="connsiteX28" fmla="*/ 51149 w 90140"/>
              <a:gd name="connsiteY28" fmla="*/ 156942 h 187268"/>
              <a:gd name="connsiteX29" fmla="*/ 82524 w 90140"/>
              <a:gd name="connsiteY29" fmla="*/ 123506 h 187268"/>
              <a:gd name="connsiteX30" fmla="*/ 50975 w 90140"/>
              <a:gd name="connsiteY30" fmla="*/ 86996 h 187268"/>
              <a:gd name="connsiteX31" fmla="*/ 21452 w 90140"/>
              <a:gd name="connsiteY31" fmla="*/ 58521 h 187268"/>
              <a:gd name="connsiteX32" fmla="*/ 48459 w 90140"/>
              <a:gd name="connsiteY32" fmla="*/ 35881 h 187268"/>
              <a:gd name="connsiteX33" fmla="*/ 73999 w 90140"/>
              <a:gd name="connsiteY33" fmla="*/ 41716 h 187268"/>
              <a:gd name="connsiteX34" fmla="*/ 76759 w 90140"/>
              <a:gd name="connsiteY34" fmla="*/ 34449 h 187268"/>
              <a:gd name="connsiteX35" fmla="*/ 52931 w 90140"/>
              <a:gd name="connsiteY35" fmla="*/ 28859 h 187268"/>
              <a:gd name="connsiteX36" fmla="*/ 49228 w 90140"/>
              <a:gd name="connsiteY36" fmla="*/ 28719 h 187268"/>
              <a:gd name="connsiteX37" fmla="*/ 49228 w 90140"/>
              <a:gd name="connsiteY37" fmla="*/ 7617 h 187268"/>
              <a:gd name="connsiteX38" fmla="*/ 43288 w 90140"/>
              <a:gd name="connsiteY38" fmla="*/ 7617 h 187268"/>
              <a:gd name="connsiteX39" fmla="*/ 43288 w 90140"/>
              <a:gd name="connsiteY39" fmla="*/ 29138 h 187268"/>
              <a:gd name="connsiteX40" fmla="*/ 40074 w 90140"/>
              <a:gd name="connsiteY40" fmla="*/ 29662 h 187268"/>
              <a:gd name="connsiteX41" fmla="*/ 10237 w 90140"/>
              <a:gd name="connsiteY41" fmla="*/ 61142 h 187268"/>
              <a:gd name="connsiteX42" fmla="*/ 43917 w 90140"/>
              <a:gd name="connsiteY42" fmla="*/ 95451 h 187268"/>
              <a:gd name="connsiteX43" fmla="*/ 71064 w 90140"/>
              <a:gd name="connsiteY43" fmla="*/ 125044 h 187268"/>
              <a:gd name="connsiteX44" fmla="*/ 41227 w 90140"/>
              <a:gd name="connsiteY44" fmla="*/ 150304 h 187268"/>
              <a:gd name="connsiteX45" fmla="*/ 11739 w 90140"/>
              <a:gd name="connsiteY45" fmla="*/ 142757 h 187268"/>
              <a:gd name="connsiteX46" fmla="*/ 9084 w 90140"/>
              <a:gd name="connsiteY46" fmla="*/ 150164 h 187268"/>
              <a:gd name="connsiteX47" fmla="*/ 38013 w 90140"/>
              <a:gd name="connsiteY47" fmla="*/ 157536 h 187268"/>
              <a:gd name="connsiteX48" fmla="*/ 41751 w 90140"/>
              <a:gd name="connsiteY48" fmla="*/ 157606 h 187268"/>
              <a:gd name="connsiteX49" fmla="*/ 41751 w 90140"/>
              <a:gd name="connsiteY49" fmla="*/ 179652 h 18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0140" h="187268">
                <a:moveTo>
                  <a:pt x="55622" y="187268"/>
                </a:moveTo>
                <a:lnTo>
                  <a:pt x="34205" y="187268"/>
                </a:lnTo>
                <a:lnTo>
                  <a:pt x="34205" y="165013"/>
                </a:lnTo>
                <a:cubicBezTo>
                  <a:pt x="22186" y="164174"/>
                  <a:pt x="9992" y="160331"/>
                  <a:pt x="2341" y="154846"/>
                </a:cubicBezTo>
                <a:lnTo>
                  <a:pt x="0" y="153168"/>
                </a:lnTo>
                <a:lnTo>
                  <a:pt x="7861" y="131193"/>
                </a:lnTo>
                <a:lnTo>
                  <a:pt x="11914" y="133918"/>
                </a:lnTo>
                <a:cubicBezTo>
                  <a:pt x="20264" y="139473"/>
                  <a:pt x="30990" y="142687"/>
                  <a:pt x="41297" y="142687"/>
                </a:cubicBezTo>
                <a:cubicBezTo>
                  <a:pt x="54573" y="142687"/>
                  <a:pt x="63518" y="135595"/>
                  <a:pt x="63518" y="125044"/>
                </a:cubicBezTo>
                <a:cubicBezTo>
                  <a:pt x="63518" y="115506"/>
                  <a:pt x="57054" y="108972"/>
                  <a:pt x="41157" y="102543"/>
                </a:cubicBezTo>
                <a:cubicBezTo>
                  <a:pt x="21173" y="94717"/>
                  <a:pt x="2655" y="84271"/>
                  <a:pt x="2655" y="61142"/>
                </a:cubicBezTo>
                <a:cubicBezTo>
                  <a:pt x="2655" y="42031"/>
                  <a:pt x="15513" y="27252"/>
                  <a:pt x="35707" y="22780"/>
                </a:cubicBezTo>
                <a:lnTo>
                  <a:pt x="35707" y="0"/>
                </a:lnTo>
                <a:lnTo>
                  <a:pt x="56914" y="0"/>
                </a:lnTo>
                <a:lnTo>
                  <a:pt x="56914" y="21417"/>
                </a:lnTo>
                <a:cubicBezTo>
                  <a:pt x="66976" y="22221"/>
                  <a:pt x="75676" y="24841"/>
                  <a:pt x="83467" y="29383"/>
                </a:cubicBezTo>
                <a:lnTo>
                  <a:pt x="86262" y="31025"/>
                </a:lnTo>
                <a:lnTo>
                  <a:pt x="78052" y="52652"/>
                </a:lnTo>
                <a:lnTo>
                  <a:pt x="74174" y="50451"/>
                </a:lnTo>
                <a:cubicBezTo>
                  <a:pt x="70540" y="48389"/>
                  <a:pt x="62050" y="43498"/>
                  <a:pt x="48494" y="43498"/>
                </a:cubicBezTo>
                <a:cubicBezTo>
                  <a:pt x="34205" y="43498"/>
                  <a:pt x="29104" y="51569"/>
                  <a:pt x="29104" y="58486"/>
                </a:cubicBezTo>
                <a:cubicBezTo>
                  <a:pt x="29104" y="67151"/>
                  <a:pt x="34659" y="71937"/>
                  <a:pt x="53875" y="79903"/>
                </a:cubicBezTo>
                <a:cubicBezTo>
                  <a:pt x="79275" y="90280"/>
                  <a:pt x="90140" y="103312"/>
                  <a:pt x="90140" y="123471"/>
                </a:cubicBezTo>
                <a:cubicBezTo>
                  <a:pt x="90140" y="143246"/>
                  <a:pt x="76375" y="159108"/>
                  <a:pt x="55587" y="163825"/>
                </a:cubicBezTo>
                <a:lnTo>
                  <a:pt x="55587" y="187268"/>
                </a:lnTo>
                <a:close/>
                <a:moveTo>
                  <a:pt x="41821" y="179652"/>
                </a:moveTo>
                <a:lnTo>
                  <a:pt x="47970" y="179652"/>
                </a:lnTo>
                <a:lnTo>
                  <a:pt x="47970" y="157466"/>
                </a:lnTo>
                <a:lnTo>
                  <a:pt x="51149" y="156942"/>
                </a:lnTo>
                <a:cubicBezTo>
                  <a:pt x="70225" y="153798"/>
                  <a:pt x="82524" y="140661"/>
                  <a:pt x="82524" y="123506"/>
                </a:cubicBezTo>
                <a:cubicBezTo>
                  <a:pt x="82524" y="106701"/>
                  <a:pt x="73405" y="96115"/>
                  <a:pt x="50975" y="86996"/>
                </a:cubicBezTo>
                <a:cubicBezTo>
                  <a:pt x="31409" y="78890"/>
                  <a:pt x="21452" y="72287"/>
                  <a:pt x="21452" y="58521"/>
                </a:cubicBezTo>
                <a:cubicBezTo>
                  <a:pt x="21452" y="47271"/>
                  <a:pt x="29802" y="35881"/>
                  <a:pt x="48459" y="35881"/>
                </a:cubicBezTo>
                <a:cubicBezTo>
                  <a:pt x="59675" y="35881"/>
                  <a:pt x="67850" y="38677"/>
                  <a:pt x="73999" y="41716"/>
                </a:cubicBezTo>
                <a:lnTo>
                  <a:pt x="76759" y="34449"/>
                </a:lnTo>
                <a:cubicBezTo>
                  <a:pt x="69841" y="30990"/>
                  <a:pt x="62015" y="29138"/>
                  <a:pt x="52931" y="28859"/>
                </a:cubicBezTo>
                <a:lnTo>
                  <a:pt x="49228" y="28719"/>
                </a:lnTo>
                <a:lnTo>
                  <a:pt x="49228" y="7617"/>
                </a:lnTo>
                <a:lnTo>
                  <a:pt x="43288" y="7617"/>
                </a:lnTo>
                <a:lnTo>
                  <a:pt x="43288" y="29138"/>
                </a:lnTo>
                <a:lnTo>
                  <a:pt x="40074" y="29662"/>
                </a:lnTo>
                <a:cubicBezTo>
                  <a:pt x="21662" y="32667"/>
                  <a:pt x="10237" y="44721"/>
                  <a:pt x="10237" y="61142"/>
                </a:cubicBezTo>
                <a:cubicBezTo>
                  <a:pt x="10237" y="76305"/>
                  <a:pt x="19670" y="85948"/>
                  <a:pt x="43917" y="95451"/>
                </a:cubicBezTo>
                <a:cubicBezTo>
                  <a:pt x="57369" y="100901"/>
                  <a:pt x="71064" y="108657"/>
                  <a:pt x="71064" y="125044"/>
                </a:cubicBezTo>
                <a:cubicBezTo>
                  <a:pt x="71064" y="139927"/>
                  <a:pt x="58801" y="150304"/>
                  <a:pt x="41227" y="150304"/>
                </a:cubicBezTo>
                <a:cubicBezTo>
                  <a:pt x="31060" y="150304"/>
                  <a:pt x="20579" y="147578"/>
                  <a:pt x="11739" y="142757"/>
                </a:cubicBezTo>
                <a:lnTo>
                  <a:pt x="9084" y="150164"/>
                </a:lnTo>
                <a:cubicBezTo>
                  <a:pt x="16456" y="154462"/>
                  <a:pt x="27671" y="157361"/>
                  <a:pt x="38013" y="157536"/>
                </a:cubicBezTo>
                <a:lnTo>
                  <a:pt x="41751" y="157606"/>
                </a:lnTo>
                <a:lnTo>
                  <a:pt x="41751" y="179652"/>
                </a:lnTo>
                <a:close/>
              </a:path>
            </a:pathLst>
          </a:custGeom>
          <a:solidFill>
            <a:srgbClr val="A9B4EB"/>
          </a:solidFill>
          <a:ln w="3494" cap="flat">
            <a:noFill/>
            <a:prstDash val="solid"/>
            <a:miter/>
          </a:ln>
        </p:spPr>
        <p:txBody>
          <a:bodyPr rtlCol="0" anchor="ctr"/>
          <a:lstStyle/>
          <a:p>
            <a:endParaRPr lang="en-US"/>
          </a:p>
        </p:txBody>
      </p:sp>
      <p:sp>
        <p:nvSpPr>
          <p:cNvPr id="287" name="任意多边形: 形状 286">
            <a:extLst>
              <a:ext uri="{FF2B5EF4-FFF2-40B4-BE49-F238E27FC236}">
                <a16:creationId xmlns:a16="http://schemas.microsoft.com/office/drawing/2014/main" id="{62B12972-BB6E-CB47-1BD8-048321E02A18}"/>
              </a:ext>
            </a:extLst>
          </p:cNvPr>
          <p:cNvSpPr/>
          <p:nvPr/>
        </p:nvSpPr>
        <p:spPr>
          <a:xfrm>
            <a:off x="10022663" y="1129924"/>
            <a:ext cx="231227" cy="121418"/>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solidFill>
            <a:srgbClr val="A9B4EB"/>
          </a:solidFill>
          <a:ln w="3494" cap="flat">
            <a:noFill/>
            <a:prstDash val="solid"/>
            <a:miter/>
          </a:ln>
        </p:spPr>
        <p:txBody>
          <a:bodyPr rtlCol="0" anchor="ctr"/>
          <a:lstStyle/>
          <a:p>
            <a:endParaRPr lang="en-US"/>
          </a:p>
        </p:txBody>
      </p:sp>
      <p:sp>
        <p:nvSpPr>
          <p:cNvPr id="288" name="任意多边形: 形状 287">
            <a:extLst>
              <a:ext uri="{FF2B5EF4-FFF2-40B4-BE49-F238E27FC236}">
                <a16:creationId xmlns:a16="http://schemas.microsoft.com/office/drawing/2014/main" id="{C32B4BF5-3245-6C40-1966-3D405CD7A590}"/>
              </a:ext>
            </a:extLst>
          </p:cNvPr>
          <p:cNvSpPr/>
          <p:nvPr/>
        </p:nvSpPr>
        <p:spPr>
          <a:xfrm>
            <a:off x="10078369" y="998538"/>
            <a:ext cx="119854" cy="119816"/>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solidFill>
            <a:srgbClr val="A9B4EB"/>
          </a:solidFill>
          <a:ln w="3494" cap="flat">
            <a:noFill/>
            <a:prstDash val="solid"/>
            <a:miter/>
          </a:ln>
        </p:spPr>
        <p:txBody>
          <a:bodyPr rtlCol="0" anchor="ctr"/>
          <a:lstStyle/>
          <a:p>
            <a:endParaRPr lang="en-US"/>
          </a:p>
        </p:txBody>
      </p:sp>
      <p:grpSp>
        <p:nvGrpSpPr>
          <p:cNvPr id="224" name="图形 11">
            <a:extLst>
              <a:ext uri="{FF2B5EF4-FFF2-40B4-BE49-F238E27FC236}">
                <a16:creationId xmlns:a16="http://schemas.microsoft.com/office/drawing/2014/main" id="{50BE9A32-26B7-5952-077C-0A859FC1E757}"/>
              </a:ext>
            </a:extLst>
          </p:cNvPr>
          <p:cNvGrpSpPr/>
          <p:nvPr/>
        </p:nvGrpSpPr>
        <p:grpSpPr>
          <a:xfrm>
            <a:off x="11249125" y="2595079"/>
            <a:ext cx="570191" cy="187874"/>
            <a:chOff x="11872793" y="2479642"/>
            <a:chExt cx="509607" cy="167912"/>
          </a:xfrm>
          <a:solidFill>
            <a:srgbClr val="D1D6FF"/>
          </a:solidFill>
        </p:grpSpPr>
        <p:sp>
          <p:nvSpPr>
            <p:cNvPr id="251" name="任意多边形: 形状 250">
              <a:extLst>
                <a:ext uri="{FF2B5EF4-FFF2-40B4-BE49-F238E27FC236}">
                  <a16:creationId xmlns:a16="http://schemas.microsoft.com/office/drawing/2014/main" id="{37EA4490-2902-4AB7-CF74-AB9FEF8F1C09}"/>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52" name="任意多边形: 形状 251">
              <a:extLst>
                <a:ext uri="{FF2B5EF4-FFF2-40B4-BE49-F238E27FC236}">
                  <a16:creationId xmlns:a16="http://schemas.microsoft.com/office/drawing/2014/main" id="{BEDAA6E9-CE34-C883-06F3-EC78A4B3BC3F}"/>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53" name="任意多边形: 形状 252">
              <a:extLst>
                <a:ext uri="{FF2B5EF4-FFF2-40B4-BE49-F238E27FC236}">
                  <a16:creationId xmlns:a16="http://schemas.microsoft.com/office/drawing/2014/main" id="{66AAA7F7-FE19-F99E-CC91-D8AF0A4DED52}"/>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254" name="任意多边形: 形状 253">
              <a:extLst>
                <a:ext uri="{FF2B5EF4-FFF2-40B4-BE49-F238E27FC236}">
                  <a16:creationId xmlns:a16="http://schemas.microsoft.com/office/drawing/2014/main" id="{DA9487FD-122D-1562-739E-DDF7B9D685C2}"/>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55" name="任意多边形: 形状 254">
              <a:extLst>
                <a:ext uri="{FF2B5EF4-FFF2-40B4-BE49-F238E27FC236}">
                  <a16:creationId xmlns:a16="http://schemas.microsoft.com/office/drawing/2014/main" id="{9F88A34A-1AE7-888E-488C-0FCBEA64030E}"/>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56" name="任意多边形: 形状 255">
              <a:extLst>
                <a:ext uri="{FF2B5EF4-FFF2-40B4-BE49-F238E27FC236}">
                  <a16:creationId xmlns:a16="http://schemas.microsoft.com/office/drawing/2014/main" id="{25FD8E37-D51E-636D-5E4B-BC210AB7EA88}"/>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57" name="任意多边形: 形状 256">
              <a:extLst>
                <a:ext uri="{FF2B5EF4-FFF2-40B4-BE49-F238E27FC236}">
                  <a16:creationId xmlns:a16="http://schemas.microsoft.com/office/drawing/2014/main" id="{3431C086-04B2-841F-A433-3848052A54EE}"/>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58" name="任意多边形: 形状 257">
              <a:extLst>
                <a:ext uri="{FF2B5EF4-FFF2-40B4-BE49-F238E27FC236}">
                  <a16:creationId xmlns:a16="http://schemas.microsoft.com/office/drawing/2014/main" id="{BC35CBD0-776B-485B-B5AA-4AA12FB2C33C}"/>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lstStyle/>
            <a:p>
              <a:endParaRPr lang="en-US"/>
            </a:p>
          </p:txBody>
        </p:sp>
        <p:sp>
          <p:nvSpPr>
            <p:cNvPr id="259" name="任意多边形: 形状 258">
              <a:extLst>
                <a:ext uri="{FF2B5EF4-FFF2-40B4-BE49-F238E27FC236}">
                  <a16:creationId xmlns:a16="http://schemas.microsoft.com/office/drawing/2014/main" id="{5E288FED-E683-D8FF-A4CF-82792ECACD0A}"/>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60" name="任意多边形: 形状 259">
              <a:extLst>
                <a:ext uri="{FF2B5EF4-FFF2-40B4-BE49-F238E27FC236}">
                  <a16:creationId xmlns:a16="http://schemas.microsoft.com/office/drawing/2014/main" id="{AF7DBB45-58BB-0FBD-7A5B-0AE20AAB9DC3}"/>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grpSp>
      <p:grpSp>
        <p:nvGrpSpPr>
          <p:cNvPr id="225" name="图形 11">
            <a:extLst>
              <a:ext uri="{FF2B5EF4-FFF2-40B4-BE49-F238E27FC236}">
                <a16:creationId xmlns:a16="http://schemas.microsoft.com/office/drawing/2014/main" id="{50DE3842-280D-EC25-79A2-067DBE55FBA2}"/>
              </a:ext>
            </a:extLst>
          </p:cNvPr>
          <p:cNvGrpSpPr/>
          <p:nvPr/>
        </p:nvGrpSpPr>
        <p:grpSpPr>
          <a:xfrm>
            <a:off x="11249125" y="2838347"/>
            <a:ext cx="570191" cy="315312"/>
            <a:chOff x="11872793" y="2697062"/>
            <a:chExt cx="509607" cy="281810"/>
          </a:xfrm>
          <a:solidFill>
            <a:srgbClr val="D1D6FF"/>
          </a:solidFill>
        </p:grpSpPr>
        <p:sp>
          <p:nvSpPr>
            <p:cNvPr id="226" name="任意多边形: 形状 225">
              <a:extLst>
                <a:ext uri="{FF2B5EF4-FFF2-40B4-BE49-F238E27FC236}">
                  <a16:creationId xmlns:a16="http://schemas.microsoft.com/office/drawing/2014/main" id="{14E2B6A7-67A6-CAE8-6F5B-DD00E7480542}"/>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27" name="任意多边形: 形状 226">
              <a:extLst>
                <a:ext uri="{FF2B5EF4-FFF2-40B4-BE49-F238E27FC236}">
                  <a16:creationId xmlns:a16="http://schemas.microsoft.com/office/drawing/2014/main" id="{2C64E6DD-FE9E-0803-7CFA-15D5DF5AF7FC}"/>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28" name="任意多边形: 形状 227">
              <a:extLst>
                <a:ext uri="{FF2B5EF4-FFF2-40B4-BE49-F238E27FC236}">
                  <a16:creationId xmlns:a16="http://schemas.microsoft.com/office/drawing/2014/main" id="{C56908C8-E1F0-1867-CD7F-C723003CAF0F}"/>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lstStyle/>
            <a:p>
              <a:endParaRPr lang="en-US"/>
            </a:p>
          </p:txBody>
        </p:sp>
        <p:sp>
          <p:nvSpPr>
            <p:cNvPr id="229" name="任意多边形: 形状 228">
              <a:extLst>
                <a:ext uri="{FF2B5EF4-FFF2-40B4-BE49-F238E27FC236}">
                  <a16:creationId xmlns:a16="http://schemas.microsoft.com/office/drawing/2014/main" id="{D4BCDB28-FDAC-69D1-FF0C-9A7EB7A994F3}"/>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30" name="任意多边形: 形状 229">
              <a:extLst>
                <a:ext uri="{FF2B5EF4-FFF2-40B4-BE49-F238E27FC236}">
                  <a16:creationId xmlns:a16="http://schemas.microsoft.com/office/drawing/2014/main" id="{D95DA847-C0DC-8398-6F1F-F0A2E91D1748}"/>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231" name="任意多边形: 形状 230">
              <a:extLst>
                <a:ext uri="{FF2B5EF4-FFF2-40B4-BE49-F238E27FC236}">
                  <a16:creationId xmlns:a16="http://schemas.microsoft.com/office/drawing/2014/main" id="{DEE4EF0E-4BA1-7811-6346-94B5A1CD431D}"/>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32" name="任意多边形: 形状 231">
              <a:extLst>
                <a:ext uri="{FF2B5EF4-FFF2-40B4-BE49-F238E27FC236}">
                  <a16:creationId xmlns:a16="http://schemas.microsoft.com/office/drawing/2014/main" id="{8462E58F-0E0B-CEBD-311D-C8C00DCF520C}"/>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3" name="任意多边形: 形状 242">
              <a:extLst>
                <a:ext uri="{FF2B5EF4-FFF2-40B4-BE49-F238E27FC236}">
                  <a16:creationId xmlns:a16="http://schemas.microsoft.com/office/drawing/2014/main" id="{46870ADE-ADC6-5E83-5B38-4CE694DDF7D5}"/>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244" name="任意多边形: 形状 243">
              <a:extLst>
                <a:ext uri="{FF2B5EF4-FFF2-40B4-BE49-F238E27FC236}">
                  <a16:creationId xmlns:a16="http://schemas.microsoft.com/office/drawing/2014/main" id="{69947E2D-3048-B0C8-07AB-FBABE4A5453A}"/>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5" name="任意多边形: 形状 244">
              <a:extLst>
                <a:ext uri="{FF2B5EF4-FFF2-40B4-BE49-F238E27FC236}">
                  <a16:creationId xmlns:a16="http://schemas.microsoft.com/office/drawing/2014/main" id="{51BABDBD-81EB-E17A-5CF1-6E744C05392D}"/>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6" name="任意多边形: 形状 245">
              <a:extLst>
                <a:ext uri="{FF2B5EF4-FFF2-40B4-BE49-F238E27FC236}">
                  <a16:creationId xmlns:a16="http://schemas.microsoft.com/office/drawing/2014/main" id="{F3851B47-090E-24B2-FA87-432728514C86}"/>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7" name="任意多边形: 形状 246">
              <a:extLst>
                <a:ext uri="{FF2B5EF4-FFF2-40B4-BE49-F238E27FC236}">
                  <a16:creationId xmlns:a16="http://schemas.microsoft.com/office/drawing/2014/main" id="{6E21FB86-846E-C56D-AAA2-74A2F81617BC}"/>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48" name="任意多边形: 形状 247">
              <a:extLst>
                <a:ext uri="{FF2B5EF4-FFF2-40B4-BE49-F238E27FC236}">
                  <a16:creationId xmlns:a16="http://schemas.microsoft.com/office/drawing/2014/main" id="{2EF71FBD-3FE4-DCC4-42AE-7CA06FBCE474}"/>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249" name="任意多边形: 形状 248">
              <a:extLst>
                <a:ext uri="{FF2B5EF4-FFF2-40B4-BE49-F238E27FC236}">
                  <a16:creationId xmlns:a16="http://schemas.microsoft.com/office/drawing/2014/main" id="{A0A3FF35-D3AD-6BCC-C884-81A8B0A358C8}"/>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250" name="任意多边形: 形状 249">
              <a:extLst>
                <a:ext uri="{FF2B5EF4-FFF2-40B4-BE49-F238E27FC236}">
                  <a16:creationId xmlns:a16="http://schemas.microsoft.com/office/drawing/2014/main" id="{9445A854-7418-837B-6482-E324342D3695}"/>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grpSp>
      <p:sp>
        <p:nvSpPr>
          <p:cNvPr id="25" name="文本框 24">
            <a:extLst>
              <a:ext uri="{FF2B5EF4-FFF2-40B4-BE49-F238E27FC236}">
                <a16:creationId xmlns:a16="http://schemas.microsoft.com/office/drawing/2014/main" id="{29EB3387-C047-DDA8-D548-213921A4708D}"/>
              </a:ext>
            </a:extLst>
          </p:cNvPr>
          <p:cNvSpPr txBox="1"/>
          <p:nvPr/>
        </p:nvSpPr>
        <p:spPr>
          <a:xfrm>
            <a:off x="430267" y="1889963"/>
            <a:ext cx="2275882" cy="707886"/>
          </a:xfrm>
          <a:prstGeom prst="rect">
            <a:avLst/>
          </a:prstGeom>
          <a:noFill/>
        </p:spPr>
        <p:txBody>
          <a:bodyPr wrap="square" rtlCol="0">
            <a:noAutofit/>
          </a:bodyPr>
          <a:lstStyle/>
          <a:p>
            <a:r>
              <a:rPr lang="zh-CN" altLang="en-US" sz="2000" dirty="0">
                <a:solidFill>
                  <a:schemeClr val="accent1"/>
                </a:solidFill>
                <a:latin typeface="+mj-ea"/>
                <a:ea typeface="+mj-ea"/>
              </a:rPr>
              <a:t>数据表现稳定</a:t>
            </a:r>
            <a:endParaRPr lang="en-US" altLang="zh-CN" sz="2000" dirty="0">
              <a:solidFill>
                <a:schemeClr val="accent1"/>
              </a:solidFill>
              <a:latin typeface="+mj-ea"/>
              <a:ea typeface="+mj-ea"/>
            </a:endParaRPr>
          </a:p>
          <a:p>
            <a:r>
              <a:rPr lang="zh-CN" altLang="en-US" sz="2000" dirty="0">
                <a:solidFill>
                  <a:schemeClr val="accent1"/>
                </a:solidFill>
                <a:latin typeface="+mj-ea"/>
                <a:ea typeface="+mj-ea"/>
              </a:rPr>
              <a:t>最高值在</a:t>
            </a:r>
            <a:r>
              <a:rPr lang="en-US" altLang="zh-CN" sz="2000" dirty="0">
                <a:solidFill>
                  <a:schemeClr val="accent1"/>
                </a:solidFill>
                <a:latin typeface="+mj-ea"/>
                <a:ea typeface="+mj-ea"/>
              </a:rPr>
              <a:t>4.5</a:t>
            </a:r>
            <a:endParaRPr lang="en-US" sz="2000" dirty="0">
              <a:solidFill>
                <a:schemeClr val="accent1"/>
              </a:solidFill>
              <a:latin typeface="+mj-ea"/>
              <a:ea typeface="+mj-ea"/>
            </a:endParaRPr>
          </a:p>
        </p:txBody>
      </p:sp>
      <p:sp>
        <p:nvSpPr>
          <p:cNvPr id="26" name="文本框 25">
            <a:extLst>
              <a:ext uri="{FF2B5EF4-FFF2-40B4-BE49-F238E27FC236}">
                <a16:creationId xmlns:a16="http://schemas.microsoft.com/office/drawing/2014/main" id="{C6DC63B3-2715-4EEB-2CF3-E41AE7613E22}"/>
              </a:ext>
            </a:extLst>
          </p:cNvPr>
          <p:cNvSpPr txBox="1"/>
          <p:nvPr/>
        </p:nvSpPr>
        <p:spPr>
          <a:xfrm>
            <a:off x="430267" y="2595931"/>
            <a:ext cx="2475450" cy="1446550"/>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最近一周的平台用户积极性，参与性都较高，表现出初始阶段的活跃性。虽然指标有一些起伏，但整体表现正常，达到了前期指定的运营数据指标。</a:t>
            </a:r>
          </a:p>
        </p:txBody>
      </p:sp>
      <p:sp>
        <p:nvSpPr>
          <p:cNvPr id="636" name="文本框 635">
            <a:extLst>
              <a:ext uri="{FF2B5EF4-FFF2-40B4-BE49-F238E27FC236}">
                <a16:creationId xmlns:a16="http://schemas.microsoft.com/office/drawing/2014/main" id="{2879C123-EE3E-80A2-12B5-8E4591A9B865}"/>
              </a:ext>
            </a:extLst>
          </p:cNvPr>
          <p:cNvSpPr txBox="1"/>
          <p:nvPr/>
        </p:nvSpPr>
        <p:spPr>
          <a:xfrm>
            <a:off x="430267" y="4300959"/>
            <a:ext cx="2475450" cy="1169551"/>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那么对于用户的留存，基本维持在每</a:t>
            </a:r>
            <a:r>
              <a:rPr lang="en-US" altLang="zh-CN" sz="1200" dirty="0">
                <a:solidFill>
                  <a:schemeClr val="tx1">
                    <a:lumMod val="75000"/>
                    <a:lumOff val="25000"/>
                  </a:schemeClr>
                </a:solidFill>
                <a:effectLst/>
              </a:rPr>
              <a:t>30</a:t>
            </a:r>
            <a:r>
              <a:rPr lang="zh-CN" altLang="en-US" sz="1200" dirty="0">
                <a:solidFill>
                  <a:schemeClr val="tx1">
                    <a:lumMod val="75000"/>
                    <a:lumOff val="25000"/>
                  </a:schemeClr>
                </a:solidFill>
                <a:effectLst/>
              </a:rPr>
              <a:t>个新增用户，就留存沉淀下</a:t>
            </a:r>
            <a:r>
              <a:rPr lang="en-US" altLang="zh-CN" sz="1200" dirty="0">
                <a:solidFill>
                  <a:schemeClr val="tx1">
                    <a:lumMod val="75000"/>
                    <a:lumOff val="25000"/>
                  </a:schemeClr>
                </a:solidFill>
                <a:effectLst/>
              </a:rPr>
              <a:t>20</a:t>
            </a:r>
            <a:r>
              <a:rPr lang="zh-CN" altLang="en-US" sz="1200" dirty="0">
                <a:solidFill>
                  <a:schemeClr val="tx1">
                    <a:lumMod val="75000"/>
                    <a:lumOff val="25000"/>
                  </a:schemeClr>
                </a:solidFill>
                <a:effectLst/>
              </a:rPr>
              <a:t>个用户的基本情况，用户对于平台的关注度较高。</a:t>
            </a:r>
          </a:p>
        </p:txBody>
      </p:sp>
      <p:pic>
        <p:nvPicPr>
          <p:cNvPr id="30" name="图形 29">
            <a:extLst>
              <a:ext uri="{FF2B5EF4-FFF2-40B4-BE49-F238E27FC236}">
                <a16:creationId xmlns:a16="http://schemas.microsoft.com/office/drawing/2014/main" id="{D236FF20-57AB-374E-CFE1-6301FAF4B3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22586" y="1546223"/>
            <a:ext cx="691546" cy="691546"/>
          </a:xfrm>
          <a:prstGeom prst="rect">
            <a:avLst/>
          </a:prstGeom>
        </p:spPr>
      </p:pic>
      <p:pic>
        <p:nvPicPr>
          <p:cNvPr id="32" name="图形 31">
            <a:extLst>
              <a:ext uri="{FF2B5EF4-FFF2-40B4-BE49-F238E27FC236}">
                <a16:creationId xmlns:a16="http://schemas.microsoft.com/office/drawing/2014/main" id="{0B580388-D588-ECD5-FAAB-B002CEE9DC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4855" y="1601686"/>
            <a:ext cx="707886" cy="707886"/>
          </a:xfrm>
          <a:prstGeom prst="rect">
            <a:avLst/>
          </a:prstGeom>
        </p:spPr>
      </p:pic>
    </p:spTree>
    <p:extLst>
      <p:ext uri="{BB962C8B-B14F-4D97-AF65-F5344CB8AC3E}">
        <p14:creationId xmlns:p14="http://schemas.microsoft.com/office/powerpoint/2010/main" val="71071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8CD72D50-BA89-41C0-14ED-380629EFC9B9}"/>
              </a:ext>
            </a:extLst>
          </p:cNvPr>
          <p:cNvSpPr>
            <a:spLocks noGrp="1"/>
          </p:cNvSpPr>
          <p:nvPr>
            <p:ph sz="quarter" idx="13"/>
          </p:nvPr>
        </p:nvSpPr>
        <p:spPr/>
        <p:txBody>
          <a:bodyPr>
            <a:noAutofit/>
          </a:bodyPr>
          <a:lstStyle/>
          <a:p>
            <a:r>
              <a:rPr lang="zh-CN" altLang="en-US" dirty="0"/>
              <a:t>运营关键点</a:t>
            </a:r>
            <a:endParaRPr lang="en-US" dirty="0"/>
          </a:p>
        </p:txBody>
      </p:sp>
      <p:sp>
        <p:nvSpPr>
          <p:cNvPr id="5" name="内容占位符 4">
            <a:extLst>
              <a:ext uri="{FF2B5EF4-FFF2-40B4-BE49-F238E27FC236}">
                <a16:creationId xmlns:a16="http://schemas.microsoft.com/office/drawing/2014/main" id="{993DCEB6-66D2-B84F-DD81-B545846CEE24}"/>
              </a:ext>
            </a:extLst>
          </p:cNvPr>
          <p:cNvSpPr>
            <a:spLocks noGrp="1"/>
          </p:cNvSpPr>
          <p:nvPr>
            <p:ph sz="quarter" idx="14"/>
          </p:nvPr>
        </p:nvSpPr>
        <p:spPr/>
        <p:txBody>
          <a:bodyPr/>
          <a:lstStyle/>
          <a:p>
            <a:r>
              <a:rPr lang="en-US" dirty="0"/>
              <a:t>Operating points</a:t>
            </a:r>
          </a:p>
        </p:txBody>
      </p:sp>
      <p:sp>
        <p:nvSpPr>
          <p:cNvPr id="9" name="任意多边形: 形状 8">
            <a:extLst>
              <a:ext uri="{FF2B5EF4-FFF2-40B4-BE49-F238E27FC236}">
                <a16:creationId xmlns:a16="http://schemas.microsoft.com/office/drawing/2014/main" id="{504A65DC-02CF-A1E4-2959-BB74EABC9723}"/>
              </a:ext>
            </a:extLst>
          </p:cNvPr>
          <p:cNvSpPr/>
          <p:nvPr/>
        </p:nvSpPr>
        <p:spPr>
          <a:xfrm>
            <a:off x="7019078" y="3017896"/>
            <a:ext cx="1052224" cy="1052224"/>
          </a:xfrm>
          <a:custGeom>
            <a:avLst/>
            <a:gdLst>
              <a:gd name="connsiteX0" fmla="*/ 107333 w 1052224"/>
              <a:gd name="connsiteY0" fmla="*/ 844505 h 1052224"/>
              <a:gd name="connsiteX1" fmla="*/ 192852 w 1052224"/>
              <a:gd name="connsiteY1" fmla="*/ 933251 h 1052224"/>
              <a:gd name="connsiteX2" fmla="*/ 296697 w 1052224"/>
              <a:gd name="connsiteY2" fmla="*/ 999639 h 1052224"/>
              <a:gd name="connsiteX3" fmla="*/ 354440 w 1052224"/>
              <a:gd name="connsiteY3" fmla="*/ 903516 h 1052224"/>
              <a:gd name="connsiteX4" fmla="*/ 460244 w 1052224"/>
              <a:gd name="connsiteY4" fmla="*/ 935326 h 1052224"/>
              <a:gd name="connsiteX5" fmla="*/ 455173 w 1052224"/>
              <a:gd name="connsiteY5" fmla="*/ 1047469 h 1052224"/>
              <a:gd name="connsiteX6" fmla="*/ 698822 w 1052224"/>
              <a:gd name="connsiteY6" fmla="*/ 1023151 h 1052224"/>
              <a:gd name="connsiteX7" fmla="*/ 671622 w 1052224"/>
              <a:gd name="connsiteY7" fmla="*/ 914234 h 1052224"/>
              <a:gd name="connsiteX8" fmla="*/ 769013 w 1052224"/>
              <a:gd name="connsiteY8" fmla="*/ 862139 h 1052224"/>
              <a:gd name="connsiteX9" fmla="*/ 844505 w 1052224"/>
              <a:gd name="connsiteY9" fmla="*/ 944892 h 1052224"/>
              <a:gd name="connsiteX10" fmla="*/ 933252 w 1052224"/>
              <a:gd name="connsiteY10" fmla="*/ 859373 h 1052224"/>
              <a:gd name="connsiteX11" fmla="*/ 999639 w 1052224"/>
              <a:gd name="connsiteY11" fmla="*/ 755528 h 1052224"/>
              <a:gd name="connsiteX12" fmla="*/ 903516 w 1052224"/>
              <a:gd name="connsiteY12" fmla="*/ 697785 h 1052224"/>
              <a:gd name="connsiteX13" fmla="*/ 935326 w 1052224"/>
              <a:gd name="connsiteY13" fmla="*/ 591981 h 1052224"/>
              <a:gd name="connsiteX14" fmla="*/ 1047469 w 1052224"/>
              <a:gd name="connsiteY14" fmla="*/ 597052 h 1052224"/>
              <a:gd name="connsiteX15" fmla="*/ 1023151 w 1052224"/>
              <a:gd name="connsiteY15" fmla="*/ 353403 h 1052224"/>
              <a:gd name="connsiteX16" fmla="*/ 914234 w 1052224"/>
              <a:gd name="connsiteY16" fmla="*/ 380603 h 1052224"/>
              <a:gd name="connsiteX17" fmla="*/ 862139 w 1052224"/>
              <a:gd name="connsiteY17" fmla="*/ 283212 h 1052224"/>
              <a:gd name="connsiteX18" fmla="*/ 944892 w 1052224"/>
              <a:gd name="connsiteY18" fmla="*/ 207720 h 1052224"/>
              <a:gd name="connsiteX19" fmla="*/ 859373 w 1052224"/>
              <a:gd name="connsiteY19" fmla="*/ 118973 h 1052224"/>
              <a:gd name="connsiteX20" fmla="*/ 755528 w 1052224"/>
              <a:gd name="connsiteY20" fmla="*/ 52586 h 1052224"/>
              <a:gd name="connsiteX21" fmla="*/ 697785 w 1052224"/>
              <a:gd name="connsiteY21" fmla="*/ 148709 h 1052224"/>
              <a:gd name="connsiteX22" fmla="*/ 591981 w 1052224"/>
              <a:gd name="connsiteY22" fmla="*/ 116899 h 1052224"/>
              <a:gd name="connsiteX23" fmla="*/ 597052 w 1052224"/>
              <a:gd name="connsiteY23" fmla="*/ 4756 h 1052224"/>
              <a:gd name="connsiteX24" fmla="*/ 353403 w 1052224"/>
              <a:gd name="connsiteY24" fmla="*/ 29074 h 1052224"/>
              <a:gd name="connsiteX25" fmla="*/ 380603 w 1052224"/>
              <a:gd name="connsiteY25" fmla="*/ 137991 h 1052224"/>
              <a:gd name="connsiteX26" fmla="*/ 283212 w 1052224"/>
              <a:gd name="connsiteY26" fmla="*/ 190086 h 1052224"/>
              <a:gd name="connsiteX27" fmla="*/ 207720 w 1052224"/>
              <a:gd name="connsiteY27" fmla="*/ 107333 h 1052224"/>
              <a:gd name="connsiteX28" fmla="*/ 118973 w 1052224"/>
              <a:gd name="connsiteY28" fmla="*/ 192852 h 1052224"/>
              <a:gd name="connsiteX29" fmla="*/ 52586 w 1052224"/>
              <a:gd name="connsiteY29" fmla="*/ 296697 h 1052224"/>
              <a:gd name="connsiteX30" fmla="*/ 148709 w 1052224"/>
              <a:gd name="connsiteY30" fmla="*/ 354440 h 1052224"/>
              <a:gd name="connsiteX31" fmla="*/ 116899 w 1052224"/>
              <a:gd name="connsiteY31" fmla="*/ 460244 h 1052224"/>
              <a:gd name="connsiteX32" fmla="*/ 4755 w 1052224"/>
              <a:gd name="connsiteY32" fmla="*/ 455058 h 1052224"/>
              <a:gd name="connsiteX33" fmla="*/ 29074 w 1052224"/>
              <a:gd name="connsiteY33" fmla="*/ 698707 h 1052224"/>
              <a:gd name="connsiteX34" fmla="*/ 137990 w 1052224"/>
              <a:gd name="connsiteY34" fmla="*/ 671507 h 1052224"/>
              <a:gd name="connsiteX35" fmla="*/ 190086 w 1052224"/>
              <a:gd name="connsiteY35" fmla="*/ 768898 h 1052224"/>
              <a:gd name="connsiteX36" fmla="*/ 107333 w 1052224"/>
              <a:gd name="connsiteY36" fmla="*/ 844505 h 1052224"/>
              <a:gd name="connsiteX37" fmla="*/ 329890 w 1052224"/>
              <a:gd name="connsiteY37" fmla="*/ 365504 h 1052224"/>
              <a:gd name="connsiteX38" fmla="*/ 686721 w 1052224"/>
              <a:gd name="connsiteY38" fmla="*/ 329890 h 1052224"/>
              <a:gd name="connsiteX39" fmla="*/ 722335 w 1052224"/>
              <a:gd name="connsiteY39" fmla="*/ 686721 h 1052224"/>
              <a:gd name="connsiteX40" fmla="*/ 365504 w 1052224"/>
              <a:gd name="connsiteY40" fmla="*/ 722335 h 1052224"/>
              <a:gd name="connsiteX41" fmla="*/ 329890 w 1052224"/>
              <a:gd name="connsiteY41" fmla="*/ 365504 h 1052224"/>
              <a:gd name="connsiteX42" fmla="*/ 396969 w 1052224"/>
              <a:gd name="connsiteY42" fmla="*/ 420366 h 1052224"/>
              <a:gd name="connsiteX43" fmla="*/ 631744 w 1052224"/>
              <a:gd name="connsiteY43" fmla="*/ 396969 h 1052224"/>
              <a:gd name="connsiteX44" fmla="*/ 655141 w 1052224"/>
              <a:gd name="connsiteY44" fmla="*/ 631744 h 1052224"/>
              <a:gd name="connsiteX45" fmla="*/ 420366 w 1052224"/>
              <a:gd name="connsiteY45" fmla="*/ 655141 h 1052224"/>
              <a:gd name="connsiteX46" fmla="*/ 396969 w 1052224"/>
              <a:gd name="connsiteY46" fmla="*/ 420366 h 10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224" h="1052224">
                <a:moveTo>
                  <a:pt x="107333" y="844505"/>
                </a:moveTo>
                <a:cubicBezTo>
                  <a:pt x="131767" y="876661"/>
                  <a:pt x="160235" y="906512"/>
                  <a:pt x="192852" y="933251"/>
                </a:cubicBezTo>
                <a:cubicBezTo>
                  <a:pt x="225469" y="959991"/>
                  <a:pt x="260392" y="981889"/>
                  <a:pt x="296697" y="999639"/>
                </a:cubicBezTo>
                <a:lnTo>
                  <a:pt x="354440" y="903516"/>
                </a:lnTo>
                <a:cubicBezTo>
                  <a:pt x="388555" y="919075"/>
                  <a:pt x="424169" y="929563"/>
                  <a:pt x="460244" y="935326"/>
                </a:cubicBezTo>
                <a:lnTo>
                  <a:pt x="455173" y="1047469"/>
                </a:lnTo>
                <a:cubicBezTo>
                  <a:pt x="537119" y="1058534"/>
                  <a:pt x="620679" y="1050236"/>
                  <a:pt x="698822" y="1023151"/>
                </a:cubicBezTo>
                <a:lnTo>
                  <a:pt x="671622" y="914234"/>
                </a:lnTo>
                <a:cubicBezTo>
                  <a:pt x="705853" y="901441"/>
                  <a:pt x="738701" y="884038"/>
                  <a:pt x="769013" y="862139"/>
                </a:cubicBezTo>
                <a:lnTo>
                  <a:pt x="844505" y="944892"/>
                </a:lnTo>
                <a:cubicBezTo>
                  <a:pt x="876661" y="920458"/>
                  <a:pt x="906512" y="891990"/>
                  <a:pt x="933252" y="859373"/>
                </a:cubicBezTo>
                <a:cubicBezTo>
                  <a:pt x="959991" y="826756"/>
                  <a:pt x="981889" y="791833"/>
                  <a:pt x="999639" y="755528"/>
                </a:cubicBezTo>
                <a:lnTo>
                  <a:pt x="903516" y="697785"/>
                </a:lnTo>
                <a:cubicBezTo>
                  <a:pt x="919075" y="663670"/>
                  <a:pt x="929563" y="628056"/>
                  <a:pt x="935326" y="591981"/>
                </a:cubicBezTo>
                <a:lnTo>
                  <a:pt x="1047469" y="597052"/>
                </a:lnTo>
                <a:cubicBezTo>
                  <a:pt x="1058534" y="515106"/>
                  <a:pt x="1050236" y="431546"/>
                  <a:pt x="1023151" y="353403"/>
                </a:cubicBezTo>
                <a:lnTo>
                  <a:pt x="914234" y="380603"/>
                </a:lnTo>
                <a:cubicBezTo>
                  <a:pt x="901441" y="346372"/>
                  <a:pt x="884038" y="313524"/>
                  <a:pt x="862139" y="283212"/>
                </a:cubicBezTo>
                <a:lnTo>
                  <a:pt x="944892" y="207720"/>
                </a:lnTo>
                <a:cubicBezTo>
                  <a:pt x="920458" y="175564"/>
                  <a:pt x="891990" y="145713"/>
                  <a:pt x="859373" y="118973"/>
                </a:cubicBezTo>
                <a:cubicBezTo>
                  <a:pt x="826756" y="92234"/>
                  <a:pt x="791833" y="70336"/>
                  <a:pt x="755528" y="52586"/>
                </a:cubicBezTo>
                <a:lnTo>
                  <a:pt x="697785" y="148709"/>
                </a:lnTo>
                <a:cubicBezTo>
                  <a:pt x="663670" y="133150"/>
                  <a:pt x="628056" y="122662"/>
                  <a:pt x="591981" y="116899"/>
                </a:cubicBezTo>
                <a:lnTo>
                  <a:pt x="597052" y="4756"/>
                </a:lnTo>
                <a:cubicBezTo>
                  <a:pt x="515106" y="-6309"/>
                  <a:pt x="431545" y="1989"/>
                  <a:pt x="353403" y="29074"/>
                </a:cubicBezTo>
                <a:lnTo>
                  <a:pt x="380603" y="137991"/>
                </a:lnTo>
                <a:cubicBezTo>
                  <a:pt x="346372" y="150784"/>
                  <a:pt x="313524" y="168187"/>
                  <a:pt x="283212" y="190086"/>
                </a:cubicBezTo>
                <a:lnTo>
                  <a:pt x="207720" y="107333"/>
                </a:lnTo>
                <a:cubicBezTo>
                  <a:pt x="175564" y="131767"/>
                  <a:pt x="145713" y="160235"/>
                  <a:pt x="118973" y="192852"/>
                </a:cubicBezTo>
                <a:cubicBezTo>
                  <a:pt x="92234" y="225469"/>
                  <a:pt x="70220" y="260392"/>
                  <a:pt x="52586" y="296697"/>
                </a:cubicBezTo>
                <a:lnTo>
                  <a:pt x="148709" y="354440"/>
                </a:lnTo>
                <a:cubicBezTo>
                  <a:pt x="133150" y="388555"/>
                  <a:pt x="122661" y="424169"/>
                  <a:pt x="116899" y="460244"/>
                </a:cubicBezTo>
                <a:lnTo>
                  <a:pt x="4755" y="455058"/>
                </a:lnTo>
                <a:cubicBezTo>
                  <a:pt x="-6309" y="537004"/>
                  <a:pt x="1989" y="620564"/>
                  <a:pt x="29074" y="698707"/>
                </a:cubicBezTo>
                <a:lnTo>
                  <a:pt x="137990" y="671507"/>
                </a:lnTo>
                <a:cubicBezTo>
                  <a:pt x="150784" y="705738"/>
                  <a:pt x="168187" y="738585"/>
                  <a:pt x="190086" y="768898"/>
                </a:cubicBezTo>
                <a:lnTo>
                  <a:pt x="107333" y="844505"/>
                </a:lnTo>
                <a:close/>
                <a:moveTo>
                  <a:pt x="329890" y="365504"/>
                </a:moveTo>
                <a:cubicBezTo>
                  <a:pt x="418637" y="257164"/>
                  <a:pt x="578381" y="241259"/>
                  <a:pt x="686721" y="329890"/>
                </a:cubicBezTo>
                <a:cubicBezTo>
                  <a:pt x="795061" y="418637"/>
                  <a:pt x="810966" y="578381"/>
                  <a:pt x="722335" y="686721"/>
                </a:cubicBezTo>
                <a:cubicBezTo>
                  <a:pt x="633588" y="795061"/>
                  <a:pt x="473844" y="810966"/>
                  <a:pt x="365504" y="722335"/>
                </a:cubicBezTo>
                <a:cubicBezTo>
                  <a:pt x="257164" y="633588"/>
                  <a:pt x="241259" y="473844"/>
                  <a:pt x="329890" y="365504"/>
                </a:cubicBezTo>
                <a:close/>
                <a:moveTo>
                  <a:pt x="396969" y="420366"/>
                </a:moveTo>
                <a:cubicBezTo>
                  <a:pt x="455288" y="349023"/>
                  <a:pt x="560401" y="338535"/>
                  <a:pt x="631744" y="396969"/>
                </a:cubicBezTo>
                <a:cubicBezTo>
                  <a:pt x="703087" y="455288"/>
                  <a:pt x="713575" y="560401"/>
                  <a:pt x="655141" y="631744"/>
                </a:cubicBezTo>
                <a:cubicBezTo>
                  <a:pt x="596822" y="703087"/>
                  <a:pt x="491709" y="713575"/>
                  <a:pt x="420366" y="655141"/>
                </a:cubicBezTo>
                <a:cubicBezTo>
                  <a:pt x="349138" y="596822"/>
                  <a:pt x="338650" y="491709"/>
                  <a:pt x="396969" y="420366"/>
                </a:cubicBezTo>
                <a:close/>
              </a:path>
            </a:pathLst>
          </a:custGeom>
          <a:solidFill>
            <a:srgbClr val="EDEEF7"/>
          </a:solidFill>
          <a:ln w="11519" cap="flat">
            <a:noFill/>
            <a:prstDash val="solid"/>
            <a:miter/>
          </a:ln>
        </p:spPr>
        <p:txBody>
          <a:bodyPr rtlCol="0" anchor="ctr"/>
          <a:lstStyle/>
          <a:p>
            <a:endParaRPr lang="en-US"/>
          </a:p>
        </p:txBody>
      </p:sp>
      <p:sp>
        <p:nvSpPr>
          <p:cNvPr id="10" name="任意多边形: 形状 9">
            <a:extLst>
              <a:ext uri="{FF2B5EF4-FFF2-40B4-BE49-F238E27FC236}">
                <a16:creationId xmlns:a16="http://schemas.microsoft.com/office/drawing/2014/main" id="{C617BAD6-58C8-9FB1-6CE3-36AD3D0C4AD6}"/>
              </a:ext>
            </a:extLst>
          </p:cNvPr>
          <p:cNvSpPr/>
          <p:nvPr/>
        </p:nvSpPr>
        <p:spPr>
          <a:xfrm>
            <a:off x="9882509" y="2178638"/>
            <a:ext cx="1309414" cy="1309414"/>
          </a:xfrm>
          <a:custGeom>
            <a:avLst/>
            <a:gdLst>
              <a:gd name="connsiteX0" fmla="*/ 0 w 1309414"/>
              <a:gd name="connsiteY0" fmla="*/ 757342 h 1309414"/>
              <a:gd name="connsiteX1" fmla="*/ 41838 w 1309414"/>
              <a:gd name="connsiteY1" fmla="*/ 906828 h 1309414"/>
              <a:gd name="connsiteX2" fmla="*/ 117330 w 1309414"/>
              <a:gd name="connsiteY2" fmla="*/ 1042483 h 1309414"/>
              <a:gd name="connsiteX3" fmla="*/ 238694 w 1309414"/>
              <a:gd name="connsiteY3" fmla="*/ 970449 h 1309414"/>
              <a:gd name="connsiteX4" fmla="*/ 337007 w 1309414"/>
              <a:gd name="connsiteY4" fmla="*/ 1068992 h 1309414"/>
              <a:gd name="connsiteX5" fmla="*/ 264280 w 1309414"/>
              <a:gd name="connsiteY5" fmla="*/ 1190241 h 1309414"/>
              <a:gd name="connsiteX6" fmla="*/ 548961 w 1309414"/>
              <a:gd name="connsiteY6" fmla="*/ 1308954 h 1309414"/>
              <a:gd name="connsiteX7" fmla="*/ 583883 w 1309414"/>
              <a:gd name="connsiteY7" fmla="*/ 1172030 h 1309414"/>
              <a:gd name="connsiteX8" fmla="*/ 723112 w 1309414"/>
              <a:gd name="connsiteY8" fmla="*/ 1172491 h 1309414"/>
              <a:gd name="connsiteX9" fmla="*/ 757342 w 1309414"/>
              <a:gd name="connsiteY9" fmla="*/ 1309415 h 1309414"/>
              <a:gd name="connsiteX10" fmla="*/ 906828 w 1309414"/>
              <a:gd name="connsiteY10" fmla="*/ 1267577 h 1309414"/>
              <a:gd name="connsiteX11" fmla="*/ 1042484 w 1309414"/>
              <a:gd name="connsiteY11" fmla="*/ 1192085 h 1309414"/>
              <a:gd name="connsiteX12" fmla="*/ 970449 w 1309414"/>
              <a:gd name="connsiteY12" fmla="*/ 1070721 h 1309414"/>
              <a:gd name="connsiteX13" fmla="*/ 1068992 w 1309414"/>
              <a:gd name="connsiteY13" fmla="*/ 972408 h 1309414"/>
              <a:gd name="connsiteX14" fmla="*/ 1190241 w 1309414"/>
              <a:gd name="connsiteY14" fmla="*/ 1045134 h 1309414"/>
              <a:gd name="connsiteX15" fmla="*/ 1308954 w 1309414"/>
              <a:gd name="connsiteY15" fmla="*/ 760454 h 1309414"/>
              <a:gd name="connsiteX16" fmla="*/ 1172030 w 1309414"/>
              <a:gd name="connsiteY16" fmla="*/ 725532 h 1309414"/>
              <a:gd name="connsiteX17" fmla="*/ 1172492 w 1309414"/>
              <a:gd name="connsiteY17" fmla="*/ 586303 h 1309414"/>
              <a:gd name="connsiteX18" fmla="*/ 1309415 w 1309414"/>
              <a:gd name="connsiteY18" fmla="*/ 552073 h 1309414"/>
              <a:gd name="connsiteX19" fmla="*/ 1267577 w 1309414"/>
              <a:gd name="connsiteY19" fmla="*/ 402587 h 1309414"/>
              <a:gd name="connsiteX20" fmla="*/ 1192085 w 1309414"/>
              <a:gd name="connsiteY20" fmla="*/ 266931 h 1309414"/>
              <a:gd name="connsiteX21" fmla="*/ 1070721 w 1309414"/>
              <a:gd name="connsiteY21" fmla="*/ 338966 h 1309414"/>
              <a:gd name="connsiteX22" fmla="*/ 972408 w 1309414"/>
              <a:gd name="connsiteY22" fmla="*/ 240422 h 1309414"/>
              <a:gd name="connsiteX23" fmla="*/ 1045134 w 1309414"/>
              <a:gd name="connsiteY23" fmla="*/ 119174 h 1309414"/>
              <a:gd name="connsiteX24" fmla="*/ 760454 w 1309414"/>
              <a:gd name="connsiteY24" fmla="*/ 461 h 1309414"/>
              <a:gd name="connsiteX25" fmla="*/ 725532 w 1309414"/>
              <a:gd name="connsiteY25" fmla="*/ 137384 h 1309414"/>
              <a:gd name="connsiteX26" fmla="*/ 586303 w 1309414"/>
              <a:gd name="connsiteY26" fmla="*/ 136923 h 1309414"/>
              <a:gd name="connsiteX27" fmla="*/ 552072 w 1309414"/>
              <a:gd name="connsiteY27" fmla="*/ 0 h 1309414"/>
              <a:gd name="connsiteX28" fmla="*/ 402586 w 1309414"/>
              <a:gd name="connsiteY28" fmla="*/ 41838 h 1309414"/>
              <a:gd name="connsiteX29" fmla="*/ 266931 w 1309414"/>
              <a:gd name="connsiteY29" fmla="*/ 117330 h 1309414"/>
              <a:gd name="connsiteX30" fmla="*/ 338966 w 1309414"/>
              <a:gd name="connsiteY30" fmla="*/ 238694 h 1309414"/>
              <a:gd name="connsiteX31" fmla="*/ 240423 w 1309414"/>
              <a:gd name="connsiteY31" fmla="*/ 337006 h 1309414"/>
              <a:gd name="connsiteX32" fmla="*/ 119174 w 1309414"/>
              <a:gd name="connsiteY32" fmla="*/ 264280 h 1309414"/>
              <a:gd name="connsiteX33" fmla="*/ 461 w 1309414"/>
              <a:gd name="connsiteY33" fmla="*/ 548961 h 1309414"/>
              <a:gd name="connsiteX34" fmla="*/ 137384 w 1309414"/>
              <a:gd name="connsiteY34" fmla="*/ 583883 h 1309414"/>
              <a:gd name="connsiteX35" fmla="*/ 136923 w 1309414"/>
              <a:gd name="connsiteY35" fmla="*/ 723111 h 1309414"/>
              <a:gd name="connsiteX36" fmla="*/ 0 w 1309414"/>
              <a:gd name="connsiteY36" fmla="*/ 757342 h 1309414"/>
              <a:gd name="connsiteX37" fmla="*/ 533171 w 1309414"/>
              <a:gd name="connsiteY37" fmla="*/ 359366 h 1309414"/>
              <a:gd name="connsiteX38" fmla="*/ 950049 w 1309414"/>
              <a:gd name="connsiteY38" fmla="*/ 533171 h 1309414"/>
              <a:gd name="connsiteX39" fmla="*/ 776244 w 1309414"/>
              <a:gd name="connsiteY39" fmla="*/ 950049 h 1309414"/>
              <a:gd name="connsiteX40" fmla="*/ 359366 w 1309414"/>
              <a:gd name="connsiteY40" fmla="*/ 776244 h 1309414"/>
              <a:gd name="connsiteX41" fmla="*/ 533171 w 1309414"/>
              <a:gd name="connsiteY41" fmla="*/ 359366 h 1309414"/>
              <a:gd name="connsiteX42" fmla="*/ 574778 w 1309414"/>
              <a:gd name="connsiteY42" fmla="*/ 460329 h 1309414"/>
              <a:gd name="connsiteX43" fmla="*/ 849085 w 1309414"/>
              <a:gd name="connsiteY43" fmla="*/ 574663 h 1309414"/>
              <a:gd name="connsiteX44" fmla="*/ 734752 w 1309414"/>
              <a:gd name="connsiteY44" fmla="*/ 848970 h 1309414"/>
              <a:gd name="connsiteX45" fmla="*/ 460445 w 1309414"/>
              <a:gd name="connsiteY45" fmla="*/ 734637 h 1309414"/>
              <a:gd name="connsiteX46" fmla="*/ 574778 w 1309414"/>
              <a:gd name="connsiteY46" fmla="*/ 460329 h 130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09414" h="1309414">
                <a:moveTo>
                  <a:pt x="0" y="757342"/>
                </a:moveTo>
                <a:cubicBezTo>
                  <a:pt x="7953" y="807593"/>
                  <a:pt x="21553" y="857729"/>
                  <a:pt x="41838" y="906828"/>
                </a:cubicBezTo>
                <a:cubicBezTo>
                  <a:pt x="62007" y="955927"/>
                  <a:pt x="87594" y="1001222"/>
                  <a:pt x="117330" y="1042483"/>
                </a:cubicBezTo>
                <a:lnTo>
                  <a:pt x="238694" y="970449"/>
                </a:lnTo>
                <a:cubicBezTo>
                  <a:pt x="267162" y="1008022"/>
                  <a:pt x="300355" y="1040985"/>
                  <a:pt x="337007" y="1068992"/>
                </a:cubicBezTo>
                <a:lnTo>
                  <a:pt x="264280" y="1190241"/>
                </a:lnTo>
                <a:cubicBezTo>
                  <a:pt x="348417" y="1251441"/>
                  <a:pt x="446153" y="1292242"/>
                  <a:pt x="548961" y="1308954"/>
                </a:cubicBezTo>
                <a:lnTo>
                  <a:pt x="583883" y="1172030"/>
                </a:lnTo>
                <a:cubicBezTo>
                  <a:pt x="629524" y="1178369"/>
                  <a:pt x="676318" y="1178715"/>
                  <a:pt x="723112" y="1172491"/>
                </a:cubicBezTo>
                <a:lnTo>
                  <a:pt x="757342" y="1309415"/>
                </a:lnTo>
                <a:cubicBezTo>
                  <a:pt x="807593" y="1301462"/>
                  <a:pt x="857730" y="1287862"/>
                  <a:pt x="906828" y="1267577"/>
                </a:cubicBezTo>
                <a:cubicBezTo>
                  <a:pt x="955927" y="1247407"/>
                  <a:pt x="1001222" y="1221821"/>
                  <a:pt x="1042484" y="1192085"/>
                </a:cubicBezTo>
                <a:lnTo>
                  <a:pt x="970449" y="1070721"/>
                </a:lnTo>
                <a:cubicBezTo>
                  <a:pt x="1008022" y="1042253"/>
                  <a:pt x="1040985" y="1009060"/>
                  <a:pt x="1068992" y="972408"/>
                </a:cubicBezTo>
                <a:lnTo>
                  <a:pt x="1190241" y="1045134"/>
                </a:lnTo>
                <a:cubicBezTo>
                  <a:pt x="1251442" y="960998"/>
                  <a:pt x="1292242" y="863262"/>
                  <a:pt x="1308954" y="760454"/>
                </a:cubicBezTo>
                <a:lnTo>
                  <a:pt x="1172030" y="725532"/>
                </a:lnTo>
                <a:cubicBezTo>
                  <a:pt x="1178370" y="679891"/>
                  <a:pt x="1178715" y="633097"/>
                  <a:pt x="1172492" y="586303"/>
                </a:cubicBezTo>
                <a:lnTo>
                  <a:pt x="1309415" y="552073"/>
                </a:lnTo>
                <a:cubicBezTo>
                  <a:pt x="1301462" y="501821"/>
                  <a:pt x="1287862" y="451685"/>
                  <a:pt x="1267577" y="402587"/>
                </a:cubicBezTo>
                <a:cubicBezTo>
                  <a:pt x="1247407" y="353488"/>
                  <a:pt x="1221821" y="308192"/>
                  <a:pt x="1192085" y="266931"/>
                </a:cubicBezTo>
                <a:lnTo>
                  <a:pt x="1070721" y="338966"/>
                </a:lnTo>
                <a:cubicBezTo>
                  <a:pt x="1042253" y="301392"/>
                  <a:pt x="1009060" y="268429"/>
                  <a:pt x="972408" y="240422"/>
                </a:cubicBezTo>
                <a:lnTo>
                  <a:pt x="1045134" y="119174"/>
                </a:lnTo>
                <a:cubicBezTo>
                  <a:pt x="960883" y="57973"/>
                  <a:pt x="863262" y="17173"/>
                  <a:pt x="760454" y="461"/>
                </a:cubicBezTo>
                <a:lnTo>
                  <a:pt x="725532" y="137384"/>
                </a:lnTo>
                <a:cubicBezTo>
                  <a:pt x="679891" y="131045"/>
                  <a:pt x="633097" y="130699"/>
                  <a:pt x="586303" y="136923"/>
                </a:cubicBezTo>
                <a:lnTo>
                  <a:pt x="552072" y="0"/>
                </a:lnTo>
                <a:cubicBezTo>
                  <a:pt x="501821" y="7953"/>
                  <a:pt x="451685" y="21668"/>
                  <a:pt x="402586" y="41838"/>
                </a:cubicBezTo>
                <a:cubicBezTo>
                  <a:pt x="353488" y="62007"/>
                  <a:pt x="308193" y="87594"/>
                  <a:pt x="266931" y="117330"/>
                </a:cubicBezTo>
                <a:lnTo>
                  <a:pt x="338966" y="238694"/>
                </a:lnTo>
                <a:cubicBezTo>
                  <a:pt x="301392" y="267162"/>
                  <a:pt x="268430" y="300355"/>
                  <a:pt x="240423" y="337006"/>
                </a:cubicBezTo>
                <a:lnTo>
                  <a:pt x="119174" y="264280"/>
                </a:lnTo>
                <a:cubicBezTo>
                  <a:pt x="57973" y="348417"/>
                  <a:pt x="17173" y="446153"/>
                  <a:pt x="461" y="548961"/>
                </a:cubicBezTo>
                <a:lnTo>
                  <a:pt x="137384" y="583883"/>
                </a:lnTo>
                <a:cubicBezTo>
                  <a:pt x="131045" y="629524"/>
                  <a:pt x="130699" y="676318"/>
                  <a:pt x="136923" y="723111"/>
                </a:cubicBezTo>
                <a:lnTo>
                  <a:pt x="0" y="757342"/>
                </a:lnTo>
                <a:close/>
                <a:moveTo>
                  <a:pt x="533171" y="359366"/>
                </a:moveTo>
                <a:cubicBezTo>
                  <a:pt x="696257" y="292287"/>
                  <a:pt x="882970" y="370085"/>
                  <a:pt x="950049" y="533171"/>
                </a:cubicBezTo>
                <a:cubicBezTo>
                  <a:pt x="1017127" y="696257"/>
                  <a:pt x="939330" y="882970"/>
                  <a:pt x="776244" y="950049"/>
                </a:cubicBezTo>
                <a:cubicBezTo>
                  <a:pt x="613158" y="1017127"/>
                  <a:pt x="426444" y="939330"/>
                  <a:pt x="359366" y="776244"/>
                </a:cubicBezTo>
                <a:cubicBezTo>
                  <a:pt x="292287" y="613158"/>
                  <a:pt x="370085" y="426444"/>
                  <a:pt x="533171" y="359366"/>
                </a:cubicBezTo>
                <a:close/>
                <a:moveTo>
                  <a:pt x="574778" y="460329"/>
                </a:moveTo>
                <a:cubicBezTo>
                  <a:pt x="682080" y="416187"/>
                  <a:pt x="804942" y="467360"/>
                  <a:pt x="849085" y="574663"/>
                </a:cubicBezTo>
                <a:cubicBezTo>
                  <a:pt x="893228" y="681965"/>
                  <a:pt x="842055" y="804827"/>
                  <a:pt x="734752" y="848970"/>
                </a:cubicBezTo>
                <a:cubicBezTo>
                  <a:pt x="627450" y="893113"/>
                  <a:pt x="504587" y="841939"/>
                  <a:pt x="460445" y="734637"/>
                </a:cubicBezTo>
                <a:cubicBezTo>
                  <a:pt x="416187" y="627334"/>
                  <a:pt x="467360" y="504587"/>
                  <a:pt x="574778" y="460329"/>
                </a:cubicBezTo>
                <a:close/>
              </a:path>
            </a:pathLst>
          </a:custGeom>
          <a:solidFill>
            <a:srgbClr val="EDEEF7"/>
          </a:solidFill>
          <a:ln w="11519" cap="flat">
            <a:noFill/>
            <a:prstDash val="solid"/>
            <a:miter/>
          </a:ln>
        </p:spPr>
        <p:txBody>
          <a:bodyPr rtlCol="0" anchor="ctr"/>
          <a:lstStyle/>
          <a:p>
            <a:endParaRPr lang="en-US"/>
          </a:p>
        </p:txBody>
      </p:sp>
      <p:sp>
        <p:nvSpPr>
          <p:cNvPr id="501" name="任意多边形: 形状 500">
            <a:extLst>
              <a:ext uri="{FF2B5EF4-FFF2-40B4-BE49-F238E27FC236}">
                <a16:creationId xmlns:a16="http://schemas.microsoft.com/office/drawing/2014/main" id="{2A9B6624-8D39-86F8-D5B5-D4BFCFE412AD}"/>
              </a:ext>
            </a:extLst>
          </p:cNvPr>
          <p:cNvSpPr/>
          <p:nvPr/>
        </p:nvSpPr>
        <p:spPr>
          <a:xfrm>
            <a:off x="11658974" y="2792753"/>
            <a:ext cx="533026" cy="828037"/>
          </a:xfrm>
          <a:custGeom>
            <a:avLst/>
            <a:gdLst>
              <a:gd name="connsiteX0" fmla="*/ 400952 w 533026"/>
              <a:gd name="connsiteY0" fmla="*/ 283392 h 828037"/>
              <a:gd name="connsiteX1" fmla="*/ 497175 w 533026"/>
              <a:gd name="connsiteY1" fmla="*/ 312421 h 828037"/>
              <a:gd name="connsiteX2" fmla="*/ 530187 w 533026"/>
              <a:gd name="connsiteY2" fmla="*/ 352748 h 828037"/>
              <a:gd name="connsiteX3" fmla="*/ 533026 w 533026"/>
              <a:gd name="connsiteY3" fmla="*/ 362213 h 828037"/>
              <a:gd name="connsiteX4" fmla="*/ 533026 w 533026"/>
              <a:gd name="connsiteY4" fmla="*/ 464236 h 828037"/>
              <a:gd name="connsiteX5" fmla="*/ 515616 w 533026"/>
              <a:gd name="connsiteY5" fmla="*/ 497175 h 828037"/>
              <a:gd name="connsiteX6" fmla="*/ 330862 w 533026"/>
              <a:gd name="connsiteY6" fmla="*/ 515616 h 828037"/>
              <a:gd name="connsiteX7" fmla="*/ 312421 w 533026"/>
              <a:gd name="connsiteY7" fmla="*/ 330862 h 828037"/>
              <a:gd name="connsiteX8" fmla="*/ 400952 w 533026"/>
              <a:gd name="connsiteY8" fmla="*/ 283392 h 828037"/>
              <a:gd name="connsiteX9" fmla="*/ 372901 w 533026"/>
              <a:gd name="connsiteY9" fmla="*/ 2053 h 828037"/>
              <a:gd name="connsiteX10" fmla="*/ 469860 w 533026"/>
              <a:gd name="connsiteY10" fmla="*/ 3768 h 828037"/>
              <a:gd name="connsiteX11" fmla="*/ 465825 w 533026"/>
              <a:gd name="connsiteY11" fmla="*/ 91938 h 828037"/>
              <a:gd name="connsiteX12" fmla="*/ 533026 w 533026"/>
              <a:gd name="connsiteY12" fmla="*/ 112200 h 828037"/>
              <a:gd name="connsiteX13" fmla="*/ 533026 w 533026"/>
              <a:gd name="connsiteY13" fmla="*/ 254745 h 828037"/>
              <a:gd name="connsiteX14" fmla="*/ 506710 w 533026"/>
              <a:gd name="connsiteY14" fmla="*/ 237287 h 828037"/>
              <a:gd name="connsiteX15" fmla="*/ 259634 w 533026"/>
              <a:gd name="connsiteY15" fmla="*/ 287641 h 828037"/>
              <a:gd name="connsiteX16" fmla="*/ 287641 w 533026"/>
              <a:gd name="connsiteY16" fmla="*/ 568403 h 828037"/>
              <a:gd name="connsiteX17" fmla="*/ 507062 w 533026"/>
              <a:gd name="connsiteY17" fmla="*/ 590576 h 828037"/>
              <a:gd name="connsiteX18" fmla="*/ 533026 w 533026"/>
              <a:gd name="connsiteY18" fmla="*/ 569336 h 828037"/>
              <a:gd name="connsiteX19" fmla="*/ 533026 w 533026"/>
              <a:gd name="connsiteY19" fmla="*/ 717031 h 828037"/>
              <a:gd name="connsiteX20" fmla="*/ 528409 w 533026"/>
              <a:gd name="connsiteY20" fmla="*/ 719503 h 828037"/>
              <a:gd name="connsiteX21" fmla="*/ 533026 w 533026"/>
              <a:gd name="connsiteY21" fmla="*/ 737946 h 828037"/>
              <a:gd name="connsiteX22" fmla="*/ 533026 w 533026"/>
              <a:gd name="connsiteY22" fmla="*/ 808840 h 828037"/>
              <a:gd name="connsiteX23" fmla="*/ 455136 w 533026"/>
              <a:gd name="connsiteY23" fmla="*/ 825984 h 828037"/>
              <a:gd name="connsiteX24" fmla="*/ 358177 w 533026"/>
              <a:gd name="connsiteY24" fmla="*/ 824270 h 828037"/>
              <a:gd name="connsiteX25" fmla="*/ 362211 w 533026"/>
              <a:gd name="connsiteY25" fmla="*/ 736099 h 828037"/>
              <a:gd name="connsiteX26" fmla="*/ 278882 w 533026"/>
              <a:gd name="connsiteY26" fmla="*/ 710974 h 828037"/>
              <a:gd name="connsiteX27" fmla="*/ 233471 w 533026"/>
              <a:gd name="connsiteY27" fmla="*/ 786581 h 828037"/>
              <a:gd name="connsiteX28" fmla="*/ 151755 w 533026"/>
              <a:gd name="connsiteY28" fmla="*/ 734370 h 828037"/>
              <a:gd name="connsiteX29" fmla="*/ 84446 w 533026"/>
              <a:gd name="connsiteY29" fmla="*/ 664526 h 828037"/>
              <a:gd name="connsiteX30" fmla="*/ 149565 w 533026"/>
              <a:gd name="connsiteY30" fmla="*/ 605054 h 828037"/>
              <a:gd name="connsiteX31" fmla="*/ 108535 w 533026"/>
              <a:gd name="connsiteY31" fmla="*/ 528409 h 828037"/>
              <a:gd name="connsiteX32" fmla="*/ 22900 w 533026"/>
              <a:gd name="connsiteY32" fmla="*/ 549847 h 828037"/>
              <a:gd name="connsiteX33" fmla="*/ 3768 w 533026"/>
              <a:gd name="connsiteY33" fmla="*/ 358177 h 828037"/>
              <a:gd name="connsiteX34" fmla="*/ 91938 w 533026"/>
              <a:gd name="connsiteY34" fmla="*/ 362211 h 828037"/>
              <a:gd name="connsiteX35" fmla="*/ 117063 w 533026"/>
              <a:gd name="connsiteY35" fmla="*/ 278882 h 828037"/>
              <a:gd name="connsiteX36" fmla="*/ 41456 w 533026"/>
              <a:gd name="connsiteY36" fmla="*/ 233471 h 828037"/>
              <a:gd name="connsiteX37" fmla="*/ 93667 w 533026"/>
              <a:gd name="connsiteY37" fmla="*/ 151755 h 828037"/>
              <a:gd name="connsiteX38" fmla="*/ 163511 w 533026"/>
              <a:gd name="connsiteY38" fmla="*/ 84446 h 828037"/>
              <a:gd name="connsiteX39" fmla="*/ 222983 w 533026"/>
              <a:gd name="connsiteY39" fmla="*/ 149565 h 828037"/>
              <a:gd name="connsiteX40" fmla="*/ 299628 w 533026"/>
              <a:gd name="connsiteY40" fmla="*/ 108535 h 828037"/>
              <a:gd name="connsiteX41" fmla="*/ 278190 w 533026"/>
              <a:gd name="connsiteY41" fmla="*/ 22900 h 828037"/>
              <a:gd name="connsiteX42" fmla="*/ 372901 w 533026"/>
              <a:gd name="connsiteY42" fmla="*/ 2053 h 82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33026" h="828037">
                <a:moveTo>
                  <a:pt x="400952" y="283392"/>
                </a:moveTo>
                <a:cubicBezTo>
                  <a:pt x="434390" y="280064"/>
                  <a:pt x="469111" y="289486"/>
                  <a:pt x="497175" y="312421"/>
                </a:cubicBezTo>
                <a:cubicBezTo>
                  <a:pt x="511207" y="323889"/>
                  <a:pt x="522243" y="337662"/>
                  <a:pt x="530187" y="352748"/>
                </a:cubicBezTo>
                <a:lnTo>
                  <a:pt x="533026" y="362213"/>
                </a:lnTo>
                <a:lnTo>
                  <a:pt x="533026" y="464236"/>
                </a:lnTo>
                <a:lnTo>
                  <a:pt x="515616" y="497175"/>
                </a:lnTo>
                <a:cubicBezTo>
                  <a:pt x="469744" y="553305"/>
                  <a:pt x="386991" y="561488"/>
                  <a:pt x="330862" y="515616"/>
                </a:cubicBezTo>
                <a:cubicBezTo>
                  <a:pt x="274733" y="469629"/>
                  <a:pt x="266549" y="386991"/>
                  <a:pt x="312421" y="330862"/>
                </a:cubicBezTo>
                <a:cubicBezTo>
                  <a:pt x="335357" y="302798"/>
                  <a:pt x="367513" y="286720"/>
                  <a:pt x="400952" y="283392"/>
                </a:cubicBezTo>
                <a:close/>
                <a:moveTo>
                  <a:pt x="372901" y="2053"/>
                </a:moveTo>
                <a:cubicBezTo>
                  <a:pt x="405086" y="-1159"/>
                  <a:pt x="437646" y="-612"/>
                  <a:pt x="469860" y="3768"/>
                </a:cubicBezTo>
                <a:lnTo>
                  <a:pt x="465825" y="91938"/>
                </a:lnTo>
                <a:lnTo>
                  <a:pt x="533026" y="112200"/>
                </a:lnTo>
                <a:lnTo>
                  <a:pt x="533026" y="254745"/>
                </a:lnTo>
                <a:lnTo>
                  <a:pt x="506710" y="237287"/>
                </a:lnTo>
                <a:cubicBezTo>
                  <a:pt x="424572" y="194067"/>
                  <a:pt x="320748" y="213013"/>
                  <a:pt x="259634" y="287641"/>
                </a:cubicBezTo>
                <a:cubicBezTo>
                  <a:pt x="189905" y="372930"/>
                  <a:pt x="202352" y="498558"/>
                  <a:pt x="287641" y="568403"/>
                </a:cubicBezTo>
                <a:cubicBezTo>
                  <a:pt x="351608" y="620787"/>
                  <a:pt x="438265" y="626816"/>
                  <a:pt x="507062" y="590576"/>
                </a:cubicBezTo>
                <a:lnTo>
                  <a:pt x="533026" y="569336"/>
                </a:lnTo>
                <a:lnTo>
                  <a:pt x="533026" y="717031"/>
                </a:lnTo>
                <a:lnTo>
                  <a:pt x="528409" y="719503"/>
                </a:lnTo>
                <a:lnTo>
                  <a:pt x="533026" y="737946"/>
                </a:lnTo>
                <a:lnTo>
                  <a:pt x="533026" y="808840"/>
                </a:lnTo>
                <a:lnTo>
                  <a:pt x="455136" y="825984"/>
                </a:lnTo>
                <a:cubicBezTo>
                  <a:pt x="422951" y="829197"/>
                  <a:pt x="390391" y="828650"/>
                  <a:pt x="358177" y="824270"/>
                </a:cubicBezTo>
                <a:lnTo>
                  <a:pt x="362211" y="736099"/>
                </a:lnTo>
                <a:cubicBezTo>
                  <a:pt x="333743" y="731489"/>
                  <a:pt x="305736" y="723191"/>
                  <a:pt x="278882" y="710974"/>
                </a:cubicBezTo>
                <a:lnTo>
                  <a:pt x="233471" y="786581"/>
                </a:lnTo>
                <a:cubicBezTo>
                  <a:pt x="204888" y="772635"/>
                  <a:pt x="177457" y="755347"/>
                  <a:pt x="151755" y="734370"/>
                </a:cubicBezTo>
                <a:cubicBezTo>
                  <a:pt x="126053" y="713279"/>
                  <a:pt x="103694" y="689767"/>
                  <a:pt x="84446" y="664526"/>
                </a:cubicBezTo>
                <a:lnTo>
                  <a:pt x="149565" y="605054"/>
                </a:lnTo>
                <a:cubicBezTo>
                  <a:pt x="132277" y="581196"/>
                  <a:pt x="118562" y="555379"/>
                  <a:pt x="108535" y="528409"/>
                </a:cubicBezTo>
                <a:lnTo>
                  <a:pt x="22900" y="549847"/>
                </a:lnTo>
                <a:cubicBezTo>
                  <a:pt x="1578" y="488416"/>
                  <a:pt x="-4992" y="422605"/>
                  <a:pt x="3768" y="358177"/>
                </a:cubicBezTo>
                <a:lnTo>
                  <a:pt x="91938" y="362211"/>
                </a:lnTo>
                <a:cubicBezTo>
                  <a:pt x="96548" y="333743"/>
                  <a:pt x="104846" y="305736"/>
                  <a:pt x="117063" y="278882"/>
                </a:cubicBezTo>
                <a:lnTo>
                  <a:pt x="41456" y="233471"/>
                </a:lnTo>
                <a:cubicBezTo>
                  <a:pt x="55402" y="204888"/>
                  <a:pt x="72690" y="177457"/>
                  <a:pt x="93667" y="151755"/>
                </a:cubicBezTo>
                <a:cubicBezTo>
                  <a:pt x="114758" y="126053"/>
                  <a:pt x="138270" y="103694"/>
                  <a:pt x="163511" y="84446"/>
                </a:cubicBezTo>
                <a:lnTo>
                  <a:pt x="222983" y="149565"/>
                </a:lnTo>
                <a:cubicBezTo>
                  <a:pt x="246841" y="132277"/>
                  <a:pt x="272658" y="118562"/>
                  <a:pt x="299628" y="108535"/>
                </a:cubicBezTo>
                <a:lnTo>
                  <a:pt x="278190" y="22900"/>
                </a:lnTo>
                <a:cubicBezTo>
                  <a:pt x="308906" y="12239"/>
                  <a:pt x="340716" y="5266"/>
                  <a:pt x="372901" y="2053"/>
                </a:cubicBezTo>
                <a:close/>
              </a:path>
            </a:pathLst>
          </a:custGeom>
          <a:solidFill>
            <a:srgbClr val="EDEEF7"/>
          </a:solidFill>
          <a:ln w="11519" cap="flat">
            <a:noFill/>
            <a:prstDash val="solid"/>
            <a:miter/>
          </a:ln>
        </p:spPr>
        <p:txBody>
          <a:bodyPr rtlCol="0" anchor="ctr"/>
          <a:lstStyle/>
          <a:p>
            <a:endParaRPr lang="en-US"/>
          </a:p>
        </p:txBody>
      </p:sp>
      <p:sp>
        <p:nvSpPr>
          <p:cNvPr id="12" name="任意多边形: 形状 11">
            <a:extLst>
              <a:ext uri="{FF2B5EF4-FFF2-40B4-BE49-F238E27FC236}">
                <a16:creationId xmlns:a16="http://schemas.microsoft.com/office/drawing/2014/main" id="{92856E03-CAD1-DA03-1E32-23AF3525CF31}"/>
              </a:ext>
            </a:extLst>
          </p:cNvPr>
          <p:cNvSpPr/>
          <p:nvPr/>
        </p:nvSpPr>
        <p:spPr>
          <a:xfrm>
            <a:off x="7629761" y="2448365"/>
            <a:ext cx="547286" cy="547286"/>
          </a:xfrm>
          <a:custGeom>
            <a:avLst/>
            <a:gdLst>
              <a:gd name="connsiteX0" fmla="*/ 521960 w 547286"/>
              <a:gd name="connsiteY0" fmla="*/ 388726 h 547286"/>
              <a:gd name="connsiteX1" fmla="*/ 541900 w 547286"/>
              <a:gd name="connsiteY1" fmla="*/ 327755 h 547286"/>
              <a:gd name="connsiteX2" fmla="*/ 547086 w 547286"/>
              <a:gd name="connsiteY2" fmla="*/ 263904 h 547286"/>
              <a:gd name="connsiteX3" fmla="*/ 488882 w 547286"/>
              <a:gd name="connsiteY3" fmla="*/ 260792 h 547286"/>
              <a:gd name="connsiteX4" fmla="*/ 477818 w 547286"/>
              <a:gd name="connsiteY4" fmla="*/ 204432 h 547286"/>
              <a:gd name="connsiteX5" fmla="*/ 530605 w 547286"/>
              <a:gd name="connsiteY5" fmla="*/ 179537 h 547286"/>
              <a:gd name="connsiteX6" fmla="*/ 460184 w 547286"/>
              <a:gd name="connsiteY6" fmla="*/ 73387 h 547286"/>
              <a:gd name="connsiteX7" fmla="*/ 416733 w 547286"/>
              <a:gd name="connsiteY7" fmla="*/ 112343 h 547286"/>
              <a:gd name="connsiteX8" fmla="*/ 369017 w 547286"/>
              <a:gd name="connsiteY8" fmla="*/ 80187 h 547286"/>
              <a:gd name="connsiteX9" fmla="*/ 388725 w 547286"/>
              <a:gd name="connsiteY9" fmla="*/ 25326 h 547286"/>
              <a:gd name="connsiteX10" fmla="*/ 327756 w 547286"/>
              <a:gd name="connsiteY10" fmla="*/ 5387 h 547286"/>
              <a:gd name="connsiteX11" fmla="*/ 263904 w 547286"/>
              <a:gd name="connsiteY11" fmla="*/ 200 h 547286"/>
              <a:gd name="connsiteX12" fmla="*/ 260792 w 547286"/>
              <a:gd name="connsiteY12" fmla="*/ 58404 h 547286"/>
              <a:gd name="connsiteX13" fmla="*/ 204432 w 547286"/>
              <a:gd name="connsiteY13" fmla="*/ 69469 h 547286"/>
              <a:gd name="connsiteX14" fmla="*/ 179537 w 547286"/>
              <a:gd name="connsiteY14" fmla="*/ 16682 h 547286"/>
              <a:gd name="connsiteX15" fmla="*/ 73387 w 547286"/>
              <a:gd name="connsiteY15" fmla="*/ 87103 h 547286"/>
              <a:gd name="connsiteX16" fmla="*/ 112343 w 547286"/>
              <a:gd name="connsiteY16" fmla="*/ 130554 h 547286"/>
              <a:gd name="connsiteX17" fmla="*/ 80187 w 547286"/>
              <a:gd name="connsiteY17" fmla="*/ 178269 h 547286"/>
              <a:gd name="connsiteX18" fmla="*/ 25326 w 547286"/>
              <a:gd name="connsiteY18" fmla="*/ 158561 h 547286"/>
              <a:gd name="connsiteX19" fmla="*/ 5387 w 547286"/>
              <a:gd name="connsiteY19" fmla="*/ 219531 h 547286"/>
              <a:gd name="connsiteX20" fmla="*/ 200 w 547286"/>
              <a:gd name="connsiteY20" fmla="*/ 283382 h 547286"/>
              <a:gd name="connsiteX21" fmla="*/ 58404 w 547286"/>
              <a:gd name="connsiteY21" fmla="*/ 286494 h 547286"/>
              <a:gd name="connsiteX22" fmla="*/ 69468 w 547286"/>
              <a:gd name="connsiteY22" fmla="*/ 342854 h 547286"/>
              <a:gd name="connsiteX23" fmla="*/ 16682 w 547286"/>
              <a:gd name="connsiteY23" fmla="*/ 367749 h 547286"/>
              <a:gd name="connsiteX24" fmla="*/ 87103 w 547286"/>
              <a:gd name="connsiteY24" fmla="*/ 473899 h 547286"/>
              <a:gd name="connsiteX25" fmla="*/ 130554 w 547286"/>
              <a:gd name="connsiteY25" fmla="*/ 434943 h 547286"/>
              <a:gd name="connsiteX26" fmla="*/ 178269 w 547286"/>
              <a:gd name="connsiteY26" fmla="*/ 467099 h 547286"/>
              <a:gd name="connsiteX27" fmla="*/ 158561 w 547286"/>
              <a:gd name="connsiteY27" fmla="*/ 521961 h 547286"/>
              <a:gd name="connsiteX28" fmla="*/ 219531 w 547286"/>
              <a:gd name="connsiteY28" fmla="*/ 541900 h 547286"/>
              <a:gd name="connsiteX29" fmla="*/ 283382 w 547286"/>
              <a:gd name="connsiteY29" fmla="*/ 547086 h 547286"/>
              <a:gd name="connsiteX30" fmla="*/ 286494 w 547286"/>
              <a:gd name="connsiteY30" fmla="*/ 488882 h 547286"/>
              <a:gd name="connsiteX31" fmla="*/ 342854 w 547286"/>
              <a:gd name="connsiteY31" fmla="*/ 477818 h 547286"/>
              <a:gd name="connsiteX32" fmla="*/ 367749 w 547286"/>
              <a:gd name="connsiteY32" fmla="*/ 530605 h 547286"/>
              <a:gd name="connsiteX33" fmla="*/ 473899 w 547286"/>
              <a:gd name="connsiteY33" fmla="*/ 460184 h 547286"/>
              <a:gd name="connsiteX34" fmla="*/ 434943 w 547286"/>
              <a:gd name="connsiteY34" fmla="*/ 416733 h 547286"/>
              <a:gd name="connsiteX35" fmla="*/ 467099 w 547286"/>
              <a:gd name="connsiteY35" fmla="*/ 369017 h 547286"/>
              <a:gd name="connsiteX36" fmla="*/ 521960 w 547286"/>
              <a:gd name="connsiteY36" fmla="*/ 388726 h 547286"/>
              <a:gd name="connsiteX37" fmla="*/ 247538 w 547286"/>
              <a:gd name="connsiteY37" fmla="*/ 402787 h 547286"/>
              <a:gd name="connsiteX38" fmla="*/ 144384 w 547286"/>
              <a:gd name="connsiteY38" fmla="*/ 247423 h 547286"/>
              <a:gd name="connsiteX39" fmla="*/ 299748 w 547286"/>
              <a:gd name="connsiteY39" fmla="*/ 144269 h 547286"/>
              <a:gd name="connsiteX40" fmla="*/ 402902 w 547286"/>
              <a:gd name="connsiteY40" fmla="*/ 299633 h 547286"/>
              <a:gd name="connsiteX41" fmla="*/ 247538 w 547286"/>
              <a:gd name="connsiteY41" fmla="*/ 402787 h 54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7286" h="547286">
                <a:moveTo>
                  <a:pt x="521960" y="388726"/>
                </a:moveTo>
                <a:cubicBezTo>
                  <a:pt x="530835" y="369708"/>
                  <a:pt x="537635" y="349308"/>
                  <a:pt x="541900" y="327755"/>
                </a:cubicBezTo>
                <a:cubicBezTo>
                  <a:pt x="546279" y="306203"/>
                  <a:pt x="547893" y="284881"/>
                  <a:pt x="547086" y="263904"/>
                </a:cubicBezTo>
                <a:lnTo>
                  <a:pt x="488882" y="260792"/>
                </a:lnTo>
                <a:cubicBezTo>
                  <a:pt x="487730" y="241314"/>
                  <a:pt x="483926" y="222412"/>
                  <a:pt x="477818" y="204432"/>
                </a:cubicBezTo>
                <a:lnTo>
                  <a:pt x="530605" y="179537"/>
                </a:lnTo>
                <a:cubicBezTo>
                  <a:pt x="515737" y="139198"/>
                  <a:pt x="491648" y="102777"/>
                  <a:pt x="460184" y="73387"/>
                </a:cubicBezTo>
                <a:lnTo>
                  <a:pt x="416733" y="112343"/>
                </a:lnTo>
                <a:cubicBezTo>
                  <a:pt x="402556" y="99665"/>
                  <a:pt x="386536" y="88831"/>
                  <a:pt x="369017" y="80187"/>
                </a:cubicBezTo>
                <a:lnTo>
                  <a:pt x="388725" y="25326"/>
                </a:lnTo>
                <a:cubicBezTo>
                  <a:pt x="369708" y="16451"/>
                  <a:pt x="349308" y="9651"/>
                  <a:pt x="327756" y="5387"/>
                </a:cubicBezTo>
                <a:cubicBezTo>
                  <a:pt x="306203" y="1007"/>
                  <a:pt x="284881" y="-607"/>
                  <a:pt x="263904" y="200"/>
                </a:cubicBezTo>
                <a:lnTo>
                  <a:pt x="260792" y="58404"/>
                </a:lnTo>
                <a:cubicBezTo>
                  <a:pt x="241314" y="59557"/>
                  <a:pt x="222412" y="63360"/>
                  <a:pt x="204432" y="69469"/>
                </a:cubicBezTo>
                <a:lnTo>
                  <a:pt x="179537" y="16682"/>
                </a:lnTo>
                <a:cubicBezTo>
                  <a:pt x="139198" y="31550"/>
                  <a:pt x="102777" y="55638"/>
                  <a:pt x="73387" y="87103"/>
                </a:cubicBezTo>
                <a:lnTo>
                  <a:pt x="112343" y="130554"/>
                </a:lnTo>
                <a:cubicBezTo>
                  <a:pt x="99665" y="144730"/>
                  <a:pt x="88831" y="160751"/>
                  <a:pt x="80187" y="178269"/>
                </a:cubicBezTo>
                <a:lnTo>
                  <a:pt x="25326" y="158561"/>
                </a:lnTo>
                <a:cubicBezTo>
                  <a:pt x="16451" y="177578"/>
                  <a:pt x="9651" y="197978"/>
                  <a:pt x="5387" y="219531"/>
                </a:cubicBezTo>
                <a:cubicBezTo>
                  <a:pt x="1007" y="241084"/>
                  <a:pt x="-607" y="262406"/>
                  <a:pt x="200" y="283382"/>
                </a:cubicBezTo>
                <a:lnTo>
                  <a:pt x="58404" y="286494"/>
                </a:lnTo>
                <a:cubicBezTo>
                  <a:pt x="59557" y="305972"/>
                  <a:pt x="63360" y="324874"/>
                  <a:pt x="69468" y="342854"/>
                </a:cubicBezTo>
                <a:lnTo>
                  <a:pt x="16682" y="367749"/>
                </a:lnTo>
                <a:cubicBezTo>
                  <a:pt x="31550" y="408088"/>
                  <a:pt x="55638" y="444509"/>
                  <a:pt x="87103" y="473899"/>
                </a:cubicBezTo>
                <a:lnTo>
                  <a:pt x="130554" y="434943"/>
                </a:lnTo>
                <a:cubicBezTo>
                  <a:pt x="144730" y="447621"/>
                  <a:pt x="160751" y="458455"/>
                  <a:pt x="178269" y="467099"/>
                </a:cubicBezTo>
                <a:lnTo>
                  <a:pt x="158561" y="521961"/>
                </a:lnTo>
                <a:cubicBezTo>
                  <a:pt x="177578" y="530835"/>
                  <a:pt x="197978" y="537635"/>
                  <a:pt x="219531" y="541900"/>
                </a:cubicBezTo>
                <a:cubicBezTo>
                  <a:pt x="241084" y="546279"/>
                  <a:pt x="262406" y="547893"/>
                  <a:pt x="283382" y="547086"/>
                </a:cubicBezTo>
                <a:lnTo>
                  <a:pt x="286494" y="488882"/>
                </a:lnTo>
                <a:cubicBezTo>
                  <a:pt x="305972" y="487730"/>
                  <a:pt x="324874" y="483926"/>
                  <a:pt x="342854" y="477818"/>
                </a:cubicBezTo>
                <a:lnTo>
                  <a:pt x="367749" y="530605"/>
                </a:lnTo>
                <a:cubicBezTo>
                  <a:pt x="408088" y="515737"/>
                  <a:pt x="444509" y="491648"/>
                  <a:pt x="473899" y="460184"/>
                </a:cubicBezTo>
                <a:lnTo>
                  <a:pt x="434943" y="416733"/>
                </a:lnTo>
                <a:cubicBezTo>
                  <a:pt x="447621" y="402556"/>
                  <a:pt x="458455" y="386536"/>
                  <a:pt x="467099" y="369017"/>
                </a:cubicBezTo>
                <a:lnTo>
                  <a:pt x="521960" y="388726"/>
                </a:lnTo>
                <a:close/>
                <a:moveTo>
                  <a:pt x="247538" y="402787"/>
                </a:moveTo>
                <a:cubicBezTo>
                  <a:pt x="176195" y="388380"/>
                  <a:pt x="129977" y="318766"/>
                  <a:pt x="144384" y="247423"/>
                </a:cubicBezTo>
                <a:cubicBezTo>
                  <a:pt x="158791" y="176080"/>
                  <a:pt x="228405" y="129862"/>
                  <a:pt x="299748" y="144269"/>
                </a:cubicBezTo>
                <a:cubicBezTo>
                  <a:pt x="371091" y="158676"/>
                  <a:pt x="417309" y="228290"/>
                  <a:pt x="402902" y="299633"/>
                </a:cubicBezTo>
                <a:cubicBezTo>
                  <a:pt x="388495" y="371091"/>
                  <a:pt x="318996" y="417309"/>
                  <a:pt x="247538" y="402787"/>
                </a:cubicBezTo>
                <a:close/>
              </a:path>
            </a:pathLst>
          </a:custGeom>
          <a:solidFill>
            <a:srgbClr val="EDEEF7"/>
          </a:solidFill>
          <a:ln w="11519" cap="flat">
            <a:noFill/>
            <a:prstDash val="solid"/>
            <a:miter/>
          </a:ln>
        </p:spPr>
        <p:txBody>
          <a:bodyPr rtlCol="0" anchor="ctr"/>
          <a:lstStyle/>
          <a:p>
            <a:endParaRPr lang="en-US"/>
          </a:p>
        </p:txBody>
      </p:sp>
      <p:sp>
        <p:nvSpPr>
          <p:cNvPr id="14" name="任意多边形: 形状 13">
            <a:extLst>
              <a:ext uri="{FF2B5EF4-FFF2-40B4-BE49-F238E27FC236}">
                <a16:creationId xmlns:a16="http://schemas.microsoft.com/office/drawing/2014/main" id="{59B8E33B-0322-DD4D-FE77-472A75C3333B}"/>
              </a:ext>
            </a:extLst>
          </p:cNvPr>
          <p:cNvSpPr/>
          <p:nvPr/>
        </p:nvSpPr>
        <p:spPr>
          <a:xfrm>
            <a:off x="6001520" y="4778104"/>
            <a:ext cx="63853" cy="63851"/>
          </a:xfrm>
          <a:custGeom>
            <a:avLst/>
            <a:gdLst>
              <a:gd name="connsiteX0" fmla="*/ 51404 w 63853"/>
              <a:gd name="connsiteY0" fmla="*/ 63851 h 63851"/>
              <a:gd name="connsiteX1" fmla="*/ 12563 w 63853"/>
              <a:gd name="connsiteY1" fmla="*/ 63851 h 63851"/>
              <a:gd name="connsiteX2" fmla="*/ 0 w 63853"/>
              <a:gd name="connsiteY2" fmla="*/ 51289 h 63851"/>
              <a:gd name="connsiteX3" fmla="*/ 0 w 63853"/>
              <a:gd name="connsiteY3" fmla="*/ 12563 h 63851"/>
              <a:gd name="connsiteX4" fmla="*/ 12563 w 63853"/>
              <a:gd name="connsiteY4" fmla="*/ 0 h 63851"/>
              <a:gd name="connsiteX5" fmla="*/ 51289 w 63853"/>
              <a:gd name="connsiteY5" fmla="*/ 0 h 63851"/>
              <a:gd name="connsiteX6" fmla="*/ 63851 w 63853"/>
              <a:gd name="connsiteY6" fmla="*/ 12563 h 63851"/>
              <a:gd name="connsiteX7" fmla="*/ 63851 w 63853"/>
              <a:gd name="connsiteY7" fmla="*/ 51289 h 63851"/>
              <a:gd name="connsiteX8" fmla="*/ 51404 w 63853"/>
              <a:gd name="connsiteY8" fmla="*/ 63851 h 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53" h="63851">
                <a:moveTo>
                  <a:pt x="51404" y="63851"/>
                </a:moveTo>
                <a:lnTo>
                  <a:pt x="12563" y="63851"/>
                </a:lnTo>
                <a:cubicBezTo>
                  <a:pt x="5648" y="63851"/>
                  <a:pt x="0" y="58204"/>
                  <a:pt x="0" y="51289"/>
                </a:cubicBezTo>
                <a:lnTo>
                  <a:pt x="0" y="12563"/>
                </a:lnTo>
                <a:cubicBezTo>
                  <a:pt x="0" y="5648"/>
                  <a:pt x="5648" y="0"/>
                  <a:pt x="12563" y="0"/>
                </a:cubicBezTo>
                <a:lnTo>
                  <a:pt x="51289" y="0"/>
                </a:lnTo>
                <a:cubicBezTo>
                  <a:pt x="58204" y="0"/>
                  <a:pt x="63851" y="5648"/>
                  <a:pt x="63851" y="12563"/>
                </a:cubicBezTo>
                <a:lnTo>
                  <a:pt x="63851" y="51289"/>
                </a:lnTo>
                <a:cubicBezTo>
                  <a:pt x="63967" y="58204"/>
                  <a:pt x="58319" y="63851"/>
                  <a:pt x="51404" y="63851"/>
                </a:cubicBezTo>
                <a:close/>
              </a:path>
            </a:pathLst>
          </a:custGeom>
          <a:solidFill>
            <a:srgbClr val="EDEEF7"/>
          </a:solidFill>
          <a:ln w="11519" cap="flat">
            <a:noFill/>
            <a:prstDash val="solid"/>
            <a:miter/>
          </a:ln>
        </p:spPr>
        <p:txBody>
          <a:bodyPr rtlCol="0" anchor="ctr"/>
          <a:lstStyle/>
          <a:p>
            <a:endParaRPr lang="en-US"/>
          </a:p>
        </p:txBody>
      </p:sp>
      <p:sp>
        <p:nvSpPr>
          <p:cNvPr id="16" name="任意多边形: 形状 15">
            <a:extLst>
              <a:ext uri="{FF2B5EF4-FFF2-40B4-BE49-F238E27FC236}">
                <a16:creationId xmlns:a16="http://schemas.microsoft.com/office/drawing/2014/main" id="{48CFEE6A-AE36-69B4-2559-FABFE95E4CB8}"/>
              </a:ext>
            </a:extLst>
          </p:cNvPr>
          <p:cNvSpPr/>
          <p:nvPr/>
        </p:nvSpPr>
        <p:spPr>
          <a:xfrm>
            <a:off x="9702826" y="2276028"/>
            <a:ext cx="63853" cy="63966"/>
          </a:xfrm>
          <a:custGeom>
            <a:avLst/>
            <a:gdLst>
              <a:gd name="connsiteX0" fmla="*/ 51289 w 63853"/>
              <a:gd name="connsiteY0" fmla="*/ 63967 h 63966"/>
              <a:gd name="connsiteX1" fmla="*/ 12563 w 63853"/>
              <a:gd name="connsiteY1" fmla="*/ 63967 h 63966"/>
              <a:gd name="connsiteX2" fmla="*/ 0 w 63853"/>
              <a:gd name="connsiteY2" fmla="*/ 51404 h 63966"/>
              <a:gd name="connsiteX3" fmla="*/ 0 w 63853"/>
              <a:gd name="connsiteY3" fmla="*/ 12563 h 63966"/>
              <a:gd name="connsiteX4" fmla="*/ 12563 w 63853"/>
              <a:gd name="connsiteY4" fmla="*/ 0 h 63966"/>
              <a:gd name="connsiteX5" fmla="*/ 51289 w 63853"/>
              <a:gd name="connsiteY5" fmla="*/ 0 h 63966"/>
              <a:gd name="connsiteX6" fmla="*/ 63851 w 63853"/>
              <a:gd name="connsiteY6" fmla="*/ 12563 h 63966"/>
              <a:gd name="connsiteX7" fmla="*/ 63851 w 63853"/>
              <a:gd name="connsiteY7" fmla="*/ 51289 h 63966"/>
              <a:gd name="connsiteX8" fmla="*/ 51289 w 63853"/>
              <a:gd name="connsiteY8" fmla="*/ 63967 h 6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53" h="63966">
                <a:moveTo>
                  <a:pt x="51289" y="63967"/>
                </a:moveTo>
                <a:lnTo>
                  <a:pt x="12563" y="63967"/>
                </a:lnTo>
                <a:cubicBezTo>
                  <a:pt x="5647" y="63967"/>
                  <a:pt x="0" y="58319"/>
                  <a:pt x="0" y="51404"/>
                </a:cubicBezTo>
                <a:lnTo>
                  <a:pt x="0" y="12563"/>
                </a:lnTo>
                <a:cubicBezTo>
                  <a:pt x="0" y="5648"/>
                  <a:pt x="5647" y="0"/>
                  <a:pt x="12563" y="0"/>
                </a:cubicBezTo>
                <a:lnTo>
                  <a:pt x="51289" y="0"/>
                </a:lnTo>
                <a:cubicBezTo>
                  <a:pt x="58204" y="0"/>
                  <a:pt x="63851" y="5648"/>
                  <a:pt x="63851" y="12563"/>
                </a:cubicBezTo>
                <a:lnTo>
                  <a:pt x="63851" y="51289"/>
                </a:lnTo>
                <a:cubicBezTo>
                  <a:pt x="63967" y="58319"/>
                  <a:pt x="58319" y="63967"/>
                  <a:pt x="51289" y="63967"/>
                </a:cubicBezTo>
                <a:close/>
              </a:path>
            </a:pathLst>
          </a:custGeom>
          <a:solidFill>
            <a:srgbClr val="EDEEF7"/>
          </a:solidFill>
          <a:ln w="11519" cap="flat">
            <a:noFill/>
            <a:prstDash val="solid"/>
            <a:miter/>
          </a:ln>
        </p:spPr>
        <p:txBody>
          <a:bodyPr rtlCol="0" anchor="ctr"/>
          <a:lstStyle/>
          <a:p>
            <a:endParaRPr lang="en-US"/>
          </a:p>
        </p:txBody>
      </p:sp>
      <p:sp>
        <p:nvSpPr>
          <p:cNvPr id="18" name="任意多边形: 形状 17">
            <a:extLst>
              <a:ext uri="{FF2B5EF4-FFF2-40B4-BE49-F238E27FC236}">
                <a16:creationId xmlns:a16="http://schemas.microsoft.com/office/drawing/2014/main" id="{764394D1-4313-BE2A-C562-7CB23C268CF6}"/>
              </a:ext>
            </a:extLst>
          </p:cNvPr>
          <p:cNvSpPr/>
          <p:nvPr/>
        </p:nvSpPr>
        <p:spPr>
          <a:xfrm>
            <a:off x="8499101" y="2808507"/>
            <a:ext cx="63851" cy="63851"/>
          </a:xfrm>
          <a:custGeom>
            <a:avLst/>
            <a:gdLst>
              <a:gd name="connsiteX0" fmla="*/ 51289 w 63851"/>
              <a:gd name="connsiteY0" fmla="*/ 63851 h 63851"/>
              <a:gd name="connsiteX1" fmla="*/ 12563 w 63851"/>
              <a:gd name="connsiteY1" fmla="*/ 63851 h 63851"/>
              <a:gd name="connsiteX2" fmla="*/ 0 w 63851"/>
              <a:gd name="connsiteY2" fmla="*/ 51289 h 63851"/>
              <a:gd name="connsiteX3" fmla="*/ 0 w 63851"/>
              <a:gd name="connsiteY3" fmla="*/ 12563 h 63851"/>
              <a:gd name="connsiteX4" fmla="*/ 12563 w 63851"/>
              <a:gd name="connsiteY4" fmla="*/ 0 h 63851"/>
              <a:gd name="connsiteX5" fmla="*/ 51289 w 63851"/>
              <a:gd name="connsiteY5" fmla="*/ 0 h 63851"/>
              <a:gd name="connsiteX6" fmla="*/ 63851 w 63851"/>
              <a:gd name="connsiteY6" fmla="*/ 12563 h 63851"/>
              <a:gd name="connsiteX7" fmla="*/ 63851 w 63851"/>
              <a:gd name="connsiteY7" fmla="*/ 51289 h 63851"/>
              <a:gd name="connsiteX8" fmla="*/ 51289 w 63851"/>
              <a:gd name="connsiteY8" fmla="*/ 63851 h 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51" h="63851">
                <a:moveTo>
                  <a:pt x="51289" y="63851"/>
                </a:moveTo>
                <a:lnTo>
                  <a:pt x="12563" y="63851"/>
                </a:lnTo>
                <a:cubicBezTo>
                  <a:pt x="5648" y="63851"/>
                  <a:pt x="0" y="58204"/>
                  <a:pt x="0" y="51289"/>
                </a:cubicBezTo>
                <a:lnTo>
                  <a:pt x="0" y="12563"/>
                </a:lnTo>
                <a:cubicBezTo>
                  <a:pt x="0" y="5647"/>
                  <a:pt x="5648" y="0"/>
                  <a:pt x="12563" y="0"/>
                </a:cubicBezTo>
                <a:lnTo>
                  <a:pt x="51289" y="0"/>
                </a:lnTo>
                <a:cubicBezTo>
                  <a:pt x="58204" y="0"/>
                  <a:pt x="63851" y="5647"/>
                  <a:pt x="63851" y="12563"/>
                </a:cubicBezTo>
                <a:lnTo>
                  <a:pt x="63851" y="51289"/>
                </a:lnTo>
                <a:cubicBezTo>
                  <a:pt x="63851" y="58204"/>
                  <a:pt x="58204" y="63851"/>
                  <a:pt x="51289" y="63851"/>
                </a:cubicBezTo>
                <a:close/>
              </a:path>
            </a:pathLst>
          </a:custGeom>
          <a:solidFill>
            <a:srgbClr val="EDEEF7"/>
          </a:solidFill>
          <a:ln w="11519" cap="flat">
            <a:noFill/>
            <a:prstDash val="solid"/>
            <a:miter/>
          </a:ln>
        </p:spPr>
        <p:txBody>
          <a:bodyPr rtlCol="0" anchor="ctr"/>
          <a:lstStyle/>
          <a:p>
            <a:endParaRPr lang="en-US"/>
          </a:p>
        </p:txBody>
      </p:sp>
      <p:sp>
        <p:nvSpPr>
          <p:cNvPr id="20" name="任意多边形: 形状 19">
            <a:extLst>
              <a:ext uri="{FF2B5EF4-FFF2-40B4-BE49-F238E27FC236}">
                <a16:creationId xmlns:a16="http://schemas.microsoft.com/office/drawing/2014/main" id="{2211F342-9045-AE01-8619-74D4D87EC46B}"/>
              </a:ext>
            </a:extLst>
          </p:cNvPr>
          <p:cNvSpPr/>
          <p:nvPr/>
        </p:nvSpPr>
        <p:spPr>
          <a:xfrm>
            <a:off x="7793854" y="4065942"/>
            <a:ext cx="106034" cy="106034"/>
          </a:xfrm>
          <a:custGeom>
            <a:avLst/>
            <a:gdLst>
              <a:gd name="connsiteX0" fmla="*/ 106035 w 106034"/>
              <a:gd name="connsiteY0" fmla="*/ 53017 h 106034"/>
              <a:gd name="connsiteX1" fmla="*/ 53017 w 106034"/>
              <a:gd name="connsiteY1" fmla="*/ 106035 h 106034"/>
              <a:gd name="connsiteX2" fmla="*/ 0 w 106034"/>
              <a:gd name="connsiteY2" fmla="*/ 53017 h 106034"/>
              <a:gd name="connsiteX3" fmla="*/ 53017 w 106034"/>
              <a:gd name="connsiteY3" fmla="*/ 0 h 106034"/>
              <a:gd name="connsiteX4" fmla="*/ 106035 w 106034"/>
              <a:gd name="connsiteY4" fmla="*/ 53017 h 10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34" h="106034">
                <a:moveTo>
                  <a:pt x="106035" y="53017"/>
                </a:moveTo>
                <a:cubicBezTo>
                  <a:pt x="106035" y="82292"/>
                  <a:pt x="82292" y="106035"/>
                  <a:pt x="53017" y="106035"/>
                </a:cubicBezTo>
                <a:cubicBezTo>
                  <a:pt x="23743" y="106035"/>
                  <a:pt x="0" y="82292"/>
                  <a:pt x="0" y="53017"/>
                </a:cubicBezTo>
                <a:cubicBezTo>
                  <a:pt x="0" y="23743"/>
                  <a:pt x="23743" y="0"/>
                  <a:pt x="53017" y="0"/>
                </a:cubicBezTo>
                <a:cubicBezTo>
                  <a:pt x="82292" y="0"/>
                  <a:pt x="106035" y="23743"/>
                  <a:pt x="106035" y="53017"/>
                </a:cubicBezTo>
                <a:close/>
              </a:path>
            </a:pathLst>
          </a:custGeom>
          <a:noFill/>
          <a:ln w="11519" cap="flat">
            <a:solidFill>
              <a:srgbClr val="C5C8EF"/>
            </a:solidFill>
            <a:prstDash val="solid"/>
            <a:round/>
          </a:ln>
        </p:spPr>
        <p:txBody>
          <a:bodyPr rtlCol="0" anchor="ctr"/>
          <a:lstStyle/>
          <a:p>
            <a:endParaRPr lang="en-US"/>
          </a:p>
        </p:txBody>
      </p:sp>
      <p:sp>
        <p:nvSpPr>
          <p:cNvPr id="21" name="任意多边形: 形状 20">
            <a:extLst>
              <a:ext uri="{FF2B5EF4-FFF2-40B4-BE49-F238E27FC236}">
                <a16:creationId xmlns:a16="http://schemas.microsoft.com/office/drawing/2014/main" id="{FA6F9B86-9253-D08C-590F-D813576F0DC3}"/>
              </a:ext>
            </a:extLst>
          </p:cNvPr>
          <p:cNvSpPr/>
          <p:nvPr/>
        </p:nvSpPr>
        <p:spPr>
          <a:xfrm>
            <a:off x="7085150" y="2833402"/>
            <a:ext cx="106034" cy="106034"/>
          </a:xfrm>
          <a:custGeom>
            <a:avLst/>
            <a:gdLst>
              <a:gd name="connsiteX0" fmla="*/ 106035 w 106034"/>
              <a:gd name="connsiteY0" fmla="*/ 53017 h 106034"/>
              <a:gd name="connsiteX1" fmla="*/ 53017 w 106034"/>
              <a:gd name="connsiteY1" fmla="*/ 106035 h 106034"/>
              <a:gd name="connsiteX2" fmla="*/ 0 w 106034"/>
              <a:gd name="connsiteY2" fmla="*/ 53017 h 106034"/>
              <a:gd name="connsiteX3" fmla="*/ 53017 w 106034"/>
              <a:gd name="connsiteY3" fmla="*/ 0 h 106034"/>
              <a:gd name="connsiteX4" fmla="*/ 106035 w 106034"/>
              <a:gd name="connsiteY4" fmla="*/ 53017 h 10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34" h="106034">
                <a:moveTo>
                  <a:pt x="106035" y="53017"/>
                </a:moveTo>
                <a:cubicBezTo>
                  <a:pt x="106035" y="82292"/>
                  <a:pt x="82292" y="106035"/>
                  <a:pt x="53017" y="106035"/>
                </a:cubicBezTo>
                <a:cubicBezTo>
                  <a:pt x="23743" y="106035"/>
                  <a:pt x="0" y="82292"/>
                  <a:pt x="0" y="53017"/>
                </a:cubicBezTo>
                <a:cubicBezTo>
                  <a:pt x="0" y="23743"/>
                  <a:pt x="23743" y="0"/>
                  <a:pt x="53017" y="0"/>
                </a:cubicBezTo>
                <a:cubicBezTo>
                  <a:pt x="82292" y="0"/>
                  <a:pt x="106035" y="23743"/>
                  <a:pt x="106035" y="53017"/>
                </a:cubicBezTo>
                <a:close/>
              </a:path>
            </a:pathLst>
          </a:custGeom>
          <a:noFill/>
          <a:ln w="11519" cap="flat">
            <a:solidFill>
              <a:srgbClr val="C5C8EF"/>
            </a:solidFill>
            <a:prstDash val="solid"/>
            <a:round/>
          </a:ln>
        </p:spPr>
        <p:txBody>
          <a:bodyPr rtlCol="0" anchor="ctr"/>
          <a:lstStyle/>
          <a:p>
            <a:endParaRPr lang="en-US"/>
          </a:p>
        </p:txBody>
      </p:sp>
      <p:sp>
        <p:nvSpPr>
          <p:cNvPr id="23" name="任意多边形: 形状 22">
            <a:extLst>
              <a:ext uri="{FF2B5EF4-FFF2-40B4-BE49-F238E27FC236}">
                <a16:creationId xmlns:a16="http://schemas.microsoft.com/office/drawing/2014/main" id="{A996032D-BA2E-AABF-D963-3954D041B77F}"/>
              </a:ext>
            </a:extLst>
          </p:cNvPr>
          <p:cNvSpPr/>
          <p:nvPr/>
        </p:nvSpPr>
        <p:spPr>
          <a:xfrm>
            <a:off x="7483356" y="2802745"/>
            <a:ext cx="55091" cy="55091"/>
          </a:xfrm>
          <a:custGeom>
            <a:avLst/>
            <a:gdLst>
              <a:gd name="connsiteX0" fmla="*/ 55092 w 55091"/>
              <a:gd name="connsiteY0" fmla="*/ 27546 h 55091"/>
              <a:gd name="connsiteX1" fmla="*/ 27546 w 55091"/>
              <a:gd name="connsiteY1" fmla="*/ 55092 h 55091"/>
              <a:gd name="connsiteX2" fmla="*/ 0 w 55091"/>
              <a:gd name="connsiteY2" fmla="*/ 27546 h 55091"/>
              <a:gd name="connsiteX3" fmla="*/ 27546 w 55091"/>
              <a:gd name="connsiteY3" fmla="*/ 0 h 55091"/>
              <a:gd name="connsiteX4" fmla="*/ 55092 w 55091"/>
              <a:gd name="connsiteY4" fmla="*/ 27546 h 5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 h="55091">
                <a:moveTo>
                  <a:pt x="55092" y="27546"/>
                </a:moveTo>
                <a:cubicBezTo>
                  <a:pt x="55092" y="42760"/>
                  <a:pt x="42760" y="55092"/>
                  <a:pt x="27546" y="55092"/>
                </a:cubicBezTo>
                <a:cubicBezTo>
                  <a:pt x="12332" y="55092"/>
                  <a:pt x="0" y="42760"/>
                  <a:pt x="0" y="27546"/>
                </a:cubicBezTo>
                <a:cubicBezTo>
                  <a:pt x="0" y="12332"/>
                  <a:pt x="12332" y="0"/>
                  <a:pt x="27546" y="0"/>
                </a:cubicBezTo>
                <a:cubicBezTo>
                  <a:pt x="42760" y="115"/>
                  <a:pt x="55092" y="12332"/>
                  <a:pt x="55092" y="27546"/>
                </a:cubicBezTo>
                <a:close/>
              </a:path>
            </a:pathLst>
          </a:custGeom>
          <a:noFill/>
          <a:ln w="11519" cap="flat">
            <a:solidFill>
              <a:srgbClr val="C5C8EF"/>
            </a:solidFill>
            <a:prstDash val="solid"/>
            <a:round/>
          </a:ln>
        </p:spPr>
        <p:txBody>
          <a:bodyPr rtlCol="0" anchor="ctr"/>
          <a:lstStyle/>
          <a:p>
            <a:endParaRPr lang="en-US"/>
          </a:p>
        </p:txBody>
      </p:sp>
      <p:sp>
        <p:nvSpPr>
          <p:cNvPr id="24" name="任意多边形: 形状 23">
            <a:extLst>
              <a:ext uri="{FF2B5EF4-FFF2-40B4-BE49-F238E27FC236}">
                <a16:creationId xmlns:a16="http://schemas.microsoft.com/office/drawing/2014/main" id="{0EF9099B-86CE-4B84-EA30-18479175AB39}"/>
              </a:ext>
            </a:extLst>
          </p:cNvPr>
          <p:cNvSpPr/>
          <p:nvPr/>
        </p:nvSpPr>
        <p:spPr>
          <a:xfrm>
            <a:off x="6142823" y="4136939"/>
            <a:ext cx="55091" cy="55091"/>
          </a:xfrm>
          <a:custGeom>
            <a:avLst/>
            <a:gdLst>
              <a:gd name="connsiteX0" fmla="*/ 55092 w 55091"/>
              <a:gd name="connsiteY0" fmla="*/ 27546 h 55091"/>
              <a:gd name="connsiteX1" fmla="*/ 27546 w 55091"/>
              <a:gd name="connsiteY1" fmla="*/ 55092 h 55091"/>
              <a:gd name="connsiteX2" fmla="*/ 0 w 55091"/>
              <a:gd name="connsiteY2" fmla="*/ 27546 h 55091"/>
              <a:gd name="connsiteX3" fmla="*/ 27546 w 55091"/>
              <a:gd name="connsiteY3" fmla="*/ 0 h 55091"/>
              <a:gd name="connsiteX4" fmla="*/ 55092 w 55091"/>
              <a:gd name="connsiteY4" fmla="*/ 27546 h 5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 h="55091">
                <a:moveTo>
                  <a:pt x="55092" y="27546"/>
                </a:moveTo>
                <a:cubicBezTo>
                  <a:pt x="55092" y="42759"/>
                  <a:pt x="42759" y="55092"/>
                  <a:pt x="27546" y="55092"/>
                </a:cubicBezTo>
                <a:cubicBezTo>
                  <a:pt x="12333" y="55092"/>
                  <a:pt x="0" y="42759"/>
                  <a:pt x="0" y="27546"/>
                </a:cubicBezTo>
                <a:cubicBezTo>
                  <a:pt x="0" y="12333"/>
                  <a:pt x="12333" y="0"/>
                  <a:pt x="27546" y="0"/>
                </a:cubicBezTo>
                <a:cubicBezTo>
                  <a:pt x="42759" y="0"/>
                  <a:pt x="55092" y="12333"/>
                  <a:pt x="55092" y="27546"/>
                </a:cubicBezTo>
                <a:close/>
              </a:path>
            </a:pathLst>
          </a:custGeom>
          <a:noFill/>
          <a:ln w="11519" cap="flat">
            <a:solidFill>
              <a:srgbClr val="C5C8EF"/>
            </a:solidFill>
            <a:prstDash val="solid"/>
            <a:round/>
          </a:ln>
        </p:spPr>
        <p:txBody>
          <a:bodyPr rtlCol="0" anchor="ctr"/>
          <a:lstStyle/>
          <a:p>
            <a:endParaRPr lang="en-US"/>
          </a:p>
        </p:txBody>
      </p:sp>
      <p:sp>
        <p:nvSpPr>
          <p:cNvPr id="25" name="任意多边形: 形状 24">
            <a:extLst>
              <a:ext uri="{FF2B5EF4-FFF2-40B4-BE49-F238E27FC236}">
                <a16:creationId xmlns:a16="http://schemas.microsoft.com/office/drawing/2014/main" id="{63C08B40-8CB1-589C-8157-553BD554765C}"/>
              </a:ext>
            </a:extLst>
          </p:cNvPr>
          <p:cNvSpPr/>
          <p:nvPr/>
        </p:nvSpPr>
        <p:spPr>
          <a:xfrm>
            <a:off x="8681089" y="2701666"/>
            <a:ext cx="55091" cy="55091"/>
          </a:xfrm>
          <a:custGeom>
            <a:avLst/>
            <a:gdLst>
              <a:gd name="connsiteX0" fmla="*/ 55092 w 55091"/>
              <a:gd name="connsiteY0" fmla="*/ 27546 h 55091"/>
              <a:gd name="connsiteX1" fmla="*/ 27546 w 55091"/>
              <a:gd name="connsiteY1" fmla="*/ 55092 h 55091"/>
              <a:gd name="connsiteX2" fmla="*/ 0 w 55091"/>
              <a:gd name="connsiteY2" fmla="*/ 27546 h 55091"/>
              <a:gd name="connsiteX3" fmla="*/ 27546 w 55091"/>
              <a:gd name="connsiteY3" fmla="*/ 0 h 55091"/>
              <a:gd name="connsiteX4" fmla="*/ 55092 w 55091"/>
              <a:gd name="connsiteY4" fmla="*/ 27546 h 5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 h="55091">
                <a:moveTo>
                  <a:pt x="55092" y="27546"/>
                </a:moveTo>
                <a:cubicBezTo>
                  <a:pt x="55092" y="42760"/>
                  <a:pt x="42760" y="55092"/>
                  <a:pt x="27546" y="55092"/>
                </a:cubicBezTo>
                <a:cubicBezTo>
                  <a:pt x="12332" y="55092"/>
                  <a:pt x="0" y="42760"/>
                  <a:pt x="0" y="27546"/>
                </a:cubicBezTo>
                <a:cubicBezTo>
                  <a:pt x="0" y="12332"/>
                  <a:pt x="12332" y="0"/>
                  <a:pt x="27546" y="0"/>
                </a:cubicBezTo>
                <a:cubicBezTo>
                  <a:pt x="42760" y="0"/>
                  <a:pt x="55092" y="12332"/>
                  <a:pt x="55092" y="27546"/>
                </a:cubicBezTo>
                <a:close/>
              </a:path>
            </a:pathLst>
          </a:custGeom>
          <a:noFill/>
          <a:ln w="11519" cap="flat">
            <a:solidFill>
              <a:srgbClr val="C5C8EF"/>
            </a:solidFill>
            <a:prstDash val="solid"/>
            <a:round/>
          </a:ln>
        </p:spPr>
        <p:txBody>
          <a:bodyPr rtlCol="0" anchor="ctr"/>
          <a:lstStyle/>
          <a:p>
            <a:endParaRPr lang="en-US"/>
          </a:p>
        </p:txBody>
      </p:sp>
      <p:sp>
        <p:nvSpPr>
          <p:cNvPr id="28" name="任意多边形: 形状 27">
            <a:extLst>
              <a:ext uri="{FF2B5EF4-FFF2-40B4-BE49-F238E27FC236}">
                <a16:creationId xmlns:a16="http://schemas.microsoft.com/office/drawing/2014/main" id="{A67573C0-47AF-6FCC-C2F0-838F90AE1D1C}"/>
              </a:ext>
            </a:extLst>
          </p:cNvPr>
          <p:cNvSpPr/>
          <p:nvPr/>
        </p:nvSpPr>
        <p:spPr>
          <a:xfrm>
            <a:off x="12058758" y="4865698"/>
            <a:ext cx="55091" cy="55091"/>
          </a:xfrm>
          <a:custGeom>
            <a:avLst/>
            <a:gdLst>
              <a:gd name="connsiteX0" fmla="*/ 55092 w 55091"/>
              <a:gd name="connsiteY0" fmla="*/ 27546 h 55091"/>
              <a:gd name="connsiteX1" fmla="*/ 27546 w 55091"/>
              <a:gd name="connsiteY1" fmla="*/ 55092 h 55091"/>
              <a:gd name="connsiteX2" fmla="*/ 0 w 55091"/>
              <a:gd name="connsiteY2" fmla="*/ 27546 h 55091"/>
              <a:gd name="connsiteX3" fmla="*/ 27546 w 55091"/>
              <a:gd name="connsiteY3" fmla="*/ 0 h 55091"/>
              <a:gd name="connsiteX4" fmla="*/ 55092 w 55091"/>
              <a:gd name="connsiteY4" fmla="*/ 27546 h 5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 h="55091">
                <a:moveTo>
                  <a:pt x="55092" y="27546"/>
                </a:moveTo>
                <a:cubicBezTo>
                  <a:pt x="55092" y="42759"/>
                  <a:pt x="42759" y="55092"/>
                  <a:pt x="27546" y="55092"/>
                </a:cubicBezTo>
                <a:cubicBezTo>
                  <a:pt x="12333" y="55092"/>
                  <a:pt x="0" y="42759"/>
                  <a:pt x="0" y="27546"/>
                </a:cubicBezTo>
                <a:cubicBezTo>
                  <a:pt x="0" y="12333"/>
                  <a:pt x="12333" y="0"/>
                  <a:pt x="27546" y="0"/>
                </a:cubicBezTo>
                <a:cubicBezTo>
                  <a:pt x="42759" y="0"/>
                  <a:pt x="55092" y="12333"/>
                  <a:pt x="55092" y="27546"/>
                </a:cubicBezTo>
                <a:close/>
              </a:path>
            </a:pathLst>
          </a:custGeom>
          <a:noFill/>
          <a:ln w="11519" cap="flat">
            <a:solidFill>
              <a:srgbClr val="C5C8EF"/>
            </a:solidFill>
            <a:prstDash val="solid"/>
            <a:round/>
          </a:ln>
        </p:spPr>
        <p:txBody>
          <a:bodyPr rtlCol="0" anchor="ctr"/>
          <a:lstStyle/>
          <a:p>
            <a:endParaRPr lang="en-US"/>
          </a:p>
        </p:txBody>
      </p:sp>
      <p:sp>
        <p:nvSpPr>
          <p:cNvPr id="29" name="任意多边形: 形状 28">
            <a:extLst>
              <a:ext uri="{FF2B5EF4-FFF2-40B4-BE49-F238E27FC236}">
                <a16:creationId xmlns:a16="http://schemas.microsoft.com/office/drawing/2014/main" id="{AF17ECAC-7514-EDC7-1F89-11DE87BB660D}"/>
              </a:ext>
            </a:extLst>
          </p:cNvPr>
          <p:cNvSpPr/>
          <p:nvPr/>
        </p:nvSpPr>
        <p:spPr>
          <a:xfrm>
            <a:off x="6668271" y="3344329"/>
            <a:ext cx="141879" cy="11525"/>
          </a:xfrm>
          <a:custGeom>
            <a:avLst/>
            <a:gdLst>
              <a:gd name="connsiteX0" fmla="*/ 0 w 141879"/>
              <a:gd name="connsiteY0" fmla="*/ 0 h 11525"/>
              <a:gd name="connsiteX1" fmla="*/ 141879 w 141879"/>
              <a:gd name="connsiteY1" fmla="*/ 0 h 11525"/>
            </a:gdLst>
            <a:ahLst/>
            <a:cxnLst>
              <a:cxn ang="0">
                <a:pos x="connsiteX0" y="connsiteY0"/>
              </a:cxn>
              <a:cxn ang="0">
                <a:pos x="connsiteX1" y="connsiteY1"/>
              </a:cxn>
            </a:cxnLst>
            <a:rect l="l" t="t" r="r" b="b"/>
            <a:pathLst>
              <a:path w="141879" h="11525">
                <a:moveTo>
                  <a:pt x="0" y="0"/>
                </a:moveTo>
                <a:lnTo>
                  <a:pt x="141879" y="0"/>
                </a:lnTo>
              </a:path>
            </a:pathLst>
          </a:custGeom>
          <a:ln w="11519" cap="flat">
            <a:solidFill>
              <a:srgbClr val="C5C8EF"/>
            </a:solidFill>
            <a:prstDash val="solid"/>
            <a:round/>
          </a:ln>
        </p:spPr>
        <p:txBody>
          <a:bodyPr rtlCol="0" anchor="ctr"/>
          <a:lstStyle/>
          <a:p>
            <a:endParaRPr lang="en-US"/>
          </a:p>
        </p:txBody>
      </p:sp>
      <p:sp>
        <p:nvSpPr>
          <p:cNvPr id="30" name="任意多边形: 形状 29">
            <a:extLst>
              <a:ext uri="{FF2B5EF4-FFF2-40B4-BE49-F238E27FC236}">
                <a16:creationId xmlns:a16="http://schemas.microsoft.com/office/drawing/2014/main" id="{84DC021A-8CA2-30E6-66D5-D3E73760B7CA}"/>
              </a:ext>
            </a:extLst>
          </p:cNvPr>
          <p:cNvSpPr/>
          <p:nvPr/>
        </p:nvSpPr>
        <p:spPr>
          <a:xfrm>
            <a:off x="6468188" y="3274369"/>
            <a:ext cx="270965" cy="11525"/>
          </a:xfrm>
          <a:custGeom>
            <a:avLst/>
            <a:gdLst>
              <a:gd name="connsiteX0" fmla="*/ 0 w 270965"/>
              <a:gd name="connsiteY0" fmla="*/ 0 h 11525"/>
              <a:gd name="connsiteX1" fmla="*/ 270965 w 270965"/>
              <a:gd name="connsiteY1" fmla="*/ 0 h 11525"/>
            </a:gdLst>
            <a:ahLst/>
            <a:cxnLst>
              <a:cxn ang="0">
                <a:pos x="connsiteX0" y="connsiteY0"/>
              </a:cxn>
              <a:cxn ang="0">
                <a:pos x="connsiteX1" y="connsiteY1"/>
              </a:cxn>
            </a:cxnLst>
            <a:rect l="l" t="t" r="r" b="b"/>
            <a:pathLst>
              <a:path w="270965" h="11525">
                <a:moveTo>
                  <a:pt x="0" y="0"/>
                </a:moveTo>
                <a:lnTo>
                  <a:pt x="270965" y="0"/>
                </a:lnTo>
              </a:path>
            </a:pathLst>
          </a:custGeom>
          <a:ln w="11519" cap="flat">
            <a:solidFill>
              <a:srgbClr val="C5C8EF"/>
            </a:solidFill>
            <a:prstDash val="solid"/>
            <a:round/>
          </a:ln>
        </p:spPr>
        <p:txBody>
          <a:bodyPr rtlCol="0" anchor="ctr"/>
          <a:lstStyle/>
          <a:p>
            <a:endParaRPr lang="en-US"/>
          </a:p>
        </p:txBody>
      </p:sp>
      <p:sp>
        <p:nvSpPr>
          <p:cNvPr id="31" name="任意多边形: 形状 30">
            <a:extLst>
              <a:ext uri="{FF2B5EF4-FFF2-40B4-BE49-F238E27FC236}">
                <a16:creationId xmlns:a16="http://schemas.microsoft.com/office/drawing/2014/main" id="{F5398255-960C-E2FD-9877-02D21A789074}"/>
              </a:ext>
            </a:extLst>
          </p:cNvPr>
          <p:cNvSpPr/>
          <p:nvPr/>
        </p:nvSpPr>
        <p:spPr>
          <a:xfrm>
            <a:off x="9075262" y="2425168"/>
            <a:ext cx="199506" cy="11525"/>
          </a:xfrm>
          <a:custGeom>
            <a:avLst/>
            <a:gdLst>
              <a:gd name="connsiteX0" fmla="*/ 0 w 199506"/>
              <a:gd name="connsiteY0" fmla="*/ 0 h 11525"/>
              <a:gd name="connsiteX1" fmla="*/ 199507 w 199506"/>
              <a:gd name="connsiteY1" fmla="*/ 0 h 11525"/>
            </a:gdLst>
            <a:ahLst/>
            <a:cxnLst>
              <a:cxn ang="0">
                <a:pos x="connsiteX0" y="connsiteY0"/>
              </a:cxn>
              <a:cxn ang="0">
                <a:pos x="connsiteX1" y="connsiteY1"/>
              </a:cxn>
            </a:cxnLst>
            <a:rect l="l" t="t" r="r" b="b"/>
            <a:pathLst>
              <a:path w="199506" h="11525">
                <a:moveTo>
                  <a:pt x="0" y="0"/>
                </a:moveTo>
                <a:lnTo>
                  <a:pt x="199507" y="0"/>
                </a:lnTo>
              </a:path>
            </a:pathLst>
          </a:custGeom>
          <a:ln w="11519" cap="flat">
            <a:solidFill>
              <a:srgbClr val="C5C8EF"/>
            </a:solidFill>
            <a:prstDash val="solid"/>
            <a:round/>
          </a:ln>
        </p:spPr>
        <p:txBody>
          <a:bodyPr rtlCol="0" anchor="ctr"/>
          <a:lstStyle/>
          <a:p>
            <a:endParaRPr lang="en-US"/>
          </a:p>
        </p:txBody>
      </p:sp>
      <p:sp>
        <p:nvSpPr>
          <p:cNvPr id="32" name="任意多边形: 形状 31">
            <a:extLst>
              <a:ext uri="{FF2B5EF4-FFF2-40B4-BE49-F238E27FC236}">
                <a16:creationId xmlns:a16="http://schemas.microsoft.com/office/drawing/2014/main" id="{B08B58CE-6FFE-53AB-11E0-6C72407645CD}"/>
              </a:ext>
            </a:extLst>
          </p:cNvPr>
          <p:cNvSpPr/>
          <p:nvPr/>
        </p:nvSpPr>
        <p:spPr>
          <a:xfrm>
            <a:off x="9261975" y="2495128"/>
            <a:ext cx="141879" cy="11525"/>
          </a:xfrm>
          <a:custGeom>
            <a:avLst/>
            <a:gdLst>
              <a:gd name="connsiteX0" fmla="*/ 0 w 141879"/>
              <a:gd name="connsiteY0" fmla="*/ 0 h 11525"/>
              <a:gd name="connsiteX1" fmla="*/ 141879 w 141879"/>
              <a:gd name="connsiteY1" fmla="*/ 0 h 11525"/>
            </a:gdLst>
            <a:ahLst/>
            <a:cxnLst>
              <a:cxn ang="0">
                <a:pos x="connsiteX0" y="connsiteY0"/>
              </a:cxn>
              <a:cxn ang="0">
                <a:pos x="connsiteX1" y="connsiteY1"/>
              </a:cxn>
            </a:cxnLst>
            <a:rect l="l" t="t" r="r" b="b"/>
            <a:pathLst>
              <a:path w="141879" h="11525">
                <a:moveTo>
                  <a:pt x="0" y="0"/>
                </a:moveTo>
                <a:lnTo>
                  <a:pt x="141879" y="0"/>
                </a:lnTo>
              </a:path>
            </a:pathLst>
          </a:custGeom>
          <a:ln w="11519" cap="flat">
            <a:solidFill>
              <a:srgbClr val="C5C8EF"/>
            </a:solidFill>
            <a:prstDash val="solid"/>
            <a:round/>
          </a:ln>
        </p:spPr>
        <p:txBody>
          <a:bodyPr rtlCol="0" anchor="ctr"/>
          <a:lstStyle/>
          <a:p>
            <a:endParaRPr lang="en-US"/>
          </a:p>
        </p:txBody>
      </p:sp>
      <p:sp>
        <p:nvSpPr>
          <p:cNvPr id="36" name="任意多边形: 形状 35">
            <a:extLst>
              <a:ext uri="{FF2B5EF4-FFF2-40B4-BE49-F238E27FC236}">
                <a16:creationId xmlns:a16="http://schemas.microsoft.com/office/drawing/2014/main" id="{1D5F24AF-513D-9AC4-05D5-AC3E6035681E}"/>
              </a:ext>
            </a:extLst>
          </p:cNvPr>
          <p:cNvSpPr/>
          <p:nvPr/>
        </p:nvSpPr>
        <p:spPr>
          <a:xfrm>
            <a:off x="9011410" y="2990034"/>
            <a:ext cx="141879" cy="11525"/>
          </a:xfrm>
          <a:custGeom>
            <a:avLst/>
            <a:gdLst>
              <a:gd name="connsiteX0" fmla="*/ 0 w 141879"/>
              <a:gd name="connsiteY0" fmla="*/ 0 h 11525"/>
              <a:gd name="connsiteX1" fmla="*/ 141879 w 141879"/>
              <a:gd name="connsiteY1" fmla="*/ 0 h 11525"/>
            </a:gdLst>
            <a:ahLst/>
            <a:cxnLst>
              <a:cxn ang="0">
                <a:pos x="connsiteX0" y="connsiteY0"/>
              </a:cxn>
              <a:cxn ang="0">
                <a:pos x="connsiteX1" y="connsiteY1"/>
              </a:cxn>
            </a:cxnLst>
            <a:rect l="l" t="t" r="r" b="b"/>
            <a:pathLst>
              <a:path w="141879" h="11525">
                <a:moveTo>
                  <a:pt x="0" y="0"/>
                </a:moveTo>
                <a:lnTo>
                  <a:pt x="141879" y="0"/>
                </a:lnTo>
              </a:path>
            </a:pathLst>
          </a:custGeom>
          <a:ln w="11519" cap="flat">
            <a:solidFill>
              <a:srgbClr val="C5C8EF"/>
            </a:solidFill>
            <a:prstDash val="solid"/>
            <a:round/>
          </a:ln>
        </p:spPr>
        <p:txBody>
          <a:bodyPr rtlCol="0" anchor="ctr"/>
          <a:lstStyle/>
          <a:p>
            <a:endParaRPr lang="en-US"/>
          </a:p>
        </p:txBody>
      </p:sp>
      <p:grpSp>
        <p:nvGrpSpPr>
          <p:cNvPr id="40" name="图形 2">
            <a:extLst>
              <a:ext uri="{FF2B5EF4-FFF2-40B4-BE49-F238E27FC236}">
                <a16:creationId xmlns:a16="http://schemas.microsoft.com/office/drawing/2014/main" id="{C826A8BD-12E8-4D74-6AF5-14BAA39532A9}"/>
              </a:ext>
            </a:extLst>
          </p:cNvPr>
          <p:cNvGrpSpPr/>
          <p:nvPr/>
        </p:nvGrpSpPr>
        <p:grpSpPr>
          <a:xfrm>
            <a:off x="6698929" y="3734929"/>
            <a:ext cx="57051" cy="57166"/>
            <a:chOff x="6698929" y="3734929"/>
            <a:chExt cx="57051" cy="57166"/>
          </a:xfrm>
        </p:grpSpPr>
        <p:sp>
          <p:nvSpPr>
            <p:cNvPr id="41" name="任意多边形: 形状 40">
              <a:extLst>
                <a:ext uri="{FF2B5EF4-FFF2-40B4-BE49-F238E27FC236}">
                  <a16:creationId xmlns:a16="http://schemas.microsoft.com/office/drawing/2014/main" id="{91E08199-B00D-8AFB-9CD5-93AF130B1D88}"/>
                </a:ext>
              </a:extLst>
            </p:cNvPr>
            <p:cNvSpPr/>
            <p:nvPr/>
          </p:nvSpPr>
          <p:spPr>
            <a:xfrm>
              <a:off x="6727397" y="3734929"/>
              <a:ext cx="11525" cy="57166"/>
            </a:xfrm>
            <a:custGeom>
              <a:avLst/>
              <a:gdLst>
                <a:gd name="connsiteX0" fmla="*/ 0 w 11525"/>
                <a:gd name="connsiteY0" fmla="*/ 0 h 57166"/>
                <a:gd name="connsiteX1" fmla="*/ 0 w 11525"/>
                <a:gd name="connsiteY1" fmla="*/ 57167 h 57166"/>
              </a:gdLst>
              <a:ahLst/>
              <a:cxnLst>
                <a:cxn ang="0">
                  <a:pos x="connsiteX0" y="connsiteY0"/>
                </a:cxn>
                <a:cxn ang="0">
                  <a:pos x="connsiteX1" y="connsiteY1"/>
                </a:cxn>
              </a:cxnLst>
              <a:rect l="l" t="t" r="r" b="b"/>
              <a:pathLst>
                <a:path w="11525" h="57166">
                  <a:moveTo>
                    <a:pt x="0" y="0"/>
                  </a:moveTo>
                  <a:lnTo>
                    <a:pt x="0" y="57167"/>
                  </a:lnTo>
                </a:path>
              </a:pathLst>
            </a:custGeom>
            <a:ln w="11519" cap="rnd">
              <a:solidFill>
                <a:srgbClr val="C5C8EF"/>
              </a:solidFill>
              <a:prstDash val="solid"/>
              <a:round/>
            </a:ln>
          </p:spPr>
          <p:txBody>
            <a:bodyPr rtlCol="0" anchor="ctr"/>
            <a:lstStyle/>
            <a:p>
              <a:endParaRPr lang="en-US"/>
            </a:p>
          </p:txBody>
        </p:sp>
        <p:sp>
          <p:nvSpPr>
            <p:cNvPr id="42" name="任意多边形: 形状 41">
              <a:extLst>
                <a:ext uri="{FF2B5EF4-FFF2-40B4-BE49-F238E27FC236}">
                  <a16:creationId xmlns:a16="http://schemas.microsoft.com/office/drawing/2014/main" id="{DC9B84B6-544A-9F62-C0DF-97C909719DB4}"/>
                </a:ext>
              </a:extLst>
            </p:cNvPr>
            <p:cNvSpPr/>
            <p:nvPr/>
          </p:nvSpPr>
          <p:spPr>
            <a:xfrm>
              <a:off x="6698929" y="3763512"/>
              <a:ext cx="57051" cy="11525"/>
            </a:xfrm>
            <a:custGeom>
              <a:avLst/>
              <a:gdLst>
                <a:gd name="connsiteX0" fmla="*/ 57051 w 57051"/>
                <a:gd name="connsiteY0" fmla="*/ 0 h 11525"/>
                <a:gd name="connsiteX1" fmla="*/ 0 w 57051"/>
                <a:gd name="connsiteY1" fmla="*/ 0 h 11525"/>
              </a:gdLst>
              <a:ahLst/>
              <a:cxnLst>
                <a:cxn ang="0">
                  <a:pos x="connsiteX0" y="connsiteY0"/>
                </a:cxn>
                <a:cxn ang="0">
                  <a:pos x="connsiteX1" y="connsiteY1"/>
                </a:cxn>
              </a:cxnLst>
              <a:rect l="l" t="t" r="r" b="b"/>
              <a:pathLst>
                <a:path w="57051" h="11525">
                  <a:moveTo>
                    <a:pt x="57051" y="0"/>
                  </a:moveTo>
                  <a:lnTo>
                    <a:pt x="0" y="0"/>
                  </a:lnTo>
                </a:path>
              </a:pathLst>
            </a:custGeom>
            <a:ln w="11519" cap="rnd">
              <a:solidFill>
                <a:srgbClr val="C5C8EF"/>
              </a:solidFill>
              <a:prstDash val="solid"/>
              <a:round/>
            </a:ln>
          </p:spPr>
          <p:txBody>
            <a:bodyPr rtlCol="0" anchor="ctr"/>
            <a:lstStyle/>
            <a:p>
              <a:endParaRPr lang="en-US"/>
            </a:p>
          </p:txBody>
        </p:sp>
      </p:grpSp>
      <p:grpSp>
        <p:nvGrpSpPr>
          <p:cNvPr id="43" name="图形 2">
            <a:extLst>
              <a:ext uri="{FF2B5EF4-FFF2-40B4-BE49-F238E27FC236}">
                <a16:creationId xmlns:a16="http://schemas.microsoft.com/office/drawing/2014/main" id="{9CFD9D9C-FFD0-E7CB-CDA4-73C4EEE0BB00}"/>
              </a:ext>
            </a:extLst>
          </p:cNvPr>
          <p:cNvGrpSpPr/>
          <p:nvPr/>
        </p:nvGrpSpPr>
        <p:grpSpPr>
          <a:xfrm>
            <a:off x="11436495" y="2829253"/>
            <a:ext cx="57051" cy="57166"/>
            <a:chOff x="11436495" y="2829253"/>
            <a:chExt cx="57051" cy="57166"/>
          </a:xfrm>
        </p:grpSpPr>
        <p:sp>
          <p:nvSpPr>
            <p:cNvPr id="44" name="任意多边形: 形状 43">
              <a:extLst>
                <a:ext uri="{FF2B5EF4-FFF2-40B4-BE49-F238E27FC236}">
                  <a16:creationId xmlns:a16="http://schemas.microsoft.com/office/drawing/2014/main" id="{CC176F43-AA8B-06D8-4270-42D562D96666}"/>
                </a:ext>
              </a:extLst>
            </p:cNvPr>
            <p:cNvSpPr/>
            <p:nvPr/>
          </p:nvSpPr>
          <p:spPr>
            <a:xfrm>
              <a:off x="11465079" y="2829253"/>
              <a:ext cx="11525" cy="57166"/>
            </a:xfrm>
            <a:custGeom>
              <a:avLst/>
              <a:gdLst>
                <a:gd name="connsiteX0" fmla="*/ 0 w 11525"/>
                <a:gd name="connsiteY0" fmla="*/ 0 h 57166"/>
                <a:gd name="connsiteX1" fmla="*/ 0 w 11525"/>
                <a:gd name="connsiteY1" fmla="*/ 57167 h 57166"/>
              </a:gdLst>
              <a:ahLst/>
              <a:cxnLst>
                <a:cxn ang="0">
                  <a:pos x="connsiteX0" y="connsiteY0"/>
                </a:cxn>
                <a:cxn ang="0">
                  <a:pos x="connsiteX1" y="connsiteY1"/>
                </a:cxn>
              </a:cxnLst>
              <a:rect l="l" t="t" r="r" b="b"/>
              <a:pathLst>
                <a:path w="11525" h="57166">
                  <a:moveTo>
                    <a:pt x="0" y="0"/>
                  </a:moveTo>
                  <a:lnTo>
                    <a:pt x="0" y="57167"/>
                  </a:lnTo>
                </a:path>
              </a:pathLst>
            </a:custGeom>
            <a:ln w="11519" cap="rnd">
              <a:solidFill>
                <a:srgbClr val="C5C8EF"/>
              </a:solidFill>
              <a:prstDash val="solid"/>
              <a:round/>
            </a:ln>
          </p:spPr>
          <p:txBody>
            <a:bodyPr rtlCol="0" anchor="ctr"/>
            <a:lstStyle/>
            <a:p>
              <a:endParaRPr lang="en-US"/>
            </a:p>
          </p:txBody>
        </p:sp>
        <p:sp>
          <p:nvSpPr>
            <p:cNvPr id="45" name="任意多边形: 形状 44">
              <a:extLst>
                <a:ext uri="{FF2B5EF4-FFF2-40B4-BE49-F238E27FC236}">
                  <a16:creationId xmlns:a16="http://schemas.microsoft.com/office/drawing/2014/main" id="{3AC66046-2DFE-92E1-08DC-D87C7FCFCC08}"/>
                </a:ext>
              </a:extLst>
            </p:cNvPr>
            <p:cNvSpPr/>
            <p:nvPr/>
          </p:nvSpPr>
          <p:spPr>
            <a:xfrm>
              <a:off x="11436495" y="2857837"/>
              <a:ext cx="57051" cy="11525"/>
            </a:xfrm>
            <a:custGeom>
              <a:avLst/>
              <a:gdLst>
                <a:gd name="connsiteX0" fmla="*/ 57051 w 57051"/>
                <a:gd name="connsiteY0" fmla="*/ 0 h 11525"/>
                <a:gd name="connsiteX1" fmla="*/ 0 w 57051"/>
                <a:gd name="connsiteY1" fmla="*/ 0 h 11525"/>
              </a:gdLst>
              <a:ahLst/>
              <a:cxnLst>
                <a:cxn ang="0">
                  <a:pos x="connsiteX0" y="connsiteY0"/>
                </a:cxn>
                <a:cxn ang="0">
                  <a:pos x="connsiteX1" y="connsiteY1"/>
                </a:cxn>
              </a:cxnLst>
              <a:rect l="l" t="t" r="r" b="b"/>
              <a:pathLst>
                <a:path w="57051" h="11525">
                  <a:moveTo>
                    <a:pt x="57051" y="0"/>
                  </a:moveTo>
                  <a:lnTo>
                    <a:pt x="0" y="0"/>
                  </a:lnTo>
                </a:path>
              </a:pathLst>
            </a:custGeom>
            <a:ln w="11519" cap="rnd">
              <a:solidFill>
                <a:srgbClr val="C5C8EF"/>
              </a:solidFill>
              <a:prstDash val="solid"/>
              <a:round/>
            </a:ln>
          </p:spPr>
          <p:txBody>
            <a:bodyPr rtlCol="0" anchor="ctr"/>
            <a:lstStyle/>
            <a:p>
              <a:endParaRPr lang="en-US"/>
            </a:p>
          </p:txBody>
        </p:sp>
      </p:grpSp>
      <p:grpSp>
        <p:nvGrpSpPr>
          <p:cNvPr id="46" name="图形 2">
            <a:extLst>
              <a:ext uri="{FF2B5EF4-FFF2-40B4-BE49-F238E27FC236}">
                <a16:creationId xmlns:a16="http://schemas.microsoft.com/office/drawing/2014/main" id="{028531A3-FE2F-3B1E-4ED3-F6B28C38578E}"/>
              </a:ext>
            </a:extLst>
          </p:cNvPr>
          <p:cNvGrpSpPr/>
          <p:nvPr/>
        </p:nvGrpSpPr>
        <p:grpSpPr>
          <a:xfrm>
            <a:off x="9501360" y="2781077"/>
            <a:ext cx="57166" cy="57166"/>
            <a:chOff x="9501360" y="2781077"/>
            <a:chExt cx="57166" cy="57166"/>
          </a:xfrm>
        </p:grpSpPr>
        <p:sp>
          <p:nvSpPr>
            <p:cNvPr id="47" name="任意多边形: 形状 46">
              <a:extLst>
                <a:ext uri="{FF2B5EF4-FFF2-40B4-BE49-F238E27FC236}">
                  <a16:creationId xmlns:a16="http://schemas.microsoft.com/office/drawing/2014/main" id="{ED861712-231F-EDE0-F5B4-35A442565BAD}"/>
                </a:ext>
              </a:extLst>
            </p:cNvPr>
            <p:cNvSpPr/>
            <p:nvPr/>
          </p:nvSpPr>
          <p:spPr>
            <a:xfrm>
              <a:off x="9529943" y="2781077"/>
              <a:ext cx="11525" cy="57166"/>
            </a:xfrm>
            <a:custGeom>
              <a:avLst/>
              <a:gdLst>
                <a:gd name="connsiteX0" fmla="*/ 0 w 11525"/>
                <a:gd name="connsiteY0" fmla="*/ 0 h 57166"/>
                <a:gd name="connsiteX1" fmla="*/ 0 w 11525"/>
                <a:gd name="connsiteY1" fmla="*/ 57167 h 57166"/>
              </a:gdLst>
              <a:ahLst/>
              <a:cxnLst>
                <a:cxn ang="0">
                  <a:pos x="connsiteX0" y="connsiteY0"/>
                </a:cxn>
                <a:cxn ang="0">
                  <a:pos x="connsiteX1" y="connsiteY1"/>
                </a:cxn>
              </a:cxnLst>
              <a:rect l="l" t="t" r="r" b="b"/>
              <a:pathLst>
                <a:path w="11525" h="57166">
                  <a:moveTo>
                    <a:pt x="0" y="0"/>
                  </a:moveTo>
                  <a:lnTo>
                    <a:pt x="0" y="57167"/>
                  </a:lnTo>
                </a:path>
              </a:pathLst>
            </a:custGeom>
            <a:ln w="11519" cap="rnd">
              <a:solidFill>
                <a:srgbClr val="C5C8EF"/>
              </a:solidFill>
              <a:prstDash val="solid"/>
              <a:round/>
            </a:ln>
          </p:spPr>
          <p:txBody>
            <a:bodyPr rtlCol="0" anchor="ctr"/>
            <a:lstStyle/>
            <a:p>
              <a:endParaRPr lang="en-US"/>
            </a:p>
          </p:txBody>
        </p:sp>
        <p:sp>
          <p:nvSpPr>
            <p:cNvPr id="48" name="任意多边形: 形状 47">
              <a:extLst>
                <a:ext uri="{FF2B5EF4-FFF2-40B4-BE49-F238E27FC236}">
                  <a16:creationId xmlns:a16="http://schemas.microsoft.com/office/drawing/2014/main" id="{65E77E32-53E2-F125-8CDA-B8D88D8C14CB}"/>
                </a:ext>
              </a:extLst>
            </p:cNvPr>
            <p:cNvSpPr/>
            <p:nvPr/>
          </p:nvSpPr>
          <p:spPr>
            <a:xfrm>
              <a:off x="9501360" y="2809660"/>
              <a:ext cx="57166" cy="11525"/>
            </a:xfrm>
            <a:custGeom>
              <a:avLst/>
              <a:gdLst>
                <a:gd name="connsiteX0" fmla="*/ 57167 w 57166"/>
                <a:gd name="connsiteY0" fmla="*/ 0 h 11525"/>
                <a:gd name="connsiteX1" fmla="*/ 0 w 57166"/>
                <a:gd name="connsiteY1" fmla="*/ 0 h 11525"/>
              </a:gdLst>
              <a:ahLst/>
              <a:cxnLst>
                <a:cxn ang="0">
                  <a:pos x="connsiteX0" y="connsiteY0"/>
                </a:cxn>
                <a:cxn ang="0">
                  <a:pos x="connsiteX1" y="connsiteY1"/>
                </a:cxn>
              </a:cxnLst>
              <a:rect l="l" t="t" r="r" b="b"/>
              <a:pathLst>
                <a:path w="57166" h="11525">
                  <a:moveTo>
                    <a:pt x="57167" y="0"/>
                  </a:moveTo>
                  <a:lnTo>
                    <a:pt x="0" y="0"/>
                  </a:lnTo>
                </a:path>
              </a:pathLst>
            </a:custGeom>
            <a:ln w="11519" cap="rnd">
              <a:solidFill>
                <a:srgbClr val="C5C8EF"/>
              </a:solidFill>
              <a:prstDash val="solid"/>
              <a:round/>
            </a:ln>
          </p:spPr>
          <p:txBody>
            <a:bodyPr rtlCol="0" anchor="ctr"/>
            <a:lstStyle/>
            <a:p>
              <a:endParaRPr lang="en-US"/>
            </a:p>
          </p:txBody>
        </p:sp>
      </p:grpSp>
      <p:grpSp>
        <p:nvGrpSpPr>
          <p:cNvPr id="80" name="图形 2">
            <a:extLst>
              <a:ext uri="{FF2B5EF4-FFF2-40B4-BE49-F238E27FC236}">
                <a16:creationId xmlns:a16="http://schemas.microsoft.com/office/drawing/2014/main" id="{FE773163-D443-EE7A-5413-A1C93B2BA352}"/>
              </a:ext>
            </a:extLst>
          </p:cNvPr>
          <p:cNvGrpSpPr/>
          <p:nvPr/>
        </p:nvGrpSpPr>
        <p:grpSpPr>
          <a:xfrm>
            <a:off x="8021206" y="2512186"/>
            <a:ext cx="3555162" cy="2846193"/>
            <a:chOff x="8021206" y="2512186"/>
            <a:chExt cx="3555162" cy="2846193"/>
          </a:xfrm>
        </p:grpSpPr>
        <p:sp>
          <p:nvSpPr>
            <p:cNvPr id="81" name="任意多边形: 形状 80">
              <a:extLst>
                <a:ext uri="{FF2B5EF4-FFF2-40B4-BE49-F238E27FC236}">
                  <a16:creationId xmlns:a16="http://schemas.microsoft.com/office/drawing/2014/main" id="{5BA0019A-FB75-B42C-EA2F-567D1032CBF3}"/>
                </a:ext>
              </a:extLst>
            </p:cNvPr>
            <p:cNvSpPr/>
            <p:nvPr/>
          </p:nvSpPr>
          <p:spPr>
            <a:xfrm rot="5400000">
              <a:off x="8613503" y="2395513"/>
              <a:ext cx="2370569" cy="3555162"/>
            </a:xfrm>
            <a:custGeom>
              <a:avLst/>
              <a:gdLst>
                <a:gd name="connsiteX0" fmla="*/ 0 w 2370569"/>
                <a:gd name="connsiteY0" fmla="*/ 0 h 3555162"/>
                <a:gd name="connsiteX1" fmla="*/ 2370570 w 2370569"/>
                <a:gd name="connsiteY1" fmla="*/ 0 h 3555162"/>
                <a:gd name="connsiteX2" fmla="*/ 2370570 w 2370569"/>
                <a:gd name="connsiteY2" fmla="*/ 3555163 h 3555162"/>
                <a:gd name="connsiteX3" fmla="*/ 0 w 2370569"/>
                <a:gd name="connsiteY3" fmla="*/ 3555163 h 3555162"/>
              </a:gdLst>
              <a:ahLst/>
              <a:cxnLst>
                <a:cxn ang="0">
                  <a:pos x="connsiteX0" y="connsiteY0"/>
                </a:cxn>
                <a:cxn ang="0">
                  <a:pos x="connsiteX1" y="connsiteY1"/>
                </a:cxn>
                <a:cxn ang="0">
                  <a:pos x="connsiteX2" y="connsiteY2"/>
                </a:cxn>
                <a:cxn ang="0">
                  <a:pos x="connsiteX3" y="connsiteY3"/>
                </a:cxn>
              </a:cxnLst>
              <a:rect l="l" t="t" r="r" b="b"/>
              <a:pathLst>
                <a:path w="2370569" h="3555162">
                  <a:moveTo>
                    <a:pt x="0" y="0"/>
                  </a:moveTo>
                  <a:lnTo>
                    <a:pt x="2370570" y="0"/>
                  </a:lnTo>
                  <a:lnTo>
                    <a:pt x="2370570" y="3555163"/>
                  </a:lnTo>
                  <a:lnTo>
                    <a:pt x="0" y="3555163"/>
                  </a:lnTo>
                  <a:close/>
                </a:path>
              </a:pathLst>
            </a:custGeom>
            <a:solidFill>
              <a:srgbClr val="FFFFFF"/>
            </a:solidFill>
            <a:ln w="11519" cap="flat">
              <a:solidFill>
                <a:srgbClr val="7C8BD8"/>
              </a:solidFill>
              <a:prstDash val="solid"/>
              <a:round/>
            </a:ln>
          </p:spPr>
          <p:txBody>
            <a:bodyPr rtlCol="0" anchor="ctr"/>
            <a:lstStyle/>
            <a:p>
              <a:endParaRPr lang="en-US"/>
            </a:p>
          </p:txBody>
        </p:sp>
        <p:sp>
          <p:nvSpPr>
            <p:cNvPr id="82" name="任意多边形: 形状 81">
              <a:extLst>
                <a:ext uri="{FF2B5EF4-FFF2-40B4-BE49-F238E27FC236}">
                  <a16:creationId xmlns:a16="http://schemas.microsoft.com/office/drawing/2014/main" id="{DF75BA57-F4FB-4E8F-55C2-ABDEF3AD06B3}"/>
                </a:ext>
              </a:extLst>
            </p:cNvPr>
            <p:cNvSpPr/>
            <p:nvPr/>
          </p:nvSpPr>
          <p:spPr>
            <a:xfrm>
              <a:off x="8136508" y="3102984"/>
              <a:ext cx="3324652" cy="2140058"/>
            </a:xfrm>
            <a:custGeom>
              <a:avLst/>
              <a:gdLst>
                <a:gd name="connsiteX0" fmla="*/ 0 w 3324652"/>
                <a:gd name="connsiteY0" fmla="*/ 0 h 2140058"/>
                <a:gd name="connsiteX1" fmla="*/ 3324652 w 3324652"/>
                <a:gd name="connsiteY1" fmla="*/ 0 h 2140058"/>
                <a:gd name="connsiteX2" fmla="*/ 3324652 w 3324652"/>
                <a:gd name="connsiteY2" fmla="*/ 2140059 h 2140058"/>
                <a:gd name="connsiteX3" fmla="*/ 0 w 3324652"/>
                <a:gd name="connsiteY3" fmla="*/ 2140059 h 2140058"/>
              </a:gdLst>
              <a:ahLst/>
              <a:cxnLst>
                <a:cxn ang="0">
                  <a:pos x="connsiteX0" y="connsiteY0"/>
                </a:cxn>
                <a:cxn ang="0">
                  <a:pos x="connsiteX1" y="connsiteY1"/>
                </a:cxn>
                <a:cxn ang="0">
                  <a:pos x="connsiteX2" y="connsiteY2"/>
                </a:cxn>
                <a:cxn ang="0">
                  <a:pos x="connsiteX3" y="connsiteY3"/>
                </a:cxn>
              </a:cxnLst>
              <a:rect l="l" t="t" r="r" b="b"/>
              <a:pathLst>
                <a:path w="3324652" h="2140058">
                  <a:moveTo>
                    <a:pt x="0" y="0"/>
                  </a:moveTo>
                  <a:lnTo>
                    <a:pt x="3324652" y="0"/>
                  </a:lnTo>
                  <a:lnTo>
                    <a:pt x="3324652" y="2140059"/>
                  </a:lnTo>
                  <a:lnTo>
                    <a:pt x="0" y="2140059"/>
                  </a:lnTo>
                  <a:close/>
                </a:path>
              </a:pathLst>
            </a:custGeom>
            <a:noFill/>
            <a:ln w="11519" cap="flat">
              <a:solidFill>
                <a:srgbClr val="7C8BD8"/>
              </a:solidFill>
              <a:prstDash val="solid"/>
              <a:round/>
            </a:ln>
          </p:spPr>
          <p:txBody>
            <a:bodyPr rtlCol="0" anchor="ctr"/>
            <a:lstStyle/>
            <a:p>
              <a:endParaRPr lang="en-US"/>
            </a:p>
          </p:txBody>
        </p:sp>
        <p:grpSp>
          <p:nvGrpSpPr>
            <p:cNvPr id="83" name="图形 2">
              <a:extLst>
                <a:ext uri="{FF2B5EF4-FFF2-40B4-BE49-F238E27FC236}">
                  <a16:creationId xmlns:a16="http://schemas.microsoft.com/office/drawing/2014/main" id="{DB45ADCD-BC28-1FD2-BEC6-E6FF0F97BABD}"/>
                </a:ext>
              </a:extLst>
            </p:cNvPr>
            <p:cNvGrpSpPr/>
            <p:nvPr/>
          </p:nvGrpSpPr>
          <p:grpSpPr>
            <a:xfrm>
              <a:off x="9117675" y="3440221"/>
              <a:ext cx="1362893" cy="1631552"/>
              <a:chOff x="9117675" y="3440221"/>
              <a:chExt cx="1362893" cy="1631552"/>
            </a:xfrm>
          </p:grpSpPr>
          <p:sp>
            <p:nvSpPr>
              <p:cNvPr id="84" name="任意多边形: 形状 83">
                <a:extLst>
                  <a:ext uri="{FF2B5EF4-FFF2-40B4-BE49-F238E27FC236}">
                    <a16:creationId xmlns:a16="http://schemas.microsoft.com/office/drawing/2014/main" id="{84CD655E-E1D8-A469-31BF-AC18B507CDB9}"/>
                  </a:ext>
                </a:extLst>
              </p:cNvPr>
              <p:cNvSpPr/>
              <p:nvPr/>
            </p:nvSpPr>
            <p:spPr>
              <a:xfrm>
                <a:off x="9309114" y="3684447"/>
                <a:ext cx="979208" cy="1184247"/>
              </a:xfrm>
              <a:custGeom>
                <a:avLst/>
                <a:gdLst>
                  <a:gd name="connsiteX0" fmla="*/ 0 w 979208"/>
                  <a:gd name="connsiteY0" fmla="*/ 489604 h 1184247"/>
                  <a:gd name="connsiteX1" fmla="*/ 489604 w 979208"/>
                  <a:gd name="connsiteY1" fmla="*/ 0 h 1184247"/>
                  <a:gd name="connsiteX2" fmla="*/ 979209 w 979208"/>
                  <a:gd name="connsiteY2" fmla="*/ 489604 h 1184247"/>
                  <a:gd name="connsiteX3" fmla="*/ 885275 w 979208"/>
                  <a:gd name="connsiteY3" fmla="*/ 777973 h 1184247"/>
                  <a:gd name="connsiteX4" fmla="*/ 885275 w 979208"/>
                  <a:gd name="connsiteY4" fmla="*/ 777973 h 1184247"/>
                  <a:gd name="connsiteX5" fmla="*/ 633789 w 979208"/>
                  <a:gd name="connsiteY5" fmla="*/ 1073487 h 1184247"/>
                  <a:gd name="connsiteX6" fmla="*/ 633789 w 979208"/>
                  <a:gd name="connsiteY6" fmla="*/ 1154858 h 1184247"/>
                  <a:gd name="connsiteX7" fmla="*/ 604398 w 979208"/>
                  <a:gd name="connsiteY7" fmla="*/ 1184247 h 1184247"/>
                  <a:gd name="connsiteX8" fmla="*/ 525679 w 979208"/>
                  <a:gd name="connsiteY8" fmla="*/ 1184247 h 1184247"/>
                  <a:gd name="connsiteX9" fmla="*/ 453414 w 979208"/>
                  <a:gd name="connsiteY9" fmla="*/ 1184247 h 1184247"/>
                  <a:gd name="connsiteX10" fmla="*/ 374695 w 979208"/>
                  <a:gd name="connsiteY10" fmla="*/ 1184247 h 1184247"/>
                  <a:gd name="connsiteX11" fmla="*/ 345305 w 979208"/>
                  <a:gd name="connsiteY11" fmla="*/ 1154858 h 1184247"/>
                  <a:gd name="connsiteX12" fmla="*/ 345305 w 979208"/>
                  <a:gd name="connsiteY12" fmla="*/ 1073487 h 1184247"/>
                  <a:gd name="connsiteX13" fmla="*/ 93818 w 979208"/>
                  <a:gd name="connsiteY13" fmla="*/ 777973 h 1184247"/>
                  <a:gd name="connsiteX14" fmla="*/ 93818 w 979208"/>
                  <a:gd name="connsiteY14" fmla="*/ 777973 h 1184247"/>
                  <a:gd name="connsiteX15" fmla="*/ 0 w 979208"/>
                  <a:gd name="connsiteY15" fmla="*/ 489604 h 118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208" h="1184247">
                    <a:moveTo>
                      <a:pt x="0" y="489604"/>
                    </a:moveTo>
                    <a:cubicBezTo>
                      <a:pt x="0" y="219215"/>
                      <a:pt x="219216" y="0"/>
                      <a:pt x="489604" y="0"/>
                    </a:cubicBezTo>
                    <a:cubicBezTo>
                      <a:pt x="759993" y="0"/>
                      <a:pt x="979209" y="219215"/>
                      <a:pt x="979209" y="489604"/>
                    </a:cubicBezTo>
                    <a:cubicBezTo>
                      <a:pt x="979209" y="597368"/>
                      <a:pt x="944401" y="697064"/>
                      <a:pt x="885275" y="777973"/>
                    </a:cubicBezTo>
                    <a:lnTo>
                      <a:pt x="885275" y="777973"/>
                    </a:lnTo>
                    <a:cubicBezTo>
                      <a:pt x="815431" y="883316"/>
                      <a:pt x="633789" y="1002260"/>
                      <a:pt x="633789" y="1073487"/>
                    </a:cubicBezTo>
                    <a:lnTo>
                      <a:pt x="633789" y="1154858"/>
                    </a:lnTo>
                    <a:cubicBezTo>
                      <a:pt x="633789" y="1171108"/>
                      <a:pt x="620649" y="1184247"/>
                      <a:pt x="604398" y="1184247"/>
                    </a:cubicBezTo>
                    <a:lnTo>
                      <a:pt x="525679" y="1184247"/>
                    </a:lnTo>
                    <a:lnTo>
                      <a:pt x="453414" y="1184247"/>
                    </a:lnTo>
                    <a:lnTo>
                      <a:pt x="374695" y="1184247"/>
                    </a:lnTo>
                    <a:cubicBezTo>
                      <a:pt x="358444" y="1184247"/>
                      <a:pt x="345305" y="1171108"/>
                      <a:pt x="345305" y="1154858"/>
                    </a:cubicBezTo>
                    <a:lnTo>
                      <a:pt x="345305" y="1073487"/>
                    </a:lnTo>
                    <a:cubicBezTo>
                      <a:pt x="345305" y="1002260"/>
                      <a:pt x="163663" y="883316"/>
                      <a:pt x="93818" y="777973"/>
                    </a:cubicBezTo>
                    <a:lnTo>
                      <a:pt x="93818" y="777973"/>
                    </a:lnTo>
                    <a:cubicBezTo>
                      <a:pt x="34807" y="697064"/>
                      <a:pt x="0" y="597368"/>
                      <a:pt x="0" y="489604"/>
                    </a:cubicBezTo>
                    <a:close/>
                  </a:path>
                </a:pathLst>
              </a:custGeom>
              <a:solidFill>
                <a:srgbClr val="FFFFFF"/>
              </a:solidFill>
              <a:ln w="11519" cap="flat">
                <a:solidFill>
                  <a:srgbClr val="7C8BD8"/>
                </a:solidFill>
                <a:prstDash val="solid"/>
                <a:round/>
              </a:ln>
            </p:spPr>
            <p:txBody>
              <a:bodyPr rtlCol="0" anchor="ctr"/>
              <a:lstStyle/>
              <a:p>
                <a:endParaRPr lang="en-US"/>
              </a:p>
            </p:txBody>
          </p:sp>
          <p:sp>
            <p:nvSpPr>
              <p:cNvPr id="85" name="任意多边形: 形状 84">
                <a:extLst>
                  <a:ext uri="{FF2B5EF4-FFF2-40B4-BE49-F238E27FC236}">
                    <a16:creationId xmlns:a16="http://schemas.microsoft.com/office/drawing/2014/main" id="{C8CDB935-BCFF-B5DA-D7DA-55BD3AC492BF}"/>
                  </a:ext>
                </a:extLst>
              </p:cNvPr>
              <p:cNvSpPr/>
              <p:nvPr/>
            </p:nvSpPr>
            <p:spPr>
              <a:xfrm>
                <a:off x="9504145" y="4181060"/>
                <a:ext cx="589139" cy="679451"/>
              </a:xfrm>
              <a:custGeom>
                <a:avLst/>
                <a:gdLst>
                  <a:gd name="connsiteX0" fmla="*/ 350242 w 589139"/>
                  <a:gd name="connsiteY0" fmla="*/ 679451 h 679451"/>
                  <a:gd name="connsiteX1" fmla="*/ 356696 w 589139"/>
                  <a:gd name="connsiteY1" fmla="*/ 298302 h 679451"/>
                  <a:gd name="connsiteX2" fmla="*/ 294689 w 589139"/>
                  <a:gd name="connsiteY2" fmla="*/ 301760 h 679451"/>
                  <a:gd name="connsiteX3" fmla="*/ 232682 w 589139"/>
                  <a:gd name="connsiteY3" fmla="*/ 298302 h 679451"/>
                  <a:gd name="connsiteX4" fmla="*/ 239020 w 589139"/>
                  <a:gd name="connsiteY4" fmla="*/ 679451 h 679451"/>
                  <a:gd name="connsiteX5" fmla="*/ 230376 w 589139"/>
                  <a:gd name="connsiteY5" fmla="*/ 678990 h 679451"/>
                  <a:gd name="connsiteX6" fmla="*/ 223461 w 589139"/>
                  <a:gd name="connsiteY6" fmla="*/ 297150 h 679451"/>
                  <a:gd name="connsiteX7" fmla="*/ 1595 w 589139"/>
                  <a:gd name="connsiteY7" fmla="*/ 117006 h 679451"/>
                  <a:gd name="connsiteX8" fmla="*/ 38476 w 589139"/>
                  <a:gd name="connsiteY8" fmla="*/ 9588 h 679451"/>
                  <a:gd name="connsiteX9" fmla="*/ 98179 w 589139"/>
                  <a:gd name="connsiteY9" fmla="*/ 3594 h 679451"/>
                  <a:gd name="connsiteX10" fmla="*/ 186118 w 589139"/>
                  <a:gd name="connsiteY10" fmla="*/ 83351 h 679451"/>
                  <a:gd name="connsiteX11" fmla="*/ 231759 w 589139"/>
                  <a:gd name="connsiteY11" fmla="*/ 289543 h 679451"/>
                  <a:gd name="connsiteX12" fmla="*/ 294574 w 589139"/>
                  <a:gd name="connsiteY12" fmla="*/ 293231 h 679451"/>
                  <a:gd name="connsiteX13" fmla="*/ 357387 w 589139"/>
                  <a:gd name="connsiteY13" fmla="*/ 289543 h 679451"/>
                  <a:gd name="connsiteX14" fmla="*/ 403029 w 589139"/>
                  <a:gd name="connsiteY14" fmla="*/ 83351 h 679451"/>
                  <a:gd name="connsiteX15" fmla="*/ 490969 w 589139"/>
                  <a:gd name="connsiteY15" fmla="*/ 3594 h 679451"/>
                  <a:gd name="connsiteX16" fmla="*/ 550671 w 589139"/>
                  <a:gd name="connsiteY16" fmla="*/ 9588 h 679451"/>
                  <a:gd name="connsiteX17" fmla="*/ 587552 w 589139"/>
                  <a:gd name="connsiteY17" fmla="*/ 117006 h 679451"/>
                  <a:gd name="connsiteX18" fmla="*/ 365686 w 589139"/>
                  <a:gd name="connsiteY18" fmla="*/ 297150 h 679451"/>
                  <a:gd name="connsiteX19" fmla="*/ 358771 w 589139"/>
                  <a:gd name="connsiteY19" fmla="*/ 678990 h 679451"/>
                  <a:gd name="connsiteX20" fmla="*/ 350242 w 589139"/>
                  <a:gd name="connsiteY20" fmla="*/ 679451 h 679451"/>
                  <a:gd name="connsiteX21" fmla="*/ 515287 w 589139"/>
                  <a:gd name="connsiteY21" fmla="*/ 8781 h 679451"/>
                  <a:gd name="connsiteX22" fmla="*/ 493504 w 589139"/>
                  <a:gd name="connsiteY22" fmla="*/ 12008 h 679451"/>
                  <a:gd name="connsiteX23" fmla="*/ 410866 w 589139"/>
                  <a:gd name="connsiteY23" fmla="*/ 87385 h 679451"/>
                  <a:gd name="connsiteX24" fmla="*/ 366608 w 589139"/>
                  <a:gd name="connsiteY24" fmla="*/ 288390 h 679451"/>
                  <a:gd name="connsiteX25" fmla="*/ 579139 w 589139"/>
                  <a:gd name="connsiteY25" fmla="*/ 115853 h 679451"/>
                  <a:gd name="connsiteX26" fmla="*/ 546406 w 589139"/>
                  <a:gd name="connsiteY26" fmla="*/ 17194 h 679451"/>
                  <a:gd name="connsiteX27" fmla="*/ 515287 w 589139"/>
                  <a:gd name="connsiteY27" fmla="*/ 8781 h 679451"/>
                  <a:gd name="connsiteX28" fmla="*/ 73975 w 589139"/>
                  <a:gd name="connsiteY28" fmla="*/ 8781 h 679451"/>
                  <a:gd name="connsiteX29" fmla="*/ 42856 w 589139"/>
                  <a:gd name="connsiteY29" fmla="*/ 17079 h 679451"/>
                  <a:gd name="connsiteX30" fmla="*/ 10124 w 589139"/>
                  <a:gd name="connsiteY30" fmla="*/ 115738 h 679451"/>
                  <a:gd name="connsiteX31" fmla="*/ 222654 w 589139"/>
                  <a:gd name="connsiteY31" fmla="*/ 288275 h 679451"/>
                  <a:gd name="connsiteX32" fmla="*/ 178396 w 589139"/>
                  <a:gd name="connsiteY32" fmla="*/ 87270 h 679451"/>
                  <a:gd name="connsiteX33" fmla="*/ 95758 w 589139"/>
                  <a:gd name="connsiteY33" fmla="*/ 11893 h 679451"/>
                  <a:gd name="connsiteX34" fmla="*/ 73975 w 589139"/>
                  <a:gd name="connsiteY34" fmla="*/ 8781 h 67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9139" h="679451">
                    <a:moveTo>
                      <a:pt x="350242" y="679451"/>
                    </a:moveTo>
                    <a:cubicBezTo>
                      <a:pt x="349666" y="667234"/>
                      <a:pt x="340906" y="470609"/>
                      <a:pt x="356696" y="298302"/>
                    </a:cubicBezTo>
                    <a:cubicBezTo>
                      <a:pt x="337448" y="300607"/>
                      <a:pt x="316818" y="301760"/>
                      <a:pt x="294689" y="301760"/>
                    </a:cubicBezTo>
                    <a:cubicBezTo>
                      <a:pt x="272675" y="301760"/>
                      <a:pt x="251929" y="300492"/>
                      <a:pt x="232682" y="298302"/>
                    </a:cubicBezTo>
                    <a:cubicBezTo>
                      <a:pt x="248471" y="470609"/>
                      <a:pt x="239597" y="667119"/>
                      <a:pt x="239020" y="679451"/>
                    </a:cubicBezTo>
                    <a:lnTo>
                      <a:pt x="230376" y="678990"/>
                    </a:lnTo>
                    <a:cubicBezTo>
                      <a:pt x="230492" y="675993"/>
                      <a:pt x="239597" y="472683"/>
                      <a:pt x="223461" y="297150"/>
                    </a:cubicBezTo>
                    <a:cubicBezTo>
                      <a:pt x="78240" y="276980"/>
                      <a:pt x="13235" y="194688"/>
                      <a:pt x="1595" y="117006"/>
                    </a:cubicBezTo>
                    <a:cubicBezTo>
                      <a:pt x="-5205" y="71595"/>
                      <a:pt x="10239" y="26415"/>
                      <a:pt x="38476" y="9588"/>
                    </a:cubicBezTo>
                    <a:cubicBezTo>
                      <a:pt x="55534" y="-670"/>
                      <a:pt x="76165" y="-2745"/>
                      <a:pt x="98179" y="3594"/>
                    </a:cubicBezTo>
                    <a:cubicBezTo>
                      <a:pt x="132755" y="13506"/>
                      <a:pt x="165603" y="43357"/>
                      <a:pt x="186118" y="83351"/>
                    </a:cubicBezTo>
                    <a:cubicBezTo>
                      <a:pt x="209745" y="129568"/>
                      <a:pt x="223692" y="206213"/>
                      <a:pt x="231759" y="289543"/>
                    </a:cubicBezTo>
                    <a:cubicBezTo>
                      <a:pt x="251237" y="291963"/>
                      <a:pt x="272099" y="293231"/>
                      <a:pt x="294574" y="293231"/>
                    </a:cubicBezTo>
                    <a:cubicBezTo>
                      <a:pt x="317048" y="293231"/>
                      <a:pt x="337910" y="291963"/>
                      <a:pt x="357387" y="289543"/>
                    </a:cubicBezTo>
                    <a:cubicBezTo>
                      <a:pt x="365455" y="206328"/>
                      <a:pt x="379401" y="129568"/>
                      <a:pt x="403029" y="83351"/>
                    </a:cubicBezTo>
                    <a:cubicBezTo>
                      <a:pt x="423544" y="43357"/>
                      <a:pt x="456392" y="13506"/>
                      <a:pt x="490969" y="3594"/>
                    </a:cubicBezTo>
                    <a:cubicBezTo>
                      <a:pt x="512982" y="-2745"/>
                      <a:pt x="533613" y="-670"/>
                      <a:pt x="550671" y="9588"/>
                    </a:cubicBezTo>
                    <a:cubicBezTo>
                      <a:pt x="578793" y="26415"/>
                      <a:pt x="594353" y="71595"/>
                      <a:pt x="587552" y="117006"/>
                    </a:cubicBezTo>
                    <a:cubicBezTo>
                      <a:pt x="575912" y="194688"/>
                      <a:pt x="510907" y="276980"/>
                      <a:pt x="365686" y="297150"/>
                    </a:cubicBezTo>
                    <a:cubicBezTo>
                      <a:pt x="349550" y="472683"/>
                      <a:pt x="358655" y="675993"/>
                      <a:pt x="358771" y="678990"/>
                    </a:cubicBezTo>
                    <a:lnTo>
                      <a:pt x="350242" y="679451"/>
                    </a:lnTo>
                    <a:close/>
                    <a:moveTo>
                      <a:pt x="515287" y="8781"/>
                    </a:moveTo>
                    <a:cubicBezTo>
                      <a:pt x="508257" y="8781"/>
                      <a:pt x="500996" y="9818"/>
                      <a:pt x="493504" y="12008"/>
                    </a:cubicBezTo>
                    <a:cubicBezTo>
                      <a:pt x="461117" y="21228"/>
                      <a:pt x="430344" y="49466"/>
                      <a:pt x="410866" y="87385"/>
                    </a:cubicBezTo>
                    <a:cubicBezTo>
                      <a:pt x="388161" y="131758"/>
                      <a:pt x="374561" y="206674"/>
                      <a:pt x="366608" y="288390"/>
                    </a:cubicBezTo>
                    <a:cubicBezTo>
                      <a:pt x="505721" y="268336"/>
                      <a:pt x="567959" y="189847"/>
                      <a:pt x="579139" y="115853"/>
                    </a:cubicBezTo>
                    <a:cubicBezTo>
                      <a:pt x="585363" y="74476"/>
                      <a:pt x="571301" y="32063"/>
                      <a:pt x="546406" y="17194"/>
                    </a:cubicBezTo>
                    <a:cubicBezTo>
                      <a:pt x="537071" y="11547"/>
                      <a:pt x="526582" y="8781"/>
                      <a:pt x="515287" y="8781"/>
                    </a:cubicBezTo>
                    <a:close/>
                    <a:moveTo>
                      <a:pt x="73975" y="8781"/>
                    </a:moveTo>
                    <a:cubicBezTo>
                      <a:pt x="62680" y="8781"/>
                      <a:pt x="52192" y="11547"/>
                      <a:pt x="42856" y="17079"/>
                    </a:cubicBezTo>
                    <a:cubicBezTo>
                      <a:pt x="17961" y="31947"/>
                      <a:pt x="3900" y="74361"/>
                      <a:pt x="10124" y="115738"/>
                    </a:cubicBezTo>
                    <a:cubicBezTo>
                      <a:pt x="21303" y="189847"/>
                      <a:pt x="83541" y="268220"/>
                      <a:pt x="222654" y="288275"/>
                    </a:cubicBezTo>
                    <a:cubicBezTo>
                      <a:pt x="214702" y="206559"/>
                      <a:pt x="201101" y="131758"/>
                      <a:pt x="178396" y="87270"/>
                    </a:cubicBezTo>
                    <a:cubicBezTo>
                      <a:pt x="159033" y="49351"/>
                      <a:pt x="128145" y="21228"/>
                      <a:pt x="95758" y="11893"/>
                    </a:cubicBezTo>
                    <a:cubicBezTo>
                      <a:pt x="88267" y="9818"/>
                      <a:pt x="81006" y="8781"/>
                      <a:pt x="73975" y="8781"/>
                    </a:cubicBezTo>
                    <a:close/>
                  </a:path>
                </a:pathLst>
              </a:custGeom>
              <a:solidFill>
                <a:srgbClr val="7C8BD8"/>
              </a:solidFill>
              <a:ln w="11519" cap="flat">
                <a:noFill/>
                <a:prstDash val="solid"/>
                <a:miter/>
              </a:ln>
            </p:spPr>
            <p:txBody>
              <a:bodyPr rtlCol="0" anchor="ctr"/>
              <a:lstStyle/>
              <a:p>
                <a:endParaRPr lang="en-US"/>
              </a:p>
            </p:txBody>
          </p:sp>
          <p:sp>
            <p:nvSpPr>
              <p:cNvPr id="86" name="任意多边形: 形状 85">
                <a:extLst>
                  <a:ext uri="{FF2B5EF4-FFF2-40B4-BE49-F238E27FC236}">
                    <a16:creationId xmlns:a16="http://schemas.microsoft.com/office/drawing/2014/main" id="{240E790E-DBA2-768D-0009-77DA47B6AAC8}"/>
                  </a:ext>
                </a:extLst>
              </p:cNvPr>
              <p:cNvSpPr/>
              <p:nvPr/>
            </p:nvSpPr>
            <p:spPr>
              <a:xfrm>
                <a:off x="9871233" y="3750270"/>
                <a:ext cx="363841" cy="451903"/>
              </a:xfrm>
              <a:custGeom>
                <a:avLst/>
                <a:gdLst>
                  <a:gd name="connsiteX0" fmla="*/ 335719 w 363841"/>
                  <a:gd name="connsiteY0" fmla="*/ 451904 h 451903"/>
                  <a:gd name="connsiteX1" fmla="*/ 307597 w 363841"/>
                  <a:gd name="connsiteY1" fmla="*/ 423781 h 451903"/>
                  <a:gd name="connsiteX2" fmla="*/ 21188 w 363841"/>
                  <a:gd name="connsiteY2" fmla="*/ 55310 h 451903"/>
                  <a:gd name="connsiteX3" fmla="*/ 903 w 363841"/>
                  <a:gd name="connsiteY3" fmla="*/ 21195 h 451903"/>
                  <a:gd name="connsiteX4" fmla="*/ 35018 w 363841"/>
                  <a:gd name="connsiteY4" fmla="*/ 910 h 451903"/>
                  <a:gd name="connsiteX5" fmla="*/ 363841 w 363841"/>
                  <a:gd name="connsiteY5" fmla="*/ 423781 h 451903"/>
                  <a:gd name="connsiteX6" fmla="*/ 335719 w 363841"/>
                  <a:gd name="connsiteY6" fmla="*/ 451904 h 45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841" h="451903">
                    <a:moveTo>
                      <a:pt x="335719" y="451904"/>
                    </a:moveTo>
                    <a:cubicBezTo>
                      <a:pt x="320160" y="451904"/>
                      <a:pt x="307597" y="439341"/>
                      <a:pt x="307597" y="423781"/>
                    </a:cubicBezTo>
                    <a:cubicBezTo>
                      <a:pt x="307597" y="249515"/>
                      <a:pt x="189806" y="98070"/>
                      <a:pt x="21188" y="55310"/>
                    </a:cubicBezTo>
                    <a:cubicBezTo>
                      <a:pt x="6204" y="51507"/>
                      <a:pt x="-3016" y="36178"/>
                      <a:pt x="903" y="21195"/>
                    </a:cubicBezTo>
                    <a:cubicBezTo>
                      <a:pt x="4706" y="6096"/>
                      <a:pt x="20035" y="-3009"/>
                      <a:pt x="35018" y="910"/>
                    </a:cubicBezTo>
                    <a:cubicBezTo>
                      <a:pt x="228647" y="49893"/>
                      <a:pt x="363841" y="223813"/>
                      <a:pt x="363841" y="423781"/>
                    </a:cubicBezTo>
                    <a:cubicBezTo>
                      <a:pt x="363726" y="439341"/>
                      <a:pt x="351163" y="451904"/>
                      <a:pt x="335719" y="451904"/>
                    </a:cubicBezTo>
                    <a:close/>
                  </a:path>
                </a:pathLst>
              </a:custGeom>
              <a:solidFill>
                <a:srgbClr val="EDEEF7"/>
              </a:solidFill>
              <a:ln w="11519" cap="flat">
                <a:noFill/>
                <a:prstDash val="solid"/>
                <a:miter/>
              </a:ln>
            </p:spPr>
            <p:txBody>
              <a:bodyPr rtlCol="0" anchor="ctr"/>
              <a:lstStyle/>
              <a:p>
                <a:endParaRPr lang="en-US"/>
              </a:p>
            </p:txBody>
          </p:sp>
          <p:sp>
            <p:nvSpPr>
              <p:cNvPr id="87" name="任意多边形: 形状 86">
                <a:extLst>
                  <a:ext uri="{FF2B5EF4-FFF2-40B4-BE49-F238E27FC236}">
                    <a16:creationId xmlns:a16="http://schemas.microsoft.com/office/drawing/2014/main" id="{6697C783-C311-B721-B618-669A1BE3B71B}"/>
                  </a:ext>
                </a:extLst>
              </p:cNvPr>
              <p:cNvSpPr/>
              <p:nvPr/>
            </p:nvSpPr>
            <p:spPr>
              <a:xfrm>
                <a:off x="9789268" y="3737003"/>
                <a:ext cx="56244" cy="56244"/>
              </a:xfrm>
              <a:custGeom>
                <a:avLst/>
                <a:gdLst>
                  <a:gd name="connsiteX0" fmla="*/ 56245 w 56244"/>
                  <a:gd name="connsiteY0" fmla="*/ 28122 h 56244"/>
                  <a:gd name="connsiteX1" fmla="*/ 28122 w 56244"/>
                  <a:gd name="connsiteY1" fmla="*/ 56245 h 56244"/>
                  <a:gd name="connsiteX2" fmla="*/ 0 w 56244"/>
                  <a:gd name="connsiteY2" fmla="*/ 28122 h 56244"/>
                  <a:gd name="connsiteX3" fmla="*/ 28122 w 56244"/>
                  <a:gd name="connsiteY3" fmla="*/ 0 h 56244"/>
                  <a:gd name="connsiteX4" fmla="*/ 56245 w 56244"/>
                  <a:gd name="connsiteY4" fmla="*/ 28122 h 5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44" h="56244">
                    <a:moveTo>
                      <a:pt x="56245" y="28122"/>
                    </a:moveTo>
                    <a:cubicBezTo>
                      <a:pt x="56245" y="43654"/>
                      <a:pt x="43654" y="56245"/>
                      <a:pt x="28122" y="56245"/>
                    </a:cubicBezTo>
                    <a:cubicBezTo>
                      <a:pt x="12591" y="56245"/>
                      <a:pt x="0" y="43654"/>
                      <a:pt x="0" y="28122"/>
                    </a:cubicBezTo>
                    <a:cubicBezTo>
                      <a:pt x="0" y="12591"/>
                      <a:pt x="12591" y="0"/>
                      <a:pt x="28122" y="0"/>
                    </a:cubicBezTo>
                    <a:cubicBezTo>
                      <a:pt x="43654" y="0"/>
                      <a:pt x="56245" y="12591"/>
                      <a:pt x="56245" y="28122"/>
                    </a:cubicBezTo>
                    <a:close/>
                  </a:path>
                </a:pathLst>
              </a:custGeom>
              <a:solidFill>
                <a:srgbClr val="EDEEF7"/>
              </a:solidFill>
              <a:ln w="11519" cap="flat">
                <a:noFill/>
                <a:prstDash val="solid"/>
                <a:miter/>
              </a:ln>
            </p:spPr>
            <p:txBody>
              <a:bodyPr rtlCol="0" anchor="ctr"/>
              <a:lstStyle/>
              <a:p>
                <a:endParaRPr lang="en-US"/>
              </a:p>
            </p:txBody>
          </p:sp>
          <p:sp>
            <p:nvSpPr>
              <p:cNvPr id="88" name="任意多边形: 形状 87">
                <a:extLst>
                  <a:ext uri="{FF2B5EF4-FFF2-40B4-BE49-F238E27FC236}">
                    <a16:creationId xmlns:a16="http://schemas.microsoft.com/office/drawing/2014/main" id="{8F9EA8EC-C665-494A-5514-0EFAECEA67D3}"/>
                  </a:ext>
                </a:extLst>
              </p:cNvPr>
              <p:cNvSpPr/>
              <p:nvPr/>
            </p:nvSpPr>
            <p:spPr>
              <a:xfrm>
                <a:off x="9643009" y="4792626"/>
                <a:ext cx="311650" cy="279148"/>
              </a:xfrm>
              <a:custGeom>
                <a:avLst/>
                <a:gdLst>
                  <a:gd name="connsiteX0" fmla="*/ 311650 w 311650"/>
                  <a:gd name="connsiteY0" fmla="*/ 0 h 279148"/>
                  <a:gd name="connsiteX1" fmla="*/ 0 w 311650"/>
                  <a:gd name="connsiteY1" fmla="*/ 0 h 279148"/>
                  <a:gd name="connsiteX2" fmla="*/ 0 w 311650"/>
                  <a:gd name="connsiteY2" fmla="*/ 148564 h 279148"/>
                  <a:gd name="connsiteX3" fmla="*/ 19939 w 311650"/>
                  <a:gd name="connsiteY3" fmla="*/ 217026 h 279148"/>
                  <a:gd name="connsiteX4" fmla="*/ 19939 w 311650"/>
                  <a:gd name="connsiteY4" fmla="*/ 217026 h 279148"/>
                  <a:gd name="connsiteX5" fmla="*/ 133005 w 311650"/>
                  <a:gd name="connsiteY5" fmla="*/ 279148 h 279148"/>
                  <a:gd name="connsiteX6" fmla="*/ 178646 w 311650"/>
                  <a:gd name="connsiteY6" fmla="*/ 279148 h 279148"/>
                  <a:gd name="connsiteX7" fmla="*/ 291711 w 311650"/>
                  <a:gd name="connsiteY7" fmla="*/ 217026 h 279148"/>
                  <a:gd name="connsiteX8" fmla="*/ 291711 w 311650"/>
                  <a:gd name="connsiteY8" fmla="*/ 217026 h 279148"/>
                  <a:gd name="connsiteX9" fmla="*/ 311650 w 311650"/>
                  <a:gd name="connsiteY9" fmla="*/ 148564 h 279148"/>
                  <a:gd name="connsiteX10" fmla="*/ 311650 w 311650"/>
                  <a:gd name="connsiteY10" fmla="*/ 0 h 27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650" h="279148">
                    <a:moveTo>
                      <a:pt x="311650" y="0"/>
                    </a:moveTo>
                    <a:lnTo>
                      <a:pt x="0" y="0"/>
                    </a:lnTo>
                    <a:lnTo>
                      <a:pt x="0" y="148564"/>
                    </a:lnTo>
                    <a:cubicBezTo>
                      <a:pt x="0" y="172767"/>
                      <a:pt x="6915" y="196625"/>
                      <a:pt x="19939" y="217026"/>
                    </a:cubicBezTo>
                    <a:lnTo>
                      <a:pt x="19939" y="217026"/>
                    </a:lnTo>
                    <a:cubicBezTo>
                      <a:pt x="44489" y="255751"/>
                      <a:pt x="87133" y="279148"/>
                      <a:pt x="133005" y="279148"/>
                    </a:cubicBezTo>
                    <a:lnTo>
                      <a:pt x="178646" y="279148"/>
                    </a:lnTo>
                    <a:cubicBezTo>
                      <a:pt x="224517" y="279148"/>
                      <a:pt x="267162" y="255751"/>
                      <a:pt x="291711" y="217026"/>
                    </a:cubicBezTo>
                    <a:lnTo>
                      <a:pt x="291711" y="217026"/>
                    </a:lnTo>
                    <a:cubicBezTo>
                      <a:pt x="304735" y="196510"/>
                      <a:pt x="311650" y="172767"/>
                      <a:pt x="311650" y="148564"/>
                    </a:cubicBezTo>
                    <a:lnTo>
                      <a:pt x="311650" y="0"/>
                    </a:lnTo>
                    <a:close/>
                  </a:path>
                </a:pathLst>
              </a:custGeom>
              <a:solidFill>
                <a:srgbClr val="FFFFFF"/>
              </a:solidFill>
              <a:ln w="11519" cap="flat">
                <a:solidFill>
                  <a:srgbClr val="7C8BD8"/>
                </a:solidFill>
                <a:prstDash val="solid"/>
                <a:round/>
              </a:ln>
            </p:spPr>
            <p:txBody>
              <a:bodyPr rtlCol="0" anchor="ctr"/>
              <a:lstStyle/>
              <a:p>
                <a:endParaRPr lang="en-US"/>
              </a:p>
            </p:txBody>
          </p:sp>
          <p:sp>
            <p:nvSpPr>
              <p:cNvPr id="89" name="任意多边形: 形状 88">
                <a:extLst>
                  <a:ext uri="{FF2B5EF4-FFF2-40B4-BE49-F238E27FC236}">
                    <a16:creationId xmlns:a16="http://schemas.microsoft.com/office/drawing/2014/main" id="{213326CE-B288-48F0-F12D-2F98B985EC30}"/>
                  </a:ext>
                </a:extLst>
              </p:cNvPr>
              <p:cNvSpPr/>
              <p:nvPr/>
            </p:nvSpPr>
            <p:spPr>
              <a:xfrm>
                <a:off x="9627374" y="4963707"/>
                <a:ext cx="334276" cy="64385"/>
              </a:xfrm>
              <a:custGeom>
                <a:avLst/>
                <a:gdLst>
                  <a:gd name="connsiteX0" fmla="*/ 314837 w 334276"/>
                  <a:gd name="connsiteY0" fmla="*/ 64385 h 64385"/>
                  <a:gd name="connsiteX1" fmla="*/ 312187 w 334276"/>
                  <a:gd name="connsiteY1" fmla="*/ 64385 h 64385"/>
                  <a:gd name="connsiteX2" fmla="*/ 16788 w 334276"/>
                  <a:gd name="connsiteY2" fmla="*/ 38914 h 64385"/>
                  <a:gd name="connsiteX3" fmla="*/ 191 w 334276"/>
                  <a:gd name="connsiteY3" fmla="*/ 17822 h 64385"/>
                  <a:gd name="connsiteX4" fmla="*/ 22089 w 334276"/>
                  <a:gd name="connsiteY4" fmla="*/ 73 h 64385"/>
                  <a:gd name="connsiteX5" fmla="*/ 317488 w 334276"/>
                  <a:gd name="connsiteY5" fmla="*/ 25544 h 64385"/>
                  <a:gd name="connsiteX6" fmla="*/ 334085 w 334276"/>
                  <a:gd name="connsiteY6" fmla="*/ 46636 h 64385"/>
                  <a:gd name="connsiteX7" fmla="*/ 314837 w 334276"/>
                  <a:gd name="connsiteY7" fmla="*/ 64385 h 6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276" h="64385">
                    <a:moveTo>
                      <a:pt x="314837" y="64385"/>
                    </a:moveTo>
                    <a:cubicBezTo>
                      <a:pt x="313916" y="64385"/>
                      <a:pt x="312994" y="64385"/>
                      <a:pt x="312187" y="64385"/>
                    </a:cubicBezTo>
                    <a:lnTo>
                      <a:pt x="16788" y="38914"/>
                    </a:lnTo>
                    <a:cubicBezTo>
                      <a:pt x="6184" y="37992"/>
                      <a:pt x="-1308" y="28541"/>
                      <a:pt x="191" y="17822"/>
                    </a:cubicBezTo>
                    <a:cubicBezTo>
                      <a:pt x="1689" y="7103"/>
                      <a:pt x="11486" y="-849"/>
                      <a:pt x="22089" y="73"/>
                    </a:cubicBezTo>
                    <a:lnTo>
                      <a:pt x="317488" y="25544"/>
                    </a:lnTo>
                    <a:cubicBezTo>
                      <a:pt x="328092" y="26466"/>
                      <a:pt x="335584" y="35917"/>
                      <a:pt x="334085" y="46636"/>
                    </a:cubicBezTo>
                    <a:cubicBezTo>
                      <a:pt x="332702" y="56317"/>
                      <a:pt x="324404" y="63809"/>
                      <a:pt x="314837" y="64385"/>
                    </a:cubicBezTo>
                    <a:close/>
                  </a:path>
                </a:pathLst>
              </a:custGeom>
              <a:solidFill>
                <a:srgbClr val="FFFFFF"/>
              </a:solidFill>
              <a:ln w="11519" cap="flat">
                <a:solidFill>
                  <a:srgbClr val="7C8BD8"/>
                </a:solidFill>
                <a:prstDash val="solid"/>
                <a:round/>
              </a:ln>
            </p:spPr>
            <p:txBody>
              <a:bodyPr rtlCol="0" anchor="ctr"/>
              <a:lstStyle/>
              <a:p>
                <a:endParaRPr lang="en-US"/>
              </a:p>
            </p:txBody>
          </p:sp>
          <p:sp>
            <p:nvSpPr>
              <p:cNvPr id="90" name="任意多边形: 形状 89">
                <a:extLst>
                  <a:ext uri="{FF2B5EF4-FFF2-40B4-BE49-F238E27FC236}">
                    <a16:creationId xmlns:a16="http://schemas.microsoft.com/office/drawing/2014/main" id="{6E369101-AA2A-D431-3CE8-D2C8CDB2E867}"/>
                  </a:ext>
                </a:extLst>
              </p:cNvPr>
              <p:cNvSpPr/>
              <p:nvPr/>
            </p:nvSpPr>
            <p:spPr>
              <a:xfrm>
                <a:off x="9623570" y="4829665"/>
                <a:ext cx="350526" cy="65768"/>
              </a:xfrm>
              <a:custGeom>
                <a:avLst/>
                <a:gdLst>
                  <a:gd name="connsiteX0" fmla="*/ 331089 w 350526"/>
                  <a:gd name="connsiteY0" fmla="*/ 65768 h 65768"/>
                  <a:gd name="connsiteX1" fmla="*/ 328438 w 350526"/>
                  <a:gd name="connsiteY1" fmla="*/ 65768 h 65768"/>
                  <a:gd name="connsiteX2" fmla="*/ 16788 w 350526"/>
                  <a:gd name="connsiteY2" fmla="*/ 38914 h 65768"/>
                  <a:gd name="connsiteX3" fmla="*/ 191 w 350526"/>
                  <a:gd name="connsiteY3" fmla="*/ 17822 h 65768"/>
                  <a:gd name="connsiteX4" fmla="*/ 22089 w 350526"/>
                  <a:gd name="connsiteY4" fmla="*/ 73 h 65768"/>
                  <a:gd name="connsiteX5" fmla="*/ 333740 w 350526"/>
                  <a:gd name="connsiteY5" fmla="*/ 26927 h 65768"/>
                  <a:gd name="connsiteX6" fmla="*/ 350336 w 350526"/>
                  <a:gd name="connsiteY6" fmla="*/ 48019 h 65768"/>
                  <a:gd name="connsiteX7" fmla="*/ 331089 w 350526"/>
                  <a:gd name="connsiteY7" fmla="*/ 65768 h 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6" h="65768">
                    <a:moveTo>
                      <a:pt x="331089" y="65768"/>
                    </a:moveTo>
                    <a:cubicBezTo>
                      <a:pt x="330166" y="65768"/>
                      <a:pt x="329244" y="65768"/>
                      <a:pt x="328438" y="65768"/>
                    </a:cubicBezTo>
                    <a:lnTo>
                      <a:pt x="16788" y="38914"/>
                    </a:lnTo>
                    <a:cubicBezTo>
                      <a:pt x="6184" y="37992"/>
                      <a:pt x="-1308" y="28541"/>
                      <a:pt x="191" y="17822"/>
                    </a:cubicBezTo>
                    <a:cubicBezTo>
                      <a:pt x="1689" y="7103"/>
                      <a:pt x="11486" y="-849"/>
                      <a:pt x="22089" y="73"/>
                    </a:cubicBezTo>
                    <a:lnTo>
                      <a:pt x="333740" y="26927"/>
                    </a:lnTo>
                    <a:cubicBezTo>
                      <a:pt x="344343" y="27849"/>
                      <a:pt x="351834" y="37300"/>
                      <a:pt x="350336" y="48019"/>
                    </a:cubicBezTo>
                    <a:cubicBezTo>
                      <a:pt x="348953" y="57816"/>
                      <a:pt x="340655" y="65307"/>
                      <a:pt x="331089" y="65768"/>
                    </a:cubicBezTo>
                    <a:close/>
                  </a:path>
                </a:pathLst>
              </a:custGeom>
              <a:solidFill>
                <a:srgbClr val="FFFFFF"/>
              </a:solidFill>
              <a:ln w="11519" cap="flat">
                <a:solidFill>
                  <a:srgbClr val="7C8BD8"/>
                </a:solidFill>
                <a:prstDash val="solid"/>
                <a:round/>
              </a:ln>
            </p:spPr>
            <p:txBody>
              <a:bodyPr rtlCol="0" anchor="ctr"/>
              <a:lstStyle/>
              <a:p>
                <a:endParaRPr lang="en-US"/>
              </a:p>
            </p:txBody>
          </p:sp>
          <p:sp>
            <p:nvSpPr>
              <p:cNvPr id="91" name="任意多边形: 形状 90">
                <a:extLst>
                  <a:ext uri="{FF2B5EF4-FFF2-40B4-BE49-F238E27FC236}">
                    <a16:creationId xmlns:a16="http://schemas.microsoft.com/office/drawing/2014/main" id="{759BCE3A-9E95-BDFB-66A1-5143E3C74CA4}"/>
                  </a:ext>
                </a:extLst>
              </p:cNvPr>
              <p:cNvSpPr/>
              <p:nvPr/>
            </p:nvSpPr>
            <p:spPr>
              <a:xfrm>
                <a:off x="9623570" y="4897666"/>
                <a:ext cx="350526" cy="65768"/>
              </a:xfrm>
              <a:custGeom>
                <a:avLst/>
                <a:gdLst>
                  <a:gd name="connsiteX0" fmla="*/ 331089 w 350526"/>
                  <a:gd name="connsiteY0" fmla="*/ 65768 h 65768"/>
                  <a:gd name="connsiteX1" fmla="*/ 328438 w 350526"/>
                  <a:gd name="connsiteY1" fmla="*/ 65768 h 65768"/>
                  <a:gd name="connsiteX2" fmla="*/ 16788 w 350526"/>
                  <a:gd name="connsiteY2" fmla="*/ 38914 h 65768"/>
                  <a:gd name="connsiteX3" fmla="*/ 191 w 350526"/>
                  <a:gd name="connsiteY3" fmla="*/ 17822 h 65768"/>
                  <a:gd name="connsiteX4" fmla="*/ 22089 w 350526"/>
                  <a:gd name="connsiteY4" fmla="*/ 73 h 65768"/>
                  <a:gd name="connsiteX5" fmla="*/ 333740 w 350526"/>
                  <a:gd name="connsiteY5" fmla="*/ 26927 h 65768"/>
                  <a:gd name="connsiteX6" fmla="*/ 350336 w 350526"/>
                  <a:gd name="connsiteY6" fmla="*/ 48019 h 65768"/>
                  <a:gd name="connsiteX7" fmla="*/ 331089 w 350526"/>
                  <a:gd name="connsiteY7" fmla="*/ 65768 h 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6" h="65768">
                    <a:moveTo>
                      <a:pt x="331089" y="65768"/>
                    </a:moveTo>
                    <a:cubicBezTo>
                      <a:pt x="330166" y="65768"/>
                      <a:pt x="329244" y="65768"/>
                      <a:pt x="328438" y="65768"/>
                    </a:cubicBezTo>
                    <a:lnTo>
                      <a:pt x="16788" y="38914"/>
                    </a:lnTo>
                    <a:cubicBezTo>
                      <a:pt x="6184" y="37992"/>
                      <a:pt x="-1308" y="28541"/>
                      <a:pt x="191" y="17822"/>
                    </a:cubicBezTo>
                    <a:cubicBezTo>
                      <a:pt x="1689" y="7103"/>
                      <a:pt x="11486" y="-849"/>
                      <a:pt x="22089" y="73"/>
                    </a:cubicBezTo>
                    <a:lnTo>
                      <a:pt x="333740" y="26927"/>
                    </a:lnTo>
                    <a:cubicBezTo>
                      <a:pt x="344343" y="27849"/>
                      <a:pt x="351834" y="37300"/>
                      <a:pt x="350336" y="48019"/>
                    </a:cubicBezTo>
                    <a:cubicBezTo>
                      <a:pt x="348953" y="57816"/>
                      <a:pt x="340655" y="65307"/>
                      <a:pt x="331089" y="65768"/>
                    </a:cubicBezTo>
                    <a:close/>
                  </a:path>
                </a:pathLst>
              </a:custGeom>
              <a:solidFill>
                <a:srgbClr val="FFFFFF"/>
              </a:solidFill>
              <a:ln w="11519" cap="flat">
                <a:solidFill>
                  <a:srgbClr val="7C8BD8"/>
                </a:solidFill>
                <a:prstDash val="solid"/>
                <a:round/>
              </a:ln>
            </p:spPr>
            <p:txBody>
              <a:bodyPr rtlCol="0" anchor="ctr"/>
              <a:lstStyle/>
              <a:p>
                <a:endParaRPr lang="en-US"/>
              </a:p>
            </p:txBody>
          </p:sp>
          <p:grpSp>
            <p:nvGrpSpPr>
              <p:cNvPr id="92" name="图形 2">
                <a:extLst>
                  <a:ext uri="{FF2B5EF4-FFF2-40B4-BE49-F238E27FC236}">
                    <a16:creationId xmlns:a16="http://schemas.microsoft.com/office/drawing/2014/main" id="{DF8840DC-7F5E-E97A-377D-BDA537A0FB56}"/>
                  </a:ext>
                </a:extLst>
              </p:cNvPr>
              <p:cNvGrpSpPr/>
              <p:nvPr/>
            </p:nvGrpSpPr>
            <p:grpSpPr>
              <a:xfrm>
                <a:off x="9117675" y="3440221"/>
                <a:ext cx="1362893" cy="520723"/>
                <a:chOff x="9117675" y="3440221"/>
                <a:chExt cx="1362893" cy="520723"/>
              </a:xfrm>
            </p:grpSpPr>
            <p:sp>
              <p:nvSpPr>
                <p:cNvPr id="93" name="任意多边形: 形状 92">
                  <a:extLst>
                    <a:ext uri="{FF2B5EF4-FFF2-40B4-BE49-F238E27FC236}">
                      <a16:creationId xmlns:a16="http://schemas.microsoft.com/office/drawing/2014/main" id="{F77FF0BB-7435-FE5E-D7EA-D0266436CB8C}"/>
                    </a:ext>
                  </a:extLst>
                </p:cNvPr>
                <p:cNvSpPr/>
                <p:nvPr/>
              </p:nvSpPr>
              <p:spPr>
                <a:xfrm>
                  <a:off x="9799641" y="3440221"/>
                  <a:ext cx="11525" cy="168848"/>
                </a:xfrm>
                <a:custGeom>
                  <a:avLst/>
                  <a:gdLst>
                    <a:gd name="connsiteX0" fmla="*/ 0 w 11525"/>
                    <a:gd name="connsiteY0" fmla="*/ 0 h 168848"/>
                    <a:gd name="connsiteX1" fmla="*/ 0 w 11525"/>
                    <a:gd name="connsiteY1" fmla="*/ 168849 h 168848"/>
                  </a:gdLst>
                  <a:ahLst/>
                  <a:cxnLst>
                    <a:cxn ang="0">
                      <a:pos x="connsiteX0" y="connsiteY0"/>
                    </a:cxn>
                    <a:cxn ang="0">
                      <a:pos x="connsiteX1" y="connsiteY1"/>
                    </a:cxn>
                  </a:cxnLst>
                  <a:rect l="l" t="t" r="r" b="b"/>
                  <a:pathLst>
                    <a:path w="11525" h="168848">
                      <a:moveTo>
                        <a:pt x="0" y="0"/>
                      </a:moveTo>
                      <a:lnTo>
                        <a:pt x="0" y="168849"/>
                      </a:lnTo>
                    </a:path>
                  </a:pathLst>
                </a:custGeom>
                <a:ln w="11519" cap="flat">
                  <a:solidFill>
                    <a:srgbClr val="7C8BD8"/>
                  </a:solidFill>
                  <a:prstDash val="solid"/>
                  <a:round/>
                </a:ln>
              </p:spPr>
              <p:txBody>
                <a:bodyPr rtlCol="0" anchor="ctr"/>
                <a:lstStyle/>
                <a:p>
                  <a:endParaRPr lang="en-US"/>
                </a:p>
              </p:txBody>
            </p:sp>
            <p:sp>
              <p:nvSpPr>
                <p:cNvPr id="94" name="任意多边形: 形状 93">
                  <a:extLst>
                    <a:ext uri="{FF2B5EF4-FFF2-40B4-BE49-F238E27FC236}">
                      <a16:creationId xmlns:a16="http://schemas.microsoft.com/office/drawing/2014/main" id="{74121769-7088-D3EA-DECC-2BFF644366B6}"/>
                    </a:ext>
                  </a:extLst>
                </p:cNvPr>
                <p:cNvSpPr/>
                <p:nvPr/>
              </p:nvSpPr>
              <p:spPr>
                <a:xfrm>
                  <a:off x="10201536" y="3656901"/>
                  <a:ext cx="119404" cy="119404"/>
                </a:xfrm>
                <a:custGeom>
                  <a:avLst/>
                  <a:gdLst>
                    <a:gd name="connsiteX0" fmla="*/ 119404 w 119404"/>
                    <a:gd name="connsiteY0" fmla="*/ 0 h 119404"/>
                    <a:gd name="connsiteX1" fmla="*/ 0 w 119404"/>
                    <a:gd name="connsiteY1" fmla="*/ 119404 h 119404"/>
                  </a:gdLst>
                  <a:ahLst/>
                  <a:cxnLst>
                    <a:cxn ang="0">
                      <a:pos x="connsiteX0" y="connsiteY0"/>
                    </a:cxn>
                    <a:cxn ang="0">
                      <a:pos x="connsiteX1" y="connsiteY1"/>
                    </a:cxn>
                  </a:cxnLst>
                  <a:rect l="l" t="t" r="r" b="b"/>
                  <a:pathLst>
                    <a:path w="119404" h="119404">
                      <a:moveTo>
                        <a:pt x="119404" y="0"/>
                      </a:moveTo>
                      <a:lnTo>
                        <a:pt x="0" y="119404"/>
                      </a:lnTo>
                    </a:path>
                  </a:pathLst>
                </a:custGeom>
                <a:ln w="11519" cap="flat">
                  <a:solidFill>
                    <a:srgbClr val="7C8BD8"/>
                  </a:solidFill>
                  <a:prstDash val="solid"/>
                  <a:round/>
                </a:ln>
              </p:spPr>
              <p:txBody>
                <a:bodyPr rtlCol="0" anchor="ctr"/>
                <a:lstStyle/>
                <a:p>
                  <a:endParaRPr lang="en-US"/>
                </a:p>
              </p:txBody>
            </p:sp>
            <p:sp>
              <p:nvSpPr>
                <p:cNvPr id="95" name="任意多边形: 形状 94">
                  <a:extLst>
                    <a:ext uri="{FF2B5EF4-FFF2-40B4-BE49-F238E27FC236}">
                      <a16:creationId xmlns:a16="http://schemas.microsoft.com/office/drawing/2014/main" id="{F0F90812-C5A0-A545-1BCF-FF1F27122CB4}"/>
                    </a:ext>
                  </a:extLst>
                </p:cNvPr>
                <p:cNvSpPr/>
                <p:nvPr/>
              </p:nvSpPr>
              <p:spPr>
                <a:xfrm>
                  <a:off x="9277880" y="3655633"/>
                  <a:ext cx="119404" cy="119404"/>
                </a:xfrm>
                <a:custGeom>
                  <a:avLst/>
                  <a:gdLst>
                    <a:gd name="connsiteX0" fmla="*/ 0 w 119404"/>
                    <a:gd name="connsiteY0" fmla="*/ 0 h 119404"/>
                    <a:gd name="connsiteX1" fmla="*/ 119404 w 119404"/>
                    <a:gd name="connsiteY1" fmla="*/ 119404 h 119404"/>
                  </a:gdLst>
                  <a:ahLst/>
                  <a:cxnLst>
                    <a:cxn ang="0">
                      <a:pos x="connsiteX0" y="connsiteY0"/>
                    </a:cxn>
                    <a:cxn ang="0">
                      <a:pos x="connsiteX1" y="connsiteY1"/>
                    </a:cxn>
                  </a:cxnLst>
                  <a:rect l="l" t="t" r="r" b="b"/>
                  <a:pathLst>
                    <a:path w="119404" h="119404">
                      <a:moveTo>
                        <a:pt x="0" y="0"/>
                      </a:moveTo>
                      <a:lnTo>
                        <a:pt x="119404" y="119404"/>
                      </a:lnTo>
                    </a:path>
                  </a:pathLst>
                </a:custGeom>
                <a:ln w="11519" cap="flat">
                  <a:solidFill>
                    <a:srgbClr val="7C8BD8"/>
                  </a:solidFill>
                  <a:prstDash val="solid"/>
                  <a:round/>
                </a:ln>
              </p:spPr>
              <p:txBody>
                <a:bodyPr rtlCol="0" anchor="ctr"/>
                <a:lstStyle/>
                <a:p>
                  <a:endParaRPr lang="en-US"/>
                </a:p>
              </p:txBody>
            </p:sp>
            <p:sp>
              <p:nvSpPr>
                <p:cNvPr id="96" name="任意多边形: 形状 95">
                  <a:extLst>
                    <a:ext uri="{FF2B5EF4-FFF2-40B4-BE49-F238E27FC236}">
                      <a16:creationId xmlns:a16="http://schemas.microsoft.com/office/drawing/2014/main" id="{F2063B77-623C-1FE3-A9CC-7640EE642DA9}"/>
                    </a:ext>
                  </a:extLst>
                </p:cNvPr>
                <p:cNvSpPr/>
                <p:nvPr/>
              </p:nvSpPr>
              <p:spPr>
                <a:xfrm>
                  <a:off x="9517381" y="3496005"/>
                  <a:ext cx="64542" cy="156055"/>
                </a:xfrm>
                <a:custGeom>
                  <a:avLst/>
                  <a:gdLst>
                    <a:gd name="connsiteX0" fmla="*/ 0 w 64542"/>
                    <a:gd name="connsiteY0" fmla="*/ 0 h 156055"/>
                    <a:gd name="connsiteX1" fmla="*/ 64543 w 64542"/>
                    <a:gd name="connsiteY1" fmla="*/ 156056 h 156055"/>
                  </a:gdLst>
                  <a:ahLst/>
                  <a:cxnLst>
                    <a:cxn ang="0">
                      <a:pos x="connsiteX0" y="connsiteY0"/>
                    </a:cxn>
                    <a:cxn ang="0">
                      <a:pos x="connsiteX1" y="connsiteY1"/>
                    </a:cxn>
                  </a:cxnLst>
                  <a:rect l="l" t="t" r="r" b="b"/>
                  <a:pathLst>
                    <a:path w="64542" h="156055">
                      <a:moveTo>
                        <a:pt x="0" y="0"/>
                      </a:moveTo>
                      <a:lnTo>
                        <a:pt x="64543" y="156056"/>
                      </a:lnTo>
                    </a:path>
                  </a:pathLst>
                </a:custGeom>
                <a:ln w="11519" cap="flat">
                  <a:solidFill>
                    <a:srgbClr val="7C8BD8"/>
                  </a:solidFill>
                  <a:prstDash val="solid"/>
                  <a:round/>
                </a:ln>
              </p:spPr>
              <p:txBody>
                <a:bodyPr rtlCol="0" anchor="ctr"/>
                <a:lstStyle/>
                <a:p>
                  <a:endParaRPr lang="en-US"/>
                </a:p>
              </p:txBody>
            </p:sp>
            <p:sp>
              <p:nvSpPr>
                <p:cNvPr id="97" name="任意多边形: 形状 96">
                  <a:extLst>
                    <a:ext uri="{FF2B5EF4-FFF2-40B4-BE49-F238E27FC236}">
                      <a16:creationId xmlns:a16="http://schemas.microsoft.com/office/drawing/2014/main" id="{E00EE02E-9FA7-DABE-1981-3A048AD9F297}"/>
                    </a:ext>
                  </a:extLst>
                </p:cNvPr>
                <p:cNvSpPr/>
                <p:nvPr/>
              </p:nvSpPr>
              <p:spPr>
                <a:xfrm>
                  <a:off x="10017243" y="3496696"/>
                  <a:ext cx="64658" cy="156055"/>
                </a:xfrm>
                <a:custGeom>
                  <a:avLst/>
                  <a:gdLst>
                    <a:gd name="connsiteX0" fmla="*/ 64658 w 64658"/>
                    <a:gd name="connsiteY0" fmla="*/ 0 h 156055"/>
                    <a:gd name="connsiteX1" fmla="*/ 0 w 64658"/>
                    <a:gd name="connsiteY1" fmla="*/ 156056 h 156055"/>
                  </a:gdLst>
                  <a:ahLst/>
                  <a:cxnLst>
                    <a:cxn ang="0">
                      <a:pos x="connsiteX0" y="connsiteY0"/>
                    </a:cxn>
                    <a:cxn ang="0">
                      <a:pos x="connsiteX1" y="connsiteY1"/>
                    </a:cxn>
                  </a:cxnLst>
                  <a:rect l="l" t="t" r="r" b="b"/>
                  <a:pathLst>
                    <a:path w="64658" h="156055">
                      <a:moveTo>
                        <a:pt x="64658" y="0"/>
                      </a:moveTo>
                      <a:lnTo>
                        <a:pt x="0" y="156056"/>
                      </a:lnTo>
                    </a:path>
                  </a:pathLst>
                </a:custGeom>
                <a:ln w="11519" cap="flat">
                  <a:solidFill>
                    <a:srgbClr val="7C8BD8"/>
                  </a:solidFill>
                  <a:prstDash val="solid"/>
                  <a:round/>
                </a:ln>
              </p:spPr>
              <p:txBody>
                <a:bodyPr rtlCol="0" anchor="ctr"/>
                <a:lstStyle/>
                <a:p>
                  <a:endParaRPr lang="en-US"/>
                </a:p>
              </p:txBody>
            </p:sp>
            <p:sp>
              <p:nvSpPr>
                <p:cNvPr id="98" name="任意多边形: 形状 97">
                  <a:extLst>
                    <a:ext uri="{FF2B5EF4-FFF2-40B4-BE49-F238E27FC236}">
                      <a16:creationId xmlns:a16="http://schemas.microsoft.com/office/drawing/2014/main" id="{6294C29D-4901-8D3F-7651-A6D12BE272D6}"/>
                    </a:ext>
                  </a:extLst>
                </p:cNvPr>
                <p:cNvSpPr/>
                <p:nvPr/>
              </p:nvSpPr>
              <p:spPr>
                <a:xfrm>
                  <a:off x="10324513" y="3896401"/>
                  <a:ext cx="156055" cy="64542"/>
                </a:xfrm>
                <a:custGeom>
                  <a:avLst/>
                  <a:gdLst>
                    <a:gd name="connsiteX0" fmla="*/ 156056 w 156055"/>
                    <a:gd name="connsiteY0" fmla="*/ 0 h 64542"/>
                    <a:gd name="connsiteX1" fmla="*/ 0 w 156055"/>
                    <a:gd name="connsiteY1" fmla="*/ 64543 h 64542"/>
                  </a:gdLst>
                  <a:ahLst/>
                  <a:cxnLst>
                    <a:cxn ang="0">
                      <a:pos x="connsiteX0" y="connsiteY0"/>
                    </a:cxn>
                    <a:cxn ang="0">
                      <a:pos x="connsiteX1" y="connsiteY1"/>
                    </a:cxn>
                  </a:cxnLst>
                  <a:rect l="l" t="t" r="r" b="b"/>
                  <a:pathLst>
                    <a:path w="156055" h="64542">
                      <a:moveTo>
                        <a:pt x="156056" y="0"/>
                      </a:moveTo>
                      <a:lnTo>
                        <a:pt x="0" y="64543"/>
                      </a:lnTo>
                    </a:path>
                  </a:pathLst>
                </a:custGeom>
                <a:ln w="11519" cap="flat">
                  <a:solidFill>
                    <a:srgbClr val="7C8BD8"/>
                  </a:solidFill>
                  <a:prstDash val="solid"/>
                  <a:round/>
                </a:ln>
              </p:spPr>
              <p:txBody>
                <a:bodyPr rtlCol="0" anchor="ctr"/>
                <a:lstStyle/>
                <a:p>
                  <a:endParaRPr lang="en-US"/>
                </a:p>
              </p:txBody>
            </p:sp>
            <p:sp>
              <p:nvSpPr>
                <p:cNvPr id="99" name="任意多边形: 形状 98">
                  <a:extLst>
                    <a:ext uri="{FF2B5EF4-FFF2-40B4-BE49-F238E27FC236}">
                      <a16:creationId xmlns:a16="http://schemas.microsoft.com/office/drawing/2014/main" id="{A02310D9-E0B7-F309-4CB4-16D08B631980}"/>
                    </a:ext>
                  </a:extLst>
                </p:cNvPr>
                <p:cNvSpPr/>
                <p:nvPr/>
              </p:nvSpPr>
              <p:spPr>
                <a:xfrm>
                  <a:off x="9117675" y="3894788"/>
                  <a:ext cx="155940" cy="64542"/>
                </a:xfrm>
                <a:custGeom>
                  <a:avLst/>
                  <a:gdLst>
                    <a:gd name="connsiteX0" fmla="*/ 0 w 155940"/>
                    <a:gd name="connsiteY0" fmla="*/ 0 h 64542"/>
                    <a:gd name="connsiteX1" fmla="*/ 155940 w 155940"/>
                    <a:gd name="connsiteY1" fmla="*/ 64543 h 64542"/>
                  </a:gdLst>
                  <a:ahLst/>
                  <a:cxnLst>
                    <a:cxn ang="0">
                      <a:pos x="connsiteX0" y="connsiteY0"/>
                    </a:cxn>
                    <a:cxn ang="0">
                      <a:pos x="connsiteX1" y="connsiteY1"/>
                    </a:cxn>
                  </a:cxnLst>
                  <a:rect l="l" t="t" r="r" b="b"/>
                  <a:pathLst>
                    <a:path w="155940" h="64542">
                      <a:moveTo>
                        <a:pt x="0" y="0"/>
                      </a:moveTo>
                      <a:lnTo>
                        <a:pt x="155940" y="64543"/>
                      </a:lnTo>
                    </a:path>
                  </a:pathLst>
                </a:custGeom>
                <a:ln w="11519" cap="flat">
                  <a:solidFill>
                    <a:srgbClr val="7C8BD8"/>
                  </a:solidFill>
                  <a:prstDash val="solid"/>
                  <a:round/>
                </a:ln>
              </p:spPr>
              <p:txBody>
                <a:bodyPr rtlCol="0" anchor="ctr"/>
                <a:lstStyle/>
                <a:p>
                  <a:endParaRPr lang="en-US"/>
                </a:p>
              </p:txBody>
            </p:sp>
          </p:grpSp>
        </p:grpSp>
        <p:grpSp>
          <p:nvGrpSpPr>
            <p:cNvPr id="100" name="图形 2">
              <a:extLst>
                <a:ext uri="{FF2B5EF4-FFF2-40B4-BE49-F238E27FC236}">
                  <a16:creationId xmlns:a16="http://schemas.microsoft.com/office/drawing/2014/main" id="{95FE70F5-E634-D1B5-06E4-5BF9BC60F858}"/>
                </a:ext>
              </a:extLst>
            </p:cNvPr>
            <p:cNvGrpSpPr/>
            <p:nvPr/>
          </p:nvGrpSpPr>
          <p:grpSpPr>
            <a:xfrm>
              <a:off x="8321147" y="3629355"/>
              <a:ext cx="2955259" cy="1216403"/>
              <a:chOff x="8321147" y="3629355"/>
              <a:chExt cx="2955259" cy="1216403"/>
            </a:xfrm>
            <a:solidFill>
              <a:srgbClr val="ABB3ED">
                <a:alpha val="35000"/>
              </a:srgbClr>
            </a:solidFill>
          </p:grpSpPr>
          <p:grpSp>
            <p:nvGrpSpPr>
              <p:cNvPr id="101" name="图形 2">
                <a:extLst>
                  <a:ext uri="{FF2B5EF4-FFF2-40B4-BE49-F238E27FC236}">
                    <a16:creationId xmlns:a16="http://schemas.microsoft.com/office/drawing/2014/main" id="{6C6A2B49-27FF-5CF1-F5FA-85688D1C5208}"/>
                  </a:ext>
                </a:extLst>
              </p:cNvPr>
              <p:cNvGrpSpPr/>
              <p:nvPr/>
            </p:nvGrpSpPr>
            <p:grpSpPr>
              <a:xfrm>
                <a:off x="8321147" y="3629355"/>
                <a:ext cx="618805" cy="1216403"/>
                <a:chOff x="8321147" y="3629355"/>
                <a:chExt cx="618805" cy="1216403"/>
              </a:xfrm>
              <a:solidFill>
                <a:srgbClr val="ABB3ED">
                  <a:alpha val="35000"/>
                </a:srgbClr>
              </a:solidFill>
            </p:grpSpPr>
            <p:grpSp>
              <p:nvGrpSpPr>
                <p:cNvPr id="102" name="图形 2">
                  <a:extLst>
                    <a:ext uri="{FF2B5EF4-FFF2-40B4-BE49-F238E27FC236}">
                      <a16:creationId xmlns:a16="http://schemas.microsoft.com/office/drawing/2014/main" id="{178ECED4-379E-515E-7E4B-622064D9F0CA}"/>
                    </a:ext>
                  </a:extLst>
                </p:cNvPr>
                <p:cNvGrpSpPr/>
                <p:nvPr/>
              </p:nvGrpSpPr>
              <p:grpSpPr>
                <a:xfrm>
                  <a:off x="8321147" y="3629355"/>
                  <a:ext cx="618805" cy="174496"/>
                  <a:chOff x="8321147" y="3629355"/>
                  <a:chExt cx="618805" cy="174496"/>
                </a:xfrm>
                <a:solidFill>
                  <a:srgbClr val="ABB3ED">
                    <a:alpha val="35000"/>
                  </a:srgbClr>
                </a:solidFill>
              </p:grpSpPr>
              <p:sp>
                <p:nvSpPr>
                  <p:cNvPr id="103" name="任意多边形: 形状 102">
                    <a:extLst>
                      <a:ext uri="{FF2B5EF4-FFF2-40B4-BE49-F238E27FC236}">
                        <a16:creationId xmlns:a16="http://schemas.microsoft.com/office/drawing/2014/main" id="{80A5ABE9-3BC1-C200-91B1-0066EBF59655}"/>
                      </a:ext>
                    </a:extLst>
                  </p:cNvPr>
                  <p:cNvSpPr/>
                  <p:nvPr/>
                </p:nvSpPr>
                <p:spPr>
                  <a:xfrm>
                    <a:off x="8321147" y="3629355"/>
                    <a:ext cx="216564" cy="174496"/>
                  </a:xfrm>
                  <a:custGeom>
                    <a:avLst/>
                    <a:gdLst>
                      <a:gd name="connsiteX0" fmla="*/ 0 w 216564"/>
                      <a:gd name="connsiteY0" fmla="*/ 0 h 174496"/>
                      <a:gd name="connsiteX1" fmla="*/ 216565 w 216564"/>
                      <a:gd name="connsiteY1" fmla="*/ 0 h 174496"/>
                      <a:gd name="connsiteX2" fmla="*/ 216565 w 216564"/>
                      <a:gd name="connsiteY2" fmla="*/ 174497 h 174496"/>
                      <a:gd name="connsiteX3" fmla="*/ 0 w 216564"/>
                      <a:gd name="connsiteY3" fmla="*/ 174497 h 174496"/>
                    </a:gdLst>
                    <a:ahLst/>
                    <a:cxnLst>
                      <a:cxn ang="0">
                        <a:pos x="connsiteX0" y="connsiteY0"/>
                      </a:cxn>
                      <a:cxn ang="0">
                        <a:pos x="connsiteX1" y="connsiteY1"/>
                      </a:cxn>
                      <a:cxn ang="0">
                        <a:pos x="connsiteX2" y="connsiteY2"/>
                      </a:cxn>
                      <a:cxn ang="0">
                        <a:pos x="connsiteX3" y="connsiteY3"/>
                      </a:cxn>
                    </a:cxnLst>
                    <a:rect l="l" t="t" r="r" b="b"/>
                    <a:pathLst>
                      <a:path w="216564" h="174496">
                        <a:moveTo>
                          <a:pt x="0" y="0"/>
                        </a:moveTo>
                        <a:lnTo>
                          <a:pt x="216565" y="0"/>
                        </a:lnTo>
                        <a:lnTo>
                          <a:pt x="216565" y="174497"/>
                        </a:lnTo>
                        <a:lnTo>
                          <a:pt x="0" y="174497"/>
                        </a:lnTo>
                        <a:close/>
                      </a:path>
                    </a:pathLst>
                  </a:custGeom>
                  <a:solidFill>
                    <a:srgbClr val="ABB3ED">
                      <a:alpha val="35000"/>
                    </a:srgbClr>
                  </a:solidFill>
                  <a:ln w="11519" cap="flat">
                    <a:noFill/>
                    <a:prstDash val="solid"/>
                    <a:miter/>
                  </a:ln>
                </p:spPr>
                <p:txBody>
                  <a:bodyPr rtlCol="0" anchor="ctr"/>
                  <a:lstStyle/>
                  <a:p>
                    <a:endParaRPr lang="en-US"/>
                  </a:p>
                </p:txBody>
              </p:sp>
              <p:sp>
                <p:nvSpPr>
                  <p:cNvPr id="104" name="任意多边形: 形状 103">
                    <a:extLst>
                      <a:ext uri="{FF2B5EF4-FFF2-40B4-BE49-F238E27FC236}">
                        <a16:creationId xmlns:a16="http://schemas.microsoft.com/office/drawing/2014/main" id="{FC2BFAA8-E852-B519-05DB-AFB7D6BF8E81}"/>
                      </a:ext>
                    </a:extLst>
                  </p:cNvPr>
                  <p:cNvSpPr/>
                  <p:nvPr/>
                </p:nvSpPr>
                <p:spPr>
                  <a:xfrm>
                    <a:off x="8637176" y="3629355"/>
                    <a:ext cx="149716" cy="11525"/>
                  </a:xfrm>
                  <a:custGeom>
                    <a:avLst/>
                    <a:gdLst>
                      <a:gd name="connsiteX0" fmla="*/ 0 w 149716"/>
                      <a:gd name="connsiteY0" fmla="*/ 0 h 11525"/>
                      <a:gd name="connsiteX1" fmla="*/ 149716 w 149716"/>
                      <a:gd name="connsiteY1" fmla="*/ 0 h 11525"/>
                    </a:gdLst>
                    <a:ahLst/>
                    <a:cxnLst>
                      <a:cxn ang="0">
                        <a:pos x="connsiteX0" y="connsiteY0"/>
                      </a:cxn>
                      <a:cxn ang="0">
                        <a:pos x="connsiteX1" y="connsiteY1"/>
                      </a:cxn>
                    </a:cxnLst>
                    <a:rect l="l" t="t" r="r" b="b"/>
                    <a:pathLst>
                      <a:path w="149716" h="11525">
                        <a:moveTo>
                          <a:pt x="0" y="0"/>
                        </a:moveTo>
                        <a:lnTo>
                          <a:pt x="149716" y="0"/>
                        </a:lnTo>
                      </a:path>
                    </a:pathLst>
                  </a:custGeom>
                  <a:ln w="11519" cap="flat">
                    <a:solidFill>
                      <a:srgbClr val="ABB3ED">
                        <a:alpha val="35000"/>
                      </a:srgbClr>
                    </a:solidFill>
                    <a:prstDash val="solid"/>
                    <a:miter/>
                  </a:ln>
                </p:spPr>
                <p:txBody>
                  <a:bodyPr rtlCol="0" anchor="ctr"/>
                  <a:lstStyle/>
                  <a:p>
                    <a:endParaRPr lang="en-US"/>
                  </a:p>
                </p:txBody>
              </p:sp>
              <p:sp>
                <p:nvSpPr>
                  <p:cNvPr id="105" name="任意多边形: 形状 104">
                    <a:extLst>
                      <a:ext uri="{FF2B5EF4-FFF2-40B4-BE49-F238E27FC236}">
                        <a16:creationId xmlns:a16="http://schemas.microsoft.com/office/drawing/2014/main" id="{27E83866-ACC6-F87E-18D3-BFEF526EA03E}"/>
                      </a:ext>
                    </a:extLst>
                  </p:cNvPr>
                  <p:cNvSpPr/>
                  <p:nvPr/>
                </p:nvSpPr>
                <p:spPr>
                  <a:xfrm>
                    <a:off x="8637176" y="3803851"/>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06" name="任意多边形: 形状 105">
                    <a:extLst>
                      <a:ext uri="{FF2B5EF4-FFF2-40B4-BE49-F238E27FC236}">
                        <a16:creationId xmlns:a16="http://schemas.microsoft.com/office/drawing/2014/main" id="{6052A297-E78E-D0D3-22FE-30C8F1CF4D56}"/>
                      </a:ext>
                    </a:extLst>
                  </p:cNvPr>
                  <p:cNvSpPr/>
                  <p:nvPr/>
                </p:nvSpPr>
                <p:spPr>
                  <a:xfrm>
                    <a:off x="8637176" y="3747722"/>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07" name="任意多边形: 形状 106">
                    <a:extLst>
                      <a:ext uri="{FF2B5EF4-FFF2-40B4-BE49-F238E27FC236}">
                        <a16:creationId xmlns:a16="http://schemas.microsoft.com/office/drawing/2014/main" id="{90C1D6FE-B14F-E631-DCFB-FB664F9501F6}"/>
                      </a:ext>
                    </a:extLst>
                  </p:cNvPr>
                  <p:cNvSpPr/>
                  <p:nvPr/>
                </p:nvSpPr>
                <p:spPr>
                  <a:xfrm>
                    <a:off x="8637176" y="3692976"/>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grpSp>
            <p:grpSp>
              <p:nvGrpSpPr>
                <p:cNvPr id="108" name="图形 2">
                  <a:extLst>
                    <a:ext uri="{FF2B5EF4-FFF2-40B4-BE49-F238E27FC236}">
                      <a16:creationId xmlns:a16="http://schemas.microsoft.com/office/drawing/2014/main" id="{F983CB9D-FBD7-735C-3650-89F21AC10BA4}"/>
                    </a:ext>
                  </a:extLst>
                </p:cNvPr>
                <p:cNvGrpSpPr/>
                <p:nvPr/>
              </p:nvGrpSpPr>
              <p:grpSpPr>
                <a:xfrm>
                  <a:off x="8321147" y="3976619"/>
                  <a:ext cx="618805" cy="174496"/>
                  <a:chOff x="8321147" y="3976619"/>
                  <a:chExt cx="618805" cy="174496"/>
                </a:xfrm>
                <a:solidFill>
                  <a:srgbClr val="ABB3ED">
                    <a:alpha val="35000"/>
                  </a:srgbClr>
                </a:solidFill>
              </p:grpSpPr>
              <p:sp>
                <p:nvSpPr>
                  <p:cNvPr id="109" name="任意多边形: 形状 108">
                    <a:extLst>
                      <a:ext uri="{FF2B5EF4-FFF2-40B4-BE49-F238E27FC236}">
                        <a16:creationId xmlns:a16="http://schemas.microsoft.com/office/drawing/2014/main" id="{E3DE7FBE-AB92-7D88-1A47-4A934239F7E6}"/>
                      </a:ext>
                    </a:extLst>
                  </p:cNvPr>
                  <p:cNvSpPr/>
                  <p:nvPr/>
                </p:nvSpPr>
                <p:spPr>
                  <a:xfrm>
                    <a:off x="8321147" y="3976619"/>
                    <a:ext cx="216564" cy="174496"/>
                  </a:xfrm>
                  <a:custGeom>
                    <a:avLst/>
                    <a:gdLst>
                      <a:gd name="connsiteX0" fmla="*/ 0 w 216564"/>
                      <a:gd name="connsiteY0" fmla="*/ 0 h 174496"/>
                      <a:gd name="connsiteX1" fmla="*/ 216565 w 216564"/>
                      <a:gd name="connsiteY1" fmla="*/ 0 h 174496"/>
                      <a:gd name="connsiteX2" fmla="*/ 216565 w 216564"/>
                      <a:gd name="connsiteY2" fmla="*/ 174496 h 174496"/>
                      <a:gd name="connsiteX3" fmla="*/ 0 w 216564"/>
                      <a:gd name="connsiteY3" fmla="*/ 174496 h 174496"/>
                    </a:gdLst>
                    <a:ahLst/>
                    <a:cxnLst>
                      <a:cxn ang="0">
                        <a:pos x="connsiteX0" y="connsiteY0"/>
                      </a:cxn>
                      <a:cxn ang="0">
                        <a:pos x="connsiteX1" y="connsiteY1"/>
                      </a:cxn>
                      <a:cxn ang="0">
                        <a:pos x="connsiteX2" y="connsiteY2"/>
                      </a:cxn>
                      <a:cxn ang="0">
                        <a:pos x="connsiteX3" y="connsiteY3"/>
                      </a:cxn>
                    </a:cxnLst>
                    <a:rect l="l" t="t" r="r" b="b"/>
                    <a:pathLst>
                      <a:path w="216564" h="174496">
                        <a:moveTo>
                          <a:pt x="0" y="0"/>
                        </a:moveTo>
                        <a:lnTo>
                          <a:pt x="216565" y="0"/>
                        </a:lnTo>
                        <a:lnTo>
                          <a:pt x="216565" y="174496"/>
                        </a:lnTo>
                        <a:lnTo>
                          <a:pt x="0" y="174496"/>
                        </a:lnTo>
                        <a:close/>
                      </a:path>
                    </a:pathLst>
                  </a:custGeom>
                  <a:solidFill>
                    <a:srgbClr val="ABB3ED">
                      <a:alpha val="35000"/>
                    </a:srgbClr>
                  </a:solidFill>
                  <a:ln w="11519" cap="flat">
                    <a:noFill/>
                    <a:prstDash val="solid"/>
                    <a:miter/>
                  </a:ln>
                </p:spPr>
                <p:txBody>
                  <a:bodyPr rtlCol="0" anchor="ctr"/>
                  <a:lstStyle/>
                  <a:p>
                    <a:endParaRPr lang="en-US"/>
                  </a:p>
                </p:txBody>
              </p:sp>
              <p:sp>
                <p:nvSpPr>
                  <p:cNvPr id="110" name="任意多边形: 形状 109">
                    <a:extLst>
                      <a:ext uri="{FF2B5EF4-FFF2-40B4-BE49-F238E27FC236}">
                        <a16:creationId xmlns:a16="http://schemas.microsoft.com/office/drawing/2014/main" id="{8F305DB7-9FEE-ADC9-DD35-9BF2E550F5FF}"/>
                      </a:ext>
                    </a:extLst>
                  </p:cNvPr>
                  <p:cNvSpPr/>
                  <p:nvPr/>
                </p:nvSpPr>
                <p:spPr>
                  <a:xfrm>
                    <a:off x="8637176" y="3976619"/>
                    <a:ext cx="149716" cy="11525"/>
                  </a:xfrm>
                  <a:custGeom>
                    <a:avLst/>
                    <a:gdLst>
                      <a:gd name="connsiteX0" fmla="*/ 0 w 149716"/>
                      <a:gd name="connsiteY0" fmla="*/ 0 h 11525"/>
                      <a:gd name="connsiteX1" fmla="*/ 149716 w 149716"/>
                      <a:gd name="connsiteY1" fmla="*/ 0 h 11525"/>
                    </a:gdLst>
                    <a:ahLst/>
                    <a:cxnLst>
                      <a:cxn ang="0">
                        <a:pos x="connsiteX0" y="connsiteY0"/>
                      </a:cxn>
                      <a:cxn ang="0">
                        <a:pos x="connsiteX1" y="connsiteY1"/>
                      </a:cxn>
                    </a:cxnLst>
                    <a:rect l="l" t="t" r="r" b="b"/>
                    <a:pathLst>
                      <a:path w="149716" h="11525">
                        <a:moveTo>
                          <a:pt x="0" y="0"/>
                        </a:moveTo>
                        <a:lnTo>
                          <a:pt x="149716" y="0"/>
                        </a:lnTo>
                      </a:path>
                    </a:pathLst>
                  </a:custGeom>
                  <a:ln w="11519" cap="flat">
                    <a:solidFill>
                      <a:srgbClr val="ABB3ED">
                        <a:alpha val="35000"/>
                      </a:srgbClr>
                    </a:solidFill>
                    <a:prstDash val="solid"/>
                    <a:miter/>
                  </a:ln>
                </p:spPr>
                <p:txBody>
                  <a:bodyPr rtlCol="0" anchor="ctr"/>
                  <a:lstStyle/>
                  <a:p>
                    <a:endParaRPr lang="en-US"/>
                  </a:p>
                </p:txBody>
              </p:sp>
              <p:sp>
                <p:nvSpPr>
                  <p:cNvPr id="111" name="任意多边形: 形状 110">
                    <a:extLst>
                      <a:ext uri="{FF2B5EF4-FFF2-40B4-BE49-F238E27FC236}">
                        <a16:creationId xmlns:a16="http://schemas.microsoft.com/office/drawing/2014/main" id="{4A3DC3F8-EC33-9432-30A5-DC84454B73AB}"/>
                      </a:ext>
                    </a:extLst>
                  </p:cNvPr>
                  <p:cNvSpPr/>
                  <p:nvPr/>
                </p:nvSpPr>
                <p:spPr>
                  <a:xfrm>
                    <a:off x="8637176" y="4151115"/>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12" name="任意多边形: 形状 111">
                    <a:extLst>
                      <a:ext uri="{FF2B5EF4-FFF2-40B4-BE49-F238E27FC236}">
                        <a16:creationId xmlns:a16="http://schemas.microsoft.com/office/drawing/2014/main" id="{BDE00CD0-8A9B-DD78-C432-D4F384E78BC1}"/>
                      </a:ext>
                    </a:extLst>
                  </p:cNvPr>
                  <p:cNvSpPr/>
                  <p:nvPr/>
                </p:nvSpPr>
                <p:spPr>
                  <a:xfrm>
                    <a:off x="8637176" y="4094986"/>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13" name="任意多边形: 形状 112">
                    <a:extLst>
                      <a:ext uri="{FF2B5EF4-FFF2-40B4-BE49-F238E27FC236}">
                        <a16:creationId xmlns:a16="http://schemas.microsoft.com/office/drawing/2014/main" id="{1633C23A-2B9F-2B9F-A837-C16854813666}"/>
                      </a:ext>
                    </a:extLst>
                  </p:cNvPr>
                  <p:cNvSpPr/>
                  <p:nvPr/>
                </p:nvSpPr>
                <p:spPr>
                  <a:xfrm>
                    <a:off x="8637176" y="4040355"/>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grpSp>
            <p:grpSp>
              <p:nvGrpSpPr>
                <p:cNvPr id="114" name="图形 2">
                  <a:extLst>
                    <a:ext uri="{FF2B5EF4-FFF2-40B4-BE49-F238E27FC236}">
                      <a16:creationId xmlns:a16="http://schemas.microsoft.com/office/drawing/2014/main" id="{02E9FC32-A25C-E825-9F7B-EF300A7AE736}"/>
                    </a:ext>
                  </a:extLst>
                </p:cNvPr>
                <p:cNvGrpSpPr/>
                <p:nvPr/>
              </p:nvGrpSpPr>
              <p:grpSpPr>
                <a:xfrm>
                  <a:off x="8321147" y="4323998"/>
                  <a:ext cx="618805" cy="174496"/>
                  <a:chOff x="8321147" y="4323998"/>
                  <a:chExt cx="618805" cy="174496"/>
                </a:xfrm>
                <a:solidFill>
                  <a:srgbClr val="ABB3ED">
                    <a:alpha val="35000"/>
                  </a:srgbClr>
                </a:solidFill>
              </p:grpSpPr>
              <p:sp>
                <p:nvSpPr>
                  <p:cNvPr id="115" name="任意多边形: 形状 114">
                    <a:extLst>
                      <a:ext uri="{FF2B5EF4-FFF2-40B4-BE49-F238E27FC236}">
                        <a16:creationId xmlns:a16="http://schemas.microsoft.com/office/drawing/2014/main" id="{2937AE6D-EADE-88BC-F8C6-B99517E1E6E5}"/>
                      </a:ext>
                    </a:extLst>
                  </p:cNvPr>
                  <p:cNvSpPr/>
                  <p:nvPr/>
                </p:nvSpPr>
                <p:spPr>
                  <a:xfrm>
                    <a:off x="8321147" y="4323998"/>
                    <a:ext cx="216564" cy="174496"/>
                  </a:xfrm>
                  <a:custGeom>
                    <a:avLst/>
                    <a:gdLst>
                      <a:gd name="connsiteX0" fmla="*/ 0 w 216564"/>
                      <a:gd name="connsiteY0" fmla="*/ 0 h 174496"/>
                      <a:gd name="connsiteX1" fmla="*/ 216565 w 216564"/>
                      <a:gd name="connsiteY1" fmla="*/ 0 h 174496"/>
                      <a:gd name="connsiteX2" fmla="*/ 216565 w 216564"/>
                      <a:gd name="connsiteY2" fmla="*/ 174496 h 174496"/>
                      <a:gd name="connsiteX3" fmla="*/ 0 w 216564"/>
                      <a:gd name="connsiteY3" fmla="*/ 174496 h 174496"/>
                    </a:gdLst>
                    <a:ahLst/>
                    <a:cxnLst>
                      <a:cxn ang="0">
                        <a:pos x="connsiteX0" y="connsiteY0"/>
                      </a:cxn>
                      <a:cxn ang="0">
                        <a:pos x="connsiteX1" y="connsiteY1"/>
                      </a:cxn>
                      <a:cxn ang="0">
                        <a:pos x="connsiteX2" y="connsiteY2"/>
                      </a:cxn>
                      <a:cxn ang="0">
                        <a:pos x="connsiteX3" y="connsiteY3"/>
                      </a:cxn>
                    </a:cxnLst>
                    <a:rect l="l" t="t" r="r" b="b"/>
                    <a:pathLst>
                      <a:path w="216564" h="174496">
                        <a:moveTo>
                          <a:pt x="0" y="0"/>
                        </a:moveTo>
                        <a:lnTo>
                          <a:pt x="216565" y="0"/>
                        </a:lnTo>
                        <a:lnTo>
                          <a:pt x="216565" y="174496"/>
                        </a:lnTo>
                        <a:lnTo>
                          <a:pt x="0" y="174496"/>
                        </a:lnTo>
                        <a:close/>
                      </a:path>
                    </a:pathLst>
                  </a:custGeom>
                  <a:solidFill>
                    <a:srgbClr val="ABB3ED">
                      <a:alpha val="35000"/>
                    </a:srgbClr>
                  </a:solidFill>
                  <a:ln w="11519" cap="flat">
                    <a:noFill/>
                    <a:prstDash val="solid"/>
                    <a:miter/>
                  </a:ln>
                </p:spPr>
                <p:txBody>
                  <a:bodyPr rtlCol="0" anchor="ctr"/>
                  <a:lstStyle/>
                  <a:p>
                    <a:endParaRPr lang="en-US"/>
                  </a:p>
                </p:txBody>
              </p:sp>
              <p:sp>
                <p:nvSpPr>
                  <p:cNvPr id="116" name="任意多边形: 形状 115">
                    <a:extLst>
                      <a:ext uri="{FF2B5EF4-FFF2-40B4-BE49-F238E27FC236}">
                        <a16:creationId xmlns:a16="http://schemas.microsoft.com/office/drawing/2014/main" id="{245433BF-1372-4B8C-1B1F-59B08197017E}"/>
                      </a:ext>
                    </a:extLst>
                  </p:cNvPr>
                  <p:cNvSpPr/>
                  <p:nvPr/>
                </p:nvSpPr>
                <p:spPr>
                  <a:xfrm>
                    <a:off x="8637176" y="4323998"/>
                    <a:ext cx="149716" cy="11525"/>
                  </a:xfrm>
                  <a:custGeom>
                    <a:avLst/>
                    <a:gdLst>
                      <a:gd name="connsiteX0" fmla="*/ 0 w 149716"/>
                      <a:gd name="connsiteY0" fmla="*/ 0 h 11525"/>
                      <a:gd name="connsiteX1" fmla="*/ 149716 w 149716"/>
                      <a:gd name="connsiteY1" fmla="*/ 0 h 11525"/>
                    </a:gdLst>
                    <a:ahLst/>
                    <a:cxnLst>
                      <a:cxn ang="0">
                        <a:pos x="connsiteX0" y="connsiteY0"/>
                      </a:cxn>
                      <a:cxn ang="0">
                        <a:pos x="connsiteX1" y="connsiteY1"/>
                      </a:cxn>
                    </a:cxnLst>
                    <a:rect l="l" t="t" r="r" b="b"/>
                    <a:pathLst>
                      <a:path w="149716" h="11525">
                        <a:moveTo>
                          <a:pt x="0" y="0"/>
                        </a:moveTo>
                        <a:lnTo>
                          <a:pt x="149716" y="0"/>
                        </a:lnTo>
                      </a:path>
                    </a:pathLst>
                  </a:custGeom>
                  <a:ln w="11519" cap="flat">
                    <a:solidFill>
                      <a:srgbClr val="ABB3ED">
                        <a:alpha val="35000"/>
                      </a:srgbClr>
                    </a:solidFill>
                    <a:prstDash val="solid"/>
                    <a:miter/>
                  </a:ln>
                </p:spPr>
                <p:txBody>
                  <a:bodyPr rtlCol="0" anchor="ctr"/>
                  <a:lstStyle/>
                  <a:p>
                    <a:endParaRPr lang="en-US"/>
                  </a:p>
                </p:txBody>
              </p:sp>
              <p:sp>
                <p:nvSpPr>
                  <p:cNvPr id="117" name="任意多边形: 形状 116">
                    <a:extLst>
                      <a:ext uri="{FF2B5EF4-FFF2-40B4-BE49-F238E27FC236}">
                        <a16:creationId xmlns:a16="http://schemas.microsoft.com/office/drawing/2014/main" id="{7B80DAC1-B401-791A-CD5B-1077BD50402D}"/>
                      </a:ext>
                    </a:extLst>
                  </p:cNvPr>
                  <p:cNvSpPr/>
                  <p:nvPr/>
                </p:nvSpPr>
                <p:spPr>
                  <a:xfrm>
                    <a:off x="8637176" y="4498379"/>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18" name="任意多边形: 形状 117">
                    <a:extLst>
                      <a:ext uri="{FF2B5EF4-FFF2-40B4-BE49-F238E27FC236}">
                        <a16:creationId xmlns:a16="http://schemas.microsoft.com/office/drawing/2014/main" id="{B17EDC2B-23D6-F496-843D-E36D5E837DD9}"/>
                      </a:ext>
                    </a:extLst>
                  </p:cNvPr>
                  <p:cNvSpPr/>
                  <p:nvPr/>
                </p:nvSpPr>
                <p:spPr>
                  <a:xfrm>
                    <a:off x="8637176" y="4442250"/>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19" name="任意多边形: 形状 118">
                    <a:extLst>
                      <a:ext uri="{FF2B5EF4-FFF2-40B4-BE49-F238E27FC236}">
                        <a16:creationId xmlns:a16="http://schemas.microsoft.com/office/drawing/2014/main" id="{83438122-F83C-30DB-8A4E-C80494B77AA4}"/>
                      </a:ext>
                    </a:extLst>
                  </p:cNvPr>
                  <p:cNvSpPr/>
                  <p:nvPr/>
                </p:nvSpPr>
                <p:spPr>
                  <a:xfrm>
                    <a:off x="8637176" y="4387619"/>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grpSp>
            <p:grpSp>
              <p:nvGrpSpPr>
                <p:cNvPr id="120" name="图形 2">
                  <a:extLst>
                    <a:ext uri="{FF2B5EF4-FFF2-40B4-BE49-F238E27FC236}">
                      <a16:creationId xmlns:a16="http://schemas.microsoft.com/office/drawing/2014/main" id="{98564893-3687-D596-4ADE-CE412B1453F5}"/>
                    </a:ext>
                  </a:extLst>
                </p:cNvPr>
                <p:cNvGrpSpPr/>
                <p:nvPr/>
              </p:nvGrpSpPr>
              <p:grpSpPr>
                <a:xfrm>
                  <a:off x="8321147" y="4671262"/>
                  <a:ext cx="618805" cy="174496"/>
                  <a:chOff x="8321147" y="4671262"/>
                  <a:chExt cx="618805" cy="174496"/>
                </a:xfrm>
                <a:solidFill>
                  <a:srgbClr val="ABB3ED">
                    <a:alpha val="35000"/>
                  </a:srgbClr>
                </a:solidFill>
              </p:grpSpPr>
              <p:sp>
                <p:nvSpPr>
                  <p:cNvPr id="121" name="任意多边形: 形状 120">
                    <a:extLst>
                      <a:ext uri="{FF2B5EF4-FFF2-40B4-BE49-F238E27FC236}">
                        <a16:creationId xmlns:a16="http://schemas.microsoft.com/office/drawing/2014/main" id="{6370E654-5116-EAB7-6210-042BB7DF0D58}"/>
                      </a:ext>
                    </a:extLst>
                  </p:cNvPr>
                  <p:cNvSpPr/>
                  <p:nvPr/>
                </p:nvSpPr>
                <p:spPr>
                  <a:xfrm>
                    <a:off x="8321147" y="4671262"/>
                    <a:ext cx="216564" cy="174496"/>
                  </a:xfrm>
                  <a:custGeom>
                    <a:avLst/>
                    <a:gdLst>
                      <a:gd name="connsiteX0" fmla="*/ 0 w 216564"/>
                      <a:gd name="connsiteY0" fmla="*/ 0 h 174496"/>
                      <a:gd name="connsiteX1" fmla="*/ 216565 w 216564"/>
                      <a:gd name="connsiteY1" fmla="*/ 0 h 174496"/>
                      <a:gd name="connsiteX2" fmla="*/ 216565 w 216564"/>
                      <a:gd name="connsiteY2" fmla="*/ 174496 h 174496"/>
                      <a:gd name="connsiteX3" fmla="*/ 0 w 216564"/>
                      <a:gd name="connsiteY3" fmla="*/ 174496 h 174496"/>
                    </a:gdLst>
                    <a:ahLst/>
                    <a:cxnLst>
                      <a:cxn ang="0">
                        <a:pos x="connsiteX0" y="connsiteY0"/>
                      </a:cxn>
                      <a:cxn ang="0">
                        <a:pos x="connsiteX1" y="connsiteY1"/>
                      </a:cxn>
                      <a:cxn ang="0">
                        <a:pos x="connsiteX2" y="connsiteY2"/>
                      </a:cxn>
                      <a:cxn ang="0">
                        <a:pos x="connsiteX3" y="connsiteY3"/>
                      </a:cxn>
                    </a:cxnLst>
                    <a:rect l="l" t="t" r="r" b="b"/>
                    <a:pathLst>
                      <a:path w="216564" h="174496">
                        <a:moveTo>
                          <a:pt x="0" y="0"/>
                        </a:moveTo>
                        <a:lnTo>
                          <a:pt x="216565" y="0"/>
                        </a:lnTo>
                        <a:lnTo>
                          <a:pt x="216565" y="174496"/>
                        </a:lnTo>
                        <a:lnTo>
                          <a:pt x="0" y="174496"/>
                        </a:lnTo>
                        <a:close/>
                      </a:path>
                    </a:pathLst>
                  </a:custGeom>
                  <a:solidFill>
                    <a:srgbClr val="ABB3ED">
                      <a:alpha val="35000"/>
                    </a:srgbClr>
                  </a:solidFill>
                  <a:ln w="11519" cap="flat">
                    <a:noFill/>
                    <a:prstDash val="solid"/>
                    <a:miter/>
                  </a:ln>
                </p:spPr>
                <p:txBody>
                  <a:bodyPr rtlCol="0" anchor="ctr"/>
                  <a:lstStyle/>
                  <a:p>
                    <a:endParaRPr lang="en-US"/>
                  </a:p>
                </p:txBody>
              </p:sp>
              <p:sp>
                <p:nvSpPr>
                  <p:cNvPr id="122" name="任意多边形: 形状 121">
                    <a:extLst>
                      <a:ext uri="{FF2B5EF4-FFF2-40B4-BE49-F238E27FC236}">
                        <a16:creationId xmlns:a16="http://schemas.microsoft.com/office/drawing/2014/main" id="{52D19291-6457-379A-10EB-CF18EBDF2285}"/>
                      </a:ext>
                    </a:extLst>
                  </p:cNvPr>
                  <p:cNvSpPr/>
                  <p:nvPr/>
                </p:nvSpPr>
                <p:spPr>
                  <a:xfrm>
                    <a:off x="8637176" y="4671262"/>
                    <a:ext cx="149716" cy="11525"/>
                  </a:xfrm>
                  <a:custGeom>
                    <a:avLst/>
                    <a:gdLst>
                      <a:gd name="connsiteX0" fmla="*/ 0 w 149716"/>
                      <a:gd name="connsiteY0" fmla="*/ 0 h 11525"/>
                      <a:gd name="connsiteX1" fmla="*/ 149716 w 149716"/>
                      <a:gd name="connsiteY1" fmla="*/ 0 h 11525"/>
                    </a:gdLst>
                    <a:ahLst/>
                    <a:cxnLst>
                      <a:cxn ang="0">
                        <a:pos x="connsiteX0" y="connsiteY0"/>
                      </a:cxn>
                      <a:cxn ang="0">
                        <a:pos x="connsiteX1" y="connsiteY1"/>
                      </a:cxn>
                    </a:cxnLst>
                    <a:rect l="l" t="t" r="r" b="b"/>
                    <a:pathLst>
                      <a:path w="149716" h="11525">
                        <a:moveTo>
                          <a:pt x="0" y="0"/>
                        </a:moveTo>
                        <a:lnTo>
                          <a:pt x="149716" y="0"/>
                        </a:lnTo>
                      </a:path>
                    </a:pathLst>
                  </a:custGeom>
                  <a:ln w="11519" cap="flat">
                    <a:solidFill>
                      <a:srgbClr val="ABB3ED">
                        <a:alpha val="35000"/>
                      </a:srgbClr>
                    </a:solidFill>
                    <a:prstDash val="solid"/>
                    <a:miter/>
                  </a:ln>
                </p:spPr>
                <p:txBody>
                  <a:bodyPr rtlCol="0" anchor="ctr"/>
                  <a:lstStyle/>
                  <a:p>
                    <a:endParaRPr lang="en-US"/>
                  </a:p>
                </p:txBody>
              </p:sp>
              <p:sp>
                <p:nvSpPr>
                  <p:cNvPr id="123" name="任意多边形: 形状 122">
                    <a:extLst>
                      <a:ext uri="{FF2B5EF4-FFF2-40B4-BE49-F238E27FC236}">
                        <a16:creationId xmlns:a16="http://schemas.microsoft.com/office/drawing/2014/main" id="{97F5B11F-E8C3-B333-21C2-C49CE61CBD73}"/>
                      </a:ext>
                    </a:extLst>
                  </p:cNvPr>
                  <p:cNvSpPr/>
                  <p:nvPr/>
                </p:nvSpPr>
                <p:spPr>
                  <a:xfrm>
                    <a:off x="8637176" y="4845643"/>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24" name="任意多边形: 形状 123">
                    <a:extLst>
                      <a:ext uri="{FF2B5EF4-FFF2-40B4-BE49-F238E27FC236}">
                        <a16:creationId xmlns:a16="http://schemas.microsoft.com/office/drawing/2014/main" id="{B9983F34-3E23-0CB6-0D1D-6ABC8D493B4C}"/>
                      </a:ext>
                    </a:extLst>
                  </p:cNvPr>
                  <p:cNvSpPr/>
                  <p:nvPr/>
                </p:nvSpPr>
                <p:spPr>
                  <a:xfrm>
                    <a:off x="8637176" y="4789514"/>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25" name="任意多边形: 形状 124">
                    <a:extLst>
                      <a:ext uri="{FF2B5EF4-FFF2-40B4-BE49-F238E27FC236}">
                        <a16:creationId xmlns:a16="http://schemas.microsoft.com/office/drawing/2014/main" id="{14FBBB42-EAE3-8EE2-EAFF-A615DE3A73A3}"/>
                      </a:ext>
                    </a:extLst>
                  </p:cNvPr>
                  <p:cNvSpPr/>
                  <p:nvPr/>
                </p:nvSpPr>
                <p:spPr>
                  <a:xfrm>
                    <a:off x="8637176" y="4734883"/>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grpSp>
          </p:grpSp>
          <p:grpSp>
            <p:nvGrpSpPr>
              <p:cNvPr id="126" name="图形 2">
                <a:extLst>
                  <a:ext uri="{FF2B5EF4-FFF2-40B4-BE49-F238E27FC236}">
                    <a16:creationId xmlns:a16="http://schemas.microsoft.com/office/drawing/2014/main" id="{D1A33497-F8AC-10D0-0968-747531DEF58B}"/>
                  </a:ext>
                </a:extLst>
              </p:cNvPr>
              <p:cNvGrpSpPr/>
              <p:nvPr/>
            </p:nvGrpSpPr>
            <p:grpSpPr>
              <a:xfrm>
                <a:off x="10657601" y="3629355"/>
                <a:ext cx="618805" cy="1216403"/>
                <a:chOff x="10657601" y="3629355"/>
                <a:chExt cx="618805" cy="1216403"/>
              </a:xfrm>
              <a:solidFill>
                <a:srgbClr val="ABB3ED">
                  <a:alpha val="35000"/>
                </a:srgbClr>
              </a:solidFill>
            </p:grpSpPr>
            <p:grpSp>
              <p:nvGrpSpPr>
                <p:cNvPr id="127" name="图形 2">
                  <a:extLst>
                    <a:ext uri="{FF2B5EF4-FFF2-40B4-BE49-F238E27FC236}">
                      <a16:creationId xmlns:a16="http://schemas.microsoft.com/office/drawing/2014/main" id="{326D630C-5DCF-AC8C-4F45-182787CAEE75}"/>
                    </a:ext>
                  </a:extLst>
                </p:cNvPr>
                <p:cNvGrpSpPr/>
                <p:nvPr/>
              </p:nvGrpSpPr>
              <p:grpSpPr>
                <a:xfrm>
                  <a:off x="10657601" y="3629355"/>
                  <a:ext cx="618805" cy="174496"/>
                  <a:chOff x="10657601" y="3629355"/>
                  <a:chExt cx="618805" cy="174496"/>
                </a:xfrm>
                <a:solidFill>
                  <a:srgbClr val="ABB3ED">
                    <a:alpha val="35000"/>
                  </a:srgbClr>
                </a:solidFill>
              </p:grpSpPr>
              <p:sp>
                <p:nvSpPr>
                  <p:cNvPr id="128" name="任意多边形: 形状 127">
                    <a:extLst>
                      <a:ext uri="{FF2B5EF4-FFF2-40B4-BE49-F238E27FC236}">
                        <a16:creationId xmlns:a16="http://schemas.microsoft.com/office/drawing/2014/main" id="{A0E6A57A-86F0-D4BD-DA8B-24AEF64FCB8C}"/>
                      </a:ext>
                    </a:extLst>
                  </p:cNvPr>
                  <p:cNvSpPr/>
                  <p:nvPr/>
                </p:nvSpPr>
                <p:spPr>
                  <a:xfrm>
                    <a:off x="10657601" y="3629355"/>
                    <a:ext cx="216564" cy="174496"/>
                  </a:xfrm>
                  <a:custGeom>
                    <a:avLst/>
                    <a:gdLst>
                      <a:gd name="connsiteX0" fmla="*/ 0 w 216564"/>
                      <a:gd name="connsiteY0" fmla="*/ 0 h 174496"/>
                      <a:gd name="connsiteX1" fmla="*/ 216565 w 216564"/>
                      <a:gd name="connsiteY1" fmla="*/ 0 h 174496"/>
                      <a:gd name="connsiteX2" fmla="*/ 216565 w 216564"/>
                      <a:gd name="connsiteY2" fmla="*/ 174497 h 174496"/>
                      <a:gd name="connsiteX3" fmla="*/ 0 w 216564"/>
                      <a:gd name="connsiteY3" fmla="*/ 174497 h 174496"/>
                    </a:gdLst>
                    <a:ahLst/>
                    <a:cxnLst>
                      <a:cxn ang="0">
                        <a:pos x="connsiteX0" y="connsiteY0"/>
                      </a:cxn>
                      <a:cxn ang="0">
                        <a:pos x="connsiteX1" y="connsiteY1"/>
                      </a:cxn>
                      <a:cxn ang="0">
                        <a:pos x="connsiteX2" y="connsiteY2"/>
                      </a:cxn>
                      <a:cxn ang="0">
                        <a:pos x="connsiteX3" y="connsiteY3"/>
                      </a:cxn>
                    </a:cxnLst>
                    <a:rect l="l" t="t" r="r" b="b"/>
                    <a:pathLst>
                      <a:path w="216564" h="174496">
                        <a:moveTo>
                          <a:pt x="0" y="0"/>
                        </a:moveTo>
                        <a:lnTo>
                          <a:pt x="216565" y="0"/>
                        </a:lnTo>
                        <a:lnTo>
                          <a:pt x="216565" y="174497"/>
                        </a:lnTo>
                        <a:lnTo>
                          <a:pt x="0" y="174497"/>
                        </a:lnTo>
                        <a:close/>
                      </a:path>
                    </a:pathLst>
                  </a:custGeom>
                  <a:solidFill>
                    <a:srgbClr val="ABB3ED">
                      <a:alpha val="35000"/>
                    </a:srgbClr>
                  </a:solidFill>
                  <a:ln w="11519" cap="flat">
                    <a:noFill/>
                    <a:prstDash val="solid"/>
                    <a:miter/>
                  </a:ln>
                </p:spPr>
                <p:txBody>
                  <a:bodyPr rtlCol="0" anchor="ctr"/>
                  <a:lstStyle/>
                  <a:p>
                    <a:endParaRPr lang="en-US"/>
                  </a:p>
                </p:txBody>
              </p:sp>
              <p:sp>
                <p:nvSpPr>
                  <p:cNvPr id="129" name="任意多边形: 形状 128">
                    <a:extLst>
                      <a:ext uri="{FF2B5EF4-FFF2-40B4-BE49-F238E27FC236}">
                        <a16:creationId xmlns:a16="http://schemas.microsoft.com/office/drawing/2014/main" id="{86D0D48D-6DD9-F2A8-DE7F-69FA4361589A}"/>
                      </a:ext>
                    </a:extLst>
                  </p:cNvPr>
                  <p:cNvSpPr/>
                  <p:nvPr/>
                </p:nvSpPr>
                <p:spPr>
                  <a:xfrm>
                    <a:off x="10973630" y="3629355"/>
                    <a:ext cx="149716" cy="11525"/>
                  </a:xfrm>
                  <a:custGeom>
                    <a:avLst/>
                    <a:gdLst>
                      <a:gd name="connsiteX0" fmla="*/ 0 w 149716"/>
                      <a:gd name="connsiteY0" fmla="*/ 0 h 11525"/>
                      <a:gd name="connsiteX1" fmla="*/ 149717 w 149716"/>
                      <a:gd name="connsiteY1" fmla="*/ 0 h 11525"/>
                    </a:gdLst>
                    <a:ahLst/>
                    <a:cxnLst>
                      <a:cxn ang="0">
                        <a:pos x="connsiteX0" y="connsiteY0"/>
                      </a:cxn>
                      <a:cxn ang="0">
                        <a:pos x="connsiteX1" y="connsiteY1"/>
                      </a:cxn>
                    </a:cxnLst>
                    <a:rect l="l" t="t" r="r" b="b"/>
                    <a:pathLst>
                      <a:path w="149716" h="11525">
                        <a:moveTo>
                          <a:pt x="0" y="0"/>
                        </a:moveTo>
                        <a:lnTo>
                          <a:pt x="149717" y="0"/>
                        </a:lnTo>
                      </a:path>
                    </a:pathLst>
                  </a:custGeom>
                  <a:ln w="11519" cap="flat">
                    <a:solidFill>
                      <a:srgbClr val="ABB3ED">
                        <a:alpha val="35000"/>
                      </a:srgbClr>
                    </a:solidFill>
                    <a:prstDash val="solid"/>
                    <a:miter/>
                  </a:ln>
                </p:spPr>
                <p:txBody>
                  <a:bodyPr rtlCol="0" anchor="ctr"/>
                  <a:lstStyle/>
                  <a:p>
                    <a:endParaRPr lang="en-US"/>
                  </a:p>
                </p:txBody>
              </p:sp>
              <p:sp>
                <p:nvSpPr>
                  <p:cNvPr id="130" name="任意多边形: 形状 129">
                    <a:extLst>
                      <a:ext uri="{FF2B5EF4-FFF2-40B4-BE49-F238E27FC236}">
                        <a16:creationId xmlns:a16="http://schemas.microsoft.com/office/drawing/2014/main" id="{12B47BD9-BAF0-AD3E-85C6-13F88EBFDFAA}"/>
                      </a:ext>
                    </a:extLst>
                  </p:cNvPr>
                  <p:cNvSpPr/>
                  <p:nvPr/>
                </p:nvSpPr>
                <p:spPr>
                  <a:xfrm>
                    <a:off x="10973630" y="3803851"/>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31" name="任意多边形: 形状 130">
                    <a:extLst>
                      <a:ext uri="{FF2B5EF4-FFF2-40B4-BE49-F238E27FC236}">
                        <a16:creationId xmlns:a16="http://schemas.microsoft.com/office/drawing/2014/main" id="{B4F7881A-1D03-D40B-CCE3-655EABD2E066}"/>
                      </a:ext>
                    </a:extLst>
                  </p:cNvPr>
                  <p:cNvSpPr/>
                  <p:nvPr/>
                </p:nvSpPr>
                <p:spPr>
                  <a:xfrm>
                    <a:off x="10973630" y="3747722"/>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32" name="任意多边形: 形状 131">
                    <a:extLst>
                      <a:ext uri="{FF2B5EF4-FFF2-40B4-BE49-F238E27FC236}">
                        <a16:creationId xmlns:a16="http://schemas.microsoft.com/office/drawing/2014/main" id="{9602BAC9-F1CE-12CF-8648-6D9797AA672D}"/>
                      </a:ext>
                    </a:extLst>
                  </p:cNvPr>
                  <p:cNvSpPr/>
                  <p:nvPr/>
                </p:nvSpPr>
                <p:spPr>
                  <a:xfrm>
                    <a:off x="10973630" y="3692976"/>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grpSp>
            <p:grpSp>
              <p:nvGrpSpPr>
                <p:cNvPr id="133" name="图形 2">
                  <a:extLst>
                    <a:ext uri="{FF2B5EF4-FFF2-40B4-BE49-F238E27FC236}">
                      <a16:creationId xmlns:a16="http://schemas.microsoft.com/office/drawing/2014/main" id="{5D6808DC-E8B2-07AA-3912-4417E8DCEE1A}"/>
                    </a:ext>
                  </a:extLst>
                </p:cNvPr>
                <p:cNvGrpSpPr/>
                <p:nvPr/>
              </p:nvGrpSpPr>
              <p:grpSpPr>
                <a:xfrm>
                  <a:off x="10657601" y="3976619"/>
                  <a:ext cx="618805" cy="174496"/>
                  <a:chOff x="10657601" y="3976619"/>
                  <a:chExt cx="618805" cy="174496"/>
                </a:xfrm>
                <a:solidFill>
                  <a:srgbClr val="ABB3ED">
                    <a:alpha val="35000"/>
                  </a:srgbClr>
                </a:solidFill>
              </p:grpSpPr>
              <p:sp>
                <p:nvSpPr>
                  <p:cNvPr id="134" name="任意多边形: 形状 133">
                    <a:extLst>
                      <a:ext uri="{FF2B5EF4-FFF2-40B4-BE49-F238E27FC236}">
                        <a16:creationId xmlns:a16="http://schemas.microsoft.com/office/drawing/2014/main" id="{2CD17A7A-DEFB-B4F5-BF85-B1573BF1960A}"/>
                      </a:ext>
                    </a:extLst>
                  </p:cNvPr>
                  <p:cNvSpPr/>
                  <p:nvPr/>
                </p:nvSpPr>
                <p:spPr>
                  <a:xfrm>
                    <a:off x="10657601" y="3976619"/>
                    <a:ext cx="216564" cy="174496"/>
                  </a:xfrm>
                  <a:custGeom>
                    <a:avLst/>
                    <a:gdLst>
                      <a:gd name="connsiteX0" fmla="*/ 0 w 216564"/>
                      <a:gd name="connsiteY0" fmla="*/ 0 h 174496"/>
                      <a:gd name="connsiteX1" fmla="*/ 216565 w 216564"/>
                      <a:gd name="connsiteY1" fmla="*/ 0 h 174496"/>
                      <a:gd name="connsiteX2" fmla="*/ 216565 w 216564"/>
                      <a:gd name="connsiteY2" fmla="*/ 174496 h 174496"/>
                      <a:gd name="connsiteX3" fmla="*/ 0 w 216564"/>
                      <a:gd name="connsiteY3" fmla="*/ 174496 h 174496"/>
                    </a:gdLst>
                    <a:ahLst/>
                    <a:cxnLst>
                      <a:cxn ang="0">
                        <a:pos x="connsiteX0" y="connsiteY0"/>
                      </a:cxn>
                      <a:cxn ang="0">
                        <a:pos x="connsiteX1" y="connsiteY1"/>
                      </a:cxn>
                      <a:cxn ang="0">
                        <a:pos x="connsiteX2" y="connsiteY2"/>
                      </a:cxn>
                      <a:cxn ang="0">
                        <a:pos x="connsiteX3" y="connsiteY3"/>
                      </a:cxn>
                    </a:cxnLst>
                    <a:rect l="l" t="t" r="r" b="b"/>
                    <a:pathLst>
                      <a:path w="216564" h="174496">
                        <a:moveTo>
                          <a:pt x="0" y="0"/>
                        </a:moveTo>
                        <a:lnTo>
                          <a:pt x="216565" y="0"/>
                        </a:lnTo>
                        <a:lnTo>
                          <a:pt x="216565" y="174496"/>
                        </a:lnTo>
                        <a:lnTo>
                          <a:pt x="0" y="174496"/>
                        </a:lnTo>
                        <a:close/>
                      </a:path>
                    </a:pathLst>
                  </a:custGeom>
                  <a:solidFill>
                    <a:srgbClr val="ABB3ED">
                      <a:alpha val="35000"/>
                    </a:srgbClr>
                  </a:solidFill>
                  <a:ln w="11519" cap="flat">
                    <a:noFill/>
                    <a:prstDash val="solid"/>
                    <a:miter/>
                  </a:ln>
                </p:spPr>
                <p:txBody>
                  <a:bodyPr rtlCol="0" anchor="ctr"/>
                  <a:lstStyle/>
                  <a:p>
                    <a:endParaRPr lang="en-US"/>
                  </a:p>
                </p:txBody>
              </p:sp>
              <p:sp>
                <p:nvSpPr>
                  <p:cNvPr id="135" name="任意多边形: 形状 134">
                    <a:extLst>
                      <a:ext uri="{FF2B5EF4-FFF2-40B4-BE49-F238E27FC236}">
                        <a16:creationId xmlns:a16="http://schemas.microsoft.com/office/drawing/2014/main" id="{A3A3EC7C-A8F6-DFA8-B654-5A65838DEEBB}"/>
                      </a:ext>
                    </a:extLst>
                  </p:cNvPr>
                  <p:cNvSpPr/>
                  <p:nvPr/>
                </p:nvSpPr>
                <p:spPr>
                  <a:xfrm>
                    <a:off x="10973630" y="3976619"/>
                    <a:ext cx="149716" cy="11525"/>
                  </a:xfrm>
                  <a:custGeom>
                    <a:avLst/>
                    <a:gdLst>
                      <a:gd name="connsiteX0" fmla="*/ 0 w 149716"/>
                      <a:gd name="connsiteY0" fmla="*/ 0 h 11525"/>
                      <a:gd name="connsiteX1" fmla="*/ 149717 w 149716"/>
                      <a:gd name="connsiteY1" fmla="*/ 0 h 11525"/>
                    </a:gdLst>
                    <a:ahLst/>
                    <a:cxnLst>
                      <a:cxn ang="0">
                        <a:pos x="connsiteX0" y="connsiteY0"/>
                      </a:cxn>
                      <a:cxn ang="0">
                        <a:pos x="connsiteX1" y="connsiteY1"/>
                      </a:cxn>
                    </a:cxnLst>
                    <a:rect l="l" t="t" r="r" b="b"/>
                    <a:pathLst>
                      <a:path w="149716" h="11525">
                        <a:moveTo>
                          <a:pt x="0" y="0"/>
                        </a:moveTo>
                        <a:lnTo>
                          <a:pt x="149717" y="0"/>
                        </a:lnTo>
                      </a:path>
                    </a:pathLst>
                  </a:custGeom>
                  <a:ln w="11519" cap="flat">
                    <a:solidFill>
                      <a:srgbClr val="ABB3ED">
                        <a:alpha val="35000"/>
                      </a:srgbClr>
                    </a:solidFill>
                    <a:prstDash val="solid"/>
                    <a:miter/>
                  </a:ln>
                </p:spPr>
                <p:txBody>
                  <a:bodyPr rtlCol="0" anchor="ctr"/>
                  <a:lstStyle/>
                  <a:p>
                    <a:endParaRPr lang="en-US"/>
                  </a:p>
                </p:txBody>
              </p:sp>
              <p:sp>
                <p:nvSpPr>
                  <p:cNvPr id="136" name="任意多边形: 形状 135">
                    <a:extLst>
                      <a:ext uri="{FF2B5EF4-FFF2-40B4-BE49-F238E27FC236}">
                        <a16:creationId xmlns:a16="http://schemas.microsoft.com/office/drawing/2014/main" id="{1CD7CA60-3885-D572-FA58-2FEBB1A03ED0}"/>
                      </a:ext>
                    </a:extLst>
                  </p:cNvPr>
                  <p:cNvSpPr/>
                  <p:nvPr/>
                </p:nvSpPr>
                <p:spPr>
                  <a:xfrm>
                    <a:off x="10973630" y="4151115"/>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37" name="任意多边形: 形状 136">
                    <a:extLst>
                      <a:ext uri="{FF2B5EF4-FFF2-40B4-BE49-F238E27FC236}">
                        <a16:creationId xmlns:a16="http://schemas.microsoft.com/office/drawing/2014/main" id="{00127D5E-FDE8-234A-D179-9459F034FBE0}"/>
                      </a:ext>
                    </a:extLst>
                  </p:cNvPr>
                  <p:cNvSpPr/>
                  <p:nvPr/>
                </p:nvSpPr>
                <p:spPr>
                  <a:xfrm>
                    <a:off x="10973630" y="4094986"/>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38" name="任意多边形: 形状 137">
                    <a:extLst>
                      <a:ext uri="{FF2B5EF4-FFF2-40B4-BE49-F238E27FC236}">
                        <a16:creationId xmlns:a16="http://schemas.microsoft.com/office/drawing/2014/main" id="{732C3DF2-4015-300C-CBC2-61C83158B39F}"/>
                      </a:ext>
                    </a:extLst>
                  </p:cNvPr>
                  <p:cNvSpPr/>
                  <p:nvPr/>
                </p:nvSpPr>
                <p:spPr>
                  <a:xfrm>
                    <a:off x="10973630" y="4040355"/>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grpSp>
            <p:grpSp>
              <p:nvGrpSpPr>
                <p:cNvPr id="139" name="图形 2">
                  <a:extLst>
                    <a:ext uri="{FF2B5EF4-FFF2-40B4-BE49-F238E27FC236}">
                      <a16:creationId xmlns:a16="http://schemas.microsoft.com/office/drawing/2014/main" id="{D0D58302-9744-4A1E-7DC4-51A5A163F4E2}"/>
                    </a:ext>
                  </a:extLst>
                </p:cNvPr>
                <p:cNvGrpSpPr/>
                <p:nvPr/>
              </p:nvGrpSpPr>
              <p:grpSpPr>
                <a:xfrm>
                  <a:off x="10657601" y="4323998"/>
                  <a:ext cx="618805" cy="174496"/>
                  <a:chOff x="10657601" y="4323998"/>
                  <a:chExt cx="618805" cy="174496"/>
                </a:xfrm>
                <a:solidFill>
                  <a:srgbClr val="ABB3ED">
                    <a:alpha val="35000"/>
                  </a:srgbClr>
                </a:solidFill>
              </p:grpSpPr>
              <p:sp>
                <p:nvSpPr>
                  <p:cNvPr id="140" name="任意多边形: 形状 139">
                    <a:extLst>
                      <a:ext uri="{FF2B5EF4-FFF2-40B4-BE49-F238E27FC236}">
                        <a16:creationId xmlns:a16="http://schemas.microsoft.com/office/drawing/2014/main" id="{26C40522-294B-9087-1C3F-6C8D4DC55FDA}"/>
                      </a:ext>
                    </a:extLst>
                  </p:cNvPr>
                  <p:cNvSpPr/>
                  <p:nvPr/>
                </p:nvSpPr>
                <p:spPr>
                  <a:xfrm>
                    <a:off x="10657601" y="4323998"/>
                    <a:ext cx="216564" cy="174496"/>
                  </a:xfrm>
                  <a:custGeom>
                    <a:avLst/>
                    <a:gdLst>
                      <a:gd name="connsiteX0" fmla="*/ 0 w 216564"/>
                      <a:gd name="connsiteY0" fmla="*/ 0 h 174496"/>
                      <a:gd name="connsiteX1" fmla="*/ 216565 w 216564"/>
                      <a:gd name="connsiteY1" fmla="*/ 0 h 174496"/>
                      <a:gd name="connsiteX2" fmla="*/ 216565 w 216564"/>
                      <a:gd name="connsiteY2" fmla="*/ 174496 h 174496"/>
                      <a:gd name="connsiteX3" fmla="*/ 0 w 216564"/>
                      <a:gd name="connsiteY3" fmla="*/ 174496 h 174496"/>
                    </a:gdLst>
                    <a:ahLst/>
                    <a:cxnLst>
                      <a:cxn ang="0">
                        <a:pos x="connsiteX0" y="connsiteY0"/>
                      </a:cxn>
                      <a:cxn ang="0">
                        <a:pos x="connsiteX1" y="connsiteY1"/>
                      </a:cxn>
                      <a:cxn ang="0">
                        <a:pos x="connsiteX2" y="connsiteY2"/>
                      </a:cxn>
                      <a:cxn ang="0">
                        <a:pos x="connsiteX3" y="connsiteY3"/>
                      </a:cxn>
                    </a:cxnLst>
                    <a:rect l="l" t="t" r="r" b="b"/>
                    <a:pathLst>
                      <a:path w="216564" h="174496">
                        <a:moveTo>
                          <a:pt x="0" y="0"/>
                        </a:moveTo>
                        <a:lnTo>
                          <a:pt x="216565" y="0"/>
                        </a:lnTo>
                        <a:lnTo>
                          <a:pt x="216565" y="174496"/>
                        </a:lnTo>
                        <a:lnTo>
                          <a:pt x="0" y="174496"/>
                        </a:lnTo>
                        <a:close/>
                      </a:path>
                    </a:pathLst>
                  </a:custGeom>
                  <a:solidFill>
                    <a:srgbClr val="ABB3ED">
                      <a:alpha val="35000"/>
                    </a:srgbClr>
                  </a:solidFill>
                  <a:ln w="11519" cap="flat">
                    <a:noFill/>
                    <a:prstDash val="solid"/>
                    <a:miter/>
                  </a:ln>
                </p:spPr>
                <p:txBody>
                  <a:bodyPr rtlCol="0" anchor="ctr"/>
                  <a:lstStyle/>
                  <a:p>
                    <a:endParaRPr lang="en-US"/>
                  </a:p>
                </p:txBody>
              </p:sp>
              <p:sp>
                <p:nvSpPr>
                  <p:cNvPr id="141" name="任意多边形: 形状 140">
                    <a:extLst>
                      <a:ext uri="{FF2B5EF4-FFF2-40B4-BE49-F238E27FC236}">
                        <a16:creationId xmlns:a16="http://schemas.microsoft.com/office/drawing/2014/main" id="{7A302232-2E00-7B9F-A9BB-A598075EE6E5}"/>
                      </a:ext>
                    </a:extLst>
                  </p:cNvPr>
                  <p:cNvSpPr/>
                  <p:nvPr/>
                </p:nvSpPr>
                <p:spPr>
                  <a:xfrm>
                    <a:off x="10973630" y="4323998"/>
                    <a:ext cx="149716" cy="11525"/>
                  </a:xfrm>
                  <a:custGeom>
                    <a:avLst/>
                    <a:gdLst>
                      <a:gd name="connsiteX0" fmla="*/ 0 w 149716"/>
                      <a:gd name="connsiteY0" fmla="*/ 0 h 11525"/>
                      <a:gd name="connsiteX1" fmla="*/ 149717 w 149716"/>
                      <a:gd name="connsiteY1" fmla="*/ 0 h 11525"/>
                    </a:gdLst>
                    <a:ahLst/>
                    <a:cxnLst>
                      <a:cxn ang="0">
                        <a:pos x="connsiteX0" y="connsiteY0"/>
                      </a:cxn>
                      <a:cxn ang="0">
                        <a:pos x="connsiteX1" y="connsiteY1"/>
                      </a:cxn>
                    </a:cxnLst>
                    <a:rect l="l" t="t" r="r" b="b"/>
                    <a:pathLst>
                      <a:path w="149716" h="11525">
                        <a:moveTo>
                          <a:pt x="0" y="0"/>
                        </a:moveTo>
                        <a:lnTo>
                          <a:pt x="149717" y="0"/>
                        </a:lnTo>
                      </a:path>
                    </a:pathLst>
                  </a:custGeom>
                  <a:ln w="11519" cap="flat">
                    <a:solidFill>
                      <a:srgbClr val="ABB3ED">
                        <a:alpha val="35000"/>
                      </a:srgbClr>
                    </a:solidFill>
                    <a:prstDash val="solid"/>
                    <a:miter/>
                  </a:ln>
                </p:spPr>
                <p:txBody>
                  <a:bodyPr rtlCol="0" anchor="ctr"/>
                  <a:lstStyle/>
                  <a:p>
                    <a:endParaRPr lang="en-US"/>
                  </a:p>
                </p:txBody>
              </p:sp>
              <p:sp>
                <p:nvSpPr>
                  <p:cNvPr id="142" name="任意多边形: 形状 141">
                    <a:extLst>
                      <a:ext uri="{FF2B5EF4-FFF2-40B4-BE49-F238E27FC236}">
                        <a16:creationId xmlns:a16="http://schemas.microsoft.com/office/drawing/2014/main" id="{56BA3792-4B05-3301-00C9-686501343E82}"/>
                      </a:ext>
                    </a:extLst>
                  </p:cNvPr>
                  <p:cNvSpPr/>
                  <p:nvPr/>
                </p:nvSpPr>
                <p:spPr>
                  <a:xfrm>
                    <a:off x="10973630" y="4498379"/>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43" name="任意多边形: 形状 142">
                    <a:extLst>
                      <a:ext uri="{FF2B5EF4-FFF2-40B4-BE49-F238E27FC236}">
                        <a16:creationId xmlns:a16="http://schemas.microsoft.com/office/drawing/2014/main" id="{D2A5AE08-41CB-9414-32C7-7AB0E603F61C}"/>
                      </a:ext>
                    </a:extLst>
                  </p:cNvPr>
                  <p:cNvSpPr/>
                  <p:nvPr/>
                </p:nvSpPr>
                <p:spPr>
                  <a:xfrm>
                    <a:off x="10973630" y="4442250"/>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44" name="任意多边形: 形状 143">
                    <a:extLst>
                      <a:ext uri="{FF2B5EF4-FFF2-40B4-BE49-F238E27FC236}">
                        <a16:creationId xmlns:a16="http://schemas.microsoft.com/office/drawing/2014/main" id="{26B0BD28-3534-EFCA-FCCF-2A23619B9CF3}"/>
                      </a:ext>
                    </a:extLst>
                  </p:cNvPr>
                  <p:cNvSpPr/>
                  <p:nvPr/>
                </p:nvSpPr>
                <p:spPr>
                  <a:xfrm>
                    <a:off x="10973630" y="4387619"/>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grpSp>
            <p:grpSp>
              <p:nvGrpSpPr>
                <p:cNvPr id="145" name="图形 2">
                  <a:extLst>
                    <a:ext uri="{FF2B5EF4-FFF2-40B4-BE49-F238E27FC236}">
                      <a16:creationId xmlns:a16="http://schemas.microsoft.com/office/drawing/2014/main" id="{8B6EB61E-5621-832B-70A4-2481CA65E7CD}"/>
                    </a:ext>
                  </a:extLst>
                </p:cNvPr>
                <p:cNvGrpSpPr/>
                <p:nvPr/>
              </p:nvGrpSpPr>
              <p:grpSpPr>
                <a:xfrm>
                  <a:off x="10657601" y="4671262"/>
                  <a:ext cx="618805" cy="174496"/>
                  <a:chOff x="10657601" y="4671262"/>
                  <a:chExt cx="618805" cy="174496"/>
                </a:xfrm>
                <a:solidFill>
                  <a:srgbClr val="ABB3ED">
                    <a:alpha val="35000"/>
                  </a:srgbClr>
                </a:solidFill>
              </p:grpSpPr>
              <p:sp>
                <p:nvSpPr>
                  <p:cNvPr id="146" name="任意多边形: 形状 145">
                    <a:extLst>
                      <a:ext uri="{FF2B5EF4-FFF2-40B4-BE49-F238E27FC236}">
                        <a16:creationId xmlns:a16="http://schemas.microsoft.com/office/drawing/2014/main" id="{D99C0000-6F7B-3E3D-C4A7-FACB2A0D9246}"/>
                      </a:ext>
                    </a:extLst>
                  </p:cNvPr>
                  <p:cNvSpPr/>
                  <p:nvPr/>
                </p:nvSpPr>
                <p:spPr>
                  <a:xfrm>
                    <a:off x="10657601" y="4671262"/>
                    <a:ext cx="216564" cy="174496"/>
                  </a:xfrm>
                  <a:custGeom>
                    <a:avLst/>
                    <a:gdLst>
                      <a:gd name="connsiteX0" fmla="*/ 0 w 216564"/>
                      <a:gd name="connsiteY0" fmla="*/ 0 h 174496"/>
                      <a:gd name="connsiteX1" fmla="*/ 216565 w 216564"/>
                      <a:gd name="connsiteY1" fmla="*/ 0 h 174496"/>
                      <a:gd name="connsiteX2" fmla="*/ 216565 w 216564"/>
                      <a:gd name="connsiteY2" fmla="*/ 174496 h 174496"/>
                      <a:gd name="connsiteX3" fmla="*/ 0 w 216564"/>
                      <a:gd name="connsiteY3" fmla="*/ 174496 h 174496"/>
                    </a:gdLst>
                    <a:ahLst/>
                    <a:cxnLst>
                      <a:cxn ang="0">
                        <a:pos x="connsiteX0" y="connsiteY0"/>
                      </a:cxn>
                      <a:cxn ang="0">
                        <a:pos x="connsiteX1" y="connsiteY1"/>
                      </a:cxn>
                      <a:cxn ang="0">
                        <a:pos x="connsiteX2" y="connsiteY2"/>
                      </a:cxn>
                      <a:cxn ang="0">
                        <a:pos x="connsiteX3" y="connsiteY3"/>
                      </a:cxn>
                    </a:cxnLst>
                    <a:rect l="l" t="t" r="r" b="b"/>
                    <a:pathLst>
                      <a:path w="216564" h="174496">
                        <a:moveTo>
                          <a:pt x="0" y="0"/>
                        </a:moveTo>
                        <a:lnTo>
                          <a:pt x="216565" y="0"/>
                        </a:lnTo>
                        <a:lnTo>
                          <a:pt x="216565" y="174496"/>
                        </a:lnTo>
                        <a:lnTo>
                          <a:pt x="0" y="174496"/>
                        </a:lnTo>
                        <a:close/>
                      </a:path>
                    </a:pathLst>
                  </a:custGeom>
                  <a:solidFill>
                    <a:srgbClr val="ABB3ED">
                      <a:alpha val="35000"/>
                    </a:srgbClr>
                  </a:solidFill>
                  <a:ln w="11519" cap="flat">
                    <a:noFill/>
                    <a:prstDash val="solid"/>
                    <a:miter/>
                  </a:ln>
                </p:spPr>
                <p:txBody>
                  <a:bodyPr rtlCol="0" anchor="ctr"/>
                  <a:lstStyle/>
                  <a:p>
                    <a:endParaRPr lang="en-US"/>
                  </a:p>
                </p:txBody>
              </p:sp>
              <p:sp>
                <p:nvSpPr>
                  <p:cNvPr id="147" name="任意多边形: 形状 146">
                    <a:extLst>
                      <a:ext uri="{FF2B5EF4-FFF2-40B4-BE49-F238E27FC236}">
                        <a16:creationId xmlns:a16="http://schemas.microsoft.com/office/drawing/2014/main" id="{EF43DC63-A503-AE10-59F3-599B0B66C32E}"/>
                      </a:ext>
                    </a:extLst>
                  </p:cNvPr>
                  <p:cNvSpPr/>
                  <p:nvPr/>
                </p:nvSpPr>
                <p:spPr>
                  <a:xfrm>
                    <a:off x="10973630" y="4671262"/>
                    <a:ext cx="149716" cy="11525"/>
                  </a:xfrm>
                  <a:custGeom>
                    <a:avLst/>
                    <a:gdLst>
                      <a:gd name="connsiteX0" fmla="*/ 0 w 149716"/>
                      <a:gd name="connsiteY0" fmla="*/ 0 h 11525"/>
                      <a:gd name="connsiteX1" fmla="*/ 149717 w 149716"/>
                      <a:gd name="connsiteY1" fmla="*/ 0 h 11525"/>
                    </a:gdLst>
                    <a:ahLst/>
                    <a:cxnLst>
                      <a:cxn ang="0">
                        <a:pos x="connsiteX0" y="connsiteY0"/>
                      </a:cxn>
                      <a:cxn ang="0">
                        <a:pos x="connsiteX1" y="connsiteY1"/>
                      </a:cxn>
                    </a:cxnLst>
                    <a:rect l="l" t="t" r="r" b="b"/>
                    <a:pathLst>
                      <a:path w="149716" h="11525">
                        <a:moveTo>
                          <a:pt x="0" y="0"/>
                        </a:moveTo>
                        <a:lnTo>
                          <a:pt x="149717" y="0"/>
                        </a:lnTo>
                      </a:path>
                    </a:pathLst>
                  </a:custGeom>
                  <a:ln w="11519" cap="flat">
                    <a:solidFill>
                      <a:srgbClr val="ABB3ED">
                        <a:alpha val="35000"/>
                      </a:srgbClr>
                    </a:solidFill>
                    <a:prstDash val="solid"/>
                    <a:miter/>
                  </a:ln>
                </p:spPr>
                <p:txBody>
                  <a:bodyPr rtlCol="0" anchor="ctr"/>
                  <a:lstStyle/>
                  <a:p>
                    <a:endParaRPr lang="en-US"/>
                  </a:p>
                </p:txBody>
              </p:sp>
              <p:sp>
                <p:nvSpPr>
                  <p:cNvPr id="148" name="任意多边形: 形状 147">
                    <a:extLst>
                      <a:ext uri="{FF2B5EF4-FFF2-40B4-BE49-F238E27FC236}">
                        <a16:creationId xmlns:a16="http://schemas.microsoft.com/office/drawing/2014/main" id="{0609EF43-01AC-A03C-B052-DC469A4C8B7E}"/>
                      </a:ext>
                    </a:extLst>
                  </p:cNvPr>
                  <p:cNvSpPr/>
                  <p:nvPr/>
                </p:nvSpPr>
                <p:spPr>
                  <a:xfrm>
                    <a:off x="10973630" y="4845643"/>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49" name="任意多边形: 形状 148">
                    <a:extLst>
                      <a:ext uri="{FF2B5EF4-FFF2-40B4-BE49-F238E27FC236}">
                        <a16:creationId xmlns:a16="http://schemas.microsoft.com/office/drawing/2014/main" id="{50C1160A-D684-5C3F-674C-D250904A9B9F}"/>
                      </a:ext>
                    </a:extLst>
                  </p:cNvPr>
                  <p:cNvSpPr/>
                  <p:nvPr/>
                </p:nvSpPr>
                <p:spPr>
                  <a:xfrm>
                    <a:off x="10973630" y="4789514"/>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sp>
                <p:nvSpPr>
                  <p:cNvPr id="150" name="任意多边形: 形状 149">
                    <a:extLst>
                      <a:ext uri="{FF2B5EF4-FFF2-40B4-BE49-F238E27FC236}">
                        <a16:creationId xmlns:a16="http://schemas.microsoft.com/office/drawing/2014/main" id="{CC2AA6F4-681F-0E39-9F53-EF0A374AAA69}"/>
                      </a:ext>
                    </a:extLst>
                  </p:cNvPr>
                  <p:cNvSpPr/>
                  <p:nvPr/>
                </p:nvSpPr>
                <p:spPr>
                  <a:xfrm>
                    <a:off x="10973630" y="4734883"/>
                    <a:ext cx="302775" cy="11525"/>
                  </a:xfrm>
                  <a:custGeom>
                    <a:avLst/>
                    <a:gdLst>
                      <a:gd name="connsiteX0" fmla="*/ 0 w 302775"/>
                      <a:gd name="connsiteY0" fmla="*/ 0 h 11525"/>
                      <a:gd name="connsiteX1" fmla="*/ 302775 w 302775"/>
                      <a:gd name="connsiteY1" fmla="*/ 0 h 11525"/>
                    </a:gdLst>
                    <a:ahLst/>
                    <a:cxnLst>
                      <a:cxn ang="0">
                        <a:pos x="connsiteX0" y="connsiteY0"/>
                      </a:cxn>
                      <a:cxn ang="0">
                        <a:pos x="connsiteX1" y="connsiteY1"/>
                      </a:cxn>
                    </a:cxnLst>
                    <a:rect l="l" t="t" r="r" b="b"/>
                    <a:pathLst>
                      <a:path w="302775" h="11525">
                        <a:moveTo>
                          <a:pt x="0" y="0"/>
                        </a:moveTo>
                        <a:lnTo>
                          <a:pt x="302775" y="0"/>
                        </a:lnTo>
                      </a:path>
                    </a:pathLst>
                  </a:custGeom>
                  <a:ln w="11519" cap="flat">
                    <a:solidFill>
                      <a:srgbClr val="ABB3ED">
                        <a:alpha val="35000"/>
                      </a:srgbClr>
                    </a:solidFill>
                    <a:prstDash val="solid"/>
                    <a:miter/>
                  </a:ln>
                </p:spPr>
                <p:txBody>
                  <a:bodyPr rtlCol="0" anchor="ctr"/>
                  <a:lstStyle/>
                  <a:p>
                    <a:endParaRPr lang="en-US"/>
                  </a:p>
                </p:txBody>
              </p:sp>
            </p:grpSp>
          </p:grpSp>
        </p:grpSp>
        <p:grpSp>
          <p:nvGrpSpPr>
            <p:cNvPr id="151" name="图形 2">
              <a:extLst>
                <a:ext uri="{FF2B5EF4-FFF2-40B4-BE49-F238E27FC236}">
                  <a16:creationId xmlns:a16="http://schemas.microsoft.com/office/drawing/2014/main" id="{127AB793-EA89-F164-9247-C8101D78904C}"/>
                </a:ext>
              </a:extLst>
            </p:cNvPr>
            <p:cNvGrpSpPr/>
            <p:nvPr/>
          </p:nvGrpSpPr>
          <p:grpSpPr>
            <a:xfrm>
              <a:off x="8303167" y="2512186"/>
              <a:ext cx="2991218" cy="475543"/>
              <a:chOff x="8303167" y="2512186"/>
              <a:chExt cx="2991218" cy="475543"/>
            </a:xfrm>
            <a:noFill/>
          </p:grpSpPr>
          <p:sp>
            <p:nvSpPr>
              <p:cNvPr id="152" name="任意多边形: 形状 151">
                <a:extLst>
                  <a:ext uri="{FF2B5EF4-FFF2-40B4-BE49-F238E27FC236}">
                    <a16:creationId xmlns:a16="http://schemas.microsoft.com/office/drawing/2014/main" id="{B902918C-A73B-AECD-6C4B-0FD6D3D8BE65}"/>
                  </a:ext>
                </a:extLst>
              </p:cNvPr>
              <p:cNvSpPr/>
              <p:nvPr/>
            </p:nvSpPr>
            <p:spPr>
              <a:xfrm>
                <a:off x="11261653" y="2577651"/>
                <a:ext cx="11525" cy="410078"/>
              </a:xfrm>
              <a:custGeom>
                <a:avLst/>
                <a:gdLst>
                  <a:gd name="connsiteX0" fmla="*/ 0 w 11525"/>
                  <a:gd name="connsiteY0" fmla="*/ 410078 h 410078"/>
                  <a:gd name="connsiteX1" fmla="*/ 0 w 11525"/>
                  <a:gd name="connsiteY1" fmla="*/ 0 h 410078"/>
                </a:gdLst>
                <a:ahLst/>
                <a:cxnLst>
                  <a:cxn ang="0">
                    <a:pos x="connsiteX0" y="connsiteY0"/>
                  </a:cxn>
                  <a:cxn ang="0">
                    <a:pos x="connsiteX1" y="connsiteY1"/>
                  </a:cxn>
                </a:cxnLst>
                <a:rect l="l" t="t" r="r" b="b"/>
                <a:pathLst>
                  <a:path w="11525" h="410078">
                    <a:moveTo>
                      <a:pt x="0" y="410078"/>
                    </a:moveTo>
                    <a:lnTo>
                      <a:pt x="0" y="0"/>
                    </a:lnTo>
                  </a:path>
                </a:pathLst>
              </a:custGeom>
              <a:ln w="11519" cap="flat">
                <a:solidFill>
                  <a:srgbClr val="7C8BD8"/>
                </a:solidFill>
                <a:prstDash val="solid"/>
                <a:round/>
              </a:ln>
            </p:spPr>
            <p:txBody>
              <a:bodyPr rtlCol="0" anchor="ctr"/>
              <a:lstStyle/>
              <a:p>
                <a:endParaRPr lang="en-US"/>
              </a:p>
            </p:txBody>
          </p:sp>
          <p:sp>
            <p:nvSpPr>
              <p:cNvPr id="153" name="任意多边形: 形状 152">
                <a:extLst>
                  <a:ext uri="{FF2B5EF4-FFF2-40B4-BE49-F238E27FC236}">
                    <a16:creationId xmlns:a16="http://schemas.microsoft.com/office/drawing/2014/main" id="{583A1106-73AF-3E20-D8B1-BBCA308B0CC4}"/>
                  </a:ext>
                </a:extLst>
              </p:cNvPr>
              <p:cNvSpPr/>
              <p:nvPr/>
            </p:nvSpPr>
            <p:spPr>
              <a:xfrm>
                <a:off x="11228921" y="2512186"/>
                <a:ext cx="65464" cy="65464"/>
              </a:xfrm>
              <a:custGeom>
                <a:avLst/>
                <a:gdLst>
                  <a:gd name="connsiteX0" fmla="*/ 65465 w 65464"/>
                  <a:gd name="connsiteY0" fmla="*/ 32732 h 65464"/>
                  <a:gd name="connsiteX1" fmla="*/ 32732 w 65464"/>
                  <a:gd name="connsiteY1" fmla="*/ 65465 h 65464"/>
                  <a:gd name="connsiteX2" fmla="*/ 0 w 65464"/>
                  <a:gd name="connsiteY2" fmla="*/ 32732 h 65464"/>
                  <a:gd name="connsiteX3" fmla="*/ 32732 w 65464"/>
                  <a:gd name="connsiteY3" fmla="*/ 0 h 65464"/>
                  <a:gd name="connsiteX4" fmla="*/ 65465 w 65464"/>
                  <a:gd name="connsiteY4" fmla="*/ 32732 h 6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4" h="65464">
                    <a:moveTo>
                      <a:pt x="65465" y="32732"/>
                    </a:moveTo>
                    <a:cubicBezTo>
                      <a:pt x="65465" y="50810"/>
                      <a:pt x="50810" y="65465"/>
                      <a:pt x="32732" y="65465"/>
                    </a:cubicBezTo>
                    <a:cubicBezTo>
                      <a:pt x="14655" y="65465"/>
                      <a:pt x="0" y="50810"/>
                      <a:pt x="0" y="32732"/>
                    </a:cubicBezTo>
                    <a:cubicBezTo>
                      <a:pt x="0" y="14655"/>
                      <a:pt x="14655" y="0"/>
                      <a:pt x="32732" y="0"/>
                    </a:cubicBezTo>
                    <a:cubicBezTo>
                      <a:pt x="50810" y="0"/>
                      <a:pt x="65465" y="14655"/>
                      <a:pt x="65465" y="32732"/>
                    </a:cubicBezTo>
                    <a:close/>
                  </a:path>
                </a:pathLst>
              </a:custGeom>
              <a:noFill/>
              <a:ln w="11519" cap="flat">
                <a:solidFill>
                  <a:srgbClr val="7C8BD8"/>
                </a:solidFill>
                <a:prstDash val="solid"/>
                <a:round/>
              </a:ln>
            </p:spPr>
            <p:txBody>
              <a:bodyPr rtlCol="0" anchor="ctr"/>
              <a:lstStyle/>
              <a:p>
                <a:endParaRPr lang="en-US"/>
              </a:p>
            </p:txBody>
          </p:sp>
          <p:sp>
            <p:nvSpPr>
              <p:cNvPr id="154" name="任意多边形: 形状 153">
                <a:extLst>
                  <a:ext uri="{FF2B5EF4-FFF2-40B4-BE49-F238E27FC236}">
                    <a16:creationId xmlns:a16="http://schemas.microsoft.com/office/drawing/2014/main" id="{365799B4-2264-A84A-08CC-6D837D81D8E6}"/>
                  </a:ext>
                </a:extLst>
              </p:cNvPr>
              <p:cNvSpPr/>
              <p:nvPr/>
            </p:nvSpPr>
            <p:spPr>
              <a:xfrm>
                <a:off x="8335899" y="2577651"/>
                <a:ext cx="11525" cy="410078"/>
              </a:xfrm>
              <a:custGeom>
                <a:avLst/>
                <a:gdLst>
                  <a:gd name="connsiteX0" fmla="*/ 0 w 11525"/>
                  <a:gd name="connsiteY0" fmla="*/ 410078 h 410078"/>
                  <a:gd name="connsiteX1" fmla="*/ 0 w 11525"/>
                  <a:gd name="connsiteY1" fmla="*/ 0 h 410078"/>
                </a:gdLst>
                <a:ahLst/>
                <a:cxnLst>
                  <a:cxn ang="0">
                    <a:pos x="connsiteX0" y="connsiteY0"/>
                  </a:cxn>
                  <a:cxn ang="0">
                    <a:pos x="connsiteX1" y="connsiteY1"/>
                  </a:cxn>
                </a:cxnLst>
                <a:rect l="l" t="t" r="r" b="b"/>
                <a:pathLst>
                  <a:path w="11525" h="410078">
                    <a:moveTo>
                      <a:pt x="0" y="410078"/>
                    </a:moveTo>
                    <a:lnTo>
                      <a:pt x="0" y="0"/>
                    </a:lnTo>
                  </a:path>
                </a:pathLst>
              </a:custGeom>
              <a:ln w="11519" cap="flat">
                <a:solidFill>
                  <a:srgbClr val="7C8BD8"/>
                </a:solidFill>
                <a:prstDash val="solid"/>
                <a:round/>
              </a:ln>
            </p:spPr>
            <p:txBody>
              <a:bodyPr rtlCol="0" anchor="ctr"/>
              <a:lstStyle/>
              <a:p>
                <a:endParaRPr lang="en-US"/>
              </a:p>
            </p:txBody>
          </p:sp>
          <p:sp>
            <p:nvSpPr>
              <p:cNvPr id="155" name="任意多边形: 形状 154">
                <a:extLst>
                  <a:ext uri="{FF2B5EF4-FFF2-40B4-BE49-F238E27FC236}">
                    <a16:creationId xmlns:a16="http://schemas.microsoft.com/office/drawing/2014/main" id="{4F2A5B60-A45A-0F17-9F6F-670F14E267B0}"/>
                  </a:ext>
                </a:extLst>
              </p:cNvPr>
              <p:cNvSpPr/>
              <p:nvPr/>
            </p:nvSpPr>
            <p:spPr>
              <a:xfrm>
                <a:off x="8303167" y="2512186"/>
                <a:ext cx="65464" cy="65464"/>
              </a:xfrm>
              <a:custGeom>
                <a:avLst/>
                <a:gdLst>
                  <a:gd name="connsiteX0" fmla="*/ 65465 w 65464"/>
                  <a:gd name="connsiteY0" fmla="*/ 32732 h 65464"/>
                  <a:gd name="connsiteX1" fmla="*/ 32733 w 65464"/>
                  <a:gd name="connsiteY1" fmla="*/ 65465 h 65464"/>
                  <a:gd name="connsiteX2" fmla="*/ 0 w 65464"/>
                  <a:gd name="connsiteY2" fmla="*/ 32732 h 65464"/>
                  <a:gd name="connsiteX3" fmla="*/ 32733 w 65464"/>
                  <a:gd name="connsiteY3" fmla="*/ 0 h 65464"/>
                  <a:gd name="connsiteX4" fmla="*/ 65465 w 65464"/>
                  <a:gd name="connsiteY4" fmla="*/ 32732 h 6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4" h="65464">
                    <a:moveTo>
                      <a:pt x="65465" y="32732"/>
                    </a:moveTo>
                    <a:cubicBezTo>
                      <a:pt x="65465" y="50810"/>
                      <a:pt x="50810" y="65465"/>
                      <a:pt x="32733" y="65465"/>
                    </a:cubicBezTo>
                    <a:cubicBezTo>
                      <a:pt x="14655" y="65465"/>
                      <a:pt x="0" y="50810"/>
                      <a:pt x="0" y="32732"/>
                    </a:cubicBezTo>
                    <a:cubicBezTo>
                      <a:pt x="0" y="14655"/>
                      <a:pt x="14655" y="0"/>
                      <a:pt x="32733" y="0"/>
                    </a:cubicBezTo>
                    <a:cubicBezTo>
                      <a:pt x="50810" y="0"/>
                      <a:pt x="65465" y="14655"/>
                      <a:pt x="65465" y="32732"/>
                    </a:cubicBezTo>
                    <a:close/>
                  </a:path>
                </a:pathLst>
              </a:custGeom>
              <a:noFill/>
              <a:ln w="11519" cap="flat">
                <a:solidFill>
                  <a:srgbClr val="7C8BD8"/>
                </a:solidFill>
                <a:prstDash val="solid"/>
                <a:round/>
              </a:ln>
            </p:spPr>
            <p:txBody>
              <a:bodyPr rtlCol="0" anchor="ctr"/>
              <a:lstStyle/>
              <a:p>
                <a:endParaRPr lang="en-US"/>
              </a:p>
            </p:txBody>
          </p:sp>
        </p:grpSp>
        <p:sp>
          <p:nvSpPr>
            <p:cNvPr id="156" name="任意多边形: 形状 155">
              <a:extLst>
                <a:ext uri="{FF2B5EF4-FFF2-40B4-BE49-F238E27FC236}">
                  <a16:creationId xmlns:a16="http://schemas.microsoft.com/office/drawing/2014/main" id="{51EEA28F-4629-DA40-1875-35C071E272AC}"/>
                </a:ext>
              </a:extLst>
            </p:cNvPr>
            <p:cNvSpPr/>
            <p:nvPr/>
          </p:nvSpPr>
          <p:spPr>
            <a:xfrm>
              <a:off x="9317067" y="3213860"/>
              <a:ext cx="963418" cy="11525"/>
            </a:xfrm>
            <a:custGeom>
              <a:avLst/>
              <a:gdLst>
                <a:gd name="connsiteX0" fmla="*/ 0 w 963418"/>
                <a:gd name="connsiteY0" fmla="*/ 0 h 11525"/>
                <a:gd name="connsiteX1" fmla="*/ 963418 w 963418"/>
                <a:gd name="connsiteY1" fmla="*/ 0 h 11525"/>
              </a:gdLst>
              <a:ahLst/>
              <a:cxnLst>
                <a:cxn ang="0">
                  <a:pos x="connsiteX0" y="connsiteY0"/>
                </a:cxn>
                <a:cxn ang="0">
                  <a:pos x="connsiteX1" y="connsiteY1"/>
                </a:cxn>
              </a:cxnLst>
              <a:rect l="l" t="t" r="r" b="b"/>
              <a:pathLst>
                <a:path w="963418" h="11525">
                  <a:moveTo>
                    <a:pt x="0" y="0"/>
                  </a:moveTo>
                  <a:lnTo>
                    <a:pt x="963418" y="0"/>
                  </a:lnTo>
                </a:path>
              </a:pathLst>
            </a:custGeom>
            <a:ln w="23038" cap="rnd">
              <a:solidFill>
                <a:srgbClr val="ABB3ED">
                  <a:alpha val="35000"/>
                </a:srgbClr>
              </a:solidFill>
              <a:prstDash val="solid"/>
              <a:round/>
            </a:ln>
          </p:spPr>
          <p:txBody>
            <a:bodyPr rtlCol="0" anchor="ctr"/>
            <a:lstStyle/>
            <a:p>
              <a:endParaRPr lang="en-US"/>
            </a:p>
          </p:txBody>
        </p:sp>
        <p:sp>
          <p:nvSpPr>
            <p:cNvPr id="157" name="任意多边形: 形状 156">
              <a:extLst>
                <a:ext uri="{FF2B5EF4-FFF2-40B4-BE49-F238E27FC236}">
                  <a16:creationId xmlns:a16="http://schemas.microsoft.com/office/drawing/2014/main" id="{52D1814C-F6B7-6DF4-68EF-5AD5D02692CB}"/>
                </a:ext>
              </a:extLst>
            </p:cNvPr>
            <p:cNvSpPr/>
            <p:nvPr/>
          </p:nvSpPr>
          <p:spPr>
            <a:xfrm>
              <a:off x="9040224" y="3318742"/>
              <a:ext cx="1517104" cy="11525"/>
            </a:xfrm>
            <a:custGeom>
              <a:avLst/>
              <a:gdLst>
                <a:gd name="connsiteX0" fmla="*/ 0 w 1517104"/>
                <a:gd name="connsiteY0" fmla="*/ 0 h 11525"/>
                <a:gd name="connsiteX1" fmla="*/ 1517105 w 1517104"/>
                <a:gd name="connsiteY1" fmla="*/ 0 h 11525"/>
              </a:gdLst>
              <a:ahLst/>
              <a:cxnLst>
                <a:cxn ang="0">
                  <a:pos x="connsiteX0" y="connsiteY0"/>
                </a:cxn>
                <a:cxn ang="0">
                  <a:pos x="connsiteX1" y="connsiteY1"/>
                </a:cxn>
              </a:cxnLst>
              <a:rect l="l" t="t" r="r" b="b"/>
              <a:pathLst>
                <a:path w="1517104" h="11525">
                  <a:moveTo>
                    <a:pt x="0" y="0"/>
                  </a:moveTo>
                  <a:lnTo>
                    <a:pt x="1517105" y="0"/>
                  </a:lnTo>
                </a:path>
              </a:pathLst>
            </a:custGeom>
            <a:ln w="23038" cap="rnd">
              <a:solidFill>
                <a:srgbClr val="ABB3ED">
                  <a:alpha val="35000"/>
                </a:srgbClr>
              </a:solidFill>
              <a:prstDash val="solid"/>
              <a:round/>
            </a:ln>
          </p:spPr>
          <p:txBody>
            <a:bodyPr rtlCol="0" anchor="ctr"/>
            <a:lstStyle/>
            <a:p>
              <a:endParaRPr lang="en-US"/>
            </a:p>
          </p:txBody>
        </p:sp>
      </p:grpSp>
      <p:grpSp>
        <p:nvGrpSpPr>
          <p:cNvPr id="183" name="图形 2">
            <a:extLst>
              <a:ext uri="{FF2B5EF4-FFF2-40B4-BE49-F238E27FC236}">
                <a16:creationId xmlns:a16="http://schemas.microsoft.com/office/drawing/2014/main" id="{C66A817A-FDD4-307D-93F2-4BAB24DC7070}"/>
              </a:ext>
            </a:extLst>
          </p:cNvPr>
          <p:cNvGrpSpPr/>
          <p:nvPr/>
        </p:nvGrpSpPr>
        <p:grpSpPr>
          <a:xfrm>
            <a:off x="5964708" y="4358921"/>
            <a:ext cx="1201465" cy="2484556"/>
            <a:chOff x="5964708" y="4358921"/>
            <a:chExt cx="1201465" cy="2484556"/>
          </a:xfrm>
        </p:grpSpPr>
        <p:grpSp>
          <p:nvGrpSpPr>
            <p:cNvPr id="184" name="图形 2">
              <a:extLst>
                <a:ext uri="{FF2B5EF4-FFF2-40B4-BE49-F238E27FC236}">
                  <a16:creationId xmlns:a16="http://schemas.microsoft.com/office/drawing/2014/main" id="{486043D7-A4E4-C961-1D51-A7A01514164F}"/>
                </a:ext>
              </a:extLst>
            </p:cNvPr>
            <p:cNvGrpSpPr/>
            <p:nvPr/>
          </p:nvGrpSpPr>
          <p:grpSpPr>
            <a:xfrm>
              <a:off x="6275325" y="4358921"/>
              <a:ext cx="310375" cy="1723526"/>
              <a:chOff x="6275325" y="4358921"/>
              <a:chExt cx="310375" cy="1723526"/>
            </a:xfrm>
          </p:grpSpPr>
          <p:sp>
            <p:nvSpPr>
              <p:cNvPr id="185" name="任意多边形: 形状 184">
                <a:extLst>
                  <a:ext uri="{FF2B5EF4-FFF2-40B4-BE49-F238E27FC236}">
                    <a16:creationId xmlns:a16="http://schemas.microsoft.com/office/drawing/2014/main" id="{C5849840-6CCB-9FFD-6E77-491005386B8E}"/>
                  </a:ext>
                </a:extLst>
              </p:cNvPr>
              <p:cNvSpPr/>
              <p:nvPr/>
            </p:nvSpPr>
            <p:spPr>
              <a:xfrm>
                <a:off x="6275325" y="4358921"/>
                <a:ext cx="310375" cy="1723526"/>
              </a:xfrm>
              <a:custGeom>
                <a:avLst/>
                <a:gdLst>
                  <a:gd name="connsiteX0" fmla="*/ 114490 w 310375"/>
                  <a:gd name="connsiteY0" fmla="*/ 1661865 h 1723526"/>
                  <a:gd name="connsiteX1" fmla="*/ 85561 w 310375"/>
                  <a:gd name="connsiteY1" fmla="*/ 0 h 1723526"/>
                  <a:gd name="connsiteX2" fmla="*/ 285759 w 310375"/>
                  <a:gd name="connsiteY2" fmla="*/ 1723527 h 1723526"/>
                </a:gdLst>
                <a:ahLst/>
                <a:cxnLst>
                  <a:cxn ang="0">
                    <a:pos x="connsiteX0" y="connsiteY0"/>
                  </a:cxn>
                  <a:cxn ang="0">
                    <a:pos x="connsiteX1" y="connsiteY1"/>
                  </a:cxn>
                  <a:cxn ang="0">
                    <a:pos x="connsiteX2" y="connsiteY2"/>
                  </a:cxn>
                </a:cxnLst>
                <a:rect l="l" t="t" r="r" b="b"/>
                <a:pathLst>
                  <a:path w="310375" h="1723526">
                    <a:moveTo>
                      <a:pt x="114490" y="1661865"/>
                    </a:moveTo>
                    <a:cubicBezTo>
                      <a:pt x="55249" y="1399429"/>
                      <a:pt x="-93776" y="833641"/>
                      <a:pt x="85561" y="0"/>
                    </a:cubicBezTo>
                    <a:cubicBezTo>
                      <a:pt x="336356" y="452377"/>
                      <a:pt x="332092" y="1119589"/>
                      <a:pt x="285759" y="1723527"/>
                    </a:cubicBezTo>
                  </a:path>
                </a:pathLst>
              </a:custGeom>
              <a:solidFill>
                <a:srgbClr val="FFFFFF"/>
              </a:solidFill>
              <a:ln w="11519" cap="flat">
                <a:solidFill>
                  <a:srgbClr val="C5C8EF"/>
                </a:solidFill>
                <a:prstDash val="solid"/>
                <a:round/>
              </a:ln>
            </p:spPr>
            <p:txBody>
              <a:bodyPr rtlCol="0" anchor="ctr"/>
              <a:lstStyle/>
              <a:p>
                <a:endParaRPr lang="en-US"/>
              </a:p>
            </p:txBody>
          </p:sp>
          <p:sp>
            <p:nvSpPr>
              <p:cNvPr id="186" name="任意多边形: 形状 185">
                <a:extLst>
                  <a:ext uri="{FF2B5EF4-FFF2-40B4-BE49-F238E27FC236}">
                    <a16:creationId xmlns:a16="http://schemas.microsoft.com/office/drawing/2014/main" id="{751EB8C2-58A5-A4AA-95DF-7785BAD0D0EF}"/>
                  </a:ext>
                </a:extLst>
              </p:cNvPr>
              <p:cNvSpPr/>
              <p:nvPr/>
            </p:nvSpPr>
            <p:spPr>
              <a:xfrm>
                <a:off x="6360886" y="4358921"/>
                <a:ext cx="107302" cy="1712923"/>
              </a:xfrm>
              <a:custGeom>
                <a:avLst/>
                <a:gdLst>
                  <a:gd name="connsiteX0" fmla="*/ 0 w 107302"/>
                  <a:gd name="connsiteY0" fmla="*/ 0 h 1712923"/>
                  <a:gd name="connsiteX1" fmla="*/ 107303 w 107302"/>
                  <a:gd name="connsiteY1" fmla="*/ 1712923 h 1712923"/>
                </a:gdLst>
                <a:ahLst/>
                <a:cxnLst>
                  <a:cxn ang="0">
                    <a:pos x="connsiteX0" y="connsiteY0"/>
                  </a:cxn>
                  <a:cxn ang="0">
                    <a:pos x="connsiteX1" y="connsiteY1"/>
                  </a:cxn>
                </a:cxnLst>
                <a:rect l="l" t="t" r="r" b="b"/>
                <a:pathLst>
                  <a:path w="107302" h="1712923">
                    <a:moveTo>
                      <a:pt x="0" y="0"/>
                    </a:moveTo>
                    <a:cubicBezTo>
                      <a:pt x="0" y="0"/>
                      <a:pt x="23858" y="1051704"/>
                      <a:pt x="107303" y="1712923"/>
                    </a:cubicBezTo>
                  </a:path>
                </a:pathLst>
              </a:custGeom>
              <a:noFill/>
              <a:ln w="11519" cap="flat">
                <a:solidFill>
                  <a:srgbClr val="C5C8EF"/>
                </a:solidFill>
                <a:prstDash val="solid"/>
                <a:round/>
              </a:ln>
            </p:spPr>
            <p:txBody>
              <a:bodyPr rtlCol="0" anchor="ctr"/>
              <a:lstStyle/>
              <a:p>
                <a:endParaRPr lang="en-US"/>
              </a:p>
            </p:txBody>
          </p:sp>
          <p:sp>
            <p:nvSpPr>
              <p:cNvPr id="187" name="任意多边形: 形状 186">
                <a:extLst>
                  <a:ext uri="{FF2B5EF4-FFF2-40B4-BE49-F238E27FC236}">
                    <a16:creationId xmlns:a16="http://schemas.microsoft.com/office/drawing/2014/main" id="{306A1524-43F3-93D5-9C4B-4DED9509F2FE}"/>
                  </a:ext>
                </a:extLst>
              </p:cNvPr>
              <p:cNvSpPr/>
              <p:nvPr/>
            </p:nvSpPr>
            <p:spPr>
              <a:xfrm>
                <a:off x="6335865" y="4358921"/>
                <a:ext cx="84377" cy="1701166"/>
              </a:xfrm>
              <a:custGeom>
                <a:avLst/>
                <a:gdLst>
                  <a:gd name="connsiteX0" fmla="*/ 25021 w 84377"/>
                  <a:gd name="connsiteY0" fmla="*/ 0 h 1701166"/>
                  <a:gd name="connsiteX1" fmla="*/ 84378 w 84377"/>
                  <a:gd name="connsiteY1" fmla="*/ 1701167 h 1701166"/>
                </a:gdLst>
                <a:ahLst/>
                <a:cxnLst>
                  <a:cxn ang="0">
                    <a:pos x="connsiteX0" y="connsiteY0"/>
                  </a:cxn>
                  <a:cxn ang="0">
                    <a:pos x="connsiteX1" y="connsiteY1"/>
                  </a:cxn>
                </a:cxnLst>
                <a:rect l="l" t="t" r="r" b="b"/>
                <a:pathLst>
                  <a:path w="84377" h="1701166">
                    <a:moveTo>
                      <a:pt x="25021" y="0"/>
                    </a:moveTo>
                    <a:cubicBezTo>
                      <a:pt x="25021" y="0"/>
                      <a:pt x="-60383" y="754807"/>
                      <a:pt x="84378" y="1701167"/>
                    </a:cubicBezTo>
                  </a:path>
                </a:pathLst>
              </a:custGeom>
              <a:noFill/>
              <a:ln w="11519" cap="flat">
                <a:solidFill>
                  <a:srgbClr val="C5C8EF"/>
                </a:solidFill>
                <a:prstDash val="solid"/>
                <a:round/>
              </a:ln>
            </p:spPr>
            <p:txBody>
              <a:bodyPr rtlCol="0" anchor="ctr"/>
              <a:lstStyle/>
              <a:p>
                <a:endParaRPr lang="en-US"/>
              </a:p>
            </p:txBody>
          </p:sp>
          <p:sp>
            <p:nvSpPr>
              <p:cNvPr id="188" name="任意多边形: 形状 187">
                <a:extLst>
                  <a:ext uri="{FF2B5EF4-FFF2-40B4-BE49-F238E27FC236}">
                    <a16:creationId xmlns:a16="http://schemas.microsoft.com/office/drawing/2014/main" id="{C663EC04-0F81-4706-B19F-E014DA6237A4}"/>
                  </a:ext>
                </a:extLst>
              </p:cNvPr>
              <p:cNvSpPr/>
              <p:nvPr/>
            </p:nvSpPr>
            <p:spPr>
              <a:xfrm>
                <a:off x="6360886" y="4358921"/>
                <a:ext cx="138652" cy="1703241"/>
              </a:xfrm>
              <a:custGeom>
                <a:avLst/>
                <a:gdLst>
                  <a:gd name="connsiteX0" fmla="*/ 138652 w 138652"/>
                  <a:gd name="connsiteY0" fmla="*/ 1703242 h 1703241"/>
                  <a:gd name="connsiteX1" fmla="*/ 0 w 138652"/>
                  <a:gd name="connsiteY1" fmla="*/ 0 h 1703241"/>
                </a:gdLst>
                <a:ahLst/>
                <a:cxnLst>
                  <a:cxn ang="0">
                    <a:pos x="connsiteX0" y="connsiteY0"/>
                  </a:cxn>
                  <a:cxn ang="0">
                    <a:pos x="connsiteX1" y="connsiteY1"/>
                  </a:cxn>
                </a:cxnLst>
                <a:rect l="l" t="t" r="r" b="b"/>
                <a:pathLst>
                  <a:path w="138652" h="1703241">
                    <a:moveTo>
                      <a:pt x="138652" y="1703242"/>
                    </a:moveTo>
                    <a:cubicBezTo>
                      <a:pt x="138652" y="1703242"/>
                      <a:pt x="102692" y="384837"/>
                      <a:pt x="0" y="0"/>
                    </a:cubicBezTo>
                  </a:path>
                </a:pathLst>
              </a:custGeom>
              <a:noFill/>
              <a:ln w="11519" cap="flat">
                <a:solidFill>
                  <a:srgbClr val="C5C8EF"/>
                </a:solidFill>
                <a:prstDash val="solid"/>
                <a:round/>
              </a:ln>
            </p:spPr>
            <p:txBody>
              <a:bodyPr rtlCol="0" anchor="ctr"/>
              <a:lstStyle/>
              <a:p>
                <a:endParaRPr lang="en-US"/>
              </a:p>
            </p:txBody>
          </p:sp>
          <p:sp>
            <p:nvSpPr>
              <p:cNvPr id="189" name="任意多边形: 形状 188">
                <a:extLst>
                  <a:ext uri="{FF2B5EF4-FFF2-40B4-BE49-F238E27FC236}">
                    <a16:creationId xmlns:a16="http://schemas.microsoft.com/office/drawing/2014/main" id="{E6565F18-1A67-272B-C314-E919EFDC87F3}"/>
                  </a:ext>
                </a:extLst>
              </p:cNvPr>
              <p:cNvSpPr/>
              <p:nvPr/>
            </p:nvSpPr>
            <p:spPr>
              <a:xfrm>
                <a:off x="6360886" y="4358921"/>
                <a:ext cx="172613" cy="1703933"/>
              </a:xfrm>
              <a:custGeom>
                <a:avLst/>
                <a:gdLst>
                  <a:gd name="connsiteX0" fmla="*/ 167581 w 172613"/>
                  <a:gd name="connsiteY0" fmla="*/ 1703933 h 1703933"/>
                  <a:gd name="connsiteX1" fmla="*/ 0 w 172613"/>
                  <a:gd name="connsiteY1" fmla="*/ 0 h 1703933"/>
                </a:gdLst>
                <a:ahLst/>
                <a:cxnLst>
                  <a:cxn ang="0">
                    <a:pos x="connsiteX0" y="connsiteY0"/>
                  </a:cxn>
                  <a:cxn ang="0">
                    <a:pos x="connsiteX1" y="connsiteY1"/>
                  </a:cxn>
                </a:cxnLst>
                <a:rect l="l" t="t" r="r" b="b"/>
                <a:pathLst>
                  <a:path w="172613" h="1703933">
                    <a:moveTo>
                      <a:pt x="167581" y="1703933"/>
                    </a:moveTo>
                    <a:cubicBezTo>
                      <a:pt x="167581" y="1703933"/>
                      <a:pt x="217948" y="460214"/>
                      <a:pt x="0" y="0"/>
                    </a:cubicBezTo>
                  </a:path>
                </a:pathLst>
              </a:custGeom>
              <a:noFill/>
              <a:ln w="11519" cap="flat">
                <a:solidFill>
                  <a:srgbClr val="C5C8EF"/>
                </a:solidFill>
                <a:prstDash val="solid"/>
                <a:round/>
              </a:ln>
            </p:spPr>
            <p:txBody>
              <a:bodyPr rtlCol="0" anchor="ctr"/>
              <a:lstStyle/>
              <a:p>
                <a:endParaRPr lang="en-US"/>
              </a:p>
            </p:txBody>
          </p:sp>
        </p:grpSp>
        <p:grpSp>
          <p:nvGrpSpPr>
            <p:cNvPr id="190" name="图形 2">
              <a:extLst>
                <a:ext uri="{FF2B5EF4-FFF2-40B4-BE49-F238E27FC236}">
                  <a16:creationId xmlns:a16="http://schemas.microsoft.com/office/drawing/2014/main" id="{135ABC70-6B53-56AD-A5A5-F1922599F0A0}"/>
                </a:ext>
              </a:extLst>
            </p:cNvPr>
            <p:cNvGrpSpPr/>
            <p:nvPr/>
          </p:nvGrpSpPr>
          <p:grpSpPr>
            <a:xfrm>
              <a:off x="5964708" y="5026824"/>
              <a:ext cx="478008" cy="1110138"/>
              <a:chOff x="5964708" y="5026824"/>
              <a:chExt cx="478008" cy="1110138"/>
            </a:xfrm>
          </p:grpSpPr>
          <p:sp>
            <p:nvSpPr>
              <p:cNvPr id="191" name="任意多边形: 形状 190">
                <a:extLst>
                  <a:ext uri="{FF2B5EF4-FFF2-40B4-BE49-F238E27FC236}">
                    <a16:creationId xmlns:a16="http://schemas.microsoft.com/office/drawing/2014/main" id="{5BC155DA-1418-C824-B38E-86FD5FBD9BFC}"/>
                  </a:ext>
                </a:extLst>
              </p:cNvPr>
              <p:cNvSpPr/>
              <p:nvPr/>
            </p:nvSpPr>
            <p:spPr>
              <a:xfrm>
                <a:off x="5964708" y="5026824"/>
                <a:ext cx="478008" cy="1110138"/>
              </a:xfrm>
              <a:custGeom>
                <a:avLst/>
                <a:gdLst>
                  <a:gd name="connsiteX0" fmla="*/ 299479 w 478008"/>
                  <a:gd name="connsiteY0" fmla="*/ 1094925 h 1110138"/>
                  <a:gd name="connsiteX1" fmla="*/ 5232 w 478008"/>
                  <a:gd name="connsiteY1" fmla="*/ 0 h 1110138"/>
                  <a:gd name="connsiteX2" fmla="*/ 478009 w 478008"/>
                  <a:gd name="connsiteY2" fmla="*/ 1110138 h 1110138"/>
                </a:gdLst>
                <a:ahLst/>
                <a:cxnLst>
                  <a:cxn ang="0">
                    <a:pos x="connsiteX0" y="connsiteY0"/>
                  </a:cxn>
                  <a:cxn ang="0">
                    <a:pos x="connsiteX1" y="connsiteY1"/>
                  </a:cxn>
                  <a:cxn ang="0">
                    <a:pos x="connsiteX2" y="connsiteY2"/>
                  </a:cxn>
                </a:cxnLst>
                <a:rect l="l" t="t" r="r" b="b"/>
                <a:pathLst>
                  <a:path w="478008" h="1110138">
                    <a:moveTo>
                      <a:pt x="299479" y="1094925"/>
                    </a:moveTo>
                    <a:cubicBezTo>
                      <a:pt x="199091" y="930225"/>
                      <a:pt x="-38104" y="578236"/>
                      <a:pt x="5232" y="0"/>
                    </a:cubicBezTo>
                    <a:cubicBezTo>
                      <a:pt x="324604" y="261745"/>
                      <a:pt x="427181" y="703633"/>
                      <a:pt x="478009" y="1110138"/>
                    </a:cubicBezTo>
                  </a:path>
                </a:pathLst>
              </a:custGeom>
              <a:solidFill>
                <a:srgbClr val="FFFFFF"/>
              </a:solidFill>
              <a:ln w="11519" cap="flat">
                <a:solidFill>
                  <a:srgbClr val="C5C8EF"/>
                </a:solidFill>
                <a:prstDash val="solid"/>
                <a:round/>
              </a:ln>
            </p:spPr>
            <p:txBody>
              <a:bodyPr rtlCol="0" anchor="ctr"/>
              <a:lstStyle/>
              <a:p>
                <a:endParaRPr lang="en-US"/>
              </a:p>
            </p:txBody>
          </p:sp>
          <p:sp>
            <p:nvSpPr>
              <p:cNvPr id="192" name="任意多边形: 形状 191">
                <a:extLst>
                  <a:ext uri="{FF2B5EF4-FFF2-40B4-BE49-F238E27FC236}">
                    <a16:creationId xmlns:a16="http://schemas.microsoft.com/office/drawing/2014/main" id="{C3E9B41D-050C-0A79-F1B8-C8648699CB0D}"/>
                  </a:ext>
                </a:extLst>
              </p:cNvPr>
              <p:cNvSpPr/>
              <p:nvPr/>
            </p:nvSpPr>
            <p:spPr>
              <a:xfrm>
                <a:off x="5969825" y="5026824"/>
                <a:ext cx="334585" cy="1093656"/>
              </a:xfrm>
              <a:custGeom>
                <a:avLst/>
                <a:gdLst>
                  <a:gd name="connsiteX0" fmla="*/ 0 w 334585"/>
                  <a:gd name="connsiteY0" fmla="*/ 0 h 1093656"/>
                  <a:gd name="connsiteX1" fmla="*/ 334586 w 334585"/>
                  <a:gd name="connsiteY1" fmla="*/ 1093657 h 1093656"/>
                </a:gdLst>
                <a:ahLst/>
                <a:cxnLst>
                  <a:cxn ang="0">
                    <a:pos x="connsiteX0" y="connsiteY0"/>
                  </a:cxn>
                  <a:cxn ang="0">
                    <a:pos x="connsiteX1" y="connsiteY1"/>
                  </a:cxn>
                </a:cxnLst>
                <a:rect l="l" t="t" r="r" b="b"/>
                <a:pathLst>
                  <a:path w="334585" h="1093656">
                    <a:moveTo>
                      <a:pt x="0" y="0"/>
                    </a:moveTo>
                    <a:cubicBezTo>
                      <a:pt x="0" y="0"/>
                      <a:pt x="109262" y="690724"/>
                      <a:pt x="334586" y="1093657"/>
                    </a:cubicBezTo>
                  </a:path>
                </a:pathLst>
              </a:custGeom>
              <a:noFill/>
              <a:ln w="11519" cap="flat">
                <a:solidFill>
                  <a:srgbClr val="C5C8EF"/>
                </a:solidFill>
                <a:prstDash val="solid"/>
                <a:round/>
              </a:ln>
            </p:spPr>
            <p:txBody>
              <a:bodyPr rtlCol="0" anchor="ctr"/>
              <a:lstStyle/>
              <a:p>
                <a:endParaRPr lang="en-US"/>
              </a:p>
            </p:txBody>
          </p:sp>
          <p:sp>
            <p:nvSpPr>
              <p:cNvPr id="193" name="任意多边形: 形状 192">
                <a:extLst>
                  <a:ext uri="{FF2B5EF4-FFF2-40B4-BE49-F238E27FC236}">
                    <a16:creationId xmlns:a16="http://schemas.microsoft.com/office/drawing/2014/main" id="{91CF3478-2125-91F7-56E9-220420B6CB2E}"/>
                  </a:ext>
                </a:extLst>
              </p:cNvPr>
              <p:cNvSpPr/>
              <p:nvPr/>
            </p:nvSpPr>
            <p:spPr>
              <a:xfrm>
                <a:off x="5969825" y="5026824"/>
                <a:ext cx="377691" cy="1110138"/>
              </a:xfrm>
              <a:custGeom>
                <a:avLst/>
                <a:gdLst>
                  <a:gd name="connsiteX0" fmla="*/ 377691 w 377691"/>
                  <a:gd name="connsiteY0" fmla="*/ 1110138 h 1110138"/>
                  <a:gd name="connsiteX1" fmla="*/ 0 w 377691"/>
                  <a:gd name="connsiteY1" fmla="*/ 0 h 1110138"/>
                </a:gdLst>
                <a:ahLst/>
                <a:cxnLst>
                  <a:cxn ang="0">
                    <a:pos x="connsiteX0" y="connsiteY0"/>
                  </a:cxn>
                  <a:cxn ang="0">
                    <a:pos x="connsiteX1" y="connsiteY1"/>
                  </a:cxn>
                </a:cxnLst>
                <a:rect l="l" t="t" r="r" b="b"/>
                <a:pathLst>
                  <a:path w="377691" h="1110138">
                    <a:moveTo>
                      <a:pt x="377691" y="1110138"/>
                    </a:moveTo>
                    <a:cubicBezTo>
                      <a:pt x="377691" y="1110138"/>
                      <a:pt x="93587" y="156286"/>
                      <a:pt x="0" y="0"/>
                    </a:cubicBezTo>
                  </a:path>
                </a:pathLst>
              </a:custGeom>
              <a:noFill/>
              <a:ln w="11519" cap="flat">
                <a:solidFill>
                  <a:srgbClr val="C5C8EF"/>
                </a:solidFill>
                <a:prstDash val="solid"/>
                <a:round/>
              </a:ln>
            </p:spPr>
            <p:txBody>
              <a:bodyPr rtlCol="0" anchor="ctr"/>
              <a:lstStyle/>
              <a:p>
                <a:endParaRPr lang="en-US"/>
              </a:p>
            </p:txBody>
          </p:sp>
          <p:sp>
            <p:nvSpPr>
              <p:cNvPr id="194" name="任意多边形: 形状 193">
                <a:extLst>
                  <a:ext uri="{FF2B5EF4-FFF2-40B4-BE49-F238E27FC236}">
                    <a16:creationId xmlns:a16="http://schemas.microsoft.com/office/drawing/2014/main" id="{D0057620-0E7F-95A6-AE4D-8B182CB54B0B}"/>
                  </a:ext>
                </a:extLst>
              </p:cNvPr>
              <p:cNvSpPr/>
              <p:nvPr/>
            </p:nvSpPr>
            <p:spPr>
              <a:xfrm>
                <a:off x="5969825" y="5026824"/>
                <a:ext cx="430824" cy="1110138"/>
              </a:xfrm>
              <a:custGeom>
                <a:avLst/>
                <a:gdLst>
                  <a:gd name="connsiteX0" fmla="*/ 430824 w 430824"/>
                  <a:gd name="connsiteY0" fmla="*/ 1110138 h 1110138"/>
                  <a:gd name="connsiteX1" fmla="*/ 0 w 430824"/>
                  <a:gd name="connsiteY1" fmla="*/ 0 h 1110138"/>
                </a:gdLst>
                <a:ahLst/>
                <a:cxnLst>
                  <a:cxn ang="0">
                    <a:pos x="connsiteX0" y="connsiteY0"/>
                  </a:cxn>
                  <a:cxn ang="0">
                    <a:pos x="connsiteX1" y="connsiteY1"/>
                  </a:cxn>
                </a:cxnLst>
                <a:rect l="l" t="t" r="r" b="b"/>
                <a:pathLst>
                  <a:path w="430824" h="1110138">
                    <a:moveTo>
                      <a:pt x="430824" y="1110138"/>
                    </a:moveTo>
                    <a:cubicBezTo>
                      <a:pt x="430824" y="1110138"/>
                      <a:pt x="261168" y="251257"/>
                      <a:pt x="0" y="0"/>
                    </a:cubicBezTo>
                  </a:path>
                </a:pathLst>
              </a:custGeom>
              <a:noFill/>
              <a:ln w="11519" cap="flat">
                <a:solidFill>
                  <a:srgbClr val="C5C8EF"/>
                </a:solidFill>
                <a:prstDash val="solid"/>
                <a:round/>
              </a:ln>
            </p:spPr>
            <p:txBody>
              <a:bodyPr rtlCol="0" anchor="ctr"/>
              <a:lstStyle/>
              <a:p>
                <a:endParaRPr lang="en-US"/>
              </a:p>
            </p:txBody>
          </p:sp>
        </p:grpSp>
        <p:grpSp>
          <p:nvGrpSpPr>
            <p:cNvPr id="195" name="图形 2">
              <a:extLst>
                <a:ext uri="{FF2B5EF4-FFF2-40B4-BE49-F238E27FC236}">
                  <a16:creationId xmlns:a16="http://schemas.microsoft.com/office/drawing/2014/main" id="{3FE77BCE-06D6-E3C3-CEAD-1D5DAC3F62BE}"/>
                </a:ext>
              </a:extLst>
            </p:cNvPr>
            <p:cNvGrpSpPr/>
            <p:nvPr/>
          </p:nvGrpSpPr>
          <p:grpSpPr>
            <a:xfrm>
              <a:off x="6556421" y="4547478"/>
              <a:ext cx="377065" cy="1520907"/>
              <a:chOff x="6556421" y="4547478"/>
              <a:chExt cx="377065" cy="1520907"/>
            </a:xfrm>
          </p:grpSpPr>
          <p:sp>
            <p:nvSpPr>
              <p:cNvPr id="196" name="任意多边形: 形状 195">
                <a:extLst>
                  <a:ext uri="{FF2B5EF4-FFF2-40B4-BE49-F238E27FC236}">
                    <a16:creationId xmlns:a16="http://schemas.microsoft.com/office/drawing/2014/main" id="{4414271A-E7FB-F181-34FB-E26488D83A53}"/>
                  </a:ext>
                </a:extLst>
              </p:cNvPr>
              <p:cNvSpPr/>
              <p:nvPr/>
            </p:nvSpPr>
            <p:spPr>
              <a:xfrm>
                <a:off x="6556421" y="4547593"/>
                <a:ext cx="377065" cy="1520792"/>
              </a:xfrm>
              <a:custGeom>
                <a:avLst/>
                <a:gdLst>
                  <a:gd name="connsiteX0" fmla="*/ 187573 w 377065"/>
                  <a:gd name="connsiteY0" fmla="*/ 1469965 h 1520792"/>
                  <a:gd name="connsiteX1" fmla="*/ 331412 w 377065"/>
                  <a:gd name="connsiteY1" fmla="*/ 0 h 1520792"/>
                  <a:gd name="connsiteX2" fmla="*/ 975 w 377065"/>
                  <a:gd name="connsiteY2" fmla="*/ 1520793 h 1520792"/>
                </a:gdLst>
                <a:ahLst/>
                <a:cxnLst>
                  <a:cxn ang="0">
                    <a:pos x="connsiteX0" y="connsiteY0"/>
                  </a:cxn>
                  <a:cxn ang="0">
                    <a:pos x="connsiteX1" y="connsiteY1"/>
                  </a:cxn>
                  <a:cxn ang="0">
                    <a:pos x="connsiteX2" y="connsiteY2"/>
                  </a:cxn>
                </a:cxnLst>
                <a:rect l="l" t="t" r="r" b="b"/>
                <a:pathLst>
                  <a:path w="377065" h="1520792">
                    <a:moveTo>
                      <a:pt x="187573" y="1469965"/>
                    </a:moveTo>
                    <a:cubicBezTo>
                      <a:pt x="268598" y="1239109"/>
                      <a:pt x="465799" y="741668"/>
                      <a:pt x="331412" y="0"/>
                    </a:cubicBezTo>
                    <a:cubicBezTo>
                      <a:pt x="33362" y="394749"/>
                      <a:pt x="-7439" y="985202"/>
                      <a:pt x="975" y="1520793"/>
                    </a:cubicBezTo>
                  </a:path>
                </a:pathLst>
              </a:custGeom>
              <a:solidFill>
                <a:srgbClr val="FFFFFF"/>
              </a:solidFill>
              <a:ln w="11519" cap="flat">
                <a:solidFill>
                  <a:srgbClr val="C5C8EF"/>
                </a:solidFill>
                <a:prstDash val="solid"/>
                <a:round/>
              </a:ln>
            </p:spPr>
            <p:txBody>
              <a:bodyPr rtlCol="0" anchor="ctr"/>
              <a:lstStyle/>
              <a:p>
                <a:endParaRPr lang="en-US"/>
              </a:p>
            </p:txBody>
          </p:sp>
          <p:sp>
            <p:nvSpPr>
              <p:cNvPr id="197" name="任意多边形: 形状 196">
                <a:extLst>
                  <a:ext uri="{FF2B5EF4-FFF2-40B4-BE49-F238E27FC236}">
                    <a16:creationId xmlns:a16="http://schemas.microsoft.com/office/drawing/2014/main" id="{19AEE83C-BCDD-A047-CCC6-9028B4387CA0}"/>
                  </a:ext>
                </a:extLst>
              </p:cNvPr>
              <p:cNvSpPr/>
              <p:nvPr/>
            </p:nvSpPr>
            <p:spPr>
              <a:xfrm>
                <a:off x="6657092" y="4547478"/>
                <a:ext cx="230740" cy="1513416"/>
              </a:xfrm>
              <a:custGeom>
                <a:avLst/>
                <a:gdLst>
                  <a:gd name="connsiteX0" fmla="*/ 230741 w 230740"/>
                  <a:gd name="connsiteY0" fmla="*/ 0 h 1513416"/>
                  <a:gd name="connsiteX1" fmla="*/ 0 w 230740"/>
                  <a:gd name="connsiteY1" fmla="*/ 1513416 h 1513416"/>
                </a:gdLst>
                <a:ahLst/>
                <a:cxnLst>
                  <a:cxn ang="0">
                    <a:pos x="connsiteX0" y="connsiteY0"/>
                  </a:cxn>
                  <a:cxn ang="0">
                    <a:pos x="connsiteX1" y="connsiteY1"/>
                  </a:cxn>
                </a:cxnLst>
                <a:rect l="l" t="t" r="r" b="b"/>
                <a:pathLst>
                  <a:path w="230740" h="1513416">
                    <a:moveTo>
                      <a:pt x="230741" y="0"/>
                    </a:moveTo>
                    <a:cubicBezTo>
                      <a:pt x="230741" y="0"/>
                      <a:pt x="133927" y="930110"/>
                      <a:pt x="0" y="1513416"/>
                    </a:cubicBezTo>
                  </a:path>
                </a:pathLst>
              </a:custGeom>
              <a:noFill/>
              <a:ln w="11519" cap="flat">
                <a:solidFill>
                  <a:srgbClr val="C5C8EF"/>
                </a:solidFill>
                <a:prstDash val="solid"/>
                <a:round/>
              </a:ln>
            </p:spPr>
            <p:txBody>
              <a:bodyPr rtlCol="0" anchor="ctr"/>
              <a:lstStyle/>
              <a:p>
                <a:endParaRPr lang="en-US"/>
              </a:p>
            </p:txBody>
          </p:sp>
          <p:sp>
            <p:nvSpPr>
              <p:cNvPr id="198" name="任意多边形: 形状 197">
                <a:extLst>
                  <a:ext uri="{FF2B5EF4-FFF2-40B4-BE49-F238E27FC236}">
                    <a16:creationId xmlns:a16="http://schemas.microsoft.com/office/drawing/2014/main" id="{117102AA-622D-B04C-5F36-EA7C03CE4124}"/>
                  </a:ext>
                </a:extLst>
              </p:cNvPr>
              <p:cNvSpPr/>
              <p:nvPr/>
            </p:nvSpPr>
            <p:spPr>
              <a:xfrm>
                <a:off x="6708957" y="4547478"/>
                <a:ext cx="181704" cy="1504196"/>
              </a:xfrm>
              <a:custGeom>
                <a:avLst/>
                <a:gdLst>
                  <a:gd name="connsiteX0" fmla="*/ 178876 w 181704"/>
                  <a:gd name="connsiteY0" fmla="*/ 0 h 1504196"/>
                  <a:gd name="connsiteX1" fmla="*/ 0 w 181704"/>
                  <a:gd name="connsiteY1" fmla="*/ 1504196 h 1504196"/>
                </a:gdLst>
                <a:ahLst/>
                <a:cxnLst>
                  <a:cxn ang="0">
                    <a:pos x="connsiteX0" y="connsiteY0"/>
                  </a:cxn>
                  <a:cxn ang="0">
                    <a:pos x="connsiteX1" y="connsiteY1"/>
                  </a:cxn>
                </a:cxnLst>
                <a:rect l="l" t="t" r="r" b="b"/>
                <a:pathLst>
                  <a:path w="181704" h="1504196">
                    <a:moveTo>
                      <a:pt x="178876" y="0"/>
                    </a:moveTo>
                    <a:cubicBezTo>
                      <a:pt x="178876" y="0"/>
                      <a:pt x="218639" y="669863"/>
                      <a:pt x="0" y="1504196"/>
                    </a:cubicBezTo>
                  </a:path>
                </a:pathLst>
              </a:custGeom>
              <a:noFill/>
              <a:ln w="11519" cap="flat">
                <a:solidFill>
                  <a:srgbClr val="C5C8EF"/>
                </a:solidFill>
                <a:prstDash val="solid"/>
                <a:round/>
              </a:ln>
            </p:spPr>
            <p:txBody>
              <a:bodyPr rtlCol="0" anchor="ctr"/>
              <a:lstStyle/>
              <a:p>
                <a:endParaRPr lang="en-US"/>
              </a:p>
            </p:txBody>
          </p:sp>
          <p:sp>
            <p:nvSpPr>
              <p:cNvPr id="199" name="任意多边形: 形状 198">
                <a:extLst>
                  <a:ext uri="{FF2B5EF4-FFF2-40B4-BE49-F238E27FC236}">
                    <a16:creationId xmlns:a16="http://schemas.microsoft.com/office/drawing/2014/main" id="{4E46DBCC-D19A-4A5A-D87C-9C2267CC1CC0}"/>
                  </a:ext>
                </a:extLst>
              </p:cNvPr>
              <p:cNvSpPr/>
              <p:nvPr/>
            </p:nvSpPr>
            <p:spPr>
              <a:xfrm>
                <a:off x="6624244" y="4547478"/>
                <a:ext cx="263588" cy="1504196"/>
              </a:xfrm>
              <a:custGeom>
                <a:avLst/>
                <a:gdLst>
                  <a:gd name="connsiteX0" fmla="*/ 0 w 263588"/>
                  <a:gd name="connsiteY0" fmla="*/ 1504196 h 1504196"/>
                  <a:gd name="connsiteX1" fmla="*/ 263589 w 263588"/>
                  <a:gd name="connsiteY1" fmla="*/ 0 h 1504196"/>
                </a:gdLst>
                <a:ahLst/>
                <a:cxnLst>
                  <a:cxn ang="0">
                    <a:pos x="connsiteX0" y="connsiteY0"/>
                  </a:cxn>
                  <a:cxn ang="0">
                    <a:pos x="connsiteX1" y="connsiteY1"/>
                  </a:cxn>
                </a:cxnLst>
                <a:rect l="l" t="t" r="r" b="b"/>
                <a:pathLst>
                  <a:path w="263588" h="1504196">
                    <a:moveTo>
                      <a:pt x="0" y="1504196"/>
                    </a:moveTo>
                    <a:cubicBezTo>
                      <a:pt x="0" y="1504196"/>
                      <a:pt x="127933" y="338274"/>
                      <a:pt x="263589" y="0"/>
                    </a:cubicBezTo>
                  </a:path>
                </a:pathLst>
              </a:custGeom>
              <a:noFill/>
              <a:ln w="11519" cap="flat">
                <a:solidFill>
                  <a:srgbClr val="C5C8EF"/>
                </a:solidFill>
                <a:prstDash val="solid"/>
                <a:round/>
              </a:ln>
            </p:spPr>
            <p:txBody>
              <a:bodyPr rtlCol="0" anchor="ctr"/>
              <a:lstStyle/>
              <a:p>
                <a:endParaRPr lang="en-US"/>
              </a:p>
            </p:txBody>
          </p:sp>
          <p:sp>
            <p:nvSpPr>
              <p:cNvPr id="200" name="任意多边形: 形状 199">
                <a:extLst>
                  <a:ext uri="{FF2B5EF4-FFF2-40B4-BE49-F238E27FC236}">
                    <a16:creationId xmlns:a16="http://schemas.microsoft.com/office/drawing/2014/main" id="{A3CB946C-CEB8-DE0C-C44A-8113BEE1E675}"/>
                  </a:ext>
                </a:extLst>
              </p:cNvPr>
              <p:cNvSpPr/>
              <p:nvPr/>
            </p:nvSpPr>
            <p:spPr>
              <a:xfrm>
                <a:off x="6593356" y="4547478"/>
                <a:ext cx="294361" cy="1504196"/>
              </a:xfrm>
              <a:custGeom>
                <a:avLst/>
                <a:gdLst>
                  <a:gd name="connsiteX0" fmla="*/ 0 w 294361"/>
                  <a:gd name="connsiteY0" fmla="*/ 1504196 h 1504196"/>
                  <a:gd name="connsiteX1" fmla="*/ 294362 w 294361"/>
                  <a:gd name="connsiteY1" fmla="*/ 0 h 1504196"/>
                </a:gdLst>
                <a:ahLst/>
                <a:cxnLst>
                  <a:cxn ang="0">
                    <a:pos x="connsiteX0" y="connsiteY0"/>
                  </a:cxn>
                  <a:cxn ang="0">
                    <a:pos x="connsiteX1" y="connsiteY1"/>
                  </a:cxn>
                </a:cxnLst>
                <a:rect l="l" t="t" r="r" b="b"/>
                <a:pathLst>
                  <a:path w="294361" h="1504196">
                    <a:moveTo>
                      <a:pt x="0" y="1504196"/>
                    </a:moveTo>
                    <a:cubicBezTo>
                      <a:pt x="0" y="1504196"/>
                      <a:pt x="30888" y="402471"/>
                      <a:pt x="294362" y="0"/>
                    </a:cubicBezTo>
                  </a:path>
                </a:pathLst>
              </a:custGeom>
              <a:noFill/>
              <a:ln w="11519" cap="flat">
                <a:solidFill>
                  <a:srgbClr val="C5C8EF"/>
                </a:solidFill>
                <a:prstDash val="solid"/>
                <a:round/>
              </a:ln>
            </p:spPr>
            <p:txBody>
              <a:bodyPr rtlCol="0" anchor="ctr"/>
              <a:lstStyle/>
              <a:p>
                <a:endParaRPr lang="en-US"/>
              </a:p>
            </p:txBody>
          </p:sp>
        </p:grpSp>
        <p:grpSp>
          <p:nvGrpSpPr>
            <p:cNvPr id="201" name="图形 2">
              <a:extLst>
                <a:ext uri="{FF2B5EF4-FFF2-40B4-BE49-F238E27FC236}">
                  <a16:creationId xmlns:a16="http://schemas.microsoft.com/office/drawing/2014/main" id="{751BE0C8-6729-15F7-8E02-EF263FD2054F}"/>
                </a:ext>
              </a:extLst>
            </p:cNvPr>
            <p:cNvGrpSpPr/>
            <p:nvPr/>
          </p:nvGrpSpPr>
          <p:grpSpPr>
            <a:xfrm>
              <a:off x="6641763" y="5205124"/>
              <a:ext cx="524411" cy="1062076"/>
              <a:chOff x="6641763" y="5205124"/>
              <a:chExt cx="524411" cy="1062076"/>
            </a:xfrm>
          </p:grpSpPr>
          <p:sp>
            <p:nvSpPr>
              <p:cNvPr id="202" name="任意多边形: 形状 201">
                <a:extLst>
                  <a:ext uri="{FF2B5EF4-FFF2-40B4-BE49-F238E27FC236}">
                    <a16:creationId xmlns:a16="http://schemas.microsoft.com/office/drawing/2014/main" id="{33019A83-1341-12F7-8EDB-A9B400F6517E}"/>
                  </a:ext>
                </a:extLst>
              </p:cNvPr>
              <p:cNvSpPr/>
              <p:nvPr/>
            </p:nvSpPr>
            <p:spPr>
              <a:xfrm>
                <a:off x="6641763" y="5205124"/>
                <a:ext cx="524411" cy="1054354"/>
              </a:xfrm>
              <a:custGeom>
                <a:avLst/>
                <a:gdLst>
                  <a:gd name="connsiteX0" fmla="*/ 162164 w 524411"/>
                  <a:gd name="connsiteY0" fmla="*/ 1054009 h 1054354"/>
                  <a:gd name="connsiteX1" fmla="*/ 524411 w 524411"/>
                  <a:gd name="connsiteY1" fmla="*/ 0 h 1054354"/>
                  <a:gd name="connsiteX2" fmla="*/ 0 w 524411"/>
                  <a:gd name="connsiteY2" fmla="*/ 1054355 h 1054354"/>
                </a:gdLst>
                <a:ahLst/>
                <a:cxnLst>
                  <a:cxn ang="0">
                    <a:pos x="connsiteX0" y="connsiteY0"/>
                  </a:cxn>
                  <a:cxn ang="0">
                    <a:pos x="connsiteX1" y="connsiteY1"/>
                  </a:cxn>
                  <a:cxn ang="0">
                    <a:pos x="connsiteX2" y="connsiteY2"/>
                  </a:cxn>
                </a:cxnLst>
                <a:rect l="l" t="t" r="r" b="b"/>
                <a:pathLst>
                  <a:path w="524411" h="1054354">
                    <a:moveTo>
                      <a:pt x="162164" y="1054009"/>
                    </a:moveTo>
                    <a:cubicBezTo>
                      <a:pt x="267162" y="900028"/>
                      <a:pt x="512079" y="572819"/>
                      <a:pt x="524411" y="0"/>
                    </a:cubicBezTo>
                    <a:cubicBezTo>
                      <a:pt x="213453" y="231663"/>
                      <a:pt x="81831" y="658453"/>
                      <a:pt x="0" y="1054355"/>
                    </a:cubicBezTo>
                  </a:path>
                </a:pathLst>
              </a:custGeom>
              <a:solidFill>
                <a:srgbClr val="FFFFFF"/>
              </a:solidFill>
              <a:ln w="11519" cap="flat">
                <a:solidFill>
                  <a:srgbClr val="C5C8EF"/>
                </a:solidFill>
                <a:prstDash val="solid"/>
                <a:round/>
              </a:ln>
            </p:spPr>
            <p:txBody>
              <a:bodyPr rtlCol="0" anchor="ctr"/>
              <a:lstStyle/>
              <a:p>
                <a:endParaRPr lang="en-US"/>
              </a:p>
            </p:txBody>
          </p:sp>
          <p:sp>
            <p:nvSpPr>
              <p:cNvPr id="203" name="任意多边形: 形状 202">
                <a:extLst>
                  <a:ext uri="{FF2B5EF4-FFF2-40B4-BE49-F238E27FC236}">
                    <a16:creationId xmlns:a16="http://schemas.microsoft.com/office/drawing/2014/main" id="{16A2EF5C-F1E8-850C-9DA7-A12712AE6621}"/>
                  </a:ext>
                </a:extLst>
              </p:cNvPr>
              <p:cNvSpPr/>
              <p:nvPr/>
            </p:nvSpPr>
            <p:spPr>
              <a:xfrm>
                <a:off x="6767621" y="5205124"/>
                <a:ext cx="398552" cy="1049399"/>
              </a:xfrm>
              <a:custGeom>
                <a:avLst/>
                <a:gdLst>
                  <a:gd name="connsiteX0" fmla="*/ 398553 w 398552"/>
                  <a:gd name="connsiteY0" fmla="*/ 0 h 1049399"/>
                  <a:gd name="connsiteX1" fmla="*/ 0 w 398552"/>
                  <a:gd name="connsiteY1" fmla="*/ 1049399 h 1049399"/>
                </a:gdLst>
                <a:ahLst/>
                <a:cxnLst>
                  <a:cxn ang="0">
                    <a:pos x="connsiteX0" y="connsiteY0"/>
                  </a:cxn>
                  <a:cxn ang="0">
                    <a:pos x="connsiteX1" y="connsiteY1"/>
                  </a:cxn>
                </a:cxnLst>
                <a:rect l="l" t="t" r="r" b="b"/>
                <a:pathLst>
                  <a:path w="398552" h="1049399">
                    <a:moveTo>
                      <a:pt x="398553" y="0"/>
                    </a:moveTo>
                    <a:cubicBezTo>
                      <a:pt x="398553" y="0"/>
                      <a:pt x="238809" y="671131"/>
                      <a:pt x="0" y="1049399"/>
                    </a:cubicBezTo>
                  </a:path>
                </a:pathLst>
              </a:custGeom>
              <a:noFill/>
              <a:ln w="11519" cap="flat">
                <a:solidFill>
                  <a:srgbClr val="C5C8EF"/>
                </a:solidFill>
                <a:prstDash val="solid"/>
                <a:round/>
              </a:ln>
            </p:spPr>
            <p:txBody>
              <a:bodyPr rtlCol="0" anchor="ctr"/>
              <a:lstStyle/>
              <a:p>
                <a:endParaRPr lang="en-US"/>
              </a:p>
            </p:txBody>
          </p:sp>
          <p:sp>
            <p:nvSpPr>
              <p:cNvPr id="204" name="任意多边形: 形状 203">
                <a:extLst>
                  <a:ext uri="{FF2B5EF4-FFF2-40B4-BE49-F238E27FC236}">
                    <a16:creationId xmlns:a16="http://schemas.microsoft.com/office/drawing/2014/main" id="{814322AB-9EAA-0310-CC73-598C4CE18084}"/>
                  </a:ext>
                </a:extLst>
              </p:cNvPr>
              <p:cNvSpPr/>
              <p:nvPr/>
            </p:nvSpPr>
            <p:spPr>
              <a:xfrm>
                <a:off x="6727397" y="5205124"/>
                <a:ext cx="438776" cy="1062076"/>
              </a:xfrm>
              <a:custGeom>
                <a:avLst/>
                <a:gdLst>
                  <a:gd name="connsiteX0" fmla="*/ 0 w 438776"/>
                  <a:gd name="connsiteY0" fmla="*/ 1062077 h 1062076"/>
                  <a:gd name="connsiteX1" fmla="*/ 438777 w 438776"/>
                  <a:gd name="connsiteY1" fmla="*/ 0 h 1062076"/>
                </a:gdLst>
                <a:ahLst/>
                <a:cxnLst>
                  <a:cxn ang="0">
                    <a:pos x="connsiteX0" y="connsiteY0"/>
                  </a:cxn>
                  <a:cxn ang="0">
                    <a:pos x="connsiteX1" y="connsiteY1"/>
                  </a:cxn>
                </a:cxnLst>
                <a:rect l="l" t="t" r="r" b="b"/>
                <a:pathLst>
                  <a:path w="438776" h="1062076">
                    <a:moveTo>
                      <a:pt x="0" y="1062077"/>
                    </a:moveTo>
                    <a:cubicBezTo>
                      <a:pt x="0" y="1062077"/>
                      <a:pt x="340579" y="146144"/>
                      <a:pt x="438777" y="0"/>
                    </a:cubicBezTo>
                  </a:path>
                </a:pathLst>
              </a:custGeom>
              <a:noFill/>
              <a:ln w="11519" cap="flat">
                <a:solidFill>
                  <a:srgbClr val="C5C8EF"/>
                </a:solidFill>
                <a:prstDash val="solid"/>
                <a:round/>
              </a:ln>
            </p:spPr>
            <p:txBody>
              <a:bodyPr rtlCol="0" anchor="ctr"/>
              <a:lstStyle/>
              <a:p>
                <a:endParaRPr lang="en-US"/>
              </a:p>
            </p:txBody>
          </p:sp>
          <p:sp>
            <p:nvSpPr>
              <p:cNvPr id="205" name="任意多边形: 形状 204">
                <a:extLst>
                  <a:ext uri="{FF2B5EF4-FFF2-40B4-BE49-F238E27FC236}">
                    <a16:creationId xmlns:a16="http://schemas.microsoft.com/office/drawing/2014/main" id="{6F074F2F-0003-7348-A58D-0A5727D48583}"/>
                  </a:ext>
                </a:extLst>
              </p:cNvPr>
              <p:cNvSpPr/>
              <p:nvPr/>
            </p:nvSpPr>
            <p:spPr>
              <a:xfrm>
                <a:off x="6679566" y="5205124"/>
                <a:ext cx="486607" cy="1057812"/>
              </a:xfrm>
              <a:custGeom>
                <a:avLst/>
                <a:gdLst>
                  <a:gd name="connsiteX0" fmla="*/ 0 w 486607"/>
                  <a:gd name="connsiteY0" fmla="*/ 1057812 h 1057812"/>
                  <a:gd name="connsiteX1" fmla="*/ 486608 w 486607"/>
                  <a:gd name="connsiteY1" fmla="*/ 0 h 1057812"/>
                </a:gdLst>
                <a:ahLst/>
                <a:cxnLst>
                  <a:cxn ang="0">
                    <a:pos x="connsiteX0" y="connsiteY0"/>
                  </a:cxn>
                  <a:cxn ang="0">
                    <a:pos x="connsiteX1" y="connsiteY1"/>
                  </a:cxn>
                </a:cxnLst>
                <a:rect l="l" t="t" r="r" b="b"/>
                <a:pathLst>
                  <a:path w="486607" h="1057812">
                    <a:moveTo>
                      <a:pt x="0" y="1057812"/>
                    </a:moveTo>
                    <a:cubicBezTo>
                      <a:pt x="0" y="1057812"/>
                      <a:pt x="229127" y="226131"/>
                      <a:pt x="486608" y="0"/>
                    </a:cubicBezTo>
                  </a:path>
                </a:pathLst>
              </a:custGeom>
              <a:noFill/>
              <a:ln w="11519" cap="flat">
                <a:solidFill>
                  <a:srgbClr val="C5C8EF"/>
                </a:solidFill>
                <a:prstDash val="solid"/>
                <a:round/>
              </a:ln>
            </p:spPr>
            <p:txBody>
              <a:bodyPr rtlCol="0" anchor="ctr"/>
              <a:lstStyle/>
              <a:p>
                <a:endParaRPr lang="en-US"/>
              </a:p>
            </p:txBody>
          </p:sp>
        </p:grpSp>
        <p:sp>
          <p:nvSpPr>
            <p:cNvPr id="206" name="任意多边形: 形状 205">
              <a:extLst>
                <a:ext uri="{FF2B5EF4-FFF2-40B4-BE49-F238E27FC236}">
                  <a16:creationId xmlns:a16="http://schemas.microsoft.com/office/drawing/2014/main" id="{00B235F5-906B-1887-E3CD-37A9C8CC2F74}"/>
                </a:ext>
              </a:extLst>
            </p:cNvPr>
            <p:cNvSpPr/>
            <p:nvPr/>
          </p:nvSpPr>
          <p:spPr>
            <a:xfrm>
              <a:off x="6170254" y="6024819"/>
              <a:ext cx="811051" cy="818657"/>
            </a:xfrm>
            <a:custGeom>
              <a:avLst/>
              <a:gdLst>
                <a:gd name="connsiteX0" fmla="*/ 811051 w 811051"/>
                <a:gd name="connsiteY0" fmla="*/ 0 h 818657"/>
                <a:gd name="connsiteX1" fmla="*/ 811051 w 811051"/>
                <a:gd name="connsiteY1" fmla="*/ 176456 h 818657"/>
                <a:gd name="connsiteX2" fmla="*/ 651884 w 811051"/>
                <a:gd name="connsiteY2" fmla="*/ 818658 h 818657"/>
                <a:gd name="connsiteX3" fmla="*/ 159167 w 811051"/>
                <a:gd name="connsiteY3" fmla="*/ 818658 h 818657"/>
                <a:gd name="connsiteX4" fmla="*/ 0 w 811051"/>
                <a:gd name="connsiteY4" fmla="*/ 176456 h 818657"/>
                <a:gd name="connsiteX5" fmla="*/ 0 w 811051"/>
                <a:gd name="connsiteY5" fmla="*/ 0 h 818657"/>
                <a:gd name="connsiteX6" fmla="*/ 811051 w 811051"/>
                <a:gd name="connsiteY6" fmla="*/ 0 h 81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051" h="818657">
                  <a:moveTo>
                    <a:pt x="811051" y="0"/>
                  </a:moveTo>
                  <a:lnTo>
                    <a:pt x="811051" y="176456"/>
                  </a:lnTo>
                  <a:cubicBezTo>
                    <a:pt x="811051" y="567171"/>
                    <a:pt x="651884" y="818658"/>
                    <a:pt x="651884" y="818658"/>
                  </a:cubicBezTo>
                  <a:lnTo>
                    <a:pt x="159167" y="818658"/>
                  </a:lnTo>
                  <a:cubicBezTo>
                    <a:pt x="159167" y="818658"/>
                    <a:pt x="0" y="567171"/>
                    <a:pt x="0" y="176456"/>
                  </a:cubicBezTo>
                  <a:lnTo>
                    <a:pt x="0" y="0"/>
                  </a:lnTo>
                  <a:lnTo>
                    <a:pt x="811051" y="0"/>
                  </a:lnTo>
                  <a:close/>
                </a:path>
              </a:pathLst>
            </a:custGeom>
            <a:solidFill>
              <a:srgbClr val="E5EAF9"/>
            </a:solidFill>
            <a:ln w="11519" cap="flat">
              <a:noFill/>
              <a:prstDash val="solid"/>
              <a:miter/>
            </a:ln>
          </p:spPr>
          <p:txBody>
            <a:bodyPr rtlCol="0" anchor="ctr"/>
            <a:lstStyle/>
            <a:p>
              <a:endParaRPr lang="en-US"/>
            </a:p>
          </p:txBody>
        </p:sp>
      </p:grpSp>
      <p:grpSp>
        <p:nvGrpSpPr>
          <p:cNvPr id="207" name="图形 2">
            <a:extLst>
              <a:ext uri="{FF2B5EF4-FFF2-40B4-BE49-F238E27FC236}">
                <a16:creationId xmlns:a16="http://schemas.microsoft.com/office/drawing/2014/main" id="{F82FD6BB-ADFA-59A0-56F0-CBA7350CD35A}"/>
              </a:ext>
            </a:extLst>
          </p:cNvPr>
          <p:cNvGrpSpPr/>
          <p:nvPr/>
        </p:nvGrpSpPr>
        <p:grpSpPr>
          <a:xfrm>
            <a:off x="10493477" y="5452462"/>
            <a:ext cx="952930" cy="1391015"/>
            <a:chOff x="10493477" y="5452462"/>
            <a:chExt cx="952930" cy="1391015"/>
          </a:xfrm>
        </p:grpSpPr>
        <p:grpSp>
          <p:nvGrpSpPr>
            <p:cNvPr id="208" name="图形 2">
              <a:extLst>
                <a:ext uri="{FF2B5EF4-FFF2-40B4-BE49-F238E27FC236}">
                  <a16:creationId xmlns:a16="http://schemas.microsoft.com/office/drawing/2014/main" id="{96FF8DD4-6859-CC26-B351-77FD2BA9FF9A}"/>
                </a:ext>
              </a:extLst>
            </p:cNvPr>
            <p:cNvGrpSpPr/>
            <p:nvPr/>
          </p:nvGrpSpPr>
          <p:grpSpPr>
            <a:xfrm>
              <a:off x="10851608" y="5452462"/>
              <a:ext cx="246382" cy="865566"/>
              <a:chOff x="10851608" y="5452462"/>
              <a:chExt cx="246382" cy="865566"/>
            </a:xfrm>
          </p:grpSpPr>
          <p:sp>
            <p:nvSpPr>
              <p:cNvPr id="209" name="任意多边形: 形状 208">
                <a:extLst>
                  <a:ext uri="{FF2B5EF4-FFF2-40B4-BE49-F238E27FC236}">
                    <a16:creationId xmlns:a16="http://schemas.microsoft.com/office/drawing/2014/main" id="{9797717B-AD95-09C8-6729-99873B4E40C6}"/>
                  </a:ext>
                </a:extLst>
              </p:cNvPr>
              <p:cNvSpPr/>
              <p:nvPr/>
            </p:nvSpPr>
            <p:spPr>
              <a:xfrm>
                <a:off x="10851608" y="5452462"/>
                <a:ext cx="246382" cy="865566"/>
              </a:xfrm>
              <a:custGeom>
                <a:avLst/>
                <a:gdLst>
                  <a:gd name="connsiteX0" fmla="*/ 68429 w 246382"/>
                  <a:gd name="connsiteY0" fmla="*/ 811166 h 865566"/>
                  <a:gd name="connsiteX1" fmla="*/ 94476 w 246382"/>
                  <a:gd name="connsiteY1" fmla="*/ 0 h 865566"/>
                  <a:gd name="connsiteX2" fmla="*/ 205583 w 246382"/>
                  <a:gd name="connsiteY2" fmla="*/ 865567 h 865566"/>
                </a:gdLst>
                <a:ahLst/>
                <a:cxnLst>
                  <a:cxn ang="0">
                    <a:pos x="connsiteX0" y="connsiteY0"/>
                  </a:cxn>
                  <a:cxn ang="0">
                    <a:pos x="connsiteX1" y="connsiteY1"/>
                  </a:cxn>
                  <a:cxn ang="0">
                    <a:pos x="connsiteX2" y="connsiteY2"/>
                  </a:cxn>
                </a:cxnLst>
                <a:rect l="l" t="t" r="r" b="b"/>
                <a:pathLst>
                  <a:path w="246382" h="865566">
                    <a:moveTo>
                      <a:pt x="68429" y="811166"/>
                    </a:moveTo>
                    <a:cubicBezTo>
                      <a:pt x="28205" y="675281"/>
                      <a:pt x="-75871" y="379190"/>
                      <a:pt x="94476" y="0"/>
                    </a:cubicBezTo>
                    <a:cubicBezTo>
                      <a:pt x="288336" y="276267"/>
                      <a:pt x="261251" y="578927"/>
                      <a:pt x="205583" y="865567"/>
                    </a:cubicBezTo>
                  </a:path>
                </a:pathLst>
              </a:custGeom>
              <a:solidFill>
                <a:srgbClr val="FFFFFF"/>
              </a:solidFill>
              <a:ln w="11519" cap="flat">
                <a:solidFill>
                  <a:srgbClr val="C5C8EF"/>
                </a:solidFill>
                <a:prstDash val="solid"/>
                <a:round/>
              </a:ln>
            </p:spPr>
            <p:txBody>
              <a:bodyPr rtlCol="0" anchor="ctr"/>
              <a:lstStyle/>
              <a:p>
                <a:endParaRPr lang="en-US"/>
              </a:p>
            </p:txBody>
          </p:sp>
          <p:sp>
            <p:nvSpPr>
              <p:cNvPr id="210" name="任意多边形: 形状 209">
                <a:extLst>
                  <a:ext uri="{FF2B5EF4-FFF2-40B4-BE49-F238E27FC236}">
                    <a16:creationId xmlns:a16="http://schemas.microsoft.com/office/drawing/2014/main" id="{BA22E39F-B266-B7AF-5888-222D10EF6146}"/>
                  </a:ext>
                </a:extLst>
              </p:cNvPr>
              <p:cNvSpPr/>
              <p:nvPr/>
            </p:nvSpPr>
            <p:spPr>
              <a:xfrm>
                <a:off x="10922820" y="5452462"/>
                <a:ext cx="46776" cy="838942"/>
              </a:xfrm>
              <a:custGeom>
                <a:avLst/>
                <a:gdLst>
                  <a:gd name="connsiteX0" fmla="*/ 23380 w 46776"/>
                  <a:gd name="connsiteY0" fmla="*/ 0 h 838942"/>
                  <a:gd name="connsiteX1" fmla="*/ 46776 w 46776"/>
                  <a:gd name="connsiteY1" fmla="*/ 838943 h 838942"/>
                </a:gdLst>
                <a:ahLst/>
                <a:cxnLst>
                  <a:cxn ang="0">
                    <a:pos x="connsiteX0" y="connsiteY0"/>
                  </a:cxn>
                  <a:cxn ang="0">
                    <a:pos x="connsiteX1" y="connsiteY1"/>
                  </a:cxn>
                </a:cxnLst>
                <a:rect l="l" t="t" r="r" b="b"/>
                <a:pathLst>
                  <a:path w="46776" h="838942">
                    <a:moveTo>
                      <a:pt x="23380" y="0"/>
                    </a:moveTo>
                    <a:cubicBezTo>
                      <a:pt x="23380" y="0"/>
                      <a:pt x="-42431" y="358675"/>
                      <a:pt x="46776" y="838943"/>
                    </a:cubicBezTo>
                  </a:path>
                </a:pathLst>
              </a:custGeom>
              <a:noFill/>
              <a:ln w="11519" cap="flat">
                <a:solidFill>
                  <a:srgbClr val="C5C8EF"/>
                </a:solidFill>
                <a:prstDash val="solid"/>
                <a:round/>
              </a:ln>
            </p:spPr>
            <p:txBody>
              <a:bodyPr rtlCol="0" anchor="ctr"/>
              <a:lstStyle/>
              <a:p>
                <a:endParaRPr lang="en-US"/>
              </a:p>
            </p:txBody>
          </p:sp>
          <p:sp>
            <p:nvSpPr>
              <p:cNvPr id="211" name="任意多边形: 形状 210">
                <a:extLst>
                  <a:ext uri="{FF2B5EF4-FFF2-40B4-BE49-F238E27FC236}">
                    <a16:creationId xmlns:a16="http://schemas.microsoft.com/office/drawing/2014/main" id="{A06F8BC8-1A09-4676-1304-56FF09EC3DAA}"/>
                  </a:ext>
                </a:extLst>
              </p:cNvPr>
              <p:cNvSpPr/>
              <p:nvPr/>
            </p:nvSpPr>
            <p:spPr>
              <a:xfrm>
                <a:off x="10946084" y="5452462"/>
                <a:ext cx="44877" cy="842631"/>
              </a:xfrm>
              <a:custGeom>
                <a:avLst/>
                <a:gdLst>
                  <a:gd name="connsiteX0" fmla="*/ 35729 w 44877"/>
                  <a:gd name="connsiteY0" fmla="*/ 842631 h 842631"/>
                  <a:gd name="connsiteX1" fmla="*/ 0 w 44877"/>
                  <a:gd name="connsiteY1" fmla="*/ 0 h 842631"/>
                </a:gdLst>
                <a:ahLst/>
                <a:cxnLst>
                  <a:cxn ang="0">
                    <a:pos x="connsiteX0" y="connsiteY0"/>
                  </a:cxn>
                  <a:cxn ang="0">
                    <a:pos x="connsiteX1" y="connsiteY1"/>
                  </a:cxn>
                </a:cxnLst>
                <a:rect l="l" t="t" r="r" b="b"/>
                <a:pathLst>
                  <a:path w="44877" h="842631">
                    <a:moveTo>
                      <a:pt x="35729" y="842631"/>
                    </a:moveTo>
                    <a:cubicBezTo>
                      <a:pt x="35729" y="842631"/>
                      <a:pt x="72035" y="201582"/>
                      <a:pt x="0" y="0"/>
                    </a:cubicBezTo>
                  </a:path>
                </a:pathLst>
              </a:custGeom>
              <a:noFill/>
              <a:ln w="11519" cap="flat">
                <a:solidFill>
                  <a:srgbClr val="C5C8EF"/>
                </a:solidFill>
                <a:prstDash val="solid"/>
                <a:round/>
              </a:ln>
            </p:spPr>
            <p:txBody>
              <a:bodyPr rtlCol="0" anchor="ctr"/>
              <a:lstStyle/>
              <a:p>
                <a:endParaRPr lang="en-US"/>
              </a:p>
            </p:txBody>
          </p:sp>
          <p:sp>
            <p:nvSpPr>
              <p:cNvPr id="212" name="任意多边形: 形状 211">
                <a:extLst>
                  <a:ext uri="{FF2B5EF4-FFF2-40B4-BE49-F238E27FC236}">
                    <a16:creationId xmlns:a16="http://schemas.microsoft.com/office/drawing/2014/main" id="{407B20CE-AC93-674D-F939-7946544EA39D}"/>
                  </a:ext>
                </a:extLst>
              </p:cNvPr>
              <p:cNvSpPr/>
              <p:nvPr/>
            </p:nvSpPr>
            <p:spPr>
              <a:xfrm>
                <a:off x="10946200" y="5452462"/>
                <a:ext cx="91824" cy="847010"/>
              </a:xfrm>
              <a:custGeom>
                <a:avLst/>
                <a:gdLst>
                  <a:gd name="connsiteX0" fmla="*/ 59126 w 91824"/>
                  <a:gd name="connsiteY0" fmla="*/ 847011 h 847010"/>
                  <a:gd name="connsiteX1" fmla="*/ 0 w 91824"/>
                  <a:gd name="connsiteY1" fmla="*/ 0 h 847010"/>
                </a:gdLst>
                <a:ahLst/>
                <a:cxnLst>
                  <a:cxn ang="0">
                    <a:pos x="connsiteX0" y="connsiteY0"/>
                  </a:cxn>
                  <a:cxn ang="0">
                    <a:pos x="connsiteX1" y="connsiteY1"/>
                  </a:cxn>
                </a:cxnLst>
                <a:rect l="l" t="t" r="r" b="b"/>
                <a:pathLst>
                  <a:path w="91824" h="847010">
                    <a:moveTo>
                      <a:pt x="59126" y="847011"/>
                    </a:moveTo>
                    <a:cubicBezTo>
                      <a:pt x="59126" y="847011"/>
                      <a:pt x="163201" y="254599"/>
                      <a:pt x="0" y="0"/>
                    </a:cubicBezTo>
                  </a:path>
                </a:pathLst>
              </a:custGeom>
              <a:noFill/>
              <a:ln w="11519" cap="flat">
                <a:solidFill>
                  <a:srgbClr val="C5C8EF"/>
                </a:solidFill>
                <a:prstDash val="solid"/>
                <a:round/>
              </a:ln>
            </p:spPr>
            <p:txBody>
              <a:bodyPr rtlCol="0" anchor="ctr"/>
              <a:lstStyle/>
              <a:p>
                <a:endParaRPr lang="en-US"/>
              </a:p>
            </p:txBody>
          </p:sp>
        </p:grpSp>
        <p:grpSp>
          <p:nvGrpSpPr>
            <p:cNvPr id="213" name="图形 2">
              <a:extLst>
                <a:ext uri="{FF2B5EF4-FFF2-40B4-BE49-F238E27FC236}">
                  <a16:creationId xmlns:a16="http://schemas.microsoft.com/office/drawing/2014/main" id="{31E6B337-1561-9D2C-4AA6-E9D2B4DEFAF8}"/>
                </a:ext>
              </a:extLst>
            </p:cNvPr>
            <p:cNvGrpSpPr/>
            <p:nvPr/>
          </p:nvGrpSpPr>
          <p:grpSpPr>
            <a:xfrm>
              <a:off x="10493477" y="5803414"/>
              <a:ext cx="411230" cy="555414"/>
              <a:chOff x="10493477" y="5803414"/>
              <a:chExt cx="411230" cy="555414"/>
            </a:xfrm>
          </p:grpSpPr>
          <p:sp>
            <p:nvSpPr>
              <p:cNvPr id="214" name="任意多边形: 形状 213">
                <a:extLst>
                  <a:ext uri="{FF2B5EF4-FFF2-40B4-BE49-F238E27FC236}">
                    <a16:creationId xmlns:a16="http://schemas.microsoft.com/office/drawing/2014/main" id="{625F75C7-1677-07AD-2540-A28D196B0895}"/>
                  </a:ext>
                </a:extLst>
              </p:cNvPr>
              <p:cNvSpPr/>
              <p:nvPr/>
            </p:nvSpPr>
            <p:spPr>
              <a:xfrm>
                <a:off x="10493477" y="5803414"/>
                <a:ext cx="411230" cy="550343"/>
              </a:xfrm>
              <a:custGeom>
                <a:avLst/>
                <a:gdLst>
                  <a:gd name="connsiteX0" fmla="*/ 292518 w 411230"/>
                  <a:gd name="connsiteY0" fmla="*/ 550344 h 550343"/>
                  <a:gd name="connsiteX1" fmla="*/ 0 w 411230"/>
                  <a:gd name="connsiteY1" fmla="*/ 0 h 550343"/>
                  <a:gd name="connsiteX2" fmla="*/ 411231 w 411230"/>
                  <a:gd name="connsiteY2" fmla="*/ 525218 h 550343"/>
                </a:gdLst>
                <a:ahLst/>
                <a:cxnLst>
                  <a:cxn ang="0">
                    <a:pos x="connsiteX0" y="connsiteY0"/>
                  </a:cxn>
                  <a:cxn ang="0">
                    <a:pos x="connsiteX1" y="connsiteY1"/>
                  </a:cxn>
                  <a:cxn ang="0">
                    <a:pos x="connsiteX2" y="connsiteY2"/>
                  </a:cxn>
                </a:cxnLst>
                <a:rect l="l" t="t" r="r" b="b"/>
                <a:pathLst>
                  <a:path w="411230" h="550343">
                    <a:moveTo>
                      <a:pt x="292518" y="550344"/>
                    </a:moveTo>
                    <a:cubicBezTo>
                      <a:pt x="211608" y="478079"/>
                      <a:pt x="23858" y="327901"/>
                      <a:pt x="0" y="0"/>
                    </a:cubicBezTo>
                    <a:cubicBezTo>
                      <a:pt x="233622" y="84828"/>
                      <a:pt x="341040" y="310036"/>
                      <a:pt x="411231" y="525218"/>
                    </a:cubicBezTo>
                  </a:path>
                </a:pathLst>
              </a:custGeom>
              <a:solidFill>
                <a:srgbClr val="FFFFFF"/>
              </a:solidFill>
              <a:ln w="11519" cap="flat">
                <a:solidFill>
                  <a:srgbClr val="C5C8EF"/>
                </a:solidFill>
                <a:prstDash val="solid"/>
                <a:round/>
              </a:ln>
            </p:spPr>
            <p:txBody>
              <a:bodyPr rtlCol="0" anchor="ctr"/>
              <a:lstStyle/>
              <a:p>
                <a:endParaRPr lang="en-US"/>
              </a:p>
            </p:txBody>
          </p:sp>
          <p:sp>
            <p:nvSpPr>
              <p:cNvPr id="215" name="任意多边形: 形状 214">
                <a:extLst>
                  <a:ext uri="{FF2B5EF4-FFF2-40B4-BE49-F238E27FC236}">
                    <a16:creationId xmlns:a16="http://schemas.microsoft.com/office/drawing/2014/main" id="{8E710D98-4234-9321-BA7E-F0A9A6F1317A}"/>
                  </a:ext>
                </a:extLst>
              </p:cNvPr>
              <p:cNvSpPr/>
              <p:nvPr/>
            </p:nvSpPr>
            <p:spPr>
              <a:xfrm>
                <a:off x="10493477" y="5803414"/>
                <a:ext cx="329745" cy="555414"/>
              </a:xfrm>
              <a:custGeom>
                <a:avLst/>
                <a:gdLst>
                  <a:gd name="connsiteX0" fmla="*/ 0 w 329745"/>
                  <a:gd name="connsiteY0" fmla="*/ 0 h 555414"/>
                  <a:gd name="connsiteX1" fmla="*/ 329745 w 329745"/>
                  <a:gd name="connsiteY1" fmla="*/ 555415 h 555414"/>
                </a:gdLst>
                <a:ahLst/>
                <a:cxnLst>
                  <a:cxn ang="0">
                    <a:pos x="connsiteX0" y="connsiteY0"/>
                  </a:cxn>
                  <a:cxn ang="0">
                    <a:pos x="connsiteX1" y="connsiteY1"/>
                  </a:cxn>
                </a:cxnLst>
                <a:rect l="l" t="t" r="r" b="b"/>
                <a:pathLst>
                  <a:path w="329745" h="555414">
                    <a:moveTo>
                      <a:pt x="0" y="0"/>
                    </a:moveTo>
                    <a:cubicBezTo>
                      <a:pt x="0" y="0"/>
                      <a:pt x="81831" y="276267"/>
                      <a:pt x="329745" y="555415"/>
                    </a:cubicBezTo>
                  </a:path>
                </a:pathLst>
              </a:custGeom>
              <a:noFill/>
              <a:ln w="11519" cap="flat">
                <a:solidFill>
                  <a:srgbClr val="C5C8EF"/>
                </a:solidFill>
                <a:prstDash val="solid"/>
                <a:round/>
              </a:ln>
            </p:spPr>
            <p:txBody>
              <a:bodyPr rtlCol="0" anchor="ctr"/>
              <a:lstStyle/>
              <a:p>
                <a:endParaRPr lang="en-US"/>
              </a:p>
            </p:txBody>
          </p:sp>
          <p:sp>
            <p:nvSpPr>
              <p:cNvPr id="216" name="任意多边形: 形状 215">
                <a:extLst>
                  <a:ext uri="{FF2B5EF4-FFF2-40B4-BE49-F238E27FC236}">
                    <a16:creationId xmlns:a16="http://schemas.microsoft.com/office/drawing/2014/main" id="{53CB2850-B214-90B9-93E7-FA20F2719B8D}"/>
                  </a:ext>
                </a:extLst>
              </p:cNvPr>
              <p:cNvSpPr/>
              <p:nvPr/>
            </p:nvSpPr>
            <p:spPr>
              <a:xfrm>
                <a:off x="10493477" y="5803414"/>
                <a:ext cx="368932" cy="534899"/>
              </a:xfrm>
              <a:custGeom>
                <a:avLst/>
                <a:gdLst>
                  <a:gd name="connsiteX0" fmla="*/ 368932 w 368932"/>
                  <a:gd name="connsiteY0" fmla="*/ 534900 h 534899"/>
                  <a:gd name="connsiteX1" fmla="*/ 0 w 368932"/>
                  <a:gd name="connsiteY1" fmla="*/ 0 h 534899"/>
                </a:gdLst>
                <a:ahLst/>
                <a:cxnLst>
                  <a:cxn ang="0">
                    <a:pos x="connsiteX0" y="connsiteY0"/>
                  </a:cxn>
                  <a:cxn ang="0">
                    <a:pos x="connsiteX1" y="connsiteY1"/>
                  </a:cxn>
                </a:cxnLst>
                <a:rect l="l" t="t" r="r" b="b"/>
                <a:pathLst>
                  <a:path w="368932" h="534899">
                    <a:moveTo>
                      <a:pt x="368932" y="534900"/>
                    </a:moveTo>
                    <a:cubicBezTo>
                      <a:pt x="368932" y="534900"/>
                      <a:pt x="95662" y="139113"/>
                      <a:pt x="0" y="0"/>
                    </a:cubicBezTo>
                  </a:path>
                </a:pathLst>
              </a:custGeom>
              <a:noFill/>
              <a:ln w="11519" cap="flat">
                <a:solidFill>
                  <a:srgbClr val="C5C8EF"/>
                </a:solidFill>
                <a:prstDash val="solid"/>
                <a:round/>
              </a:ln>
            </p:spPr>
            <p:txBody>
              <a:bodyPr rtlCol="0" anchor="ctr"/>
              <a:lstStyle/>
              <a:p>
                <a:endParaRPr lang="en-US"/>
              </a:p>
            </p:txBody>
          </p:sp>
          <p:sp>
            <p:nvSpPr>
              <p:cNvPr id="217" name="任意多边形: 形状 216">
                <a:extLst>
                  <a:ext uri="{FF2B5EF4-FFF2-40B4-BE49-F238E27FC236}">
                    <a16:creationId xmlns:a16="http://schemas.microsoft.com/office/drawing/2014/main" id="{FCF5CF12-A056-0C56-B275-82B90DDE176C}"/>
                  </a:ext>
                </a:extLst>
              </p:cNvPr>
              <p:cNvSpPr/>
              <p:nvPr/>
            </p:nvSpPr>
            <p:spPr>
              <a:xfrm>
                <a:off x="10493477" y="5803414"/>
                <a:ext cx="387372" cy="527408"/>
              </a:xfrm>
              <a:custGeom>
                <a:avLst/>
                <a:gdLst>
                  <a:gd name="connsiteX0" fmla="*/ 387373 w 387372"/>
                  <a:gd name="connsiteY0" fmla="*/ 527408 h 527408"/>
                  <a:gd name="connsiteX1" fmla="*/ 0 w 387372"/>
                  <a:gd name="connsiteY1" fmla="*/ 0 h 527408"/>
                </a:gdLst>
                <a:ahLst/>
                <a:cxnLst>
                  <a:cxn ang="0">
                    <a:pos x="connsiteX0" y="connsiteY0"/>
                  </a:cxn>
                  <a:cxn ang="0">
                    <a:pos x="connsiteX1" y="connsiteY1"/>
                  </a:cxn>
                </a:cxnLst>
                <a:rect l="l" t="t" r="r" b="b"/>
                <a:pathLst>
                  <a:path w="387372" h="527408">
                    <a:moveTo>
                      <a:pt x="387373" y="527408"/>
                    </a:moveTo>
                    <a:cubicBezTo>
                      <a:pt x="387373" y="527408"/>
                      <a:pt x="198354" y="129662"/>
                      <a:pt x="0" y="0"/>
                    </a:cubicBezTo>
                  </a:path>
                </a:pathLst>
              </a:custGeom>
              <a:noFill/>
              <a:ln w="11519" cap="flat">
                <a:solidFill>
                  <a:srgbClr val="C5C8EF"/>
                </a:solidFill>
                <a:prstDash val="solid"/>
                <a:round/>
              </a:ln>
            </p:spPr>
            <p:txBody>
              <a:bodyPr rtlCol="0" anchor="ctr"/>
              <a:lstStyle/>
              <a:p>
                <a:endParaRPr lang="en-US"/>
              </a:p>
            </p:txBody>
          </p:sp>
        </p:grpSp>
        <p:grpSp>
          <p:nvGrpSpPr>
            <p:cNvPr id="218" name="图形 2">
              <a:extLst>
                <a:ext uri="{FF2B5EF4-FFF2-40B4-BE49-F238E27FC236}">
                  <a16:creationId xmlns:a16="http://schemas.microsoft.com/office/drawing/2014/main" id="{50950964-F281-FE61-5287-866686995AB7}"/>
                </a:ext>
              </a:extLst>
            </p:cNvPr>
            <p:cNvGrpSpPr/>
            <p:nvPr/>
          </p:nvGrpSpPr>
          <p:grpSpPr>
            <a:xfrm>
              <a:off x="10657836" y="5592612"/>
              <a:ext cx="331699" cy="701558"/>
              <a:chOff x="10657836" y="5592612"/>
              <a:chExt cx="331699" cy="701558"/>
            </a:xfrm>
          </p:grpSpPr>
          <p:sp>
            <p:nvSpPr>
              <p:cNvPr id="219" name="任意多边形: 形状 218">
                <a:extLst>
                  <a:ext uri="{FF2B5EF4-FFF2-40B4-BE49-F238E27FC236}">
                    <a16:creationId xmlns:a16="http://schemas.microsoft.com/office/drawing/2014/main" id="{5CFF7C2D-F65B-91F2-B7CA-E593B1CE99A1}"/>
                  </a:ext>
                </a:extLst>
              </p:cNvPr>
              <p:cNvSpPr/>
              <p:nvPr/>
            </p:nvSpPr>
            <p:spPr>
              <a:xfrm>
                <a:off x="10657836" y="5592728"/>
                <a:ext cx="331699" cy="701443"/>
              </a:xfrm>
              <a:custGeom>
                <a:avLst/>
                <a:gdLst>
                  <a:gd name="connsiteX0" fmla="*/ 204919 w 331699"/>
                  <a:gd name="connsiteY0" fmla="*/ 680006 h 701443"/>
                  <a:gd name="connsiteX1" fmla="*/ 10714 w 331699"/>
                  <a:gd name="connsiteY1" fmla="*/ 0 h 701443"/>
                  <a:gd name="connsiteX2" fmla="*/ 331700 w 331699"/>
                  <a:gd name="connsiteY2" fmla="*/ 701443 h 701443"/>
                </a:gdLst>
                <a:ahLst/>
                <a:cxnLst>
                  <a:cxn ang="0">
                    <a:pos x="connsiteX0" y="connsiteY0"/>
                  </a:cxn>
                  <a:cxn ang="0">
                    <a:pos x="connsiteX1" y="connsiteY1"/>
                  </a:cxn>
                  <a:cxn ang="0">
                    <a:pos x="connsiteX2" y="connsiteY2"/>
                  </a:cxn>
                </a:cxnLst>
                <a:rect l="l" t="t" r="r" b="b"/>
                <a:pathLst>
                  <a:path w="331699" h="701443">
                    <a:moveTo>
                      <a:pt x="204919" y="680006"/>
                    </a:moveTo>
                    <a:cubicBezTo>
                      <a:pt x="140722" y="585612"/>
                      <a:pt x="-46453" y="301508"/>
                      <a:pt x="10714" y="0"/>
                    </a:cubicBezTo>
                    <a:cubicBezTo>
                      <a:pt x="226933" y="162049"/>
                      <a:pt x="313835" y="483380"/>
                      <a:pt x="331700" y="701443"/>
                    </a:cubicBezTo>
                  </a:path>
                </a:pathLst>
              </a:custGeom>
              <a:solidFill>
                <a:srgbClr val="FFFFFF"/>
              </a:solidFill>
              <a:ln w="11519" cap="flat">
                <a:solidFill>
                  <a:srgbClr val="C5C8EF"/>
                </a:solidFill>
                <a:prstDash val="solid"/>
                <a:round/>
              </a:ln>
            </p:spPr>
            <p:txBody>
              <a:bodyPr rtlCol="0" anchor="ctr"/>
              <a:lstStyle/>
              <a:p>
                <a:endParaRPr lang="en-US"/>
              </a:p>
            </p:txBody>
          </p:sp>
          <p:sp>
            <p:nvSpPr>
              <p:cNvPr id="220" name="任意多边形: 形状 219">
                <a:extLst>
                  <a:ext uri="{FF2B5EF4-FFF2-40B4-BE49-F238E27FC236}">
                    <a16:creationId xmlns:a16="http://schemas.microsoft.com/office/drawing/2014/main" id="{704A065E-950B-4077-ECEA-BE86662CA01E}"/>
                  </a:ext>
                </a:extLst>
              </p:cNvPr>
              <p:cNvSpPr/>
              <p:nvPr/>
            </p:nvSpPr>
            <p:spPr>
              <a:xfrm>
                <a:off x="10668550" y="5592612"/>
                <a:ext cx="223018" cy="682426"/>
              </a:xfrm>
              <a:custGeom>
                <a:avLst/>
                <a:gdLst>
                  <a:gd name="connsiteX0" fmla="*/ 0 w 223018"/>
                  <a:gd name="connsiteY0" fmla="*/ 0 h 682426"/>
                  <a:gd name="connsiteX1" fmla="*/ 223019 w 223018"/>
                  <a:gd name="connsiteY1" fmla="*/ 682426 h 682426"/>
                </a:gdLst>
                <a:ahLst/>
                <a:cxnLst>
                  <a:cxn ang="0">
                    <a:pos x="connsiteX0" y="connsiteY0"/>
                  </a:cxn>
                  <a:cxn ang="0">
                    <a:pos x="connsiteX1" y="connsiteY1"/>
                  </a:cxn>
                </a:cxnLst>
                <a:rect l="l" t="t" r="r" b="b"/>
                <a:pathLst>
                  <a:path w="223018" h="682426">
                    <a:moveTo>
                      <a:pt x="0" y="0"/>
                    </a:moveTo>
                    <a:cubicBezTo>
                      <a:pt x="0" y="0"/>
                      <a:pt x="80448" y="453068"/>
                      <a:pt x="223019" y="682426"/>
                    </a:cubicBezTo>
                  </a:path>
                </a:pathLst>
              </a:custGeom>
              <a:noFill/>
              <a:ln w="11519" cap="flat">
                <a:solidFill>
                  <a:srgbClr val="C5C8EF"/>
                </a:solidFill>
                <a:prstDash val="solid"/>
                <a:round/>
              </a:ln>
            </p:spPr>
            <p:txBody>
              <a:bodyPr rtlCol="0" anchor="ctr"/>
              <a:lstStyle/>
              <a:p>
                <a:endParaRPr lang="en-US"/>
              </a:p>
            </p:txBody>
          </p:sp>
          <p:sp>
            <p:nvSpPr>
              <p:cNvPr id="221" name="任意多边形: 形状 220">
                <a:extLst>
                  <a:ext uri="{FF2B5EF4-FFF2-40B4-BE49-F238E27FC236}">
                    <a16:creationId xmlns:a16="http://schemas.microsoft.com/office/drawing/2014/main" id="{1B47DE09-767F-B707-58D1-7D10A42A6B20}"/>
                  </a:ext>
                </a:extLst>
              </p:cNvPr>
              <p:cNvSpPr/>
              <p:nvPr/>
            </p:nvSpPr>
            <p:spPr>
              <a:xfrm>
                <a:off x="10668665" y="5592728"/>
                <a:ext cx="252985" cy="694297"/>
              </a:xfrm>
              <a:custGeom>
                <a:avLst/>
                <a:gdLst>
                  <a:gd name="connsiteX0" fmla="*/ 252985 w 252985"/>
                  <a:gd name="connsiteY0" fmla="*/ 694297 h 694297"/>
                  <a:gd name="connsiteX1" fmla="*/ 0 w 252985"/>
                  <a:gd name="connsiteY1" fmla="*/ 0 h 694297"/>
                </a:gdLst>
                <a:ahLst/>
                <a:cxnLst>
                  <a:cxn ang="0">
                    <a:pos x="connsiteX0" y="connsiteY0"/>
                  </a:cxn>
                  <a:cxn ang="0">
                    <a:pos x="connsiteX1" y="connsiteY1"/>
                  </a:cxn>
                </a:cxnLst>
                <a:rect l="l" t="t" r="r" b="b"/>
                <a:pathLst>
                  <a:path w="252985" h="694297">
                    <a:moveTo>
                      <a:pt x="252985" y="694297"/>
                    </a:moveTo>
                    <a:cubicBezTo>
                      <a:pt x="252985" y="694297"/>
                      <a:pt x="59702" y="89438"/>
                      <a:pt x="0" y="0"/>
                    </a:cubicBezTo>
                  </a:path>
                </a:pathLst>
              </a:custGeom>
              <a:noFill/>
              <a:ln w="11519" cap="flat">
                <a:solidFill>
                  <a:srgbClr val="C5C8EF"/>
                </a:solidFill>
                <a:prstDash val="solid"/>
                <a:round/>
              </a:ln>
            </p:spPr>
            <p:txBody>
              <a:bodyPr rtlCol="0" anchor="ctr"/>
              <a:lstStyle/>
              <a:p>
                <a:endParaRPr lang="en-US"/>
              </a:p>
            </p:txBody>
          </p:sp>
          <p:sp>
            <p:nvSpPr>
              <p:cNvPr id="222" name="任意多边形: 形状 221">
                <a:extLst>
                  <a:ext uri="{FF2B5EF4-FFF2-40B4-BE49-F238E27FC236}">
                    <a16:creationId xmlns:a16="http://schemas.microsoft.com/office/drawing/2014/main" id="{C8BA63C9-1920-1D32-8A8D-E82F410E920C}"/>
                  </a:ext>
                </a:extLst>
              </p:cNvPr>
              <p:cNvSpPr/>
              <p:nvPr/>
            </p:nvSpPr>
            <p:spPr>
              <a:xfrm>
                <a:off x="10668550" y="5592612"/>
                <a:ext cx="291019" cy="698331"/>
              </a:xfrm>
              <a:custGeom>
                <a:avLst/>
                <a:gdLst>
                  <a:gd name="connsiteX0" fmla="*/ 291019 w 291019"/>
                  <a:gd name="connsiteY0" fmla="*/ 698331 h 698331"/>
                  <a:gd name="connsiteX1" fmla="*/ 0 w 291019"/>
                  <a:gd name="connsiteY1" fmla="*/ 0 h 698331"/>
                </a:gdLst>
                <a:ahLst/>
                <a:cxnLst>
                  <a:cxn ang="0">
                    <a:pos x="connsiteX0" y="connsiteY0"/>
                  </a:cxn>
                  <a:cxn ang="0">
                    <a:pos x="connsiteX1" y="connsiteY1"/>
                  </a:cxn>
                </a:cxnLst>
                <a:rect l="l" t="t" r="r" b="b"/>
                <a:pathLst>
                  <a:path w="291019" h="698331">
                    <a:moveTo>
                      <a:pt x="291019" y="698331"/>
                    </a:moveTo>
                    <a:cubicBezTo>
                      <a:pt x="291019" y="698331"/>
                      <a:pt x="175073" y="152137"/>
                      <a:pt x="0" y="0"/>
                    </a:cubicBezTo>
                  </a:path>
                </a:pathLst>
              </a:custGeom>
              <a:noFill/>
              <a:ln w="11519" cap="flat">
                <a:solidFill>
                  <a:srgbClr val="C5C8EF"/>
                </a:solidFill>
                <a:prstDash val="solid"/>
                <a:round/>
              </a:ln>
            </p:spPr>
            <p:txBody>
              <a:bodyPr rtlCol="0" anchor="ctr"/>
              <a:lstStyle/>
              <a:p>
                <a:endParaRPr lang="en-US"/>
              </a:p>
            </p:txBody>
          </p:sp>
        </p:grpSp>
        <p:grpSp>
          <p:nvGrpSpPr>
            <p:cNvPr id="223" name="图形 2">
              <a:extLst>
                <a:ext uri="{FF2B5EF4-FFF2-40B4-BE49-F238E27FC236}">
                  <a16:creationId xmlns:a16="http://schemas.microsoft.com/office/drawing/2014/main" id="{EDEE6F52-0F31-564F-E6FE-ED0F5840887B}"/>
                </a:ext>
              </a:extLst>
            </p:cNvPr>
            <p:cNvGrpSpPr/>
            <p:nvPr/>
          </p:nvGrpSpPr>
          <p:grpSpPr>
            <a:xfrm>
              <a:off x="11044648" y="5488883"/>
              <a:ext cx="255531" cy="805518"/>
              <a:chOff x="11044648" y="5488883"/>
              <a:chExt cx="255531" cy="805518"/>
            </a:xfrm>
          </p:grpSpPr>
          <p:sp>
            <p:nvSpPr>
              <p:cNvPr id="224" name="任意多边形: 形状 223">
                <a:extLst>
                  <a:ext uri="{FF2B5EF4-FFF2-40B4-BE49-F238E27FC236}">
                    <a16:creationId xmlns:a16="http://schemas.microsoft.com/office/drawing/2014/main" id="{C190AC66-94D3-FF1D-FFAA-258FFD185216}"/>
                  </a:ext>
                </a:extLst>
              </p:cNvPr>
              <p:cNvSpPr/>
              <p:nvPr/>
            </p:nvSpPr>
            <p:spPr>
              <a:xfrm>
                <a:off x="11044648" y="5488998"/>
                <a:ext cx="255531" cy="805403"/>
              </a:xfrm>
              <a:custGeom>
                <a:avLst/>
                <a:gdLst>
                  <a:gd name="connsiteX0" fmla="*/ 127106 w 255531"/>
                  <a:gd name="connsiteY0" fmla="*/ 778434 h 805403"/>
                  <a:gd name="connsiteX1" fmla="*/ 224612 w 255531"/>
                  <a:gd name="connsiteY1" fmla="*/ 0 h 805403"/>
                  <a:gd name="connsiteX2" fmla="*/ 671 w 255531"/>
                  <a:gd name="connsiteY2" fmla="*/ 805404 h 805403"/>
                </a:gdLst>
                <a:ahLst/>
                <a:cxnLst>
                  <a:cxn ang="0">
                    <a:pos x="connsiteX0" y="connsiteY0"/>
                  </a:cxn>
                  <a:cxn ang="0">
                    <a:pos x="connsiteX1" y="connsiteY1"/>
                  </a:cxn>
                  <a:cxn ang="0">
                    <a:pos x="connsiteX2" y="connsiteY2"/>
                  </a:cxn>
                </a:cxnLst>
                <a:rect l="l" t="t" r="r" b="b"/>
                <a:pathLst>
                  <a:path w="255531" h="805403">
                    <a:moveTo>
                      <a:pt x="127106" y="778434"/>
                    </a:moveTo>
                    <a:cubicBezTo>
                      <a:pt x="181968" y="656148"/>
                      <a:pt x="315664" y="392675"/>
                      <a:pt x="224612" y="0"/>
                    </a:cubicBezTo>
                    <a:cubicBezTo>
                      <a:pt x="22685" y="209073"/>
                      <a:pt x="-5091" y="521760"/>
                      <a:pt x="671" y="805404"/>
                    </a:cubicBezTo>
                  </a:path>
                </a:pathLst>
              </a:custGeom>
              <a:solidFill>
                <a:srgbClr val="FFFFFF"/>
              </a:solidFill>
              <a:ln w="11519" cap="flat">
                <a:solidFill>
                  <a:srgbClr val="C5C8EF"/>
                </a:solidFill>
                <a:prstDash val="solid"/>
                <a:round/>
              </a:ln>
            </p:spPr>
            <p:txBody>
              <a:bodyPr rtlCol="0" anchor="ctr"/>
              <a:lstStyle/>
              <a:p>
                <a:endParaRPr lang="en-US"/>
              </a:p>
            </p:txBody>
          </p:sp>
          <p:sp>
            <p:nvSpPr>
              <p:cNvPr id="225" name="任意多边形: 形状 224">
                <a:extLst>
                  <a:ext uri="{FF2B5EF4-FFF2-40B4-BE49-F238E27FC236}">
                    <a16:creationId xmlns:a16="http://schemas.microsoft.com/office/drawing/2014/main" id="{60272098-3847-F88E-E5D5-F145CFA7060A}"/>
                  </a:ext>
                </a:extLst>
              </p:cNvPr>
              <p:cNvSpPr/>
              <p:nvPr/>
            </p:nvSpPr>
            <p:spPr>
              <a:xfrm>
                <a:off x="11102486" y="5488883"/>
                <a:ext cx="166774" cy="792610"/>
              </a:xfrm>
              <a:custGeom>
                <a:avLst/>
                <a:gdLst>
                  <a:gd name="connsiteX0" fmla="*/ 166774 w 166774"/>
                  <a:gd name="connsiteY0" fmla="*/ 0 h 792610"/>
                  <a:gd name="connsiteX1" fmla="*/ 0 w 166774"/>
                  <a:gd name="connsiteY1" fmla="*/ 792610 h 792610"/>
                </a:gdLst>
                <a:ahLst/>
                <a:cxnLst>
                  <a:cxn ang="0">
                    <a:pos x="connsiteX0" y="connsiteY0"/>
                  </a:cxn>
                  <a:cxn ang="0">
                    <a:pos x="connsiteX1" y="connsiteY1"/>
                  </a:cxn>
                </a:cxnLst>
                <a:rect l="l" t="t" r="r" b="b"/>
                <a:pathLst>
                  <a:path w="166774" h="792610">
                    <a:moveTo>
                      <a:pt x="166774" y="0"/>
                    </a:moveTo>
                    <a:cubicBezTo>
                      <a:pt x="166774" y="0"/>
                      <a:pt x="71343" y="454567"/>
                      <a:pt x="0" y="792610"/>
                    </a:cubicBezTo>
                  </a:path>
                </a:pathLst>
              </a:custGeom>
              <a:noFill/>
              <a:ln w="11519" cap="flat">
                <a:solidFill>
                  <a:srgbClr val="C5C8EF"/>
                </a:solidFill>
                <a:prstDash val="solid"/>
                <a:round/>
              </a:ln>
            </p:spPr>
            <p:txBody>
              <a:bodyPr rtlCol="0" anchor="ctr"/>
              <a:lstStyle/>
              <a:p>
                <a:endParaRPr lang="en-US"/>
              </a:p>
            </p:txBody>
          </p:sp>
          <p:sp>
            <p:nvSpPr>
              <p:cNvPr id="226" name="任意多边形: 形状 225">
                <a:extLst>
                  <a:ext uri="{FF2B5EF4-FFF2-40B4-BE49-F238E27FC236}">
                    <a16:creationId xmlns:a16="http://schemas.microsoft.com/office/drawing/2014/main" id="{4C03D3CC-D7BB-F6C0-F787-43A594ACD2FE}"/>
                  </a:ext>
                </a:extLst>
              </p:cNvPr>
              <p:cNvSpPr/>
              <p:nvPr/>
            </p:nvSpPr>
            <p:spPr>
              <a:xfrm>
                <a:off x="11142825" y="5488883"/>
                <a:ext cx="127545" cy="796529"/>
              </a:xfrm>
              <a:custGeom>
                <a:avLst/>
                <a:gdLst>
                  <a:gd name="connsiteX0" fmla="*/ 126435 w 127545"/>
                  <a:gd name="connsiteY0" fmla="*/ 0 h 796529"/>
                  <a:gd name="connsiteX1" fmla="*/ 0 w 127545"/>
                  <a:gd name="connsiteY1" fmla="*/ 796529 h 796529"/>
                </a:gdLst>
                <a:ahLst/>
                <a:cxnLst>
                  <a:cxn ang="0">
                    <a:pos x="connsiteX0" y="connsiteY0"/>
                  </a:cxn>
                  <a:cxn ang="0">
                    <a:pos x="connsiteX1" y="connsiteY1"/>
                  </a:cxn>
                </a:cxnLst>
                <a:rect l="l" t="t" r="r" b="b"/>
                <a:pathLst>
                  <a:path w="127545" h="796529">
                    <a:moveTo>
                      <a:pt x="126435" y="0"/>
                    </a:moveTo>
                    <a:cubicBezTo>
                      <a:pt x="126435" y="0"/>
                      <a:pt x="148103" y="354756"/>
                      <a:pt x="0" y="796529"/>
                    </a:cubicBezTo>
                  </a:path>
                </a:pathLst>
              </a:custGeom>
              <a:noFill/>
              <a:ln w="11519" cap="flat">
                <a:solidFill>
                  <a:srgbClr val="C5C8EF"/>
                </a:solidFill>
                <a:prstDash val="solid"/>
                <a:round/>
              </a:ln>
            </p:spPr>
            <p:txBody>
              <a:bodyPr rtlCol="0" anchor="ctr"/>
              <a:lstStyle/>
              <a:p>
                <a:endParaRPr lang="en-US"/>
              </a:p>
            </p:txBody>
          </p:sp>
          <p:sp>
            <p:nvSpPr>
              <p:cNvPr id="227" name="任意多边形: 形状 226">
                <a:extLst>
                  <a:ext uri="{FF2B5EF4-FFF2-40B4-BE49-F238E27FC236}">
                    <a16:creationId xmlns:a16="http://schemas.microsoft.com/office/drawing/2014/main" id="{3FD05911-E52F-388C-1C8F-03924EF3D66C}"/>
                  </a:ext>
                </a:extLst>
              </p:cNvPr>
              <p:cNvSpPr/>
              <p:nvPr/>
            </p:nvSpPr>
            <p:spPr>
              <a:xfrm>
                <a:off x="11069753" y="5488998"/>
                <a:ext cx="199506" cy="796528"/>
              </a:xfrm>
              <a:custGeom>
                <a:avLst/>
                <a:gdLst>
                  <a:gd name="connsiteX0" fmla="*/ 0 w 199506"/>
                  <a:gd name="connsiteY0" fmla="*/ 796529 h 796528"/>
                  <a:gd name="connsiteX1" fmla="*/ 199507 w 199506"/>
                  <a:gd name="connsiteY1" fmla="*/ 0 h 796528"/>
                </a:gdLst>
                <a:ahLst/>
                <a:cxnLst>
                  <a:cxn ang="0">
                    <a:pos x="connsiteX0" y="connsiteY0"/>
                  </a:cxn>
                  <a:cxn ang="0">
                    <a:pos x="connsiteX1" y="connsiteY1"/>
                  </a:cxn>
                </a:cxnLst>
                <a:rect l="l" t="t" r="r" b="b"/>
                <a:pathLst>
                  <a:path w="199506" h="796528">
                    <a:moveTo>
                      <a:pt x="0" y="796529"/>
                    </a:moveTo>
                    <a:cubicBezTo>
                      <a:pt x="0" y="796529"/>
                      <a:pt x="41261" y="263704"/>
                      <a:pt x="199507" y="0"/>
                    </a:cubicBezTo>
                  </a:path>
                </a:pathLst>
              </a:custGeom>
              <a:noFill/>
              <a:ln w="11519" cap="flat">
                <a:solidFill>
                  <a:srgbClr val="C5C8EF"/>
                </a:solidFill>
                <a:prstDash val="solid"/>
                <a:round/>
              </a:ln>
            </p:spPr>
            <p:txBody>
              <a:bodyPr rtlCol="0" anchor="ctr"/>
              <a:lstStyle/>
              <a:p>
                <a:endParaRPr lang="en-US"/>
              </a:p>
            </p:txBody>
          </p:sp>
        </p:grpSp>
        <p:grpSp>
          <p:nvGrpSpPr>
            <p:cNvPr id="228" name="图形 2">
              <a:extLst>
                <a:ext uri="{FF2B5EF4-FFF2-40B4-BE49-F238E27FC236}">
                  <a16:creationId xmlns:a16="http://schemas.microsoft.com/office/drawing/2014/main" id="{144079E2-7EB3-8AE5-D451-03D9EBC1B7A2}"/>
                </a:ext>
              </a:extLst>
            </p:cNvPr>
            <p:cNvGrpSpPr/>
            <p:nvPr/>
          </p:nvGrpSpPr>
          <p:grpSpPr>
            <a:xfrm>
              <a:off x="11090960" y="5837184"/>
              <a:ext cx="355447" cy="558411"/>
              <a:chOff x="11090960" y="5837184"/>
              <a:chExt cx="355447" cy="558411"/>
            </a:xfrm>
          </p:grpSpPr>
          <p:sp>
            <p:nvSpPr>
              <p:cNvPr id="229" name="任意多边形: 形状 228">
                <a:extLst>
                  <a:ext uri="{FF2B5EF4-FFF2-40B4-BE49-F238E27FC236}">
                    <a16:creationId xmlns:a16="http://schemas.microsoft.com/office/drawing/2014/main" id="{00246F61-FE12-3A7E-C686-CF8CD642C899}"/>
                  </a:ext>
                </a:extLst>
              </p:cNvPr>
              <p:cNvSpPr/>
              <p:nvPr/>
            </p:nvSpPr>
            <p:spPr>
              <a:xfrm>
                <a:off x="11090960" y="5837184"/>
                <a:ext cx="355447" cy="558411"/>
              </a:xfrm>
              <a:custGeom>
                <a:avLst/>
                <a:gdLst>
                  <a:gd name="connsiteX0" fmla="*/ 86903 w 355447"/>
                  <a:gd name="connsiteY0" fmla="*/ 558181 h 558411"/>
                  <a:gd name="connsiteX1" fmla="*/ 355447 w 355447"/>
                  <a:gd name="connsiteY1" fmla="*/ 0 h 558411"/>
                  <a:gd name="connsiteX2" fmla="*/ 0 w 355447"/>
                  <a:gd name="connsiteY2" fmla="*/ 558412 h 558411"/>
                </a:gdLst>
                <a:ahLst/>
                <a:cxnLst>
                  <a:cxn ang="0">
                    <a:pos x="connsiteX0" y="connsiteY0"/>
                  </a:cxn>
                  <a:cxn ang="0">
                    <a:pos x="connsiteX1" y="connsiteY1"/>
                  </a:cxn>
                  <a:cxn ang="0">
                    <a:pos x="connsiteX2" y="connsiteY2"/>
                  </a:cxn>
                </a:cxnLst>
                <a:rect l="l" t="t" r="r" b="b"/>
                <a:pathLst>
                  <a:path w="355447" h="558411">
                    <a:moveTo>
                      <a:pt x="86903" y="558181"/>
                    </a:moveTo>
                    <a:cubicBezTo>
                      <a:pt x="158015" y="476580"/>
                      <a:pt x="340810" y="273040"/>
                      <a:pt x="355447" y="0"/>
                    </a:cubicBezTo>
                    <a:cubicBezTo>
                      <a:pt x="144761" y="122632"/>
                      <a:pt x="55553" y="348647"/>
                      <a:pt x="0" y="558412"/>
                    </a:cubicBezTo>
                  </a:path>
                </a:pathLst>
              </a:custGeom>
              <a:solidFill>
                <a:srgbClr val="FFFFFF"/>
              </a:solidFill>
              <a:ln w="11519" cap="flat">
                <a:solidFill>
                  <a:srgbClr val="C5C8EF"/>
                </a:solidFill>
                <a:prstDash val="solid"/>
                <a:round/>
              </a:ln>
            </p:spPr>
            <p:txBody>
              <a:bodyPr rtlCol="0" anchor="ctr"/>
              <a:lstStyle/>
              <a:p>
                <a:endParaRPr lang="en-US"/>
              </a:p>
            </p:txBody>
          </p:sp>
          <p:sp>
            <p:nvSpPr>
              <p:cNvPr id="230" name="任意多边形: 形状 229">
                <a:extLst>
                  <a:ext uri="{FF2B5EF4-FFF2-40B4-BE49-F238E27FC236}">
                    <a16:creationId xmlns:a16="http://schemas.microsoft.com/office/drawing/2014/main" id="{403B428F-2639-33C9-A03C-60E5B2CECEBE}"/>
                  </a:ext>
                </a:extLst>
              </p:cNvPr>
              <p:cNvSpPr/>
              <p:nvPr/>
            </p:nvSpPr>
            <p:spPr>
              <a:xfrm>
                <a:off x="11153774" y="5837184"/>
                <a:ext cx="292632" cy="546079"/>
              </a:xfrm>
              <a:custGeom>
                <a:avLst/>
                <a:gdLst>
                  <a:gd name="connsiteX0" fmla="*/ 292633 w 292632"/>
                  <a:gd name="connsiteY0" fmla="*/ 0 h 546079"/>
                  <a:gd name="connsiteX1" fmla="*/ 0 w 292632"/>
                  <a:gd name="connsiteY1" fmla="*/ 546079 h 546079"/>
                </a:gdLst>
                <a:ahLst/>
                <a:cxnLst>
                  <a:cxn ang="0">
                    <a:pos x="connsiteX0" y="connsiteY0"/>
                  </a:cxn>
                  <a:cxn ang="0">
                    <a:pos x="connsiteX1" y="connsiteY1"/>
                  </a:cxn>
                </a:cxnLst>
                <a:rect l="l" t="t" r="r" b="b"/>
                <a:pathLst>
                  <a:path w="292632" h="546079">
                    <a:moveTo>
                      <a:pt x="292633" y="0"/>
                    </a:moveTo>
                    <a:cubicBezTo>
                      <a:pt x="292633" y="0"/>
                      <a:pt x="161818" y="345766"/>
                      <a:pt x="0" y="546079"/>
                    </a:cubicBezTo>
                  </a:path>
                </a:pathLst>
              </a:custGeom>
              <a:noFill/>
              <a:ln w="11519" cap="flat">
                <a:solidFill>
                  <a:srgbClr val="C5C8EF"/>
                </a:solidFill>
                <a:prstDash val="solid"/>
                <a:round/>
              </a:ln>
            </p:spPr>
            <p:txBody>
              <a:bodyPr rtlCol="0" anchor="ctr"/>
              <a:lstStyle/>
              <a:p>
                <a:endParaRPr lang="en-US"/>
              </a:p>
            </p:txBody>
          </p:sp>
          <p:sp>
            <p:nvSpPr>
              <p:cNvPr id="231" name="任意多边形: 形状 230">
                <a:extLst>
                  <a:ext uri="{FF2B5EF4-FFF2-40B4-BE49-F238E27FC236}">
                    <a16:creationId xmlns:a16="http://schemas.microsoft.com/office/drawing/2014/main" id="{B8D8A88B-F173-915B-405B-E2A4BECCC1CB}"/>
                  </a:ext>
                </a:extLst>
              </p:cNvPr>
              <p:cNvSpPr/>
              <p:nvPr/>
            </p:nvSpPr>
            <p:spPr>
              <a:xfrm>
                <a:off x="11114472" y="5837184"/>
                <a:ext cx="331934" cy="546079"/>
              </a:xfrm>
              <a:custGeom>
                <a:avLst/>
                <a:gdLst>
                  <a:gd name="connsiteX0" fmla="*/ 0 w 331934"/>
                  <a:gd name="connsiteY0" fmla="*/ 546079 h 546079"/>
                  <a:gd name="connsiteX1" fmla="*/ 331935 w 331934"/>
                  <a:gd name="connsiteY1" fmla="*/ 0 h 546079"/>
                </a:gdLst>
                <a:ahLst/>
                <a:cxnLst>
                  <a:cxn ang="0">
                    <a:pos x="connsiteX0" y="connsiteY0"/>
                  </a:cxn>
                  <a:cxn ang="0">
                    <a:pos x="connsiteX1" y="connsiteY1"/>
                  </a:cxn>
                </a:cxnLst>
                <a:rect l="l" t="t" r="r" b="b"/>
                <a:pathLst>
                  <a:path w="331934" h="546079">
                    <a:moveTo>
                      <a:pt x="0" y="546079"/>
                    </a:moveTo>
                    <a:cubicBezTo>
                      <a:pt x="0" y="546079"/>
                      <a:pt x="196856" y="131391"/>
                      <a:pt x="331935" y="0"/>
                    </a:cubicBezTo>
                  </a:path>
                </a:pathLst>
              </a:custGeom>
              <a:noFill/>
              <a:ln w="11519" cap="flat">
                <a:solidFill>
                  <a:srgbClr val="C5C8EF"/>
                </a:solidFill>
                <a:prstDash val="solid"/>
                <a:round/>
              </a:ln>
            </p:spPr>
            <p:txBody>
              <a:bodyPr rtlCol="0" anchor="ctr"/>
              <a:lstStyle/>
              <a:p>
                <a:endParaRPr lang="en-US"/>
              </a:p>
            </p:txBody>
          </p:sp>
        </p:grpSp>
        <p:sp>
          <p:nvSpPr>
            <p:cNvPr id="232" name="任意多边形: 形状 231">
              <a:extLst>
                <a:ext uri="{FF2B5EF4-FFF2-40B4-BE49-F238E27FC236}">
                  <a16:creationId xmlns:a16="http://schemas.microsoft.com/office/drawing/2014/main" id="{6A941848-3586-8F1E-A8E2-A56022DA9DC1}"/>
                </a:ext>
              </a:extLst>
            </p:cNvPr>
            <p:cNvSpPr/>
            <p:nvPr/>
          </p:nvSpPr>
          <p:spPr>
            <a:xfrm>
              <a:off x="10629824" y="6244727"/>
              <a:ext cx="707321" cy="598750"/>
            </a:xfrm>
            <a:custGeom>
              <a:avLst/>
              <a:gdLst>
                <a:gd name="connsiteX0" fmla="*/ 707322 w 707321"/>
                <a:gd name="connsiteY0" fmla="*/ 0 h 598750"/>
                <a:gd name="connsiteX1" fmla="*/ 707322 w 707321"/>
                <a:gd name="connsiteY1" fmla="*/ 129086 h 598750"/>
                <a:gd name="connsiteX2" fmla="*/ 568554 w 707321"/>
                <a:gd name="connsiteY2" fmla="*/ 598751 h 598750"/>
                <a:gd name="connsiteX3" fmla="*/ 138767 w 707321"/>
                <a:gd name="connsiteY3" fmla="*/ 598751 h 598750"/>
                <a:gd name="connsiteX4" fmla="*/ 0 w 707321"/>
                <a:gd name="connsiteY4" fmla="*/ 129086 h 598750"/>
                <a:gd name="connsiteX5" fmla="*/ 0 w 707321"/>
                <a:gd name="connsiteY5" fmla="*/ 0 h 598750"/>
                <a:gd name="connsiteX6" fmla="*/ 707322 w 707321"/>
                <a:gd name="connsiteY6" fmla="*/ 0 h 59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321" h="598750">
                  <a:moveTo>
                    <a:pt x="707322" y="0"/>
                  </a:moveTo>
                  <a:lnTo>
                    <a:pt x="707322" y="129086"/>
                  </a:lnTo>
                  <a:cubicBezTo>
                    <a:pt x="707322" y="414803"/>
                    <a:pt x="568554" y="598751"/>
                    <a:pt x="568554" y="598751"/>
                  </a:cubicBezTo>
                  <a:lnTo>
                    <a:pt x="138767" y="598751"/>
                  </a:lnTo>
                  <a:cubicBezTo>
                    <a:pt x="138767" y="598751"/>
                    <a:pt x="0" y="414803"/>
                    <a:pt x="0" y="129086"/>
                  </a:cubicBezTo>
                  <a:lnTo>
                    <a:pt x="0" y="0"/>
                  </a:lnTo>
                  <a:lnTo>
                    <a:pt x="707322" y="0"/>
                  </a:lnTo>
                  <a:close/>
                </a:path>
              </a:pathLst>
            </a:custGeom>
            <a:solidFill>
              <a:srgbClr val="E5EAF9"/>
            </a:solidFill>
            <a:ln w="11519" cap="flat">
              <a:noFill/>
              <a:prstDash val="solid"/>
              <a:miter/>
            </a:ln>
          </p:spPr>
          <p:txBody>
            <a:bodyPr rtlCol="0" anchor="ctr"/>
            <a:lstStyle/>
            <a:p>
              <a:endParaRPr lang="en-US"/>
            </a:p>
          </p:txBody>
        </p:sp>
      </p:grpSp>
      <p:grpSp>
        <p:nvGrpSpPr>
          <p:cNvPr id="305" name="图形 2">
            <a:extLst>
              <a:ext uri="{FF2B5EF4-FFF2-40B4-BE49-F238E27FC236}">
                <a16:creationId xmlns:a16="http://schemas.microsoft.com/office/drawing/2014/main" id="{A0ECE339-A2B8-4F49-CDF3-94DF258C1AC4}"/>
              </a:ext>
            </a:extLst>
          </p:cNvPr>
          <p:cNvGrpSpPr/>
          <p:nvPr/>
        </p:nvGrpSpPr>
        <p:grpSpPr>
          <a:xfrm>
            <a:off x="10495445" y="3726058"/>
            <a:ext cx="1468573" cy="3117535"/>
            <a:chOff x="10495445" y="3726058"/>
            <a:chExt cx="1468573" cy="3117535"/>
          </a:xfrm>
        </p:grpSpPr>
        <p:grpSp>
          <p:nvGrpSpPr>
            <p:cNvPr id="306" name="图形 2">
              <a:extLst>
                <a:ext uri="{FF2B5EF4-FFF2-40B4-BE49-F238E27FC236}">
                  <a16:creationId xmlns:a16="http://schemas.microsoft.com/office/drawing/2014/main" id="{1933F5D5-C0A9-9D5C-410B-EB3797A01F20}"/>
                </a:ext>
              </a:extLst>
            </p:cNvPr>
            <p:cNvGrpSpPr/>
            <p:nvPr/>
          </p:nvGrpSpPr>
          <p:grpSpPr>
            <a:xfrm>
              <a:off x="11635953" y="4377131"/>
              <a:ext cx="319446" cy="798562"/>
              <a:chOff x="11635953" y="4377131"/>
              <a:chExt cx="319446" cy="798562"/>
            </a:xfrm>
            <a:solidFill>
              <a:srgbClr val="FFCBC2"/>
            </a:solidFill>
          </p:grpSpPr>
          <p:sp>
            <p:nvSpPr>
              <p:cNvPr id="307" name="任意多边形: 形状 306">
                <a:extLst>
                  <a:ext uri="{FF2B5EF4-FFF2-40B4-BE49-F238E27FC236}">
                    <a16:creationId xmlns:a16="http://schemas.microsoft.com/office/drawing/2014/main" id="{0F95D72C-03FE-B09F-9D1A-DBCD0858266C}"/>
                  </a:ext>
                </a:extLst>
              </p:cNvPr>
              <p:cNvSpPr/>
              <p:nvPr/>
            </p:nvSpPr>
            <p:spPr>
              <a:xfrm>
                <a:off x="11674152" y="4377131"/>
                <a:ext cx="281247" cy="627795"/>
              </a:xfrm>
              <a:custGeom>
                <a:avLst/>
                <a:gdLst>
                  <a:gd name="connsiteX0" fmla="*/ 204693 w 281247"/>
                  <a:gd name="connsiteY0" fmla="*/ 0 h 627795"/>
                  <a:gd name="connsiteX1" fmla="*/ 280070 w 281247"/>
                  <a:gd name="connsiteY1" fmla="*/ 238002 h 627795"/>
                  <a:gd name="connsiteX2" fmla="*/ 153866 w 281247"/>
                  <a:gd name="connsiteY2" fmla="*/ 627795 h 627795"/>
                  <a:gd name="connsiteX3" fmla="*/ 32617 w 281247"/>
                  <a:gd name="connsiteY3" fmla="*/ 556567 h 627795"/>
                  <a:gd name="connsiteX4" fmla="*/ 69499 w 281247"/>
                  <a:gd name="connsiteY4" fmla="*/ 265663 h 627795"/>
                  <a:gd name="connsiteX5" fmla="*/ 0 w 281247"/>
                  <a:gd name="connsiteY5" fmla="*/ 83099 h 62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47" h="627795">
                    <a:moveTo>
                      <a:pt x="204693" y="0"/>
                    </a:moveTo>
                    <a:cubicBezTo>
                      <a:pt x="204693" y="0"/>
                      <a:pt x="264626" y="136001"/>
                      <a:pt x="280070" y="238002"/>
                    </a:cubicBezTo>
                    <a:cubicBezTo>
                      <a:pt x="295515" y="339888"/>
                      <a:pt x="153866" y="627795"/>
                      <a:pt x="153866" y="627795"/>
                    </a:cubicBezTo>
                    <a:lnTo>
                      <a:pt x="32617" y="556567"/>
                    </a:lnTo>
                    <a:cubicBezTo>
                      <a:pt x="32617" y="556567"/>
                      <a:pt x="69499" y="342077"/>
                      <a:pt x="69499" y="265663"/>
                    </a:cubicBezTo>
                    <a:cubicBezTo>
                      <a:pt x="69499" y="189249"/>
                      <a:pt x="0" y="83099"/>
                      <a:pt x="0" y="83099"/>
                    </a:cubicBezTo>
                  </a:path>
                </a:pathLst>
              </a:custGeom>
              <a:solidFill>
                <a:srgbClr val="FFCBC2"/>
              </a:solidFill>
              <a:ln w="11519" cap="flat">
                <a:noFill/>
                <a:prstDash val="solid"/>
                <a:miter/>
              </a:ln>
            </p:spPr>
            <p:txBody>
              <a:bodyPr rtlCol="0" anchor="ctr"/>
              <a:lstStyle/>
              <a:p>
                <a:endParaRPr lang="en-US"/>
              </a:p>
            </p:txBody>
          </p:sp>
          <p:sp>
            <p:nvSpPr>
              <p:cNvPr id="308" name="任意多边形: 形状 307">
                <a:extLst>
                  <a:ext uri="{FF2B5EF4-FFF2-40B4-BE49-F238E27FC236}">
                    <a16:creationId xmlns:a16="http://schemas.microsoft.com/office/drawing/2014/main" id="{7FDF47B3-19C7-9250-FD86-505536BC2FF2}"/>
                  </a:ext>
                </a:extLst>
              </p:cNvPr>
              <p:cNvSpPr/>
              <p:nvPr/>
            </p:nvSpPr>
            <p:spPr>
              <a:xfrm>
                <a:off x="11635953" y="4917563"/>
                <a:ext cx="208661" cy="258130"/>
              </a:xfrm>
              <a:custGeom>
                <a:avLst/>
                <a:gdLst>
                  <a:gd name="connsiteX0" fmla="*/ 76694 w 208661"/>
                  <a:gd name="connsiteY0" fmla="*/ 0 h 258130"/>
                  <a:gd name="connsiteX1" fmla="*/ 510 w 208661"/>
                  <a:gd name="connsiteY1" fmla="*/ 183832 h 258130"/>
                  <a:gd name="connsiteX2" fmla="*/ 36355 w 208661"/>
                  <a:gd name="connsiteY2" fmla="*/ 153289 h 258130"/>
                  <a:gd name="connsiteX3" fmla="*/ 16992 w 208661"/>
                  <a:gd name="connsiteY3" fmla="*/ 238117 h 258130"/>
                  <a:gd name="connsiteX4" fmla="*/ 58715 w 208661"/>
                  <a:gd name="connsiteY4" fmla="*/ 170117 h 258130"/>
                  <a:gd name="connsiteX5" fmla="*/ 42694 w 208661"/>
                  <a:gd name="connsiteY5" fmla="*/ 258056 h 258130"/>
                  <a:gd name="connsiteX6" fmla="*/ 88450 w 208661"/>
                  <a:gd name="connsiteY6" fmla="*/ 174151 h 258130"/>
                  <a:gd name="connsiteX7" fmla="*/ 75772 w 208661"/>
                  <a:gd name="connsiteY7" fmla="*/ 248490 h 258130"/>
                  <a:gd name="connsiteX8" fmla="*/ 117841 w 208661"/>
                  <a:gd name="connsiteY8" fmla="*/ 175995 h 258130"/>
                  <a:gd name="connsiteX9" fmla="*/ 106661 w 208661"/>
                  <a:gd name="connsiteY9" fmla="*/ 238348 h 258130"/>
                  <a:gd name="connsiteX10" fmla="*/ 208662 w 208661"/>
                  <a:gd name="connsiteY10" fmla="*/ 42875 h 2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661" h="258130">
                    <a:moveTo>
                      <a:pt x="76694" y="0"/>
                    </a:moveTo>
                    <a:cubicBezTo>
                      <a:pt x="61135" y="47139"/>
                      <a:pt x="-6520" y="176456"/>
                      <a:pt x="510" y="183832"/>
                    </a:cubicBezTo>
                    <a:cubicBezTo>
                      <a:pt x="7426" y="191324"/>
                      <a:pt x="31860" y="146144"/>
                      <a:pt x="36355" y="153289"/>
                    </a:cubicBezTo>
                    <a:cubicBezTo>
                      <a:pt x="40850" y="160435"/>
                      <a:pt x="8117" y="232470"/>
                      <a:pt x="16992" y="238117"/>
                    </a:cubicBezTo>
                    <a:cubicBezTo>
                      <a:pt x="29094" y="245724"/>
                      <a:pt x="58715" y="170117"/>
                      <a:pt x="58715" y="170117"/>
                    </a:cubicBezTo>
                    <a:cubicBezTo>
                      <a:pt x="58715" y="170117"/>
                      <a:pt x="30362" y="254484"/>
                      <a:pt x="42694" y="258056"/>
                    </a:cubicBezTo>
                    <a:cubicBezTo>
                      <a:pt x="51453" y="260592"/>
                      <a:pt x="76003" y="197202"/>
                      <a:pt x="88450" y="174151"/>
                    </a:cubicBezTo>
                    <a:cubicBezTo>
                      <a:pt x="78193" y="200890"/>
                      <a:pt x="66552" y="246070"/>
                      <a:pt x="75772" y="248490"/>
                    </a:cubicBezTo>
                    <a:cubicBezTo>
                      <a:pt x="84877" y="250911"/>
                      <a:pt x="102511" y="208036"/>
                      <a:pt x="117841" y="175995"/>
                    </a:cubicBezTo>
                    <a:cubicBezTo>
                      <a:pt x="110234" y="196856"/>
                      <a:pt x="98247" y="235697"/>
                      <a:pt x="106661" y="238348"/>
                    </a:cubicBezTo>
                    <a:cubicBezTo>
                      <a:pt x="114959" y="240999"/>
                      <a:pt x="165210" y="139920"/>
                      <a:pt x="208662" y="42875"/>
                    </a:cubicBezTo>
                  </a:path>
                </a:pathLst>
              </a:custGeom>
              <a:solidFill>
                <a:srgbClr val="FFCBC2"/>
              </a:solidFill>
              <a:ln w="11519" cap="flat">
                <a:noFill/>
                <a:prstDash val="solid"/>
                <a:miter/>
              </a:ln>
            </p:spPr>
            <p:txBody>
              <a:bodyPr rtlCol="0" anchor="ctr"/>
              <a:lstStyle/>
              <a:p>
                <a:endParaRPr lang="en-US"/>
              </a:p>
            </p:txBody>
          </p:sp>
        </p:grpSp>
        <p:grpSp>
          <p:nvGrpSpPr>
            <p:cNvPr id="309" name="图形 2">
              <a:extLst>
                <a:ext uri="{FF2B5EF4-FFF2-40B4-BE49-F238E27FC236}">
                  <a16:creationId xmlns:a16="http://schemas.microsoft.com/office/drawing/2014/main" id="{CBD526CD-6E05-0FF0-701B-C2C93B0E24A7}"/>
                </a:ext>
              </a:extLst>
            </p:cNvPr>
            <p:cNvGrpSpPr/>
            <p:nvPr/>
          </p:nvGrpSpPr>
          <p:grpSpPr>
            <a:xfrm>
              <a:off x="11028010" y="4794124"/>
              <a:ext cx="936008" cy="2049468"/>
              <a:chOff x="11028010" y="4794124"/>
              <a:chExt cx="936008" cy="2049468"/>
            </a:xfrm>
          </p:grpSpPr>
          <p:grpSp>
            <p:nvGrpSpPr>
              <p:cNvPr id="310" name="图形 2">
                <a:extLst>
                  <a:ext uri="{FF2B5EF4-FFF2-40B4-BE49-F238E27FC236}">
                    <a16:creationId xmlns:a16="http://schemas.microsoft.com/office/drawing/2014/main" id="{CA5EB79D-059F-C9EF-3134-791433437704}"/>
                  </a:ext>
                </a:extLst>
              </p:cNvPr>
              <p:cNvGrpSpPr/>
              <p:nvPr/>
            </p:nvGrpSpPr>
            <p:grpSpPr>
              <a:xfrm>
                <a:off x="11554574" y="5346169"/>
                <a:ext cx="391676" cy="1497308"/>
                <a:chOff x="11554574" y="5346169"/>
                <a:chExt cx="391676" cy="1497308"/>
              </a:xfrm>
            </p:grpSpPr>
            <p:sp>
              <p:nvSpPr>
                <p:cNvPr id="311" name="任意多边形: 形状 310">
                  <a:extLst>
                    <a:ext uri="{FF2B5EF4-FFF2-40B4-BE49-F238E27FC236}">
                      <a16:creationId xmlns:a16="http://schemas.microsoft.com/office/drawing/2014/main" id="{18E3F837-AA22-0FE6-6B76-82F8E528B494}"/>
                    </a:ext>
                  </a:extLst>
                </p:cNvPr>
                <p:cNvSpPr/>
                <p:nvPr/>
              </p:nvSpPr>
              <p:spPr>
                <a:xfrm>
                  <a:off x="11605229" y="5346169"/>
                  <a:ext cx="341021" cy="1449540"/>
                </a:xfrm>
                <a:custGeom>
                  <a:avLst/>
                  <a:gdLst>
                    <a:gd name="connsiteX0" fmla="*/ 26163 w 341021"/>
                    <a:gd name="connsiteY0" fmla="*/ 178327 h 1449540"/>
                    <a:gd name="connsiteX1" fmla="*/ 105458 w 341021"/>
                    <a:gd name="connsiteY1" fmla="*/ 1373754 h 1449540"/>
                    <a:gd name="connsiteX2" fmla="*/ 0 w 341021"/>
                    <a:gd name="connsiteY2" fmla="*/ 1440833 h 1449540"/>
                    <a:gd name="connsiteX3" fmla="*/ 333779 w 341021"/>
                    <a:gd name="connsiteY3" fmla="*/ 1446365 h 1449540"/>
                    <a:gd name="connsiteX4" fmla="*/ 321908 w 341021"/>
                    <a:gd name="connsiteY4" fmla="*/ 1371910 h 1449540"/>
                    <a:gd name="connsiteX5" fmla="*/ 340809 w 341021"/>
                    <a:gd name="connsiteY5" fmla="*/ 213595 h 1449540"/>
                    <a:gd name="connsiteX6" fmla="*/ 26163 w 341021"/>
                    <a:gd name="connsiteY6" fmla="*/ 178327 h 144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021" h="1449540">
                      <a:moveTo>
                        <a:pt x="26163" y="178327"/>
                      </a:moveTo>
                      <a:cubicBezTo>
                        <a:pt x="11526" y="519713"/>
                        <a:pt x="105458" y="1373754"/>
                        <a:pt x="105458" y="1373754"/>
                      </a:cubicBezTo>
                      <a:lnTo>
                        <a:pt x="0" y="1440833"/>
                      </a:lnTo>
                      <a:cubicBezTo>
                        <a:pt x="0" y="1440833"/>
                        <a:pt x="324328" y="1455931"/>
                        <a:pt x="333779" y="1446365"/>
                      </a:cubicBezTo>
                      <a:cubicBezTo>
                        <a:pt x="343230" y="1436914"/>
                        <a:pt x="321908" y="1371910"/>
                        <a:pt x="321908" y="1371910"/>
                      </a:cubicBezTo>
                      <a:cubicBezTo>
                        <a:pt x="321908" y="1371910"/>
                        <a:pt x="331359" y="362966"/>
                        <a:pt x="340809" y="213595"/>
                      </a:cubicBezTo>
                      <a:cubicBezTo>
                        <a:pt x="350260" y="64224"/>
                        <a:pt x="40800" y="-163059"/>
                        <a:pt x="26163" y="178327"/>
                      </a:cubicBezTo>
                      <a:close/>
                    </a:path>
                  </a:pathLst>
                </a:custGeom>
                <a:solidFill>
                  <a:srgbClr val="FFCBC2"/>
                </a:solidFill>
                <a:ln w="11519" cap="flat">
                  <a:noFill/>
                  <a:prstDash val="solid"/>
                  <a:miter/>
                </a:ln>
              </p:spPr>
              <p:txBody>
                <a:bodyPr rtlCol="0" anchor="ctr"/>
                <a:lstStyle/>
                <a:p>
                  <a:endParaRPr lang="en-US"/>
                </a:p>
              </p:txBody>
            </p:sp>
            <p:sp>
              <p:nvSpPr>
                <p:cNvPr id="312" name="任意多边形: 形状 311">
                  <a:extLst>
                    <a:ext uri="{FF2B5EF4-FFF2-40B4-BE49-F238E27FC236}">
                      <a16:creationId xmlns:a16="http://schemas.microsoft.com/office/drawing/2014/main" id="{37EF217E-6F30-BA5A-4A84-FAC2CE2D3893}"/>
                    </a:ext>
                  </a:extLst>
                </p:cNvPr>
                <p:cNvSpPr/>
                <p:nvPr/>
              </p:nvSpPr>
              <p:spPr>
                <a:xfrm>
                  <a:off x="11554574" y="6727185"/>
                  <a:ext cx="389505" cy="116292"/>
                </a:xfrm>
                <a:custGeom>
                  <a:avLst/>
                  <a:gdLst>
                    <a:gd name="connsiteX0" fmla="*/ 303640 w 389505"/>
                    <a:gd name="connsiteY0" fmla="*/ 64658 h 116292"/>
                    <a:gd name="connsiteX1" fmla="*/ 381323 w 389505"/>
                    <a:gd name="connsiteY1" fmla="*/ 22244 h 116292"/>
                    <a:gd name="connsiteX2" fmla="*/ 375214 w 389505"/>
                    <a:gd name="connsiteY2" fmla="*/ 0 h 116292"/>
                    <a:gd name="connsiteX3" fmla="*/ 274365 w 389505"/>
                    <a:gd name="connsiteY3" fmla="*/ 64773 h 116292"/>
                    <a:gd name="connsiteX4" fmla="*/ 242440 w 389505"/>
                    <a:gd name="connsiteY4" fmla="*/ 64889 h 116292"/>
                    <a:gd name="connsiteX5" fmla="*/ 129951 w 389505"/>
                    <a:gd name="connsiteY5" fmla="*/ 9336 h 116292"/>
                    <a:gd name="connsiteX6" fmla="*/ 7780 w 389505"/>
                    <a:gd name="connsiteY6" fmla="*/ 85750 h 116292"/>
                    <a:gd name="connsiteX7" fmla="*/ 16655 w 389505"/>
                    <a:gd name="connsiteY7" fmla="*/ 116292 h 116292"/>
                    <a:gd name="connsiteX8" fmla="*/ 180778 w 389505"/>
                    <a:gd name="connsiteY8" fmla="*/ 115716 h 116292"/>
                    <a:gd name="connsiteX9" fmla="*/ 233104 w 389505"/>
                    <a:gd name="connsiteY9" fmla="*/ 79296 h 116292"/>
                    <a:gd name="connsiteX10" fmla="*/ 247972 w 389505"/>
                    <a:gd name="connsiteY10" fmla="*/ 79296 h 116292"/>
                    <a:gd name="connsiteX11" fmla="*/ 248087 w 389505"/>
                    <a:gd name="connsiteY11" fmla="*/ 115601 h 116292"/>
                    <a:gd name="connsiteX12" fmla="*/ 389505 w 389505"/>
                    <a:gd name="connsiteY12" fmla="*/ 115255 h 116292"/>
                    <a:gd name="connsiteX13" fmla="*/ 389275 w 389505"/>
                    <a:gd name="connsiteY13" fmla="*/ 64543 h 116292"/>
                    <a:gd name="connsiteX14" fmla="*/ 303640 w 389505"/>
                    <a:gd name="connsiteY14" fmla="*/ 64658 h 1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505" h="116292">
                      <a:moveTo>
                        <a:pt x="303640" y="64658"/>
                      </a:moveTo>
                      <a:lnTo>
                        <a:pt x="381323" y="22244"/>
                      </a:lnTo>
                      <a:lnTo>
                        <a:pt x="375214" y="0"/>
                      </a:lnTo>
                      <a:lnTo>
                        <a:pt x="274365" y="64773"/>
                      </a:lnTo>
                      <a:lnTo>
                        <a:pt x="242440" y="64889"/>
                      </a:lnTo>
                      <a:lnTo>
                        <a:pt x="129951" y="9336"/>
                      </a:lnTo>
                      <a:lnTo>
                        <a:pt x="7780" y="85750"/>
                      </a:lnTo>
                      <a:cubicBezTo>
                        <a:pt x="-6281" y="94624"/>
                        <a:pt x="-57" y="116408"/>
                        <a:pt x="16655" y="116292"/>
                      </a:cubicBezTo>
                      <a:lnTo>
                        <a:pt x="180778" y="115716"/>
                      </a:lnTo>
                      <a:lnTo>
                        <a:pt x="233104" y="79296"/>
                      </a:lnTo>
                      <a:lnTo>
                        <a:pt x="247972" y="79296"/>
                      </a:lnTo>
                      <a:lnTo>
                        <a:pt x="248087" y="115601"/>
                      </a:lnTo>
                      <a:lnTo>
                        <a:pt x="389505" y="115255"/>
                      </a:lnTo>
                      <a:lnTo>
                        <a:pt x="389275" y="64543"/>
                      </a:lnTo>
                      <a:lnTo>
                        <a:pt x="303640" y="64658"/>
                      </a:lnTo>
                      <a:close/>
                    </a:path>
                  </a:pathLst>
                </a:custGeom>
                <a:solidFill>
                  <a:srgbClr val="011E3B"/>
                </a:solidFill>
                <a:ln w="11519" cap="flat">
                  <a:noFill/>
                  <a:prstDash val="solid"/>
                  <a:miter/>
                </a:ln>
              </p:spPr>
              <p:txBody>
                <a:bodyPr rtlCol="0" anchor="ctr"/>
                <a:lstStyle/>
                <a:p>
                  <a:endParaRPr lang="en-US"/>
                </a:p>
              </p:txBody>
            </p:sp>
          </p:grpSp>
          <p:grpSp>
            <p:nvGrpSpPr>
              <p:cNvPr id="313" name="图形 2">
                <a:extLst>
                  <a:ext uri="{FF2B5EF4-FFF2-40B4-BE49-F238E27FC236}">
                    <a16:creationId xmlns:a16="http://schemas.microsoft.com/office/drawing/2014/main" id="{950389CE-A1BD-DF32-669F-B441573B56F7}"/>
                  </a:ext>
                </a:extLst>
              </p:cNvPr>
              <p:cNvGrpSpPr/>
              <p:nvPr/>
            </p:nvGrpSpPr>
            <p:grpSpPr>
              <a:xfrm>
                <a:off x="11028010" y="5278611"/>
                <a:ext cx="496910" cy="1564982"/>
                <a:chOff x="11028010" y="5278611"/>
                <a:chExt cx="496910" cy="1564982"/>
              </a:xfrm>
            </p:grpSpPr>
            <p:sp>
              <p:nvSpPr>
                <p:cNvPr id="314" name="任意多边形: 形状 313">
                  <a:extLst>
                    <a:ext uri="{FF2B5EF4-FFF2-40B4-BE49-F238E27FC236}">
                      <a16:creationId xmlns:a16="http://schemas.microsoft.com/office/drawing/2014/main" id="{7655D55D-B2E9-2F89-D70A-92607234824E}"/>
                    </a:ext>
                  </a:extLst>
                </p:cNvPr>
                <p:cNvSpPr/>
                <p:nvPr/>
              </p:nvSpPr>
              <p:spPr>
                <a:xfrm>
                  <a:off x="11078513" y="5278611"/>
                  <a:ext cx="446407" cy="1516105"/>
                </a:xfrm>
                <a:custGeom>
                  <a:avLst/>
                  <a:gdLst>
                    <a:gd name="connsiteX0" fmla="*/ 119980 w 446407"/>
                    <a:gd name="connsiteY0" fmla="*/ 304090 h 1516105"/>
                    <a:gd name="connsiteX1" fmla="*/ 105228 w 446407"/>
                    <a:gd name="connsiteY1" fmla="*/ 1440737 h 1516105"/>
                    <a:gd name="connsiteX2" fmla="*/ 0 w 446407"/>
                    <a:gd name="connsiteY2" fmla="*/ 1508276 h 1516105"/>
                    <a:gd name="connsiteX3" fmla="*/ 333779 w 446407"/>
                    <a:gd name="connsiteY3" fmla="*/ 1512771 h 1516105"/>
                    <a:gd name="connsiteX4" fmla="*/ 321677 w 446407"/>
                    <a:gd name="connsiteY4" fmla="*/ 1438317 h 1516105"/>
                    <a:gd name="connsiteX5" fmla="*/ 444193 w 446407"/>
                    <a:gd name="connsiteY5" fmla="*/ 294293 h 1516105"/>
                    <a:gd name="connsiteX6" fmla="*/ 119980 w 446407"/>
                    <a:gd name="connsiteY6" fmla="*/ 304090 h 151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407" h="1516105">
                      <a:moveTo>
                        <a:pt x="119980" y="304090"/>
                      </a:moveTo>
                      <a:cubicBezTo>
                        <a:pt x="96584" y="783782"/>
                        <a:pt x="105228" y="1440737"/>
                        <a:pt x="105228" y="1440737"/>
                      </a:cubicBezTo>
                      <a:lnTo>
                        <a:pt x="0" y="1508276"/>
                      </a:lnTo>
                      <a:cubicBezTo>
                        <a:pt x="0" y="1508276"/>
                        <a:pt x="324443" y="1522337"/>
                        <a:pt x="333779" y="1512771"/>
                      </a:cubicBezTo>
                      <a:cubicBezTo>
                        <a:pt x="343115" y="1503205"/>
                        <a:pt x="321677" y="1438317"/>
                        <a:pt x="321677" y="1438317"/>
                      </a:cubicBezTo>
                      <a:cubicBezTo>
                        <a:pt x="321677" y="1438317"/>
                        <a:pt x="411807" y="605598"/>
                        <a:pt x="444193" y="294293"/>
                      </a:cubicBezTo>
                      <a:cubicBezTo>
                        <a:pt x="476580" y="-17126"/>
                        <a:pt x="143378" y="-175487"/>
                        <a:pt x="119980" y="304090"/>
                      </a:cubicBezTo>
                      <a:close/>
                    </a:path>
                  </a:pathLst>
                </a:custGeom>
                <a:solidFill>
                  <a:srgbClr val="FFCBC2"/>
                </a:solidFill>
                <a:ln w="11519" cap="flat">
                  <a:noFill/>
                  <a:prstDash val="solid"/>
                  <a:miter/>
                </a:ln>
              </p:spPr>
              <p:txBody>
                <a:bodyPr rtlCol="0" anchor="ctr"/>
                <a:lstStyle/>
                <a:p>
                  <a:endParaRPr lang="en-US"/>
                </a:p>
              </p:txBody>
            </p:sp>
            <p:sp>
              <p:nvSpPr>
                <p:cNvPr id="315" name="任意多边形: 形状 314">
                  <a:extLst>
                    <a:ext uri="{FF2B5EF4-FFF2-40B4-BE49-F238E27FC236}">
                      <a16:creationId xmlns:a16="http://schemas.microsoft.com/office/drawing/2014/main" id="{CCB2C406-0957-8E1D-DC0C-BC2E12AF7C0B}"/>
                    </a:ext>
                  </a:extLst>
                </p:cNvPr>
                <p:cNvSpPr/>
                <p:nvPr/>
              </p:nvSpPr>
              <p:spPr>
                <a:xfrm>
                  <a:off x="11028010" y="6726032"/>
                  <a:ext cx="389583" cy="117560"/>
                </a:xfrm>
                <a:custGeom>
                  <a:avLst/>
                  <a:gdLst>
                    <a:gd name="connsiteX0" fmla="*/ 303487 w 389583"/>
                    <a:gd name="connsiteY0" fmla="*/ 64774 h 117560"/>
                    <a:gd name="connsiteX1" fmla="*/ 381054 w 389583"/>
                    <a:gd name="connsiteY1" fmla="*/ 22245 h 117560"/>
                    <a:gd name="connsiteX2" fmla="*/ 374830 w 389583"/>
                    <a:gd name="connsiteY2" fmla="*/ 0 h 117560"/>
                    <a:gd name="connsiteX3" fmla="*/ 274213 w 389583"/>
                    <a:gd name="connsiteY3" fmla="*/ 65004 h 117560"/>
                    <a:gd name="connsiteX4" fmla="*/ 242287 w 389583"/>
                    <a:gd name="connsiteY4" fmla="*/ 65234 h 117560"/>
                    <a:gd name="connsiteX5" fmla="*/ 129567 w 389583"/>
                    <a:gd name="connsiteY5" fmla="*/ 10143 h 117560"/>
                    <a:gd name="connsiteX6" fmla="*/ 7743 w 389583"/>
                    <a:gd name="connsiteY6" fmla="*/ 87018 h 117560"/>
                    <a:gd name="connsiteX7" fmla="*/ 16732 w 389583"/>
                    <a:gd name="connsiteY7" fmla="*/ 117560 h 117560"/>
                    <a:gd name="connsiteX8" fmla="*/ 180856 w 389583"/>
                    <a:gd name="connsiteY8" fmla="*/ 116408 h 117560"/>
                    <a:gd name="connsiteX9" fmla="*/ 233067 w 389583"/>
                    <a:gd name="connsiteY9" fmla="*/ 79757 h 117560"/>
                    <a:gd name="connsiteX10" fmla="*/ 247934 w 389583"/>
                    <a:gd name="connsiteY10" fmla="*/ 79641 h 117560"/>
                    <a:gd name="connsiteX11" fmla="*/ 248165 w 389583"/>
                    <a:gd name="connsiteY11" fmla="*/ 115947 h 117560"/>
                    <a:gd name="connsiteX12" fmla="*/ 389583 w 389583"/>
                    <a:gd name="connsiteY12" fmla="*/ 115140 h 117560"/>
                    <a:gd name="connsiteX13" fmla="*/ 389237 w 389583"/>
                    <a:gd name="connsiteY13" fmla="*/ 64428 h 117560"/>
                    <a:gd name="connsiteX14" fmla="*/ 303487 w 389583"/>
                    <a:gd name="connsiteY14" fmla="*/ 64774 h 11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583" h="117560">
                      <a:moveTo>
                        <a:pt x="303487" y="64774"/>
                      </a:moveTo>
                      <a:lnTo>
                        <a:pt x="381054" y="22245"/>
                      </a:lnTo>
                      <a:lnTo>
                        <a:pt x="374830" y="0"/>
                      </a:lnTo>
                      <a:lnTo>
                        <a:pt x="274213" y="65004"/>
                      </a:lnTo>
                      <a:lnTo>
                        <a:pt x="242287" y="65234"/>
                      </a:lnTo>
                      <a:lnTo>
                        <a:pt x="129567" y="10143"/>
                      </a:lnTo>
                      <a:lnTo>
                        <a:pt x="7743" y="87018"/>
                      </a:lnTo>
                      <a:cubicBezTo>
                        <a:pt x="-6319" y="95892"/>
                        <a:pt x="21" y="117676"/>
                        <a:pt x="16732" y="117560"/>
                      </a:cubicBezTo>
                      <a:lnTo>
                        <a:pt x="180856" y="116408"/>
                      </a:lnTo>
                      <a:lnTo>
                        <a:pt x="233067" y="79757"/>
                      </a:lnTo>
                      <a:lnTo>
                        <a:pt x="247934" y="79641"/>
                      </a:lnTo>
                      <a:lnTo>
                        <a:pt x="248165" y="115947"/>
                      </a:lnTo>
                      <a:lnTo>
                        <a:pt x="389583" y="115140"/>
                      </a:lnTo>
                      <a:lnTo>
                        <a:pt x="389237" y="64428"/>
                      </a:lnTo>
                      <a:lnTo>
                        <a:pt x="303487" y="64774"/>
                      </a:lnTo>
                      <a:close/>
                    </a:path>
                  </a:pathLst>
                </a:custGeom>
                <a:solidFill>
                  <a:srgbClr val="011E3B"/>
                </a:solidFill>
                <a:ln w="11519" cap="flat">
                  <a:noFill/>
                  <a:prstDash val="solid"/>
                  <a:miter/>
                </a:ln>
              </p:spPr>
              <p:txBody>
                <a:bodyPr rtlCol="0" anchor="ctr"/>
                <a:lstStyle/>
                <a:p>
                  <a:endParaRPr lang="en-US"/>
                </a:p>
              </p:txBody>
            </p:sp>
          </p:grpSp>
          <p:sp>
            <p:nvSpPr>
              <p:cNvPr id="316" name="任意多边形: 形状 315">
                <a:extLst>
                  <a:ext uri="{FF2B5EF4-FFF2-40B4-BE49-F238E27FC236}">
                    <a16:creationId xmlns:a16="http://schemas.microsoft.com/office/drawing/2014/main" id="{8A7C25C4-71A8-BD43-2F3B-AF24241D8561}"/>
                  </a:ext>
                </a:extLst>
              </p:cNvPr>
              <p:cNvSpPr/>
              <p:nvPr/>
            </p:nvSpPr>
            <p:spPr>
              <a:xfrm>
                <a:off x="11181666" y="4799772"/>
                <a:ext cx="782352" cy="853234"/>
              </a:xfrm>
              <a:custGeom>
                <a:avLst/>
                <a:gdLst>
                  <a:gd name="connsiteX0" fmla="*/ 604283 w 782352"/>
                  <a:gd name="connsiteY0" fmla="*/ 0 h 853234"/>
                  <a:gd name="connsiteX1" fmla="*/ 720576 w 782352"/>
                  <a:gd name="connsiteY1" fmla="*/ 195127 h 853234"/>
                  <a:gd name="connsiteX2" fmla="*/ 782353 w 782352"/>
                  <a:gd name="connsiteY2" fmla="*/ 853235 h 853234"/>
                  <a:gd name="connsiteX3" fmla="*/ 0 w 782352"/>
                  <a:gd name="connsiteY3" fmla="*/ 853235 h 853234"/>
                  <a:gd name="connsiteX4" fmla="*/ 35038 w 782352"/>
                  <a:gd name="connsiteY4" fmla="*/ 228205 h 853234"/>
                  <a:gd name="connsiteX5" fmla="*/ 122977 w 782352"/>
                  <a:gd name="connsiteY5" fmla="*/ 807 h 85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352" h="853234">
                    <a:moveTo>
                      <a:pt x="604283" y="0"/>
                    </a:moveTo>
                    <a:cubicBezTo>
                      <a:pt x="632175" y="19248"/>
                      <a:pt x="694643" y="107879"/>
                      <a:pt x="720576" y="195127"/>
                    </a:cubicBezTo>
                    <a:cubicBezTo>
                      <a:pt x="781431" y="400166"/>
                      <a:pt x="782353" y="853235"/>
                      <a:pt x="782353" y="853235"/>
                    </a:cubicBezTo>
                    <a:lnTo>
                      <a:pt x="0" y="853235"/>
                    </a:lnTo>
                    <a:cubicBezTo>
                      <a:pt x="0" y="853235"/>
                      <a:pt x="4610" y="417915"/>
                      <a:pt x="35038" y="228205"/>
                    </a:cubicBezTo>
                    <a:cubicBezTo>
                      <a:pt x="51289" y="127126"/>
                      <a:pt x="95662" y="39302"/>
                      <a:pt x="122977" y="807"/>
                    </a:cubicBezTo>
                  </a:path>
                </a:pathLst>
              </a:custGeom>
              <a:solidFill>
                <a:srgbClr val="0F43AA"/>
              </a:solidFill>
              <a:ln w="11519" cap="flat">
                <a:solidFill>
                  <a:schemeClr val="accent1">
                    <a:lumMod val="75000"/>
                  </a:schemeClr>
                </a:solidFill>
                <a:prstDash val="solid"/>
                <a:miter/>
              </a:ln>
            </p:spPr>
            <p:txBody>
              <a:bodyPr rtlCol="0" anchor="ctr"/>
              <a:lstStyle/>
              <a:p>
                <a:endParaRPr lang="en-US"/>
              </a:p>
            </p:txBody>
          </p:sp>
          <p:sp>
            <p:nvSpPr>
              <p:cNvPr id="317" name="任意多边形: 形状 316">
                <a:extLst>
                  <a:ext uri="{FF2B5EF4-FFF2-40B4-BE49-F238E27FC236}">
                    <a16:creationId xmlns:a16="http://schemas.microsoft.com/office/drawing/2014/main" id="{46362819-8732-7B3F-6D72-60E4A6E4135B}"/>
                  </a:ext>
                </a:extLst>
              </p:cNvPr>
              <p:cNvSpPr/>
              <p:nvPr/>
            </p:nvSpPr>
            <p:spPr>
              <a:xfrm>
                <a:off x="11243895" y="4794124"/>
                <a:ext cx="104545" cy="858882"/>
              </a:xfrm>
              <a:custGeom>
                <a:avLst/>
                <a:gdLst>
                  <a:gd name="connsiteX0" fmla="*/ 104545 w 104545"/>
                  <a:gd name="connsiteY0" fmla="*/ 0 h 858882"/>
                  <a:gd name="connsiteX1" fmla="*/ 30436 w 104545"/>
                  <a:gd name="connsiteY1" fmla="*/ 176341 h 858882"/>
                  <a:gd name="connsiteX2" fmla="*/ 700 w 104545"/>
                  <a:gd name="connsiteY2" fmla="*/ 858882 h 858882"/>
                </a:gdLst>
                <a:ahLst/>
                <a:cxnLst>
                  <a:cxn ang="0">
                    <a:pos x="connsiteX0" y="connsiteY0"/>
                  </a:cxn>
                  <a:cxn ang="0">
                    <a:pos x="connsiteX1" y="connsiteY1"/>
                  </a:cxn>
                  <a:cxn ang="0">
                    <a:pos x="connsiteX2" y="connsiteY2"/>
                  </a:cxn>
                </a:cxnLst>
                <a:rect l="l" t="t" r="r" b="b"/>
                <a:pathLst>
                  <a:path w="104545" h="858882">
                    <a:moveTo>
                      <a:pt x="104545" y="0"/>
                    </a:moveTo>
                    <a:cubicBezTo>
                      <a:pt x="81033" y="19709"/>
                      <a:pt x="41616" y="93242"/>
                      <a:pt x="30436" y="176341"/>
                    </a:cubicBezTo>
                    <a:cubicBezTo>
                      <a:pt x="-7252" y="457448"/>
                      <a:pt x="700" y="858882"/>
                      <a:pt x="700" y="858882"/>
                    </a:cubicBezTo>
                  </a:path>
                </a:pathLst>
              </a:custGeom>
              <a:noFill/>
              <a:ln w="8639" cap="flat">
                <a:solidFill>
                  <a:srgbClr val="0F1D49"/>
                </a:solidFill>
                <a:prstDash val="solid"/>
                <a:miter/>
              </a:ln>
            </p:spPr>
            <p:txBody>
              <a:bodyPr rtlCol="0" anchor="ctr"/>
              <a:lstStyle/>
              <a:p>
                <a:endParaRPr lang="en-US"/>
              </a:p>
            </p:txBody>
          </p:sp>
        </p:grpSp>
        <p:grpSp>
          <p:nvGrpSpPr>
            <p:cNvPr id="318" name="图形 2">
              <a:extLst>
                <a:ext uri="{FF2B5EF4-FFF2-40B4-BE49-F238E27FC236}">
                  <a16:creationId xmlns:a16="http://schemas.microsoft.com/office/drawing/2014/main" id="{2C3BD2AD-3848-35CE-90D8-2C3A9E9E312B}"/>
                </a:ext>
              </a:extLst>
            </p:cNvPr>
            <p:cNvGrpSpPr/>
            <p:nvPr/>
          </p:nvGrpSpPr>
          <p:grpSpPr>
            <a:xfrm>
              <a:off x="10495445" y="4021079"/>
              <a:ext cx="1411060" cy="779383"/>
              <a:chOff x="10495445" y="4021079"/>
              <a:chExt cx="1411060" cy="779383"/>
            </a:xfrm>
          </p:grpSpPr>
          <p:sp>
            <p:nvSpPr>
              <p:cNvPr id="319" name="任意多边形: 形状 318">
                <a:extLst>
                  <a:ext uri="{FF2B5EF4-FFF2-40B4-BE49-F238E27FC236}">
                    <a16:creationId xmlns:a16="http://schemas.microsoft.com/office/drawing/2014/main" id="{F827D796-74A2-9492-7D43-86A818A5223F}"/>
                  </a:ext>
                </a:extLst>
              </p:cNvPr>
              <p:cNvSpPr/>
              <p:nvPr/>
            </p:nvSpPr>
            <p:spPr>
              <a:xfrm>
                <a:off x="11594971" y="4090491"/>
                <a:ext cx="311534" cy="421373"/>
              </a:xfrm>
              <a:custGeom>
                <a:avLst/>
                <a:gdLst>
                  <a:gd name="connsiteX0" fmla="*/ 0 w 311534"/>
                  <a:gd name="connsiteY0" fmla="*/ 0 h 421373"/>
                  <a:gd name="connsiteX1" fmla="*/ 311535 w 311534"/>
                  <a:gd name="connsiteY1" fmla="*/ 307270 h 421373"/>
                  <a:gd name="connsiteX2" fmla="*/ 146144 w 311534"/>
                  <a:gd name="connsiteY2" fmla="*/ 421373 h 421373"/>
                </a:gdLst>
                <a:ahLst/>
                <a:cxnLst>
                  <a:cxn ang="0">
                    <a:pos x="connsiteX0" y="connsiteY0"/>
                  </a:cxn>
                  <a:cxn ang="0">
                    <a:pos x="connsiteX1" y="connsiteY1"/>
                  </a:cxn>
                  <a:cxn ang="0">
                    <a:pos x="connsiteX2" y="connsiteY2"/>
                  </a:cxn>
                </a:cxnLst>
                <a:rect l="l" t="t" r="r" b="b"/>
                <a:pathLst>
                  <a:path w="311534" h="421373">
                    <a:moveTo>
                      <a:pt x="0" y="0"/>
                    </a:moveTo>
                    <a:cubicBezTo>
                      <a:pt x="234083" y="14868"/>
                      <a:pt x="311535" y="307270"/>
                      <a:pt x="311535" y="307270"/>
                    </a:cubicBezTo>
                    <a:lnTo>
                      <a:pt x="146144" y="421373"/>
                    </a:lnTo>
                  </a:path>
                </a:pathLst>
              </a:custGeom>
              <a:solidFill>
                <a:srgbClr val="2C79E8"/>
              </a:solidFill>
              <a:ln w="11519" cap="flat">
                <a:noFill/>
                <a:prstDash val="solid"/>
                <a:miter/>
              </a:ln>
            </p:spPr>
            <p:txBody>
              <a:bodyPr rtlCol="0" anchor="ctr"/>
              <a:lstStyle/>
              <a:p>
                <a:endParaRPr lang="en-US"/>
              </a:p>
            </p:txBody>
          </p:sp>
          <p:sp>
            <p:nvSpPr>
              <p:cNvPr id="320" name="任意多边形: 形状 319">
                <a:extLst>
                  <a:ext uri="{FF2B5EF4-FFF2-40B4-BE49-F238E27FC236}">
                    <a16:creationId xmlns:a16="http://schemas.microsoft.com/office/drawing/2014/main" id="{C4E8CF55-1937-A0BF-3EF0-5085C605621E}"/>
                  </a:ext>
                </a:extLst>
              </p:cNvPr>
              <p:cNvSpPr/>
              <p:nvPr/>
            </p:nvSpPr>
            <p:spPr>
              <a:xfrm>
                <a:off x="11811882" y="4360188"/>
                <a:ext cx="82176" cy="54861"/>
              </a:xfrm>
              <a:custGeom>
                <a:avLst/>
                <a:gdLst>
                  <a:gd name="connsiteX0" fmla="*/ 0 w 82176"/>
                  <a:gd name="connsiteY0" fmla="*/ 54861 h 54861"/>
                  <a:gd name="connsiteX1" fmla="*/ 82177 w 82176"/>
                  <a:gd name="connsiteY1" fmla="*/ 0 h 54861"/>
                </a:gdLst>
                <a:ahLst/>
                <a:cxnLst>
                  <a:cxn ang="0">
                    <a:pos x="connsiteX0" y="connsiteY0"/>
                  </a:cxn>
                  <a:cxn ang="0">
                    <a:pos x="connsiteX1" y="connsiteY1"/>
                  </a:cxn>
                </a:cxnLst>
                <a:rect l="l" t="t" r="r" b="b"/>
                <a:pathLst>
                  <a:path w="82176" h="54861">
                    <a:moveTo>
                      <a:pt x="0" y="54861"/>
                    </a:moveTo>
                    <a:lnTo>
                      <a:pt x="82177" y="0"/>
                    </a:lnTo>
                  </a:path>
                </a:pathLst>
              </a:custGeom>
              <a:ln w="8639" cap="flat">
                <a:solidFill>
                  <a:srgbClr val="0F1D49"/>
                </a:solidFill>
                <a:prstDash val="solid"/>
                <a:miter/>
              </a:ln>
            </p:spPr>
            <p:txBody>
              <a:bodyPr rtlCol="0" anchor="ctr"/>
              <a:lstStyle/>
              <a:p>
                <a:endParaRPr lang="en-US"/>
              </a:p>
            </p:txBody>
          </p:sp>
          <p:sp>
            <p:nvSpPr>
              <p:cNvPr id="321" name="任意多边形: 形状 320">
                <a:extLst>
                  <a:ext uri="{FF2B5EF4-FFF2-40B4-BE49-F238E27FC236}">
                    <a16:creationId xmlns:a16="http://schemas.microsoft.com/office/drawing/2014/main" id="{F00CDDB5-489B-A6E0-6C33-F22822933317}"/>
                  </a:ext>
                </a:extLst>
              </p:cNvPr>
              <p:cNvSpPr/>
              <p:nvPr/>
            </p:nvSpPr>
            <p:spPr>
              <a:xfrm>
                <a:off x="10593519" y="4156417"/>
                <a:ext cx="714352" cy="462288"/>
              </a:xfrm>
              <a:custGeom>
                <a:avLst/>
                <a:gdLst>
                  <a:gd name="connsiteX0" fmla="*/ 575354 w 714352"/>
                  <a:gd name="connsiteY0" fmla="*/ 74224 h 462288"/>
                  <a:gd name="connsiteX1" fmla="*/ 372735 w 714352"/>
                  <a:gd name="connsiteY1" fmla="*/ 209534 h 462288"/>
                  <a:gd name="connsiteX2" fmla="*/ 118482 w 714352"/>
                  <a:gd name="connsiteY2" fmla="*/ 0 h 462288"/>
                  <a:gd name="connsiteX3" fmla="*/ 0 w 714352"/>
                  <a:gd name="connsiteY3" fmla="*/ 138306 h 462288"/>
                  <a:gd name="connsiteX4" fmla="*/ 365128 w 714352"/>
                  <a:gd name="connsiteY4" fmla="*/ 462289 h 462288"/>
                  <a:gd name="connsiteX5" fmla="*/ 714352 w 714352"/>
                  <a:gd name="connsiteY5" fmla="*/ 276613 h 46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52" h="462288">
                    <a:moveTo>
                      <a:pt x="575354" y="74224"/>
                    </a:moveTo>
                    <a:cubicBezTo>
                      <a:pt x="575354" y="74224"/>
                      <a:pt x="400743" y="208842"/>
                      <a:pt x="372735" y="209534"/>
                    </a:cubicBezTo>
                    <a:cubicBezTo>
                      <a:pt x="343807" y="210225"/>
                      <a:pt x="118482" y="0"/>
                      <a:pt x="118482" y="0"/>
                    </a:cubicBezTo>
                    <a:lnTo>
                      <a:pt x="0" y="138306"/>
                    </a:lnTo>
                    <a:cubicBezTo>
                      <a:pt x="0" y="138306"/>
                      <a:pt x="237656" y="462289"/>
                      <a:pt x="365128" y="462289"/>
                    </a:cubicBezTo>
                    <a:cubicBezTo>
                      <a:pt x="534323" y="462289"/>
                      <a:pt x="714352" y="276613"/>
                      <a:pt x="714352" y="276613"/>
                    </a:cubicBezTo>
                  </a:path>
                </a:pathLst>
              </a:custGeom>
              <a:solidFill>
                <a:srgbClr val="FFCBC2"/>
              </a:solidFill>
              <a:ln w="11519" cap="flat">
                <a:noFill/>
                <a:prstDash val="solid"/>
                <a:miter/>
              </a:ln>
            </p:spPr>
            <p:txBody>
              <a:bodyPr rtlCol="0" anchor="ctr"/>
              <a:lstStyle/>
              <a:p>
                <a:endParaRPr lang="en-US"/>
              </a:p>
            </p:txBody>
          </p:sp>
          <p:sp>
            <p:nvSpPr>
              <p:cNvPr id="322" name="任意多边形: 形状 321">
                <a:extLst>
                  <a:ext uri="{FF2B5EF4-FFF2-40B4-BE49-F238E27FC236}">
                    <a16:creationId xmlns:a16="http://schemas.microsoft.com/office/drawing/2014/main" id="{EDE6F076-8118-E20A-6A7F-6BD1582E24CF}"/>
                  </a:ext>
                </a:extLst>
              </p:cNvPr>
              <p:cNvSpPr/>
              <p:nvPr/>
            </p:nvSpPr>
            <p:spPr>
              <a:xfrm>
                <a:off x="11229612" y="4087956"/>
                <a:ext cx="589018" cy="712507"/>
              </a:xfrm>
              <a:custGeom>
                <a:avLst/>
                <a:gdLst>
                  <a:gd name="connsiteX0" fmla="*/ 193053 w 589018"/>
                  <a:gd name="connsiteY0" fmla="*/ 2997 h 712507"/>
                  <a:gd name="connsiteX1" fmla="*/ 272579 w 589018"/>
                  <a:gd name="connsiteY1" fmla="*/ 17403 h 712507"/>
                  <a:gd name="connsiteX2" fmla="*/ 367318 w 589018"/>
                  <a:gd name="connsiteY2" fmla="*/ 0 h 712507"/>
                  <a:gd name="connsiteX3" fmla="*/ 585151 w 589018"/>
                  <a:gd name="connsiteY3" fmla="*/ 219676 h 712507"/>
                  <a:gd name="connsiteX4" fmla="*/ 556683 w 589018"/>
                  <a:gd name="connsiteY4" fmla="*/ 712508 h 712507"/>
                  <a:gd name="connsiteX5" fmla="*/ 74916 w 589018"/>
                  <a:gd name="connsiteY5" fmla="*/ 712508 h 712507"/>
                  <a:gd name="connsiteX6" fmla="*/ 0 w 589018"/>
                  <a:gd name="connsiteY6" fmla="*/ 245378 h 712507"/>
                  <a:gd name="connsiteX7" fmla="*/ 193053 w 589018"/>
                  <a:gd name="connsiteY7" fmla="*/ 2997 h 7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018" h="712507">
                    <a:moveTo>
                      <a:pt x="193053" y="2997"/>
                    </a:moveTo>
                    <a:cubicBezTo>
                      <a:pt x="193053" y="2997"/>
                      <a:pt x="220138" y="23627"/>
                      <a:pt x="272579" y="17403"/>
                    </a:cubicBezTo>
                    <a:cubicBezTo>
                      <a:pt x="325020" y="11295"/>
                      <a:pt x="367318" y="0"/>
                      <a:pt x="367318" y="0"/>
                    </a:cubicBezTo>
                    <a:cubicBezTo>
                      <a:pt x="367779" y="1383"/>
                      <a:pt x="578466" y="97852"/>
                      <a:pt x="585151" y="219676"/>
                    </a:cubicBezTo>
                    <a:cubicBezTo>
                      <a:pt x="592643" y="355678"/>
                      <a:pt x="592181" y="436471"/>
                      <a:pt x="556683" y="712508"/>
                    </a:cubicBezTo>
                    <a:cubicBezTo>
                      <a:pt x="466553" y="712508"/>
                      <a:pt x="60624" y="712508"/>
                      <a:pt x="74916" y="712508"/>
                    </a:cubicBezTo>
                    <a:cubicBezTo>
                      <a:pt x="74916" y="712508"/>
                      <a:pt x="0" y="374695"/>
                      <a:pt x="0" y="245378"/>
                    </a:cubicBezTo>
                    <a:cubicBezTo>
                      <a:pt x="0" y="116062"/>
                      <a:pt x="193053" y="2997"/>
                      <a:pt x="193053" y="2997"/>
                    </a:cubicBezTo>
                    <a:close/>
                  </a:path>
                </a:pathLst>
              </a:custGeom>
              <a:solidFill>
                <a:srgbClr val="2C79E8"/>
              </a:solidFill>
              <a:ln w="11519" cap="flat">
                <a:noFill/>
                <a:prstDash val="solid"/>
                <a:miter/>
              </a:ln>
            </p:spPr>
            <p:txBody>
              <a:bodyPr rtlCol="0" anchor="ctr"/>
              <a:lstStyle/>
              <a:p>
                <a:endParaRPr lang="en-US"/>
              </a:p>
            </p:txBody>
          </p:sp>
          <p:sp>
            <p:nvSpPr>
              <p:cNvPr id="323" name="任意多边形: 形状 322">
                <a:extLst>
                  <a:ext uri="{FF2B5EF4-FFF2-40B4-BE49-F238E27FC236}">
                    <a16:creationId xmlns:a16="http://schemas.microsoft.com/office/drawing/2014/main" id="{C777C9A8-9C42-348D-1F1A-84CEBCDD7111}"/>
                  </a:ext>
                </a:extLst>
              </p:cNvPr>
              <p:cNvSpPr/>
              <p:nvPr/>
            </p:nvSpPr>
            <p:spPr>
              <a:xfrm>
                <a:off x="11095455" y="4090887"/>
                <a:ext cx="327209" cy="433655"/>
              </a:xfrm>
              <a:custGeom>
                <a:avLst/>
                <a:gdLst>
                  <a:gd name="connsiteX0" fmla="*/ 327209 w 327209"/>
                  <a:gd name="connsiteY0" fmla="*/ 65 h 433655"/>
                  <a:gd name="connsiteX1" fmla="*/ 194205 w 327209"/>
                  <a:gd name="connsiteY1" fmla="*/ 31645 h 433655"/>
                  <a:gd name="connsiteX2" fmla="*/ 0 w 327209"/>
                  <a:gd name="connsiteY2" fmla="*/ 185857 h 433655"/>
                  <a:gd name="connsiteX3" fmla="*/ 140265 w 327209"/>
                  <a:gd name="connsiteY3" fmla="*/ 433655 h 433655"/>
                  <a:gd name="connsiteX4" fmla="*/ 287562 w 327209"/>
                  <a:gd name="connsiteY4" fmla="*/ 329465 h 43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09" h="433655">
                    <a:moveTo>
                      <a:pt x="327209" y="65"/>
                    </a:moveTo>
                    <a:cubicBezTo>
                      <a:pt x="327209" y="65"/>
                      <a:pt x="255636" y="-2931"/>
                      <a:pt x="194205" y="31645"/>
                    </a:cubicBezTo>
                    <a:cubicBezTo>
                      <a:pt x="88631" y="91002"/>
                      <a:pt x="0" y="185857"/>
                      <a:pt x="0" y="185857"/>
                    </a:cubicBezTo>
                    <a:lnTo>
                      <a:pt x="140265" y="433655"/>
                    </a:lnTo>
                    <a:lnTo>
                      <a:pt x="287562" y="329465"/>
                    </a:lnTo>
                  </a:path>
                </a:pathLst>
              </a:custGeom>
              <a:solidFill>
                <a:srgbClr val="2C79E8"/>
              </a:solidFill>
              <a:ln w="11519" cap="flat">
                <a:noFill/>
                <a:prstDash val="solid"/>
                <a:miter/>
              </a:ln>
            </p:spPr>
            <p:txBody>
              <a:bodyPr rtlCol="0" anchor="ctr"/>
              <a:lstStyle/>
              <a:p>
                <a:endParaRPr lang="en-US"/>
              </a:p>
            </p:txBody>
          </p:sp>
          <p:sp>
            <p:nvSpPr>
              <p:cNvPr id="324" name="任意多边形: 形状 323">
                <a:extLst>
                  <a:ext uri="{FF2B5EF4-FFF2-40B4-BE49-F238E27FC236}">
                    <a16:creationId xmlns:a16="http://schemas.microsoft.com/office/drawing/2014/main" id="{D4E23E54-EEB0-FF2E-F34E-03CB78E84A27}"/>
                  </a:ext>
                </a:extLst>
              </p:cNvPr>
              <p:cNvSpPr/>
              <p:nvPr/>
            </p:nvSpPr>
            <p:spPr>
              <a:xfrm>
                <a:off x="11804736" y="4266486"/>
                <a:ext cx="14314" cy="191900"/>
              </a:xfrm>
              <a:custGeom>
                <a:avLst/>
                <a:gdLst>
                  <a:gd name="connsiteX0" fmla="*/ 13831 w 14314"/>
                  <a:gd name="connsiteY0" fmla="*/ 191900 h 191900"/>
                  <a:gd name="connsiteX1" fmla="*/ 0 w 14314"/>
                  <a:gd name="connsiteY1" fmla="*/ 0 h 191900"/>
                </a:gdLst>
                <a:ahLst/>
                <a:cxnLst>
                  <a:cxn ang="0">
                    <a:pos x="connsiteX0" y="connsiteY0"/>
                  </a:cxn>
                  <a:cxn ang="0">
                    <a:pos x="connsiteX1" y="connsiteY1"/>
                  </a:cxn>
                </a:cxnLst>
                <a:rect l="l" t="t" r="r" b="b"/>
                <a:pathLst>
                  <a:path w="14314" h="191900">
                    <a:moveTo>
                      <a:pt x="13831" y="191900"/>
                    </a:moveTo>
                    <a:cubicBezTo>
                      <a:pt x="17404" y="78028"/>
                      <a:pt x="0" y="0"/>
                      <a:pt x="0" y="0"/>
                    </a:cubicBezTo>
                  </a:path>
                </a:pathLst>
              </a:custGeom>
              <a:noFill/>
              <a:ln w="8639" cap="flat">
                <a:solidFill>
                  <a:srgbClr val="0F1D49"/>
                </a:solidFill>
                <a:prstDash val="solid"/>
                <a:miter/>
              </a:ln>
            </p:spPr>
            <p:txBody>
              <a:bodyPr rtlCol="0" anchor="ctr"/>
              <a:lstStyle/>
              <a:p>
                <a:endParaRPr lang="en-US"/>
              </a:p>
            </p:txBody>
          </p:sp>
          <p:sp>
            <p:nvSpPr>
              <p:cNvPr id="325" name="任意多边形: 形状 324">
                <a:extLst>
                  <a:ext uri="{FF2B5EF4-FFF2-40B4-BE49-F238E27FC236}">
                    <a16:creationId xmlns:a16="http://schemas.microsoft.com/office/drawing/2014/main" id="{2244A799-35F3-A1A7-4094-96F0734F55C1}"/>
                  </a:ext>
                </a:extLst>
              </p:cNvPr>
              <p:cNvSpPr/>
              <p:nvPr/>
            </p:nvSpPr>
            <p:spPr>
              <a:xfrm>
                <a:off x="11130839" y="4241936"/>
                <a:ext cx="143492" cy="261283"/>
              </a:xfrm>
              <a:custGeom>
                <a:avLst/>
                <a:gdLst>
                  <a:gd name="connsiteX0" fmla="*/ 0 w 143492"/>
                  <a:gd name="connsiteY0" fmla="*/ 0 h 261283"/>
                  <a:gd name="connsiteX1" fmla="*/ 143493 w 143492"/>
                  <a:gd name="connsiteY1" fmla="*/ 261284 h 261283"/>
                </a:gdLst>
                <a:ahLst/>
                <a:cxnLst>
                  <a:cxn ang="0">
                    <a:pos x="connsiteX0" y="connsiteY0"/>
                  </a:cxn>
                  <a:cxn ang="0">
                    <a:pos x="connsiteX1" y="connsiteY1"/>
                  </a:cxn>
                </a:cxnLst>
                <a:rect l="l" t="t" r="r" b="b"/>
                <a:pathLst>
                  <a:path w="143492" h="261283">
                    <a:moveTo>
                      <a:pt x="0" y="0"/>
                    </a:moveTo>
                    <a:lnTo>
                      <a:pt x="143493" y="261284"/>
                    </a:lnTo>
                  </a:path>
                </a:pathLst>
              </a:custGeom>
              <a:ln w="8639" cap="flat">
                <a:solidFill>
                  <a:srgbClr val="0F1D49"/>
                </a:solidFill>
                <a:prstDash val="solid"/>
                <a:miter/>
              </a:ln>
            </p:spPr>
            <p:txBody>
              <a:bodyPr rtlCol="0" anchor="ctr"/>
              <a:lstStyle/>
              <a:p>
                <a:endParaRPr lang="en-US"/>
              </a:p>
            </p:txBody>
          </p:sp>
          <p:sp>
            <p:nvSpPr>
              <p:cNvPr id="326" name="任意多边形: 形状 325">
                <a:extLst>
                  <a:ext uri="{FF2B5EF4-FFF2-40B4-BE49-F238E27FC236}">
                    <a16:creationId xmlns:a16="http://schemas.microsoft.com/office/drawing/2014/main" id="{41D3489D-1DA8-1E26-1005-1B11AC33FF99}"/>
                  </a:ext>
                </a:extLst>
              </p:cNvPr>
              <p:cNvSpPr/>
              <p:nvPr/>
            </p:nvSpPr>
            <p:spPr>
              <a:xfrm>
                <a:off x="11250358" y="4432684"/>
                <a:ext cx="123207" cy="87478"/>
              </a:xfrm>
              <a:custGeom>
                <a:avLst/>
                <a:gdLst>
                  <a:gd name="connsiteX0" fmla="*/ 0 w 123207"/>
                  <a:gd name="connsiteY0" fmla="*/ 87479 h 87478"/>
                  <a:gd name="connsiteX1" fmla="*/ 123208 w 123207"/>
                  <a:gd name="connsiteY1" fmla="*/ 0 h 87478"/>
                </a:gdLst>
                <a:ahLst/>
                <a:cxnLst>
                  <a:cxn ang="0">
                    <a:pos x="connsiteX0" y="connsiteY0"/>
                  </a:cxn>
                  <a:cxn ang="0">
                    <a:pos x="connsiteX1" y="connsiteY1"/>
                  </a:cxn>
                </a:cxnLst>
                <a:rect l="l" t="t" r="r" b="b"/>
                <a:pathLst>
                  <a:path w="123207" h="87478">
                    <a:moveTo>
                      <a:pt x="0" y="87479"/>
                    </a:moveTo>
                    <a:lnTo>
                      <a:pt x="123208" y="0"/>
                    </a:lnTo>
                  </a:path>
                </a:pathLst>
              </a:custGeom>
              <a:ln w="8639" cap="flat">
                <a:solidFill>
                  <a:srgbClr val="0F1D49"/>
                </a:solidFill>
                <a:prstDash val="solid"/>
                <a:miter/>
              </a:ln>
            </p:spPr>
            <p:txBody>
              <a:bodyPr rtlCol="0" anchor="ctr"/>
              <a:lstStyle/>
              <a:p>
                <a:endParaRPr lang="en-US"/>
              </a:p>
            </p:txBody>
          </p:sp>
          <p:sp>
            <p:nvSpPr>
              <p:cNvPr id="327" name="任意多边形: 形状 326">
                <a:extLst>
                  <a:ext uri="{FF2B5EF4-FFF2-40B4-BE49-F238E27FC236}">
                    <a16:creationId xmlns:a16="http://schemas.microsoft.com/office/drawing/2014/main" id="{94AE402A-34A3-E72F-789F-DBD3D1BBC4BB}"/>
                  </a:ext>
                </a:extLst>
              </p:cNvPr>
              <p:cNvSpPr/>
              <p:nvPr/>
            </p:nvSpPr>
            <p:spPr>
              <a:xfrm>
                <a:off x="10495445" y="4021079"/>
                <a:ext cx="302651" cy="383021"/>
              </a:xfrm>
              <a:custGeom>
                <a:avLst/>
                <a:gdLst>
                  <a:gd name="connsiteX0" fmla="*/ 302652 w 302651"/>
                  <a:gd name="connsiteY0" fmla="*/ 213481 h 383021"/>
                  <a:gd name="connsiteX1" fmla="*/ 91043 w 302651"/>
                  <a:gd name="connsiteY1" fmla="*/ 33567 h 383021"/>
                  <a:gd name="connsiteX2" fmla="*/ 103260 w 302651"/>
                  <a:gd name="connsiteY2" fmla="*/ 74944 h 383021"/>
                  <a:gd name="connsiteX3" fmla="*/ 2181 w 302651"/>
                  <a:gd name="connsiteY3" fmla="*/ 489 h 383021"/>
                  <a:gd name="connsiteX4" fmla="*/ 55314 w 302651"/>
                  <a:gd name="connsiteY4" fmla="*/ 80130 h 383021"/>
                  <a:gd name="connsiteX5" fmla="*/ 26731 w 302651"/>
                  <a:gd name="connsiteY5" fmla="*/ 80707 h 383021"/>
                  <a:gd name="connsiteX6" fmla="*/ 40446 w 302651"/>
                  <a:gd name="connsiteY6" fmla="*/ 117704 h 383021"/>
                  <a:gd name="connsiteX7" fmla="*/ 12093 w 302651"/>
                  <a:gd name="connsiteY7" fmla="*/ 113439 h 383021"/>
                  <a:gd name="connsiteX8" fmla="*/ 23042 w 302651"/>
                  <a:gd name="connsiteY8" fmla="*/ 151243 h 383021"/>
                  <a:gd name="connsiteX9" fmla="*/ 3334 w 302651"/>
                  <a:gd name="connsiteY9" fmla="*/ 150436 h 383021"/>
                  <a:gd name="connsiteX10" fmla="*/ 185668 w 302651"/>
                  <a:gd name="connsiteY10" fmla="*/ 383021 h 38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651" h="383021">
                    <a:moveTo>
                      <a:pt x="302652" y="213481"/>
                    </a:moveTo>
                    <a:cubicBezTo>
                      <a:pt x="302652" y="213481"/>
                      <a:pt x="103375" y="29303"/>
                      <a:pt x="91043" y="33567"/>
                    </a:cubicBezTo>
                    <a:cubicBezTo>
                      <a:pt x="78711" y="37832"/>
                      <a:pt x="113979" y="73330"/>
                      <a:pt x="103260" y="74944"/>
                    </a:cubicBezTo>
                    <a:cubicBezTo>
                      <a:pt x="92426" y="76558"/>
                      <a:pt x="13361" y="-7118"/>
                      <a:pt x="2181" y="489"/>
                    </a:cubicBezTo>
                    <a:cubicBezTo>
                      <a:pt x="-12917" y="10747"/>
                      <a:pt x="55314" y="80130"/>
                      <a:pt x="55314" y="80130"/>
                    </a:cubicBezTo>
                    <a:cubicBezTo>
                      <a:pt x="55314" y="80130"/>
                      <a:pt x="37219" y="67913"/>
                      <a:pt x="26731" y="80707"/>
                    </a:cubicBezTo>
                    <a:cubicBezTo>
                      <a:pt x="19239" y="89697"/>
                      <a:pt x="40446" y="117704"/>
                      <a:pt x="40446" y="117704"/>
                    </a:cubicBezTo>
                    <a:cubicBezTo>
                      <a:pt x="40446" y="117704"/>
                      <a:pt x="19700" y="103988"/>
                      <a:pt x="12093" y="113439"/>
                    </a:cubicBezTo>
                    <a:cubicBezTo>
                      <a:pt x="4602" y="122890"/>
                      <a:pt x="23042" y="151243"/>
                      <a:pt x="23042" y="151243"/>
                    </a:cubicBezTo>
                    <a:cubicBezTo>
                      <a:pt x="23042" y="151243"/>
                      <a:pt x="8290" y="140294"/>
                      <a:pt x="3334" y="150436"/>
                    </a:cubicBezTo>
                    <a:cubicBezTo>
                      <a:pt x="-4503" y="166572"/>
                      <a:pt x="94040" y="281712"/>
                      <a:pt x="185668" y="383021"/>
                    </a:cubicBezTo>
                  </a:path>
                </a:pathLst>
              </a:custGeom>
              <a:solidFill>
                <a:srgbClr val="FFCBC2"/>
              </a:solidFill>
              <a:ln w="11519" cap="flat">
                <a:noFill/>
                <a:prstDash val="solid"/>
                <a:miter/>
              </a:ln>
            </p:spPr>
            <p:txBody>
              <a:bodyPr rtlCol="0" anchor="ctr"/>
              <a:lstStyle/>
              <a:p>
                <a:endParaRPr lang="en-US"/>
              </a:p>
            </p:txBody>
          </p:sp>
        </p:grpSp>
        <p:grpSp>
          <p:nvGrpSpPr>
            <p:cNvPr id="328" name="图形 2">
              <a:extLst>
                <a:ext uri="{FF2B5EF4-FFF2-40B4-BE49-F238E27FC236}">
                  <a16:creationId xmlns:a16="http://schemas.microsoft.com/office/drawing/2014/main" id="{84C2A44C-A169-4666-1556-7611F24794C3}"/>
                </a:ext>
              </a:extLst>
            </p:cNvPr>
            <p:cNvGrpSpPr/>
            <p:nvPr/>
          </p:nvGrpSpPr>
          <p:grpSpPr>
            <a:xfrm>
              <a:off x="11348330" y="3726058"/>
              <a:ext cx="346666" cy="430760"/>
              <a:chOff x="11348330" y="3726058"/>
              <a:chExt cx="346666" cy="430760"/>
            </a:xfrm>
          </p:grpSpPr>
          <p:sp>
            <p:nvSpPr>
              <p:cNvPr id="329" name="任意多边形: 形状 328">
                <a:extLst>
                  <a:ext uri="{FF2B5EF4-FFF2-40B4-BE49-F238E27FC236}">
                    <a16:creationId xmlns:a16="http://schemas.microsoft.com/office/drawing/2014/main" id="{D5DC69BF-DAE0-3971-E858-168D42D74390}"/>
                  </a:ext>
                </a:extLst>
              </p:cNvPr>
              <p:cNvSpPr/>
              <p:nvPr/>
            </p:nvSpPr>
            <p:spPr>
              <a:xfrm>
                <a:off x="11417363" y="3966592"/>
                <a:ext cx="185445" cy="171296"/>
              </a:xfrm>
              <a:custGeom>
                <a:avLst/>
                <a:gdLst>
                  <a:gd name="connsiteX0" fmla="*/ 167581 w 185445"/>
                  <a:gd name="connsiteY0" fmla="*/ 0 h 171296"/>
                  <a:gd name="connsiteX1" fmla="*/ 185446 w 185445"/>
                  <a:gd name="connsiteY1" fmla="*/ 134042 h 171296"/>
                  <a:gd name="connsiteX2" fmla="*/ 5186 w 185445"/>
                  <a:gd name="connsiteY2" fmla="*/ 124245 h 171296"/>
                  <a:gd name="connsiteX3" fmla="*/ 0 w 185445"/>
                  <a:gd name="connsiteY3" fmla="*/ 49099 h 171296"/>
                  <a:gd name="connsiteX4" fmla="*/ 167581 w 185445"/>
                  <a:gd name="connsiteY4" fmla="*/ 0 h 1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5" h="171296">
                    <a:moveTo>
                      <a:pt x="167581" y="0"/>
                    </a:moveTo>
                    <a:lnTo>
                      <a:pt x="185446" y="134042"/>
                    </a:lnTo>
                    <a:cubicBezTo>
                      <a:pt x="185446" y="134042"/>
                      <a:pt x="98082" y="224056"/>
                      <a:pt x="5186" y="124245"/>
                    </a:cubicBezTo>
                    <a:lnTo>
                      <a:pt x="0" y="49099"/>
                    </a:lnTo>
                    <a:lnTo>
                      <a:pt x="167581" y="0"/>
                    </a:lnTo>
                    <a:close/>
                  </a:path>
                </a:pathLst>
              </a:custGeom>
              <a:solidFill>
                <a:srgbClr val="FFCBC2"/>
              </a:solidFill>
              <a:ln w="11519" cap="flat">
                <a:noFill/>
                <a:prstDash val="solid"/>
                <a:miter/>
              </a:ln>
            </p:spPr>
            <p:txBody>
              <a:bodyPr rtlCol="0" anchor="ctr"/>
              <a:lstStyle/>
              <a:p>
                <a:endParaRPr lang="en-US"/>
              </a:p>
            </p:txBody>
          </p:sp>
          <p:sp>
            <p:nvSpPr>
              <p:cNvPr id="330" name="任意多边形: 形状 329">
                <a:extLst>
                  <a:ext uri="{FF2B5EF4-FFF2-40B4-BE49-F238E27FC236}">
                    <a16:creationId xmlns:a16="http://schemas.microsoft.com/office/drawing/2014/main" id="{998D083A-045B-2BF7-D07D-97C56997D321}"/>
                  </a:ext>
                </a:extLst>
              </p:cNvPr>
              <p:cNvSpPr/>
              <p:nvPr/>
            </p:nvSpPr>
            <p:spPr>
              <a:xfrm>
                <a:off x="11348330" y="3791114"/>
                <a:ext cx="244341" cy="253625"/>
              </a:xfrm>
              <a:custGeom>
                <a:avLst/>
                <a:gdLst>
                  <a:gd name="connsiteX0" fmla="*/ 90125 w 244341"/>
                  <a:gd name="connsiteY0" fmla="*/ 59 h 253625"/>
                  <a:gd name="connsiteX1" fmla="*/ 10138 w 244341"/>
                  <a:gd name="connsiteY1" fmla="*/ 201525 h 253625"/>
                  <a:gd name="connsiteX2" fmla="*/ 174837 w 244341"/>
                  <a:gd name="connsiteY2" fmla="*/ 246359 h 253625"/>
                  <a:gd name="connsiteX3" fmla="*/ 242608 w 244341"/>
                  <a:gd name="connsiteY3" fmla="*/ 84771 h 253625"/>
                  <a:gd name="connsiteX4" fmla="*/ 90125 w 244341"/>
                  <a:gd name="connsiteY4" fmla="*/ 59 h 25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41" h="253625">
                    <a:moveTo>
                      <a:pt x="90125" y="59"/>
                    </a:moveTo>
                    <a:cubicBezTo>
                      <a:pt x="90125" y="59"/>
                      <a:pt x="-35964" y="142630"/>
                      <a:pt x="10138" y="201525"/>
                    </a:cubicBezTo>
                    <a:cubicBezTo>
                      <a:pt x="34111" y="232183"/>
                      <a:pt x="137495" y="269641"/>
                      <a:pt x="174837" y="246359"/>
                    </a:cubicBezTo>
                    <a:cubicBezTo>
                      <a:pt x="202499" y="229071"/>
                      <a:pt x="254479" y="108399"/>
                      <a:pt x="242608" y="84771"/>
                    </a:cubicBezTo>
                    <a:cubicBezTo>
                      <a:pt x="197543" y="-5243"/>
                      <a:pt x="90125" y="59"/>
                      <a:pt x="90125" y="59"/>
                    </a:cubicBezTo>
                    <a:close/>
                  </a:path>
                </a:pathLst>
              </a:custGeom>
              <a:solidFill>
                <a:srgbClr val="FFCBC2"/>
              </a:solidFill>
              <a:ln w="11519" cap="flat">
                <a:noFill/>
                <a:prstDash val="solid"/>
                <a:miter/>
              </a:ln>
            </p:spPr>
            <p:txBody>
              <a:bodyPr rtlCol="0" anchor="ctr"/>
              <a:lstStyle/>
              <a:p>
                <a:endParaRPr lang="en-US"/>
              </a:p>
            </p:txBody>
          </p:sp>
          <p:sp>
            <p:nvSpPr>
              <p:cNvPr id="331" name="任意多边形: 形状 330">
                <a:extLst>
                  <a:ext uri="{FF2B5EF4-FFF2-40B4-BE49-F238E27FC236}">
                    <a16:creationId xmlns:a16="http://schemas.microsoft.com/office/drawing/2014/main" id="{51B886FC-D71E-527E-4227-91B650B88E24}"/>
                  </a:ext>
                </a:extLst>
              </p:cNvPr>
              <p:cNvSpPr/>
              <p:nvPr/>
            </p:nvSpPr>
            <p:spPr>
              <a:xfrm>
                <a:off x="11402149" y="3760009"/>
                <a:ext cx="292847" cy="396809"/>
              </a:xfrm>
              <a:custGeom>
                <a:avLst/>
                <a:gdLst>
                  <a:gd name="connsiteX0" fmla="*/ 42068 w 292847"/>
                  <a:gd name="connsiteY0" fmla="*/ 56981 h 396809"/>
                  <a:gd name="connsiteX1" fmla="*/ 58780 w 292847"/>
                  <a:gd name="connsiteY1" fmla="*/ 182264 h 396809"/>
                  <a:gd name="connsiteX2" fmla="*/ 15905 w 292847"/>
                  <a:gd name="connsiteY2" fmla="*/ 372550 h 396809"/>
                  <a:gd name="connsiteX3" fmla="*/ 291941 w 292847"/>
                  <a:gd name="connsiteY3" fmla="*/ 377852 h 396809"/>
                  <a:gd name="connsiteX4" fmla="*/ 226361 w 292847"/>
                  <a:gd name="connsiteY4" fmla="*/ 48798 h 396809"/>
                  <a:gd name="connsiteX5" fmla="*/ 0 w 292847"/>
                  <a:gd name="connsiteY5" fmla="*/ 24249 h 396809"/>
                  <a:gd name="connsiteX6" fmla="*/ 23973 w 292847"/>
                  <a:gd name="connsiteY6" fmla="*/ 48453 h 396809"/>
                  <a:gd name="connsiteX7" fmla="*/ 44028 w 292847"/>
                  <a:gd name="connsiteY7" fmla="*/ 57327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47" h="396809">
                    <a:moveTo>
                      <a:pt x="42068" y="56981"/>
                    </a:moveTo>
                    <a:cubicBezTo>
                      <a:pt x="34231" y="139965"/>
                      <a:pt x="58780" y="182264"/>
                      <a:pt x="58780" y="182264"/>
                    </a:cubicBezTo>
                    <a:cubicBezTo>
                      <a:pt x="58780" y="182264"/>
                      <a:pt x="3919" y="355954"/>
                      <a:pt x="15905" y="372550"/>
                    </a:cubicBezTo>
                    <a:cubicBezTo>
                      <a:pt x="27892" y="389147"/>
                      <a:pt x="205500" y="414849"/>
                      <a:pt x="291941" y="377852"/>
                    </a:cubicBezTo>
                    <a:cubicBezTo>
                      <a:pt x="291941" y="377852"/>
                      <a:pt x="305657" y="115416"/>
                      <a:pt x="226361" y="48798"/>
                    </a:cubicBezTo>
                    <a:cubicBezTo>
                      <a:pt x="150869" y="-14592"/>
                      <a:pt x="53248" y="-8829"/>
                      <a:pt x="0" y="24249"/>
                    </a:cubicBezTo>
                    <a:cubicBezTo>
                      <a:pt x="0" y="24249"/>
                      <a:pt x="4726" y="40039"/>
                      <a:pt x="23973" y="48453"/>
                    </a:cubicBezTo>
                    <a:cubicBezTo>
                      <a:pt x="33424" y="52602"/>
                      <a:pt x="44028" y="57327"/>
                      <a:pt x="44028" y="57327"/>
                    </a:cubicBezTo>
                  </a:path>
                </a:pathLst>
              </a:custGeom>
              <a:solidFill>
                <a:srgbClr val="011E3B"/>
              </a:solidFill>
              <a:ln w="11519" cap="flat">
                <a:noFill/>
                <a:prstDash val="solid"/>
                <a:miter/>
              </a:ln>
            </p:spPr>
            <p:txBody>
              <a:bodyPr rtlCol="0" anchor="ctr"/>
              <a:lstStyle/>
              <a:p>
                <a:endParaRPr lang="en-US"/>
              </a:p>
            </p:txBody>
          </p:sp>
          <p:sp>
            <p:nvSpPr>
              <p:cNvPr id="332" name="任意多边形: 形状 331">
                <a:extLst>
                  <a:ext uri="{FF2B5EF4-FFF2-40B4-BE49-F238E27FC236}">
                    <a16:creationId xmlns:a16="http://schemas.microsoft.com/office/drawing/2014/main" id="{12019080-BFA7-5974-F7B3-76F8D165B7A2}"/>
                  </a:ext>
                </a:extLst>
              </p:cNvPr>
              <p:cNvSpPr/>
              <p:nvPr/>
            </p:nvSpPr>
            <p:spPr>
              <a:xfrm>
                <a:off x="11428543" y="3907129"/>
                <a:ext cx="52506" cy="64461"/>
              </a:xfrm>
              <a:custGeom>
                <a:avLst/>
                <a:gdLst>
                  <a:gd name="connsiteX0" fmla="*/ 15329 w 52506"/>
                  <a:gd name="connsiteY0" fmla="*/ 14168 h 64461"/>
                  <a:gd name="connsiteX1" fmla="*/ 50021 w 52506"/>
                  <a:gd name="connsiteY1" fmla="*/ 8520 h 64461"/>
                  <a:gd name="connsiteX2" fmla="*/ 32387 w 52506"/>
                  <a:gd name="connsiteY2" fmla="*/ 57619 h 64461"/>
                  <a:gd name="connsiteX3" fmla="*/ 0 w 52506"/>
                  <a:gd name="connsiteY3" fmla="*/ 52893 h 64461"/>
                </a:gdLst>
                <a:ahLst/>
                <a:cxnLst>
                  <a:cxn ang="0">
                    <a:pos x="connsiteX0" y="connsiteY0"/>
                  </a:cxn>
                  <a:cxn ang="0">
                    <a:pos x="connsiteX1" y="connsiteY1"/>
                  </a:cxn>
                  <a:cxn ang="0">
                    <a:pos x="connsiteX2" y="connsiteY2"/>
                  </a:cxn>
                  <a:cxn ang="0">
                    <a:pos x="connsiteX3" y="connsiteY3"/>
                  </a:cxn>
                </a:cxnLst>
                <a:rect l="l" t="t" r="r" b="b"/>
                <a:pathLst>
                  <a:path w="52506" h="64461">
                    <a:moveTo>
                      <a:pt x="15329" y="14168"/>
                    </a:moveTo>
                    <a:cubicBezTo>
                      <a:pt x="30773" y="-5310"/>
                      <a:pt x="43221" y="-2199"/>
                      <a:pt x="50021" y="8520"/>
                    </a:cubicBezTo>
                    <a:cubicBezTo>
                      <a:pt x="59126" y="22812"/>
                      <a:pt x="40915" y="52548"/>
                      <a:pt x="32387" y="57619"/>
                    </a:cubicBezTo>
                    <a:cubicBezTo>
                      <a:pt x="15214" y="67877"/>
                      <a:pt x="1268" y="66839"/>
                      <a:pt x="0" y="52893"/>
                    </a:cubicBezTo>
                  </a:path>
                </a:pathLst>
              </a:custGeom>
              <a:solidFill>
                <a:srgbClr val="FFCBC2"/>
              </a:solidFill>
              <a:ln w="11519" cap="flat">
                <a:noFill/>
                <a:prstDash val="solid"/>
                <a:miter/>
              </a:ln>
            </p:spPr>
            <p:txBody>
              <a:bodyPr rtlCol="0" anchor="ctr"/>
              <a:lstStyle/>
              <a:p>
                <a:endParaRPr lang="en-US"/>
              </a:p>
            </p:txBody>
          </p:sp>
          <p:sp>
            <p:nvSpPr>
              <p:cNvPr id="333" name="任意多边形: 形状 332">
                <a:extLst>
                  <a:ext uri="{FF2B5EF4-FFF2-40B4-BE49-F238E27FC236}">
                    <a16:creationId xmlns:a16="http://schemas.microsoft.com/office/drawing/2014/main" id="{8C6A015D-2F86-D7C3-5C52-9ABD47A64ACA}"/>
                  </a:ext>
                </a:extLst>
              </p:cNvPr>
              <p:cNvSpPr/>
              <p:nvPr/>
            </p:nvSpPr>
            <p:spPr>
              <a:xfrm>
                <a:off x="11417939" y="4013501"/>
                <a:ext cx="23973" cy="15213"/>
              </a:xfrm>
              <a:custGeom>
                <a:avLst/>
                <a:gdLst>
                  <a:gd name="connsiteX0" fmla="*/ 0 w 23973"/>
                  <a:gd name="connsiteY0" fmla="*/ 15214 h 15213"/>
                  <a:gd name="connsiteX1" fmla="*/ 23973 w 23973"/>
                  <a:gd name="connsiteY1" fmla="*/ 0 h 15213"/>
                </a:gdLst>
                <a:ahLst/>
                <a:cxnLst>
                  <a:cxn ang="0">
                    <a:pos x="connsiteX0" y="connsiteY0"/>
                  </a:cxn>
                  <a:cxn ang="0">
                    <a:pos x="connsiteX1" y="connsiteY1"/>
                  </a:cxn>
                </a:cxnLst>
                <a:rect l="l" t="t" r="r" b="b"/>
                <a:pathLst>
                  <a:path w="23973" h="15213">
                    <a:moveTo>
                      <a:pt x="0" y="15214"/>
                    </a:moveTo>
                    <a:cubicBezTo>
                      <a:pt x="18211" y="15214"/>
                      <a:pt x="23973" y="0"/>
                      <a:pt x="23973" y="0"/>
                    </a:cubicBezTo>
                  </a:path>
                </a:pathLst>
              </a:custGeom>
              <a:noFill/>
              <a:ln w="5759" cap="flat">
                <a:solidFill>
                  <a:srgbClr val="E88872"/>
                </a:solidFill>
                <a:prstDash val="solid"/>
                <a:round/>
              </a:ln>
            </p:spPr>
            <p:txBody>
              <a:bodyPr rtlCol="0" anchor="ctr"/>
              <a:lstStyle/>
              <a:p>
                <a:endParaRPr lang="en-US"/>
              </a:p>
            </p:txBody>
          </p:sp>
          <p:sp>
            <p:nvSpPr>
              <p:cNvPr id="334" name="任意多边形: 形状 333">
                <a:extLst>
                  <a:ext uri="{FF2B5EF4-FFF2-40B4-BE49-F238E27FC236}">
                    <a16:creationId xmlns:a16="http://schemas.microsoft.com/office/drawing/2014/main" id="{7BCE22F2-FF83-F0FD-217D-9B1EDCCCF742}"/>
                  </a:ext>
                </a:extLst>
              </p:cNvPr>
              <p:cNvSpPr/>
              <p:nvPr/>
            </p:nvSpPr>
            <p:spPr>
              <a:xfrm>
                <a:off x="11397209" y="3870023"/>
                <a:ext cx="15293" cy="22355"/>
              </a:xfrm>
              <a:custGeom>
                <a:avLst/>
                <a:gdLst>
                  <a:gd name="connsiteX0" fmla="*/ 8167 w 15293"/>
                  <a:gd name="connsiteY0" fmla="*/ 1829 h 22355"/>
                  <a:gd name="connsiteX1" fmla="*/ 906 w 15293"/>
                  <a:gd name="connsiteY1" fmla="*/ 20039 h 22355"/>
                  <a:gd name="connsiteX2" fmla="*/ 5170 w 15293"/>
                  <a:gd name="connsiteY2" fmla="*/ 22344 h 22355"/>
                  <a:gd name="connsiteX3" fmla="*/ 8167 w 15293"/>
                  <a:gd name="connsiteY3" fmla="*/ 1829 h 22355"/>
                </a:gdLst>
                <a:ahLst/>
                <a:cxnLst>
                  <a:cxn ang="0">
                    <a:pos x="connsiteX0" y="connsiteY0"/>
                  </a:cxn>
                  <a:cxn ang="0">
                    <a:pos x="connsiteX1" y="connsiteY1"/>
                  </a:cxn>
                  <a:cxn ang="0">
                    <a:pos x="connsiteX2" y="connsiteY2"/>
                  </a:cxn>
                  <a:cxn ang="0">
                    <a:pos x="connsiteX3" y="connsiteY3"/>
                  </a:cxn>
                </a:cxnLst>
                <a:rect l="l" t="t" r="r" b="b"/>
                <a:pathLst>
                  <a:path w="15293" h="22355">
                    <a:moveTo>
                      <a:pt x="8167" y="1829"/>
                    </a:moveTo>
                    <a:cubicBezTo>
                      <a:pt x="2866" y="6209"/>
                      <a:pt x="-2090" y="14161"/>
                      <a:pt x="906" y="20039"/>
                    </a:cubicBezTo>
                    <a:cubicBezTo>
                      <a:pt x="1713" y="21653"/>
                      <a:pt x="3327" y="22460"/>
                      <a:pt x="5170" y="22344"/>
                    </a:cubicBezTo>
                    <a:cubicBezTo>
                      <a:pt x="16927" y="21192"/>
                      <a:pt x="19117" y="-7392"/>
                      <a:pt x="8167" y="1829"/>
                    </a:cubicBezTo>
                    <a:close/>
                  </a:path>
                </a:pathLst>
              </a:custGeom>
              <a:solidFill>
                <a:srgbClr val="28364C"/>
              </a:solidFill>
              <a:ln w="11519" cap="flat">
                <a:noFill/>
                <a:prstDash val="solid"/>
                <a:miter/>
              </a:ln>
            </p:spPr>
            <p:txBody>
              <a:bodyPr rtlCol="0" anchor="ctr"/>
              <a:lstStyle/>
              <a:p>
                <a:endParaRPr lang="en-US"/>
              </a:p>
            </p:txBody>
          </p:sp>
          <p:sp>
            <p:nvSpPr>
              <p:cNvPr id="335" name="任意多边形: 形状 334">
                <a:extLst>
                  <a:ext uri="{FF2B5EF4-FFF2-40B4-BE49-F238E27FC236}">
                    <a16:creationId xmlns:a16="http://schemas.microsoft.com/office/drawing/2014/main" id="{C26D1012-F237-321F-7B71-2D82A1784B49}"/>
                  </a:ext>
                </a:extLst>
              </p:cNvPr>
              <p:cNvSpPr/>
              <p:nvPr/>
            </p:nvSpPr>
            <p:spPr>
              <a:xfrm>
                <a:off x="11406875" y="3850184"/>
                <a:ext cx="23742" cy="18671"/>
              </a:xfrm>
              <a:custGeom>
                <a:avLst/>
                <a:gdLst>
                  <a:gd name="connsiteX0" fmla="*/ 0 w 23742"/>
                  <a:gd name="connsiteY0" fmla="*/ 0 h 18671"/>
                  <a:gd name="connsiteX1" fmla="*/ 23743 w 23742"/>
                  <a:gd name="connsiteY1" fmla="*/ 18671 h 18671"/>
                </a:gdLst>
                <a:ahLst/>
                <a:cxnLst>
                  <a:cxn ang="0">
                    <a:pos x="connsiteX0" y="connsiteY0"/>
                  </a:cxn>
                  <a:cxn ang="0">
                    <a:pos x="connsiteX1" y="connsiteY1"/>
                  </a:cxn>
                </a:cxnLst>
                <a:rect l="l" t="t" r="r" b="b"/>
                <a:pathLst>
                  <a:path w="23742" h="18671">
                    <a:moveTo>
                      <a:pt x="0" y="0"/>
                    </a:moveTo>
                    <a:cubicBezTo>
                      <a:pt x="7376" y="2651"/>
                      <a:pt x="19363" y="9336"/>
                      <a:pt x="23743" y="18671"/>
                    </a:cubicBezTo>
                  </a:path>
                </a:pathLst>
              </a:custGeom>
              <a:noFill/>
              <a:ln w="8639" cap="flat">
                <a:solidFill>
                  <a:srgbClr val="28364C"/>
                </a:solidFill>
                <a:prstDash val="solid"/>
                <a:miter/>
              </a:ln>
            </p:spPr>
            <p:txBody>
              <a:bodyPr rtlCol="0" anchor="ctr"/>
              <a:lstStyle/>
              <a:p>
                <a:endParaRPr lang="en-US"/>
              </a:p>
            </p:txBody>
          </p:sp>
          <p:sp>
            <p:nvSpPr>
              <p:cNvPr id="336" name="任意多边形: 形状 335">
                <a:extLst>
                  <a:ext uri="{FF2B5EF4-FFF2-40B4-BE49-F238E27FC236}">
                    <a16:creationId xmlns:a16="http://schemas.microsoft.com/office/drawing/2014/main" id="{3B487F8A-6DD6-E1F9-D2C1-3325A5625793}"/>
                  </a:ext>
                </a:extLst>
              </p:cNvPr>
              <p:cNvSpPr/>
              <p:nvPr/>
            </p:nvSpPr>
            <p:spPr>
              <a:xfrm>
                <a:off x="11355973" y="3922564"/>
                <a:ext cx="35226" cy="39709"/>
              </a:xfrm>
              <a:custGeom>
                <a:avLst/>
                <a:gdLst>
                  <a:gd name="connsiteX0" fmla="*/ 35227 w 35226"/>
                  <a:gd name="connsiteY0" fmla="*/ 13831 h 39709"/>
                  <a:gd name="connsiteX1" fmla="*/ 9294 w 35226"/>
                  <a:gd name="connsiteY1" fmla="*/ 0 h 39709"/>
                  <a:gd name="connsiteX2" fmla="*/ 4338 w 35226"/>
                  <a:gd name="connsiteY2" fmla="*/ 38611 h 39709"/>
                  <a:gd name="connsiteX3" fmla="*/ 35227 w 35226"/>
                  <a:gd name="connsiteY3" fmla="*/ 13831 h 39709"/>
                </a:gdLst>
                <a:ahLst/>
                <a:cxnLst>
                  <a:cxn ang="0">
                    <a:pos x="connsiteX0" y="connsiteY0"/>
                  </a:cxn>
                  <a:cxn ang="0">
                    <a:pos x="connsiteX1" y="connsiteY1"/>
                  </a:cxn>
                  <a:cxn ang="0">
                    <a:pos x="connsiteX2" y="connsiteY2"/>
                  </a:cxn>
                  <a:cxn ang="0">
                    <a:pos x="connsiteX3" y="connsiteY3"/>
                  </a:cxn>
                </a:cxnLst>
                <a:rect l="l" t="t" r="r" b="b"/>
                <a:pathLst>
                  <a:path w="35226" h="39709">
                    <a:moveTo>
                      <a:pt x="35227" y="13831"/>
                    </a:moveTo>
                    <a:lnTo>
                      <a:pt x="9294" y="0"/>
                    </a:lnTo>
                    <a:cubicBezTo>
                      <a:pt x="9294" y="0"/>
                      <a:pt x="-7763" y="31926"/>
                      <a:pt x="4338" y="38611"/>
                    </a:cubicBezTo>
                    <a:cubicBezTo>
                      <a:pt x="17708" y="45987"/>
                      <a:pt x="35227" y="13831"/>
                      <a:pt x="35227" y="13831"/>
                    </a:cubicBezTo>
                    <a:close/>
                  </a:path>
                </a:pathLst>
              </a:custGeom>
              <a:solidFill>
                <a:srgbClr val="FFFFFF"/>
              </a:solidFill>
              <a:ln w="11519" cap="flat">
                <a:noFill/>
                <a:prstDash val="solid"/>
                <a:miter/>
              </a:ln>
            </p:spPr>
            <p:txBody>
              <a:bodyPr rtlCol="0" anchor="ctr"/>
              <a:lstStyle/>
              <a:p>
                <a:endParaRPr lang="en-US"/>
              </a:p>
            </p:txBody>
          </p:sp>
          <p:sp>
            <p:nvSpPr>
              <p:cNvPr id="337" name="任意多边形: 形状 336">
                <a:extLst>
                  <a:ext uri="{FF2B5EF4-FFF2-40B4-BE49-F238E27FC236}">
                    <a16:creationId xmlns:a16="http://schemas.microsoft.com/office/drawing/2014/main" id="{107ED34C-AF95-CEFD-EFC5-014FB1B46D43}"/>
                  </a:ext>
                </a:extLst>
              </p:cNvPr>
              <p:cNvSpPr/>
              <p:nvPr/>
            </p:nvSpPr>
            <p:spPr>
              <a:xfrm>
                <a:off x="11565685" y="3726058"/>
                <a:ext cx="74552" cy="68907"/>
              </a:xfrm>
              <a:custGeom>
                <a:avLst/>
                <a:gdLst>
                  <a:gd name="connsiteX0" fmla="*/ 18567 w 74552"/>
                  <a:gd name="connsiteY0" fmla="*/ 58200 h 68907"/>
                  <a:gd name="connsiteX1" fmla="*/ 11 w 74552"/>
                  <a:gd name="connsiteY1" fmla="*/ 32268 h 68907"/>
                  <a:gd name="connsiteX2" fmla="*/ 17991 w 74552"/>
                  <a:gd name="connsiteY2" fmla="*/ 4722 h 68907"/>
                  <a:gd name="connsiteX3" fmla="*/ 51530 w 74552"/>
                  <a:gd name="connsiteY3" fmla="*/ 1840 h 68907"/>
                  <a:gd name="connsiteX4" fmla="*/ 63402 w 74552"/>
                  <a:gd name="connsiteY4" fmla="*/ 7257 h 68907"/>
                  <a:gd name="connsiteX5" fmla="*/ 67205 w 74552"/>
                  <a:gd name="connsiteY5" fmla="*/ 55549 h 68907"/>
                  <a:gd name="connsiteX6" fmla="*/ 50147 w 74552"/>
                  <a:gd name="connsiteY6" fmla="*/ 68458 h 68907"/>
                  <a:gd name="connsiteX7" fmla="*/ 31361 w 74552"/>
                  <a:gd name="connsiteY7" fmla="*/ 60736 h 6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 h="68907">
                    <a:moveTo>
                      <a:pt x="18567" y="58200"/>
                    </a:moveTo>
                    <a:cubicBezTo>
                      <a:pt x="7387" y="55319"/>
                      <a:pt x="-335" y="43793"/>
                      <a:pt x="11" y="32268"/>
                    </a:cubicBezTo>
                    <a:cubicBezTo>
                      <a:pt x="357" y="20742"/>
                      <a:pt x="7848" y="10139"/>
                      <a:pt x="17991" y="4722"/>
                    </a:cubicBezTo>
                    <a:cubicBezTo>
                      <a:pt x="28133" y="-695"/>
                      <a:pt x="40466" y="-1156"/>
                      <a:pt x="51530" y="1840"/>
                    </a:cubicBezTo>
                    <a:cubicBezTo>
                      <a:pt x="55795" y="2993"/>
                      <a:pt x="59829" y="4722"/>
                      <a:pt x="63402" y="7257"/>
                    </a:cubicBezTo>
                    <a:cubicBezTo>
                      <a:pt x="77808" y="17861"/>
                      <a:pt x="77347" y="40797"/>
                      <a:pt x="67205" y="55549"/>
                    </a:cubicBezTo>
                    <a:cubicBezTo>
                      <a:pt x="63056" y="61543"/>
                      <a:pt x="57293" y="66844"/>
                      <a:pt x="50147" y="68458"/>
                    </a:cubicBezTo>
                    <a:cubicBezTo>
                      <a:pt x="43001" y="70071"/>
                      <a:pt x="34588" y="67305"/>
                      <a:pt x="31361" y="60736"/>
                    </a:cubicBezTo>
                  </a:path>
                </a:pathLst>
              </a:custGeom>
              <a:solidFill>
                <a:srgbClr val="011E3B"/>
              </a:solidFill>
              <a:ln w="11519" cap="flat">
                <a:noFill/>
                <a:prstDash val="solid"/>
                <a:miter/>
              </a:ln>
            </p:spPr>
            <p:txBody>
              <a:bodyPr rtlCol="0" anchor="ctr"/>
              <a:lstStyle/>
              <a:p>
                <a:endParaRPr lang="en-US"/>
              </a:p>
            </p:txBody>
          </p:sp>
        </p:grpSp>
      </p:grpSp>
      <p:grpSp>
        <p:nvGrpSpPr>
          <p:cNvPr id="338" name="图形 2">
            <a:extLst>
              <a:ext uri="{FF2B5EF4-FFF2-40B4-BE49-F238E27FC236}">
                <a16:creationId xmlns:a16="http://schemas.microsoft.com/office/drawing/2014/main" id="{F8D05591-BB76-2023-33FE-28C9486EC2E4}"/>
              </a:ext>
            </a:extLst>
          </p:cNvPr>
          <p:cNvGrpSpPr/>
          <p:nvPr/>
        </p:nvGrpSpPr>
        <p:grpSpPr>
          <a:xfrm>
            <a:off x="7990479" y="5003678"/>
            <a:ext cx="2552707" cy="1847175"/>
            <a:chOff x="7990479" y="5003678"/>
            <a:chExt cx="2552707" cy="1847175"/>
          </a:xfrm>
        </p:grpSpPr>
        <p:grpSp>
          <p:nvGrpSpPr>
            <p:cNvPr id="339" name="图形 2">
              <a:extLst>
                <a:ext uri="{FF2B5EF4-FFF2-40B4-BE49-F238E27FC236}">
                  <a16:creationId xmlns:a16="http://schemas.microsoft.com/office/drawing/2014/main" id="{754B1C3B-9D60-D8BF-8762-AB02FE0866D3}"/>
                </a:ext>
              </a:extLst>
            </p:cNvPr>
            <p:cNvGrpSpPr/>
            <p:nvPr/>
          </p:nvGrpSpPr>
          <p:grpSpPr>
            <a:xfrm>
              <a:off x="7990479" y="5078791"/>
              <a:ext cx="2041170" cy="1772062"/>
              <a:chOff x="7990479" y="5078791"/>
              <a:chExt cx="2041170" cy="1772062"/>
            </a:xfrm>
          </p:grpSpPr>
          <p:sp>
            <p:nvSpPr>
              <p:cNvPr id="340" name="任意多边形: 形状 339">
                <a:extLst>
                  <a:ext uri="{FF2B5EF4-FFF2-40B4-BE49-F238E27FC236}">
                    <a16:creationId xmlns:a16="http://schemas.microsoft.com/office/drawing/2014/main" id="{8F125432-9B84-6BE7-5828-39143C6D8638}"/>
                  </a:ext>
                </a:extLst>
              </p:cNvPr>
              <p:cNvSpPr/>
              <p:nvPr/>
            </p:nvSpPr>
            <p:spPr>
              <a:xfrm>
                <a:off x="7990479" y="5078791"/>
                <a:ext cx="2041170" cy="1772062"/>
              </a:xfrm>
              <a:custGeom>
                <a:avLst/>
                <a:gdLst>
                  <a:gd name="connsiteX0" fmla="*/ 1795216 w 2041170"/>
                  <a:gd name="connsiteY0" fmla="*/ 1385497 h 1772062"/>
                  <a:gd name="connsiteX1" fmla="*/ 1322554 w 2041170"/>
                  <a:gd name="connsiteY1" fmla="*/ 1131244 h 1772062"/>
                  <a:gd name="connsiteX2" fmla="*/ 1120627 w 2041170"/>
                  <a:gd name="connsiteY2" fmla="*/ 718861 h 1772062"/>
                  <a:gd name="connsiteX3" fmla="*/ 768753 w 2041170"/>
                  <a:gd name="connsiteY3" fmla="*/ 20299 h 1772062"/>
                  <a:gd name="connsiteX4" fmla="*/ 201928 w 2041170"/>
                  <a:gd name="connsiteY4" fmla="*/ 317542 h 1772062"/>
                  <a:gd name="connsiteX5" fmla="*/ 1 w 2041170"/>
                  <a:gd name="connsiteY5" fmla="*/ 1104274 h 1772062"/>
                  <a:gd name="connsiteX6" fmla="*/ 805058 w 2041170"/>
                  <a:gd name="connsiteY6" fmla="*/ 1772063 h 1772062"/>
                  <a:gd name="connsiteX7" fmla="*/ 1689873 w 2041170"/>
                  <a:gd name="connsiteY7" fmla="*/ 1772063 h 1772062"/>
                  <a:gd name="connsiteX8" fmla="*/ 1795216 w 2041170"/>
                  <a:gd name="connsiteY8" fmla="*/ 1385497 h 177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1170" h="1772062">
                    <a:moveTo>
                      <a:pt x="1795216" y="1385497"/>
                    </a:moveTo>
                    <a:cubicBezTo>
                      <a:pt x="1581187" y="1320839"/>
                      <a:pt x="1439539" y="1247652"/>
                      <a:pt x="1322554" y="1131244"/>
                    </a:cubicBezTo>
                    <a:cubicBezTo>
                      <a:pt x="1198309" y="1007460"/>
                      <a:pt x="1154282" y="887248"/>
                      <a:pt x="1120627" y="718861"/>
                    </a:cubicBezTo>
                    <a:cubicBezTo>
                      <a:pt x="1073718" y="484201"/>
                      <a:pt x="1022776" y="109852"/>
                      <a:pt x="768753" y="20299"/>
                    </a:cubicBezTo>
                    <a:cubicBezTo>
                      <a:pt x="532595" y="-63031"/>
                      <a:pt x="322370" y="124835"/>
                      <a:pt x="201928" y="317542"/>
                    </a:cubicBezTo>
                    <a:cubicBezTo>
                      <a:pt x="47140" y="565225"/>
                      <a:pt x="231" y="813255"/>
                      <a:pt x="1" y="1104274"/>
                    </a:cubicBezTo>
                    <a:cubicBezTo>
                      <a:pt x="-230" y="1339856"/>
                      <a:pt x="60394" y="1772063"/>
                      <a:pt x="805058" y="1772063"/>
                    </a:cubicBezTo>
                    <a:cubicBezTo>
                      <a:pt x="805058" y="1772063"/>
                      <a:pt x="1313449" y="1772063"/>
                      <a:pt x="1689873" y="1772063"/>
                    </a:cubicBezTo>
                    <a:cubicBezTo>
                      <a:pt x="2178670" y="1771947"/>
                      <a:pt x="2102487" y="1478392"/>
                      <a:pt x="1795216" y="1385497"/>
                    </a:cubicBezTo>
                    <a:close/>
                  </a:path>
                </a:pathLst>
              </a:custGeom>
              <a:solidFill>
                <a:srgbClr val="FFFFFF"/>
              </a:solidFill>
              <a:ln w="11519" cap="flat">
                <a:solidFill>
                  <a:srgbClr val="ABB3ED"/>
                </a:solidFill>
                <a:prstDash val="solid"/>
                <a:round/>
              </a:ln>
            </p:spPr>
            <p:txBody>
              <a:bodyPr rtlCol="0" anchor="ctr"/>
              <a:lstStyle/>
              <a:p>
                <a:endParaRPr lang="en-US"/>
              </a:p>
            </p:txBody>
          </p:sp>
          <p:sp>
            <p:nvSpPr>
              <p:cNvPr id="341" name="任意多边形: 形状 340">
                <a:extLst>
                  <a:ext uri="{FF2B5EF4-FFF2-40B4-BE49-F238E27FC236}">
                    <a16:creationId xmlns:a16="http://schemas.microsoft.com/office/drawing/2014/main" id="{DDF85A23-3521-0C69-8B61-BBDEEF4F1B42}"/>
                  </a:ext>
                </a:extLst>
              </p:cNvPr>
              <p:cNvSpPr/>
              <p:nvPr/>
            </p:nvSpPr>
            <p:spPr>
              <a:xfrm>
                <a:off x="8190431" y="5187349"/>
                <a:ext cx="1544354" cy="1495371"/>
              </a:xfrm>
              <a:custGeom>
                <a:avLst/>
                <a:gdLst>
                  <a:gd name="connsiteX0" fmla="*/ 1529337 w 1544354"/>
                  <a:gd name="connsiteY0" fmla="*/ 1261149 h 1495371"/>
                  <a:gd name="connsiteX1" fmla="*/ 1098629 w 1544354"/>
                  <a:gd name="connsiteY1" fmla="*/ 987764 h 1495371"/>
                  <a:gd name="connsiteX2" fmla="*/ 900966 w 1544354"/>
                  <a:gd name="connsiteY2" fmla="*/ 602004 h 1495371"/>
                  <a:gd name="connsiteX3" fmla="*/ 582977 w 1544354"/>
                  <a:gd name="connsiteY3" fmla="*/ 2216 h 1495371"/>
                  <a:gd name="connsiteX4" fmla="*/ 365836 w 1544354"/>
                  <a:gd name="connsiteY4" fmla="*/ 40596 h 1495371"/>
                  <a:gd name="connsiteX5" fmla="*/ 153305 w 1544354"/>
                  <a:gd name="connsiteY5" fmla="*/ 263961 h 1495371"/>
                  <a:gd name="connsiteX6" fmla="*/ 47270 w 1544354"/>
                  <a:gd name="connsiteY6" fmla="*/ 556709 h 1495371"/>
                  <a:gd name="connsiteX7" fmla="*/ 5894 w 1544354"/>
                  <a:gd name="connsiteY7" fmla="*/ 939702 h 1495371"/>
                  <a:gd name="connsiteX8" fmla="*/ 426691 w 1544354"/>
                  <a:gd name="connsiteY8" fmla="*/ 1455008 h 1495371"/>
                  <a:gd name="connsiteX9" fmla="*/ 1166975 w 1544354"/>
                  <a:gd name="connsiteY9" fmla="*/ 1489931 h 1495371"/>
                  <a:gd name="connsiteX10" fmla="*/ 1529337 w 1544354"/>
                  <a:gd name="connsiteY10" fmla="*/ 1261149 h 149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4354" h="1495371">
                    <a:moveTo>
                      <a:pt x="1529337" y="1261149"/>
                    </a:moveTo>
                    <a:cubicBezTo>
                      <a:pt x="1485541" y="1171135"/>
                      <a:pt x="1299403" y="1198220"/>
                      <a:pt x="1098629" y="987764"/>
                    </a:cubicBezTo>
                    <a:cubicBezTo>
                      <a:pt x="982336" y="865939"/>
                      <a:pt x="934044" y="760596"/>
                      <a:pt x="900966" y="602004"/>
                    </a:cubicBezTo>
                    <a:cubicBezTo>
                      <a:pt x="873074" y="467847"/>
                      <a:pt x="768653" y="19850"/>
                      <a:pt x="582977" y="2216"/>
                    </a:cubicBezTo>
                    <a:cubicBezTo>
                      <a:pt x="508176" y="-4930"/>
                      <a:pt x="431762" y="4521"/>
                      <a:pt x="365836" y="40596"/>
                    </a:cubicBezTo>
                    <a:cubicBezTo>
                      <a:pt x="274554" y="90732"/>
                      <a:pt x="203556" y="172679"/>
                      <a:pt x="153305" y="263961"/>
                    </a:cubicBezTo>
                    <a:cubicBezTo>
                      <a:pt x="103054" y="355128"/>
                      <a:pt x="72281" y="455745"/>
                      <a:pt x="47270" y="556709"/>
                    </a:cubicBezTo>
                    <a:cubicBezTo>
                      <a:pt x="12579" y="696975"/>
                      <a:pt x="-11740" y="796210"/>
                      <a:pt x="5894" y="939702"/>
                    </a:cubicBezTo>
                    <a:cubicBezTo>
                      <a:pt x="35860" y="1183236"/>
                      <a:pt x="188804" y="1398072"/>
                      <a:pt x="426691" y="1455008"/>
                    </a:cubicBezTo>
                    <a:cubicBezTo>
                      <a:pt x="666537" y="1512405"/>
                      <a:pt x="883217" y="1492581"/>
                      <a:pt x="1166975" y="1489931"/>
                    </a:cubicBezTo>
                    <a:cubicBezTo>
                      <a:pt x="1275545" y="1488893"/>
                      <a:pt x="1619928" y="1447056"/>
                      <a:pt x="1529337" y="1261149"/>
                    </a:cubicBezTo>
                    <a:close/>
                  </a:path>
                </a:pathLst>
              </a:custGeom>
              <a:solidFill>
                <a:srgbClr val="EDEEF7"/>
              </a:solidFill>
              <a:ln w="11519" cap="flat">
                <a:noFill/>
                <a:prstDash val="solid"/>
                <a:miter/>
              </a:ln>
            </p:spPr>
            <p:txBody>
              <a:bodyPr rtlCol="0" anchor="ctr"/>
              <a:lstStyle/>
              <a:p>
                <a:endParaRPr lang="en-US"/>
              </a:p>
            </p:txBody>
          </p:sp>
          <p:sp>
            <p:nvSpPr>
              <p:cNvPr id="342" name="任意多边形: 形状 341">
                <a:extLst>
                  <a:ext uri="{FF2B5EF4-FFF2-40B4-BE49-F238E27FC236}">
                    <a16:creationId xmlns:a16="http://schemas.microsoft.com/office/drawing/2014/main" id="{2A1CA1A9-8252-D7DD-3255-3EE47F79A801}"/>
                  </a:ext>
                </a:extLst>
              </p:cNvPr>
              <p:cNvSpPr/>
              <p:nvPr/>
            </p:nvSpPr>
            <p:spPr>
              <a:xfrm>
                <a:off x="8179841" y="5274106"/>
                <a:ext cx="1181268" cy="1425253"/>
              </a:xfrm>
              <a:custGeom>
                <a:avLst/>
                <a:gdLst>
                  <a:gd name="connsiteX0" fmla="*/ 302202 w 1181268"/>
                  <a:gd name="connsiteY0" fmla="*/ 863 h 1425253"/>
                  <a:gd name="connsiteX1" fmla="*/ 84254 w 1181268"/>
                  <a:gd name="connsiteY1" fmla="*/ 323578 h 1425253"/>
                  <a:gd name="connsiteX2" fmla="*/ 3 w 1181268"/>
                  <a:gd name="connsiteY2" fmla="*/ 750253 h 1425253"/>
                  <a:gd name="connsiteX3" fmla="*/ 99929 w 1181268"/>
                  <a:gd name="connsiteY3" fmla="*/ 1140853 h 1425253"/>
                  <a:gd name="connsiteX4" fmla="*/ 458488 w 1181268"/>
                  <a:gd name="connsiteY4" fmla="*/ 1382543 h 1425253"/>
                  <a:gd name="connsiteX5" fmla="*/ 1177681 w 1181268"/>
                  <a:gd name="connsiteY5" fmla="*/ 1407092 h 1425253"/>
                  <a:gd name="connsiteX6" fmla="*/ 1177681 w 1181268"/>
                  <a:gd name="connsiteY6" fmla="*/ 1399601 h 1425253"/>
                  <a:gd name="connsiteX7" fmla="*/ 555187 w 1181268"/>
                  <a:gd name="connsiteY7" fmla="*/ 1388536 h 1425253"/>
                  <a:gd name="connsiteX8" fmla="*/ 134967 w 1181268"/>
                  <a:gd name="connsiteY8" fmla="*/ 1167823 h 1425253"/>
                  <a:gd name="connsiteX9" fmla="*/ 74688 w 1181268"/>
                  <a:gd name="connsiteY9" fmla="*/ 377517 h 1425253"/>
                  <a:gd name="connsiteX10" fmla="*/ 306928 w 1181268"/>
                  <a:gd name="connsiteY10" fmla="*/ 5704 h 1425253"/>
                  <a:gd name="connsiteX11" fmla="*/ 302202 w 1181268"/>
                  <a:gd name="connsiteY11" fmla="*/ 863 h 1425253"/>
                  <a:gd name="connsiteX12" fmla="*/ 302202 w 1181268"/>
                  <a:gd name="connsiteY12" fmla="*/ 863 h 142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268" h="1425253">
                    <a:moveTo>
                      <a:pt x="302202" y="863"/>
                    </a:moveTo>
                    <a:cubicBezTo>
                      <a:pt x="202852" y="86729"/>
                      <a:pt x="133123" y="202791"/>
                      <a:pt x="84254" y="323578"/>
                    </a:cubicBezTo>
                    <a:cubicBezTo>
                      <a:pt x="29739" y="458311"/>
                      <a:pt x="-343" y="604801"/>
                      <a:pt x="3" y="750253"/>
                    </a:cubicBezTo>
                    <a:cubicBezTo>
                      <a:pt x="349" y="885332"/>
                      <a:pt x="27549" y="1025021"/>
                      <a:pt x="99929" y="1140853"/>
                    </a:cubicBezTo>
                    <a:cubicBezTo>
                      <a:pt x="181760" y="1271783"/>
                      <a:pt x="311653" y="1344394"/>
                      <a:pt x="458488" y="1382543"/>
                    </a:cubicBezTo>
                    <a:cubicBezTo>
                      <a:pt x="691304" y="1443052"/>
                      <a:pt x="940486" y="1427493"/>
                      <a:pt x="1177681" y="1407092"/>
                    </a:cubicBezTo>
                    <a:cubicBezTo>
                      <a:pt x="1182407" y="1406631"/>
                      <a:pt x="1182522" y="1399486"/>
                      <a:pt x="1177681" y="1399601"/>
                    </a:cubicBezTo>
                    <a:cubicBezTo>
                      <a:pt x="970222" y="1405248"/>
                      <a:pt x="761264" y="1423228"/>
                      <a:pt x="555187" y="1388536"/>
                    </a:cubicBezTo>
                    <a:cubicBezTo>
                      <a:pt x="394406" y="1361452"/>
                      <a:pt x="235008" y="1302786"/>
                      <a:pt x="134967" y="1167823"/>
                    </a:cubicBezTo>
                    <a:cubicBezTo>
                      <a:pt x="-29387" y="946072"/>
                      <a:pt x="-10485" y="626008"/>
                      <a:pt x="74688" y="377517"/>
                    </a:cubicBezTo>
                    <a:cubicBezTo>
                      <a:pt x="122058" y="239211"/>
                      <a:pt x="196167" y="103325"/>
                      <a:pt x="306928" y="5704"/>
                    </a:cubicBezTo>
                    <a:cubicBezTo>
                      <a:pt x="310040" y="2592"/>
                      <a:pt x="305429" y="-1903"/>
                      <a:pt x="302202" y="863"/>
                    </a:cubicBezTo>
                    <a:lnTo>
                      <a:pt x="302202" y="863"/>
                    </a:lnTo>
                    <a:close/>
                  </a:path>
                </a:pathLst>
              </a:custGeom>
              <a:solidFill>
                <a:srgbClr val="ABB3ED"/>
              </a:solidFill>
              <a:ln w="11519" cap="flat">
                <a:noFill/>
                <a:prstDash val="solid"/>
                <a:miter/>
              </a:ln>
            </p:spPr>
            <p:txBody>
              <a:bodyPr rtlCol="0" anchor="ctr"/>
              <a:lstStyle/>
              <a:p>
                <a:endParaRPr lang="en-US"/>
              </a:p>
            </p:txBody>
          </p:sp>
        </p:grpSp>
        <p:grpSp>
          <p:nvGrpSpPr>
            <p:cNvPr id="343" name="图形 2">
              <a:extLst>
                <a:ext uri="{FF2B5EF4-FFF2-40B4-BE49-F238E27FC236}">
                  <a16:creationId xmlns:a16="http://schemas.microsoft.com/office/drawing/2014/main" id="{11197C72-A60A-8008-325A-C2BC1F25AB77}"/>
                </a:ext>
              </a:extLst>
            </p:cNvPr>
            <p:cNvGrpSpPr/>
            <p:nvPr/>
          </p:nvGrpSpPr>
          <p:grpSpPr>
            <a:xfrm>
              <a:off x="8274996" y="5003678"/>
              <a:ext cx="2268190" cy="1844640"/>
              <a:chOff x="8274996" y="5003678"/>
              <a:chExt cx="2268190" cy="1844640"/>
            </a:xfrm>
          </p:grpSpPr>
          <p:grpSp>
            <p:nvGrpSpPr>
              <p:cNvPr id="344" name="图形 2">
                <a:extLst>
                  <a:ext uri="{FF2B5EF4-FFF2-40B4-BE49-F238E27FC236}">
                    <a16:creationId xmlns:a16="http://schemas.microsoft.com/office/drawing/2014/main" id="{DC016C39-41C9-B5AE-4221-C45E78A1481E}"/>
                  </a:ext>
                </a:extLst>
              </p:cNvPr>
              <p:cNvGrpSpPr/>
              <p:nvPr/>
            </p:nvGrpSpPr>
            <p:grpSpPr>
              <a:xfrm>
                <a:off x="9810475" y="6338198"/>
                <a:ext cx="732712" cy="510052"/>
                <a:chOff x="9810475" y="6338198"/>
                <a:chExt cx="732712" cy="510052"/>
              </a:xfrm>
            </p:grpSpPr>
            <p:grpSp>
              <p:nvGrpSpPr>
                <p:cNvPr id="345" name="图形 2">
                  <a:extLst>
                    <a:ext uri="{FF2B5EF4-FFF2-40B4-BE49-F238E27FC236}">
                      <a16:creationId xmlns:a16="http://schemas.microsoft.com/office/drawing/2014/main" id="{4C7F67D8-EA64-9C37-863A-514DFFFE588F}"/>
                    </a:ext>
                  </a:extLst>
                </p:cNvPr>
                <p:cNvGrpSpPr/>
                <p:nvPr/>
              </p:nvGrpSpPr>
              <p:grpSpPr>
                <a:xfrm>
                  <a:off x="9810475" y="6338198"/>
                  <a:ext cx="732712" cy="510052"/>
                  <a:chOff x="9810475" y="6338198"/>
                  <a:chExt cx="732712" cy="510052"/>
                </a:xfrm>
              </p:grpSpPr>
              <p:sp>
                <p:nvSpPr>
                  <p:cNvPr id="346" name="任意多边形: 形状 345">
                    <a:extLst>
                      <a:ext uri="{FF2B5EF4-FFF2-40B4-BE49-F238E27FC236}">
                        <a16:creationId xmlns:a16="http://schemas.microsoft.com/office/drawing/2014/main" id="{A50015F2-5359-3297-1BC7-0A5F6146BA4F}"/>
                      </a:ext>
                    </a:extLst>
                  </p:cNvPr>
                  <p:cNvSpPr/>
                  <p:nvPr/>
                </p:nvSpPr>
                <p:spPr>
                  <a:xfrm>
                    <a:off x="9810475" y="6338198"/>
                    <a:ext cx="690004" cy="468858"/>
                  </a:xfrm>
                  <a:custGeom>
                    <a:avLst/>
                    <a:gdLst>
                      <a:gd name="connsiteX0" fmla="*/ 0 w 690004"/>
                      <a:gd name="connsiteY0" fmla="*/ 156978 h 468858"/>
                      <a:gd name="connsiteX1" fmla="*/ 301738 w 690004"/>
                      <a:gd name="connsiteY1" fmla="*/ 381841 h 468858"/>
                      <a:gd name="connsiteX2" fmla="*/ 358444 w 690004"/>
                      <a:gd name="connsiteY2" fmla="*/ 468858 h 468858"/>
                      <a:gd name="connsiteX3" fmla="*/ 682426 w 690004"/>
                      <a:gd name="connsiteY3" fmla="*/ 248029 h 468858"/>
                      <a:gd name="connsiteX4" fmla="*/ 687037 w 690004"/>
                      <a:gd name="connsiteY4" fmla="*/ 223941 h 468858"/>
                      <a:gd name="connsiteX5" fmla="*/ 687037 w 690004"/>
                      <a:gd name="connsiteY5" fmla="*/ 223941 h 468858"/>
                      <a:gd name="connsiteX6" fmla="*/ 668711 w 690004"/>
                      <a:gd name="connsiteY6" fmla="*/ 216795 h 468858"/>
                      <a:gd name="connsiteX7" fmla="*/ 484994 w 690004"/>
                      <a:gd name="connsiteY7" fmla="*/ 246877 h 468858"/>
                      <a:gd name="connsiteX8" fmla="*/ 185907 w 690004"/>
                      <a:gd name="connsiteY8" fmla="*/ 0 h 4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04" h="468858">
                        <a:moveTo>
                          <a:pt x="0" y="156978"/>
                        </a:moveTo>
                        <a:lnTo>
                          <a:pt x="301738" y="381841"/>
                        </a:lnTo>
                        <a:lnTo>
                          <a:pt x="358444" y="468858"/>
                        </a:lnTo>
                        <a:lnTo>
                          <a:pt x="682426" y="248029"/>
                        </a:lnTo>
                        <a:cubicBezTo>
                          <a:pt x="690379" y="242612"/>
                          <a:pt x="692338" y="231893"/>
                          <a:pt x="687037" y="223941"/>
                        </a:cubicBezTo>
                        <a:lnTo>
                          <a:pt x="687037" y="223941"/>
                        </a:lnTo>
                        <a:cubicBezTo>
                          <a:pt x="683003" y="218063"/>
                          <a:pt x="675741" y="215182"/>
                          <a:pt x="668711" y="216795"/>
                        </a:cubicBezTo>
                        <a:lnTo>
                          <a:pt x="484994" y="246877"/>
                        </a:lnTo>
                        <a:lnTo>
                          <a:pt x="185907" y="0"/>
                        </a:lnTo>
                      </a:path>
                    </a:pathLst>
                  </a:custGeom>
                  <a:solidFill>
                    <a:srgbClr val="995037"/>
                  </a:solidFill>
                  <a:ln w="11519" cap="flat">
                    <a:noFill/>
                    <a:prstDash val="solid"/>
                    <a:miter/>
                  </a:ln>
                </p:spPr>
                <p:txBody>
                  <a:bodyPr rtlCol="0" anchor="ctr"/>
                  <a:lstStyle/>
                  <a:p>
                    <a:endParaRPr lang="en-US"/>
                  </a:p>
                </p:txBody>
              </p:sp>
              <p:sp>
                <p:nvSpPr>
                  <p:cNvPr id="347" name="任意多边形: 形状 346">
                    <a:extLst>
                      <a:ext uri="{FF2B5EF4-FFF2-40B4-BE49-F238E27FC236}">
                        <a16:creationId xmlns:a16="http://schemas.microsoft.com/office/drawing/2014/main" id="{BBE879C8-CDB4-3CFD-1576-3F75E2FD9B06}"/>
                      </a:ext>
                    </a:extLst>
                  </p:cNvPr>
                  <p:cNvSpPr/>
                  <p:nvPr/>
                </p:nvSpPr>
                <p:spPr>
                  <a:xfrm>
                    <a:off x="10112328" y="6549041"/>
                    <a:ext cx="430858" cy="299209"/>
                  </a:xfrm>
                  <a:custGeom>
                    <a:avLst/>
                    <a:gdLst>
                      <a:gd name="connsiteX0" fmla="*/ 406736 w 430858"/>
                      <a:gd name="connsiteY0" fmla="*/ 14482 h 299209"/>
                      <a:gd name="connsiteX1" fmla="*/ 374464 w 430858"/>
                      <a:gd name="connsiteY1" fmla="*/ 190 h 299209"/>
                      <a:gd name="connsiteX2" fmla="*/ 182680 w 430858"/>
                      <a:gd name="connsiteY2" fmla="*/ 36380 h 299209"/>
                      <a:gd name="connsiteX3" fmla="*/ 0 w 430858"/>
                      <a:gd name="connsiteY3" fmla="*/ 170998 h 299209"/>
                      <a:gd name="connsiteX4" fmla="*/ 56590 w 430858"/>
                      <a:gd name="connsiteY4" fmla="*/ 295705 h 299209"/>
                      <a:gd name="connsiteX5" fmla="*/ 67886 w 430858"/>
                      <a:gd name="connsiteY5" fmla="*/ 297779 h 299209"/>
                      <a:gd name="connsiteX6" fmla="*/ 429787 w 430858"/>
                      <a:gd name="connsiteY6" fmla="*/ 53784 h 299209"/>
                      <a:gd name="connsiteX7" fmla="*/ 406736 w 430858"/>
                      <a:gd name="connsiteY7" fmla="*/ 14482 h 29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58" h="299209">
                        <a:moveTo>
                          <a:pt x="406736" y="14482"/>
                        </a:moveTo>
                        <a:cubicBezTo>
                          <a:pt x="396363" y="6298"/>
                          <a:pt x="382417" y="-1308"/>
                          <a:pt x="374464" y="190"/>
                        </a:cubicBezTo>
                        <a:lnTo>
                          <a:pt x="182680" y="36380"/>
                        </a:lnTo>
                        <a:cubicBezTo>
                          <a:pt x="123093" y="124781"/>
                          <a:pt x="0" y="170998"/>
                          <a:pt x="0" y="170998"/>
                        </a:cubicBezTo>
                        <a:lnTo>
                          <a:pt x="56590" y="295705"/>
                        </a:lnTo>
                        <a:cubicBezTo>
                          <a:pt x="59126" y="299393"/>
                          <a:pt x="64197" y="300315"/>
                          <a:pt x="67886" y="297779"/>
                        </a:cubicBezTo>
                        <a:lnTo>
                          <a:pt x="429787" y="53784"/>
                        </a:lnTo>
                        <a:cubicBezTo>
                          <a:pt x="436817" y="48828"/>
                          <a:pt x="406966" y="14712"/>
                          <a:pt x="406736" y="14482"/>
                        </a:cubicBezTo>
                        <a:close/>
                      </a:path>
                    </a:pathLst>
                  </a:custGeom>
                  <a:solidFill>
                    <a:srgbClr val="FFE1CC"/>
                  </a:solidFill>
                  <a:ln w="11519" cap="flat">
                    <a:noFill/>
                    <a:prstDash val="solid"/>
                    <a:miter/>
                  </a:ln>
                </p:spPr>
                <p:txBody>
                  <a:bodyPr rtlCol="0" anchor="ctr"/>
                  <a:lstStyle/>
                  <a:p>
                    <a:endParaRPr lang="en-US"/>
                  </a:p>
                </p:txBody>
              </p:sp>
              <p:sp>
                <p:nvSpPr>
                  <p:cNvPr id="348" name="任意多边形: 形状 347">
                    <a:extLst>
                      <a:ext uri="{FF2B5EF4-FFF2-40B4-BE49-F238E27FC236}">
                        <a16:creationId xmlns:a16="http://schemas.microsoft.com/office/drawing/2014/main" id="{F72FBDBD-B096-8484-4C76-758F8C452D54}"/>
                      </a:ext>
                    </a:extLst>
                  </p:cNvPr>
                  <p:cNvSpPr/>
                  <p:nvPr/>
                </p:nvSpPr>
                <p:spPr>
                  <a:xfrm>
                    <a:off x="10331016" y="6570207"/>
                    <a:ext cx="3177" cy="49329"/>
                  </a:xfrm>
                  <a:custGeom>
                    <a:avLst/>
                    <a:gdLst>
                      <a:gd name="connsiteX0" fmla="*/ 412 w 3177"/>
                      <a:gd name="connsiteY0" fmla="*/ 0 h 49329"/>
                      <a:gd name="connsiteX1" fmla="*/ 3178 w 3177"/>
                      <a:gd name="connsiteY1" fmla="*/ 49329 h 49329"/>
                    </a:gdLst>
                    <a:ahLst/>
                    <a:cxnLst>
                      <a:cxn ang="0">
                        <a:pos x="connsiteX0" y="connsiteY0"/>
                      </a:cxn>
                      <a:cxn ang="0">
                        <a:pos x="connsiteX1" y="connsiteY1"/>
                      </a:cxn>
                    </a:cxnLst>
                    <a:rect l="l" t="t" r="r" b="b"/>
                    <a:pathLst>
                      <a:path w="3177" h="49329">
                        <a:moveTo>
                          <a:pt x="412" y="0"/>
                        </a:moveTo>
                        <a:cubicBezTo>
                          <a:pt x="-625" y="16481"/>
                          <a:pt x="297" y="33078"/>
                          <a:pt x="3178" y="49329"/>
                        </a:cubicBezTo>
                      </a:path>
                    </a:pathLst>
                  </a:custGeom>
                  <a:noFill/>
                  <a:ln w="8639" cap="flat">
                    <a:solidFill>
                      <a:srgbClr val="A5634C"/>
                    </a:solidFill>
                    <a:prstDash val="solid"/>
                    <a:miter/>
                  </a:ln>
                </p:spPr>
                <p:txBody>
                  <a:bodyPr rtlCol="0" anchor="ctr"/>
                  <a:lstStyle/>
                  <a:p>
                    <a:endParaRPr lang="en-US"/>
                  </a:p>
                </p:txBody>
              </p:sp>
              <p:sp>
                <p:nvSpPr>
                  <p:cNvPr id="349" name="任意多边形: 形状 348">
                    <a:extLst>
                      <a:ext uri="{FF2B5EF4-FFF2-40B4-BE49-F238E27FC236}">
                        <a16:creationId xmlns:a16="http://schemas.microsoft.com/office/drawing/2014/main" id="{10BFE3BB-B79B-A327-2A20-C254261BE36F}"/>
                      </a:ext>
                    </a:extLst>
                  </p:cNvPr>
                  <p:cNvSpPr/>
                  <p:nvPr/>
                </p:nvSpPr>
                <p:spPr>
                  <a:xfrm>
                    <a:off x="10357560" y="6568824"/>
                    <a:ext cx="3143" cy="41491"/>
                  </a:xfrm>
                  <a:custGeom>
                    <a:avLst/>
                    <a:gdLst>
                      <a:gd name="connsiteX0" fmla="*/ 146 w 3143"/>
                      <a:gd name="connsiteY0" fmla="*/ 0 h 41491"/>
                      <a:gd name="connsiteX1" fmla="*/ 3143 w 3143"/>
                      <a:gd name="connsiteY1" fmla="*/ 41492 h 41491"/>
                    </a:gdLst>
                    <a:ahLst/>
                    <a:cxnLst>
                      <a:cxn ang="0">
                        <a:pos x="connsiteX0" y="connsiteY0"/>
                      </a:cxn>
                      <a:cxn ang="0">
                        <a:pos x="connsiteX1" y="connsiteY1"/>
                      </a:cxn>
                    </a:cxnLst>
                    <a:rect l="l" t="t" r="r" b="b"/>
                    <a:pathLst>
                      <a:path w="3143" h="41491">
                        <a:moveTo>
                          <a:pt x="146" y="0"/>
                        </a:moveTo>
                        <a:cubicBezTo>
                          <a:pt x="-430" y="17749"/>
                          <a:pt x="722" y="26970"/>
                          <a:pt x="3143" y="41492"/>
                        </a:cubicBezTo>
                      </a:path>
                    </a:pathLst>
                  </a:custGeom>
                  <a:noFill/>
                  <a:ln w="8639" cap="flat">
                    <a:solidFill>
                      <a:srgbClr val="A5634C"/>
                    </a:solidFill>
                    <a:prstDash val="solid"/>
                    <a:miter/>
                  </a:ln>
                </p:spPr>
                <p:txBody>
                  <a:bodyPr rtlCol="0" anchor="ctr"/>
                  <a:lstStyle/>
                  <a:p>
                    <a:endParaRPr lang="en-US"/>
                  </a:p>
                </p:txBody>
              </p:sp>
              <p:sp>
                <p:nvSpPr>
                  <p:cNvPr id="350" name="任意多边形: 形状 349">
                    <a:extLst>
                      <a:ext uri="{FF2B5EF4-FFF2-40B4-BE49-F238E27FC236}">
                        <a16:creationId xmlns:a16="http://schemas.microsoft.com/office/drawing/2014/main" id="{0D5DE3FF-A617-0A01-BD49-6983EDC9167A}"/>
                      </a:ext>
                    </a:extLst>
                  </p:cNvPr>
                  <p:cNvSpPr/>
                  <p:nvPr/>
                </p:nvSpPr>
                <p:spPr>
                  <a:xfrm>
                    <a:off x="10378908" y="6566289"/>
                    <a:ext cx="2425" cy="38379"/>
                  </a:xfrm>
                  <a:custGeom>
                    <a:avLst/>
                    <a:gdLst>
                      <a:gd name="connsiteX0" fmla="*/ 120 w 2425"/>
                      <a:gd name="connsiteY0" fmla="*/ 0 h 38379"/>
                      <a:gd name="connsiteX1" fmla="*/ 2425 w 2425"/>
                      <a:gd name="connsiteY1" fmla="*/ 38380 h 38379"/>
                    </a:gdLst>
                    <a:ahLst/>
                    <a:cxnLst>
                      <a:cxn ang="0">
                        <a:pos x="connsiteX0" y="connsiteY0"/>
                      </a:cxn>
                      <a:cxn ang="0">
                        <a:pos x="connsiteX1" y="connsiteY1"/>
                      </a:cxn>
                    </a:cxnLst>
                    <a:rect l="l" t="t" r="r" b="b"/>
                    <a:pathLst>
                      <a:path w="2425" h="38379">
                        <a:moveTo>
                          <a:pt x="120" y="0"/>
                        </a:moveTo>
                        <a:cubicBezTo>
                          <a:pt x="-456" y="11871"/>
                          <a:pt x="1158" y="26624"/>
                          <a:pt x="2425" y="38380"/>
                        </a:cubicBezTo>
                      </a:path>
                    </a:pathLst>
                  </a:custGeom>
                  <a:noFill/>
                  <a:ln w="8639" cap="flat">
                    <a:solidFill>
                      <a:srgbClr val="A5634C"/>
                    </a:solidFill>
                    <a:prstDash val="solid"/>
                    <a:miter/>
                  </a:ln>
                </p:spPr>
                <p:txBody>
                  <a:bodyPr rtlCol="0" anchor="ctr"/>
                  <a:lstStyle/>
                  <a:p>
                    <a:endParaRPr lang="en-US"/>
                  </a:p>
                </p:txBody>
              </p:sp>
            </p:grpSp>
            <p:sp>
              <p:nvSpPr>
                <p:cNvPr id="351" name="任意多边形: 形状 350">
                  <a:extLst>
                    <a:ext uri="{FF2B5EF4-FFF2-40B4-BE49-F238E27FC236}">
                      <a16:creationId xmlns:a16="http://schemas.microsoft.com/office/drawing/2014/main" id="{8EA42F24-3F24-2177-9CDA-6CC2431D7F1B}"/>
                    </a:ext>
                  </a:extLst>
                </p:cNvPr>
                <p:cNvSpPr/>
                <p:nvPr/>
              </p:nvSpPr>
              <p:spPr>
                <a:xfrm>
                  <a:off x="10158891" y="6574126"/>
                  <a:ext cx="369508" cy="251832"/>
                </a:xfrm>
                <a:custGeom>
                  <a:avLst/>
                  <a:gdLst>
                    <a:gd name="connsiteX0" fmla="*/ 0 w 369508"/>
                    <a:gd name="connsiteY0" fmla="*/ 251833 h 251832"/>
                    <a:gd name="connsiteX1" fmla="*/ 369508 w 369508"/>
                    <a:gd name="connsiteY1" fmla="*/ 0 h 251832"/>
                  </a:gdLst>
                  <a:ahLst/>
                  <a:cxnLst>
                    <a:cxn ang="0">
                      <a:pos x="connsiteX0" y="connsiteY0"/>
                    </a:cxn>
                    <a:cxn ang="0">
                      <a:pos x="connsiteX1" y="connsiteY1"/>
                    </a:cxn>
                  </a:cxnLst>
                  <a:rect l="l" t="t" r="r" b="b"/>
                  <a:pathLst>
                    <a:path w="369508" h="251832">
                      <a:moveTo>
                        <a:pt x="0" y="251833"/>
                      </a:moveTo>
                      <a:lnTo>
                        <a:pt x="369508" y="0"/>
                      </a:lnTo>
                    </a:path>
                  </a:pathLst>
                </a:custGeom>
                <a:ln w="8639" cap="flat">
                  <a:solidFill>
                    <a:srgbClr val="A5634C"/>
                  </a:solidFill>
                  <a:prstDash val="solid"/>
                  <a:miter/>
                </a:ln>
              </p:spPr>
              <p:txBody>
                <a:bodyPr rtlCol="0" anchor="ctr"/>
                <a:lstStyle/>
                <a:p>
                  <a:endParaRPr lang="en-US"/>
                </a:p>
              </p:txBody>
            </p:sp>
            <p:sp>
              <p:nvSpPr>
                <p:cNvPr id="352" name="任意多边形: 形状 351">
                  <a:extLst>
                    <a:ext uri="{FF2B5EF4-FFF2-40B4-BE49-F238E27FC236}">
                      <a16:creationId xmlns:a16="http://schemas.microsoft.com/office/drawing/2014/main" id="{A47A7C95-4FAA-2E01-AB86-81EECC60F58E}"/>
                    </a:ext>
                  </a:extLst>
                </p:cNvPr>
                <p:cNvSpPr/>
                <p:nvPr/>
              </p:nvSpPr>
              <p:spPr>
                <a:xfrm>
                  <a:off x="10132267" y="6735900"/>
                  <a:ext cx="131160" cy="28396"/>
                </a:xfrm>
                <a:custGeom>
                  <a:avLst/>
                  <a:gdLst>
                    <a:gd name="connsiteX0" fmla="*/ 0 w 131160"/>
                    <a:gd name="connsiteY0" fmla="*/ 28397 h 28396"/>
                    <a:gd name="connsiteX1" fmla="*/ 131161 w 131160"/>
                    <a:gd name="connsiteY1" fmla="*/ 18831 h 28396"/>
                  </a:gdLst>
                  <a:ahLst/>
                  <a:cxnLst>
                    <a:cxn ang="0">
                      <a:pos x="connsiteX0" y="connsiteY0"/>
                    </a:cxn>
                    <a:cxn ang="0">
                      <a:pos x="connsiteX1" y="connsiteY1"/>
                    </a:cxn>
                  </a:cxnLst>
                  <a:rect l="l" t="t" r="r" b="b"/>
                  <a:pathLst>
                    <a:path w="131160" h="28396">
                      <a:moveTo>
                        <a:pt x="0" y="28397"/>
                      </a:moveTo>
                      <a:cubicBezTo>
                        <a:pt x="0" y="28397"/>
                        <a:pt x="88286" y="-28540"/>
                        <a:pt x="131161" y="18831"/>
                      </a:cubicBezTo>
                    </a:path>
                  </a:pathLst>
                </a:custGeom>
                <a:noFill/>
                <a:ln w="8639" cap="flat">
                  <a:solidFill>
                    <a:srgbClr val="A5634C"/>
                  </a:solidFill>
                  <a:prstDash val="solid"/>
                  <a:miter/>
                </a:ln>
              </p:spPr>
              <p:txBody>
                <a:bodyPr rtlCol="0" anchor="ctr"/>
                <a:lstStyle/>
                <a:p>
                  <a:endParaRPr lang="en-US"/>
                </a:p>
              </p:txBody>
            </p:sp>
            <p:sp>
              <p:nvSpPr>
                <p:cNvPr id="353" name="任意多边形: 形状 352">
                  <a:extLst>
                    <a:ext uri="{FF2B5EF4-FFF2-40B4-BE49-F238E27FC236}">
                      <a16:creationId xmlns:a16="http://schemas.microsoft.com/office/drawing/2014/main" id="{88FACC21-C504-1A74-375D-25D4D37F8132}"/>
                    </a:ext>
                  </a:extLst>
                </p:cNvPr>
                <p:cNvSpPr/>
                <p:nvPr/>
              </p:nvSpPr>
              <p:spPr>
                <a:xfrm>
                  <a:off x="10447420" y="6556722"/>
                  <a:ext cx="4911" cy="69268"/>
                </a:xfrm>
                <a:custGeom>
                  <a:avLst/>
                  <a:gdLst>
                    <a:gd name="connsiteX0" fmla="*/ 71 w 4911"/>
                    <a:gd name="connsiteY0" fmla="*/ 0 h 69268"/>
                    <a:gd name="connsiteX1" fmla="*/ 4911 w 4911"/>
                    <a:gd name="connsiteY1" fmla="*/ 69269 h 69268"/>
                  </a:gdLst>
                  <a:ahLst/>
                  <a:cxnLst>
                    <a:cxn ang="0">
                      <a:pos x="connsiteX0" y="connsiteY0"/>
                    </a:cxn>
                    <a:cxn ang="0">
                      <a:pos x="connsiteX1" y="connsiteY1"/>
                    </a:cxn>
                  </a:cxnLst>
                  <a:rect l="l" t="t" r="r" b="b"/>
                  <a:pathLst>
                    <a:path w="4911" h="69268">
                      <a:moveTo>
                        <a:pt x="71" y="0"/>
                      </a:moveTo>
                      <a:cubicBezTo>
                        <a:pt x="71" y="0"/>
                        <a:pt x="-967" y="50367"/>
                        <a:pt x="4911" y="69269"/>
                      </a:cubicBezTo>
                    </a:path>
                  </a:pathLst>
                </a:custGeom>
                <a:noFill/>
                <a:ln w="8639" cap="flat">
                  <a:solidFill>
                    <a:srgbClr val="A5634C"/>
                  </a:solidFill>
                  <a:prstDash val="solid"/>
                  <a:miter/>
                </a:ln>
              </p:spPr>
              <p:txBody>
                <a:bodyPr rtlCol="0" anchor="ctr"/>
                <a:lstStyle/>
                <a:p>
                  <a:endParaRPr lang="en-US"/>
                </a:p>
              </p:txBody>
            </p:sp>
          </p:grpSp>
          <p:grpSp>
            <p:nvGrpSpPr>
              <p:cNvPr id="354" name="图形 2">
                <a:extLst>
                  <a:ext uri="{FF2B5EF4-FFF2-40B4-BE49-F238E27FC236}">
                    <a16:creationId xmlns:a16="http://schemas.microsoft.com/office/drawing/2014/main" id="{29CB652D-B9F6-E283-F826-483163C140A8}"/>
                  </a:ext>
                </a:extLst>
              </p:cNvPr>
              <p:cNvGrpSpPr/>
              <p:nvPr/>
            </p:nvGrpSpPr>
            <p:grpSpPr>
              <a:xfrm>
                <a:off x="9374349" y="6365053"/>
                <a:ext cx="555698" cy="483265"/>
                <a:chOff x="9374349" y="6365053"/>
                <a:chExt cx="555698" cy="483265"/>
              </a:xfrm>
            </p:grpSpPr>
            <p:grpSp>
              <p:nvGrpSpPr>
                <p:cNvPr id="355" name="图形 2">
                  <a:extLst>
                    <a:ext uri="{FF2B5EF4-FFF2-40B4-BE49-F238E27FC236}">
                      <a16:creationId xmlns:a16="http://schemas.microsoft.com/office/drawing/2014/main" id="{CB0B17AB-C84F-DA7D-685D-5600D34F2758}"/>
                    </a:ext>
                  </a:extLst>
                </p:cNvPr>
                <p:cNvGrpSpPr/>
                <p:nvPr/>
              </p:nvGrpSpPr>
              <p:grpSpPr>
                <a:xfrm>
                  <a:off x="9374349" y="6365053"/>
                  <a:ext cx="555698" cy="483265"/>
                  <a:chOff x="9374349" y="6365053"/>
                  <a:chExt cx="555698" cy="483265"/>
                </a:xfrm>
              </p:grpSpPr>
              <p:sp>
                <p:nvSpPr>
                  <p:cNvPr id="356" name="任意多边形: 形状 355">
                    <a:extLst>
                      <a:ext uri="{FF2B5EF4-FFF2-40B4-BE49-F238E27FC236}">
                        <a16:creationId xmlns:a16="http://schemas.microsoft.com/office/drawing/2014/main" id="{99F98F36-50D2-CA2C-A0DF-AB9A77A91EEA}"/>
                      </a:ext>
                    </a:extLst>
                  </p:cNvPr>
                  <p:cNvSpPr/>
                  <p:nvPr/>
                </p:nvSpPr>
                <p:spPr>
                  <a:xfrm>
                    <a:off x="9374349" y="6365053"/>
                    <a:ext cx="536743" cy="444078"/>
                  </a:xfrm>
                  <a:custGeom>
                    <a:avLst/>
                    <a:gdLst>
                      <a:gd name="connsiteX0" fmla="*/ 0 w 536743"/>
                      <a:gd name="connsiteY0" fmla="*/ 26163 h 444078"/>
                      <a:gd name="connsiteX1" fmla="*/ 128971 w 536743"/>
                      <a:gd name="connsiteY1" fmla="*/ 340233 h 444078"/>
                      <a:gd name="connsiteX2" fmla="*/ 127357 w 536743"/>
                      <a:gd name="connsiteY2" fmla="*/ 444078 h 444078"/>
                      <a:gd name="connsiteX3" fmla="*/ 519455 w 536743"/>
                      <a:gd name="connsiteY3" fmla="*/ 442119 h 444078"/>
                      <a:gd name="connsiteX4" fmla="*/ 536744 w 536743"/>
                      <a:gd name="connsiteY4" fmla="*/ 424715 h 444078"/>
                      <a:gd name="connsiteX5" fmla="*/ 536744 w 536743"/>
                      <a:gd name="connsiteY5" fmla="*/ 424715 h 444078"/>
                      <a:gd name="connsiteX6" fmla="*/ 525564 w 536743"/>
                      <a:gd name="connsiteY6" fmla="*/ 408580 h 444078"/>
                      <a:gd name="connsiteX7" fmla="*/ 356484 w 536743"/>
                      <a:gd name="connsiteY7" fmla="*/ 330782 h 444078"/>
                      <a:gd name="connsiteX8" fmla="*/ 241921 w 536743"/>
                      <a:gd name="connsiteY8" fmla="*/ 0 h 44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743" h="444078">
                        <a:moveTo>
                          <a:pt x="0" y="26163"/>
                        </a:moveTo>
                        <a:lnTo>
                          <a:pt x="128971" y="340233"/>
                        </a:lnTo>
                        <a:lnTo>
                          <a:pt x="127357" y="444078"/>
                        </a:lnTo>
                        <a:lnTo>
                          <a:pt x="519455" y="442119"/>
                        </a:lnTo>
                        <a:cubicBezTo>
                          <a:pt x="529021" y="442119"/>
                          <a:pt x="536744" y="434282"/>
                          <a:pt x="536744" y="424715"/>
                        </a:cubicBezTo>
                        <a:lnTo>
                          <a:pt x="536744" y="424715"/>
                        </a:lnTo>
                        <a:cubicBezTo>
                          <a:pt x="536744" y="417569"/>
                          <a:pt x="532249" y="411115"/>
                          <a:pt x="525564" y="408580"/>
                        </a:cubicBezTo>
                        <a:lnTo>
                          <a:pt x="356484" y="330782"/>
                        </a:lnTo>
                        <a:lnTo>
                          <a:pt x="241921" y="0"/>
                        </a:lnTo>
                      </a:path>
                    </a:pathLst>
                  </a:custGeom>
                  <a:solidFill>
                    <a:srgbClr val="995037"/>
                  </a:solidFill>
                  <a:ln w="11519" cap="flat">
                    <a:noFill/>
                    <a:prstDash val="solid"/>
                    <a:miter/>
                  </a:ln>
                </p:spPr>
                <p:txBody>
                  <a:bodyPr rtlCol="0" anchor="ctr"/>
                  <a:lstStyle/>
                  <a:p>
                    <a:endParaRPr lang="en-US"/>
                  </a:p>
                </p:txBody>
              </p:sp>
              <p:sp>
                <p:nvSpPr>
                  <p:cNvPr id="357" name="任意多边形: 形状 356">
                    <a:extLst>
                      <a:ext uri="{FF2B5EF4-FFF2-40B4-BE49-F238E27FC236}">
                        <a16:creationId xmlns:a16="http://schemas.microsoft.com/office/drawing/2014/main" id="{026BFB65-F7CA-F902-B893-CB7EAEF995F0}"/>
                      </a:ext>
                    </a:extLst>
                  </p:cNvPr>
                  <p:cNvSpPr/>
                  <p:nvPr/>
                </p:nvSpPr>
                <p:spPr>
                  <a:xfrm>
                    <a:off x="9480499" y="6695835"/>
                    <a:ext cx="449548" cy="152482"/>
                  </a:xfrm>
                  <a:custGeom>
                    <a:avLst/>
                    <a:gdLst>
                      <a:gd name="connsiteX0" fmla="*/ 447652 w 449548"/>
                      <a:gd name="connsiteY0" fmla="*/ 107072 h 152482"/>
                      <a:gd name="connsiteX1" fmla="*/ 428865 w 449548"/>
                      <a:gd name="connsiteY1" fmla="*/ 77221 h 152482"/>
                      <a:gd name="connsiteX2" fmla="*/ 249528 w 449548"/>
                      <a:gd name="connsiteY2" fmla="*/ 0 h 152482"/>
                      <a:gd name="connsiteX3" fmla="*/ 22821 w 449548"/>
                      <a:gd name="connsiteY3" fmla="*/ 9451 h 152482"/>
                      <a:gd name="connsiteX4" fmla="*/ 0 w 449548"/>
                      <a:gd name="connsiteY4" fmla="*/ 144415 h 152482"/>
                      <a:gd name="connsiteX5" fmla="*/ 8183 w 449548"/>
                      <a:gd name="connsiteY5" fmla="*/ 152483 h 152482"/>
                      <a:gd name="connsiteX6" fmla="*/ 444655 w 449548"/>
                      <a:gd name="connsiteY6" fmla="*/ 152483 h 152482"/>
                      <a:gd name="connsiteX7" fmla="*/ 447652 w 449548"/>
                      <a:gd name="connsiteY7" fmla="*/ 107072 h 1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48" h="152482">
                        <a:moveTo>
                          <a:pt x="447652" y="107072"/>
                        </a:moveTo>
                        <a:cubicBezTo>
                          <a:pt x="443618" y="94509"/>
                          <a:pt x="436241" y="80448"/>
                          <a:pt x="428865" y="77221"/>
                        </a:cubicBezTo>
                        <a:lnTo>
                          <a:pt x="249528" y="0"/>
                        </a:lnTo>
                        <a:cubicBezTo>
                          <a:pt x="150754" y="40109"/>
                          <a:pt x="22821" y="9451"/>
                          <a:pt x="22821" y="9451"/>
                        </a:cubicBezTo>
                        <a:lnTo>
                          <a:pt x="0" y="144415"/>
                        </a:lnTo>
                        <a:cubicBezTo>
                          <a:pt x="0" y="148910"/>
                          <a:pt x="3688" y="152483"/>
                          <a:pt x="8183" y="152483"/>
                        </a:cubicBezTo>
                        <a:lnTo>
                          <a:pt x="444655" y="152483"/>
                        </a:lnTo>
                        <a:cubicBezTo>
                          <a:pt x="453414" y="152367"/>
                          <a:pt x="447767" y="107418"/>
                          <a:pt x="447652" y="107072"/>
                        </a:cubicBezTo>
                        <a:close/>
                      </a:path>
                    </a:pathLst>
                  </a:custGeom>
                  <a:solidFill>
                    <a:srgbClr val="FFE1CC"/>
                  </a:solidFill>
                  <a:ln w="11519" cap="flat">
                    <a:noFill/>
                    <a:prstDash val="solid"/>
                    <a:miter/>
                  </a:ln>
                </p:spPr>
                <p:txBody>
                  <a:bodyPr rtlCol="0" anchor="ctr"/>
                  <a:lstStyle/>
                  <a:p>
                    <a:endParaRPr lang="en-US"/>
                  </a:p>
                </p:txBody>
              </p:sp>
              <p:sp>
                <p:nvSpPr>
                  <p:cNvPr id="358" name="任意多边形: 形状 357">
                    <a:extLst>
                      <a:ext uri="{FF2B5EF4-FFF2-40B4-BE49-F238E27FC236}">
                        <a16:creationId xmlns:a16="http://schemas.microsoft.com/office/drawing/2014/main" id="{59D48DB2-905C-3480-BF99-375BCA6C22F7}"/>
                      </a:ext>
                    </a:extLst>
                  </p:cNvPr>
                  <p:cNvSpPr/>
                  <p:nvPr/>
                </p:nvSpPr>
                <p:spPr>
                  <a:xfrm>
                    <a:off x="9743627" y="6703558"/>
                    <a:ext cx="25240" cy="42413"/>
                  </a:xfrm>
                  <a:custGeom>
                    <a:avLst/>
                    <a:gdLst>
                      <a:gd name="connsiteX0" fmla="*/ 25241 w 25240"/>
                      <a:gd name="connsiteY0" fmla="*/ 0 h 42413"/>
                      <a:gd name="connsiteX1" fmla="*/ 0 w 25240"/>
                      <a:gd name="connsiteY1" fmla="*/ 42414 h 42413"/>
                    </a:gdLst>
                    <a:ahLst/>
                    <a:cxnLst>
                      <a:cxn ang="0">
                        <a:pos x="connsiteX0" y="connsiteY0"/>
                      </a:cxn>
                      <a:cxn ang="0">
                        <a:pos x="connsiteX1" y="connsiteY1"/>
                      </a:cxn>
                    </a:cxnLst>
                    <a:rect l="l" t="t" r="r" b="b"/>
                    <a:pathLst>
                      <a:path w="25240" h="42413">
                        <a:moveTo>
                          <a:pt x="25241" y="0"/>
                        </a:moveTo>
                        <a:cubicBezTo>
                          <a:pt x="15214" y="13139"/>
                          <a:pt x="6685" y="27431"/>
                          <a:pt x="0" y="42414"/>
                        </a:cubicBezTo>
                      </a:path>
                    </a:pathLst>
                  </a:custGeom>
                  <a:noFill/>
                  <a:ln w="8639" cap="flat">
                    <a:solidFill>
                      <a:srgbClr val="A5634C"/>
                    </a:solidFill>
                    <a:prstDash val="solid"/>
                    <a:miter/>
                  </a:ln>
                </p:spPr>
                <p:txBody>
                  <a:bodyPr rtlCol="0" anchor="ctr"/>
                  <a:lstStyle/>
                  <a:p>
                    <a:endParaRPr lang="en-US"/>
                  </a:p>
                </p:txBody>
              </p:sp>
              <p:sp>
                <p:nvSpPr>
                  <p:cNvPr id="359" name="任意多边形: 形状 358">
                    <a:extLst>
                      <a:ext uri="{FF2B5EF4-FFF2-40B4-BE49-F238E27FC236}">
                        <a16:creationId xmlns:a16="http://schemas.microsoft.com/office/drawing/2014/main" id="{524121B1-8525-8755-60C8-6824231B5AFB}"/>
                      </a:ext>
                    </a:extLst>
                  </p:cNvPr>
                  <p:cNvSpPr/>
                  <p:nvPr/>
                </p:nvSpPr>
                <p:spPr>
                  <a:xfrm>
                    <a:off x="9770712" y="6717042"/>
                    <a:ext cx="20745" cy="36074"/>
                  </a:xfrm>
                  <a:custGeom>
                    <a:avLst/>
                    <a:gdLst>
                      <a:gd name="connsiteX0" fmla="*/ 20746 w 20745"/>
                      <a:gd name="connsiteY0" fmla="*/ 0 h 36074"/>
                      <a:gd name="connsiteX1" fmla="*/ 0 w 20745"/>
                      <a:gd name="connsiteY1" fmla="*/ 36075 h 36074"/>
                    </a:gdLst>
                    <a:ahLst/>
                    <a:cxnLst>
                      <a:cxn ang="0">
                        <a:pos x="connsiteX0" y="connsiteY0"/>
                      </a:cxn>
                      <a:cxn ang="0">
                        <a:pos x="connsiteX1" y="connsiteY1"/>
                      </a:cxn>
                    </a:cxnLst>
                    <a:rect l="l" t="t" r="r" b="b"/>
                    <a:pathLst>
                      <a:path w="20745" h="36074">
                        <a:moveTo>
                          <a:pt x="20746" y="0"/>
                        </a:moveTo>
                        <a:cubicBezTo>
                          <a:pt x="10373" y="14407"/>
                          <a:pt x="6224" y="22705"/>
                          <a:pt x="0" y="36075"/>
                        </a:cubicBezTo>
                      </a:path>
                    </a:pathLst>
                  </a:custGeom>
                  <a:noFill/>
                  <a:ln w="8639" cap="flat">
                    <a:solidFill>
                      <a:srgbClr val="A5634C"/>
                    </a:solidFill>
                    <a:prstDash val="solid"/>
                    <a:miter/>
                  </a:ln>
                </p:spPr>
                <p:txBody>
                  <a:bodyPr rtlCol="0" anchor="ctr"/>
                  <a:lstStyle/>
                  <a:p>
                    <a:endParaRPr lang="en-US"/>
                  </a:p>
                </p:txBody>
              </p:sp>
              <p:sp>
                <p:nvSpPr>
                  <p:cNvPr id="360" name="任意多边形: 形状 359">
                    <a:extLst>
                      <a:ext uri="{FF2B5EF4-FFF2-40B4-BE49-F238E27FC236}">
                        <a16:creationId xmlns:a16="http://schemas.microsoft.com/office/drawing/2014/main" id="{49E77E6E-3DD4-B1E7-FE92-75233E9E2D77}"/>
                      </a:ext>
                    </a:extLst>
                  </p:cNvPr>
                  <p:cNvSpPr/>
                  <p:nvPr/>
                </p:nvSpPr>
                <p:spPr>
                  <a:xfrm>
                    <a:off x="9790996" y="6726839"/>
                    <a:ext cx="19478" cy="33078"/>
                  </a:xfrm>
                  <a:custGeom>
                    <a:avLst/>
                    <a:gdLst>
                      <a:gd name="connsiteX0" fmla="*/ 19478 w 19478"/>
                      <a:gd name="connsiteY0" fmla="*/ 0 h 33078"/>
                      <a:gd name="connsiteX1" fmla="*/ 0 w 19478"/>
                      <a:gd name="connsiteY1" fmla="*/ 33078 h 33078"/>
                    </a:gdLst>
                    <a:ahLst/>
                    <a:cxnLst>
                      <a:cxn ang="0">
                        <a:pos x="connsiteX0" y="connsiteY0"/>
                      </a:cxn>
                      <a:cxn ang="0">
                        <a:pos x="connsiteX1" y="connsiteY1"/>
                      </a:cxn>
                    </a:cxnLst>
                    <a:rect l="l" t="t" r="r" b="b"/>
                    <a:pathLst>
                      <a:path w="19478" h="33078">
                        <a:moveTo>
                          <a:pt x="19478" y="0"/>
                        </a:moveTo>
                        <a:cubicBezTo>
                          <a:pt x="12448" y="9451"/>
                          <a:pt x="5532" y="22590"/>
                          <a:pt x="0" y="33078"/>
                        </a:cubicBezTo>
                      </a:path>
                    </a:pathLst>
                  </a:custGeom>
                  <a:noFill/>
                  <a:ln w="8639" cap="flat">
                    <a:solidFill>
                      <a:srgbClr val="A5634C"/>
                    </a:solidFill>
                    <a:prstDash val="solid"/>
                    <a:miter/>
                  </a:ln>
                </p:spPr>
                <p:txBody>
                  <a:bodyPr rtlCol="0" anchor="ctr"/>
                  <a:lstStyle/>
                  <a:p>
                    <a:endParaRPr lang="en-US"/>
                  </a:p>
                </p:txBody>
              </p:sp>
            </p:grpSp>
            <p:sp>
              <p:nvSpPr>
                <p:cNvPr id="361" name="任意多边形: 形状 360">
                  <a:extLst>
                    <a:ext uri="{FF2B5EF4-FFF2-40B4-BE49-F238E27FC236}">
                      <a16:creationId xmlns:a16="http://schemas.microsoft.com/office/drawing/2014/main" id="{1FD411E6-C7C5-7922-B40E-2889835B70F1}"/>
                    </a:ext>
                  </a:extLst>
                </p:cNvPr>
                <p:cNvSpPr/>
                <p:nvPr/>
              </p:nvSpPr>
              <p:spPr>
                <a:xfrm>
                  <a:off x="9482804" y="6816853"/>
                  <a:ext cx="447190" cy="2305"/>
                </a:xfrm>
                <a:custGeom>
                  <a:avLst/>
                  <a:gdLst>
                    <a:gd name="connsiteX0" fmla="*/ 0 w 447190"/>
                    <a:gd name="connsiteY0" fmla="*/ 2305 h 2305"/>
                    <a:gd name="connsiteX1" fmla="*/ 447190 w 447190"/>
                    <a:gd name="connsiteY1" fmla="*/ 0 h 2305"/>
                  </a:gdLst>
                  <a:ahLst/>
                  <a:cxnLst>
                    <a:cxn ang="0">
                      <a:pos x="connsiteX0" y="connsiteY0"/>
                    </a:cxn>
                    <a:cxn ang="0">
                      <a:pos x="connsiteX1" y="connsiteY1"/>
                    </a:cxn>
                  </a:cxnLst>
                  <a:rect l="l" t="t" r="r" b="b"/>
                  <a:pathLst>
                    <a:path w="447190" h="2305">
                      <a:moveTo>
                        <a:pt x="0" y="2305"/>
                      </a:moveTo>
                      <a:lnTo>
                        <a:pt x="447190" y="0"/>
                      </a:lnTo>
                    </a:path>
                  </a:pathLst>
                </a:custGeom>
                <a:ln w="8639" cap="flat">
                  <a:solidFill>
                    <a:srgbClr val="A5634C"/>
                  </a:solidFill>
                  <a:prstDash val="solid"/>
                  <a:miter/>
                </a:ln>
              </p:spPr>
              <p:txBody>
                <a:bodyPr rtlCol="0" anchor="ctr"/>
                <a:lstStyle/>
                <a:p>
                  <a:endParaRPr lang="en-US"/>
                </a:p>
              </p:txBody>
            </p:sp>
            <p:sp>
              <p:nvSpPr>
                <p:cNvPr id="362" name="任意多边形: 形状 361">
                  <a:extLst>
                    <a:ext uri="{FF2B5EF4-FFF2-40B4-BE49-F238E27FC236}">
                      <a16:creationId xmlns:a16="http://schemas.microsoft.com/office/drawing/2014/main" id="{56AB1ED5-445B-B975-C5BD-DED47335B465}"/>
                    </a:ext>
                  </a:extLst>
                </p:cNvPr>
                <p:cNvSpPr/>
                <p:nvPr/>
              </p:nvSpPr>
              <p:spPr>
                <a:xfrm>
                  <a:off x="9495251" y="6753117"/>
                  <a:ext cx="114102" cy="65464"/>
                </a:xfrm>
                <a:custGeom>
                  <a:avLst/>
                  <a:gdLst>
                    <a:gd name="connsiteX0" fmla="*/ 0 w 114102"/>
                    <a:gd name="connsiteY0" fmla="*/ 0 h 65464"/>
                    <a:gd name="connsiteX1" fmla="*/ 114103 w 114102"/>
                    <a:gd name="connsiteY1" fmla="*/ 65465 h 65464"/>
                  </a:gdLst>
                  <a:ahLst/>
                  <a:cxnLst>
                    <a:cxn ang="0">
                      <a:pos x="connsiteX0" y="connsiteY0"/>
                    </a:cxn>
                    <a:cxn ang="0">
                      <a:pos x="connsiteX1" y="connsiteY1"/>
                    </a:cxn>
                  </a:cxnLst>
                  <a:rect l="l" t="t" r="r" b="b"/>
                  <a:pathLst>
                    <a:path w="114102" h="65464">
                      <a:moveTo>
                        <a:pt x="0" y="0"/>
                      </a:moveTo>
                      <a:cubicBezTo>
                        <a:pt x="0" y="0"/>
                        <a:pt x="104998" y="2075"/>
                        <a:pt x="114103" y="65465"/>
                      </a:cubicBezTo>
                    </a:path>
                  </a:pathLst>
                </a:custGeom>
                <a:noFill/>
                <a:ln w="8639" cap="flat">
                  <a:solidFill>
                    <a:srgbClr val="A5634C"/>
                  </a:solidFill>
                  <a:prstDash val="solid"/>
                  <a:miter/>
                </a:ln>
              </p:spPr>
              <p:txBody>
                <a:bodyPr rtlCol="0" anchor="ctr"/>
                <a:lstStyle/>
                <a:p>
                  <a:endParaRPr lang="en-US"/>
                </a:p>
              </p:txBody>
            </p:sp>
            <p:sp>
              <p:nvSpPr>
                <p:cNvPr id="363" name="任意多边形: 形状 362">
                  <a:extLst>
                    <a:ext uri="{FF2B5EF4-FFF2-40B4-BE49-F238E27FC236}">
                      <a16:creationId xmlns:a16="http://schemas.microsoft.com/office/drawing/2014/main" id="{13EA7F06-CF83-28D1-76C8-9A4D7946B212}"/>
                    </a:ext>
                  </a:extLst>
                </p:cNvPr>
                <p:cNvSpPr/>
                <p:nvPr/>
              </p:nvSpPr>
              <p:spPr>
                <a:xfrm>
                  <a:off x="9837905" y="6757151"/>
                  <a:ext cx="34691" cy="60163"/>
                </a:xfrm>
                <a:custGeom>
                  <a:avLst/>
                  <a:gdLst>
                    <a:gd name="connsiteX0" fmla="*/ 34692 w 34691"/>
                    <a:gd name="connsiteY0" fmla="*/ 0 h 60163"/>
                    <a:gd name="connsiteX1" fmla="*/ 0 w 34691"/>
                    <a:gd name="connsiteY1" fmla="*/ 60163 h 60163"/>
                  </a:gdLst>
                  <a:ahLst/>
                  <a:cxnLst>
                    <a:cxn ang="0">
                      <a:pos x="connsiteX0" y="connsiteY0"/>
                    </a:cxn>
                    <a:cxn ang="0">
                      <a:pos x="connsiteX1" y="connsiteY1"/>
                    </a:cxn>
                  </a:cxnLst>
                  <a:rect l="l" t="t" r="r" b="b"/>
                  <a:pathLst>
                    <a:path w="34691" h="60163">
                      <a:moveTo>
                        <a:pt x="34692" y="0"/>
                      </a:moveTo>
                      <a:cubicBezTo>
                        <a:pt x="34692" y="0"/>
                        <a:pt x="5763" y="41146"/>
                        <a:pt x="0" y="60163"/>
                      </a:cubicBezTo>
                    </a:path>
                  </a:pathLst>
                </a:custGeom>
                <a:noFill/>
                <a:ln w="8639" cap="flat">
                  <a:solidFill>
                    <a:srgbClr val="A5634C"/>
                  </a:solidFill>
                  <a:prstDash val="solid"/>
                  <a:miter/>
                </a:ln>
              </p:spPr>
              <p:txBody>
                <a:bodyPr rtlCol="0" anchor="ctr"/>
                <a:lstStyle/>
                <a:p>
                  <a:endParaRPr lang="en-US"/>
                </a:p>
              </p:txBody>
            </p:sp>
          </p:grpSp>
          <p:grpSp>
            <p:nvGrpSpPr>
              <p:cNvPr id="364" name="图形 2">
                <a:extLst>
                  <a:ext uri="{FF2B5EF4-FFF2-40B4-BE49-F238E27FC236}">
                    <a16:creationId xmlns:a16="http://schemas.microsoft.com/office/drawing/2014/main" id="{150CBEF5-86F9-21C3-2A55-B1C19FC16540}"/>
                  </a:ext>
                </a:extLst>
              </p:cNvPr>
              <p:cNvGrpSpPr/>
              <p:nvPr/>
            </p:nvGrpSpPr>
            <p:grpSpPr>
              <a:xfrm>
                <a:off x="8274996" y="5003678"/>
                <a:ext cx="1566696" cy="1278045"/>
                <a:chOff x="8274996" y="5003678"/>
                <a:chExt cx="1566696" cy="1278045"/>
              </a:xfrm>
            </p:grpSpPr>
            <p:grpSp>
              <p:nvGrpSpPr>
                <p:cNvPr id="365" name="图形 2">
                  <a:extLst>
                    <a:ext uri="{FF2B5EF4-FFF2-40B4-BE49-F238E27FC236}">
                      <a16:creationId xmlns:a16="http://schemas.microsoft.com/office/drawing/2014/main" id="{B5A39232-3649-8490-1DB1-DFB98248E461}"/>
                    </a:ext>
                  </a:extLst>
                </p:cNvPr>
                <p:cNvGrpSpPr/>
                <p:nvPr/>
              </p:nvGrpSpPr>
              <p:grpSpPr>
                <a:xfrm>
                  <a:off x="8588484" y="5003678"/>
                  <a:ext cx="284553" cy="442562"/>
                  <a:chOff x="8588484" y="5003678"/>
                  <a:chExt cx="284553" cy="442562"/>
                </a:xfrm>
              </p:grpSpPr>
              <p:sp>
                <p:nvSpPr>
                  <p:cNvPr id="366" name="任意多边形: 形状 365">
                    <a:extLst>
                      <a:ext uri="{FF2B5EF4-FFF2-40B4-BE49-F238E27FC236}">
                        <a16:creationId xmlns:a16="http://schemas.microsoft.com/office/drawing/2014/main" id="{949A4EC3-FDB2-854A-8F86-947FB69AAA83}"/>
                      </a:ext>
                    </a:extLst>
                  </p:cNvPr>
                  <p:cNvSpPr/>
                  <p:nvPr/>
                </p:nvSpPr>
                <p:spPr>
                  <a:xfrm>
                    <a:off x="8659736" y="5073616"/>
                    <a:ext cx="213302" cy="232278"/>
                  </a:xfrm>
                  <a:custGeom>
                    <a:avLst/>
                    <a:gdLst>
                      <a:gd name="connsiteX0" fmla="*/ 155280 w 213302"/>
                      <a:gd name="connsiteY0" fmla="*/ 2 h 232278"/>
                      <a:gd name="connsiteX1" fmla="*/ 204263 w 213302"/>
                      <a:gd name="connsiteY1" fmla="*/ 192824 h 232278"/>
                      <a:gd name="connsiteX2" fmla="*/ 77944 w 213302"/>
                      <a:gd name="connsiteY2" fmla="*/ 225672 h 232278"/>
                      <a:gd name="connsiteX3" fmla="*/ 838 w 213302"/>
                      <a:gd name="connsiteY3" fmla="*/ 84830 h 232278"/>
                      <a:gd name="connsiteX4" fmla="*/ 155280 w 213302"/>
                      <a:gd name="connsiteY4" fmla="*/ 2 h 23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02" h="232278">
                        <a:moveTo>
                          <a:pt x="155280" y="2"/>
                        </a:moveTo>
                        <a:cubicBezTo>
                          <a:pt x="155280" y="2"/>
                          <a:pt x="240684" y="134735"/>
                          <a:pt x="204263" y="192824"/>
                        </a:cubicBezTo>
                        <a:cubicBezTo>
                          <a:pt x="185361" y="223021"/>
                          <a:pt x="114134" y="243421"/>
                          <a:pt x="77944" y="225672"/>
                        </a:cubicBezTo>
                        <a:cubicBezTo>
                          <a:pt x="51089" y="212533"/>
                          <a:pt x="-7691" y="107420"/>
                          <a:pt x="838" y="84830"/>
                        </a:cubicBezTo>
                        <a:cubicBezTo>
                          <a:pt x="33340" y="-1611"/>
                          <a:pt x="155280" y="2"/>
                          <a:pt x="155280" y="2"/>
                        </a:cubicBezTo>
                        <a:close/>
                      </a:path>
                    </a:pathLst>
                  </a:custGeom>
                  <a:solidFill>
                    <a:srgbClr val="995037"/>
                  </a:solidFill>
                  <a:ln w="11519" cap="flat">
                    <a:noFill/>
                    <a:prstDash val="solid"/>
                    <a:miter/>
                  </a:ln>
                </p:spPr>
                <p:txBody>
                  <a:bodyPr rtlCol="0" anchor="ctr"/>
                  <a:lstStyle/>
                  <a:p>
                    <a:endParaRPr lang="en-US"/>
                  </a:p>
                </p:txBody>
              </p:sp>
              <p:sp>
                <p:nvSpPr>
                  <p:cNvPr id="367" name="任意多边形: 形状 366">
                    <a:extLst>
                      <a:ext uri="{FF2B5EF4-FFF2-40B4-BE49-F238E27FC236}">
                        <a16:creationId xmlns:a16="http://schemas.microsoft.com/office/drawing/2014/main" id="{73CBD9A2-BFC6-3E9D-BF65-8DFBFB7CDDC9}"/>
                      </a:ext>
                    </a:extLst>
                  </p:cNvPr>
                  <p:cNvSpPr/>
                  <p:nvPr/>
                </p:nvSpPr>
                <p:spPr>
                  <a:xfrm>
                    <a:off x="8645705" y="5262867"/>
                    <a:ext cx="186713" cy="183372"/>
                  </a:xfrm>
                  <a:custGeom>
                    <a:avLst/>
                    <a:gdLst>
                      <a:gd name="connsiteX0" fmla="*/ 8068 w 186713"/>
                      <a:gd name="connsiteY0" fmla="*/ 0 h 183372"/>
                      <a:gd name="connsiteX1" fmla="*/ 0 w 186713"/>
                      <a:gd name="connsiteY1" fmla="*/ 104421 h 183372"/>
                      <a:gd name="connsiteX2" fmla="*/ 186714 w 186713"/>
                      <a:gd name="connsiteY2" fmla="*/ 120903 h 183372"/>
                      <a:gd name="connsiteX3" fmla="*/ 181412 w 186713"/>
                      <a:gd name="connsiteY3" fmla="*/ 5647 h 183372"/>
                      <a:gd name="connsiteX4" fmla="*/ 8068 w 186713"/>
                      <a:gd name="connsiteY4" fmla="*/ 0 h 18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13" h="183372">
                        <a:moveTo>
                          <a:pt x="8068" y="0"/>
                        </a:moveTo>
                        <a:lnTo>
                          <a:pt x="0" y="104421"/>
                        </a:lnTo>
                        <a:cubicBezTo>
                          <a:pt x="0" y="104421"/>
                          <a:pt x="66502" y="270504"/>
                          <a:pt x="186714" y="120903"/>
                        </a:cubicBezTo>
                        <a:lnTo>
                          <a:pt x="181412" y="5647"/>
                        </a:lnTo>
                        <a:lnTo>
                          <a:pt x="8068" y="0"/>
                        </a:lnTo>
                        <a:close/>
                      </a:path>
                    </a:pathLst>
                  </a:custGeom>
                  <a:solidFill>
                    <a:srgbClr val="995037"/>
                  </a:solidFill>
                  <a:ln w="11519" cap="flat">
                    <a:noFill/>
                    <a:prstDash val="solid"/>
                    <a:miter/>
                  </a:ln>
                </p:spPr>
                <p:txBody>
                  <a:bodyPr rtlCol="0" anchor="ctr"/>
                  <a:lstStyle/>
                  <a:p>
                    <a:endParaRPr lang="en-US"/>
                  </a:p>
                </p:txBody>
              </p:sp>
              <p:sp>
                <p:nvSpPr>
                  <p:cNvPr id="368" name="任意多边形: 形状 367">
                    <a:extLst>
                      <a:ext uri="{FF2B5EF4-FFF2-40B4-BE49-F238E27FC236}">
                        <a16:creationId xmlns:a16="http://schemas.microsoft.com/office/drawing/2014/main" id="{D5EF3D9C-29FF-C8D9-E25F-E682EF3D098F}"/>
                      </a:ext>
                    </a:extLst>
                  </p:cNvPr>
                  <p:cNvSpPr/>
                  <p:nvPr/>
                </p:nvSpPr>
                <p:spPr>
                  <a:xfrm>
                    <a:off x="8588484" y="5003678"/>
                    <a:ext cx="275221" cy="293912"/>
                  </a:xfrm>
                  <a:custGeom>
                    <a:avLst/>
                    <a:gdLst>
                      <a:gd name="connsiteX0" fmla="*/ 28523 w 275221"/>
                      <a:gd name="connsiteY0" fmla="*/ 227840 h 293912"/>
                      <a:gd name="connsiteX1" fmla="*/ 631 w 275221"/>
                      <a:gd name="connsiteY1" fmla="*/ 145433 h 293912"/>
                      <a:gd name="connsiteX2" fmla="*/ 26448 w 275221"/>
                      <a:gd name="connsiteY2" fmla="*/ 95873 h 293912"/>
                      <a:gd name="connsiteX3" fmla="*/ 37974 w 275221"/>
                      <a:gd name="connsiteY3" fmla="*/ 66944 h 293912"/>
                      <a:gd name="connsiteX4" fmla="*/ 139398 w 275221"/>
                      <a:gd name="connsiteY4" fmla="*/ 31791 h 293912"/>
                      <a:gd name="connsiteX5" fmla="*/ 268830 w 275221"/>
                      <a:gd name="connsiteY5" fmla="*/ 4245 h 293912"/>
                      <a:gd name="connsiteX6" fmla="*/ 245318 w 275221"/>
                      <a:gd name="connsiteY6" fmla="*/ 95757 h 293912"/>
                      <a:gd name="connsiteX7" fmla="*/ 170748 w 275221"/>
                      <a:gd name="connsiteY7" fmla="*/ 104056 h 293912"/>
                      <a:gd name="connsiteX8" fmla="*/ 113466 w 275221"/>
                      <a:gd name="connsiteY8" fmla="*/ 146585 h 293912"/>
                      <a:gd name="connsiteX9" fmla="*/ 98483 w 275221"/>
                      <a:gd name="connsiteY9" fmla="*/ 189575 h 293912"/>
                      <a:gd name="connsiteX10" fmla="*/ 102286 w 275221"/>
                      <a:gd name="connsiteY10" fmla="*/ 202138 h 293912"/>
                      <a:gd name="connsiteX11" fmla="*/ 85459 w 275221"/>
                      <a:gd name="connsiteY11" fmla="*/ 214125 h 293912"/>
                      <a:gd name="connsiteX12" fmla="*/ 107242 w 275221"/>
                      <a:gd name="connsiteY12" fmla="*/ 284085 h 293912"/>
                      <a:gd name="connsiteX13" fmla="*/ 69784 w 275221"/>
                      <a:gd name="connsiteY13" fmla="*/ 289847 h 293912"/>
                      <a:gd name="connsiteX14" fmla="*/ 28523 w 275221"/>
                      <a:gd name="connsiteY14" fmla="*/ 227840 h 2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221" h="293912">
                        <a:moveTo>
                          <a:pt x="28523" y="227840"/>
                        </a:moveTo>
                        <a:cubicBezTo>
                          <a:pt x="16190" y="197758"/>
                          <a:pt x="5818" y="182199"/>
                          <a:pt x="631" y="145433"/>
                        </a:cubicBezTo>
                        <a:cubicBezTo>
                          <a:pt x="-4786" y="107168"/>
                          <a:pt x="26448" y="95873"/>
                          <a:pt x="26448" y="95873"/>
                        </a:cubicBezTo>
                        <a:cubicBezTo>
                          <a:pt x="26448" y="95873"/>
                          <a:pt x="21147" y="100252"/>
                          <a:pt x="37974" y="66944"/>
                        </a:cubicBezTo>
                        <a:cubicBezTo>
                          <a:pt x="53879" y="35594"/>
                          <a:pt x="107242" y="36977"/>
                          <a:pt x="139398" y="31791"/>
                        </a:cubicBezTo>
                        <a:cubicBezTo>
                          <a:pt x="181582" y="25106"/>
                          <a:pt x="243935" y="-12467"/>
                          <a:pt x="268830" y="4245"/>
                        </a:cubicBezTo>
                        <a:cubicBezTo>
                          <a:pt x="279664" y="11506"/>
                          <a:pt x="279664" y="76625"/>
                          <a:pt x="245318" y="95757"/>
                        </a:cubicBezTo>
                        <a:cubicBezTo>
                          <a:pt x="225725" y="106707"/>
                          <a:pt x="193453" y="100483"/>
                          <a:pt x="170748" y="104056"/>
                        </a:cubicBezTo>
                        <a:cubicBezTo>
                          <a:pt x="128449" y="110741"/>
                          <a:pt x="118652" y="119615"/>
                          <a:pt x="113466" y="146585"/>
                        </a:cubicBezTo>
                        <a:cubicBezTo>
                          <a:pt x="110585" y="161568"/>
                          <a:pt x="82808" y="158802"/>
                          <a:pt x="98483" y="189575"/>
                        </a:cubicBezTo>
                        <a:cubicBezTo>
                          <a:pt x="100903" y="194301"/>
                          <a:pt x="101479" y="198565"/>
                          <a:pt x="102286" y="202138"/>
                        </a:cubicBezTo>
                        <a:lnTo>
                          <a:pt x="85459" y="214125"/>
                        </a:lnTo>
                        <a:cubicBezTo>
                          <a:pt x="64022" y="228647"/>
                          <a:pt x="110700" y="266105"/>
                          <a:pt x="107242" y="284085"/>
                        </a:cubicBezTo>
                        <a:cubicBezTo>
                          <a:pt x="105398" y="293535"/>
                          <a:pt x="86496" y="297569"/>
                          <a:pt x="69784" y="289847"/>
                        </a:cubicBezTo>
                        <a:cubicBezTo>
                          <a:pt x="53187" y="282356"/>
                          <a:pt x="42008" y="260572"/>
                          <a:pt x="28523" y="227840"/>
                        </a:cubicBezTo>
                        <a:close/>
                      </a:path>
                    </a:pathLst>
                  </a:custGeom>
                  <a:solidFill>
                    <a:srgbClr val="2D1006"/>
                  </a:solidFill>
                  <a:ln w="11519" cap="flat">
                    <a:noFill/>
                    <a:prstDash val="solid"/>
                    <a:miter/>
                  </a:ln>
                </p:spPr>
                <p:txBody>
                  <a:bodyPr rtlCol="0" anchor="ctr"/>
                  <a:lstStyle/>
                  <a:p>
                    <a:endParaRPr lang="en-US"/>
                  </a:p>
                </p:txBody>
              </p:sp>
              <p:sp>
                <p:nvSpPr>
                  <p:cNvPr id="369" name="任意多边形: 形状 368">
                    <a:extLst>
                      <a:ext uri="{FF2B5EF4-FFF2-40B4-BE49-F238E27FC236}">
                        <a16:creationId xmlns:a16="http://schemas.microsoft.com/office/drawing/2014/main" id="{520E17F1-5883-C72E-8FCE-F0FFBCFDE327}"/>
                      </a:ext>
                    </a:extLst>
                  </p:cNvPr>
                  <p:cNvSpPr/>
                  <p:nvPr/>
                </p:nvSpPr>
                <p:spPr>
                  <a:xfrm>
                    <a:off x="8644641" y="5206575"/>
                    <a:ext cx="61345" cy="67884"/>
                  </a:xfrm>
                  <a:custGeom>
                    <a:avLst/>
                    <a:gdLst>
                      <a:gd name="connsiteX0" fmla="*/ 40251 w 61345"/>
                      <a:gd name="connsiteY0" fmla="*/ 13186 h 67884"/>
                      <a:gd name="connsiteX1" fmla="*/ 1755 w 61345"/>
                      <a:gd name="connsiteY1" fmla="*/ 10882 h 67884"/>
                      <a:gd name="connsiteX2" fmla="*/ 26535 w 61345"/>
                      <a:gd name="connsiteY2" fmla="*/ 62516 h 67884"/>
                      <a:gd name="connsiteX3" fmla="*/ 61343 w 61345"/>
                      <a:gd name="connsiteY3" fmla="*/ 53641 h 67884"/>
                    </a:gdLst>
                    <a:ahLst/>
                    <a:cxnLst>
                      <a:cxn ang="0">
                        <a:pos x="connsiteX0" y="connsiteY0"/>
                      </a:cxn>
                      <a:cxn ang="0">
                        <a:pos x="connsiteX1" y="connsiteY1"/>
                      </a:cxn>
                      <a:cxn ang="0">
                        <a:pos x="connsiteX2" y="connsiteY2"/>
                      </a:cxn>
                      <a:cxn ang="0">
                        <a:pos x="connsiteX3" y="connsiteY3"/>
                      </a:cxn>
                    </a:cxnLst>
                    <a:rect l="l" t="t" r="r" b="b"/>
                    <a:pathLst>
                      <a:path w="61345" h="67884">
                        <a:moveTo>
                          <a:pt x="40251" y="13186"/>
                        </a:moveTo>
                        <a:cubicBezTo>
                          <a:pt x="21234" y="-6407"/>
                          <a:pt x="7979" y="-1566"/>
                          <a:pt x="1755" y="10882"/>
                        </a:cubicBezTo>
                        <a:cubicBezTo>
                          <a:pt x="-6543" y="27478"/>
                          <a:pt x="16739" y="57906"/>
                          <a:pt x="26535" y="62516"/>
                        </a:cubicBezTo>
                        <a:cubicBezTo>
                          <a:pt x="46475" y="71852"/>
                          <a:pt x="61573" y="69085"/>
                          <a:pt x="61343" y="53641"/>
                        </a:cubicBezTo>
                      </a:path>
                    </a:pathLst>
                  </a:custGeom>
                  <a:solidFill>
                    <a:srgbClr val="995037"/>
                  </a:solidFill>
                  <a:ln w="11519" cap="flat">
                    <a:noFill/>
                    <a:prstDash val="solid"/>
                    <a:miter/>
                  </a:ln>
                </p:spPr>
                <p:txBody>
                  <a:bodyPr rtlCol="0" anchor="ctr"/>
                  <a:lstStyle/>
                  <a:p>
                    <a:endParaRPr lang="en-US"/>
                  </a:p>
                </p:txBody>
              </p:sp>
              <p:sp>
                <p:nvSpPr>
                  <p:cNvPr id="370" name="任意多边形: 形状 369">
                    <a:extLst>
                      <a:ext uri="{FF2B5EF4-FFF2-40B4-BE49-F238E27FC236}">
                        <a16:creationId xmlns:a16="http://schemas.microsoft.com/office/drawing/2014/main" id="{BF090D99-4D2D-9E40-593C-50171254526A}"/>
                      </a:ext>
                    </a:extLst>
                  </p:cNvPr>
                  <p:cNvSpPr/>
                  <p:nvPr/>
                </p:nvSpPr>
                <p:spPr>
                  <a:xfrm>
                    <a:off x="8730879" y="5294678"/>
                    <a:ext cx="97621" cy="9765"/>
                  </a:xfrm>
                  <a:custGeom>
                    <a:avLst/>
                    <a:gdLst>
                      <a:gd name="connsiteX0" fmla="*/ 97621 w 97621"/>
                      <a:gd name="connsiteY0" fmla="*/ 4380 h 9765"/>
                      <a:gd name="connsiteX1" fmla="*/ 0 w 97621"/>
                      <a:gd name="connsiteY1" fmla="*/ 0 h 9765"/>
                    </a:gdLst>
                    <a:ahLst/>
                    <a:cxnLst>
                      <a:cxn ang="0">
                        <a:pos x="connsiteX0" y="connsiteY0"/>
                      </a:cxn>
                      <a:cxn ang="0">
                        <a:pos x="connsiteX1" y="connsiteY1"/>
                      </a:cxn>
                    </a:cxnLst>
                    <a:rect l="l" t="t" r="r" b="b"/>
                    <a:pathLst>
                      <a:path w="97621" h="9765">
                        <a:moveTo>
                          <a:pt x="97621" y="4380"/>
                        </a:moveTo>
                        <a:cubicBezTo>
                          <a:pt x="33194" y="18672"/>
                          <a:pt x="0" y="0"/>
                          <a:pt x="0" y="0"/>
                        </a:cubicBezTo>
                      </a:path>
                    </a:pathLst>
                  </a:custGeom>
                  <a:noFill/>
                  <a:ln w="8639" cap="flat">
                    <a:solidFill>
                      <a:srgbClr val="6D221D"/>
                    </a:solidFill>
                    <a:prstDash val="solid"/>
                    <a:round/>
                  </a:ln>
                </p:spPr>
                <p:txBody>
                  <a:bodyPr rtlCol="0" anchor="ctr"/>
                  <a:lstStyle/>
                  <a:p>
                    <a:endParaRPr lang="en-US"/>
                  </a:p>
                </p:txBody>
              </p:sp>
              <p:sp>
                <p:nvSpPr>
                  <p:cNvPr id="371" name="任意多边形: 形状 370">
                    <a:extLst>
                      <a:ext uri="{FF2B5EF4-FFF2-40B4-BE49-F238E27FC236}">
                        <a16:creationId xmlns:a16="http://schemas.microsoft.com/office/drawing/2014/main" id="{E47377AE-198D-536D-E215-F6423EE378E9}"/>
                      </a:ext>
                    </a:extLst>
                  </p:cNvPr>
                  <p:cNvSpPr/>
                  <p:nvPr/>
                </p:nvSpPr>
                <p:spPr>
                  <a:xfrm>
                    <a:off x="8806717" y="5154527"/>
                    <a:ext cx="30320" cy="60624"/>
                  </a:xfrm>
                  <a:custGeom>
                    <a:avLst/>
                    <a:gdLst>
                      <a:gd name="connsiteX0" fmla="*/ 0 w 30320"/>
                      <a:gd name="connsiteY0" fmla="*/ 0 h 60624"/>
                      <a:gd name="connsiteX1" fmla="*/ 30312 w 30320"/>
                      <a:gd name="connsiteY1" fmla="*/ 44258 h 60624"/>
                      <a:gd name="connsiteX2" fmla="*/ 5186 w 30320"/>
                      <a:gd name="connsiteY2" fmla="*/ 60624 h 60624"/>
                    </a:gdLst>
                    <a:ahLst/>
                    <a:cxnLst>
                      <a:cxn ang="0">
                        <a:pos x="connsiteX0" y="connsiteY0"/>
                      </a:cxn>
                      <a:cxn ang="0">
                        <a:pos x="connsiteX1" y="connsiteY1"/>
                      </a:cxn>
                      <a:cxn ang="0">
                        <a:pos x="connsiteX2" y="connsiteY2"/>
                      </a:cxn>
                    </a:cxnLst>
                    <a:rect l="l" t="t" r="r" b="b"/>
                    <a:pathLst>
                      <a:path w="30320" h="60624">
                        <a:moveTo>
                          <a:pt x="0" y="0"/>
                        </a:moveTo>
                        <a:cubicBezTo>
                          <a:pt x="0" y="0"/>
                          <a:pt x="30888" y="33309"/>
                          <a:pt x="30312" y="44258"/>
                        </a:cubicBezTo>
                        <a:cubicBezTo>
                          <a:pt x="29851" y="55092"/>
                          <a:pt x="5186" y="60624"/>
                          <a:pt x="5186" y="60624"/>
                        </a:cubicBezTo>
                      </a:path>
                    </a:pathLst>
                  </a:custGeom>
                  <a:noFill/>
                  <a:ln w="8639" cap="flat">
                    <a:solidFill>
                      <a:srgbClr val="6D221D"/>
                    </a:solidFill>
                    <a:prstDash val="solid"/>
                    <a:miter/>
                  </a:ln>
                </p:spPr>
                <p:txBody>
                  <a:bodyPr rtlCol="0" anchor="ctr"/>
                  <a:lstStyle/>
                  <a:p>
                    <a:endParaRPr lang="en-US"/>
                  </a:p>
                </p:txBody>
              </p:sp>
              <p:sp>
                <p:nvSpPr>
                  <p:cNvPr id="372" name="任意多边形: 形状 371">
                    <a:extLst>
                      <a:ext uri="{FF2B5EF4-FFF2-40B4-BE49-F238E27FC236}">
                        <a16:creationId xmlns:a16="http://schemas.microsoft.com/office/drawing/2014/main" id="{C0EF5702-69E8-76C7-7C26-973A013F65D3}"/>
                      </a:ext>
                    </a:extLst>
                  </p:cNvPr>
                  <p:cNvSpPr/>
                  <p:nvPr/>
                </p:nvSpPr>
                <p:spPr>
                  <a:xfrm>
                    <a:off x="8782974" y="5219301"/>
                    <a:ext cx="69860" cy="43272"/>
                  </a:xfrm>
                  <a:custGeom>
                    <a:avLst/>
                    <a:gdLst>
                      <a:gd name="connsiteX0" fmla="*/ 66157 w 69860"/>
                      <a:gd name="connsiteY0" fmla="*/ 0 h 43272"/>
                      <a:gd name="connsiteX1" fmla="*/ 0 w 69860"/>
                      <a:gd name="connsiteY1" fmla="*/ 21092 h 43272"/>
                      <a:gd name="connsiteX2" fmla="*/ 54516 w 69860"/>
                      <a:gd name="connsiteY2" fmla="*/ 39763 h 43272"/>
                      <a:gd name="connsiteX3" fmla="*/ 66157 w 69860"/>
                      <a:gd name="connsiteY3" fmla="*/ 0 h 43272"/>
                    </a:gdLst>
                    <a:ahLst/>
                    <a:cxnLst>
                      <a:cxn ang="0">
                        <a:pos x="connsiteX0" y="connsiteY0"/>
                      </a:cxn>
                      <a:cxn ang="0">
                        <a:pos x="connsiteX1" y="connsiteY1"/>
                      </a:cxn>
                      <a:cxn ang="0">
                        <a:pos x="connsiteX2" y="connsiteY2"/>
                      </a:cxn>
                      <a:cxn ang="0">
                        <a:pos x="connsiteX3" y="connsiteY3"/>
                      </a:cxn>
                    </a:cxnLst>
                    <a:rect l="l" t="t" r="r" b="b"/>
                    <a:pathLst>
                      <a:path w="69860" h="43272">
                        <a:moveTo>
                          <a:pt x="66157" y="0"/>
                        </a:moveTo>
                        <a:lnTo>
                          <a:pt x="0" y="21092"/>
                        </a:lnTo>
                        <a:cubicBezTo>
                          <a:pt x="0" y="21092"/>
                          <a:pt x="18902" y="53824"/>
                          <a:pt x="54516" y="39763"/>
                        </a:cubicBezTo>
                        <a:cubicBezTo>
                          <a:pt x="79872" y="29736"/>
                          <a:pt x="66157" y="0"/>
                          <a:pt x="66157" y="0"/>
                        </a:cubicBezTo>
                        <a:close/>
                      </a:path>
                    </a:pathLst>
                  </a:custGeom>
                  <a:solidFill>
                    <a:srgbClr val="FFFFFF"/>
                  </a:solidFill>
                  <a:ln w="11519" cap="flat">
                    <a:noFill/>
                    <a:prstDash val="solid"/>
                    <a:miter/>
                  </a:ln>
                </p:spPr>
                <p:txBody>
                  <a:bodyPr rtlCol="0" anchor="ctr"/>
                  <a:lstStyle/>
                  <a:p>
                    <a:endParaRPr lang="en-US"/>
                  </a:p>
                </p:txBody>
              </p:sp>
              <p:sp>
                <p:nvSpPr>
                  <p:cNvPr id="373" name="任意多边形: 形状 372">
                    <a:extLst>
                      <a:ext uri="{FF2B5EF4-FFF2-40B4-BE49-F238E27FC236}">
                        <a16:creationId xmlns:a16="http://schemas.microsoft.com/office/drawing/2014/main" id="{0F80722C-BD14-0B08-1722-E81FAC16A215}"/>
                      </a:ext>
                    </a:extLst>
                  </p:cNvPr>
                  <p:cNvSpPr/>
                  <p:nvPr/>
                </p:nvSpPr>
                <p:spPr>
                  <a:xfrm>
                    <a:off x="8824617" y="5135977"/>
                    <a:ext cx="12334" cy="16864"/>
                  </a:xfrm>
                  <a:custGeom>
                    <a:avLst/>
                    <a:gdLst>
                      <a:gd name="connsiteX0" fmla="*/ 195 w 12334"/>
                      <a:gd name="connsiteY0" fmla="*/ 4835 h 16864"/>
                      <a:gd name="connsiteX1" fmla="*/ 3999 w 12334"/>
                      <a:gd name="connsiteY1" fmla="*/ 14516 h 16864"/>
                      <a:gd name="connsiteX2" fmla="*/ 11836 w 12334"/>
                      <a:gd name="connsiteY2" fmla="*/ 9906 h 16864"/>
                      <a:gd name="connsiteX3" fmla="*/ 7341 w 12334"/>
                      <a:gd name="connsiteY3" fmla="*/ 1838 h 16864"/>
                      <a:gd name="connsiteX4" fmla="*/ 195 w 12334"/>
                      <a:gd name="connsiteY4" fmla="*/ 4835 h 16864"/>
                      <a:gd name="connsiteX5" fmla="*/ 195 w 12334"/>
                      <a:gd name="connsiteY5" fmla="*/ 4835 h 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4" h="16864">
                        <a:moveTo>
                          <a:pt x="195" y="4835"/>
                        </a:moveTo>
                        <a:cubicBezTo>
                          <a:pt x="1233" y="8062"/>
                          <a:pt x="2616" y="11289"/>
                          <a:pt x="3999" y="14516"/>
                        </a:cubicBezTo>
                        <a:cubicBezTo>
                          <a:pt x="6534" y="19818"/>
                          <a:pt x="14372" y="15208"/>
                          <a:pt x="11836" y="9906"/>
                        </a:cubicBezTo>
                        <a:cubicBezTo>
                          <a:pt x="10568" y="7140"/>
                          <a:pt x="9070" y="4374"/>
                          <a:pt x="7341" y="1838"/>
                        </a:cubicBezTo>
                        <a:cubicBezTo>
                          <a:pt x="5151" y="-1850"/>
                          <a:pt x="-1188" y="455"/>
                          <a:pt x="195" y="4835"/>
                        </a:cubicBezTo>
                        <a:lnTo>
                          <a:pt x="195" y="4835"/>
                        </a:lnTo>
                        <a:close/>
                      </a:path>
                    </a:pathLst>
                  </a:custGeom>
                  <a:solidFill>
                    <a:srgbClr val="212237"/>
                  </a:solidFill>
                  <a:ln w="11519" cap="flat">
                    <a:noFill/>
                    <a:prstDash val="solid"/>
                    <a:miter/>
                  </a:ln>
                </p:spPr>
                <p:txBody>
                  <a:bodyPr rtlCol="0" anchor="ctr"/>
                  <a:lstStyle/>
                  <a:p>
                    <a:endParaRPr lang="en-US"/>
                  </a:p>
                </p:txBody>
              </p:sp>
              <p:sp>
                <p:nvSpPr>
                  <p:cNvPr id="374" name="任意多边形: 形状 373">
                    <a:extLst>
                      <a:ext uri="{FF2B5EF4-FFF2-40B4-BE49-F238E27FC236}">
                        <a16:creationId xmlns:a16="http://schemas.microsoft.com/office/drawing/2014/main" id="{C76BEC32-AC62-AA28-0A35-C6BA9A44C5BE}"/>
                      </a:ext>
                    </a:extLst>
                  </p:cNvPr>
                  <p:cNvSpPr/>
                  <p:nvPr/>
                </p:nvSpPr>
                <p:spPr>
                  <a:xfrm>
                    <a:off x="8807869" y="5115868"/>
                    <a:ext cx="24895" cy="9845"/>
                  </a:xfrm>
                  <a:custGeom>
                    <a:avLst/>
                    <a:gdLst>
                      <a:gd name="connsiteX0" fmla="*/ 0 w 24895"/>
                      <a:gd name="connsiteY0" fmla="*/ 9845 h 9845"/>
                      <a:gd name="connsiteX1" fmla="*/ 24895 w 24895"/>
                      <a:gd name="connsiteY1" fmla="*/ 2469 h 9845"/>
                    </a:gdLst>
                    <a:ahLst/>
                    <a:cxnLst>
                      <a:cxn ang="0">
                        <a:pos x="connsiteX0" y="connsiteY0"/>
                      </a:cxn>
                      <a:cxn ang="0">
                        <a:pos x="connsiteX1" y="connsiteY1"/>
                      </a:cxn>
                    </a:cxnLst>
                    <a:rect l="l" t="t" r="r" b="b"/>
                    <a:pathLst>
                      <a:path w="24895" h="9845">
                        <a:moveTo>
                          <a:pt x="0" y="9845"/>
                        </a:moveTo>
                        <a:cubicBezTo>
                          <a:pt x="0" y="9845"/>
                          <a:pt x="8068" y="-5945"/>
                          <a:pt x="24895" y="2469"/>
                        </a:cubicBezTo>
                      </a:path>
                    </a:pathLst>
                  </a:custGeom>
                  <a:noFill/>
                  <a:ln w="5759" cap="rnd">
                    <a:solidFill>
                      <a:srgbClr val="212237"/>
                    </a:solidFill>
                    <a:prstDash val="solid"/>
                    <a:round/>
                  </a:ln>
                </p:spPr>
                <p:txBody>
                  <a:bodyPr rtlCol="0" anchor="ctr"/>
                  <a:lstStyle/>
                  <a:p>
                    <a:endParaRPr lang="en-US"/>
                  </a:p>
                </p:txBody>
              </p:sp>
              <p:sp>
                <p:nvSpPr>
                  <p:cNvPr id="375" name="任意多边形: 形状 374">
                    <a:extLst>
                      <a:ext uri="{FF2B5EF4-FFF2-40B4-BE49-F238E27FC236}">
                        <a16:creationId xmlns:a16="http://schemas.microsoft.com/office/drawing/2014/main" id="{4E1975EC-DAD2-B957-B222-CE1275911B9B}"/>
                      </a:ext>
                    </a:extLst>
                  </p:cNvPr>
                  <p:cNvSpPr/>
                  <p:nvPr/>
                </p:nvSpPr>
                <p:spPr>
                  <a:xfrm>
                    <a:off x="8750562" y="5167200"/>
                    <a:ext cx="12130" cy="16719"/>
                  </a:xfrm>
                  <a:custGeom>
                    <a:avLst/>
                    <a:gdLst>
                      <a:gd name="connsiteX0" fmla="*/ 141 w 12130"/>
                      <a:gd name="connsiteY0" fmla="*/ 4962 h 16719"/>
                      <a:gd name="connsiteX1" fmla="*/ 3022 w 12130"/>
                      <a:gd name="connsiteY1" fmla="*/ 13721 h 16719"/>
                      <a:gd name="connsiteX2" fmla="*/ 11782 w 12130"/>
                      <a:gd name="connsiteY2" fmla="*/ 11301 h 16719"/>
                      <a:gd name="connsiteX3" fmla="*/ 7287 w 12130"/>
                      <a:gd name="connsiteY3" fmla="*/ 1965 h 16719"/>
                      <a:gd name="connsiteX4" fmla="*/ 141 w 12130"/>
                      <a:gd name="connsiteY4" fmla="*/ 4962 h 16719"/>
                      <a:gd name="connsiteX5" fmla="*/ 141 w 12130"/>
                      <a:gd name="connsiteY5" fmla="*/ 4962 h 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0" h="16719">
                        <a:moveTo>
                          <a:pt x="141" y="4962"/>
                        </a:moveTo>
                        <a:cubicBezTo>
                          <a:pt x="948" y="7958"/>
                          <a:pt x="1870" y="10839"/>
                          <a:pt x="3022" y="13721"/>
                        </a:cubicBezTo>
                        <a:cubicBezTo>
                          <a:pt x="5212" y="19023"/>
                          <a:pt x="13972" y="16718"/>
                          <a:pt x="11782" y="11301"/>
                        </a:cubicBezTo>
                        <a:cubicBezTo>
                          <a:pt x="10514" y="8073"/>
                          <a:pt x="9016" y="4962"/>
                          <a:pt x="7287" y="1965"/>
                        </a:cubicBezTo>
                        <a:cubicBezTo>
                          <a:pt x="5212" y="-2069"/>
                          <a:pt x="-1011" y="697"/>
                          <a:pt x="141" y="4962"/>
                        </a:cubicBezTo>
                        <a:lnTo>
                          <a:pt x="141" y="4962"/>
                        </a:lnTo>
                        <a:close/>
                      </a:path>
                    </a:pathLst>
                  </a:custGeom>
                  <a:solidFill>
                    <a:srgbClr val="212237"/>
                  </a:solidFill>
                  <a:ln w="11519" cap="flat">
                    <a:noFill/>
                    <a:prstDash val="solid"/>
                    <a:miter/>
                  </a:ln>
                </p:spPr>
                <p:txBody>
                  <a:bodyPr rtlCol="0" anchor="ctr"/>
                  <a:lstStyle/>
                  <a:p>
                    <a:endParaRPr lang="en-US"/>
                  </a:p>
                </p:txBody>
              </p:sp>
              <p:sp>
                <p:nvSpPr>
                  <p:cNvPr id="376" name="任意多边形: 形状 375">
                    <a:extLst>
                      <a:ext uri="{FF2B5EF4-FFF2-40B4-BE49-F238E27FC236}">
                        <a16:creationId xmlns:a16="http://schemas.microsoft.com/office/drawing/2014/main" id="{EB9E340C-0E19-828F-4DC6-37F26AF0F8F1}"/>
                      </a:ext>
                    </a:extLst>
                  </p:cNvPr>
                  <p:cNvSpPr/>
                  <p:nvPr/>
                </p:nvSpPr>
                <p:spPr>
                  <a:xfrm>
                    <a:off x="8725577" y="5142306"/>
                    <a:ext cx="31464" cy="19827"/>
                  </a:xfrm>
                  <a:custGeom>
                    <a:avLst/>
                    <a:gdLst>
                      <a:gd name="connsiteX0" fmla="*/ 31465 w 31464"/>
                      <a:gd name="connsiteY0" fmla="*/ 119 h 19827"/>
                      <a:gd name="connsiteX1" fmla="*/ 0 w 31464"/>
                      <a:gd name="connsiteY1" fmla="*/ 19828 h 19827"/>
                    </a:gdLst>
                    <a:ahLst/>
                    <a:cxnLst>
                      <a:cxn ang="0">
                        <a:pos x="connsiteX0" y="connsiteY0"/>
                      </a:cxn>
                      <a:cxn ang="0">
                        <a:pos x="connsiteX1" y="connsiteY1"/>
                      </a:cxn>
                    </a:cxnLst>
                    <a:rect l="l" t="t" r="r" b="b"/>
                    <a:pathLst>
                      <a:path w="31464" h="19827">
                        <a:moveTo>
                          <a:pt x="31465" y="119"/>
                        </a:moveTo>
                        <a:cubicBezTo>
                          <a:pt x="31465" y="119"/>
                          <a:pt x="13946" y="-2762"/>
                          <a:pt x="0" y="19828"/>
                        </a:cubicBezTo>
                      </a:path>
                    </a:pathLst>
                  </a:custGeom>
                  <a:noFill/>
                  <a:ln w="5759" cap="rnd">
                    <a:solidFill>
                      <a:srgbClr val="212237"/>
                    </a:solidFill>
                    <a:prstDash val="solid"/>
                    <a:round/>
                  </a:ln>
                </p:spPr>
                <p:txBody>
                  <a:bodyPr rtlCol="0" anchor="ctr"/>
                  <a:lstStyle/>
                  <a:p>
                    <a:endParaRPr lang="en-US"/>
                  </a:p>
                </p:txBody>
              </p:sp>
            </p:grpSp>
            <p:grpSp>
              <p:nvGrpSpPr>
                <p:cNvPr id="377" name="图形 2">
                  <a:extLst>
                    <a:ext uri="{FF2B5EF4-FFF2-40B4-BE49-F238E27FC236}">
                      <a16:creationId xmlns:a16="http://schemas.microsoft.com/office/drawing/2014/main" id="{6407D6C9-F391-6BC8-B5B2-E2F1A1DB0FE6}"/>
                    </a:ext>
                  </a:extLst>
                </p:cNvPr>
                <p:cNvGrpSpPr/>
                <p:nvPr/>
              </p:nvGrpSpPr>
              <p:grpSpPr>
                <a:xfrm>
                  <a:off x="8274996" y="5367173"/>
                  <a:ext cx="1566696" cy="914550"/>
                  <a:chOff x="8274996" y="5367173"/>
                  <a:chExt cx="1566696" cy="914550"/>
                </a:xfrm>
              </p:grpSpPr>
              <p:sp>
                <p:nvSpPr>
                  <p:cNvPr id="378" name="任意多边形: 形状 377">
                    <a:extLst>
                      <a:ext uri="{FF2B5EF4-FFF2-40B4-BE49-F238E27FC236}">
                        <a16:creationId xmlns:a16="http://schemas.microsoft.com/office/drawing/2014/main" id="{D5BBAB8B-515F-3090-132B-B1FC0C78BE34}"/>
                      </a:ext>
                    </a:extLst>
                  </p:cNvPr>
                  <p:cNvSpPr/>
                  <p:nvPr/>
                </p:nvSpPr>
                <p:spPr>
                  <a:xfrm>
                    <a:off x="8919552" y="5591345"/>
                    <a:ext cx="787538" cy="460329"/>
                  </a:xfrm>
                  <a:custGeom>
                    <a:avLst/>
                    <a:gdLst>
                      <a:gd name="connsiteX0" fmla="*/ 221982 w 787538"/>
                      <a:gd name="connsiteY0" fmla="*/ 3458 h 460329"/>
                      <a:gd name="connsiteX1" fmla="*/ 354064 w 787538"/>
                      <a:gd name="connsiteY1" fmla="*/ 204693 h 460329"/>
                      <a:gd name="connsiteX2" fmla="*/ 673206 w 787538"/>
                      <a:gd name="connsiteY2" fmla="*/ 0 h 460329"/>
                      <a:gd name="connsiteX3" fmla="*/ 787539 w 787538"/>
                      <a:gd name="connsiteY3" fmla="*/ 138537 h 460329"/>
                      <a:gd name="connsiteX4" fmla="*/ 344152 w 787538"/>
                      <a:gd name="connsiteY4" fmla="*/ 460329 h 460329"/>
                      <a:gd name="connsiteX5" fmla="*/ 0 w 787538"/>
                      <a:gd name="connsiteY5" fmla="*/ 138537 h 46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538" h="460329">
                        <a:moveTo>
                          <a:pt x="221982" y="3458"/>
                        </a:moveTo>
                        <a:cubicBezTo>
                          <a:pt x="221982" y="3458"/>
                          <a:pt x="324328" y="200890"/>
                          <a:pt x="354064" y="204693"/>
                        </a:cubicBezTo>
                        <a:cubicBezTo>
                          <a:pt x="390024" y="209304"/>
                          <a:pt x="673206" y="0"/>
                          <a:pt x="673206" y="0"/>
                        </a:cubicBezTo>
                        <a:lnTo>
                          <a:pt x="787539" y="138537"/>
                        </a:lnTo>
                        <a:cubicBezTo>
                          <a:pt x="787539" y="138537"/>
                          <a:pt x="522452" y="460329"/>
                          <a:pt x="344152" y="460329"/>
                        </a:cubicBezTo>
                        <a:cubicBezTo>
                          <a:pt x="165737" y="460329"/>
                          <a:pt x="0" y="138537"/>
                          <a:pt x="0" y="138537"/>
                        </a:cubicBezTo>
                      </a:path>
                    </a:pathLst>
                  </a:custGeom>
                  <a:solidFill>
                    <a:srgbClr val="995037"/>
                  </a:solidFill>
                  <a:ln w="11519" cap="flat">
                    <a:noFill/>
                    <a:prstDash val="solid"/>
                    <a:miter/>
                  </a:ln>
                </p:spPr>
                <p:txBody>
                  <a:bodyPr rtlCol="0" anchor="ctr"/>
                  <a:lstStyle/>
                  <a:p>
                    <a:endParaRPr lang="en-US"/>
                  </a:p>
                </p:txBody>
              </p:sp>
              <p:sp>
                <p:nvSpPr>
                  <p:cNvPr id="379" name="任意多边形: 形状 378">
                    <a:extLst>
                      <a:ext uri="{FF2B5EF4-FFF2-40B4-BE49-F238E27FC236}">
                        <a16:creationId xmlns:a16="http://schemas.microsoft.com/office/drawing/2014/main" id="{B3F56F30-C4C9-D1F0-5845-F74A8D6AA1BA}"/>
                      </a:ext>
                    </a:extLst>
                  </p:cNvPr>
                  <p:cNvSpPr/>
                  <p:nvPr/>
                </p:nvSpPr>
                <p:spPr>
                  <a:xfrm>
                    <a:off x="8445006" y="5367173"/>
                    <a:ext cx="667136" cy="914550"/>
                  </a:xfrm>
                  <a:custGeom>
                    <a:avLst/>
                    <a:gdLst>
                      <a:gd name="connsiteX0" fmla="*/ 200699 w 667136"/>
                      <a:gd name="connsiteY0" fmla="*/ 0 h 914550"/>
                      <a:gd name="connsiteX1" fmla="*/ 303046 w 667136"/>
                      <a:gd name="connsiteY1" fmla="*/ 43336 h 914550"/>
                      <a:gd name="connsiteX2" fmla="*/ 387412 w 667136"/>
                      <a:gd name="connsiteY2" fmla="*/ 16481 h 914550"/>
                      <a:gd name="connsiteX3" fmla="*/ 595679 w 667136"/>
                      <a:gd name="connsiteY3" fmla="*/ 291250 h 914550"/>
                      <a:gd name="connsiteX4" fmla="*/ 667137 w 667136"/>
                      <a:gd name="connsiteY4" fmla="*/ 870062 h 914550"/>
                      <a:gd name="connsiteX5" fmla="*/ 5226 w 667136"/>
                      <a:gd name="connsiteY5" fmla="*/ 914550 h 914550"/>
                      <a:gd name="connsiteX6" fmla="*/ 13524 w 667136"/>
                      <a:gd name="connsiteY6" fmla="*/ 395441 h 914550"/>
                      <a:gd name="connsiteX7" fmla="*/ 200699 w 667136"/>
                      <a:gd name="connsiteY7" fmla="*/ 0 h 9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136" h="914550">
                        <a:moveTo>
                          <a:pt x="200699" y="0"/>
                        </a:moveTo>
                        <a:cubicBezTo>
                          <a:pt x="200699" y="0"/>
                          <a:pt x="226631" y="46794"/>
                          <a:pt x="303046" y="43336"/>
                        </a:cubicBezTo>
                        <a:cubicBezTo>
                          <a:pt x="361250" y="40685"/>
                          <a:pt x="387412" y="16481"/>
                          <a:pt x="387412" y="16481"/>
                        </a:cubicBezTo>
                        <a:cubicBezTo>
                          <a:pt x="387412" y="16481"/>
                          <a:pt x="561678" y="61892"/>
                          <a:pt x="595679" y="291250"/>
                        </a:cubicBezTo>
                        <a:cubicBezTo>
                          <a:pt x="627374" y="504933"/>
                          <a:pt x="667137" y="870062"/>
                          <a:pt x="667137" y="870062"/>
                        </a:cubicBezTo>
                        <a:lnTo>
                          <a:pt x="5226" y="914550"/>
                        </a:lnTo>
                        <a:cubicBezTo>
                          <a:pt x="5226" y="914550"/>
                          <a:pt x="-10910" y="674474"/>
                          <a:pt x="13524" y="395441"/>
                        </a:cubicBezTo>
                        <a:cubicBezTo>
                          <a:pt x="31735" y="186714"/>
                          <a:pt x="200699" y="0"/>
                          <a:pt x="200699" y="0"/>
                        </a:cubicBezTo>
                        <a:close/>
                      </a:path>
                    </a:pathLst>
                  </a:custGeom>
                  <a:solidFill>
                    <a:srgbClr val="FFE1CC"/>
                  </a:solidFill>
                  <a:ln w="11519" cap="flat">
                    <a:noFill/>
                    <a:prstDash val="solid"/>
                    <a:miter/>
                  </a:ln>
                </p:spPr>
                <p:txBody>
                  <a:bodyPr rtlCol="0" anchor="ctr"/>
                  <a:lstStyle/>
                  <a:p>
                    <a:endParaRPr lang="en-US"/>
                  </a:p>
                </p:txBody>
              </p:sp>
              <p:grpSp>
                <p:nvGrpSpPr>
                  <p:cNvPr id="380" name="图形 2">
                    <a:extLst>
                      <a:ext uri="{FF2B5EF4-FFF2-40B4-BE49-F238E27FC236}">
                        <a16:creationId xmlns:a16="http://schemas.microsoft.com/office/drawing/2014/main" id="{83FE0DC7-8184-893C-C8B1-6F424CF79BCD}"/>
                      </a:ext>
                    </a:extLst>
                  </p:cNvPr>
                  <p:cNvGrpSpPr/>
                  <p:nvPr/>
                </p:nvGrpSpPr>
                <p:grpSpPr>
                  <a:xfrm>
                    <a:off x="8609861" y="5751776"/>
                    <a:ext cx="936040" cy="370088"/>
                    <a:chOff x="8609861" y="5751776"/>
                    <a:chExt cx="936040" cy="370088"/>
                  </a:xfrm>
                </p:grpSpPr>
                <p:sp>
                  <p:nvSpPr>
                    <p:cNvPr id="381" name="任意多边形: 形状 380">
                      <a:extLst>
                        <a:ext uri="{FF2B5EF4-FFF2-40B4-BE49-F238E27FC236}">
                          <a16:creationId xmlns:a16="http://schemas.microsoft.com/office/drawing/2014/main" id="{27E57C8D-12B1-8EF7-EEAD-EC352964BB19}"/>
                        </a:ext>
                      </a:extLst>
                    </p:cNvPr>
                    <p:cNvSpPr/>
                    <p:nvPr/>
                  </p:nvSpPr>
                  <p:spPr>
                    <a:xfrm>
                      <a:off x="8609861" y="6088782"/>
                      <a:ext cx="376423" cy="26742"/>
                    </a:xfrm>
                    <a:custGeom>
                      <a:avLst/>
                      <a:gdLst>
                        <a:gd name="connsiteX0" fmla="*/ 20285 w 376423"/>
                        <a:gd name="connsiteY0" fmla="*/ 4 h 26742"/>
                        <a:gd name="connsiteX1" fmla="*/ 376424 w 376423"/>
                        <a:gd name="connsiteY1" fmla="*/ 4960 h 26742"/>
                        <a:gd name="connsiteX2" fmla="*/ 376078 w 376423"/>
                        <a:gd name="connsiteY2" fmla="*/ 26743 h 26742"/>
                        <a:gd name="connsiteX3" fmla="*/ 0 w 376423"/>
                        <a:gd name="connsiteY3" fmla="*/ 21441 h 26742"/>
                        <a:gd name="connsiteX4" fmla="*/ 0 w 376423"/>
                        <a:gd name="connsiteY4" fmla="*/ 21441 h 26742"/>
                        <a:gd name="connsiteX5" fmla="*/ 20285 w 376423"/>
                        <a:gd name="connsiteY5" fmla="*/ 4 h 2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423" h="26742">
                          <a:moveTo>
                            <a:pt x="20285" y="4"/>
                          </a:moveTo>
                          <a:lnTo>
                            <a:pt x="376424" y="4960"/>
                          </a:lnTo>
                          <a:lnTo>
                            <a:pt x="376078" y="26743"/>
                          </a:lnTo>
                          <a:lnTo>
                            <a:pt x="0" y="21441"/>
                          </a:lnTo>
                          <a:lnTo>
                            <a:pt x="0" y="21441"/>
                          </a:lnTo>
                          <a:cubicBezTo>
                            <a:pt x="231" y="9455"/>
                            <a:pt x="9220" y="-227"/>
                            <a:pt x="20285" y="4"/>
                          </a:cubicBezTo>
                          <a:close/>
                        </a:path>
                      </a:pathLst>
                    </a:custGeom>
                    <a:solidFill>
                      <a:srgbClr val="DCDDEF"/>
                    </a:solidFill>
                    <a:ln w="11519" cap="flat">
                      <a:noFill/>
                      <a:prstDash val="solid"/>
                      <a:miter/>
                    </a:ln>
                  </p:spPr>
                  <p:txBody>
                    <a:bodyPr rtlCol="0" anchor="ctr"/>
                    <a:lstStyle/>
                    <a:p>
                      <a:endParaRPr lang="en-US"/>
                    </a:p>
                  </p:txBody>
                </p:sp>
                <p:sp>
                  <p:nvSpPr>
                    <p:cNvPr id="382" name="任意多边形: 形状 381">
                      <a:extLst>
                        <a:ext uri="{FF2B5EF4-FFF2-40B4-BE49-F238E27FC236}">
                          <a16:creationId xmlns:a16="http://schemas.microsoft.com/office/drawing/2014/main" id="{BB07488D-0292-1FDA-A051-FCCB99D9C9B7}"/>
                        </a:ext>
                      </a:extLst>
                    </p:cNvPr>
                    <p:cNvSpPr/>
                    <p:nvPr/>
                  </p:nvSpPr>
                  <p:spPr>
                    <a:xfrm>
                      <a:off x="8919552" y="5751776"/>
                      <a:ext cx="603874" cy="369857"/>
                    </a:xfrm>
                    <a:custGeom>
                      <a:avLst/>
                      <a:gdLst>
                        <a:gd name="connsiteX0" fmla="*/ 500323 w 603874"/>
                        <a:gd name="connsiteY0" fmla="*/ 369857 h 369857"/>
                        <a:gd name="connsiteX1" fmla="*/ 0 w 603874"/>
                        <a:gd name="connsiteY1" fmla="*/ 362827 h 369857"/>
                        <a:gd name="connsiteX2" fmla="*/ 100387 w 603874"/>
                        <a:gd name="connsiteY2" fmla="*/ 28471 h 369857"/>
                        <a:gd name="connsiteX3" fmla="*/ 136808 w 603874"/>
                        <a:gd name="connsiteY3" fmla="*/ 3 h 369857"/>
                        <a:gd name="connsiteX4" fmla="*/ 589185 w 603874"/>
                        <a:gd name="connsiteY4" fmla="*/ 6343 h 369857"/>
                        <a:gd name="connsiteX5" fmla="*/ 603130 w 603874"/>
                        <a:gd name="connsiteY5" fmla="*/ 27665 h 369857"/>
                        <a:gd name="connsiteX6" fmla="*/ 500323 w 603874"/>
                        <a:gd name="connsiteY6" fmla="*/ 369857 h 36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874" h="369857">
                          <a:moveTo>
                            <a:pt x="500323" y="369857"/>
                          </a:moveTo>
                          <a:lnTo>
                            <a:pt x="0" y="362827"/>
                          </a:lnTo>
                          <a:lnTo>
                            <a:pt x="100387" y="28471"/>
                          </a:lnTo>
                          <a:cubicBezTo>
                            <a:pt x="105574" y="11299"/>
                            <a:pt x="120326" y="-227"/>
                            <a:pt x="136808" y="3"/>
                          </a:cubicBezTo>
                          <a:lnTo>
                            <a:pt x="589185" y="6343"/>
                          </a:lnTo>
                          <a:cubicBezTo>
                            <a:pt x="599212" y="6458"/>
                            <a:pt x="606243" y="17177"/>
                            <a:pt x="603130" y="27665"/>
                          </a:cubicBezTo>
                          <a:lnTo>
                            <a:pt x="500323" y="369857"/>
                          </a:lnTo>
                          <a:close/>
                        </a:path>
                      </a:pathLst>
                    </a:custGeom>
                    <a:solidFill>
                      <a:srgbClr val="DCDDEF"/>
                    </a:solidFill>
                    <a:ln w="11519" cap="flat">
                      <a:noFill/>
                      <a:prstDash val="solid"/>
                      <a:miter/>
                    </a:ln>
                  </p:spPr>
                  <p:txBody>
                    <a:bodyPr rtlCol="0" anchor="ctr"/>
                    <a:lstStyle/>
                    <a:p>
                      <a:endParaRPr lang="en-US"/>
                    </a:p>
                  </p:txBody>
                </p:sp>
                <p:sp>
                  <p:nvSpPr>
                    <p:cNvPr id="383" name="任意多边形: 形状 382">
                      <a:extLst>
                        <a:ext uri="{FF2B5EF4-FFF2-40B4-BE49-F238E27FC236}">
                          <a16:creationId xmlns:a16="http://schemas.microsoft.com/office/drawing/2014/main" id="{1FE33504-377A-C878-BE0D-0F68633AA758}"/>
                        </a:ext>
                      </a:extLst>
                    </p:cNvPr>
                    <p:cNvSpPr/>
                    <p:nvPr/>
                  </p:nvSpPr>
                  <p:spPr>
                    <a:xfrm>
                      <a:off x="8942026" y="5752007"/>
                      <a:ext cx="603874" cy="369857"/>
                    </a:xfrm>
                    <a:custGeom>
                      <a:avLst/>
                      <a:gdLst>
                        <a:gd name="connsiteX0" fmla="*/ 500323 w 603874"/>
                        <a:gd name="connsiteY0" fmla="*/ 369857 h 369857"/>
                        <a:gd name="connsiteX1" fmla="*/ 0 w 603874"/>
                        <a:gd name="connsiteY1" fmla="*/ 362827 h 369857"/>
                        <a:gd name="connsiteX2" fmla="*/ 100388 w 603874"/>
                        <a:gd name="connsiteY2" fmla="*/ 28471 h 369857"/>
                        <a:gd name="connsiteX3" fmla="*/ 136808 w 603874"/>
                        <a:gd name="connsiteY3" fmla="*/ 3 h 369857"/>
                        <a:gd name="connsiteX4" fmla="*/ 589185 w 603874"/>
                        <a:gd name="connsiteY4" fmla="*/ 6342 h 369857"/>
                        <a:gd name="connsiteX5" fmla="*/ 603131 w 603874"/>
                        <a:gd name="connsiteY5" fmla="*/ 27665 h 369857"/>
                        <a:gd name="connsiteX6" fmla="*/ 500323 w 603874"/>
                        <a:gd name="connsiteY6" fmla="*/ 369857 h 36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874" h="369857">
                          <a:moveTo>
                            <a:pt x="500323" y="369857"/>
                          </a:moveTo>
                          <a:lnTo>
                            <a:pt x="0" y="362827"/>
                          </a:lnTo>
                          <a:lnTo>
                            <a:pt x="100388" y="28471"/>
                          </a:lnTo>
                          <a:cubicBezTo>
                            <a:pt x="105574" y="11298"/>
                            <a:pt x="120326" y="-227"/>
                            <a:pt x="136808" y="3"/>
                          </a:cubicBezTo>
                          <a:lnTo>
                            <a:pt x="589185" y="6342"/>
                          </a:lnTo>
                          <a:cubicBezTo>
                            <a:pt x="599212" y="6458"/>
                            <a:pt x="606243" y="17176"/>
                            <a:pt x="603131" y="27665"/>
                          </a:cubicBezTo>
                          <a:lnTo>
                            <a:pt x="500323" y="369857"/>
                          </a:lnTo>
                          <a:close/>
                        </a:path>
                      </a:pathLst>
                    </a:custGeom>
                    <a:solidFill>
                      <a:srgbClr val="F2F5F9"/>
                    </a:solidFill>
                    <a:ln w="11519" cap="flat">
                      <a:noFill/>
                      <a:prstDash val="solid"/>
                      <a:miter/>
                    </a:ln>
                  </p:spPr>
                  <p:txBody>
                    <a:bodyPr rtlCol="0" anchor="ctr"/>
                    <a:lstStyle/>
                    <a:p>
                      <a:endParaRPr lang="en-US"/>
                    </a:p>
                  </p:txBody>
                </p:sp>
                <p:sp>
                  <p:nvSpPr>
                    <p:cNvPr id="384" name="任意多边形: 形状 383">
                      <a:extLst>
                        <a:ext uri="{FF2B5EF4-FFF2-40B4-BE49-F238E27FC236}">
                          <a16:creationId xmlns:a16="http://schemas.microsoft.com/office/drawing/2014/main" id="{FA3687A3-3C74-A1A0-A6B0-74EBC18AE2EB}"/>
                        </a:ext>
                      </a:extLst>
                    </p:cNvPr>
                    <p:cNvSpPr/>
                    <p:nvPr/>
                  </p:nvSpPr>
                  <p:spPr>
                    <a:xfrm>
                      <a:off x="9229771" y="5893191"/>
                      <a:ext cx="67949" cy="56604"/>
                    </a:xfrm>
                    <a:custGeom>
                      <a:avLst/>
                      <a:gdLst>
                        <a:gd name="connsiteX0" fmla="*/ 67473 w 67949"/>
                        <a:gd name="connsiteY0" fmla="*/ 28821 h 56604"/>
                        <a:gd name="connsiteX1" fmla="*/ 28286 w 67949"/>
                        <a:gd name="connsiteY1" fmla="*/ 56597 h 56604"/>
                        <a:gd name="connsiteX2" fmla="*/ 509 w 67949"/>
                        <a:gd name="connsiteY2" fmla="*/ 27784 h 56604"/>
                        <a:gd name="connsiteX3" fmla="*/ 39696 w 67949"/>
                        <a:gd name="connsiteY3" fmla="*/ 7 h 56604"/>
                        <a:gd name="connsiteX4" fmla="*/ 67473 w 67949"/>
                        <a:gd name="connsiteY4" fmla="*/ 28821 h 5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49" h="56604">
                          <a:moveTo>
                            <a:pt x="67473" y="28821"/>
                          </a:moveTo>
                          <a:cubicBezTo>
                            <a:pt x="64361" y="44495"/>
                            <a:pt x="46727" y="56943"/>
                            <a:pt x="28286" y="56597"/>
                          </a:cubicBezTo>
                          <a:cubicBezTo>
                            <a:pt x="9730" y="56367"/>
                            <a:pt x="-2718" y="43458"/>
                            <a:pt x="509" y="27784"/>
                          </a:cubicBezTo>
                          <a:cubicBezTo>
                            <a:pt x="3621" y="12109"/>
                            <a:pt x="21255" y="-339"/>
                            <a:pt x="39696" y="7"/>
                          </a:cubicBezTo>
                          <a:cubicBezTo>
                            <a:pt x="58137" y="353"/>
                            <a:pt x="70585" y="13261"/>
                            <a:pt x="67473" y="28821"/>
                          </a:cubicBezTo>
                          <a:close/>
                        </a:path>
                      </a:pathLst>
                    </a:custGeom>
                    <a:solidFill>
                      <a:srgbClr val="DCDDEF"/>
                    </a:solidFill>
                    <a:ln w="11519" cap="flat">
                      <a:noFill/>
                      <a:prstDash val="solid"/>
                      <a:miter/>
                    </a:ln>
                  </p:spPr>
                  <p:txBody>
                    <a:bodyPr rtlCol="0" anchor="ctr"/>
                    <a:lstStyle/>
                    <a:p>
                      <a:endParaRPr lang="en-US"/>
                    </a:p>
                  </p:txBody>
                </p:sp>
              </p:grpSp>
              <p:sp>
                <p:nvSpPr>
                  <p:cNvPr id="385" name="任意多边形: 形状 384">
                    <a:extLst>
                      <a:ext uri="{FF2B5EF4-FFF2-40B4-BE49-F238E27FC236}">
                        <a16:creationId xmlns:a16="http://schemas.microsoft.com/office/drawing/2014/main" id="{AED81F44-65C9-9404-33A7-4C842ED16F49}"/>
                      </a:ext>
                    </a:extLst>
                  </p:cNvPr>
                  <p:cNvSpPr/>
                  <p:nvPr/>
                </p:nvSpPr>
                <p:spPr>
                  <a:xfrm>
                    <a:off x="8832419" y="5382957"/>
                    <a:ext cx="372850" cy="338857"/>
                  </a:xfrm>
                  <a:custGeom>
                    <a:avLst/>
                    <a:gdLst>
                      <a:gd name="connsiteX0" fmla="*/ 0 w 372850"/>
                      <a:gd name="connsiteY0" fmla="*/ 698 h 338857"/>
                      <a:gd name="connsiteX1" fmla="*/ 197202 w 372850"/>
                      <a:gd name="connsiteY1" fmla="*/ 43112 h 338857"/>
                      <a:gd name="connsiteX2" fmla="*/ 372851 w 372850"/>
                      <a:gd name="connsiteY2" fmla="*/ 295521 h 338857"/>
                      <a:gd name="connsiteX3" fmla="*/ 202388 w 372850"/>
                      <a:gd name="connsiteY3" fmla="*/ 338857 h 338857"/>
                    </a:gdLst>
                    <a:ahLst/>
                    <a:cxnLst>
                      <a:cxn ang="0">
                        <a:pos x="connsiteX0" y="connsiteY0"/>
                      </a:cxn>
                      <a:cxn ang="0">
                        <a:pos x="connsiteX1" y="connsiteY1"/>
                      </a:cxn>
                      <a:cxn ang="0">
                        <a:pos x="connsiteX2" y="connsiteY2"/>
                      </a:cxn>
                      <a:cxn ang="0">
                        <a:pos x="connsiteX3" y="connsiteY3"/>
                      </a:cxn>
                    </a:cxnLst>
                    <a:rect l="l" t="t" r="r" b="b"/>
                    <a:pathLst>
                      <a:path w="372850" h="338857">
                        <a:moveTo>
                          <a:pt x="0" y="698"/>
                        </a:moveTo>
                        <a:cubicBezTo>
                          <a:pt x="65811" y="-3682"/>
                          <a:pt x="150523" y="12800"/>
                          <a:pt x="197202" y="43112"/>
                        </a:cubicBezTo>
                        <a:cubicBezTo>
                          <a:pt x="320871" y="123445"/>
                          <a:pt x="372851" y="295521"/>
                          <a:pt x="372851" y="295521"/>
                        </a:cubicBezTo>
                        <a:lnTo>
                          <a:pt x="202388" y="338857"/>
                        </a:lnTo>
                      </a:path>
                    </a:pathLst>
                  </a:custGeom>
                  <a:solidFill>
                    <a:srgbClr val="FFE1CC"/>
                  </a:solidFill>
                  <a:ln w="11519" cap="flat">
                    <a:noFill/>
                    <a:prstDash val="solid"/>
                    <a:miter/>
                  </a:ln>
                </p:spPr>
                <p:txBody>
                  <a:bodyPr rtlCol="0" anchor="ctr"/>
                  <a:lstStyle/>
                  <a:p>
                    <a:endParaRPr lang="en-US"/>
                  </a:p>
                </p:txBody>
              </p:sp>
              <p:grpSp>
                <p:nvGrpSpPr>
                  <p:cNvPr id="386" name="图形 2">
                    <a:extLst>
                      <a:ext uri="{FF2B5EF4-FFF2-40B4-BE49-F238E27FC236}">
                        <a16:creationId xmlns:a16="http://schemas.microsoft.com/office/drawing/2014/main" id="{5E0E86A4-21D2-57D8-A711-5B161710CA2D}"/>
                      </a:ext>
                    </a:extLst>
                  </p:cNvPr>
                  <p:cNvGrpSpPr/>
                  <p:nvPr/>
                </p:nvGrpSpPr>
                <p:grpSpPr>
                  <a:xfrm>
                    <a:off x="8274996" y="5706946"/>
                    <a:ext cx="803400" cy="503142"/>
                    <a:chOff x="8274996" y="5706946"/>
                    <a:chExt cx="803400" cy="503142"/>
                  </a:xfrm>
                </p:grpSpPr>
                <p:sp>
                  <p:nvSpPr>
                    <p:cNvPr id="387" name="任意多边形: 形状 386">
                      <a:extLst>
                        <a:ext uri="{FF2B5EF4-FFF2-40B4-BE49-F238E27FC236}">
                          <a16:creationId xmlns:a16="http://schemas.microsoft.com/office/drawing/2014/main" id="{49B658E3-E57F-3BBC-5C3E-91A4CB3D5267}"/>
                        </a:ext>
                      </a:extLst>
                    </p:cNvPr>
                    <p:cNvSpPr/>
                    <p:nvPr/>
                  </p:nvSpPr>
                  <p:spPr>
                    <a:xfrm>
                      <a:off x="8274996" y="5706946"/>
                      <a:ext cx="547741" cy="503142"/>
                    </a:xfrm>
                    <a:custGeom>
                      <a:avLst/>
                      <a:gdLst>
                        <a:gd name="connsiteX0" fmla="*/ 311584 w 547741"/>
                        <a:gd name="connsiteY0" fmla="*/ 51058 h 503142"/>
                        <a:gd name="connsiteX1" fmla="*/ 273088 w 547741"/>
                        <a:gd name="connsiteY1" fmla="*/ 265087 h 503142"/>
                        <a:gd name="connsiteX2" fmla="*/ 534602 w 547741"/>
                        <a:gd name="connsiteY2" fmla="*/ 330206 h 503142"/>
                        <a:gd name="connsiteX3" fmla="*/ 547742 w 547741"/>
                        <a:gd name="connsiteY3" fmla="*/ 498018 h 503142"/>
                        <a:gd name="connsiteX4" fmla="*/ 36354 w 547741"/>
                        <a:gd name="connsiteY4" fmla="*/ 446383 h 503142"/>
                        <a:gd name="connsiteX5" fmla="*/ 48571 w 547741"/>
                        <a:gd name="connsiteY5" fmla="*/ 0 h 5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41" h="503142">
                          <a:moveTo>
                            <a:pt x="311584" y="51058"/>
                          </a:moveTo>
                          <a:cubicBezTo>
                            <a:pt x="311584" y="51058"/>
                            <a:pt x="261563" y="226822"/>
                            <a:pt x="273088" y="265087"/>
                          </a:cubicBezTo>
                          <a:cubicBezTo>
                            <a:pt x="281848" y="294016"/>
                            <a:pt x="534602" y="330206"/>
                            <a:pt x="534602" y="330206"/>
                          </a:cubicBezTo>
                          <a:lnTo>
                            <a:pt x="547742" y="498018"/>
                          </a:lnTo>
                          <a:cubicBezTo>
                            <a:pt x="547742" y="498018"/>
                            <a:pt x="100897" y="527177"/>
                            <a:pt x="36354" y="446383"/>
                          </a:cubicBezTo>
                          <a:cubicBezTo>
                            <a:pt x="-52047" y="335854"/>
                            <a:pt x="48571" y="0"/>
                            <a:pt x="48571" y="0"/>
                          </a:cubicBezTo>
                        </a:path>
                      </a:pathLst>
                    </a:custGeom>
                    <a:solidFill>
                      <a:srgbClr val="995037"/>
                    </a:solidFill>
                    <a:ln w="11519" cap="flat">
                      <a:noFill/>
                      <a:prstDash val="solid"/>
                      <a:miter/>
                    </a:ln>
                  </p:spPr>
                  <p:txBody>
                    <a:bodyPr rtlCol="0" anchor="ctr"/>
                    <a:lstStyle/>
                    <a:p>
                      <a:endParaRPr lang="en-US"/>
                    </a:p>
                  </p:txBody>
                </p:sp>
                <p:sp>
                  <p:nvSpPr>
                    <p:cNvPr id="388" name="任意多边形: 形状 387">
                      <a:extLst>
                        <a:ext uri="{FF2B5EF4-FFF2-40B4-BE49-F238E27FC236}">
                          <a16:creationId xmlns:a16="http://schemas.microsoft.com/office/drawing/2014/main" id="{324E9341-86E3-7E85-7D79-5FD1BDCABF84}"/>
                        </a:ext>
                      </a:extLst>
                    </p:cNvPr>
                    <p:cNvSpPr/>
                    <p:nvPr/>
                  </p:nvSpPr>
                  <p:spPr>
                    <a:xfrm>
                      <a:off x="8756927" y="6034847"/>
                      <a:ext cx="321469" cy="170017"/>
                    </a:xfrm>
                    <a:custGeom>
                      <a:avLst/>
                      <a:gdLst>
                        <a:gd name="connsiteX0" fmla="*/ 0 w 321469"/>
                        <a:gd name="connsiteY0" fmla="*/ 0 h 170017"/>
                        <a:gd name="connsiteX1" fmla="*/ 232585 w 321469"/>
                        <a:gd name="connsiteY1" fmla="*/ 20746 h 170017"/>
                        <a:gd name="connsiteX2" fmla="*/ 178069 w 321469"/>
                        <a:gd name="connsiteY2" fmla="*/ 42068 h 170017"/>
                        <a:gd name="connsiteX3" fmla="*/ 248721 w 321469"/>
                        <a:gd name="connsiteY3" fmla="*/ 52902 h 170017"/>
                        <a:gd name="connsiteX4" fmla="*/ 306348 w 321469"/>
                        <a:gd name="connsiteY4" fmla="*/ 65580 h 170017"/>
                        <a:gd name="connsiteX5" fmla="*/ 190056 w 321469"/>
                        <a:gd name="connsiteY5" fmla="*/ 82408 h 170017"/>
                        <a:gd name="connsiteX6" fmla="*/ 321331 w 321469"/>
                        <a:gd name="connsiteY6" fmla="*/ 74455 h 170017"/>
                        <a:gd name="connsiteX7" fmla="*/ 186252 w 321469"/>
                        <a:gd name="connsiteY7" fmla="*/ 120096 h 170017"/>
                        <a:gd name="connsiteX8" fmla="*/ 303467 w 321469"/>
                        <a:gd name="connsiteY8" fmla="*/ 86557 h 170017"/>
                        <a:gd name="connsiteX9" fmla="*/ 174266 w 321469"/>
                        <a:gd name="connsiteY9" fmla="*/ 151446 h 170017"/>
                        <a:gd name="connsiteX10" fmla="*/ 279609 w 321469"/>
                        <a:gd name="connsiteY10" fmla="*/ 106381 h 170017"/>
                        <a:gd name="connsiteX11" fmla="*/ 203195 w 321469"/>
                        <a:gd name="connsiteY11" fmla="*/ 155018 h 170017"/>
                        <a:gd name="connsiteX12" fmla="*/ 22936 w 321469"/>
                        <a:gd name="connsiteY12" fmla="*/ 168734 h 17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170017">
                          <a:moveTo>
                            <a:pt x="0" y="0"/>
                          </a:moveTo>
                          <a:cubicBezTo>
                            <a:pt x="37112" y="922"/>
                            <a:pt x="233392" y="10834"/>
                            <a:pt x="232585" y="20746"/>
                          </a:cubicBezTo>
                          <a:cubicBezTo>
                            <a:pt x="231778" y="30312"/>
                            <a:pt x="175534" y="36997"/>
                            <a:pt x="178069" y="42068"/>
                          </a:cubicBezTo>
                          <a:cubicBezTo>
                            <a:pt x="181527" y="49214"/>
                            <a:pt x="224517" y="53017"/>
                            <a:pt x="248721" y="52902"/>
                          </a:cubicBezTo>
                          <a:cubicBezTo>
                            <a:pt x="270389" y="52787"/>
                            <a:pt x="305080" y="56245"/>
                            <a:pt x="306348" y="65580"/>
                          </a:cubicBezTo>
                          <a:cubicBezTo>
                            <a:pt x="308769" y="83445"/>
                            <a:pt x="190056" y="82408"/>
                            <a:pt x="190056" y="82408"/>
                          </a:cubicBezTo>
                          <a:cubicBezTo>
                            <a:pt x="190056" y="82408"/>
                            <a:pt x="317874" y="59702"/>
                            <a:pt x="321331" y="74455"/>
                          </a:cubicBezTo>
                          <a:cubicBezTo>
                            <a:pt x="326403" y="95777"/>
                            <a:pt x="190286" y="114679"/>
                            <a:pt x="186252" y="120096"/>
                          </a:cubicBezTo>
                          <a:cubicBezTo>
                            <a:pt x="186252" y="120096"/>
                            <a:pt x="299779" y="70882"/>
                            <a:pt x="303467" y="86557"/>
                          </a:cubicBezTo>
                          <a:cubicBezTo>
                            <a:pt x="307270" y="102347"/>
                            <a:pt x="206998" y="148795"/>
                            <a:pt x="174266" y="151446"/>
                          </a:cubicBezTo>
                          <a:cubicBezTo>
                            <a:pt x="200659" y="144184"/>
                            <a:pt x="276843" y="91858"/>
                            <a:pt x="279609" y="106381"/>
                          </a:cubicBezTo>
                          <a:cubicBezTo>
                            <a:pt x="282491" y="121018"/>
                            <a:pt x="214490" y="152483"/>
                            <a:pt x="203195" y="155018"/>
                          </a:cubicBezTo>
                          <a:cubicBezTo>
                            <a:pt x="110760" y="176225"/>
                            <a:pt x="22936" y="168734"/>
                            <a:pt x="22936" y="168734"/>
                          </a:cubicBezTo>
                        </a:path>
                      </a:pathLst>
                    </a:custGeom>
                    <a:solidFill>
                      <a:srgbClr val="995037"/>
                    </a:solidFill>
                    <a:ln w="11519" cap="flat">
                      <a:noFill/>
                      <a:prstDash val="solid"/>
                      <a:miter/>
                    </a:ln>
                  </p:spPr>
                  <p:txBody>
                    <a:bodyPr rtlCol="0" anchor="ctr"/>
                    <a:lstStyle/>
                    <a:p>
                      <a:endParaRPr lang="en-US"/>
                    </a:p>
                  </p:txBody>
                </p:sp>
                <p:sp>
                  <p:nvSpPr>
                    <p:cNvPr id="389" name="任意多边形: 形状 388">
                      <a:extLst>
                        <a:ext uri="{FF2B5EF4-FFF2-40B4-BE49-F238E27FC236}">
                          <a16:creationId xmlns:a16="http://schemas.microsoft.com/office/drawing/2014/main" id="{F1627D25-8335-062A-F6B2-3A1C36667DA9}"/>
                        </a:ext>
                      </a:extLst>
                    </p:cNvPr>
                    <p:cNvSpPr/>
                    <p:nvPr/>
                  </p:nvSpPr>
                  <p:spPr>
                    <a:xfrm>
                      <a:off x="8959430" y="6109190"/>
                      <a:ext cx="91858" cy="8923"/>
                    </a:xfrm>
                    <a:custGeom>
                      <a:avLst/>
                      <a:gdLst>
                        <a:gd name="connsiteX0" fmla="*/ 91858 w 91858"/>
                        <a:gd name="connsiteY0" fmla="*/ 112 h 8923"/>
                        <a:gd name="connsiteX1" fmla="*/ 46217 w 91858"/>
                        <a:gd name="connsiteY1" fmla="*/ 7604 h 8923"/>
                        <a:gd name="connsiteX2" fmla="*/ 23166 w 91858"/>
                        <a:gd name="connsiteY2" fmla="*/ 8871 h 8923"/>
                        <a:gd name="connsiteX3" fmla="*/ 0 w 91858"/>
                        <a:gd name="connsiteY3" fmla="*/ 8065 h 8923"/>
                        <a:gd name="connsiteX4" fmla="*/ 45756 w 91858"/>
                        <a:gd name="connsiteY4" fmla="*/ 1841 h 8923"/>
                        <a:gd name="connsiteX5" fmla="*/ 91858 w 91858"/>
                        <a:gd name="connsiteY5" fmla="*/ 112 h 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58" h="8923">
                          <a:moveTo>
                            <a:pt x="91858" y="112"/>
                          </a:moveTo>
                          <a:cubicBezTo>
                            <a:pt x="76875" y="4031"/>
                            <a:pt x="61546" y="6105"/>
                            <a:pt x="46217" y="7604"/>
                          </a:cubicBezTo>
                          <a:cubicBezTo>
                            <a:pt x="38495" y="8180"/>
                            <a:pt x="30888" y="8871"/>
                            <a:pt x="23166" y="8871"/>
                          </a:cubicBezTo>
                          <a:cubicBezTo>
                            <a:pt x="15444" y="8987"/>
                            <a:pt x="7722" y="8987"/>
                            <a:pt x="0" y="8065"/>
                          </a:cubicBezTo>
                          <a:cubicBezTo>
                            <a:pt x="15214" y="5183"/>
                            <a:pt x="30428" y="3339"/>
                            <a:pt x="45756" y="1841"/>
                          </a:cubicBezTo>
                          <a:cubicBezTo>
                            <a:pt x="61085" y="688"/>
                            <a:pt x="76414" y="-349"/>
                            <a:pt x="91858" y="112"/>
                          </a:cubicBezTo>
                          <a:close/>
                        </a:path>
                      </a:pathLst>
                    </a:custGeom>
                    <a:solidFill>
                      <a:srgbClr val="6D221D"/>
                    </a:solidFill>
                    <a:ln w="11519" cap="flat">
                      <a:noFill/>
                      <a:prstDash val="solid"/>
                      <a:miter/>
                    </a:ln>
                  </p:spPr>
                  <p:txBody>
                    <a:bodyPr rtlCol="0" anchor="ctr"/>
                    <a:lstStyle/>
                    <a:p>
                      <a:endParaRPr lang="en-US"/>
                    </a:p>
                  </p:txBody>
                </p:sp>
                <p:sp>
                  <p:nvSpPr>
                    <p:cNvPr id="390" name="任意多边形: 形状 389">
                      <a:extLst>
                        <a:ext uri="{FF2B5EF4-FFF2-40B4-BE49-F238E27FC236}">
                          <a16:creationId xmlns:a16="http://schemas.microsoft.com/office/drawing/2014/main" id="{F7F97069-D205-72F8-48BD-2103F315C8F7}"/>
                        </a:ext>
                      </a:extLst>
                    </p:cNvPr>
                    <p:cNvSpPr/>
                    <p:nvPr/>
                  </p:nvSpPr>
                  <p:spPr>
                    <a:xfrm>
                      <a:off x="8942718" y="6131200"/>
                      <a:ext cx="97966" cy="20208"/>
                    </a:xfrm>
                    <a:custGeom>
                      <a:avLst/>
                      <a:gdLst>
                        <a:gd name="connsiteX0" fmla="*/ 97967 w 97966"/>
                        <a:gd name="connsiteY0" fmla="*/ 0 h 20208"/>
                        <a:gd name="connsiteX1" fmla="*/ 50021 w 97966"/>
                        <a:gd name="connsiteY1" fmla="*/ 14983 h 20208"/>
                        <a:gd name="connsiteX2" fmla="*/ 25241 w 97966"/>
                        <a:gd name="connsiteY2" fmla="*/ 19132 h 20208"/>
                        <a:gd name="connsiteX3" fmla="*/ 0 w 97966"/>
                        <a:gd name="connsiteY3" fmla="*/ 19824 h 20208"/>
                        <a:gd name="connsiteX4" fmla="*/ 97967 w 97966"/>
                        <a:gd name="connsiteY4" fmla="*/ 0 h 2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66" h="20208">
                          <a:moveTo>
                            <a:pt x="97967" y="0"/>
                          </a:moveTo>
                          <a:cubicBezTo>
                            <a:pt x="82522" y="6685"/>
                            <a:pt x="66387" y="11295"/>
                            <a:pt x="50021" y="14983"/>
                          </a:cubicBezTo>
                          <a:cubicBezTo>
                            <a:pt x="41837" y="16712"/>
                            <a:pt x="33539" y="18326"/>
                            <a:pt x="25241" y="19132"/>
                          </a:cubicBezTo>
                          <a:cubicBezTo>
                            <a:pt x="16942" y="20054"/>
                            <a:pt x="8413" y="20631"/>
                            <a:pt x="0" y="19824"/>
                          </a:cubicBezTo>
                          <a:cubicBezTo>
                            <a:pt x="32732" y="13485"/>
                            <a:pt x="64658" y="4841"/>
                            <a:pt x="97967" y="0"/>
                          </a:cubicBezTo>
                          <a:close/>
                        </a:path>
                      </a:pathLst>
                    </a:custGeom>
                    <a:solidFill>
                      <a:srgbClr val="6D221D"/>
                    </a:solidFill>
                    <a:ln w="11519" cap="flat">
                      <a:noFill/>
                      <a:prstDash val="solid"/>
                      <a:miter/>
                    </a:ln>
                  </p:spPr>
                  <p:txBody>
                    <a:bodyPr rtlCol="0" anchor="ctr"/>
                    <a:lstStyle/>
                    <a:p>
                      <a:endParaRPr lang="en-US"/>
                    </a:p>
                  </p:txBody>
                </p:sp>
                <p:sp>
                  <p:nvSpPr>
                    <p:cNvPr id="391" name="任意多边形: 形状 390">
                      <a:extLst>
                        <a:ext uri="{FF2B5EF4-FFF2-40B4-BE49-F238E27FC236}">
                          <a16:creationId xmlns:a16="http://schemas.microsoft.com/office/drawing/2014/main" id="{4FAA3A22-A290-4929-52EC-1BE2BD2D13B2}"/>
                        </a:ext>
                      </a:extLst>
                    </p:cNvPr>
                    <p:cNvSpPr/>
                    <p:nvPr/>
                  </p:nvSpPr>
                  <p:spPr>
                    <a:xfrm>
                      <a:off x="8936379" y="6153329"/>
                      <a:ext cx="85980" cy="23512"/>
                    </a:xfrm>
                    <a:custGeom>
                      <a:avLst/>
                      <a:gdLst>
                        <a:gd name="connsiteX0" fmla="*/ 85980 w 85980"/>
                        <a:gd name="connsiteY0" fmla="*/ 0 h 23512"/>
                        <a:gd name="connsiteX1" fmla="*/ 44143 w 85980"/>
                        <a:gd name="connsiteY1" fmla="*/ 15905 h 23512"/>
                        <a:gd name="connsiteX2" fmla="*/ 22360 w 85980"/>
                        <a:gd name="connsiteY2" fmla="*/ 20977 h 23512"/>
                        <a:gd name="connsiteX3" fmla="*/ 0 w 85980"/>
                        <a:gd name="connsiteY3" fmla="*/ 23512 h 23512"/>
                        <a:gd name="connsiteX4" fmla="*/ 42645 w 85980"/>
                        <a:gd name="connsiteY4" fmla="*/ 10373 h 23512"/>
                        <a:gd name="connsiteX5" fmla="*/ 85980 w 85980"/>
                        <a:gd name="connsiteY5" fmla="*/ 0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0" h="23512">
                          <a:moveTo>
                            <a:pt x="85980" y="0"/>
                          </a:moveTo>
                          <a:cubicBezTo>
                            <a:pt x="72496" y="6800"/>
                            <a:pt x="58434" y="11756"/>
                            <a:pt x="44143" y="15905"/>
                          </a:cubicBezTo>
                          <a:cubicBezTo>
                            <a:pt x="36997" y="17865"/>
                            <a:pt x="29736" y="19824"/>
                            <a:pt x="22360" y="20977"/>
                          </a:cubicBezTo>
                          <a:cubicBezTo>
                            <a:pt x="14983" y="22245"/>
                            <a:pt x="7607" y="23397"/>
                            <a:pt x="0" y="23512"/>
                          </a:cubicBezTo>
                          <a:cubicBezTo>
                            <a:pt x="14292" y="18787"/>
                            <a:pt x="28353" y="14522"/>
                            <a:pt x="42645" y="10373"/>
                          </a:cubicBezTo>
                          <a:cubicBezTo>
                            <a:pt x="56821" y="6455"/>
                            <a:pt x="71113" y="2536"/>
                            <a:pt x="85980" y="0"/>
                          </a:cubicBezTo>
                          <a:close/>
                        </a:path>
                      </a:pathLst>
                    </a:custGeom>
                    <a:solidFill>
                      <a:srgbClr val="6D221D"/>
                    </a:solidFill>
                    <a:ln w="11519" cap="flat">
                      <a:noFill/>
                      <a:prstDash val="solid"/>
                      <a:miter/>
                    </a:ln>
                  </p:spPr>
                  <p:txBody>
                    <a:bodyPr rtlCol="0" anchor="ctr"/>
                    <a:lstStyle/>
                    <a:p>
                      <a:endParaRPr lang="en-US"/>
                    </a:p>
                  </p:txBody>
                </p:sp>
              </p:grpSp>
              <p:sp>
                <p:nvSpPr>
                  <p:cNvPr id="392" name="任意多边形: 形状 391">
                    <a:extLst>
                      <a:ext uri="{FF2B5EF4-FFF2-40B4-BE49-F238E27FC236}">
                        <a16:creationId xmlns:a16="http://schemas.microsoft.com/office/drawing/2014/main" id="{DD4A3039-E5BE-00BA-9CD1-7629903585B5}"/>
                      </a:ext>
                    </a:extLst>
                  </p:cNvPr>
                  <p:cNvSpPr/>
                  <p:nvPr/>
                </p:nvSpPr>
                <p:spPr>
                  <a:xfrm>
                    <a:off x="8293140" y="5367173"/>
                    <a:ext cx="352911" cy="428979"/>
                  </a:xfrm>
                  <a:custGeom>
                    <a:avLst/>
                    <a:gdLst>
                      <a:gd name="connsiteX0" fmla="*/ 352566 w 352911"/>
                      <a:gd name="connsiteY0" fmla="*/ 0 h 428979"/>
                      <a:gd name="connsiteX1" fmla="*/ 167696 w 352911"/>
                      <a:gd name="connsiteY1" fmla="*/ 47370 h 428979"/>
                      <a:gd name="connsiteX2" fmla="*/ 0 w 352911"/>
                      <a:gd name="connsiteY2" fmla="*/ 350952 h 428979"/>
                      <a:gd name="connsiteX3" fmla="*/ 299203 w 352911"/>
                      <a:gd name="connsiteY3" fmla="*/ 428980 h 428979"/>
                      <a:gd name="connsiteX4" fmla="*/ 352911 w 352911"/>
                      <a:gd name="connsiteY4" fmla="*/ 263819 h 42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911" h="428979">
                        <a:moveTo>
                          <a:pt x="352566" y="0"/>
                        </a:moveTo>
                        <a:cubicBezTo>
                          <a:pt x="352566" y="0"/>
                          <a:pt x="218639" y="8990"/>
                          <a:pt x="167696" y="47370"/>
                        </a:cubicBezTo>
                        <a:cubicBezTo>
                          <a:pt x="31349" y="150063"/>
                          <a:pt x="0" y="350952"/>
                          <a:pt x="0" y="350952"/>
                        </a:cubicBezTo>
                        <a:lnTo>
                          <a:pt x="299203" y="428980"/>
                        </a:lnTo>
                        <a:lnTo>
                          <a:pt x="352911" y="263819"/>
                        </a:lnTo>
                      </a:path>
                    </a:pathLst>
                  </a:custGeom>
                  <a:solidFill>
                    <a:srgbClr val="FFE1CC"/>
                  </a:solidFill>
                  <a:ln w="11519" cap="flat">
                    <a:noFill/>
                    <a:prstDash val="solid"/>
                    <a:miter/>
                  </a:ln>
                </p:spPr>
                <p:txBody>
                  <a:bodyPr rtlCol="0" anchor="ctr"/>
                  <a:lstStyle/>
                  <a:p>
                    <a:endParaRPr lang="en-US"/>
                  </a:p>
                </p:txBody>
              </p:sp>
              <p:sp>
                <p:nvSpPr>
                  <p:cNvPr id="393" name="任意多边形: 形状 392">
                    <a:extLst>
                      <a:ext uri="{FF2B5EF4-FFF2-40B4-BE49-F238E27FC236}">
                        <a16:creationId xmlns:a16="http://schemas.microsoft.com/office/drawing/2014/main" id="{C937E35E-3D09-3E78-D644-DD5A5DB7AD44}"/>
                      </a:ext>
                    </a:extLst>
                  </p:cNvPr>
                  <p:cNvSpPr/>
                  <p:nvPr/>
                </p:nvSpPr>
                <p:spPr>
                  <a:xfrm>
                    <a:off x="8580240" y="5658423"/>
                    <a:ext cx="40915" cy="138421"/>
                  </a:xfrm>
                  <a:custGeom>
                    <a:avLst/>
                    <a:gdLst>
                      <a:gd name="connsiteX0" fmla="*/ 0 w 40915"/>
                      <a:gd name="connsiteY0" fmla="*/ 138421 h 138421"/>
                      <a:gd name="connsiteX1" fmla="*/ 40916 w 40915"/>
                      <a:gd name="connsiteY1" fmla="*/ 0 h 138421"/>
                    </a:gdLst>
                    <a:ahLst/>
                    <a:cxnLst>
                      <a:cxn ang="0">
                        <a:pos x="connsiteX0" y="connsiteY0"/>
                      </a:cxn>
                      <a:cxn ang="0">
                        <a:pos x="connsiteX1" y="connsiteY1"/>
                      </a:cxn>
                    </a:cxnLst>
                    <a:rect l="l" t="t" r="r" b="b"/>
                    <a:pathLst>
                      <a:path w="40915" h="138421">
                        <a:moveTo>
                          <a:pt x="0" y="138421"/>
                        </a:moveTo>
                        <a:cubicBezTo>
                          <a:pt x="15675" y="61892"/>
                          <a:pt x="40916" y="0"/>
                          <a:pt x="40916" y="0"/>
                        </a:cubicBezTo>
                      </a:path>
                    </a:pathLst>
                  </a:custGeom>
                  <a:noFill/>
                  <a:ln w="8639" cap="flat">
                    <a:solidFill>
                      <a:srgbClr val="A5634C"/>
                    </a:solidFill>
                    <a:prstDash val="solid"/>
                    <a:miter/>
                  </a:ln>
                </p:spPr>
                <p:txBody>
                  <a:bodyPr rtlCol="0" anchor="ctr"/>
                  <a:lstStyle/>
                  <a:p>
                    <a:endParaRPr lang="en-US"/>
                  </a:p>
                </p:txBody>
              </p:sp>
              <p:sp>
                <p:nvSpPr>
                  <p:cNvPr id="394" name="任意多边形: 形状 393">
                    <a:extLst>
                      <a:ext uri="{FF2B5EF4-FFF2-40B4-BE49-F238E27FC236}">
                        <a16:creationId xmlns:a16="http://schemas.microsoft.com/office/drawing/2014/main" id="{2FCB68A4-4C83-EB59-E181-8EDF2C824BFA}"/>
                      </a:ext>
                    </a:extLst>
                  </p:cNvPr>
                  <p:cNvSpPr/>
                  <p:nvPr/>
                </p:nvSpPr>
                <p:spPr>
                  <a:xfrm>
                    <a:off x="9000922" y="5531758"/>
                    <a:ext cx="49329" cy="184984"/>
                  </a:xfrm>
                  <a:custGeom>
                    <a:avLst/>
                    <a:gdLst>
                      <a:gd name="connsiteX0" fmla="*/ 49329 w 49329"/>
                      <a:gd name="connsiteY0" fmla="*/ 184985 h 184984"/>
                      <a:gd name="connsiteX1" fmla="*/ 0 w 49329"/>
                      <a:gd name="connsiteY1" fmla="*/ 0 h 184984"/>
                    </a:gdLst>
                    <a:ahLst/>
                    <a:cxnLst>
                      <a:cxn ang="0">
                        <a:pos x="connsiteX0" y="connsiteY0"/>
                      </a:cxn>
                      <a:cxn ang="0">
                        <a:pos x="connsiteX1" y="connsiteY1"/>
                      </a:cxn>
                    </a:cxnLst>
                    <a:rect l="l" t="t" r="r" b="b"/>
                    <a:pathLst>
                      <a:path w="49329" h="184984">
                        <a:moveTo>
                          <a:pt x="49329" y="184985"/>
                        </a:moveTo>
                        <a:cubicBezTo>
                          <a:pt x="27546" y="70306"/>
                          <a:pt x="0" y="0"/>
                          <a:pt x="0" y="0"/>
                        </a:cubicBezTo>
                      </a:path>
                    </a:pathLst>
                  </a:custGeom>
                  <a:noFill/>
                  <a:ln w="8639" cap="flat">
                    <a:solidFill>
                      <a:srgbClr val="A5634C"/>
                    </a:solidFill>
                    <a:prstDash val="solid"/>
                    <a:miter/>
                  </a:ln>
                </p:spPr>
                <p:txBody>
                  <a:bodyPr rtlCol="0" anchor="ctr"/>
                  <a:lstStyle/>
                  <a:p>
                    <a:endParaRPr lang="en-US"/>
                  </a:p>
                </p:txBody>
              </p:sp>
              <p:sp>
                <p:nvSpPr>
                  <p:cNvPr id="395" name="任意多边形: 形状 394">
                    <a:extLst>
                      <a:ext uri="{FF2B5EF4-FFF2-40B4-BE49-F238E27FC236}">
                        <a16:creationId xmlns:a16="http://schemas.microsoft.com/office/drawing/2014/main" id="{89F02521-D07B-5B32-BD44-76CDA3BC10C9}"/>
                      </a:ext>
                    </a:extLst>
                  </p:cNvPr>
                  <p:cNvSpPr/>
                  <p:nvPr/>
                </p:nvSpPr>
                <p:spPr>
                  <a:xfrm>
                    <a:off x="8303743" y="5671447"/>
                    <a:ext cx="285948" cy="84482"/>
                  </a:xfrm>
                  <a:custGeom>
                    <a:avLst/>
                    <a:gdLst>
                      <a:gd name="connsiteX0" fmla="*/ 0 w 285948"/>
                      <a:gd name="connsiteY0" fmla="*/ 0 h 84482"/>
                      <a:gd name="connsiteX1" fmla="*/ 285948 w 285948"/>
                      <a:gd name="connsiteY1" fmla="*/ 84482 h 84482"/>
                    </a:gdLst>
                    <a:ahLst/>
                    <a:cxnLst>
                      <a:cxn ang="0">
                        <a:pos x="connsiteX0" y="connsiteY0"/>
                      </a:cxn>
                      <a:cxn ang="0">
                        <a:pos x="connsiteX1" y="connsiteY1"/>
                      </a:cxn>
                    </a:cxnLst>
                    <a:rect l="l" t="t" r="r" b="b"/>
                    <a:pathLst>
                      <a:path w="285948" h="84482">
                        <a:moveTo>
                          <a:pt x="0" y="0"/>
                        </a:moveTo>
                        <a:lnTo>
                          <a:pt x="285948" y="84482"/>
                        </a:lnTo>
                      </a:path>
                    </a:pathLst>
                  </a:custGeom>
                  <a:ln w="8639" cap="flat">
                    <a:solidFill>
                      <a:srgbClr val="A5634C"/>
                    </a:solidFill>
                    <a:prstDash val="solid"/>
                    <a:miter/>
                  </a:ln>
                </p:spPr>
                <p:txBody>
                  <a:bodyPr rtlCol="0" anchor="ctr"/>
                  <a:lstStyle/>
                  <a:p>
                    <a:endParaRPr lang="en-US"/>
                  </a:p>
                </p:txBody>
              </p:sp>
              <p:sp>
                <p:nvSpPr>
                  <p:cNvPr id="396" name="任意多边形: 形状 395">
                    <a:extLst>
                      <a:ext uri="{FF2B5EF4-FFF2-40B4-BE49-F238E27FC236}">
                        <a16:creationId xmlns:a16="http://schemas.microsoft.com/office/drawing/2014/main" id="{E5458C67-B43A-09F2-141C-A82BED55FDDA}"/>
                      </a:ext>
                    </a:extLst>
                  </p:cNvPr>
                  <p:cNvSpPr/>
                  <p:nvPr/>
                </p:nvSpPr>
                <p:spPr>
                  <a:xfrm>
                    <a:off x="9042299" y="5637908"/>
                    <a:ext cx="147757" cy="39763"/>
                  </a:xfrm>
                  <a:custGeom>
                    <a:avLst/>
                    <a:gdLst>
                      <a:gd name="connsiteX0" fmla="*/ 147757 w 147757"/>
                      <a:gd name="connsiteY0" fmla="*/ 0 h 39763"/>
                      <a:gd name="connsiteX1" fmla="*/ 0 w 147757"/>
                      <a:gd name="connsiteY1" fmla="*/ 39763 h 39763"/>
                    </a:gdLst>
                    <a:ahLst/>
                    <a:cxnLst>
                      <a:cxn ang="0">
                        <a:pos x="connsiteX0" y="connsiteY0"/>
                      </a:cxn>
                      <a:cxn ang="0">
                        <a:pos x="connsiteX1" y="connsiteY1"/>
                      </a:cxn>
                    </a:cxnLst>
                    <a:rect l="l" t="t" r="r" b="b"/>
                    <a:pathLst>
                      <a:path w="147757" h="39763">
                        <a:moveTo>
                          <a:pt x="147757" y="0"/>
                        </a:moveTo>
                        <a:lnTo>
                          <a:pt x="0" y="39763"/>
                        </a:lnTo>
                      </a:path>
                    </a:pathLst>
                  </a:custGeom>
                  <a:ln w="8639" cap="flat">
                    <a:solidFill>
                      <a:srgbClr val="A5634C"/>
                    </a:solidFill>
                    <a:prstDash val="solid"/>
                    <a:miter/>
                  </a:ln>
                </p:spPr>
                <p:txBody>
                  <a:bodyPr rtlCol="0" anchor="ctr"/>
                  <a:lstStyle/>
                  <a:p>
                    <a:endParaRPr lang="en-US"/>
                  </a:p>
                </p:txBody>
              </p:sp>
              <p:sp>
                <p:nvSpPr>
                  <p:cNvPr id="397" name="任意多边形: 形状 396">
                    <a:extLst>
                      <a:ext uri="{FF2B5EF4-FFF2-40B4-BE49-F238E27FC236}">
                        <a16:creationId xmlns:a16="http://schemas.microsoft.com/office/drawing/2014/main" id="{EDD91054-8F49-FE08-C6E0-5099D69BE034}"/>
                      </a:ext>
                    </a:extLst>
                  </p:cNvPr>
                  <p:cNvSpPr/>
                  <p:nvPr/>
                </p:nvSpPr>
                <p:spPr>
                  <a:xfrm>
                    <a:off x="8617122" y="5370055"/>
                    <a:ext cx="249297" cy="63540"/>
                  </a:xfrm>
                  <a:custGeom>
                    <a:avLst/>
                    <a:gdLst>
                      <a:gd name="connsiteX0" fmla="*/ 0 w 249297"/>
                      <a:gd name="connsiteY0" fmla="*/ 0 h 63540"/>
                      <a:gd name="connsiteX1" fmla="*/ 140381 w 249297"/>
                      <a:gd name="connsiteY1" fmla="*/ 63045 h 63540"/>
                      <a:gd name="connsiteX2" fmla="*/ 249297 w 249297"/>
                      <a:gd name="connsiteY2" fmla="*/ 13024 h 63540"/>
                    </a:gdLst>
                    <a:ahLst/>
                    <a:cxnLst>
                      <a:cxn ang="0">
                        <a:pos x="connsiteX0" y="connsiteY0"/>
                      </a:cxn>
                      <a:cxn ang="0">
                        <a:pos x="connsiteX1" y="connsiteY1"/>
                      </a:cxn>
                      <a:cxn ang="0">
                        <a:pos x="connsiteX2" y="connsiteY2"/>
                      </a:cxn>
                    </a:cxnLst>
                    <a:rect l="l" t="t" r="r" b="b"/>
                    <a:pathLst>
                      <a:path w="249297" h="63540">
                        <a:moveTo>
                          <a:pt x="0" y="0"/>
                        </a:moveTo>
                        <a:cubicBezTo>
                          <a:pt x="0" y="0"/>
                          <a:pt x="35844" y="70075"/>
                          <a:pt x="140381" y="63045"/>
                        </a:cubicBezTo>
                        <a:cubicBezTo>
                          <a:pt x="244917" y="56014"/>
                          <a:pt x="249297" y="13024"/>
                          <a:pt x="249297" y="13024"/>
                        </a:cubicBezTo>
                      </a:path>
                    </a:pathLst>
                  </a:custGeom>
                  <a:noFill/>
                  <a:ln w="8639" cap="flat">
                    <a:solidFill>
                      <a:srgbClr val="A5634C"/>
                    </a:solidFill>
                    <a:prstDash val="solid"/>
                    <a:miter/>
                  </a:ln>
                </p:spPr>
                <p:txBody>
                  <a:bodyPr rtlCol="0" anchor="ctr"/>
                  <a:lstStyle/>
                  <a:p>
                    <a:endParaRPr lang="en-US"/>
                  </a:p>
                </p:txBody>
              </p:sp>
              <p:sp>
                <p:nvSpPr>
                  <p:cNvPr id="398" name="任意多边形: 形状 397">
                    <a:extLst>
                      <a:ext uri="{FF2B5EF4-FFF2-40B4-BE49-F238E27FC236}">
                        <a16:creationId xmlns:a16="http://schemas.microsoft.com/office/drawing/2014/main" id="{3551F049-BF70-A2E8-28DB-E15F64FE3232}"/>
                      </a:ext>
                    </a:extLst>
                  </p:cNvPr>
                  <p:cNvSpPr/>
                  <p:nvPr/>
                </p:nvSpPr>
                <p:spPr>
                  <a:xfrm>
                    <a:off x="9517035" y="5474455"/>
                    <a:ext cx="324657" cy="321236"/>
                  </a:xfrm>
                  <a:custGeom>
                    <a:avLst/>
                    <a:gdLst>
                      <a:gd name="connsiteX0" fmla="*/ 0 w 324657"/>
                      <a:gd name="connsiteY0" fmla="*/ 174863 h 321236"/>
                      <a:gd name="connsiteX1" fmla="*/ 207459 w 324657"/>
                      <a:gd name="connsiteY1" fmla="*/ 24570 h 321236"/>
                      <a:gd name="connsiteX2" fmla="*/ 198700 w 324657"/>
                      <a:gd name="connsiteY2" fmla="*/ 57763 h 321236"/>
                      <a:gd name="connsiteX3" fmla="*/ 279033 w 324657"/>
                      <a:gd name="connsiteY3" fmla="*/ 366 h 321236"/>
                      <a:gd name="connsiteX4" fmla="*/ 226938 w 324657"/>
                      <a:gd name="connsiteY4" fmla="*/ 69404 h 321236"/>
                      <a:gd name="connsiteX5" fmla="*/ 310498 w 324657"/>
                      <a:gd name="connsiteY5" fmla="*/ 16387 h 321236"/>
                      <a:gd name="connsiteX6" fmla="*/ 243304 w 324657"/>
                      <a:gd name="connsiteY6" fmla="*/ 93608 h 321236"/>
                      <a:gd name="connsiteX7" fmla="*/ 323752 w 324657"/>
                      <a:gd name="connsiteY7" fmla="*/ 46814 h 321236"/>
                      <a:gd name="connsiteX8" fmla="*/ 264396 w 324657"/>
                      <a:gd name="connsiteY8" fmla="*/ 116544 h 321236"/>
                      <a:gd name="connsiteX9" fmla="*/ 324213 w 324657"/>
                      <a:gd name="connsiteY9" fmla="*/ 78970 h 321236"/>
                      <a:gd name="connsiteX10" fmla="*/ 128048 w 324657"/>
                      <a:gd name="connsiteY10" fmla="*/ 321237 h 32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657" h="321236">
                        <a:moveTo>
                          <a:pt x="0" y="174863"/>
                        </a:moveTo>
                        <a:cubicBezTo>
                          <a:pt x="0" y="174863"/>
                          <a:pt x="197547" y="21458"/>
                          <a:pt x="207459" y="24570"/>
                        </a:cubicBezTo>
                        <a:cubicBezTo>
                          <a:pt x="217371" y="27682"/>
                          <a:pt x="190171" y="56726"/>
                          <a:pt x="198700" y="57763"/>
                        </a:cubicBezTo>
                        <a:cubicBezTo>
                          <a:pt x="207344" y="58801"/>
                          <a:pt x="269928" y="-5397"/>
                          <a:pt x="279033" y="366"/>
                        </a:cubicBezTo>
                        <a:cubicBezTo>
                          <a:pt x="291365" y="8204"/>
                          <a:pt x="226938" y="69404"/>
                          <a:pt x="226938" y="69404"/>
                        </a:cubicBezTo>
                        <a:cubicBezTo>
                          <a:pt x="226938" y="69404"/>
                          <a:pt x="301738" y="6475"/>
                          <a:pt x="310498" y="16387"/>
                        </a:cubicBezTo>
                        <a:cubicBezTo>
                          <a:pt x="316722" y="23417"/>
                          <a:pt x="243304" y="93608"/>
                          <a:pt x="243304" y="93608"/>
                        </a:cubicBezTo>
                        <a:cubicBezTo>
                          <a:pt x="243304" y="93608"/>
                          <a:pt x="317528" y="39438"/>
                          <a:pt x="323752" y="46814"/>
                        </a:cubicBezTo>
                        <a:cubicBezTo>
                          <a:pt x="329976" y="54190"/>
                          <a:pt x="264396" y="116544"/>
                          <a:pt x="264396" y="116544"/>
                        </a:cubicBezTo>
                        <a:cubicBezTo>
                          <a:pt x="264396" y="116544"/>
                          <a:pt x="315915" y="71363"/>
                          <a:pt x="324213" y="78970"/>
                        </a:cubicBezTo>
                        <a:cubicBezTo>
                          <a:pt x="332511" y="86577"/>
                          <a:pt x="223019" y="226497"/>
                          <a:pt x="128048" y="321237"/>
                        </a:cubicBezTo>
                      </a:path>
                    </a:pathLst>
                  </a:custGeom>
                  <a:solidFill>
                    <a:srgbClr val="995037"/>
                  </a:solidFill>
                  <a:ln w="11519" cap="flat">
                    <a:noFill/>
                    <a:prstDash val="solid"/>
                    <a:miter/>
                  </a:ln>
                </p:spPr>
                <p:txBody>
                  <a:bodyPr rtlCol="0" anchor="ctr"/>
                  <a:lstStyle/>
                  <a:p>
                    <a:endParaRPr lang="en-US"/>
                  </a:p>
                </p:txBody>
              </p:sp>
              <p:sp>
                <p:nvSpPr>
                  <p:cNvPr id="399" name="任意多边形: 形状 398">
                    <a:extLst>
                      <a:ext uri="{FF2B5EF4-FFF2-40B4-BE49-F238E27FC236}">
                        <a16:creationId xmlns:a16="http://schemas.microsoft.com/office/drawing/2014/main" id="{CB9499B7-7F0A-F59C-58AB-3AC9AD8F34E8}"/>
                      </a:ext>
                    </a:extLst>
                  </p:cNvPr>
                  <p:cNvSpPr/>
                  <p:nvPr/>
                </p:nvSpPr>
                <p:spPr>
                  <a:xfrm>
                    <a:off x="9669402" y="5540863"/>
                    <a:ext cx="32386" cy="63275"/>
                  </a:xfrm>
                  <a:custGeom>
                    <a:avLst/>
                    <a:gdLst>
                      <a:gd name="connsiteX0" fmla="*/ 32387 w 32386"/>
                      <a:gd name="connsiteY0" fmla="*/ 0 h 63275"/>
                      <a:gd name="connsiteX1" fmla="*/ 0 w 32386"/>
                      <a:gd name="connsiteY1" fmla="*/ 63275 h 63275"/>
                    </a:gdLst>
                    <a:ahLst/>
                    <a:cxnLst>
                      <a:cxn ang="0">
                        <a:pos x="connsiteX0" y="connsiteY0"/>
                      </a:cxn>
                      <a:cxn ang="0">
                        <a:pos x="connsiteX1" y="connsiteY1"/>
                      </a:cxn>
                    </a:cxnLst>
                    <a:rect l="l" t="t" r="r" b="b"/>
                    <a:pathLst>
                      <a:path w="32386" h="63275">
                        <a:moveTo>
                          <a:pt x="32387" y="0"/>
                        </a:moveTo>
                        <a:cubicBezTo>
                          <a:pt x="32387" y="0"/>
                          <a:pt x="18095" y="35729"/>
                          <a:pt x="0" y="63275"/>
                        </a:cubicBezTo>
                      </a:path>
                    </a:pathLst>
                  </a:custGeom>
                  <a:noFill/>
                  <a:ln w="8639" cap="flat">
                    <a:solidFill>
                      <a:srgbClr val="6D221D"/>
                    </a:solidFill>
                    <a:prstDash val="solid"/>
                    <a:round/>
                  </a:ln>
                </p:spPr>
                <p:txBody>
                  <a:bodyPr rtlCol="0" anchor="ctr"/>
                  <a:lstStyle/>
                  <a:p>
                    <a:endParaRPr lang="en-US"/>
                  </a:p>
                </p:txBody>
              </p:sp>
              <p:sp>
                <p:nvSpPr>
                  <p:cNvPr id="400" name="任意多边形: 形状 399">
                    <a:extLst>
                      <a:ext uri="{FF2B5EF4-FFF2-40B4-BE49-F238E27FC236}">
                        <a16:creationId xmlns:a16="http://schemas.microsoft.com/office/drawing/2014/main" id="{A2600D0F-CCC1-46D8-03B0-D0C15C06B4B7}"/>
                      </a:ext>
                    </a:extLst>
                  </p:cNvPr>
                  <p:cNvSpPr/>
                  <p:nvPr/>
                </p:nvSpPr>
                <p:spPr>
                  <a:xfrm>
                    <a:off x="9693606" y="5596574"/>
                    <a:ext cx="75376" cy="24276"/>
                  </a:xfrm>
                  <a:custGeom>
                    <a:avLst/>
                    <a:gdLst>
                      <a:gd name="connsiteX0" fmla="*/ 0 w 75376"/>
                      <a:gd name="connsiteY0" fmla="*/ 24276 h 24276"/>
                      <a:gd name="connsiteX1" fmla="*/ 75377 w 75376"/>
                      <a:gd name="connsiteY1" fmla="*/ 188 h 24276"/>
                    </a:gdLst>
                    <a:ahLst/>
                    <a:cxnLst>
                      <a:cxn ang="0">
                        <a:pos x="connsiteX0" y="connsiteY0"/>
                      </a:cxn>
                      <a:cxn ang="0">
                        <a:pos x="connsiteX1" y="connsiteY1"/>
                      </a:cxn>
                    </a:cxnLst>
                    <a:rect l="l" t="t" r="r" b="b"/>
                    <a:pathLst>
                      <a:path w="75376" h="24276">
                        <a:moveTo>
                          <a:pt x="0" y="24276"/>
                        </a:moveTo>
                        <a:cubicBezTo>
                          <a:pt x="21092" y="2724"/>
                          <a:pt x="49098" y="-965"/>
                          <a:pt x="75377" y="188"/>
                        </a:cubicBezTo>
                      </a:path>
                    </a:pathLst>
                  </a:custGeom>
                  <a:noFill/>
                  <a:ln w="8639" cap="flat">
                    <a:solidFill>
                      <a:srgbClr val="6D221D"/>
                    </a:solidFill>
                    <a:prstDash val="solid"/>
                    <a:round/>
                  </a:ln>
                </p:spPr>
                <p:txBody>
                  <a:bodyPr rtlCol="0" anchor="ctr"/>
                  <a:lstStyle/>
                  <a:p>
                    <a:endParaRPr lang="en-US"/>
                  </a:p>
                </p:txBody>
              </p:sp>
            </p:grpSp>
          </p:grpSp>
          <p:grpSp>
            <p:nvGrpSpPr>
              <p:cNvPr id="401" name="图形 2">
                <a:extLst>
                  <a:ext uri="{FF2B5EF4-FFF2-40B4-BE49-F238E27FC236}">
                    <a16:creationId xmlns:a16="http://schemas.microsoft.com/office/drawing/2014/main" id="{D4496628-8D58-A96F-891D-4E7CC6D3D5B0}"/>
                  </a:ext>
                </a:extLst>
              </p:cNvPr>
              <p:cNvGrpSpPr/>
              <p:nvPr/>
            </p:nvGrpSpPr>
            <p:grpSpPr>
              <a:xfrm>
                <a:off x="8471240" y="5915795"/>
                <a:ext cx="1769021" cy="793294"/>
                <a:chOff x="8471240" y="5915795"/>
                <a:chExt cx="1769021" cy="793294"/>
              </a:xfrm>
            </p:grpSpPr>
            <p:sp>
              <p:nvSpPr>
                <p:cNvPr id="402" name="任意多边形: 形状 401">
                  <a:extLst>
                    <a:ext uri="{FF2B5EF4-FFF2-40B4-BE49-F238E27FC236}">
                      <a16:creationId xmlns:a16="http://schemas.microsoft.com/office/drawing/2014/main" id="{13084B32-3786-F2CA-4D95-63E19B5C0423}"/>
                    </a:ext>
                  </a:extLst>
                </p:cNvPr>
                <p:cNvSpPr/>
                <p:nvPr/>
              </p:nvSpPr>
              <p:spPr>
                <a:xfrm>
                  <a:off x="8738316" y="6007452"/>
                  <a:ext cx="1501945" cy="693109"/>
                </a:xfrm>
                <a:custGeom>
                  <a:avLst/>
                  <a:gdLst>
                    <a:gd name="connsiteX0" fmla="*/ 1092 w 1501945"/>
                    <a:gd name="connsiteY0" fmla="*/ 529447 h 693109"/>
                    <a:gd name="connsiteX1" fmla="*/ 92028 w 1501945"/>
                    <a:gd name="connsiteY1" fmla="*/ 629258 h 693109"/>
                    <a:gd name="connsiteX2" fmla="*/ 778373 w 1501945"/>
                    <a:gd name="connsiteY2" fmla="*/ 296285 h 693109"/>
                    <a:gd name="connsiteX3" fmla="*/ 1291028 w 1501945"/>
                    <a:gd name="connsiteY3" fmla="*/ 693109 h 693109"/>
                    <a:gd name="connsiteX4" fmla="*/ 1501945 w 1501945"/>
                    <a:gd name="connsiteY4" fmla="*/ 468131 h 693109"/>
                    <a:gd name="connsiteX5" fmla="*/ 1052911 w 1501945"/>
                    <a:gd name="connsiteY5" fmla="*/ 100236 h 693109"/>
                    <a:gd name="connsiteX6" fmla="*/ 823553 w 1501945"/>
                    <a:gd name="connsiteY6" fmla="*/ 425 h 693109"/>
                    <a:gd name="connsiteX7" fmla="*/ 166483 w 1501945"/>
                    <a:gd name="connsiteY7" fmla="*/ 224597 h 69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945" h="693109">
                      <a:moveTo>
                        <a:pt x="1092" y="529447"/>
                      </a:moveTo>
                      <a:cubicBezTo>
                        <a:pt x="1092" y="529447"/>
                        <a:pt x="-16773" y="636519"/>
                        <a:pt x="92028" y="629258"/>
                      </a:cubicBezTo>
                      <a:cubicBezTo>
                        <a:pt x="356654" y="611509"/>
                        <a:pt x="778373" y="296285"/>
                        <a:pt x="778373" y="296285"/>
                      </a:cubicBezTo>
                      <a:lnTo>
                        <a:pt x="1291028" y="693109"/>
                      </a:lnTo>
                      <a:lnTo>
                        <a:pt x="1501945" y="468131"/>
                      </a:lnTo>
                      <a:cubicBezTo>
                        <a:pt x="1501945" y="468131"/>
                        <a:pt x="1154912" y="178495"/>
                        <a:pt x="1052911" y="100236"/>
                      </a:cubicBezTo>
                      <a:cubicBezTo>
                        <a:pt x="1010382" y="67619"/>
                        <a:pt x="922327" y="-6260"/>
                        <a:pt x="823553" y="425"/>
                      </a:cubicBezTo>
                      <a:cubicBezTo>
                        <a:pt x="724894" y="7110"/>
                        <a:pt x="166483" y="224597"/>
                        <a:pt x="166483" y="224597"/>
                      </a:cubicBezTo>
                    </a:path>
                  </a:pathLst>
                </a:custGeom>
                <a:solidFill>
                  <a:schemeClr val="tx1">
                    <a:lumMod val="95000"/>
                    <a:lumOff val="5000"/>
                  </a:schemeClr>
                </a:solidFill>
                <a:ln w="11519" cap="flat">
                  <a:noFill/>
                  <a:prstDash val="solid"/>
                  <a:miter/>
                </a:ln>
              </p:spPr>
              <p:txBody>
                <a:bodyPr rtlCol="0" anchor="ctr"/>
                <a:lstStyle/>
                <a:p>
                  <a:endParaRPr lang="en-US"/>
                </a:p>
              </p:txBody>
            </p:sp>
            <p:sp>
              <p:nvSpPr>
                <p:cNvPr id="403" name="任意多边形: 形状 402">
                  <a:extLst>
                    <a:ext uri="{FF2B5EF4-FFF2-40B4-BE49-F238E27FC236}">
                      <a16:creationId xmlns:a16="http://schemas.microsoft.com/office/drawing/2014/main" id="{B12679A0-C8BE-0101-E2BC-64827F456760}"/>
                    </a:ext>
                  </a:extLst>
                </p:cNvPr>
                <p:cNvSpPr/>
                <p:nvPr/>
              </p:nvSpPr>
              <p:spPr>
                <a:xfrm>
                  <a:off x="8826426" y="6254501"/>
                  <a:ext cx="1230464" cy="416439"/>
                </a:xfrm>
                <a:custGeom>
                  <a:avLst/>
                  <a:gdLst>
                    <a:gd name="connsiteX0" fmla="*/ 0 w 1230464"/>
                    <a:gd name="connsiteY0" fmla="*/ 324696 h 416439"/>
                    <a:gd name="connsiteX1" fmla="*/ 663755 w 1230464"/>
                    <a:gd name="connsiteY1" fmla="*/ 5670 h 416439"/>
                    <a:gd name="connsiteX2" fmla="*/ 707667 w 1230464"/>
                    <a:gd name="connsiteY2" fmla="*/ 8205 h 416439"/>
                    <a:gd name="connsiteX3" fmla="*/ 1230465 w 1230464"/>
                    <a:gd name="connsiteY3" fmla="*/ 416439 h 416439"/>
                  </a:gdLst>
                  <a:ahLst/>
                  <a:cxnLst>
                    <a:cxn ang="0">
                      <a:pos x="connsiteX0" y="connsiteY0"/>
                    </a:cxn>
                    <a:cxn ang="0">
                      <a:pos x="connsiteX1" y="connsiteY1"/>
                    </a:cxn>
                    <a:cxn ang="0">
                      <a:pos x="connsiteX2" y="connsiteY2"/>
                    </a:cxn>
                    <a:cxn ang="0">
                      <a:pos x="connsiteX3" y="connsiteY3"/>
                    </a:cxn>
                  </a:cxnLst>
                  <a:rect l="l" t="t" r="r" b="b"/>
                  <a:pathLst>
                    <a:path w="1230464" h="416439">
                      <a:moveTo>
                        <a:pt x="0" y="324696"/>
                      </a:moveTo>
                      <a:cubicBezTo>
                        <a:pt x="228090" y="309367"/>
                        <a:pt x="572357" y="61107"/>
                        <a:pt x="663755" y="5670"/>
                      </a:cubicBezTo>
                      <a:cubicBezTo>
                        <a:pt x="677585" y="-2744"/>
                        <a:pt x="694989" y="-1707"/>
                        <a:pt x="707667" y="8205"/>
                      </a:cubicBezTo>
                      <a:lnTo>
                        <a:pt x="1230465" y="416439"/>
                      </a:lnTo>
                    </a:path>
                  </a:pathLst>
                </a:custGeom>
                <a:noFill/>
                <a:ln w="8639" cap="flat">
                  <a:solidFill>
                    <a:srgbClr val="102059"/>
                  </a:solidFill>
                  <a:prstDash val="solid"/>
                  <a:miter/>
                </a:ln>
              </p:spPr>
              <p:txBody>
                <a:bodyPr rtlCol="0" anchor="ctr"/>
                <a:lstStyle/>
                <a:p>
                  <a:endParaRPr lang="en-US"/>
                </a:p>
              </p:txBody>
            </p:sp>
            <p:sp>
              <p:nvSpPr>
                <p:cNvPr id="404" name="任意多边形: 形状 403">
                  <a:extLst>
                    <a:ext uri="{FF2B5EF4-FFF2-40B4-BE49-F238E27FC236}">
                      <a16:creationId xmlns:a16="http://schemas.microsoft.com/office/drawing/2014/main" id="{66656119-B9C7-12E9-EABD-FB758815724E}"/>
                    </a:ext>
                  </a:extLst>
                </p:cNvPr>
                <p:cNvSpPr/>
                <p:nvPr/>
              </p:nvSpPr>
              <p:spPr>
                <a:xfrm>
                  <a:off x="8471240" y="5915795"/>
                  <a:ext cx="1281837" cy="793294"/>
                </a:xfrm>
                <a:custGeom>
                  <a:avLst/>
                  <a:gdLst>
                    <a:gd name="connsiteX0" fmla="*/ 2044 w 1281837"/>
                    <a:gd name="connsiteY0" fmla="*/ 364430 h 793294"/>
                    <a:gd name="connsiteX1" fmla="*/ 283727 w 1281837"/>
                    <a:gd name="connsiteY1" fmla="*/ 734284 h 793294"/>
                    <a:gd name="connsiteX2" fmla="*/ 802491 w 1281837"/>
                    <a:gd name="connsiteY2" fmla="*/ 391630 h 793294"/>
                    <a:gd name="connsiteX3" fmla="*/ 979984 w 1281837"/>
                    <a:gd name="connsiteY3" fmla="*/ 793295 h 793294"/>
                    <a:gd name="connsiteX4" fmla="*/ 1281838 w 1281837"/>
                    <a:gd name="connsiteY4" fmla="*/ 703857 h 793294"/>
                    <a:gd name="connsiteX5" fmla="*/ 1082446 w 1281837"/>
                    <a:gd name="connsiteY5" fmla="*/ 204341 h 793294"/>
                    <a:gd name="connsiteX6" fmla="*/ 882939 w 1281837"/>
                    <a:gd name="connsiteY6" fmla="*/ 1722 h 793294"/>
                    <a:gd name="connsiteX7" fmla="*/ 625229 w 1281837"/>
                    <a:gd name="connsiteY7" fmla="*/ 83668 h 793294"/>
                    <a:gd name="connsiteX8" fmla="*/ 302168 w 1281837"/>
                    <a:gd name="connsiteY8" fmla="*/ 344260 h 79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837" h="793294">
                      <a:moveTo>
                        <a:pt x="2044" y="364430"/>
                      </a:moveTo>
                      <a:cubicBezTo>
                        <a:pt x="2044" y="364430"/>
                        <a:pt x="-42445" y="756182"/>
                        <a:pt x="283727" y="734284"/>
                      </a:cubicBezTo>
                      <a:cubicBezTo>
                        <a:pt x="513546" y="718840"/>
                        <a:pt x="802491" y="391630"/>
                        <a:pt x="802491" y="391630"/>
                      </a:cubicBezTo>
                      <a:lnTo>
                        <a:pt x="979984" y="793295"/>
                      </a:lnTo>
                      <a:lnTo>
                        <a:pt x="1281838" y="703857"/>
                      </a:lnTo>
                      <a:cubicBezTo>
                        <a:pt x="1281838" y="703857"/>
                        <a:pt x="1133389" y="331006"/>
                        <a:pt x="1082446" y="204341"/>
                      </a:cubicBezTo>
                      <a:cubicBezTo>
                        <a:pt x="1039110" y="96577"/>
                        <a:pt x="960852" y="11980"/>
                        <a:pt x="882939" y="1722"/>
                      </a:cubicBezTo>
                      <a:cubicBezTo>
                        <a:pt x="804912" y="-8421"/>
                        <a:pt x="722619" y="27193"/>
                        <a:pt x="625229" y="83668"/>
                      </a:cubicBezTo>
                      <a:cubicBezTo>
                        <a:pt x="546625" y="129194"/>
                        <a:pt x="302168" y="344260"/>
                        <a:pt x="302168" y="344260"/>
                      </a:cubicBezTo>
                    </a:path>
                  </a:pathLst>
                </a:custGeom>
                <a:solidFill>
                  <a:schemeClr val="accent1">
                    <a:lumMod val="50000"/>
                  </a:schemeClr>
                </a:solidFill>
                <a:ln w="11519" cap="flat">
                  <a:noFill/>
                  <a:prstDash val="solid"/>
                  <a:miter/>
                </a:ln>
              </p:spPr>
              <p:txBody>
                <a:bodyPr rtlCol="0" anchor="ctr"/>
                <a:lstStyle/>
                <a:p>
                  <a:endParaRPr lang="en-US"/>
                </a:p>
              </p:txBody>
            </p:sp>
            <p:sp>
              <p:nvSpPr>
                <p:cNvPr id="405" name="任意多边形: 形状 404">
                  <a:extLst>
                    <a:ext uri="{FF2B5EF4-FFF2-40B4-BE49-F238E27FC236}">
                      <a16:creationId xmlns:a16="http://schemas.microsoft.com/office/drawing/2014/main" id="{B9A7E8BA-D6E4-ECFE-B6A8-F72AA6380681}"/>
                    </a:ext>
                  </a:extLst>
                </p:cNvPr>
                <p:cNvSpPr/>
                <p:nvPr/>
              </p:nvSpPr>
              <p:spPr>
                <a:xfrm>
                  <a:off x="8559332" y="6223445"/>
                  <a:ext cx="940529" cy="471352"/>
                </a:xfrm>
                <a:custGeom>
                  <a:avLst/>
                  <a:gdLst>
                    <a:gd name="connsiteX0" fmla="*/ 392 w 940529"/>
                    <a:gd name="connsiteY0" fmla="*/ 51017 h 471352"/>
                    <a:gd name="connsiteX1" fmla="*/ 214306 w 940529"/>
                    <a:gd name="connsiteY1" fmla="*/ 359209 h 471352"/>
                    <a:gd name="connsiteX2" fmla="*/ 706907 w 940529"/>
                    <a:gd name="connsiteY2" fmla="*/ 4915 h 471352"/>
                    <a:gd name="connsiteX3" fmla="*/ 738717 w 940529"/>
                    <a:gd name="connsiteY3" fmla="*/ 12176 h 471352"/>
                    <a:gd name="connsiteX4" fmla="*/ 940529 w 940529"/>
                    <a:gd name="connsiteY4" fmla="*/ 471353 h 47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529" h="471352">
                      <a:moveTo>
                        <a:pt x="392" y="51017"/>
                      </a:moveTo>
                      <a:cubicBezTo>
                        <a:pt x="392" y="51017"/>
                        <a:pt x="-18970" y="374884"/>
                        <a:pt x="214306" y="359209"/>
                      </a:cubicBezTo>
                      <a:cubicBezTo>
                        <a:pt x="354111" y="349759"/>
                        <a:pt x="628995" y="72109"/>
                        <a:pt x="706907" y="4915"/>
                      </a:cubicBezTo>
                      <a:cubicBezTo>
                        <a:pt x="717280" y="-3960"/>
                        <a:pt x="733300" y="-387"/>
                        <a:pt x="738717" y="12176"/>
                      </a:cubicBezTo>
                      <a:lnTo>
                        <a:pt x="940529" y="471353"/>
                      </a:lnTo>
                    </a:path>
                  </a:pathLst>
                </a:custGeom>
                <a:noFill/>
                <a:ln w="8639" cap="flat">
                  <a:solidFill>
                    <a:srgbClr val="30409E"/>
                  </a:solidFill>
                  <a:prstDash val="solid"/>
                  <a:miter/>
                </a:ln>
              </p:spPr>
              <p:txBody>
                <a:bodyPr rtlCol="0" anchor="ctr"/>
                <a:lstStyle/>
                <a:p>
                  <a:endParaRPr lang="en-US"/>
                </a:p>
              </p:txBody>
            </p:sp>
            <p:sp>
              <p:nvSpPr>
                <p:cNvPr id="406" name="任意多边形: 形状 405">
                  <a:extLst>
                    <a:ext uri="{FF2B5EF4-FFF2-40B4-BE49-F238E27FC236}">
                      <a16:creationId xmlns:a16="http://schemas.microsoft.com/office/drawing/2014/main" id="{38DFEC59-638C-4900-BE68-1C79219D53C1}"/>
                    </a:ext>
                  </a:extLst>
                </p:cNvPr>
                <p:cNvSpPr/>
                <p:nvPr/>
              </p:nvSpPr>
              <p:spPr>
                <a:xfrm>
                  <a:off x="8562376" y="6267547"/>
                  <a:ext cx="99695" cy="87824"/>
                </a:xfrm>
                <a:custGeom>
                  <a:avLst/>
                  <a:gdLst>
                    <a:gd name="connsiteX0" fmla="*/ 0 w 99695"/>
                    <a:gd name="connsiteY0" fmla="*/ 87825 h 87824"/>
                    <a:gd name="connsiteX1" fmla="*/ 99696 w 99695"/>
                    <a:gd name="connsiteY1" fmla="*/ 0 h 87824"/>
                  </a:gdLst>
                  <a:ahLst/>
                  <a:cxnLst>
                    <a:cxn ang="0">
                      <a:pos x="connsiteX0" y="connsiteY0"/>
                    </a:cxn>
                    <a:cxn ang="0">
                      <a:pos x="connsiteX1" y="connsiteY1"/>
                    </a:cxn>
                  </a:cxnLst>
                  <a:rect l="l" t="t" r="r" b="b"/>
                  <a:pathLst>
                    <a:path w="99695" h="87824">
                      <a:moveTo>
                        <a:pt x="0" y="87825"/>
                      </a:moveTo>
                      <a:cubicBezTo>
                        <a:pt x="0" y="87825"/>
                        <a:pt x="92550" y="76414"/>
                        <a:pt x="99696" y="0"/>
                      </a:cubicBezTo>
                    </a:path>
                  </a:pathLst>
                </a:custGeom>
                <a:noFill/>
                <a:ln w="8639" cap="flat">
                  <a:solidFill>
                    <a:srgbClr val="30409E"/>
                  </a:solidFill>
                  <a:prstDash val="solid"/>
                  <a:miter/>
                </a:ln>
              </p:spPr>
              <p:txBody>
                <a:bodyPr rtlCol="0" anchor="ctr"/>
                <a:lstStyle/>
                <a:p>
                  <a:endParaRPr lang="en-US"/>
                </a:p>
              </p:txBody>
            </p:sp>
            <p:sp>
              <p:nvSpPr>
                <p:cNvPr id="407" name="任意多边形: 形状 406">
                  <a:extLst>
                    <a:ext uri="{FF2B5EF4-FFF2-40B4-BE49-F238E27FC236}">
                      <a16:creationId xmlns:a16="http://schemas.microsoft.com/office/drawing/2014/main" id="{DA5B15A2-A55A-59E9-8B8F-D7727339DAC7}"/>
                    </a:ext>
                  </a:extLst>
                </p:cNvPr>
                <p:cNvSpPr/>
                <p:nvPr/>
              </p:nvSpPr>
              <p:spPr>
                <a:xfrm>
                  <a:off x="9426444" y="6562024"/>
                  <a:ext cx="303697" cy="91282"/>
                </a:xfrm>
                <a:custGeom>
                  <a:avLst/>
                  <a:gdLst>
                    <a:gd name="connsiteX0" fmla="*/ 0 w 303697"/>
                    <a:gd name="connsiteY0" fmla="*/ 91282 h 91282"/>
                    <a:gd name="connsiteX1" fmla="*/ 303697 w 303697"/>
                    <a:gd name="connsiteY1" fmla="*/ 0 h 91282"/>
                  </a:gdLst>
                  <a:ahLst/>
                  <a:cxnLst>
                    <a:cxn ang="0">
                      <a:pos x="connsiteX0" y="connsiteY0"/>
                    </a:cxn>
                    <a:cxn ang="0">
                      <a:pos x="connsiteX1" y="connsiteY1"/>
                    </a:cxn>
                  </a:cxnLst>
                  <a:rect l="l" t="t" r="r" b="b"/>
                  <a:pathLst>
                    <a:path w="303697" h="91282">
                      <a:moveTo>
                        <a:pt x="0" y="91282"/>
                      </a:moveTo>
                      <a:lnTo>
                        <a:pt x="303697" y="0"/>
                      </a:lnTo>
                    </a:path>
                  </a:pathLst>
                </a:custGeom>
                <a:ln w="8639" cap="flat">
                  <a:solidFill>
                    <a:srgbClr val="30409E"/>
                  </a:solidFill>
                  <a:prstDash val="solid"/>
                  <a:miter/>
                </a:ln>
              </p:spPr>
              <p:txBody>
                <a:bodyPr rtlCol="0" anchor="ctr"/>
                <a:lstStyle/>
                <a:p>
                  <a:endParaRPr lang="en-US"/>
                </a:p>
              </p:txBody>
            </p:sp>
            <p:sp>
              <p:nvSpPr>
                <p:cNvPr id="408" name="任意多边形: 形状 407">
                  <a:extLst>
                    <a:ext uri="{FF2B5EF4-FFF2-40B4-BE49-F238E27FC236}">
                      <a16:creationId xmlns:a16="http://schemas.microsoft.com/office/drawing/2014/main" id="{CEADA768-3919-3853-FE36-77962CAE3150}"/>
                    </a:ext>
                  </a:extLst>
                </p:cNvPr>
                <p:cNvSpPr/>
                <p:nvPr/>
              </p:nvSpPr>
              <p:spPr>
                <a:xfrm>
                  <a:off x="9980246" y="6435243"/>
                  <a:ext cx="211608" cy="227168"/>
                </a:xfrm>
                <a:custGeom>
                  <a:avLst/>
                  <a:gdLst>
                    <a:gd name="connsiteX0" fmla="*/ 0 w 211608"/>
                    <a:gd name="connsiteY0" fmla="*/ 227168 h 227168"/>
                    <a:gd name="connsiteX1" fmla="*/ 211608 w 211608"/>
                    <a:gd name="connsiteY1" fmla="*/ 0 h 227168"/>
                  </a:gdLst>
                  <a:ahLst/>
                  <a:cxnLst>
                    <a:cxn ang="0">
                      <a:pos x="connsiteX0" y="connsiteY0"/>
                    </a:cxn>
                    <a:cxn ang="0">
                      <a:pos x="connsiteX1" y="connsiteY1"/>
                    </a:cxn>
                  </a:cxnLst>
                  <a:rect l="l" t="t" r="r" b="b"/>
                  <a:pathLst>
                    <a:path w="211608" h="227168">
                      <a:moveTo>
                        <a:pt x="0" y="227168"/>
                      </a:moveTo>
                      <a:lnTo>
                        <a:pt x="211608" y="0"/>
                      </a:lnTo>
                    </a:path>
                  </a:pathLst>
                </a:custGeom>
                <a:ln w="8639" cap="flat">
                  <a:solidFill>
                    <a:srgbClr val="102059"/>
                  </a:solidFill>
                  <a:prstDash val="solid"/>
                  <a:miter/>
                </a:ln>
              </p:spPr>
              <p:txBody>
                <a:bodyPr rtlCol="0" anchor="ctr"/>
                <a:lstStyle/>
                <a:p>
                  <a:endParaRPr lang="en-US"/>
                </a:p>
              </p:txBody>
            </p:sp>
          </p:grpSp>
        </p:grpSp>
      </p:grpSp>
      <p:grpSp>
        <p:nvGrpSpPr>
          <p:cNvPr id="409" name="图形 2">
            <a:extLst>
              <a:ext uri="{FF2B5EF4-FFF2-40B4-BE49-F238E27FC236}">
                <a16:creationId xmlns:a16="http://schemas.microsoft.com/office/drawing/2014/main" id="{AAA08BC0-0B22-9A2D-E1F1-EC6556A9B8AF}"/>
              </a:ext>
            </a:extLst>
          </p:cNvPr>
          <p:cNvGrpSpPr/>
          <p:nvPr/>
        </p:nvGrpSpPr>
        <p:grpSpPr>
          <a:xfrm>
            <a:off x="6699992" y="3727069"/>
            <a:ext cx="1582566" cy="3121249"/>
            <a:chOff x="6699992" y="3727069"/>
            <a:chExt cx="1582566" cy="3121249"/>
          </a:xfrm>
        </p:grpSpPr>
        <p:grpSp>
          <p:nvGrpSpPr>
            <p:cNvPr id="410" name="图形 2">
              <a:extLst>
                <a:ext uri="{FF2B5EF4-FFF2-40B4-BE49-F238E27FC236}">
                  <a16:creationId xmlns:a16="http://schemas.microsoft.com/office/drawing/2014/main" id="{5AD5BF89-1A40-849D-11B2-C9B6CE099710}"/>
                </a:ext>
              </a:extLst>
            </p:cNvPr>
            <p:cNvGrpSpPr/>
            <p:nvPr/>
          </p:nvGrpSpPr>
          <p:grpSpPr>
            <a:xfrm>
              <a:off x="7193150" y="3727069"/>
              <a:ext cx="290026" cy="458162"/>
              <a:chOff x="7193150" y="3727069"/>
              <a:chExt cx="290026" cy="458162"/>
            </a:xfrm>
          </p:grpSpPr>
          <p:sp>
            <p:nvSpPr>
              <p:cNvPr id="411" name="任意多边形: 形状 410">
                <a:extLst>
                  <a:ext uri="{FF2B5EF4-FFF2-40B4-BE49-F238E27FC236}">
                    <a16:creationId xmlns:a16="http://schemas.microsoft.com/office/drawing/2014/main" id="{0716C569-7FE8-4A8C-BE25-D7A797686601}"/>
                  </a:ext>
                </a:extLst>
              </p:cNvPr>
              <p:cNvSpPr/>
              <p:nvPr/>
            </p:nvSpPr>
            <p:spPr>
              <a:xfrm>
                <a:off x="7449702" y="3893988"/>
                <a:ext cx="33475" cy="65249"/>
              </a:xfrm>
              <a:custGeom>
                <a:avLst/>
                <a:gdLst>
                  <a:gd name="connsiteX0" fmla="*/ 1729 w 33475"/>
                  <a:gd name="connsiteY0" fmla="*/ 7024 h 65249"/>
                  <a:gd name="connsiteX1" fmla="*/ 13024 w 33475"/>
                  <a:gd name="connsiteY1" fmla="*/ 108 h 65249"/>
                  <a:gd name="connsiteX2" fmla="*/ 29160 w 33475"/>
                  <a:gd name="connsiteY2" fmla="*/ 12787 h 65249"/>
                  <a:gd name="connsiteX3" fmla="*/ 33424 w 33475"/>
                  <a:gd name="connsiteY3" fmla="*/ 33533 h 65249"/>
                  <a:gd name="connsiteX4" fmla="*/ 30197 w 33475"/>
                  <a:gd name="connsiteY4" fmla="*/ 52895 h 65249"/>
                  <a:gd name="connsiteX5" fmla="*/ 0 w 33475"/>
                  <a:gd name="connsiteY5" fmla="*/ 63384 h 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5" h="65249">
                    <a:moveTo>
                      <a:pt x="1729" y="7024"/>
                    </a:moveTo>
                    <a:cubicBezTo>
                      <a:pt x="2075" y="2068"/>
                      <a:pt x="8183" y="-583"/>
                      <a:pt x="13024" y="108"/>
                    </a:cubicBezTo>
                    <a:cubicBezTo>
                      <a:pt x="20054" y="1031"/>
                      <a:pt x="25932" y="6448"/>
                      <a:pt x="29160" y="12787"/>
                    </a:cubicBezTo>
                    <a:cubicBezTo>
                      <a:pt x="32387" y="19126"/>
                      <a:pt x="33193" y="26387"/>
                      <a:pt x="33424" y="33533"/>
                    </a:cubicBezTo>
                    <a:cubicBezTo>
                      <a:pt x="33655" y="40102"/>
                      <a:pt x="33193" y="47017"/>
                      <a:pt x="30197" y="52895"/>
                    </a:cubicBezTo>
                    <a:cubicBezTo>
                      <a:pt x="24780" y="63268"/>
                      <a:pt x="10719" y="68224"/>
                      <a:pt x="0" y="63384"/>
                    </a:cubicBezTo>
                  </a:path>
                </a:pathLst>
              </a:custGeom>
              <a:solidFill>
                <a:srgbClr val="F9BBAF"/>
              </a:solidFill>
              <a:ln w="11519" cap="flat">
                <a:noFill/>
                <a:prstDash val="solid"/>
                <a:miter/>
              </a:ln>
            </p:spPr>
            <p:txBody>
              <a:bodyPr rtlCol="0" anchor="ctr"/>
              <a:lstStyle/>
              <a:p>
                <a:endParaRPr lang="en-US"/>
              </a:p>
            </p:txBody>
          </p:sp>
          <p:sp>
            <p:nvSpPr>
              <p:cNvPr id="412" name="任意多边形: 形状 411">
                <a:extLst>
                  <a:ext uri="{FF2B5EF4-FFF2-40B4-BE49-F238E27FC236}">
                    <a16:creationId xmlns:a16="http://schemas.microsoft.com/office/drawing/2014/main" id="{E8208245-9C96-F4BC-95AD-BF9E7AF5CDC3}"/>
                  </a:ext>
                </a:extLst>
              </p:cNvPr>
              <p:cNvSpPr/>
              <p:nvPr/>
            </p:nvSpPr>
            <p:spPr>
              <a:xfrm>
                <a:off x="7263910" y="3793608"/>
                <a:ext cx="206742" cy="245446"/>
              </a:xfrm>
              <a:custGeom>
                <a:avLst/>
                <a:gdLst>
                  <a:gd name="connsiteX0" fmla="*/ 181412 w 206742"/>
                  <a:gd name="connsiteY0" fmla="*/ 13932 h 245446"/>
                  <a:gd name="connsiteX1" fmla="*/ 199968 w 206742"/>
                  <a:gd name="connsiteY1" fmla="*/ 202720 h 245446"/>
                  <a:gd name="connsiteX2" fmla="*/ 51750 w 206742"/>
                  <a:gd name="connsiteY2" fmla="*/ 232340 h 245446"/>
                  <a:gd name="connsiteX3" fmla="*/ 0 w 206742"/>
                  <a:gd name="connsiteY3" fmla="*/ 87925 h 245446"/>
                  <a:gd name="connsiteX4" fmla="*/ 181412 w 206742"/>
                  <a:gd name="connsiteY4" fmla="*/ 13932 h 2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2" h="245446">
                    <a:moveTo>
                      <a:pt x="181412" y="13932"/>
                    </a:moveTo>
                    <a:cubicBezTo>
                      <a:pt x="181412" y="13932"/>
                      <a:pt x="222558" y="170679"/>
                      <a:pt x="199968" y="202720"/>
                    </a:cubicBezTo>
                    <a:cubicBezTo>
                      <a:pt x="166198" y="250896"/>
                      <a:pt x="85750" y="254585"/>
                      <a:pt x="51750" y="232340"/>
                    </a:cubicBezTo>
                    <a:cubicBezTo>
                      <a:pt x="23282" y="213669"/>
                      <a:pt x="0" y="113858"/>
                      <a:pt x="0" y="87925"/>
                    </a:cubicBezTo>
                    <a:cubicBezTo>
                      <a:pt x="0" y="17735"/>
                      <a:pt x="144415" y="-23065"/>
                      <a:pt x="181412" y="13932"/>
                    </a:cubicBezTo>
                    <a:close/>
                  </a:path>
                </a:pathLst>
              </a:custGeom>
              <a:solidFill>
                <a:srgbClr val="FFCBC2"/>
              </a:solidFill>
              <a:ln w="11519" cap="flat">
                <a:noFill/>
                <a:prstDash val="solid"/>
                <a:miter/>
              </a:ln>
            </p:spPr>
            <p:txBody>
              <a:bodyPr rtlCol="0" anchor="ctr"/>
              <a:lstStyle/>
              <a:p>
                <a:endParaRPr lang="en-US"/>
              </a:p>
            </p:txBody>
          </p:sp>
          <p:sp>
            <p:nvSpPr>
              <p:cNvPr id="413" name="任意多边形: 形状 412">
                <a:extLst>
                  <a:ext uri="{FF2B5EF4-FFF2-40B4-BE49-F238E27FC236}">
                    <a16:creationId xmlns:a16="http://schemas.microsoft.com/office/drawing/2014/main" id="{5EE87A3F-9FA2-F1A6-FDEE-F5E55CE09336}"/>
                  </a:ext>
                </a:extLst>
              </p:cNvPr>
              <p:cNvSpPr/>
              <p:nvPr/>
            </p:nvSpPr>
            <p:spPr>
              <a:xfrm>
                <a:off x="7221036" y="3889371"/>
                <a:ext cx="206998" cy="295860"/>
              </a:xfrm>
              <a:custGeom>
                <a:avLst/>
                <a:gdLst>
                  <a:gd name="connsiteX0" fmla="*/ 16020 w 206998"/>
                  <a:gd name="connsiteY0" fmla="*/ 102692 h 295860"/>
                  <a:gd name="connsiteX1" fmla="*/ 0 w 206998"/>
                  <a:gd name="connsiteY1" fmla="*/ 240307 h 295860"/>
                  <a:gd name="connsiteX2" fmla="*/ 129201 w 206998"/>
                  <a:gd name="connsiteY2" fmla="*/ 295860 h 295860"/>
                  <a:gd name="connsiteX3" fmla="*/ 206998 w 206998"/>
                  <a:gd name="connsiteY3" fmla="*/ 243995 h 295860"/>
                  <a:gd name="connsiteX4" fmla="*/ 192246 w 206998"/>
                  <a:gd name="connsiteY4" fmla="*/ 125513 h 295860"/>
                  <a:gd name="connsiteX5" fmla="*/ 72726 w 206998"/>
                  <a:gd name="connsiteY5" fmla="*/ 0 h 295860"/>
                  <a:gd name="connsiteX6" fmla="*/ 16020 w 206998"/>
                  <a:gd name="connsiteY6" fmla="*/ 102692 h 29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998" h="295860">
                    <a:moveTo>
                      <a:pt x="16020" y="102692"/>
                    </a:moveTo>
                    <a:lnTo>
                      <a:pt x="0" y="240307"/>
                    </a:lnTo>
                    <a:cubicBezTo>
                      <a:pt x="0" y="240307"/>
                      <a:pt x="51404" y="295860"/>
                      <a:pt x="129201" y="295860"/>
                    </a:cubicBezTo>
                    <a:cubicBezTo>
                      <a:pt x="206998" y="295860"/>
                      <a:pt x="206998" y="243995"/>
                      <a:pt x="206998" y="243995"/>
                    </a:cubicBezTo>
                    <a:lnTo>
                      <a:pt x="192246" y="125513"/>
                    </a:lnTo>
                    <a:lnTo>
                      <a:pt x="72726" y="0"/>
                    </a:lnTo>
                    <a:lnTo>
                      <a:pt x="16020" y="102692"/>
                    </a:lnTo>
                  </a:path>
                </a:pathLst>
              </a:custGeom>
              <a:solidFill>
                <a:srgbClr val="FFCBC2"/>
              </a:solidFill>
              <a:ln w="11519" cap="flat">
                <a:noFill/>
                <a:prstDash val="solid"/>
                <a:miter/>
              </a:ln>
            </p:spPr>
            <p:txBody>
              <a:bodyPr rtlCol="0" anchor="ctr"/>
              <a:lstStyle/>
              <a:p>
                <a:endParaRPr lang="en-US"/>
              </a:p>
            </p:txBody>
          </p:sp>
          <p:sp>
            <p:nvSpPr>
              <p:cNvPr id="414" name="任意多边形: 形状 413">
                <a:extLst>
                  <a:ext uri="{FF2B5EF4-FFF2-40B4-BE49-F238E27FC236}">
                    <a16:creationId xmlns:a16="http://schemas.microsoft.com/office/drawing/2014/main" id="{4915554F-2435-53FF-1A0A-32801A78259A}"/>
                  </a:ext>
                </a:extLst>
              </p:cNvPr>
              <p:cNvSpPr/>
              <p:nvPr/>
            </p:nvSpPr>
            <p:spPr>
              <a:xfrm>
                <a:off x="7193150" y="3727069"/>
                <a:ext cx="269284" cy="264994"/>
              </a:xfrm>
              <a:custGeom>
                <a:avLst/>
                <a:gdLst>
                  <a:gd name="connsiteX0" fmla="*/ 116286 w 269284"/>
                  <a:gd name="connsiteY0" fmla="*/ 150085 h 264994"/>
                  <a:gd name="connsiteX1" fmla="*/ 115709 w 269284"/>
                  <a:gd name="connsiteY1" fmla="*/ 123115 h 264994"/>
                  <a:gd name="connsiteX2" fmla="*/ 112943 w 269284"/>
                  <a:gd name="connsiteY2" fmla="*/ 101678 h 264994"/>
                  <a:gd name="connsiteX3" fmla="*/ 229927 w 269284"/>
                  <a:gd name="connsiteY3" fmla="*/ 109515 h 264994"/>
                  <a:gd name="connsiteX4" fmla="*/ 265772 w 269284"/>
                  <a:gd name="connsiteY4" fmla="*/ 100410 h 264994"/>
                  <a:gd name="connsiteX5" fmla="*/ 159161 w 269284"/>
                  <a:gd name="connsiteY5" fmla="*/ 253 h 264994"/>
                  <a:gd name="connsiteX6" fmla="*/ 95425 w 269284"/>
                  <a:gd name="connsiteY6" fmla="*/ 10281 h 264994"/>
                  <a:gd name="connsiteX7" fmla="*/ 46211 w 269284"/>
                  <a:gd name="connsiteY7" fmla="*/ 62145 h 264994"/>
                  <a:gd name="connsiteX8" fmla="*/ 4603 w 269284"/>
                  <a:gd name="connsiteY8" fmla="*/ 185584 h 264994"/>
                  <a:gd name="connsiteX9" fmla="*/ 43905 w 269284"/>
                  <a:gd name="connsiteY9" fmla="*/ 264994 h 264994"/>
                  <a:gd name="connsiteX10" fmla="*/ 101187 w 269284"/>
                  <a:gd name="connsiteY10" fmla="*/ 210248 h 264994"/>
                  <a:gd name="connsiteX11" fmla="*/ 116286 w 269284"/>
                  <a:gd name="connsiteY11" fmla="*/ 150085 h 26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284" h="264994">
                    <a:moveTo>
                      <a:pt x="116286" y="150085"/>
                    </a:moveTo>
                    <a:cubicBezTo>
                      <a:pt x="116170" y="141095"/>
                      <a:pt x="115940" y="132105"/>
                      <a:pt x="115709" y="123115"/>
                    </a:cubicBezTo>
                    <a:cubicBezTo>
                      <a:pt x="115709" y="121271"/>
                      <a:pt x="114787" y="102024"/>
                      <a:pt x="112943" y="101678"/>
                    </a:cubicBezTo>
                    <a:cubicBezTo>
                      <a:pt x="151323" y="109400"/>
                      <a:pt x="190741" y="112051"/>
                      <a:pt x="229927" y="109515"/>
                    </a:cubicBezTo>
                    <a:cubicBezTo>
                      <a:pt x="242375" y="108708"/>
                      <a:pt x="255284" y="107210"/>
                      <a:pt x="265772" y="100410"/>
                    </a:cubicBezTo>
                    <a:cubicBezTo>
                      <a:pt x="275223" y="94302"/>
                      <a:pt x="273263" y="4518"/>
                      <a:pt x="159161" y="253"/>
                    </a:cubicBezTo>
                    <a:cubicBezTo>
                      <a:pt x="137377" y="-553"/>
                      <a:pt x="114672" y="23"/>
                      <a:pt x="95425" y="10281"/>
                    </a:cubicBezTo>
                    <a:cubicBezTo>
                      <a:pt x="76177" y="20538"/>
                      <a:pt x="46672" y="40247"/>
                      <a:pt x="46211" y="62145"/>
                    </a:cubicBezTo>
                    <a:cubicBezTo>
                      <a:pt x="18204" y="71481"/>
                      <a:pt x="-11648" y="126919"/>
                      <a:pt x="4603" y="185584"/>
                    </a:cubicBezTo>
                    <a:cubicBezTo>
                      <a:pt x="13709" y="218547"/>
                      <a:pt x="19702" y="252662"/>
                      <a:pt x="43905" y="264994"/>
                    </a:cubicBezTo>
                    <a:cubicBezTo>
                      <a:pt x="74794" y="252432"/>
                      <a:pt x="95770" y="217740"/>
                      <a:pt x="101187" y="210248"/>
                    </a:cubicBezTo>
                    <a:cubicBezTo>
                      <a:pt x="112713" y="194228"/>
                      <a:pt x="116632" y="169217"/>
                      <a:pt x="116286" y="150085"/>
                    </a:cubicBezTo>
                    <a:close/>
                  </a:path>
                </a:pathLst>
              </a:custGeom>
              <a:solidFill>
                <a:srgbClr val="4A1A1A"/>
              </a:solidFill>
              <a:ln w="11519" cap="flat">
                <a:noFill/>
                <a:prstDash val="solid"/>
                <a:miter/>
              </a:ln>
            </p:spPr>
            <p:txBody>
              <a:bodyPr rtlCol="0" anchor="ctr"/>
              <a:lstStyle/>
              <a:p>
                <a:endParaRPr lang="en-US"/>
              </a:p>
            </p:txBody>
          </p:sp>
          <p:sp>
            <p:nvSpPr>
              <p:cNvPr id="415" name="任意多边形: 形状 414">
                <a:extLst>
                  <a:ext uri="{FF2B5EF4-FFF2-40B4-BE49-F238E27FC236}">
                    <a16:creationId xmlns:a16="http://schemas.microsoft.com/office/drawing/2014/main" id="{3630C0D9-D37F-2CA6-1C0A-E2C91FF84BAC}"/>
                  </a:ext>
                </a:extLst>
              </p:cNvPr>
              <p:cNvSpPr/>
              <p:nvPr/>
            </p:nvSpPr>
            <p:spPr>
              <a:xfrm>
                <a:off x="7284541" y="3973046"/>
                <a:ext cx="131045" cy="64362"/>
              </a:xfrm>
              <a:custGeom>
                <a:avLst/>
                <a:gdLst>
                  <a:gd name="connsiteX0" fmla="*/ 131045 w 131045"/>
                  <a:gd name="connsiteY0" fmla="*/ 61546 h 64362"/>
                  <a:gd name="connsiteX1" fmla="*/ 39878 w 131045"/>
                  <a:gd name="connsiteY1" fmla="*/ 52211 h 64362"/>
                  <a:gd name="connsiteX2" fmla="*/ 0 w 131045"/>
                  <a:gd name="connsiteY2" fmla="*/ 0 h 64362"/>
                </a:gdLst>
                <a:ahLst/>
                <a:cxnLst>
                  <a:cxn ang="0">
                    <a:pos x="connsiteX0" y="connsiteY0"/>
                  </a:cxn>
                  <a:cxn ang="0">
                    <a:pos x="connsiteX1" y="connsiteY1"/>
                  </a:cxn>
                  <a:cxn ang="0">
                    <a:pos x="connsiteX2" y="connsiteY2"/>
                  </a:cxn>
                </a:cxnLst>
                <a:rect l="l" t="t" r="r" b="b"/>
                <a:pathLst>
                  <a:path w="131045" h="64362">
                    <a:moveTo>
                      <a:pt x="131045" y="61546"/>
                    </a:moveTo>
                    <a:cubicBezTo>
                      <a:pt x="131045" y="61546"/>
                      <a:pt x="77106" y="72150"/>
                      <a:pt x="39878" y="52211"/>
                    </a:cubicBezTo>
                    <a:cubicBezTo>
                      <a:pt x="10604" y="36536"/>
                      <a:pt x="0" y="0"/>
                      <a:pt x="0" y="0"/>
                    </a:cubicBezTo>
                  </a:path>
                </a:pathLst>
              </a:custGeom>
              <a:noFill/>
              <a:ln w="8639" cap="flat">
                <a:solidFill>
                  <a:srgbClr val="F7A794"/>
                </a:solidFill>
                <a:prstDash val="solid"/>
                <a:miter/>
              </a:ln>
            </p:spPr>
            <p:txBody>
              <a:bodyPr rtlCol="0" anchor="ctr"/>
              <a:lstStyle/>
              <a:p>
                <a:endParaRPr lang="en-US"/>
              </a:p>
            </p:txBody>
          </p:sp>
          <p:sp>
            <p:nvSpPr>
              <p:cNvPr id="416" name="任意多边形: 形状 415">
                <a:extLst>
                  <a:ext uri="{FF2B5EF4-FFF2-40B4-BE49-F238E27FC236}">
                    <a16:creationId xmlns:a16="http://schemas.microsoft.com/office/drawing/2014/main" id="{260AEF48-5A2E-7059-AC0D-0D0B51005B16}"/>
                  </a:ext>
                </a:extLst>
              </p:cNvPr>
              <p:cNvSpPr/>
              <p:nvPr/>
            </p:nvSpPr>
            <p:spPr>
              <a:xfrm>
                <a:off x="7257618" y="3909381"/>
                <a:ext cx="50011" cy="72216"/>
              </a:xfrm>
              <a:custGeom>
                <a:avLst/>
                <a:gdLst>
                  <a:gd name="connsiteX0" fmla="*/ 45364 w 50011"/>
                  <a:gd name="connsiteY0" fmla="*/ 12607 h 72216"/>
                  <a:gd name="connsiteX1" fmla="*/ 24272 w 50011"/>
                  <a:gd name="connsiteY1" fmla="*/ 45 h 72216"/>
                  <a:gd name="connsiteX2" fmla="*/ 7906 w 50011"/>
                  <a:gd name="connsiteY2" fmla="*/ 9380 h 72216"/>
                  <a:gd name="connsiteX3" fmla="*/ 41215 w 50011"/>
                  <a:gd name="connsiteY3" fmla="*/ 71849 h 72216"/>
                  <a:gd name="connsiteX4" fmla="*/ 49628 w 50011"/>
                  <a:gd name="connsiteY4" fmla="*/ 54791 h 7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11" h="72216">
                    <a:moveTo>
                      <a:pt x="45364" y="12607"/>
                    </a:moveTo>
                    <a:cubicBezTo>
                      <a:pt x="41906" y="6845"/>
                      <a:pt x="30496" y="-647"/>
                      <a:pt x="24272" y="45"/>
                    </a:cubicBezTo>
                    <a:cubicBezTo>
                      <a:pt x="18049" y="736"/>
                      <a:pt x="12286" y="4424"/>
                      <a:pt x="7906" y="9380"/>
                    </a:cubicBezTo>
                    <a:cubicBezTo>
                      <a:pt x="-12609" y="32547"/>
                      <a:pt x="9750" y="76689"/>
                      <a:pt x="41215" y="71849"/>
                    </a:cubicBezTo>
                    <a:cubicBezTo>
                      <a:pt x="52740" y="70005"/>
                      <a:pt x="49628" y="54791"/>
                      <a:pt x="49628" y="54791"/>
                    </a:cubicBezTo>
                  </a:path>
                </a:pathLst>
              </a:custGeom>
              <a:solidFill>
                <a:srgbClr val="FFCBC2"/>
              </a:solidFill>
              <a:ln w="11519" cap="flat">
                <a:noFill/>
                <a:prstDash val="solid"/>
                <a:miter/>
              </a:ln>
            </p:spPr>
            <p:txBody>
              <a:bodyPr rtlCol="0" anchor="ctr"/>
              <a:lstStyle/>
              <a:p>
                <a:endParaRPr lang="en-US"/>
              </a:p>
            </p:txBody>
          </p:sp>
          <p:sp>
            <p:nvSpPr>
              <p:cNvPr id="417" name="任意多边形: 形状 416">
                <a:extLst>
                  <a:ext uri="{FF2B5EF4-FFF2-40B4-BE49-F238E27FC236}">
                    <a16:creationId xmlns:a16="http://schemas.microsoft.com/office/drawing/2014/main" id="{0CD86B54-CD9B-C71F-B556-9F6CA9294455}"/>
                  </a:ext>
                </a:extLst>
              </p:cNvPr>
              <p:cNvSpPr/>
              <p:nvPr/>
            </p:nvSpPr>
            <p:spPr>
              <a:xfrm>
                <a:off x="7413857" y="3889486"/>
                <a:ext cx="26895" cy="58664"/>
              </a:xfrm>
              <a:custGeom>
                <a:avLst/>
                <a:gdLst>
                  <a:gd name="connsiteX0" fmla="*/ 5071 w 26895"/>
                  <a:gd name="connsiteY0" fmla="*/ 0 h 58664"/>
                  <a:gd name="connsiteX1" fmla="*/ 26739 w 26895"/>
                  <a:gd name="connsiteY1" fmla="*/ 47139 h 58664"/>
                  <a:gd name="connsiteX2" fmla="*/ 0 w 26895"/>
                  <a:gd name="connsiteY2" fmla="*/ 58665 h 58664"/>
                </a:gdLst>
                <a:ahLst/>
                <a:cxnLst>
                  <a:cxn ang="0">
                    <a:pos x="connsiteX0" y="connsiteY0"/>
                  </a:cxn>
                  <a:cxn ang="0">
                    <a:pos x="connsiteX1" y="connsiteY1"/>
                  </a:cxn>
                  <a:cxn ang="0">
                    <a:pos x="connsiteX2" y="connsiteY2"/>
                  </a:cxn>
                </a:cxnLst>
                <a:rect l="l" t="t" r="r" b="b"/>
                <a:pathLst>
                  <a:path w="26895" h="58664">
                    <a:moveTo>
                      <a:pt x="5071" y="0"/>
                    </a:moveTo>
                    <a:cubicBezTo>
                      <a:pt x="5071" y="0"/>
                      <a:pt x="29044" y="36882"/>
                      <a:pt x="26739" y="47139"/>
                    </a:cubicBezTo>
                    <a:cubicBezTo>
                      <a:pt x="24434" y="57397"/>
                      <a:pt x="0" y="58665"/>
                      <a:pt x="0" y="58665"/>
                    </a:cubicBezTo>
                  </a:path>
                </a:pathLst>
              </a:custGeom>
              <a:noFill/>
              <a:ln w="5759" cap="flat">
                <a:solidFill>
                  <a:srgbClr val="F7A794"/>
                </a:solidFill>
                <a:prstDash val="solid"/>
                <a:miter/>
              </a:ln>
            </p:spPr>
            <p:txBody>
              <a:bodyPr rtlCol="0" anchor="ctr"/>
              <a:lstStyle/>
              <a:p>
                <a:endParaRPr lang="en-US"/>
              </a:p>
            </p:txBody>
          </p:sp>
          <p:sp>
            <p:nvSpPr>
              <p:cNvPr id="418" name="任意多边形: 形状 417">
                <a:extLst>
                  <a:ext uri="{FF2B5EF4-FFF2-40B4-BE49-F238E27FC236}">
                    <a16:creationId xmlns:a16="http://schemas.microsoft.com/office/drawing/2014/main" id="{33D61457-27CA-5040-1596-80A229BC5D87}"/>
                  </a:ext>
                </a:extLst>
              </p:cNvPr>
              <p:cNvSpPr/>
              <p:nvPr/>
            </p:nvSpPr>
            <p:spPr>
              <a:xfrm>
                <a:off x="7374094" y="3960714"/>
                <a:ext cx="67849" cy="37174"/>
              </a:xfrm>
              <a:custGeom>
                <a:avLst/>
                <a:gdLst>
                  <a:gd name="connsiteX0" fmla="*/ 66618 w 67849"/>
                  <a:gd name="connsiteY0" fmla="*/ 0 h 37174"/>
                  <a:gd name="connsiteX1" fmla="*/ 0 w 67849"/>
                  <a:gd name="connsiteY1" fmla="*/ 9336 h 37174"/>
                  <a:gd name="connsiteX2" fmla="*/ 48983 w 67849"/>
                  <a:gd name="connsiteY2" fmla="*/ 36075 h 37174"/>
                  <a:gd name="connsiteX3" fmla="*/ 66618 w 67849"/>
                  <a:gd name="connsiteY3" fmla="*/ 0 h 37174"/>
                </a:gdLst>
                <a:ahLst/>
                <a:cxnLst>
                  <a:cxn ang="0">
                    <a:pos x="connsiteX0" y="connsiteY0"/>
                  </a:cxn>
                  <a:cxn ang="0">
                    <a:pos x="connsiteX1" y="connsiteY1"/>
                  </a:cxn>
                  <a:cxn ang="0">
                    <a:pos x="connsiteX2" y="connsiteY2"/>
                  </a:cxn>
                  <a:cxn ang="0">
                    <a:pos x="connsiteX3" y="connsiteY3"/>
                  </a:cxn>
                </a:cxnLst>
                <a:rect l="l" t="t" r="r" b="b"/>
                <a:pathLst>
                  <a:path w="67849" h="37174">
                    <a:moveTo>
                      <a:pt x="66618" y="0"/>
                    </a:moveTo>
                    <a:lnTo>
                      <a:pt x="0" y="9336"/>
                    </a:lnTo>
                    <a:cubicBezTo>
                      <a:pt x="0" y="9336"/>
                      <a:pt x="12678" y="43682"/>
                      <a:pt x="48983" y="36075"/>
                    </a:cubicBezTo>
                    <a:cubicBezTo>
                      <a:pt x="74801" y="30658"/>
                      <a:pt x="66618" y="0"/>
                      <a:pt x="66618" y="0"/>
                    </a:cubicBezTo>
                    <a:close/>
                  </a:path>
                </a:pathLst>
              </a:custGeom>
              <a:solidFill>
                <a:srgbClr val="FFFFFF"/>
              </a:solidFill>
              <a:ln w="11519" cap="flat">
                <a:noFill/>
                <a:prstDash val="solid"/>
                <a:miter/>
              </a:ln>
            </p:spPr>
            <p:txBody>
              <a:bodyPr rtlCol="0" anchor="ctr"/>
              <a:lstStyle/>
              <a:p>
                <a:endParaRPr lang="en-US"/>
              </a:p>
            </p:txBody>
          </p:sp>
          <p:sp>
            <p:nvSpPr>
              <p:cNvPr id="419" name="任意多边形: 形状 418">
                <a:extLst>
                  <a:ext uri="{FF2B5EF4-FFF2-40B4-BE49-F238E27FC236}">
                    <a16:creationId xmlns:a16="http://schemas.microsoft.com/office/drawing/2014/main" id="{149B9D38-65ED-35EC-6759-A47DD8A2B692}"/>
                  </a:ext>
                </a:extLst>
              </p:cNvPr>
              <p:cNvSpPr/>
              <p:nvPr/>
            </p:nvSpPr>
            <p:spPr>
              <a:xfrm>
                <a:off x="7438453" y="3875196"/>
                <a:ext cx="10868" cy="16928"/>
              </a:xfrm>
              <a:custGeom>
                <a:avLst/>
                <a:gdLst>
                  <a:gd name="connsiteX0" fmla="*/ 69 w 10868"/>
                  <a:gd name="connsiteY0" fmla="*/ 4954 h 16928"/>
                  <a:gd name="connsiteX1" fmla="*/ 1913 w 10868"/>
                  <a:gd name="connsiteY1" fmla="*/ 13714 h 16928"/>
                  <a:gd name="connsiteX2" fmla="*/ 10673 w 10868"/>
                  <a:gd name="connsiteY2" fmla="*/ 11293 h 16928"/>
                  <a:gd name="connsiteX3" fmla="*/ 7676 w 10868"/>
                  <a:gd name="connsiteY3" fmla="*/ 2765 h 16928"/>
                  <a:gd name="connsiteX4" fmla="*/ 69 w 10868"/>
                  <a:gd name="connsiteY4" fmla="*/ 4954 h 16928"/>
                  <a:gd name="connsiteX5" fmla="*/ 69 w 10868"/>
                  <a:gd name="connsiteY5" fmla="*/ 4954 h 1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8" h="16928">
                    <a:moveTo>
                      <a:pt x="69" y="4954"/>
                    </a:moveTo>
                    <a:cubicBezTo>
                      <a:pt x="530" y="7951"/>
                      <a:pt x="1107" y="10832"/>
                      <a:pt x="1913" y="13714"/>
                    </a:cubicBezTo>
                    <a:cubicBezTo>
                      <a:pt x="3412" y="19361"/>
                      <a:pt x="12286" y="16941"/>
                      <a:pt x="10673" y="11293"/>
                    </a:cubicBezTo>
                    <a:cubicBezTo>
                      <a:pt x="9866" y="8412"/>
                      <a:pt x="8829" y="5531"/>
                      <a:pt x="7676" y="2765"/>
                    </a:cubicBezTo>
                    <a:cubicBezTo>
                      <a:pt x="5717" y="-1961"/>
                      <a:pt x="-737" y="-232"/>
                      <a:pt x="69" y="4954"/>
                    </a:cubicBezTo>
                    <a:lnTo>
                      <a:pt x="69" y="4954"/>
                    </a:lnTo>
                    <a:close/>
                  </a:path>
                </a:pathLst>
              </a:custGeom>
              <a:solidFill>
                <a:srgbClr val="212237"/>
              </a:solidFill>
              <a:ln w="11519" cap="flat">
                <a:noFill/>
                <a:prstDash val="solid"/>
                <a:miter/>
              </a:ln>
            </p:spPr>
            <p:txBody>
              <a:bodyPr rtlCol="0" anchor="ctr"/>
              <a:lstStyle/>
              <a:p>
                <a:endParaRPr lang="en-US"/>
              </a:p>
            </p:txBody>
          </p:sp>
          <p:sp>
            <p:nvSpPr>
              <p:cNvPr id="420" name="任意多边形: 形状 419">
                <a:extLst>
                  <a:ext uri="{FF2B5EF4-FFF2-40B4-BE49-F238E27FC236}">
                    <a16:creationId xmlns:a16="http://schemas.microsoft.com/office/drawing/2014/main" id="{645FE1B9-1CB8-7E68-5320-71784414E5D0}"/>
                  </a:ext>
                </a:extLst>
              </p:cNvPr>
              <p:cNvSpPr/>
              <p:nvPr/>
            </p:nvSpPr>
            <p:spPr>
              <a:xfrm>
                <a:off x="7424691" y="3855080"/>
                <a:ext cx="25010" cy="7091"/>
              </a:xfrm>
              <a:custGeom>
                <a:avLst/>
                <a:gdLst>
                  <a:gd name="connsiteX0" fmla="*/ 0 w 25010"/>
                  <a:gd name="connsiteY0" fmla="*/ 7091 h 7091"/>
                  <a:gd name="connsiteX1" fmla="*/ 25010 w 25010"/>
                  <a:gd name="connsiteY1" fmla="*/ 4094 h 7091"/>
                </a:gdLst>
                <a:ahLst/>
                <a:cxnLst>
                  <a:cxn ang="0">
                    <a:pos x="connsiteX0" y="connsiteY0"/>
                  </a:cxn>
                  <a:cxn ang="0">
                    <a:pos x="connsiteX1" y="connsiteY1"/>
                  </a:cxn>
                </a:cxnLst>
                <a:rect l="l" t="t" r="r" b="b"/>
                <a:pathLst>
                  <a:path w="25010" h="7091">
                    <a:moveTo>
                      <a:pt x="0" y="7091"/>
                    </a:moveTo>
                    <a:cubicBezTo>
                      <a:pt x="0" y="7091"/>
                      <a:pt x="10258" y="-6624"/>
                      <a:pt x="25010" y="4094"/>
                    </a:cubicBezTo>
                  </a:path>
                </a:pathLst>
              </a:custGeom>
              <a:noFill/>
              <a:ln w="5759" cap="rnd">
                <a:solidFill>
                  <a:srgbClr val="212237"/>
                </a:solidFill>
                <a:prstDash val="solid"/>
                <a:round/>
              </a:ln>
            </p:spPr>
            <p:txBody>
              <a:bodyPr rtlCol="0" anchor="ctr"/>
              <a:lstStyle/>
              <a:p>
                <a:endParaRPr lang="en-US"/>
              </a:p>
            </p:txBody>
          </p:sp>
          <p:sp>
            <p:nvSpPr>
              <p:cNvPr id="421" name="任意多边形: 形状 420">
                <a:extLst>
                  <a:ext uri="{FF2B5EF4-FFF2-40B4-BE49-F238E27FC236}">
                    <a16:creationId xmlns:a16="http://schemas.microsoft.com/office/drawing/2014/main" id="{4BE8F0F1-E4A5-FE6B-258B-580B4BA2D7DB}"/>
                  </a:ext>
                </a:extLst>
              </p:cNvPr>
              <p:cNvSpPr/>
              <p:nvPr/>
            </p:nvSpPr>
            <p:spPr>
              <a:xfrm>
                <a:off x="7362432" y="3892969"/>
                <a:ext cx="10403" cy="17052"/>
              </a:xfrm>
              <a:custGeom>
                <a:avLst/>
                <a:gdLst>
                  <a:gd name="connsiteX0" fmla="*/ 22 w 10403"/>
                  <a:gd name="connsiteY0" fmla="*/ 3778 h 17052"/>
                  <a:gd name="connsiteX1" fmla="*/ 1520 w 10403"/>
                  <a:gd name="connsiteY1" fmla="*/ 13805 h 17052"/>
                  <a:gd name="connsiteX2" fmla="*/ 10280 w 10403"/>
                  <a:gd name="connsiteY2" fmla="*/ 11384 h 17052"/>
                  <a:gd name="connsiteX3" fmla="*/ 7859 w 10403"/>
                  <a:gd name="connsiteY3" fmla="*/ 2740 h 17052"/>
                  <a:gd name="connsiteX4" fmla="*/ 22 w 10403"/>
                  <a:gd name="connsiteY4" fmla="*/ 3778 h 17052"/>
                  <a:gd name="connsiteX5" fmla="*/ 22 w 10403"/>
                  <a:gd name="connsiteY5" fmla="*/ 3778 h 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3" h="17052">
                    <a:moveTo>
                      <a:pt x="22" y="3778"/>
                    </a:moveTo>
                    <a:cubicBezTo>
                      <a:pt x="368" y="7120"/>
                      <a:pt x="829" y="10462"/>
                      <a:pt x="1520" y="13805"/>
                    </a:cubicBezTo>
                    <a:cubicBezTo>
                      <a:pt x="2673" y="19452"/>
                      <a:pt x="11548" y="17147"/>
                      <a:pt x="10280" y="11384"/>
                    </a:cubicBezTo>
                    <a:cubicBezTo>
                      <a:pt x="9588" y="8503"/>
                      <a:pt x="8781" y="5622"/>
                      <a:pt x="7859" y="2740"/>
                    </a:cubicBezTo>
                    <a:cubicBezTo>
                      <a:pt x="6476" y="-1178"/>
                      <a:pt x="-439" y="-948"/>
                      <a:pt x="22" y="3778"/>
                    </a:cubicBezTo>
                    <a:lnTo>
                      <a:pt x="22" y="3778"/>
                    </a:lnTo>
                    <a:close/>
                  </a:path>
                </a:pathLst>
              </a:custGeom>
              <a:solidFill>
                <a:srgbClr val="212237"/>
              </a:solidFill>
              <a:ln w="11519" cap="flat">
                <a:noFill/>
                <a:prstDash val="solid"/>
                <a:miter/>
              </a:ln>
            </p:spPr>
            <p:txBody>
              <a:bodyPr rtlCol="0" anchor="ctr"/>
              <a:lstStyle/>
              <a:p>
                <a:endParaRPr lang="en-US"/>
              </a:p>
            </p:txBody>
          </p:sp>
          <p:sp>
            <p:nvSpPr>
              <p:cNvPr id="422" name="任意多边形: 形状 421">
                <a:extLst>
                  <a:ext uri="{FF2B5EF4-FFF2-40B4-BE49-F238E27FC236}">
                    <a16:creationId xmlns:a16="http://schemas.microsoft.com/office/drawing/2014/main" id="{CF98EC5B-247A-CCD1-718B-D7D01D7F5BB7}"/>
                  </a:ext>
                </a:extLst>
              </p:cNvPr>
              <p:cNvSpPr/>
              <p:nvPr/>
            </p:nvSpPr>
            <p:spPr>
              <a:xfrm>
                <a:off x="7340325" y="3869040"/>
                <a:ext cx="33193" cy="14452"/>
              </a:xfrm>
              <a:custGeom>
                <a:avLst/>
                <a:gdLst>
                  <a:gd name="connsiteX0" fmla="*/ 33193 w 33193"/>
                  <a:gd name="connsiteY0" fmla="*/ 737 h 14452"/>
                  <a:gd name="connsiteX1" fmla="*/ 0 w 33193"/>
                  <a:gd name="connsiteY1" fmla="*/ 14452 h 14452"/>
                </a:gdLst>
                <a:ahLst/>
                <a:cxnLst>
                  <a:cxn ang="0">
                    <a:pos x="connsiteX0" y="connsiteY0"/>
                  </a:cxn>
                  <a:cxn ang="0">
                    <a:pos x="connsiteX1" y="connsiteY1"/>
                  </a:cxn>
                </a:cxnLst>
                <a:rect l="l" t="t" r="r" b="b"/>
                <a:pathLst>
                  <a:path w="33193" h="14452">
                    <a:moveTo>
                      <a:pt x="33193" y="737"/>
                    </a:moveTo>
                    <a:cubicBezTo>
                      <a:pt x="33193" y="737"/>
                      <a:pt x="16943" y="-4795"/>
                      <a:pt x="0" y="14452"/>
                    </a:cubicBezTo>
                  </a:path>
                </a:pathLst>
              </a:custGeom>
              <a:noFill/>
              <a:ln w="5759" cap="rnd">
                <a:solidFill>
                  <a:srgbClr val="212237"/>
                </a:solidFill>
                <a:prstDash val="solid"/>
                <a:round/>
              </a:ln>
            </p:spPr>
            <p:txBody>
              <a:bodyPr rtlCol="0" anchor="ctr"/>
              <a:lstStyle/>
              <a:p>
                <a:endParaRPr lang="en-US"/>
              </a:p>
            </p:txBody>
          </p:sp>
        </p:grpSp>
        <p:grpSp>
          <p:nvGrpSpPr>
            <p:cNvPr id="423" name="图形 2">
              <a:extLst>
                <a:ext uri="{FF2B5EF4-FFF2-40B4-BE49-F238E27FC236}">
                  <a16:creationId xmlns:a16="http://schemas.microsoft.com/office/drawing/2014/main" id="{BC790EF2-B921-1C5A-492E-58C6AF76A2EB}"/>
                </a:ext>
              </a:extLst>
            </p:cNvPr>
            <p:cNvGrpSpPr/>
            <p:nvPr/>
          </p:nvGrpSpPr>
          <p:grpSpPr>
            <a:xfrm>
              <a:off x="6884951" y="4873996"/>
              <a:ext cx="1049567" cy="1974321"/>
              <a:chOff x="6884951" y="4873996"/>
              <a:chExt cx="1049567" cy="1974321"/>
            </a:xfrm>
          </p:grpSpPr>
          <p:grpSp>
            <p:nvGrpSpPr>
              <p:cNvPr id="424" name="图形 2">
                <a:extLst>
                  <a:ext uri="{FF2B5EF4-FFF2-40B4-BE49-F238E27FC236}">
                    <a16:creationId xmlns:a16="http://schemas.microsoft.com/office/drawing/2014/main" id="{7DF87B0D-D771-0344-1C72-D6C5BC30465D}"/>
                  </a:ext>
                </a:extLst>
              </p:cNvPr>
              <p:cNvGrpSpPr/>
              <p:nvPr/>
            </p:nvGrpSpPr>
            <p:grpSpPr>
              <a:xfrm>
                <a:off x="7477133" y="6365168"/>
                <a:ext cx="457385" cy="483150"/>
                <a:chOff x="7477133" y="6365168"/>
                <a:chExt cx="457385" cy="483150"/>
              </a:xfrm>
            </p:grpSpPr>
            <p:grpSp>
              <p:nvGrpSpPr>
                <p:cNvPr id="425" name="图形 2">
                  <a:extLst>
                    <a:ext uri="{FF2B5EF4-FFF2-40B4-BE49-F238E27FC236}">
                      <a16:creationId xmlns:a16="http://schemas.microsoft.com/office/drawing/2014/main" id="{7527F3A6-4A21-7213-3DA9-D5EEEFC76085}"/>
                    </a:ext>
                  </a:extLst>
                </p:cNvPr>
                <p:cNvGrpSpPr/>
                <p:nvPr/>
              </p:nvGrpSpPr>
              <p:grpSpPr>
                <a:xfrm>
                  <a:off x="7477133" y="6365168"/>
                  <a:ext cx="457385" cy="483150"/>
                  <a:chOff x="7477133" y="6365168"/>
                  <a:chExt cx="457385" cy="483150"/>
                </a:xfrm>
              </p:grpSpPr>
              <p:sp>
                <p:nvSpPr>
                  <p:cNvPr id="426" name="任意多边形: 形状 425">
                    <a:extLst>
                      <a:ext uri="{FF2B5EF4-FFF2-40B4-BE49-F238E27FC236}">
                        <a16:creationId xmlns:a16="http://schemas.microsoft.com/office/drawing/2014/main" id="{9A14D807-C632-F68F-6397-52F356EC395A}"/>
                      </a:ext>
                    </a:extLst>
                  </p:cNvPr>
                  <p:cNvSpPr/>
                  <p:nvPr/>
                </p:nvSpPr>
                <p:spPr>
                  <a:xfrm>
                    <a:off x="7477133" y="6365168"/>
                    <a:ext cx="438430" cy="444078"/>
                  </a:xfrm>
                  <a:custGeom>
                    <a:avLst/>
                    <a:gdLst>
                      <a:gd name="connsiteX0" fmla="*/ 0 w 438430"/>
                      <a:gd name="connsiteY0" fmla="*/ 26048 h 444078"/>
                      <a:gd name="connsiteX1" fmla="*/ 31695 w 438430"/>
                      <a:gd name="connsiteY1" fmla="*/ 344037 h 444078"/>
                      <a:gd name="connsiteX2" fmla="*/ 29044 w 438430"/>
                      <a:gd name="connsiteY2" fmla="*/ 444078 h 444078"/>
                      <a:gd name="connsiteX3" fmla="*/ 421143 w 438430"/>
                      <a:gd name="connsiteY3" fmla="*/ 442119 h 444078"/>
                      <a:gd name="connsiteX4" fmla="*/ 438431 w 438430"/>
                      <a:gd name="connsiteY4" fmla="*/ 424716 h 444078"/>
                      <a:gd name="connsiteX5" fmla="*/ 438431 w 438430"/>
                      <a:gd name="connsiteY5" fmla="*/ 424716 h 444078"/>
                      <a:gd name="connsiteX6" fmla="*/ 427251 w 438430"/>
                      <a:gd name="connsiteY6" fmla="*/ 408580 h 444078"/>
                      <a:gd name="connsiteX7" fmla="*/ 258172 w 438430"/>
                      <a:gd name="connsiteY7" fmla="*/ 330783 h 444078"/>
                      <a:gd name="connsiteX8" fmla="*/ 241921 w 438430"/>
                      <a:gd name="connsiteY8" fmla="*/ 0 h 44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30" h="444078">
                        <a:moveTo>
                          <a:pt x="0" y="26048"/>
                        </a:moveTo>
                        <a:lnTo>
                          <a:pt x="31695" y="344037"/>
                        </a:lnTo>
                        <a:lnTo>
                          <a:pt x="29044" y="444078"/>
                        </a:lnTo>
                        <a:lnTo>
                          <a:pt x="421143" y="442119"/>
                        </a:lnTo>
                        <a:cubicBezTo>
                          <a:pt x="430709" y="442119"/>
                          <a:pt x="438431" y="434282"/>
                          <a:pt x="438431" y="424716"/>
                        </a:cubicBezTo>
                        <a:lnTo>
                          <a:pt x="438431" y="424716"/>
                        </a:lnTo>
                        <a:cubicBezTo>
                          <a:pt x="438431" y="417570"/>
                          <a:pt x="433936" y="411116"/>
                          <a:pt x="427251" y="408580"/>
                        </a:cubicBezTo>
                        <a:lnTo>
                          <a:pt x="258172" y="330783"/>
                        </a:lnTo>
                        <a:lnTo>
                          <a:pt x="241921" y="0"/>
                        </a:lnTo>
                      </a:path>
                    </a:pathLst>
                  </a:custGeom>
                  <a:solidFill>
                    <a:srgbClr val="FFCBC2"/>
                  </a:solidFill>
                  <a:ln w="11519" cap="flat">
                    <a:noFill/>
                    <a:prstDash val="solid"/>
                    <a:miter/>
                  </a:ln>
                </p:spPr>
                <p:txBody>
                  <a:bodyPr rtlCol="0" anchor="ctr"/>
                  <a:lstStyle/>
                  <a:p>
                    <a:endParaRPr lang="en-US"/>
                  </a:p>
                </p:txBody>
              </p:sp>
              <p:sp>
                <p:nvSpPr>
                  <p:cNvPr id="427" name="任意多边形: 形状 426">
                    <a:extLst>
                      <a:ext uri="{FF2B5EF4-FFF2-40B4-BE49-F238E27FC236}">
                        <a16:creationId xmlns:a16="http://schemas.microsoft.com/office/drawing/2014/main" id="{8C6C8E8C-ECEF-EE2C-B752-F950EBC54099}"/>
                      </a:ext>
                    </a:extLst>
                  </p:cNvPr>
                  <p:cNvSpPr/>
                  <p:nvPr/>
                </p:nvSpPr>
                <p:spPr>
                  <a:xfrm>
                    <a:off x="7484970" y="6695835"/>
                    <a:ext cx="449548" cy="152482"/>
                  </a:xfrm>
                  <a:custGeom>
                    <a:avLst/>
                    <a:gdLst>
                      <a:gd name="connsiteX0" fmla="*/ 447651 w 449548"/>
                      <a:gd name="connsiteY0" fmla="*/ 107072 h 152482"/>
                      <a:gd name="connsiteX1" fmla="*/ 428865 w 449548"/>
                      <a:gd name="connsiteY1" fmla="*/ 77221 h 152482"/>
                      <a:gd name="connsiteX2" fmla="*/ 249528 w 449548"/>
                      <a:gd name="connsiteY2" fmla="*/ 0 h 152482"/>
                      <a:gd name="connsiteX3" fmla="*/ 22820 w 449548"/>
                      <a:gd name="connsiteY3" fmla="*/ 9451 h 152482"/>
                      <a:gd name="connsiteX4" fmla="*/ 0 w 449548"/>
                      <a:gd name="connsiteY4" fmla="*/ 144415 h 152482"/>
                      <a:gd name="connsiteX5" fmla="*/ 8183 w 449548"/>
                      <a:gd name="connsiteY5" fmla="*/ 152483 h 152482"/>
                      <a:gd name="connsiteX6" fmla="*/ 444655 w 449548"/>
                      <a:gd name="connsiteY6" fmla="*/ 152483 h 152482"/>
                      <a:gd name="connsiteX7" fmla="*/ 447651 w 449548"/>
                      <a:gd name="connsiteY7" fmla="*/ 107072 h 1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48" h="152482">
                        <a:moveTo>
                          <a:pt x="447651" y="107072"/>
                        </a:moveTo>
                        <a:cubicBezTo>
                          <a:pt x="443617" y="94509"/>
                          <a:pt x="436241" y="80448"/>
                          <a:pt x="428865" y="77221"/>
                        </a:cubicBezTo>
                        <a:lnTo>
                          <a:pt x="249528" y="0"/>
                        </a:lnTo>
                        <a:cubicBezTo>
                          <a:pt x="150754" y="40109"/>
                          <a:pt x="22820" y="9451"/>
                          <a:pt x="22820" y="9451"/>
                        </a:cubicBezTo>
                        <a:lnTo>
                          <a:pt x="0" y="144415"/>
                        </a:lnTo>
                        <a:cubicBezTo>
                          <a:pt x="0" y="148910"/>
                          <a:pt x="3688" y="152483"/>
                          <a:pt x="8183" y="152483"/>
                        </a:cubicBezTo>
                        <a:lnTo>
                          <a:pt x="444655" y="152483"/>
                        </a:lnTo>
                        <a:cubicBezTo>
                          <a:pt x="453414" y="152367"/>
                          <a:pt x="447766" y="107418"/>
                          <a:pt x="447651" y="107072"/>
                        </a:cubicBezTo>
                        <a:close/>
                      </a:path>
                    </a:pathLst>
                  </a:custGeom>
                  <a:solidFill>
                    <a:srgbClr val="011E3B"/>
                  </a:solidFill>
                  <a:ln w="11519" cap="flat">
                    <a:noFill/>
                    <a:prstDash val="solid"/>
                    <a:miter/>
                  </a:ln>
                </p:spPr>
                <p:txBody>
                  <a:bodyPr rtlCol="0" anchor="ctr"/>
                  <a:lstStyle/>
                  <a:p>
                    <a:endParaRPr lang="en-US"/>
                  </a:p>
                </p:txBody>
              </p:sp>
              <p:sp>
                <p:nvSpPr>
                  <p:cNvPr id="428" name="任意多边形: 形状 427">
                    <a:extLst>
                      <a:ext uri="{FF2B5EF4-FFF2-40B4-BE49-F238E27FC236}">
                        <a16:creationId xmlns:a16="http://schemas.microsoft.com/office/drawing/2014/main" id="{0FA8AE15-AEB2-D2B1-E6BA-022F1F325804}"/>
                      </a:ext>
                    </a:extLst>
                  </p:cNvPr>
                  <p:cNvSpPr/>
                  <p:nvPr/>
                </p:nvSpPr>
                <p:spPr>
                  <a:xfrm>
                    <a:off x="7748098" y="6703558"/>
                    <a:ext cx="25240" cy="42413"/>
                  </a:xfrm>
                  <a:custGeom>
                    <a:avLst/>
                    <a:gdLst>
                      <a:gd name="connsiteX0" fmla="*/ 25241 w 25240"/>
                      <a:gd name="connsiteY0" fmla="*/ 0 h 42413"/>
                      <a:gd name="connsiteX1" fmla="*/ 0 w 25240"/>
                      <a:gd name="connsiteY1" fmla="*/ 42414 h 42413"/>
                    </a:gdLst>
                    <a:ahLst/>
                    <a:cxnLst>
                      <a:cxn ang="0">
                        <a:pos x="connsiteX0" y="connsiteY0"/>
                      </a:cxn>
                      <a:cxn ang="0">
                        <a:pos x="connsiteX1" y="connsiteY1"/>
                      </a:cxn>
                    </a:cxnLst>
                    <a:rect l="l" t="t" r="r" b="b"/>
                    <a:pathLst>
                      <a:path w="25240" h="42413">
                        <a:moveTo>
                          <a:pt x="25241" y="0"/>
                        </a:moveTo>
                        <a:cubicBezTo>
                          <a:pt x="15214" y="13139"/>
                          <a:pt x="6685" y="27431"/>
                          <a:pt x="0" y="42414"/>
                        </a:cubicBezTo>
                      </a:path>
                    </a:pathLst>
                  </a:custGeom>
                  <a:noFill/>
                  <a:ln w="8639" cap="flat">
                    <a:solidFill>
                      <a:srgbClr val="2C79E8"/>
                    </a:solidFill>
                    <a:prstDash val="solid"/>
                    <a:miter/>
                  </a:ln>
                </p:spPr>
                <p:txBody>
                  <a:bodyPr rtlCol="0" anchor="ctr"/>
                  <a:lstStyle/>
                  <a:p>
                    <a:endParaRPr lang="en-US"/>
                  </a:p>
                </p:txBody>
              </p:sp>
              <p:sp>
                <p:nvSpPr>
                  <p:cNvPr id="429" name="任意多边形: 形状 428">
                    <a:extLst>
                      <a:ext uri="{FF2B5EF4-FFF2-40B4-BE49-F238E27FC236}">
                        <a16:creationId xmlns:a16="http://schemas.microsoft.com/office/drawing/2014/main" id="{A9C6962D-53D6-A4DE-28BF-A445399D4CB9}"/>
                      </a:ext>
                    </a:extLst>
                  </p:cNvPr>
                  <p:cNvSpPr/>
                  <p:nvPr/>
                </p:nvSpPr>
                <p:spPr>
                  <a:xfrm>
                    <a:off x="7775183" y="6717042"/>
                    <a:ext cx="20745" cy="36074"/>
                  </a:xfrm>
                  <a:custGeom>
                    <a:avLst/>
                    <a:gdLst>
                      <a:gd name="connsiteX0" fmla="*/ 20746 w 20745"/>
                      <a:gd name="connsiteY0" fmla="*/ 0 h 36074"/>
                      <a:gd name="connsiteX1" fmla="*/ 0 w 20745"/>
                      <a:gd name="connsiteY1" fmla="*/ 36075 h 36074"/>
                    </a:gdLst>
                    <a:ahLst/>
                    <a:cxnLst>
                      <a:cxn ang="0">
                        <a:pos x="connsiteX0" y="connsiteY0"/>
                      </a:cxn>
                      <a:cxn ang="0">
                        <a:pos x="connsiteX1" y="connsiteY1"/>
                      </a:cxn>
                    </a:cxnLst>
                    <a:rect l="l" t="t" r="r" b="b"/>
                    <a:pathLst>
                      <a:path w="20745" h="36074">
                        <a:moveTo>
                          <a:pt x="20746" y="0"/>
                        </a:moveTo>
                        <a:cubicBezTo>
                          <a:pt x="10373" y="14407"/>
                          <a:pt x="6224" y="22705"/>
                          <a:pt x="0" y="36075"/>
                        </a:cubicBezTo>
                      </a:path>
                    </a:pathLst>
                  </a:custGeom>
                  <a:noFill/>
                  <a:ln w="8639" cap="flat">
                    <a:solidFill>
                      <a:srgbClr val="2C79E8"/>
                    </a:solidFill>
                    <a:prstDash val="solid"/>
                    <a:miter/>
                  </a:ln>
                </p:spPr>
                <p:txBody>
                  <a:bodyPr rtlCol="0" anchor="ctr"/>
                  <a:lstStyle/>
                  <a:p>
                    <a:endParaRPr lang="en-US"/>
                  </a:p>
                </p:txBody>
              </p:sp>
              <p:sp>
                <p:nvSpPr>
                  <p:cNvPr id="430" name="任意多边形: 形状 429">
                    <a:extLst>
                      <a:ext uri="{FF2B5EF4-FFF2-40B4-BE49-F238E27FC236}">
                        <a16:creationId xmlns:a16="http://schemas.microsoft.com/office/drawing/2014/main" id="{077D93F5-1B52-4486-8189-F048942AC1C2}"/>
                      </a:ext>
                    </a:extLst>
                  </p:cNvPr>
                  <p:cNvSpPr/>
                  <p:nvPr/>
                </p:nvSpPr>
                <p:spPr>
                  <a:xfrm>
                    <a:off x="7795468" y="6726839"/>
                    <a:ext cx="19477" cy="33078"/>
                  </a:xfrm>
                  <a:custGeom>
                    <a:avLst/>
                    <a:gdLst>
                      <a:gd name="connsiteX0" fmla="*/ 19478 w 19477"/>
                      <a:gd name="connsiteY0" fmla="*/ 0 h 33078"/>
                      <a:gd name="connsiteX1" fmla="*/ 0 w 19477"/>
                      <a:gd name="connsiteY1" fmla="*/ 33078 h 33078"/>
                    </a:gdLst>
                    <a:ahLst/>
                    <a:cxnLst>
                      <a:cxn ang="0">
                        <a:pos x="connsiteX0" y="connsiteY0"/>
                      </a:cxn>
                      <a:cxn ang="0">
                        <a:pos x="connsiteX1" y="connsiteY1"/>
                      </a:cxn>
                    </a:cxnLst>
                    <a:rect l="l" t="t" r="r" b="b"/>
                    <a:pathLst>
                      <a:path w="19477" h="33078">
                        <a:moveTo>
                          <a:pt x="19478" y="0"/>
                        </a:moveTo>
                        <a:cubicBezTo>
                          <a:pt x="12447" y="9451"/>
                          <a:pt x="5532" y="22590"/>
                          <a:pt x="0" y="33078"/>
                        </a:cubicBezTo>
                      </a:path>
                    </a:pathLst>
                  </a:custGeom>
                  <a:noFill/>
                  <a:ln w="8639" cap="flat">
                    <a:solidFill>
                      <a:srgbClr val="2C79E8"/>
                    </a:solidFill>
                    <a:prstDash val="solid"/>
                    <a:miter/>
                  </a:ln>
                </p:spPr>
                <p:txBody>
                  <a:bodyPr rtlCol="0" anchor="ctr"/>
                  <a:lstStyle/>
                  <a:p>
                    <a:endParaRPr lang="en-US"/>
                  </a:p>
                </p:txBody>
              </p:sp>
            </p:grpSp>
            <p:sp>
              <p:nvSpPr>
                <p:cNvPr id="431" name="任意多边形: 形状 430">
                  <a:extLst>
                    <a:ext uri="{FF2B5EF4-FFF2-40B4-BE49-F238E27FC236}">
                      <a16:creationId xmlns:a16="http://schemas.microsoft.com/office/drawing/2014/main" id="{46EAF9DA-B812-B890-071E-1A989247FE9A}"/>
                    </a:ext>
                  </a:extLst>
                </p:cNvPr>
                <p:cNvSpPr/>
                <p:nvPr/>
              </p:nvSpPr>
              <p:spPr>
                <a:xfrm>
                  <a:off x="7487275" y="6816853"/>
                  <a:ext cx="447190" cy="2305"/>
                </a:xfrm>
                <a:custGeom>
                  <a:avLst/>
                  <a:gdLst>
                    <a:gd name="connsiteX0" fmla="*/ 0 w 447190"/>
                    <a:gd name="connsiteY0" fmla="*/ 2305 h 2305"/>
                    <a:gd name="connsiteX1" fmla="*/ 447190 w 447190"/>
                    <a:gd name="connsiteY1" fmla="*/ 0 h 2305"/>
                  </a:gdLst>
                  <a:ahLst/>
                  <a:cxnLst>
                    <a:cxn ang="0">
                      <a:pos x="connsiteX0" y="connsiteY0"/>
                    </a:cxn>
                    <a:cxn ang="0">
                      <a:pos x="connsiteX1" y="connsiteY1"/>
                    </a:cxn>
                  </a:cxnLst>
                  <a:rect l="l" t="t" r="r" b="b"/>
                  <a:pathLst>
                    <a:path w="447190" h="2305">
                      <a:moveTo>
                        <a:pt x="0" y="2305"/>
                      </a:moveTo>
                      <a:lnTo>
                        <a:pt x="447190" y="0"/>
                      </a:lnTo>
                    </a:path>
                  </a:pathLst>
                </a:custGeom>
                <a:ln w="8639" cap="flat">
                  <a:solidFill>
                    <a:srgbClr val="2C79E8"/>
                  </a:solidFill>
                  <a:prstDash val="solid"/>
                  <a:miter/>
                </a:ln>
              </p:spPr>
              <p:txBody>
                <a:bodyPr rtlCol="0" anchor="ctr"/>
                <a:lstStyle/>
                <a:p>
                  <a:endParaRPr lang="en-US"/>
                </a:p>
              </p:txBody>
            </p:sp>
            <p:sp>
              <p:nvSpPr>
                <p:cNvPr id="432" name="任意多边形: 形状 431">
                  <a:extLst>
                    <a:ext uri="{FF2B5EF4-FFF2-40B4-BE49-F238E27FC236}">
                      <a16:creationId xmlns:a16="http://schemas.microsoft.com/office/drawing/2014/main" id="{D3CA639C-3AAB-EC47-CE7A-E3F69BF58323}"/>
                    </a:ext>
                  </a:extLst>
                </p:cNvPr>
                <p:cNvSpPr/>
                <p:nvPr/>
              </p:nvSpPr>
              <p:spPr>
                <a:xfrm>
                  <a:off x="7499723" y="6753117"/>
                  <a:ext cx="114102" cy="65464"/>
                </a:xfrm>
                <a:custGeom>
                  <a:avLst/>
                  <a:gdLst>
                    <a:gd name="connsiteX0" fmla="*/ 0 w 114102"/>
                    <a:gd name="connsiteY0" fmla="*/ 0 h 65464"/>
                    <a:gd name="connsiteX1" fmla="*/ 114103 w 114102"/>
                    <a:gd name="connsiteY1" fmla="*/ 65465 h 65464"/>
                  </a:gdLst>
                  <a:ahLst/>
                  <a:cxnLst>
                    <a:cxn ang="0">
                      <a:pos x="connsiteX0" y="connsiteY0"/>
                    </a:cxn>
                    <a:cxn ang="0">
                      <a:pos x="connsiteX1" y="connsiteY1"/>
                    </a:cxn>
                  </a:cxnLst>
                  <a:rect l="l" t="t" r="r" b="b"/>
                  <a:pathLst>
                    <a:path w="114102" h="65464">
                      <a:moveTo>
                        <a:pt x="0" y="0"/>
                      </a:moveTo>
                      <a:cubicBezTo>
                        <a:pt x="0" y="0"/>
                        <a:pt x="104998" y="2075"/>
                        <a:pt x="114103" y="65465"/>
                      </a:cubicBezTo>
                    </a:path>
                  </a:pathLst>
                </a:custGeom>
                <a:noFill/>
                <a:ln w="8639" cap="flat">
                  <a:solidFill>
                    <a:srgbClr val="2C79E8"/>
                  </a:solidFill>
                  <a:prstDash val="solid"/>
                  <a:miter/>
                </a:ln>
              </p:spPr>
              <p:txBody>
                <a:bodyPr rtlCol="0" anchor="ctr"/>
                <a:lstStyle/>
                <a:p>
                  <a:endParaRPr lang="en-US"/>
                </a:p>
              </p:txBody>
            </p:sp>
            <p:sp>
              <p:nvSpPr>
                <p:cNvPr id="433" name="任意多边形: 形状 432">
                  <a:extLst>
                    <a:ext uri="{FF2B5EF4-FFF2-40B4-BE49-F238E27FC236}">
                      <a16:creationId xmlns:a16="http://schemas.microsoft.com/office/drawing/2014/main" id="{1364F84E-D827-231D-DAA8-2C3ECC3F5D6E}"/>
                    </a:ext>
                  </a:extLst>
                </p:cNvPr>
                <p:cNvSpPr/>
                <p:nvPr/>
              </p:nvSpPr>
              <p:spPr>
                <a:xfrm>
                  <a:off x="7842376" y="6757151"/>
                  <a:ext cx="34691" cy="60163"/>
                </a:xfrm>
                <a:custGeom>
                  <a:avLst/>
                  <a:gdLst>
                    <a:gd name="connsiteX0" fmla="*/ 34692 w 34691"/>
                    <a:gd name="connsiteY0" fmla="*/ 0 h 60163"/>
                    <a:gd name="connsiteX1" fmla="*/ 0 w 34691"/>
                    <a:gd name="connsiteY1" fmla="*/ 60163 h 60163"/>
                  </a:gdLst>
                  <a:ahLst/>
                  <a:cxnLst>
                    <a:cxn ang="0">
                      <a:pos x="connsiteX0" y="connsiteY0"/>
                    </a:cxn>
                    <a:cxn ang="0">
                      <a:pos x="connsiteX1" y="connsiteY1"/>
                    </a:cxn>
                  </a:cxnLst>
                  <a:rect l="l" t="t" r="r" b="b"/>
                  <a:pathLst>
                    <a:path w="34691" h="60163">
                      <a:moveTo>
                        <a:pt x="34692" y="0"/>
                      </a:moveTo>
                      <a:cubicBezTo>
                        <a:pt x="34692" y="0"/>
                        <a:pt x="5763" y="41146"/>
                        <a:pt x="0" y="60163"/>
                      </a:cubicBezTo>
                    </a:path>
                  </a:pathLst>
                </a:custGeom>
                <a:noFill/>
                <a:ln w="8639" cap="flat">
                  <a:solidFill>
                    <a:srgbClr val="2C79E8"/>
                  </a:solidFill>
                  <a:prstDash val="solid"/>
                  <a:miter/>
                </a:ln>
              </p:spPr>
              <p:txBody>
                <a:bodyPr rtlCol="0" anchor="ctr"/>
                <a:lstStyle/>
                <a:p>
                  <a:endParaRPr lang="en-US"/>
                </a:p>
              </p:txBody>
            </p:sp>
          </p:grpSp>
          <p:sp>
            <p:nvSpPr>
              <p:cNvPr id="434" name="任意多边形: 形状 433">
                <a:extLst>
                  <a:ext uri="{FF2B5EF4-FFF2-40B4-BE49-F238E27FC236}">
                    <a16:creationId xmlns:a16="http://schemas.microsoft.com/office/drawing/2014/main" id="{C3BD6766-1F7A-4C38-9F1C-8846EAF0E3F5}"/>
                  </a:ext>
                </a:extLst>
              </p:cNvPr>
              <p:cNvSpPr/>
              <p:nvPr/>
            </p:nvSpPr>
            <p:spPr>
              <a:xfrm>
                <a:off x="7168249" y="4873996"/>
                <a:ext cx="620073" cy="1779771"/>
              </a:xfrm>
              <a:custGeom>
                <a:avLst/>
                <a:gdLst>
                  <a:gd name="connsiteX0" fmla="*/ 492255 w 620073"/>
                  <a:gd name="connsiteY0" fmla="*/ 151791 h 1779771"/>
                  <a:gd name="connsiteX1" fmla="*/ 620073 w 620073"/>
                  <a:gd name="connsiteY1" fmla="*/ 1779771 h 1779771"/>
                  <a:gd name="connsiteX2" fmla="*/ 282491 w 620073"/>
                  <a:gd name="connsiteY2" fmla="*/ 1779771 h 1779771"/>
                  <a:gd name="connsiteX3" fmla="*/ 153750 w 620073"/>
                  <a:gd name="connsiteY3" fmla="*/ 547462 h 1779771"/>
                  <a:gd name="connsiteX4" fmla="*/ 0 w 620073"/>
                  <a:gd name="connsiteY4" fmla="*/ 0 h 17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3" h="1779771">
                    <a:moveTo>
                      <a:pt x="492255" y="151791"/>
                    </a:moveTo>
                    <a:cubicBezTo>
                      <a:pt x="559679" y="635978"/>
                      <a:pt x="620073" y="1779771"/>
                      <a:pt x="620073" y="1779771"/>
                    </a:cubicBezTo>
                    <a:lnTo>
                      <a:pt x="282491" y="1779771"/>
                    </a:lnTo>
                    <a:cubicBezTo>
                      <a:pt x="282491" y="1779771"/>
                      <a:pt x="212876" y="1064728"/>
                      <a:pt x="153750" y="547462"/>
                    </a:cubicBezTo>
                    <a:cubicBezTo>
                      <a:pt x="5186" y="301623"/>
                      <a:pt x="16712" y="35383"/>
                      <a:pt x="0" y="0"/>
                    </a:cubicBezTo>
                  </a:path>
                </a:pathLst>
              </a:custGeom>
              <a:solidFill>
                <a:schemeClr val="accent1">
                  <a:lumMod val="60000"/>
                  <a:lumOff val="40000"/>
                </a:schemeClr>
              </a:solidFill>
              <a:ln w="11519" cap="flat">
                <a:noFill/>
                <a:prstDash val="solid"/>
                <a:miter/>
              </a:ln>
            </p:spPr>
            <p:txBody>
              <a:bodyPr rtlCol="0" anchor="ctr"/>
              <a:lstStyle/>
              <a:p>
                <a:endParaRPr lang="en-US"/>
              </a:p>
            </p:txBody>
          </p:sp>
          <p:sp>
            <p:nvSpPr>
              <p:cNvPr id="435" name="任意多边形: 形状 434">
                <a:extLst>
                  <a:ext uri="{FF2B5EF4-FFF2-40B4-BE49-F238E27FC236}">
                    <a16:creationId xmlns:a16="http://schemas.microsoft.com/office/drawing/2014/main" id="{F08A8AFA-7A89-AA0F-A0D2-DF19F9310003}"/>
                  </a:ext>
                </a:extLst>
              </p:cNvPr>
              <p:cNvSpPr/>
              <p:nvPr/>
            </p:nvSpPr>
            <p:spPr>
              <a:xfrm>
                <a:off x="7354271" y="5346773"/>
                <a:ext cx="142570" cy="1306994"/>
              </a:xfrm>
              <a:custGeom>
                <a:avLst/>
                <a:gdLst>
                  <a:gd name="connsiteX0" fmla="*/ 142571 w 142570"/>
                  <a:gd name="connsiteY0" fmla="*/ 1306994 h 1306994"/>
                  <a:gd name="connsiteX1" fmla="*/ 0 w 142570"/>
                  <a:gd name="connsiteY1" fmla="*/ 0 h 1306994"/>
                </a:gdLst>
                <a:ahLst/>
                <a:cxnLst>
                  <a:cxn ang="0">
                    <a:pos x="connsiteX0" y="connsiteY0"/>
                  </a:cxn>
                  <a:cxn ang="0">
                    <a:pos x="connsiteX1" y="connsiteY1"/>
                  </a:cxn>
                </a:cxnLst>
                <a:rect l="l" t="t" r="r" b="b"/>
                <a:pathLst>
                  <a:path w="142570" h="1306994">
                    <a:moveTo>
                      <a:pt x="142571" y="1306994"/>
                    </a:moveTo>
                    <a:cubicBezTo>
                      <a:pt x="142571" y="1306994"/>
                      <a:pt x="59126" y="517266"/>
                      <a:pt x="0" y="0"/>
                    </a:cubicBezTo>
                  </a:path>
                </a:pathLst>
              </a:custGeom>
              <a:noFill/>
              <a:ln w="8639" cap="flat">
                <a:solidFill>
                  <a:srgbClr val="0F1D49"/>
                </a:solidFill>
                <a:prstDash val="solid"/>
                <a:miter/>
              </a:ln>
            </p:spPr>
            <p:txBody>
              <a:bodyPr rtlCol="0" anchor="ctr"/>
              <a:lstStyle/>
              <a:p>
                <a:endParaRPr lang="en-US"/>
              </a:p>
            </p:txBody>
          </p:sp>
          <p:grpSp>
            <p:nvGrpSpPr>
              <p:cNvPr id="436" name="图形 2">
                <a:extLst>
                  <a:ext uri="{FF2B5EF4-FFF2-40B4-BE49-F238E27FC236}">
                    <a16:creationId xmlns:a16="http://schemas.microsoft.com/office/drawing/2014/main" id="{1EE8B704-59EC-A711-34CD-3F6BD53A2D2B}"/>
                  </a:ext>
                </a:extLst>
              </p:cNvPr>
              <p:cNvGrpSpPr/>
              <p:nvPr/>
            </p:nvGrpSpPr>
            <p:grpSpPr>
              <a:xfrm>
                <a:off x="6896592" y="6365168"/>
                <a:ext cx="449548" cy="483150"/>
                <a:chOff x="6896592" y="6365168"/>
                <a:chExt cx="449548" cy="483150"/>
              </a:xfrm>
            </p:grpSpPr>
            <p:grpSp>
              <p:nvGrpSpPr>
                <p:cNvPr id="437" name="图形 2">
                  <a:extLst>
                    <a:ext uri="{FF2B5EF4-FFF2-40B4-BE49-F238E27FC236}">
                      <a16:creationId xmlns:a16="http://schemas.microsoft.com/office/drawing/2014/main" id="{E9EE4934-F3E1-FDB6-2A7B-521DDA93B146}"/>
                    </a:ext>
                  </a:extLst>
                </p:cNvPr>
                <p:cNvGrpSpPr/>
                <p:nvPr/>
              </p:nvGrpSpPr>
              <p:grpSpPr>
                <a:xfrm>
                  <a:off x="6896592" y="6365168"/>
                  <a:ext cx="449548" cy="483150"/>
                  <a:chOff x="6896592" y="6365168"/>
                  <a:chExt cx="449548" cy="483150"/>
                </a:xfrm>
              </p:grpSpPr>
              <p:sp>
                <p:nvSpPr>
                  <p:cNvPr id="438" name="任意多边形: 形状 437">
                    <a:extLst>
                      <a:ext uri="{FF2B5EF4-FFF2-40B4-BE49-F238E27FC236}">
                        <a16:creationId xmlns:a16="http://schemas.microsoft.com/office/drawing/2014/main" id="{C2CEDFAE-95F9-DF73-A3FD-80BE8B6C664A}"/>
                      </a:ext>
                    </a:extLst>
                  </p:cNvPr>
                  <p:cNvSpPr/>
                  <p:nvPr/>
                </p:nvSpPr>
                <p:spPr>
                  <a:xfrm>
                    <a:off x="6917914" y="6365168"/>
                    <a:ext cx="409386" cy="444078"/>
                  </a:xfrm>
                  <a:custGeom>
                    <a:avLst/>
                    <a:gdLst>
                      <a:gd name="connsiteX0" fmla="*/ 17058 w 409386"/>
                      <a:gd name="connsiteY0" fmla="*/ 26048 h 444078"/>
                      <a:gd name="connsiteX1" fmla="*/ 2651 w 409386"/>
                      <a:gd name="connsiteY1" fmla="*/ 344037 h 444078"/>
                      <a:gd name="connsiteX2" fmla="*/ 0 w 409386"/>
                      <a:gd name="connsiteY2" fmla="*/ 444078 h 444078"/>
                      <a:gd name="connsiteX3" fmla="*/ 392098 w 409386"/>
                      <a:gd name="connsiteY3" fmla="*/ 442119 h 444078"/>
                      <a:gd name="connsiteX4" fmla="*/ 409387 w 409386"/>
                      <a:gd name="connsiteY4" fmla="*/ 424716 h 444078"/>
                      <a:gd name="connsiteX5" fmla="*/ 409387 w 409386"/>
                      <a:gd name="connsiteY5" fmla="*/ 424716 h 444078"/>
                      <a:gd name="connsiteX6" fmla="*/ 398207 w 409386"/>
                      <a:gd name="connsiteY6" fmla="*/ 408580 h 444078"/>
                      <a:gd name="connsiteX7" fmla="*/ 229127 w 409386"/>
                      <a:gd name="connsiteY7" fmla="*/ 330783 h 444078"/>
                      <a:gd name="connsiteX8" fmla="*/ 258979 w 409386"/>
                      <a:gd name="connsiteY8" fmla="*/ 0 h 44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386" h="444078">
                        <a:moveTo>
                          <a:pt x="17058" y="26048"/>
                        </a:moveTo>
                        <a:lnTo>
                          <a:pt x="2651" y="344037"/>
                        </a:lnTo>
                        <a:lnTo>
                          <a:pt x="0" y="444078"/>
                        </a:lnTo>
                        <a:lnTo>
                          <a:pt x="392098" y="442119"/>
                        </a:lnTo>
                        <a:cubicBezTo>
                          <a:pt x="401664" y="442119"/>
                          <a:pt x="409387" y="434282"/>
                          <a:pt x="409387" y="424716"/>
                        </a:cubicBezTo>
                        <a:lnTo>
                          <a:pt x="409387" y="424716"/>
                        </a:lnTo>
                        <a:cubicBezTo>
                          <a:pt x="409387" y="417570"/>
                          <a:pt x="404892" y="411116"/>
                          <a:pt x="398207" y="408580"/>
                        </a:cubicBezTo>
                        <a:lnTo>
                          <a:pt x="229127" y="330783"/>
                        </a:lnTo>
                        <a:lnTo>
                          <a:pt x="258979" y="0"/>
                        </a:lnTo>
                      </a:path>
                    </a:pathLst>
                  </a:custGeom>
                  <a:solidFill>
                    <a:srgbClr val="FFCBC2"/>
                  </a:solidFill>
                  <a:ln w="11519" cap="flat">
                    <a:noFill/>
                    <a:prstDash val="solid"/>
                    <a:miter/>
                  </a:ln>
                </p:spPr>
                <p:txBody>
                  <a:bodyPr rtlCol="0" anchor="ctr"/>
                  <a:lstStyle/>
                  <a:p>
                    <a:endParaRPr lang="en-US"/>
                  </a:p>
                </p:txBody>
              </p:sp>
              <p:sp>
                <p:nvSpPr>
                  <p:cNvPr id="439" name="任意多边形: 形状 438">
                    <a:extLst>
                      <a:ext uri="{FF2B5EF4-FFF2-40B4-BE49-F238E27FC236}">
                        <a16:creationId xmlns:a16="http://schemas.microsoft.com/office/drawing/2014/main" id="{B7CFD691-203D-7114-C2B1-BDE18162F45D}"/>
                      </a:ext>
                    </a:extLst>
                  </p:cNvPr>
                  <p:cNvSpPr/>
                  <p:nvPr/>
                </p:nvSpPr>
                <p:spPr>
                  <a:xfrm>
                    <a:off x="6896592" y="6695835"/>
                    <a:ext cx="449548" cy="152482"/>
                  </a:xfrm>
                  <a:custGeom>
                    <a:avLst/>
                    <a:gdLst>
                      <a:gd name="connsiteX0" fmla="*/ 447651 w 449548"/>
                      <a:gd name="connsiteY0" fmla="*/ 107072 h 152482"/>
                      <a:gd name="connsiteX1" fmla="*/ 428865 w 449548"/>
                      <a:gd name="connsiteY1" fmla="*/ 77221 h 152482"/>
                      <a:gd name="connsiteX2" fmla="*/ 249528 w 449548"/>
                      <a:gd name="connsiteY2" fmla="*/ 0 h 152482"/>
                      <a:gd name="connsiteX3" fmla="*/ 22820 w 449548"/>
                      <a:gd name="connsiteY3" fmla="*/ 9451 h 152482"/>
                      <a:gd name="connsiteX4" fmla="*/ 0 w 449548"/>
                      <a:gd name="connsiteY4" fmla="*/ 144415 h 152482"/>
                      <a:gd name="connsiteX5" fmla="*/ 8183 w 449548"/>
                      <a:gd name="connsiteY5" fmla="*/ 152483 h 152482"/>
                      <a:gd name="connsiteX6" fmla="*/ 444655 w 449548"/>
                      <a:gd name="connsiteY6" fmla="*/ 152483 h 152482"/>
                      <a:gd name="connsiteX7" fmla="*/ 447651 w 449548"/>
                      <a:gd name="connsiteY7" fmla="*/ 107072 h 1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48" h="152482">
                        <a:moveTo>
                          <a:pt x="447651" y="107072"/>
                        </a:moveTo>
                        <a:cubicBezTo>
                          <a:pt x="443617" y="94509"/>
                          <a:pt x="436241" y="80448"/>
                          <a:pt x="428865" y="77221"/>
                        </a:cubicBezTo>
                        <a:lnTo>
                          <a:pt x="249528" y="0"/>
                        </a:lnTo>
                        <a:cubicBezTo>
                          <a:pt x="150754" y="40109"/>
                          <a:pt x="22820" y="9451"/>
                          <a:pt x="22820" y="9451"/>
                        </a:cubicBezTo>
                        <a:lnTo>
                          <a:pt x="0" y="144415"/>
                        </a:lnTo>
                        <a:cubicBezTo>
                          <a:pt x="0" y="148910"/>
                          <a:pt x="3688" y="152483"/>
                          <a:pt x="8183" y="152483"/>
                        </a:cubicBezTo>
                        <a:lnTo>
                          <a:pt x="444655" y="152483"/>
                        </a:lnTo>
                        <a:cubicBezTo>
                          <a:pt x="453414" y="152367"/>
                          <a:pt x="447767" y="107418"/>
                          <a:pt x="447651" y="107072"/>
                        </a:cubicBezTo>
                        <a:close/>
                      </a:path>
                    </a:pathLst>
                  </a:custGeom>
                  <a:solidFill>
                    <a:srgbClr val="011E3B"/>
                  </a:solidFill>
                  <a:ln w="11519" cap="flat">
                    <a:noFill/>
                    <a:prstDash val="solid"/>
                    <a:miter/>
                  </a:ln>
                </p:spPr>
                <p:txBody>
                  <a:bodyPr rtlCol="0" anchor="ctr"/>
                  <a:lstStyle/>
                  <a:p>
                    <a:endParaRPr lang="en-US"/>
                  </a:p>
                </p:txBody>
              </p:sp>
              <p:sp>
                <p:nvSpPr>
                  <p:cNvPr id="440" name="任意多边形: 形状 439">
                    <a:extLst>
                      <a:ext uri="{FF2B5EF4-FFF2-40B4-BE49-F238E27FC236}">
                        <a16:creationId xmlns:a16="http://schemas.microsoft.com/office/drawing/2014/main" id="{A62415B9-1B51-ADEC-BA94-454AB7FBC48B}"/>
                      </a:ext>
                    </a:extLst>
                  </p:cNvPr>
                  <p:cNvSpPr/>
                  <p:nvPr/>
                </p:nvSpPr>
                <p:spPr>
                  <a:xfrm>
                    <a:off x="7159720" y="6703558"/>
                    <a:ext cx="25240" cy="42413"/>
                  </a:xfrm>
                  <a:custGeom>
                    <a:avLst/>
                    <a:gdLst>
                      <a:gd name="connsiteX0" fmla="*/ 25241 w 25240"/>
                      <a:gd name="connsiteY0" fmla="*/ 0 h 42413"/>
                      <a:gd name="connsiteX1" fmla="*/ 0 w 25240"/>
                      <a:gd name="connsiteY1" fmla="*/ 42414 h 42413"/>
                    </a:gdLst>
                    <a:ahLst/>
                    <a:cxnLst>
                      <a:cxn ang="0">
                        <a:pos x="connsiteX0" y="connsiteY0"/>
                      </a:cxn>
                      <a:cxn ang="0">
                        <a:pos x="connsiteX1" y="connsiteY1"/>
                      </a:cxn>
                    </a:cxnLst>
                    <a:rect l="l" t="t" r="r" b="b"/>
                    <a:pathLst>
                      <a:path w="25240" h="42413">
                        <a:moveTo>
                          <a:pt x="25241" y="0"/>
                        </a:moveTo>
                        <a:cubicBezTo>
                          <a:pt x="15214" y="13139"/>
                          <a:pt x="6685" y="27431"/>
                          <a:pt x="0" y="42414"/>
                        </a:cubicBezTo>
                      </a:path>
                    </a:pathLst>
                  </a:custGeom>
                  <a:noFill/>
                  <a:ln w="8639" cap="flat">
                    <a:solidFill>
                      <a:srgbClr val="2C79E8"/>
                    </a:solidFill>
                    <a:prstDash val="solid"/>
                    <a:miter/>
                  </a:ln>
                </p:spPr>
                <p:txBody>
                  <a:bodyPr rtlCol="0" anchor="ctr"/>
                  <a:lstStyle/>
                  <a:p>
                    <a:endParaRPr lang="en-US"/>
                  </a:p>
                </p:txBody>
              </p:sp>
              <p:sp>
                <p:nvSpPr>
                  <p:cNvPr id="441" name="任意多边形: 形状 440">
                    <a:extLst>
                      <a:ext uri="{FF2B5EF4-FFF2-40B4-BE49-F238E27FC236}">
                        <a16:creationId xmlns:a16="http://schemas.microsoft.com/office/drawing/2014/main" id="{DC456D3D-336A-0394-3B46-5761209F8C04}"/>
                      </a:ext>
                    </a:extLst>
                  </p:cNvPr>
                  <p:cNvSpPr/>
                  <p:nvPr/>
                </p:nvSpPr>
                <p:spPr>
                  <a:xfrm>
                    <a:off x="7186805" y="6717042"/>
                    <a:ext cx="20745" cy="36074"/>
                  </a:xfrm>
                  <a:custGeom>
                    <a:avLst/>
                    <a:gdLst>
                      <a:gd name="connsiteX0" fmla="*/ 20746 w 20745"/>
                      <a:gd name="connsiteY0" fmla="*/ 0 h 36074"/>
                      <a:gd name="connsiteX1" fmla="*/ 0 w 20745"/>
                      <a:gd name="connsiteY1" fmla="*/ 36075 h 36074"/>
                    </a:gdLst>
                    <a:ahLst/>
                    <a:cxnLst>
                      <a:cxn ang="0">
                        <a:pos x="connsiteX0" y="connsiteY0"/>
                      </a:cxn>
                      <a:cxn ang="0">
                        <a:pos x="connsiteX1" y="connsiteY1"/>
                      </a:cxn>
                    </a:cxnLst>
                    <a:rect l="l" t="t" r="r" b="b"/>
                    <a:pathLst>
                      <a:path w="20745" h="36074">
                        <a:moveTo>
                          <a:pt x="20746" y="0"/>
                        </a:moveTo>
                        <a:cubicBezTo>
                          <a:pt x="10373" y="14407"/>
                          <a:pt x="6224" y="22705"/>
                          <a:pt x="0" y="36075"/>
                        </a:cubicBezTo>
                      </a:path>
                    </a:pathLst>
                  </a:custGeom>
                  <a:noFill/>
                  <a:ln w="8639" cap="flat">
                    <a:solidFill>
                      <a:srgbClr val="2C79E8"/>
                    </a:solidFill>
                    <a:prstDash val="solid"/>
                    <a:miter/>
                  </a:ln>
                </p:spPr>
                <p:txBody>
                  <a:bodyPr rtlCol="0" anchor="ctr"/>
                  <a:lstStyle/>
                  <a:p>
                    <a:endParaRPr lang="en-US"/>
                  </a:p>
                </p:txBody>
              </p:sp>
              <p:sp>
                <p:nvSpPr>
                  <p:cNvPr id="442" name="任意多边形: 形状 441">
                    <a:extLst>
                      <a:ext uri="{FF2B5EF4-FFF2-40B4-BE49-F238E27FC236}">
                        <a16:creationId xmlns:a16="http://schemas.microsoft.com/office/drawing/2014/main" id="{6ABC0A26-EF96-75F9-7B58-1ECA35F731F7}"/>
                      </a:ext>
                    </a:extLst>
                  </p:cNvPr>
                  <p:cNvSpPr/>
                  <p:nvPr/>
                </p:nvSpPr>
                <p:spPr>
                  <a:xfrm>
                    <a:off x="7207205" y="6726839"/>
                    <a:ext cx="19478" cy="33078"/>
                  </a:xfrm>
                  <a:custGeom>
                    <a:avLst/>
                    <a:gdLst>
                      <a:gd name="connsiteX0" fmla="*/ 19478 w 19478"/>
                      <a:gd name="connsiteY0" fmla="*/ 0 h 33078"/>
                      <a:gd name="connsiteX1" fmla="*/ 0 w 19478"/>
                      <a:gd name="connsiteY1" fmla="*/ 33078 h 33078"/>
                    </a:gdLst>
                    <a:ahLst/>
                    <a:cxnLst>
                      <a:cxn ang="0">
                        <a:pos x="connsiteX0" y="connsiteY0"/>
                      </a:cxn>
                      <a:cxn ang="0">
                        <a:pos x="connsiteX1" y="connsiteY1"/>
                      </a:cxn>
                    </a:cxnLst>
                    <a:rect l="l" t="t" r="r" b="b"/>
                    <a:pathLst>
                      <a:path w="19478" h="33078">
                        <a:moveTo>
                          <a:pt x="19478" y="0"/>
                        </a:moveTo>
                        <a:cubicBezTo>
                          <a:pt x="12448" y="9451"/>
                          <a:pt x="5532" y="22590"/>
                          <a:pt x="0" y="33078"/>
                        </a:cubicBezTo>
                      </a:path>
                    </a:pathLst>
                  </a:custGeom>
                  <a:noFill/>
                  <a:ln w="8639" cap="flat">
                    <a:solidFill>
                      <a:srgbClr val="2C79E8"/>
                    </a:solidFill>
                    <a:prstDash val="solid"/>
                    <a:miter/>
                  </a:ln>
                </p:spPr>
                <p:txBody>
                  <a:bodyPr rtlCol="0" anchor="ctr"/>
                  <a:lstStyle/>
                  <a:p>
                    <a:endParaRPr lang="en-US"/>
                  </a:p>
                </p:txBody>
              </p:sp>
            </p:grpSp>
            <p:sp>
              <p:nvSpPr>
                <p:cNvPr id="443" name="任意多边形: 形状 442">
                  <a:extLst>
                    <a:ext uri="{FF2B5EF4-FFF2-40B4-BE49-F238E27FC236}">
                      <a16:creationId xmlns:a16="http://schemas.microsoft.com/office/drawing/2014/main" id="{2987B443-CD40-F3BE-B54D-0077F02D3E04}"/>
                    </a:ext>
                  </a:extLst>
                </p:cNvPr>
                <p:cNvSpPr/>
                <p:nvPr/>
              </p:nvSpPr>
              <p:spPr>
                <a:xfrm>
                  <a:off x="6898897" y="6816853"/>
                  <a:ext cx="447190" cy="2305"/>
                </a:xfrm>
                <a:custGeom>
                  <a:avLst/>
                  <a:gdLst>
                    <a:gd name="connsiteX0" fmla="*/ 0 w 447190"/>
                    <a:gd name="connsiteY0" fmla="*/ 2305 h 2305"/>
                    <a:gd name="connsiteX1" fmla="*/ 447190 w 447190"/>
                    <a:gd name="connsiteY1" fmla="*/ 0 h 2305"/>
                  </a:gdLst>
                  <a:ahLst/>
                  <a:cxnLst>
                    <a:cxn ang="0">
                      <a:pos x="connsiteX0" y="connsiteY0"/>
                    </a:cxn>
                    <a:cxn ang="0">
                      <a:pos x="connsiteX1" y="connsiteY1"/>
                    </a:cxn>
                  </a:cxnLst>
                  <a:rect l="l" t="t" r="r" b="b"/>
                  <a:pathLst>
                    <a:path w="447190" h="2305">
                      <a:moveTo>
                        <a:pt x="0" y="2305"/>
                      </a:moveTo>
                      <a:lnTo>
                        <a:pt x="447190" y="0"/>
                      </a:lnTo>
                    </a:path>
                  </a:pathLst>
                </a:custGeom>
                <a:ln w="8639" cap="flat">
                  <a:solidFill>
                    <a:srgbClr val="2C79E8"/>
                  </a:solidFill>
                  <a:prstDash val="solid"/>
                  <a:miter/>
                </a:ln>
              </p:spPr>
              <p:txBody>
                <a:bodyPr rtlCol="0" anchor="ctr"/>
                <a:lstStyle/>
                <a:p>
                  <a:endParaRPr lang="en-US"/>
                </a:p>
              </p:txBody>
            </p:sp>
            <p:sp>
              <p:nvSpPr>
                <p:cNvPr id="444" name="任意多边形: 形状 443">
                  <a:extLst>
                    <a:ext uri="{FF2B5EF4-FFF2-40B4-BE49-F238E27FC236}">
                      <a16:creationId xmlns:a16="http://schemas.microsoft.com/office/drawing/2014/main" id="{5EEF600B-44D8-14B4-335F-54E0B829E992}"/>
                    </a:ext>
                  </a:extLst>
                </p:cNvPr>
                <p:cNvSpPr/>
                <p:nvPr/>
              </p:nvSpPr>
              <p:spPr>
                <a:xfrm>
                  <a:off x="6911345" y="6753117"/>
                  <a:ext cx="114102" cy="65464"/>
                </a:xfrm>
                <a:custGeom>
                  <a:avLst/>
                  <a:gdLst>
                    <a:gd name="connsiteX0" fmla="*/ 0 w 114102"/>
                    <a:gd name="connsiteY0" fmla="*/ 0 h 65464"/>
                    <a:gd name="connsiteX1" fmla="*/ 114103 w 114102"/>
                    <a:gd name="connsiteY1" fmla="*/ 65465 h 65464"/>
                  </a:gdLst>
                  <a:ahLst/>
                  <a:cxnLst>
                    <a:cxn ang="0">
                      <a:pos x="connsiteX0" y="connsiteY0"/>
                    </a:cxn>
                    <a:cxn ang="0">
                      <a:pos x="connsiteX1" y="connsiteY1"/>
                    </a:cxn>
                  </a:cxnLst>
                  <a:rect l="l" t="t" r="r" b="b"/>
                  <a:pathLst>
                    <a:path w="114102" h="65464">
                      <a:moveTo>
                        <a:pt x="0" y="0"/>
                      </a:moveTo>
                      <a:cubicBezTo>
                        <a:pt x="0" y="0"/>
                        <a:pt x="104998" y="2075"/>
                        <a:pt x="114103" y="65465"/>
                      </a:cubicBezTo>
                    </a:path>
                  </a:pathLst>
                </a:custGeom>
                <a:noFill/>
                <a:ln w="8639" cap="flat">
                  <a:solidFill>
                    <a:srgbClr val="2C79E8"/>
                  </a:solidFill>
                  <a:prstDash val="solid"/>
                  <a:miter/>
                </a:ln>
              </p:spPr>
              <p:txBody>
                <a:bodyPr rtlCol="0" anchor="ctr"/>
                <a:lstStyle/>
                <a:p>
                  <a:endParaRPr lang="en-US"/>
                </a:p>
              </p:txBody>
            </p:sp>
            <p:sp>
              <p:nvSpPr>
                <p:cNvPr id="445" name="任意多边形: 形状 444">
                  <a:extLst>
                    <a:ext uri="{FF2B5EF4-FFF2-40B4-BE49-F238E27FC236}">
                      <a16:creationId xmlns:a16="http://schemas.microsoft.com/office/drawing/2014/main" id="{BE7819BB-AC71-D29C-7DFA-941C78BB52E8}"/>
                    </a:ext>
                  </a:extLst>
                </p:cNvPr>
                <p:cNvSpPr/>
                <p:nvPr/>
              </p:nvSpPr>
              <p:spPr>
                <a:xfrm>
                  <a:off x="7254114" y="6757151"/>
                  <a:ext cx="34691" cy="60163"/>
                </a:xfrm>
                <a:custGeom>
                  <a:avLst/>
                  <a:gdLst>
                    <a:gd name="connsiteX0" fmla="*/ 34692 w 34691"/>
                    <a:gd name="connsiteY0" fmla="*/ 0 h 60163"/>
                    <a:gd name="connsiteX1" fmla="*/ 0 w 34691"/>
                    <a:gd name="connsiteY1" fmla="*/ 60163 h 60163"/>
                  </a:gdLst>
                  <a:ahLst/>
                  <a:cxnLst>
                    <a:cxn ang="0">
                      <a:pos x="connsiteX0" y="connsiteY0"/>
                    </a:cxn>
                    <a:cxn ang="0">
                      <a:pos x="connsiteX1" y="connsiteY1"/>
                    </a:cxn>
                  </a:cxnLst>
                  <a:rect l="l" t="t" r="r" b="b"/>
                  <a:pathLst>
                    <a:path w="34691" h="60163">
                      <a:moveTo>
                        <a:pt x="34692" y="0"/>
                      </a:moveTo>
                      <a:cubicBezTo>
                        <a:pt x="34692" y="0"/>
                        <a:pt x="5763" y="41146"/>
                        <a:pt x="0" y="60163"/>
                      </a:cubicBezTo>
                    </a:path>
                  </a:pathLst>
                </a:custGeom>
                <a:noFill/>
                <a:ln w="8639" cap="flat">
                  <a:solidFill>
                    <a:srgbClr val="2C79E8"/>
                  </a:solidFill>
                  <a:prstDash val="solid"/>
                  <a:miter/>
                </a:ln>
              </p:spPr>
              <p:txBody>
                <a:bodyPr rtlCol="0" anchor="ctr"/>
                <a:lstStyle/>
                <a:p>
                  <a:endParaRPr lang="en-US"/>
                </a:p>
              </p:txBody>
            </p:sp>
          </p:grpSp>
          <p:sp>
            <p:nvSpPr>
              <p:cNvPr id="446" name="任意多边形: 形状 445">
                <a:extLst>
                  <a:ext uri="{FF2B5EF4-FFF2-40B4-BE49-F238E27FC236}">
                    <a16:creationId xmlns:a16="http://schemas.microsoft.com/office/drawing/2014/main" id="{D3ED7E43-BC3B-B347-33B2-32B72A3BDF43}"/>
                  </a:ext>
                </a:extLst>
              </p:cNvPr>
              <p:cNvSpPr/>
              <p:nvPr/>
            </p:nvSpPr>
            <p:spPr>
              <a:xfrm>
                <a:off x="6884951" y="4971272"/>
                <a:ext cx="507584" cy="1682495"/>
              </a:xfrm>
              <a:custGeom>
                <a:avLst/>
                <a:gdLst>
                  <a:gd name="connsiteX0" fmla="*/ 60279 w 507584"/>
                  <a:gd name="connsiteY0" fmla="*/ 9681 h 1682495"/>
                  <a:gd name="connsiteX1" fmla="*/ 68692 w 507584"/>
                  <a:gd name="connsiteY1" fmla="*/ 388064 h 1682495"/>
                  <a:gd name="connsiteX2" fmla="*/ 0 w 507584"/>
                  <a:gd name="connsiteY2" fmla="*/ 1682496 h 1682495"/>
                  <a:gd name="connsiteX3" fmla="*/ 337467 w 507584"/>
                  <a:gd name="connsiteY3" fmla="*/ 1682496 h 1682495"/>
                  <a:gd name="connsiteX4" fmla="*/ 507584 w 507584"/>
                  <a:gd name="connsiteY4" fmla="*/ 0 h 16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4" h="1682495">
                    <a:moveTo>
                      <a:pt x="60279" y="9681"/>
                    </a:moveTo>
                    <a:cubicBezTo>
                      <a:pt x="51173" y="119635"/>
                      <a:pt x="51980" y="255405"/>
                      <a:pt x="68692" y="388064"/>
                    </a:cubicBezTo>
                    <a:cubicBezTo>
                      <a:pt x="39878" y="971025"/>
                      <a:pt x="0" y="1682496"/>
                      <a:pt x="0" y="1682496"/>
                    </a:cubicBezTo>
                    <a:lnTo>
                      <a:pt x="337467" y="1682496"/>
                    </a:lnTo>
                    <a:cubicBezTo>
                      <a:pt x="337467" y="1682496"/>
                      <a:pt x="499977" y="391291"/>
                      <a:pt x="507584" y="0"/>
                    </a:cubicBezTo>
                  </a:path>
                </a:pathLst>
              </a:custGeom>
              <a:solidFill>
                <a:schemeClr val="accent1">
                  <a:lumMod val="60000"/>
                  <a:lumOff val="40000"/>
                </a:schemeClr>
              </a:solidFill>
              <a:ln w="11519" cap="flat">
                <a:noFill/>
                <a:prstDash val="solid"/>
                <a:miter/>
              </a:ln>
            </p:spPr>
            <p:txBody>
              <a:bodyPr rtlCol="0" anchor="ctr"/>
              <a:lstStyle/>
              <a:p>
                <a:endParaRPr lang="en-US"/>
              </a:p>
            </p:txBody>
          </p:sp>
          <p:sp>
            <p:nvSpPr>
              <p:cNvPr id="447" name="任意多边形: 形状 446">
                <a:extLst>
                  <a:ext uri="{FF2B5EF4-FFF2-40B4-BE49-F238E27FC236}">
                    <a16:creationId xmlns:a16="http://schemas.microsoft.com/office/drawing/2014/main" id="{D19ED5F0-AC06-5966-828B-59FA6BA26940}"/>
                  </a:ext>
                </a:extLst>
              </p:cNvPr>
              <p:cNvSpPr/>
              <p:nvPr/>
            </p:nvSpPr>
            <p:spPr>
              <a:xfrm>
                <a:off x="6942579" y="4980953"/>
                <a:ext cx="68692" cy="1672814"/>
              </a:xfrm>
              <a:custGeom>
                <a:avLst/>
                <a:gdLst>
                  <a:gd name="connsiteX0" fmla="*/ 60279 w 68692"/>
                  <a:gd name="connsiteY0" fmla="*/ 0 h 1672814"/>
                  <a:gd name="connsiteX1" fmla="*/ 68692 w 68692"/>
                  <a:gd name="connsiteY1" fmla="*/ 378383 h 1672814"/>
                  <a:gd name="connsiteX2" fmla="*/ 0 w 68692"/>
                  <a:gd name="connsiteY2" fmla="*/ 1672814 h 1672814"/>
                </a:gdLst>
                <a:ahLst/>
                <a:cxnLst>
                  <a:cxn ang="0">
                    <a:pos x="connsiteX0" y="connsiteY0"/>
                  </a:cxn>
                  <a:cxn ang="0">
                    <a:pos x="connsiteX1" y="connsiteY1"/>
                  </a:cxn>
                  <a:cxn ang="0">
                    <a:pos x="connsiteX2" y="connsiteY2"/>
                  </a:cxn>
                </a:cxnLst>
                <a:rect l="l" t="t" r="r" b="b"/>
                <a:pathLst>
                  <a:path w="68692" h="1672814">
                    <a:moveTo>
                      <a:pt x="60279" y="0"/>
                    </a:moveTo>
                    <a:cubicBezTo>
                      <a:pt x="51173" y="109953"/>
                      <a:pt x="51980" y="245724"/>
                      <a:pt x="68692" y="378383"/>
                    </a:cubicBezTo>
                    <a:cubicBezTo>
                      <a:pt x="39878" y="961344"/>
                      <a:pt x="0" y="1672814"/>
                      <a:pt x="0" y="1672814"/>
                    </a:cubicBezTo>
                  </a:path>
                </a:pathLst>
              </a:custGeom>
              <a:noFill/>
              <a:ln w="8639" cap="flat">
                <a:solidFill>
                  <a:srgbClr val="0F1D49"/>
                </a:solidFill>
                <a:prstDash val="solid"/>
                <a:miter/>
              </a:ln>
            </p:spPr>
            <p:txBody>
              <a:bodyPr rtlCol="0" anchor="ctr"/>
              <a:lstStyle/>
              <a:p>
                <a:endParaRPr lang="en-US"/>
              </a:p>
            </p:txBody>
          </p:sp>
          <p:sp>
            <p:nvSpPr>
              <p:cNvPr id="448" name="任意多边形: 形状 447">
                <a:extLst>
                  <a:ext uri="{FF2B5EF4-FFF2-40B4-BE49-F238E27FC236}">
                    <a16:creationId xmlns:a16="http://schemas.microsoft.com/office/drawing/2014/main" id="{2E8BEE87-A5F6-B47C-C039-3FE9CF9B1009}"/>
                  </a:ext>
                </a:extLst>
              </p:cNvPr>
              <p:cNvSpPr/>
              <p:nvPr/>
            </p:nvSpPr>
            <p:spPr>
              <a:xfrm>
                <a:off x="7342630" y="5052065"/>
                <a:ext cx="50942" cy="553570"/>
              </a:xfrm>
              <a:custGeom>
                <a:avLst/>
                <a:gdLst>
                  <a:gd name="connsiteX0" fmla="*/ 0 w 50942"/>
                  <a:gd name="connsiteY0" fmla="*/ 553571 h 553570"/>
                  <a:gd name="connsiteX1" fmla="*/ 50943 w 50942"/>
                  <a:gd name="connsiteY1" fmla="*/ 0 h 553570"/>
                </a:gdLst>
                <a:ahLst/>
                <a:cxnLst>
                  <a:cxn ang="0">
                    <a:pos x="connsiteX0" y="connsiteY0"/>
                  </a:cxn>
                  <a:cxn ang="0">
                    <a:pos x="connsiteX1" y="connsiteY1"/>
                  </a:cxn>
                </a:cxnLst>
                <a:rect l="l" t="t" r="r" b="b"/>
                <a:pathLst>
                  <a:path w="50942" h="553570">
                    <a:moveTo>
                      <a:pt x="0" y="553571"/>
                    </a:moveTo>
                    <a:cubicBezTo>
                      <a:pt x="0" y="553571"/>
                      <a:pt x="46909" y="148679"/>
                      <a:pt x="50943" y="0"/>
                    </a:cubicBezTo>
                  </a:path>
                </a:pathLst>
              </a:custGeom>
              <a:noFill/>
              <a:ln w="8639" cap="flat">
                <a:solidFill>
                  <a:srgbClr val="0F1D49"/>
                </a:solidFill>
                <a:prstDash val="solid"/>
                <a:miter/>
              </a:ln>
            </p:spPr>
            <p:txBody>
              <a:bodyPr rtlCol="0" anchor="ctr"/>
              <a:lstStyle/>
              <a:p>
                <a:endParaRPr lang="en-US"/>
              </a:p>
            </p:txBody>
          </p:sp>
          <p:sp>
            <p:nvSpPr>
              <p:cNvPr id="449" name="任意多边形: 形状 448">
                <a:extLst>
                  <a:ext uri="{FF2B5EF4-FFF2-40B4-BE49-F238E27FC236}">
                    <a16:creationId xmlns:a16="http://schemas.microsoft.com/office/drawing/2014/main" id="{ADA95CB3-1536-22A5-6142-2894B43F691C}"/>
                  </a:ext>
                </a:extLst>
              </p:cNvPr>
              <p:cNvSpPr/>
              <p:nvPr/>
            </p:nvSpPr>
            <p:spPr>
              <a:xfrm>
                <a:off x="6888755" y="6587034"/>
                <a:ext cx="341962" cy="11525"/>
              </a:xfrm>
              <a:custGeom>
                <a:avLst/>
                <a:gdLst>
                  <a:gd name="connsiteX0" fmla="*/ 0 w 341962"/>
                  <a:gd name="connsiteY0" fmla="*/ 0 h 11525"/>
                  <a:gd name="connsiteX1" fmla="*/ 341962 w 341962"/>
                  <a:gd name="connsiteY1" fmla="*/ 0 h 11525"/>
                </a:gdLst>
                <a:ahLst/>
                <a:cxnLst>
                  <a:cxn ang="0">
                    <a:pos x="connsiteX0" y="connsiteY0"/>
                  </a:cxn>
                  <a:cxn ang="0">
                    <a:pos x="connsiteX1" y="connsiteY1"/>
                  </a:cxn>
                </a:cxnLst>
                <a:rect l="l" t="t" r="r" b="b"/>
                <a:pathLst>
                  <a:path w="341962" h="11525">
                    <a:moveTo>
                      <a:pt x="0" y="0"/>
                    </a:moveTo>
                    <a:lnTo>
                      <a:pt x="341962" y="0"/>
                    </a:lnTo>
                  </a:path>
                </a:pathLst>
              </a:custGeom>
              <a:ln w="8639" cap="flat">
                <a:solidFill>
                  <a:srgbClr val="0F1D49"/>
                </a:solidFill>
                <a:prstDash val="solid"/>
                <a:miter/>
              </a:ln>
            </p:spPr>
            <p:txBody>
              <a:bodyPr rtlCol="0" anchor="ctr"/>
              <a:lstStyle/>
              <a:p>
                <a:endParaRPr lang="en-US"/>
              </a:p>
            </p:txBody>
          </p:sp>
          <p:sp>
            <p:nvSpPr>
              <p:cNvPr id="450" name="任意多边形: 形状 449">
                <a:extLst>
                  <a:ext uri="{FF2B5EF4-FFF2-40B4-BE49-F238E27FC236}">
                    <a16:creationId xmlns:a16="http://schemas.microsoft.com/office/drawing/2014/main" id="{C7A8665F-48CB-3036-B9A5-0DBD59F4C01F}"/>
                  </a:ext>
                </a:extLst>
              </p:cNvPr>
              <p:cNvSpPr/>
              <p:nvPr/>
            </p:nvSpPr>
            <p:spPr>
              <a:xfrm>
                <a:off x="7444170" y="6586112"/>
                <a:ext cx="339772" cy="11525"/>
              </a:xfrm>
              <a:custGeom>
                <a:avLst/>
                <a:gdLst>
                  <a:gd name="connsiteX0" fmla="*/ 0 w 339772"/>
                  <a:gd name="connsiteY0" fmla="*/ 0 h 11525"/>
                  <a:gd name="connsiteX1" fmla="*/ 339772 w 339772"/>
                  <a:gd name="connsiteY1" fmla="*/ 0 h 11525"/>
                </a:gdLst>
                <a:ahLst/>
                <a:cxnLst>
                  <a:cxn ang="0">
                    <a:pos x="connsiteX0" y="connsiteY0"/>
                  </a:cxn>
                  <a:cxn ang="0">
                    <a:pos x="connsiteX1" y="connsiteY1"/>
                  </a:cxn>
                </a:cxnLst>
                <a:rect l="l" t="t" r="r" b="b"/>
                <a:pathLst>
                  <a:path w="339772" h="11525">
                    <a:moveTo>
                      <a:pt x="0" y="0"/>
                    </a:moveTo>
                    <a:lnTo>
                      <a:pt x="339772" y="0"/>
                    </a:lnTo>
                  </a:path>
                </a:pathLst>
              </a:custGeom>
              <a:ln w="8639" cap="flat">
                <a:solidFill>
                  <a:srgbClr val="0F1D49"/>
                </a:solidFill>
                <a:prstDash val="solid"/>
                <a:miter/>
              </a:ln>
            </p:spPr>
            <p:txBody>
              <a:bodyPr rtlCol="0" anchor="ctr"/>
              <a:lstStyle/>
              <a:p>
                <a:endParaRPr lang="en-US"/>
              </a:p>
            </p:txBody>
          </p:sp>
          <p:sp>
            <p:nvSpPr>
              <p:cNvPr id="451" name="任意多边形: 形状 450">
                <a:extLst>
                  <a:ext uri="{FF2B5EF4-FFF2-40B4-BE49-F238E27FC236}">
                    <a16:creationId xmlns:a16="http://schemas.microsoft.com/office/drawing/2014/main" id="{227D4ECF-3486-D8B0-F056-3D885FCE8629}"/>
                  </a:ext>
                </a:extLst>
              </p:cNvPr>
              <p:cNvSpPr/>
              <p:nvPr/>
            </p:nvSpPr>
            <p:spPr>
              <a:xfrm>
                <a:off x="6999169" y="5085374"/>
                <a:ext cx="150523" cy="130080"/>
              </a:xfrm>
              <a:custGeom>
                <a:avLst/>
                <a:gdLst>
                  <a:gd name="connsiteX0" fmla="*/ 0 w 150523"/>
                  <a:gd name="connsiteY0" fmla="*/ 130008 h 130080"/>
                  <a:gd name="connsiteX1" fmla="*/ 150523 w 150523"/>
                  <a:gd name="connsiteY1" fmla="*/ 0 h 130080"/>
                </a:gdLst>
                <a:ahLst/>
                <a:cxnLst>
                  <a:cxn ang="0">
                    <a:pos x="connsiteX0" y="connsiteY0"/>
                  </a:cxn>
                  <a:cxn ang="0">
                    <a:pos x="connsiteX1" y="connsiteY1"/>
                  </a:cxn>
                </a:cxnLst>
                <a:rect l="l" t="t" r="r" b="b"/>
                <a:pathLst>
                  <a:path w="150523" h="130080">
                    <a:moveTo>
                      <a:pt x="0" y="130008"/>
                    </a:moveTo>
                    <a:cubicBezTo>
                      <a:pt x="0" y="130008"/>
                      <a:pt x="97045" y="137500"/>
                      <a:pt x="150523" y="0"/>
                    </a:cubicBezTo>
                  </a:path>
                </a:pathLst>
              </a:custGeom>
              <a:noFill/>
              <a:ln w="8639" cap="flat">
                <a:solidFill>
                  <a:srgbClr val="0F1D49"/>
                </a:solidFill>
                <a:prstDash val="solid"/>
                <a:miter/>
              </a:ln>
            </p:spPr>
            <p:txBody>
              <a:bodyPr rtlCol="0" anchor="ctr"/>
              <a:lstStyle/>
              <a:p>
                <a:endParaRPr lang="en-US"/>
              </a:p>
            </p:txBody>
          </p:sp>
          <p:sp>
            <p:nvSpPr>
              <p:cNvPr id="452" name="任意多边形: 形状 451">
                <a:extLst>
                  <a:ext uri="{FF2B5EF4-FFF2-40B4-BE49-F238E27FC236}">
                    <a16:creationId xmlns:a16="http://schemas.microsoft.com/office/drawing/2014/main" id="{A86CA6DF-D799-B38C-F8C4-74082686F6DD}"/>
                  </a:ext>
                </a:extLst>
              </p:cNvPr>
              <p:cNvSpPr/>
              <p:nvPr/>
            </p:nvSpPr>
            <p:spPr>
              <a:xfrm>
                <a:off x="7378589" y="5059442"/>
                <a:ext cx="49329" cy="156055"/>
              </a:xfrm>
              <a:custGeom>
                <a:avLst/>
                <a:gdLst>
                  <a:gd name="connsiteX0" fmla="*/ 0 w 49329"/>
                  <a:gd name="connsiteY0" fmla="*/ 156056 h 156055"/>
                  <a:gd name="connsiteX1" fmla="*/ 36997 w 49329"/>
                  <a:gd name="connsiteY1" fmla="*/ 135886 h 156055"/>
                  <a:gd name="connsiteX2" fmla="*/ 49329 w 49329"/>
                  <a:gd name="connsiteY2" fmla="*/ 0 h 156055"/>
                </a:gdLst>
                <a:ahLst/>
                <a:cxnLst>
                  <a:cxn ang="0">
                    <a:pos x="connsiteX0" y="connsiteY0"/>
                  </a:cxn>
                  <a:cxn ang="0">
                    <a:pos x="connsiteX1" y="connsiteY1"/>
                  </a:cxn>
                  <a:cxn ang="0">
                    <a:pos x="connsiteX2" y="connsiteY2"/>
                  </a:cxn>
                </a:cxnLst>
                <a:rect l="l" t="t" r="r" b="b"/>
                <a:pathLst>
                  <a:path w="49329" h="156055">
                    <a:moveTo>
                      <a:pt x="0" y="156056"/>
                    </a:moveTo>
                    <a:cubicBezTo>
                      <a:pt x="0" y="156056"/>
                      <a:pt x="33885" y="146489"/>
                      <a:pt x="36997" y="135886"/>
                    </a:cubicBezTo>
                    <a:cubicBezTo>
                      <a:pt x="40109" y="125283"/>
                      <a:pt x="49329" y="0"/>
                      <a:pt x="49329" y="0"/>
                    </a:cubicBezTo>
                  </a:path>
                </a:pathLst>
              </a:custGeom>
              <a:noFill/>
              <a:ln w="8639" cap="flat">
                <a:solidFill>
                  <a:srgbClr val="0F1D49"/>
                </a:solidFill>
                <a:prstDash val="solid"/>
                <a:miter/>
              </a:ln>
            </p:spPr>
            <p:txBody>
              <a:bodyPr rtlCol="0" anchor="ctr"/>
              <a:lstStyle/>
              <a:p>
                <a:endParaRPr lang="en-US"/>
              </a:p>
            </p:txBody>
          </p:sp>
          <p:sp>
            <p:nvSpPr>
              <p:cNvPr id="453" name="任意多边形: 形状 452">
                <a:extLst>
                  <a:ext uri="{FF2B5EF4-FFF2-40B4-BE49-F238E27FC236}">
                    <a16:creationId xmlns:a16="http://schemas.microsoft.com/office/drawing/2014/main" id="{7252C239-89EA-72A2-71B7-E6388CA99005}"/>
                  </a:ext>
                </a:extLst>
              </p:cNvPr>
              <p:cNvSpPr/>
              <p:nvPr/>
            </p:nvSpPr>
            <p:spPr>
              <a:xfrm>
                <a:off x="7551818" y="5085374"/>
                <a:ext cx="131506" cy="130008"/>
              </a:xfrm>
              <a:custGeom>
                <a:avLst/>
                <a:gdLst>
                  <a:gd name="connsiteX0" fmla="*/ 0 w 131506"/>
                  <a:gd name="connsiteY0" fmla="*/ 0 h 130008"/>
                  <a:gd name="connsiteX1" fmla="*/ 131506 w 131506"/>
                  <a:gd name="connsiteY1" fmla="*/ 130008 h 130008"/>
                </a:gdLst>
                <a:ahLst/>
                <a:cxnLst>
                  <a:cxn ang="0">
                    <a:pos x="connsiteX0" y="connsiteY0"/>
                  </a:cxn>
                  <a:cxn ang="0">
                    <a:pos x="connsiteX1" y="connsiteY1"/>
                  </a:cxn>
                </a:cxnLst>
                <a:rect l="l" t="t" r="r" b="b"/>
                <a:pathLst>
                  <a:path w="131506" h="130008">
                    <a:moveTo>
                      <a:pt x="0" y="0"/>
                    </a:moveTo>
                    <a:cubicBezTo>
                      <a:pt x="0" y="0"/>
                      <a:pt x="7607" y="112950"/>
                      <a:pt x="131506" y="130008"/>
                    </a:cubicBezTo>
                  </a:path>
                </a:pathLst>
              </a:custGeom>
              <a:noFill/>
              <a:ln w="8639" cap="flat">
                <a:solidFill>
                  <a:srgbClr val="0F1D49"/>
                </a:solidFill>
                <a:prstDash val="solid"/>
                <a:miter/>
              </a:ln>
            </p:spPr>
            <p:txBody>
              <a:bodyPr rtlCol="0" anchor="ctr"/>
              <a:lstStyle/>
              <a:p>
                <a:endParaRPr lang="en-US"/>
              </a:p>
            </p:txBody>
          </p:sp>
        </p:grpSp>
        <p:grpSp>
          <p:nvGrpSpPr>
            <p:cNvPr id="454" name="图形 2">
              <a:extLst>
                <a:ext uri="{FF2B5EF4-FFF2-40B4-BE49-F238E27FC236}">
                  <a16:creationId xmlns:a16="http://schemas.microsoft.com/office/drawing/2014/main" id="{F5CD5B8F-57EC-B509-8AF3-1D8C4EE6BF84}"/>
                </a:ext>
              </a:extLst>
            </p:cNvPr>
            <p:cNvGrpSpPr/>
            <p:nvPr/>
          </p:nvGrpSpPr>
          <p:grpSpPr>
            <a:xfrm>
              <a:off x="6699992" y="4085906"/>
              <a:ext cx="1582566" cy="1129590"/>
              <a:chOff x="6699992" y="4085906"/>
              <a:chExt cx="1582566" cy="1129590"/>
            </a:xfrm>
          </p:grpSpPr>
          <p:sp>
            <p:nvSpPr>
              <p:cNvPr id="455" name="任意多边形: 形状 454">
                <a:extLst>
                  <a:ext uri="{FF2B5EF4-FFF2-40B4-BE49-F238E27FC236}">
                    <a16:creationId xmlns:a16="http://schemas.microsoft.com/office/drawing/2014/main" id="{E81CC426-4C0C-4ED2-DBA0-BC84B6470A0D}"/>
                  </a:ext>
                </a:extLst>
              </p:cNvPr>
              <p:cNvSpPr/>
              <p:nvPr/>
            </p:nvSpPr>
            <p:spPr>
              <a:xfrm>
                <a:off x="7522543" y="4252655"/>
                <a:ext cx="698907" cy="513249"/>
              </a:xfrm>
              <a:custGeom>
                <a:avLst/>
                <a:gdLst>
                  <a:gd name="connsiteX0" fmla="*/ 219215 w 698907"/>
                  <a:gd name="connsiteY0" fmla="*/ 123899 h 513249"/>
                  <a:gd name="connsiteX1" fmla="*/ 322715 w 698907"/>
                  <a:gd name="connsiteY1" fmla="*/ 238578 h 513249"/>
                  <a:gd name="connsiteX2" fmla="*/ 566018 w 698907"/>
                  <a:gd name="connsiteY2" fmla="*/ 0 h 513249"/>
                  <a:gd name="connsiteX3" fmla="*/ 698908 w 698907"/>
                  <a:gd name="connsiteY3" fmla="*/ 102577 h 513249"/>
                  <a:gd name="connsiteX4" fmla="*/ 315454 w 698907"/>
                  <a:gd name="connsiteY4" fmla="*/ 513001 h 513249"/>
                  <a:gd name="connsiteX5" fmla="*/ 0 w 698907"/>
                  <a:gd name="connsiteY5" fmla="*/ 271772 h 5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907" h="513249">
                    <a:moveTo>
                      <a:pt x="219215" y="123899"/>
                    </a:moveTo>
                    <a:cubicBezTo>
                      <a:pt x="219215" y="123899"/>
                      <a:pt x="297474" y="233622"/>
                      <a:pt x="322715" y="238578"/>
                    </a:cubicBezTo>
                    <a:cubicBezTo>
                      <a:pt x="347956" y="243534"/>
                      <a:pt x="566018" y="0"/>
                      <a:pt x="566018" y="0"/>
                    </a:cubicBezTo>
                    <a:lnTo>
                      <a:pt x="698908" y="102577"/>
                    </a:lnTo>
                    <a:cubicBezTo>
                      <a:pt x="698908" y="102577"/>
                      <a:pt x="501130" y="502282"/>
                      <a:pt x="315454" y="513001"/>
                    </a:cubicBezTo>
                    <a:cubicBezTo>
                      <a:pt x="155249" y="522221"/>
                      <a:pt x="0" y="271772"/>
                      <a:pt x="0" y="271772"/>
                    </a:cubicBezTo>
                  </a:path>
                </a:pathLst>
              </a:custGeom>
              <a:solidFill>
                <a:srgbClr val="FFCBC2"/>
              </a:solidFill>
              <a:ln w="11519" cap="flat">
                <a:noFill/>
                <a:prstDash val="solid"/>
                <a:miter/>
              </a:ln>
            </p:spPr>
            <p:txBody>
              <a:bodyPr rtlCol="0" anchor="ctr"/>
              <a:lstStyle/>
              <a:p>
                <a:endParaRPr lang="en-US"/>
              </a:p>
            </p:txBody>
          </p:sp>
          <p:sp>
            <p:nvSpPr>
              <p:cNvPr id="456" name="任意多边形: 形状 455">
                <a:extLst>
                  <a:ext uri="{FF2B5EF4-FFF2-40B4-BE49-F238E27FC236}">
                    <a16:creationId xmlns:a16="http://schemas.microsoft.com/office/drawing/2014/main" id="{72467A4D-F6F6-F5A2-0B31-3FB4B157D182}"/>
                  </a:ext>
                </a:extLst>
              </p:cNvPr>
              <p:cNvSpPr/>
              <p:nvPr/>
            </p:nvSpPr>
            <p:spPr>
              <a:xfrm>
                <a:off x="6916782" y="4086111"/>
                <a:ext cx="775071" cy="1023927"/>
              </a:xfrm>
              <a:custGeom>
                <a:avLst/>
                <a:gdLst>
                  <a:gd name="connsiteX0" fmla="*/ 309440 w 775071"/>
                  <a:gd name="connsiteY0" fmla="*/ 0 h 1023927"/>
                  <a:gd name="connsiteX1" fmla="*/ 422275 w 775071"/>
                  <a:gd name="connsiteY1" fmla="*/ 42299 h 1023927"/>
                  <a:gd name="connsiteX2" fmla="*/ 507333 w 775071"/>
                  <a:gd name="connsiteY2" fmla="*/ 16827 h 1023927"/>
                  <a:gd name="connsiteX3" fmla="*/ 721362 w 775071"/>
                  <a:gd name="connsiteY3" fmla="*/ 468974 h 1023927"/>
                  <a:gd name="connsiteX4" fmla="*/ 775071 w 775071"/>
                  <a:gd name="connsiteY4" fmla="*/ 1023927 h 1023927"/>
                  <a:gd name="connsiteX5" fmla="*/ 95 w 775071"/>
                  <a:gd name="connsiteY5" fmla="*/ 1023927 h 1023927"/>
                  <a:gd name="connsiteX6" fmla="*/ 20149 w 775071"/>
                  <a:gd name="connsiteY6" fmla="*/ 508621 h 1023927"/>
                  <a:gd name="connsiteX7" fmla="*/ 309440 w 775071"/>
                  <a:gd name="connsiteY7" fmla="*/ 0 h 102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071" h="1023927">
                    <a:moveTo>
                      <a:pt x="309440" y="0"/>
                    </a:moveTo>
                    <a:cubicBezTo>
                      <a:pt x="309440" y="0"/>
                      <a:pt x="331800" y="32963"/>
                      <a:pt x="422275" y="42299"/>
                    </a:cubicBezTo>
                    <a:cubicBezTo>
                      <a:pt x="490621" y="49329"/>
                      <a:pt x="507333" y="16827"/>
                      <a:pt x="507333" y="16827"/>
                    </a:cubicBezTo>
                    <a:cubicBezTo>
                      <a:pt x="507333" y="16827"/>
                      <a:pt x="672379" y="104767"/>
                      <a:pt x="721362" y="468974"/>
                    </a:cubicBezTo>
                    <a:cubicBezTo>
                      <a:pt x="770346" y="833180"/>
                      <a:pt x="775071" y="1023927"/>
                      <a:pt x="775071" y="1023927"/>
                    </a:cubicBezTo>
                    <a:lnTo>
                      <a:pt x="95" y="1023927"/>
                    </a:lnTo>
                    <a:cubicBezTo>
                      <a:pt x="95" y="1023927"/>
                      <a:pt x="-2556" y="746854"/>
                      <a:pt x="20149" y="508621"/>
                    </a:cubicBezTo>
                    <a:cubicBezTo>
                      <a:pt x="43431" y="263704"/>
                      <a:pt x="94950" y="56706"/>
                      <a:pt x="309440" y="0"/>
                    </a:cubicBezTo>
                    <a:close/>
                  </a:path>
                </a:pathLst>
              </a:custGeom>
              <a:solidFill>
                <a:schemeClr val="accent2"/>
              </a:solidFill>
              <a:ln w="11519" cap="flat">
                <a:noFill/>
                <a:prstDash val="solid"/>
                <a:miter/>
              </a:ln>
            </p:spPr>
            <p:txBody>
              <a:bodyPr rtlCol="0" anchor="ctr"/>
              <a:lstStyle/>
              <a:p>
                <a:endParaRPr lang="en-US"/>
              </a:p>
            </p:txBody>
          </p:sp>
          <p:grpSp>
            <p:nvGrpSpPr>
              <p:cNvPr id="457" name="图形 2">
                <a:extLst>
                  <a:ext uri="{FF2B5EF4-FFF2-40B4-BE49-F238E27FC236}">
                    <a16:creationId xmlns:a16="http://schemas.microsoft.com/office/drawing/2014/main" id="{7B94611F-18DC-D1D7-31AE-5480741DE009}"/>
                  </a:ext>
                </a:extLst>
              </p:cNvPr>
              <p:cNvGrpSpPr/>
              <p:nvPr/>
            </p:nvGrpSpPr>
            <p:grpSpPr>
              <a:xfrm>
                <a:off x="7109699" y="4572604"/>
                <a:ext cx="522682" cy="642893"/>
                <a:chOff x="7109699" y="4572604"/>
                <a:chExt cx="522682" cy="642893"/>
              </a:xfrm>
            </p:grpSpPr>
            <p:sp>
              <p:nvSpPr>
                <p:cNvPr id="458" name="任意多边形: 形状 457">
                  <a:extLst>
                    <a:ext uri="{FF2B5EF4-FFF2-40B4-BE49-F238E27FC236}">
                      <a16:creationId xmlns:a16="http://schemas.microsoft.com/office/drawing/2014/main" id="{30B515C2-6687-8EEE-DA96-27AB33E4035F}"/>
                    </a:ext>
                  </a:extLst>
                </p:cNvPr>
                <p:cNvSpPr/>
                <p:nvPr/>
              </p:nvSpPr>
              <p:spPr>
                <a:xfrm>
                  <a:off x="7109699" y="4572604"/>
                  <a:ext cx="518994" cy="608893"/>
                </a:xfrm>
                <a:custGeom>
                  <a:avLst/>
                  <a:gdLst>
                    <a:gd name="connsiteX0" fmla="*/ 368356 w 518994"/>
                    <a:gd name="connsiteY0" fmla="*/ 608893 h 608893"/>
                    <a:gd name="connsiteX1" fmla="*/ 11526 w 518994"/>
                    <a:gd name="connsiteY1" fmla="*/ 540316 h 608893"/>
                    <a:gd name="connsiteX2" fmla="*/ 0 w 518994"/>
                    <a:gd name="connsiteY2" fmla="*/ 528791 h 608893"/>
                    <a:gd name="connsiteX3" fmla="*/ 127703 w 518994"/>
                    <a:gd name="connsiteY3" fmla="*/ 0 h 608893"/>
                    <a:gd name="connsiteX4" fmla="*/ 507469 w 518994"/>
                    <a:gd name="connsiteY4" fmla="*/ 91743 h 608893"/>
                    <a:gd name="connsiteX5" fmla="*/ 518994 w 518994"/>
                    <a:gd name="connsiteY5" fmla="*/ 103269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994" h="608893">
                      <a:moveTo>
                        <a:pt x="368356" y="608893"/>
                      </a:moveTo>
                      <a:lnTo>
                        <a:pt x="11526" y="540316"/>
                      </a:lnTo>
                      <a:lnTo>
                        <a:pt x="0" y="528791"/>
                      </a:lnTo>
                      <a:lnTo>
                        <a:pt x="127703" y="0"/>
                      </a:lnTo>
                      <a:lnTo>
                        <a:pt x="507469" y="91743"/>
                      </a:lnTo>
                      <a:lnTo>
                        <a:pt x="518994" y="103269"/>
                      </a:lnTo>
                      <a:close/>
                    </a:path>
                  </a:pathLst>
                </a:custGeom>
                <a:solidFill>
                  <a:srgbClr val="EDEEF7"/>
                </a:solidFill>
                <a:ln w="11519" cap="flat">
                  <a:noFill/>
                  <a:prstDash val="solid"/>
                  <a:miter/>
                </a:ln>
              </p:spPr>
              <p:txBody>
                <a:bodyPr rtlCol="0" anchor="ctr"/>
                <a:lstStyle/>
                <a:p>
                  <a:endParaRPr lang="en-US"/>
                </a:p>
              </p:txBody>
            </p:sp>
            <p:sp>
              <p:nvSpPr>
                <p:cNvPr id="459" name="任意多边形: 形状 458">
                  <a:extLst>
                    <a:ext uri="{FF2B5EF4-FFF2-40B4-BE49-F238E27FC236}">
                      <a16:creationId xmlns:a16="http://schemas.microsoft.com/office/drawing/2014/main" id="{DCB382D8-6210-D421-D12B-D3CEF0E7405A}"/>
                    </a:ext>
                  </a:extLst>
                </p:cNvPr>
                <p:cNvSpPr/>
                <p:nvPr/>
              </p:nvSpPr>
              <p:spPr>
                <a:xfrm>
                  <a:off x="7109699" y="4572604"/>
                  <a:ext cx="368355" cy="608893"/>
                </a:xfrm>
                <a:custGeom>
                  <a:avLst/>
                  <a:gdLst>
                    <a:gd name="connsiteX0" fmla="*/ 368356 w 368355"/>
                    <a:gd name="connsiteY0" fmla="*/ 608893 h 608893"/>
                    <a:gd name="connsiteX1" fmla="*/ 11526 w 368355"/>
                    <a:gd name="connsiteY1" fmla="*/ 540316 h 608893"/>
                    <a:gd name="connsiteX2" fmla="*/ 0 w 368355"/>
                    <a:gd name="connsiteY2" fmla="*/ 528791 h 608893"/>
                    <a:gd name="connsiteX3" fmla="*/ 127703 w 368355"/>
                    <a:gd name="connsiteY3" fmla="*/ 0 h 608893"/>
                    <a:gd name="connsiteX4" fmla="*/ 139228 w 368355"/>
                    <a:gd name="connsiteY4" fmla="*/ 11526 h 60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55" h="608893">
                      <a:moveTo>
                        <a:pt x="368356" y="608893"/>
                      </a:moveTo>
                      <a:lnTo>
                        <a:pt x="11526" y="540316"/>
                      </a:lnTo>
                      <a:lnTo>
                        <a:pt x="0" y="528791"/>
                      </a:lnTo>
                      <a:lnTo>
                        <a:pt x="127703" y="0"/>
                      </a:lnTo>
                      <a:lnTo>
                        <a:pt x="139228" y="11526"/>
                      </a:lnTo>
                      <a:close/>
                    </a:path>
                  </a:pathLst>
                </a:custGeom>
                <a:solidFill>
                  <a:srgbClr val="CCD2ED"/>
                </a:solidFill>
                <a:ln w="11519" cap="flat">
                  <a:noFill/>
                  <a:prstDash val="solid"/>
                  <a:miter/>
                </a:ln>
              </p:spPr>
              <p:txBody>
                <a:bodyPr rtlCol="0" anchor="ctr"/>
                <a:lstStyle/>
                <a:p>
                  <a:endParaRPr lang="en-US"/>
                </a:p>
              </p:txBody>
            </p:sp>
            <p:sp>
              <p:nvSpPr>
                <p:cNvPr id="460" name="任意多边形: 形状 459">
                  <a:extLst>
                    <a:ext uri="{FF2B5EF4-FFF2-40B4-BE49-F238E27FC236}">
                      <a16:creationId xmlns:a16="http://schemas.microsoft.com/office/drawing/2014/main" id="{62196740-C25B-CB7B-85A5-7C604BFE309C}"/>
                    </a:ext>
                  </a:extLst>
                </p:cNvPr>
                <p:cNvSpPr/>
                <p:nvPr/>
              </p:nvSpPr>
              <p:spPr>
                <a:xfrm rot="814410">
                  <a:off x="7179841" y="4622436"/>
                  <a:ext cx="390727" cy="544021"/>
                </a:xfrm>
                <a:custGeom>
                  <a:avLst/>
                  <a:gdLst>
                    <a:gd name="connsiteX0" fmla="*/ 0 w 390727"/>
                    <a:gd name="connsiteY0" fmla="*/ 0 h 544021"/>
                    <a:gd name="connsiteX1" fmla="*/ 390727 w 390727"/>
                    <a:gd name="connsiteY1" fmla="*/ 0 h 544021"/>
                    <a:gd name="connsiteX2" fmla="*/ 390727 w 390727"/>
                    <a:gd name="connsiteY2" fmla="*/ 544022 h 544021"/>
                    <a:gd name="connsiteX3" fmla="*/ 0 w 390727"/>
                    <a:gd name="connsiteY3" fmla="*/ 544022 h 544021"/>
                  </a:gdLst>
                  <a:ahLst/>
                  <a:cxnLst>
                    <a:cxn ang="0">
                      <a:pos x="connsiteX0" y="connsiteY0"/>
                    </a:cxn>
                    <a:cxn ang="0">
                      <a:pos x="connsiteX1" y="connsiteY1"/>
                    </a:cxn>
                    <a:cxn ang="0">
                      <a:pos x="connsiteX2" y="connsiteY2"/>
                    </a:cxn>
                    <a:cxn ang="0">
                      <a:pos x="connsiteX3" y="connsiteY3"/>
                    </a:cxn>
                  </a:cxnLst>
                  <a:rect l="l" t="t" r="r" b="b"/>
                  <a:pathLst>
                    <a:path w="390727" h="544021">
                      <a:moveTo>
                        <a:pt x="0" y="0"/>
                      </a:moveTo>
                      <a:lnTo>
                        <a:pt x="390727" y="0"/>
                      </a:lnTo>
                      <a:lnTo>
                        <a:pt x="390727" y="544022"/>
                      </a:lnTo>
                      <a:lnTo>
                        <a:pt x="0" y="544022"/>
                      </a:lnTo>
                      <a:close/>
                    </a:path>
                  </a:pathLst>
                </a:custGeom>
                <a:solidFill>
                  <a:srgbClr val="B8C4E8"/>
                </a:solidFill>
                <a:ln w="11519" cap="flat">
                  <a:noFill/>
                  <a:prstDash val="solid"/>
                  <a:miter/>
                </a:ln>
              </p:spPr>
              <p:txBody>
                <a:bodyPr rtlCol="0" anchor="ctr"/>
                <a:lstStyle/>
                <a:p>
                  <a:endParaRPr lang="en-US"/>
                </a:p>
              </p:txBody>
            </p:sp>
            <p:grpSp>
              <p:nvGrpSpPr>
                <p:cNvPr id="461" name="图形 2">
                  <a:extLst>
                    <a:ext uri="{FF2B5EF4-FFF2-40B4-BE49-F238E27FC236}">
                      <a16:creationId xmlns:a16="http://schemas.microsoft.com/office/drawing/2014/main" id="{B0B11C76-967C-78D7-F669-E29B9832F60D}"/>
                    </a:ext>
                  </a:extLst>
                </p:cNvPr>
                <p:cNvGrpSpPr/>
                <p:nvPr/>
              </p:nvGrpSpPr>
              <p:grpSpPr>
                <a:xfrm>
                  <a:off x="7124913" y="4624806"/>
                  <a:ext cx="507468" cy="590691"/>
                  <a:chOff x="7124913" y="4624806"/>
                  <a:chExt cx="507468" cy="590691"/>
                </a:xfrm>
              </p:grpSpPr>
              <p:sp>
                <p:nvSpPr>
                  <p:cNvPr id="462" name="任意多边形: 形状 461">
                    <a:extLst>
                      <a:ext uri="{FF2B5EF4-FFF2-40B4-BE49-F238E27FC236}">
                        <a16:creationId xmlns:a16="http://schemas.microsoft.com/office/drawing/2014/main" id="{9E4F2A25-C805-D21E-AA90-3855D4268C96}"/>
                      </a:ext>
                    </a:extLst>
                  </p:cNvPr>
                  <p:cNvSpPr/>
                  <p:nvPr/>
                </p:nvSpPr>
                <p:spPr>
                  <a:xfrm>
                    <a:off x="7124913" y="4624806"/>
                    <a:ext cx="507468" cy="590691"/>
                  </a:xfrm>
                  <a:custGeom>
                    <a:avLst/>
                    <a:gdLst>
                      <a:gd name="connsiteX0" fmla="*/ 379766 w 507468"/>
                      <a:gd name="connsiteY0" fmla="*/ 590691 h 590691"/>
                      <a:gd name="connsiteX1" fmla="*/ 0 w 507468"/>
                      <a:gd name="connsiteY1" fmla="*/ 498948 h 590691"/>
                      <a:gd name="connsiteX2" fmla="*/ 96123 w 507468"/>
                      <a:gd name="connsiteY2" fmla="*/ 101087 h 590691"/>
                      <a:gd name="connsiteX3" fmla="*/ 165622 w 507468"/>
                      <a:gd name="connsiteY3" fmla="*/ 17873 h 590691"/>
                      <a:gd name="connsiteX4" fmla="*/ 253792 w 507468"/>
                      <a:gd name="connsiteY4" fmla="*/ 585 h 590691"/>
                      <a:gd name="connsiteX5" fmla="*/ 507469 w 507468"/>
                      <a:gd name="connsiteY5" fmla="*/ 61901 h 590691"/>
                      <a:gd name="connsiteX6" fmla="*/ 379766 w 507468"/>
                      <a:gd name="connsiteY6" fmla="*/ 590691 h 59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68" h="590691">
                        <a:moveTo>
                          <a:pt x="379766" y="590691"/>
                        </a:moveTo>
                        <a:lnTo>
                          <a:pt x="0" y="498948"/>
                        </a:lnTo>
                        <a:cubicBezTo>
                          <a:pt x="0" y="498948"/>
                          <a:pt x="81716" y="154335"/>
                          <a:pt x="96123" y="101087"/>
                        </a:cubicBezTo>
                        <a:cubicBezTo>
                          <a:pt x="96123" y="101087"/>
                          <a:pt x="120557" y="40463"/>
                          <a:pt x="165622" y="17873"/>
                        </a:cubicBezTo>
                        <a:cubicBezTo>
                          <a:pt x="191208" y="5080"/>
                          <a:pt x="224748" y="-2181"/>
                          <a:pt x="253792" y="585"/>
                        </a:cubicBezTo>
                        <a:lnTo>
                          <a:pt x="507469" y="61901"/>
                        </a:lnTo>
                        <a:lnTo>
                          <a:pt x="379766" y="590691"/>
                        </a:lnTo>
                        <a:close/>
                      </a:path>
                    </a:pathLst>
                  </a:custGeom>
                  <a:solidFill>
                    <a:srgbClr val="FFFFFF"/>
                  </a:solidFill>
                  <a:ln w="11519" cap="flat">
                    <a:noFill/>
                    <a:prstDash val="solid"/>
                    <a:miter/>
                  </a:ln>
                </p:spPr>
                <p:txBody>
                  <a:bodyPr rtlCol="0" anchor="ctr"/>
                  <a:lstStyle/>
                  <a:p>
                    <a:endParaRPr lang="en-US"/>
                  </a:p>
                </p:txBody>
              </p:sp>
              <p:grpSp>
                <p:nvGrpSpPr>
                  <p:cNvPr id="463" name="图形 2">
                    <a:extLst>
                      <a:ext uri="{FF2B5EF4-FFF2-40B4-BE49-F238E27FC236}">
                        <a16:creationId xmlns:a16="http://schemas.microsoft.com/office/drawing/2014/main" id="{3884A9DC-0E70-E8E5-FA8B-0D9A44EA70A1}"/>
                      </a:ext>
                    </a:extLst>
                  </p:cNvPr>
                  <p:cNvGrpSpPr/>
                  <p:nvPr/>
                </p:nvGrpSpPr>
                <p:grpSpPr>
                  <a:xfrm>
                    <a:off x="7183923" y="4662849"/>
                    <a:ext cx="383799" cy="496058"/>
                    <a:chOff x="7183923" y="4662849"/>
                    <a:chExt cx="383799" cy="496058"/>
                  </a:xfrm>
                </p:grpSpPr>
                <p:sp>
                  <p:nvSpPr>
                    <p:cNvPr id="464" name="任意多边形: 形状 463">
                      <a:extLst>
                        <a:ext uri="{FF2B5EF4-FFF2-40B4-BE49-F238E27FC236}">
                          <a16:creationId xmlns:a16="http://schemas.microsoft.com/office/drawing/2014/main" id="{F8C4A83A-DE07-23E5-6700-C73580582A4B}"/>
                        </a:ext>
                      </a:extLst>
                    </p:cNvPr>
                    <p:cNvSpPr/>
                    <p:nvPr/>
                  </p:nvSpPr>
                  <p:spPr>
                    <a:xfrm>
                      <a:off x="7183923" y="5093327"/>
                      <a:ext cx="283643" cy="65580"/>
                    </a:xfrm>
                    <a:custGeom>
                      <a:avLst/>
                      <a:gdLst>
                        <a:gd name="connsiteX0" fmla="*/ 283643 w 283643"/>
                        <a:gd name="connsiteY0" fmla="*/ 65580 h 65580"/>
                        <a:gd name="connsiteX1" fmla="*/ 0 w 283643"/>
                        <a:gd name="connsiteY1" fmla="*/ 0 h 65580"/>
                      </a:gdLst>
                      <a:ahLst/>
                      <a:cxnLst>
                        <a:cxn ang="0">
                          <a:pos x="connsiteX0" y="connsiteY0"/>
                        </a:cxn>
                        <a:cxn ang="0">
                          <a:pos x="connsiteX1" y="connsiteY1"/>
                        </a:cxn>
                      </a:cxnLst>
                      <a:rect l="l" t="t" r="r" b="b"/>
                      <a:pathLst>
                        <a:path w="283643" h="65580">
                          <a:moveTo>
                            <a:pt x="283643" y="65580"/>
                          </a:moveTo>
                          <a:lnTo>
                            <a:pt x="0" y="0"/>
                          </a:lnTo>
                        </a:path>
                      </a:pathLst>
                    </a:custGeom>
                    <a:ln w="11519" cap="flat">
                      <a:solidFill>
                        <a:srgbClr val="EDEEF7"/>
                      </a:solidFill>
                      <a:prstDash val="solid"/>
                      <a:miter/>
                    </a:ln>
                  </p:spPr>
                  <p:txBody>
                    <a:bodyPr rtlCol="0" anchor="ctr"/>
                    <a:lstStyle/>
                    <a:p>
                      <a:endParaRPr lang="en-US"/>
                    </a:p>
                  </p:txBody>
                </p:sp>
                <p:sp>
                  <p:nvSpPr>
                    <p:cNvPr id="465" name="任意多边形: 形状 464">
                      <a:extLst>
                        <a:ext uri="{FF2B5EF4-FFF2-40B4-BE49-F238E27FC236}">
                          <a16:creationId xmlns:a16="http://schemas.microsoft.com/office/drawing/2014/main" id="{0450DF35-7B25-5ACD-7472-41D3B9C68D94}"/>
                        </a:ext>
                      </a:extLst>
                    </p:cNvPr>
                    <p:cNvSpPr/>
                    <p:nvPr/>
                  </p:nvSpPr>
                  <p:spPr>
                    <a:xfrm>
                      <a:off x="7191645" y="5062438"/>
                      <a:ext cx="283643" cy="65464"/>
                    </a:xfrm>
                    <a:custGeom>
                      <a:avLst/>
                      <a:gdLst>
                        <a:gd name="connsiteX0" fmla="*/ 283643 w 283643"/>
                        <a:gd name="connsiteY0" fmla="*/ 65465 h 65464"/>
                        <a:gd name="connsiteX1" fmla="*/ 0 w 283643"/>
                        <a:gd name="connsiteY1" fmla="*/ 0 h 65464"/>
                      </a:gdLst>
                      <a:ahLst/>
                      <a:cxnLst>
                        <a:cxn ang="0">
                          <a:pos x="connsiteX0" y="connsiteY0"/>
                        </a:cxn>
                        <a:cxn ang="0">
                          <a:pos x="connsiteX1" y="connsiteY1"/>
                        </a:cxn>
                      </a:cxnLst>
                      <a:rect l="l" t="t" r="r" b="b"/>
                      <a:pathLst>
                        <a:path w="283643" h="65464">
                          <a:moveTo>
                            <a:pt x="283643" y="65465"/>
                          </a:moveTo>
                          <a:lnTo>
                            <a:pt x="0" y="0"/>
                          </a:lnTo>
                        </a:path>
                      </a:pathLst>
                    </a:custGeom>
                    <a:ln w="11519" cap="flat">
                      <a:solidFill>
                        <a:srgbClr val="EDEEF7"/>
                      </a:solidFill>
                      <a:prstDash val="solid"/>
                      <a:miter/>
                    </a:ln>
                  </p:spPr>
                  <p:txBody>
                    <a:bodyPr rtlCol="0" anchor="ctr"/>
                    <a:lstStyle/>
                    <a:p>
                      <a:endParaRPr lang="en-US"/>
                    </a:p>
                  </p:txBody>
                </p:sp>
                <p:sp>
                  <p:nvSpPr>
                    <p:cNvPr id="466" name="任意多边形: 形状 465">
                      <a:extLst>
                        <a:ext uri="{FF2B5EF4-FFF2-40B4-BE49-F238E27FC236}">
                          <a16:creationId xmlns:a16="http://schemas.microsoft.com/office/drawing/2014/main" id="{C8B2DF8D-FAAE-6B3D-E030-EE4D223E77B7}"/>
                        </a:ext>
                      </a:extLst>
                    </p:cNvPr>
                    <p:cNvSpPr/>
                    <p:nvPr/>
                  </p:nvSpPr>
                  <p:spPr>
                    <a:xfrm>
                      <a:off x="7199367" y="5031435"/>
                      <a:ext cx="283643" cy="65580"/>
                    </a:xfrm>
                    <a:custGeom>
                      <a:avLst/>
                      <a:gdLst>
                        <a:gd name="connsiteX0" fmla="*/ 283643 w 283643"/>
                        <a:gd name="connsiteY0" fmla="*/ 65580 h 65580"/>
                        <a:gd name="connsiteX1" fmla="*/ 0 w 283643"/>
                        <a:gd name="connsiteY1" fmla="*/ 0 h 65580"/>
                      </a:gdLst>
                      <a:ahLst/>
                      <a:cxnLst>
                        <a:cxn ang="0">
                          <a:pos x="connsiteX0" y="connsiteY0"/>
                        </a:cxn>
                        <a:cxn ang="0">
                          <a:pos x="connsiteX1" y="connsiteY1"/>
                        </a:cxn>
                      </a:cxnLst>
                      <a:rect l="l" t="t" r="r" b="b"/>
                      <a:pathLst>
                        <a:path w="283643" h="65580">
                          <a:moveTo>
                            <a:pt x="283643" y="65580"/>
                          </a:moveTo>
                          <a:lnTo>
                            <a:pt x="0" y="0"/>
                          </a:lnTo>
                        </a:path>
                      </a:pathLst>
                    </a:custGeom>
                    <a:ln w="11519" cap="flat">
                      <a:solidFill>
                        <a:srgbClr val="EDEEF7"/>
                      </a:solidFill>
                      <a:prstDash val="solid"/>
                      <a:miter/>
                    </a:ln>
                  </p:spPr>
                  <p:txBody>
                    <a:bodyPr rtlCol="0" anchor="ctr"/>
                    <a:lstStyle/>
                    <a:p>
                      <a:endParaRPr lang="en-US"/>
                    </a:p>
                  </p:txBody>
                </p:sp>
                <p:sp>
                  <p:nvSpPr>
                    <p:cNvPr id="467" name="任意多边形: 形状 466">
                      <a:extLst>
                        <a:ext uri="{FF2B5EF4-FFF2-40B4-BE49-F238E27FC236}">
                          <a16:creationId xmlns:a16="http://schemas.microsoft.com/office/drawing/2014/main" id="{EEFCD60D-1900-FB38-66E5-BC44AD8C1138}"/>
                        </a:ext>
                      </a:extLst>
                    </p:cNvPr>
                    <p:cNvSpPr/>
                    <p:nvPr/>
                  </p:nvSpPr>
                  <p:spPr>
                    <a:xfrm>
                      <a:off x="7207090" y="5000546"/>
                      <a:ext cx="283643" cy="65580"/>
                    </a:xfrm>
                    <a:custGeom>
                      <a:avLst/>
                      <a:gdLst>
                        <a:gd name="connsiteX0" fmla="*/ 283643 w 283643"/>
                        <a:gd name="connsiteY0" fmla="*/ 65580 h 65580"/>
                        <a:gd name="connsiteX1" fmla="*/ 0 w 283643"/>
                        <a:gd name="connsiteY1" fmla="*/ 0 h 65580"/>
                      </a:gdLst>
                      <a:ahLst/>
                      <a:cxnLst>
                        <a:cxn ang="0">
                          <a:pos x="connsiteX0" y="connsiteY0"/>
                        </a:cxn>
                        <a:cxn ang="0">
                          <a:pos x="connsiteX1" y="connsiteY1"/>
                        </a:cxn>
                      </a:cxnLst>
                      <a:rect l="l" t="t" r="r" b="b"/>
                      <a:pathLst>
                        <a:path w="283643" h="65580">
                          <a:moveTo>
                            <a:pt x="283643" y="65580"/>
                          </a:moveTo>
                          <a:lnTo>
                            <a:pt x="0" y="0"/>
                          </a:lnTo>
                        </a:path>
                      </a:pathLst>
                    </a:custGeom>
                    <a:ln w="11519" cap="flat">
                      <a:solidFill>
                        <a:srgbClr val="EDEEF7"/>
                      </a:solidFill>
                      <a:prstDash val="solid"/>
                      <a:miter/>
                    </a:ln>
                  </p:spPr>
                  <p:txBody>
                    <a:bodyPr rtlCol="0" anchor="ctr"/>
                    <a:lstStyle/>
                    <a:p>
                      <a:endParaRPr lang="en-US"/>
                    </a:p>
                  </p:txBody>
                </p:sp>
                <p:sp>
                  <p:nvSpPr>
                    <p:cNvPr id="468" name="任意多边形: 形状 467">
                      <a:extLst>
                        <a:ext uri="{FF2B5EF4-FFF2-40B4-BE49-F238E27FC236}">
                          <a16:creationId xmlns:a16="http://schemas.microsoft.com/office/drawing/2014/main" id="{0B8F7671-A812-B980-05ED-7B2EA06905F0}"/>
                        </a:ext>
                      </a:extLst>
                    </p:cNvPr>
                    <p:cNvSpPr/>
                    <p:nvPr/>
                  </p:nvSpPr>
                  <p:spPr>
                    <a:xfrm>
                      <a:off x="7214696" y="4969658"/>
                      <a:ext cx="283643" cy="65464"/>
                    </a:xfrm>
                    <a:custGeom>
                      <a:avLst/>
                      <a:gdLst>
                        <a:gd name="connsiteX0" fmla="*/ 283643 w 283643"/>
                        <a:gd name="connsiteY0" fmla="*/ 65465 h 65464"/>
                        <a:gd name="connsiteX1" fmla="*/ 0 w 283643"/>
                        <a:gd name="connsiteY1" fmla="*/ 0 h 65464"/>
                      </a:gdLst>
                      <a:ahLst/>
                      <a:cxnLst>
                        <a:cxn ang="0">
                          <a:pos x="connsiteX0" y="connsiteY0"/>
                        </a:cxn>
                        <a:cxn ang="0">
                          <a:pos x="connsiteX1" y="connsiteY1"/>
                        </a:cxn>
                      </a:cxnLst>
                      <a:rect l="l" t="t" r="r" b="b"/>
                      <a:pathLst>
                        <a:path w="283643" h="65464">
                          <a:moveTo>
                            <a:pt x="283643" y="65465"/>
                          </a:moveTo>
                          <a:lnTo>
                            <a:pt x="0" y="0"/>
                          </a:lnTo>
                        </a:path>
                      </a:pathLst>
                    </a:custGeom>
                    <a:ln w="11519" cap="flat">
                      <a:solidFill>
                        <a:srgbClr val="EDEEF7"/>
                      </a:solidFill>
                      <a:prstDash val="solid"/>
                      <a:miter/>
                    </a:ln>
                  </p:spPr>
                  <p:txBody>
                    <a:bodyPr rtlCol="0" anchor="ctr"/>
                    <a:lstStyle/>
                    <a:p>
                      <a:endParaRPr lang="en-US"/>
                    </a:p>
                  </p:txBody>
                </p:sp>
                <p:sp>
                  <p:nvSpPr>
                    <p:cNvPr id="469" name="任意多边形: 形状 468">
                      <a:extLst>
                        <a:ext uri="{FF2B5EF4-FFF2-40B4-BE49-F238E27FC236}">
                          <a16:creationId xmlns:a16="http://schemas.microsoft.com/office/drawing/2014/main" id="{FE873107-EFB9-6852-79A0-A0DCD57667AB}"/>
                        </a:ext>
                      </a:extLst>
                    </p:cNvPr>
                    <p:cNvSpPr/>
                    <p:nvPr/>
                  </p:nvSpPr>
                  <p:spPr>
                    <a:xfrm>
                      <a:off x="7222419" y="4938654"/>
                      <a:ext cx="283643" cy="65580"/>
                    </a:xfrm>
                    <a:custGeom>
                      <a:avLst/>
                      <a:gdLst>
                        <a:gd name="connsiteX0" fmla="*/ 283643 w 283643"/>
                        <a:gd name="connsiteY0" fmla="*/ 65580 h 65580"/>
                        <a:gd name="connsiteX1" fmla="*/ 0 w 283643"/>
                        <a:gd name="connsiteY1" fmla="*/ 0 h 65580"/>
                      </a:gdLst>
                      <a:ahLst/>
                      <a:cxnLst>
                        <a:cxn ang="0">
                          <a:pos x="connsiteX0" y="connsiteY0"/>
                        </a:cxn>
                        <a:cxn ang="0">
                          <a:pos x="connsiteX1" y="connsiteY1"/>
                        </a:cxn>
                      </a:cxnLst>
                      <a:rect l="l" t="t" r="r" b="b"/>
                      <a:pathLst>
                        <a:path w="283643" h="65580">
                          <a:moveTo>
                            <a:pt x="283643" y="65580"/>
                          </a:moveTo>
                          <a:lnTo>
                            <a:pt x="0" y="0"/>
                          </a:lnTo>
                        </a:path>
                      </a:pathLst>
                    </a:custGeom>
                    <a:ln w="11519" cap="flat">
                      <a:solidFill>
                        <a:srgbClr val="EDEEF7"/>
                      </a:solidFill>
                      <a:prstDash val="solid"/>
                      <a:miter/>
                    </a:ln>
                  </p:spPr>
                  <p:txBody>
                    <a:bodyPr rtlCol="0" anchor="ctr"/>
                    <a:lstStyle/>
                    <a:p>
                      <a:endParaRPr lang="en-US"/>
                    </a:p>
                  </p:txBody>
                </p:sp>
                <p:sp>
                  <p:nvSpPr>
                    <p:cNvPr id="470" name="任意多边形: 形状 469">
                      <a:extLst>
                        <a:ext uri="{FF2B5EF4-FFF2-40B4-BE49-F238E27FC236}">
                          <a16:creationId xmlns:a16="http://schemas.microsoft.com/office/drawing/2014/main" id="{8FBCFE60-DC5F-D093-3907-7E9DF655AAF3}"/>
                        </a:ext>
                      </a:extLst>
                    </p:cNvPr>
                    <p:cNvSpPr/>
                    <p:nvPr/>
                  </p:nvSpPr>
                  <p:spPr>
                    <a:xfrm>
                      <a:off x="7230141" y="4907766"/>
                      <a:ext cx="283643" cy="65464"/>
                    </a:xfrm>
                    <a:custGeom>
                      <a:avLst/>
                      <a:gdLst>
                        <a:gd name="connsiteX0" fmla="*/ 283643 w 283643"/>
                        <a:gd name="connsiteY0" fmla="*/ 65465 h 65464"/>
                        <a:gd name="connsiteX1" fmla="*/ 0 w 283643"/>
                        <a:gd name="connsiteY1" fmla="*/ 0 h 65464"/>
                      </a:gdLst>
                      <a:ahLst/>
                      <a:cxnLst>
                        <a:cxn ang="0">
                          <a:pos x="connsiteX0" y="connsiteY0"/>
                        </a:cxn>
                        <a:cxn ang="0">
                          <a:pos x="connsiteX1" y="connsiteY1"/>
                        </a:cxn>
                      </a:cxnLst>
                      <a:rect l="l" t="t" r="r" b="b"/>
                      <a:pathLst>
                        <a:path w="283643" h="65464">
                          <a:moveTo>
                            <a:pt x="283643" y="65465"/>
                          </a:moveTo>
                          <a:lnTo>
                            <a:pt x="0" y="0"/>
                          </a:lnTo>
                        </a:path>
                      </a:pathLst>
                    </a:custGeom>
                    <a:ln w="11519" cap="flat">
                      <a:solidFill>
                        <a:srgbClr val="EDEEF7"/>
                      </a:solidFill>
                      <a:prstDash val="solid"/>
                      <a:miter/>
                    </a:ln>
                  </p:spPr>
                  <p:txBody>
                    <a:bodyPr rtlCol="0" anchor="ctr"/>
                    <a:lstStyle/>
                    <a:p>
                      <a:endParaRPr lang="en-US"/>
                    </a:p>
                  </p:txBody>
                </p:sp>
                <p:sp>
                  <p:nvSpPr>
                    <p:cNvPr id="471" name="任意多边形: 形状 470">
                      <a:extLst>
                        <a:ext uri="{FF2B5EF4-FFF2-40B4-BE49-F238E27FC236}">
                          <a16:creationId xmlns:a16="http://schemas.microsoft.com/office/drawing/2014/main" id="{95EC1130-DA94-C6FE-8767-3438B9D87438}"/>
                        </a:ext>
                      </a:extLst>
                    </p:cNvPr>
                    <p:cNvSpPr/>
                    <p:nvPr/>
                  </p:nvSpPr>
                  <p:spPr>
                    <a:xfrm>
                      <a:off x="7237863" y="4876877"/>
                      <a:ext cx="283643" cy="65464"/>
                    </a:xfrm>
                    <a:custGeom>
                      <a:avLst/>
                      <a:gdLst>
                        <a:gd name="connsiteX0" fmla="*/ 283643 w 283643"/>
                        <a:gd name="connsiteY0" fmla="*/ 65465 h 65464"/>
                        <a:gd name="connsiteX1" fmla="*/ 0 w 283643"/>
                        <a:gd name="connsiteY1" fmla="*/ 0 h 65464"/>
                      </a:gdLst>
                      <a:ahLst/>
                      <a:cxnLst>
                        <a:cxn ang="0">
                          <a:pos x="connsiteX0" y="connsiteY0"/>
                        </a:cxn>
                        <a:cxn ang="0">
                          <a:pos x="connsiteX1" y="connsiteY1"/>
                        </a:cxn>
                      </a:cxnLst>
                      <a:rect l="l" t="t" r="r" b="b"/>
                      <a:pathLst>
                        <a:path w="283643" h="65464">
                          <a:moveTo>
                            <a:pt x="283643" y="65465"/>
                          </a:moveTo>
                          <a:lnTo>
                            <a:pt x="0" y="0"/>
                          </a:lnTo>
                        </a:path>
                      </a:pathLst>
                    </a:custGeom>
                    <a:ln w="11519" cap="flat">
                      <a:solidFill>
                        <a:srgbClr val="EDEEF7"/>
                      </a:solidFill>
                      <a:prstDash val="solid"/>
                      <a:miter/>
                    </a:ln>
                  </p:spPr>
                  <p:txBody>
                    <a:bodyPr rtlCol="0" anchor="ctr"/>
                    <a:lstStyle/>
                    <a:p>
                      <a:endParaRPr lang="en-US"/>
                    </a:p>
                  </p:txBody>
                </p:sp>
                <p:sp>
                  <p:nvSpPr>
                    <p:cNvPr id="472" name="任意多边形: 形状 471">
                      <a:extLst>
                        <a:ext uri="{FF2B5EF4-FFF2-40B4-BE49-F238E27FC236}">
                          <a16:creationId xmlns:a16="http://schemas.microsoft.com/office/drawing/2014/main" id="{D7659A53-C27B-C3AD-365F-3EA51868F4A1}"/>
                        </a:ext>
                      </a:extLst>
                    </p:cNvPr>
                    <p:cNvSpPr/>
                    <p:nvPr/>
                  </p:nvSpPr>
                  <p:spPr>
                    <a:xfrm>
                      <a:off x="7245585" y="4845874"/>
                      <a:ext cx="283643" cy="65580"/>
                    </a:xfrm>
                    <a:custGeom>
                      <a:avLst/>
                      <a:gdLst>
                        <a:gd name="connsiteX0" fmla="*/ 283643 w 283643"/>
                        <a:gd name="connsiteY0" fmla="*/ 65580 h 65580"/>
                        <a:gd name="connsiteX1" fmla="*/ 0 w 283643"/>
                        <a:gd name="connsiteY1" fmla="*/ 0 h 65580"/>
                      </a:gdLst>
                      <a:ahLst/>
                      <a:cxnLst>
                        <a:cxn ang="0">
                          <a:pos x="connsiteX0" y="connsiteY0"/>
                        </a:cxn>
                        <a:cxn ang="0">
                          <a:pos x="connsiteX1" y="connsiteY1"/>
                        </a:cxn>
                      </a:cxnLst>
                      <a:rect l="l" t="t" r="r" b="b"/>
                      <a:pathLst>
                        <a:path w="283643" h="65580">
                          <a:moveTo>
                            <a:pt x="283643" y="65580"/>
                          </a:moveTo>
                          <a:lnTo>
                            <a:pt x="0" y="0"/>
                          </a:lnTo>
                        </a:path>
                      </a:pathLst>
                    </a:custGeom>
                    <a:ln w="11519" cap="flat">
                      <a:solidFill>
                        <a:srgbClr val="EDEEF7"/>
                      </a:solidFill>
                      <a:prstDash val="solid"/>
                      <a:miter/>
                    </a:ln>
                  </p:spPr>
                  <p:txBody>
                    <a:bodyPr rtlCol="0" anchor="ctr"/>
                    <a:lstStyle/>
                    <a:p>
                      <a:endParaRPr lang="en-US"/>
                    </a:p>
                  </p:txBody>
                </p:sp>
                <p:sp>
                  <p:nvSpPr>
                    <p:cNvPr id="473" name="任意多边形: 形状 472">
                      <a:extLst>
                        <a:ext uri="{FF2B5EF4-FFF2-40B4-BE49-F238E27FC236}">
                          <a16:creationId xmlns:a16="http://schemas.microsoft.com/office/drawing/2014/main" id="{B6C64E07-D731-8F3B-ADE5-5B714F68B79F}"/>
                        </a:ext>
                      </a:extLst>
                    </p:cNvPr>
                    <p:cNvSpPr/>
                    <p:nvPr/>
                  </p:nvSpPr>
                  <p:spPr>
                    <a:xfrm>
                      <a:off x="7253307" y="4814985"/>
                      <a:ext cx="283643" cy="65464"/>
                    </a:xfrm>
                    <a:custGeom>
                      <a:avLst/>
                      <a:gdLst>
                        <a:gd name="connsiteX0" fmla="*/ 283643 w 283643"/>
                        <a:gd name="connsiteY0" fmla="*/ 65465 h 65464"/>
                        <a:gd name="connsiteX1" fmla="*/ 0 w 283643"/>
                        <a:gd name="connsiteY1" fmla="*/ 0 h 65464"/>
                      </a:gdLst>
                      <a:ahLst/>
                      <a:cxnLst>
                        <a:cxn ang="0">
                          <a:pos x="connsiteX0" y="connsiteY0"/>
                        </a:cxn>
                        <a:cxn ang="0">
                          <a:pos x="connsiteX1" y="connsiteY1"/>
                        </a:cxn>
                      </a:cxnLst>
                      <a:rect l="l" t="t" r="r" b="b"/>
                      <a:pathLst>
                        <a:path w="283643" h="65464">
                          <a:moveTo>
                            <a:pt x="283643" y="65465"/>
                          </a:moveTo>
                          <a:lnTo>
                            <a:pt x="0" y="0"/>
                          </a:lnTo>
                        </a:path>
                      </a:pathLst>
                    </a:custGeom>
                    <a:ln w="11519" cap="flat">
                      <a:solidFill>
                        <a:srgbClr val="EDEEF7"/>
                      </a:solidFill>
                      <a:prstDash val="solid"/>
                      <a:miter/>
                    </a:ln>
                  </p:spPr>
                  <p:txBody>
                    <a:bodyPr rtlCol="0" anchor="ctr"/>
                    <a:lstStyle/>
                    <a:p>
                      <a:endParaRPr lang="en-US"/>
                    </a:p>
                  </p:txBody>
                </p:sp>
                <p:sp>
                  <p:nvSpPr>
                    <p:cNvPr id="474" name="任意多边形: 形状 473">
                      <a:extLst>
                        <a:ext uri="{FF2B5EF4-FFF2-40B4-BE49-F238E27FC236}">
                          <a16:creationId xmlns:a16="http://schemas.microsoft.com/office/drawing/2014/main" id="{DA11946F-19A5-1DE7-C29E-5D59A267815B}"/>
                        </a:ext>
                      </a:extLst>
                    </p:cNvPr>
                    <p:cNvSpPr/>
                    <p:nvPr/>
                  </p:nvSpPr>
                  <p:spPr>
                    <a:xfrm>
                      <a:off x="7261029" y="4783982"/>
                      <a:ext cx="283643" cy="65580"/>
                    </a:xfrm>
                    <a:custGeom>
                      <a:avLst/>
                      <a:gdLst>
                        <a:gd name="connsiteX0" fmla="*/ 283643 w 283643"/>
                        <a:gd name="connsiteY0" fmla="*/ 65580 h 65580"/>
                        <a:gd name="connsiteX1" fmla="*/ 0 w 283643"/>
                        <a:gd name="connsiteY1" fmla="*/ 0 h 65580"/>
                      </a:gdLst>
                      <a:ahLst/>
                      <a:cxnLst>
                        <a:cxn ang="0">
                          <a:pos x="connsiteX0" y="connsiteY0"/>
                        </a:cxn>
                        <a:cxn ang="0">
                          <a:pos x="connsiteX1" y="connsiteY1"/>
                        </a:cxn>
                      </a:cxnLst>
                      <a:rect l="l" t="t" r="r" b="b"/>
                      <a:pathLst>
                        <a:path w="283643" h="65580">
                          <a:moveTo>
                            <a:pt x="283643" y="65580"/>
                          </a:moveTo>
                          <a:lnTo>
                            <a:pt x="0" y="0"/>
                          </a:lnTo>
                        </a:path>
                      </a:pathLst>
                    </a:custGeom>
                    <a:ln w="11519" cap="flat">
                      <a:solidFill>
                        <a:srgbClr val="EDEEF7"/>
                      </a:solidFill>
                      <a:prstDash val="solid"/>
                      <a:miter/>
                    </a:ln>
                  </p:spPr>
                  <p:txBody>
                    <a:bodyPr rtlCol="0" anchor="ctr"/>
                    <a:lstStyle/>
                    <a:p>
                      <a:endParaRPr lang="en-US"/>
                    </a:p>
                  </p:txBody>
                </p:sp>
                <p:sp>
                  <p:nvSpPr>
                    <p:cNvPr id="475" name="任意多边形: 形状 474">
                      <a:extLst>
                        <a:ext uri="{FF2B5EF4-FFF2-40B4-BE49-F238E27FC236}">
                          <a16:creationId xmlns:a16="http://schemas.microsoft.com/office/drawing/2014/main" id="{DAA84D1B-20EB-9166-2506-E2691E8D469B}"/>
                        </a:ext>
                      </a:extLst>
                    </p:cNvPr>
                    <p:cNvSpPr/>
                    <p:nvPr/>
                  </p:nvSpPr>
                  <p:spPr>
                    <a:xfrm>
                      <a:off x="7268636" y="4753093"/>
                      <a:ext cx="283643" cy="65580"/>
                    </a:xfrm>
                    <a:custGeom>
                      <a:avLst/>
                      <a:gdLst>
                        <a:gd name="connsiteX0" fmla="*/ 283643 w 283643"/>
                        <a:gd name="connsiteY0" fmla="*/ 65580 h 65580"/>
                        <a:gd name="connsiteX1" fmla="*/ 0 w 283643"/>
                        <a:gd name="connsiteY1" fmla="*/ 0 h 65580"/>
                      </a:gdLst>
                      <a:ahLst/>
                      <a:cxnLst>
                        <a:cxn ang="0">
                          <a:pos x="connsiteX0" y="connsiteY0"/>
                        </a:cxn>
                        <a:cxn ang="0">
                          <a:pos x="connsiteX1" y="connsiteY1"/>
                        </a:cxn>
                      </a:cxnLst>
                      <a:rect l="l" t="t" r="r" b="b"/>
                      <a:pathLst>
                        <a:path w="283643" h="65580">
                          <a:moveTo>
                            <a:pt x="283643" y="65580"/>
                          </a:moveTo>
                          <a:lnTo>
                            <a:pt x="0" y="0"/>
                          </a:lnTo>
                        </a:path>
                      </a:pathLst>
                    </a:custGeom>
                    <a:ln w="11519" cap="flat">
                      <a:solidFill>
                        <a:srgbClr val="EDEEF7"/>
                      </a:solidFill>
                      <a:prstDash val="solid"/>
                      <a:miter/>
                    </a:ln>
                  </p:spPr>
                  <p:txBody>
                    <a:bodyPr rtlCol="0" anchor="ctr"/>
                    <a:lstStyle/>
                    <a:p>
                      <a:endParaRPr lang="en-US"/>
                    </a:p>
                  </p:txBody>
                </p:sp>
                <p:sp>
                  <p:nvSpPr>
                    <p:cNvPr id="476" name="任意多边形: 形状 475">
                      <a:extLst>
                        <a:ext uri="{FF2B5EF4-FFF2-40B4-BE49-F238E27FC236}">
                          <a16:creationId xmlns:a16="http://schemas.microsoft.com/office/drawing/2014/main" id="{94678423-763B-A3C8-0862-C0D1B80EEA8D}"/>
                        </a:ext>
                      </a:extLst>
                    </p:cNvPr>
                    <p:cNvSpPr/>
                    <p:nvPr/>
                  </p:nvSpPr>
                  <p:spPr>
                    <a:xfrm>
                      <a:off x="7276358" y="4722205"/>
                      <a:ext cx="283643" cy="65464"/>
                    </a:xfrm>
                    <a:custGeom>
                      <a:avLst/>
                      <a:gdLst>
                        <a:gd name="connsiteX0" fmla="*/ 283643 w 283643"/>
                        <a:gd name="connsiteY0" fmla="*/ 65465 h 65464"/>
                        <a:gd name="connsiteX1" fmla="*/ 0 w 283643"/>
                        <a:gd name="connsiteY1" fmla="*/ 0 h 65464"/>
                      </a:gdLst>
                      <a:ahLst/>
                      <a:cxnLst>
                        <a:cxn ang="0">
                          <a:pos x="connsiteX0" y="connsiteY0"/>
                        </a:cxn>
                        <a:cxn ang="0">
                          <a:pos x="connsiteX1" y="connsiteY1"/>
                        </a:cxn>
                      </a:cxnLst>
                      <a:rect l="l" t="t" r="r" b="b"/>
                      <a:pathLst>
                        <a:path w="283643" h="65464">
                          <a:moveTo>
                            <a:pt x="283643" y="65465"/>
                          </a:moveTo>
                          <a:lnTo>
                            <a:pt x="0" y="0"/>
                          </a:lnTo>
                        </a:path>
                      </a:pathLst>
                    </a:custGeom>
                    <a:ln w="11519" cap="flat">
                      <a:solidFill>
                        <a:srgbClr val="EDEEF7"/>
                      </a:solidFill>
                      <a:prstDash val="solid"/>
                      <a:miter/>
                    </a:ln>
                  </p:spPr>
                  <p:txBody>
                    <a:bodyPr rtlCol="0" anchor="ctr"/>
                    <a:lstStyle/>
                    <a:p>
                      <a:endParaRPr lang="en-US"/>
                    </a:p>
                  </p:txBody>
                </p:sp>
                <p:sp>
                  <p:nvSpPr>
                    <p:cNvPr id="477" name="任意多边形: 形状 476">
                      <a:extLst>
                        <a:ext uri="{FF2B5EF4-FFF2-40B4-BE49-F238E27FC236}">
                          <a16:creationId xmlns:a16="http://schemas.microsoft.com/office/drawing/2014/main" id="{5E09D15E-2B7A-EE6A-6682-E0947238C7EA}"/>
                        </a:ext>
                      </a:extLst>
                    </p:cNvPr>
                    <p:cNvSpPr/>
                    <p:nvPr/>
                  </p:nvSpPr>
                  <p:spPr>
                    <a:xfrm>
                      <a:off x="7284080" y="4691201"/>
                      <a:ext cx="283643" cy="65580"/>
                    </a:xfrm>
                    <a:custGeom>
                      <a:avLst/>
                      <a:gdLst>
                        <a:gd name="connsiteX0" fmla="*/ 283643 w 283643"/>
                        <a:gd name="connsiteY0" fmla="*/ 65580 h 65580"/>
                        <a:gd name="connsiteX1" fmla="*/ 0 w 283643"/>
                        <a:gd name="connsiteY1" fmla="*/ 0 h 65580"/>
                      </a:gdLst>
                      <a:ahLst/>
                      <a:cxnLst>
                        <a:cxn ang="0">
                          <a:pos x="connsiteX0" y="connsiteY0"/>
                        </a:cxn>
                        <a:cxn ang="0">
                          <a:pos x="connsiteX1" y="connsiteY1"/>
                        </a:cxn>
                      </a:cxnLst>
                      <a:rect l="l" t="t" r="r" b="b"/>
                      <a:pathLst>
                        <a:path w="283643" h="65580">
                          <a:moveTo>
                            <a:pt x="283643" y="65580"/>
                          </a:moveTo>
                          <a:lnTo>
                            <a:pt x="0" y="0"/>
                          </a:lnTo>
                        </a:path>
                      </a:pathLst>
                    </a:custGeom>
                    <a:ln w="11519" cap="flat">
                      <a:solidFill>
                        <a:srgbClr val="EDEEF7"/>
                      </a:solidFill>
                      <a:prstDash val="solid"/>
                      <a:miter/>
                    </a:ln>
                  </p:spPr>
                  <p:txBody>
                    <a:bodyPr rtlCol="0" anchor="ctr"/>
                    <a:lstStyle/>
                    <a:p>
                      <a:endParaRPr lang="en-US"/>
                    </a:p>
                  </p:txBody>
                </p:sp>
                <p:sp>
                  <p:nvSpPr>
                    <p:cNvPr id="478" name="任意多边形: 形状 477">
                      <a:extLst>
                        <a:ext uri="{FF2B5EF4-FFF2-40B4-BE49-F238E27FC236}">
                          <a16:creationId xmlns:a16="http://schemas.microsoft.com/office/drawing/2014/main" id="{97DB7A3B-C1DC-D469-0C7D-0ADDAFB150AE}"/>
                        </a:ext>
                      </a:extLst>
                    </p:cNvPr>
                    <p:cNvSpPr/>
                    <p:nvPr/>
                  </p:nvSpPr>
                  <p:spPr>
                    <a:xfrm>
                      <a:off x="7368216" y="4662849"/>
                      <a:ext cx="154672" cy="34922"/>
                    </a:xfrm>
                    <a:custGeom>
                      <a:avLst/>
                      <a:gdLst>
                        <a:gd name="connsiteX0" fmla="*/ 154672 w 154672"/>
                        <a:gd name="connsiteY0" fmla="*/ 34922 h 34922"/>
                        <a:gd name="connsiteX1" fmla="*/ 0 w 154672"/>
                        <a:gd name="connsiteY1" fmla="*/ 0 h 34922"/>
                      </a:gdLst>
                      <a:ahLst/>
                      <a:cxnLst>
                        <a:cxn ang="0">
                          <a:pos x="connsiteX0" y="connsiteY0"/>
                        </a:cxn>
                        <a:cxn ang="0">
                          <a:pos x="connsiteX1" y="connsiteY1"/>
                        </a:cxn>
                      </a:cxnLst>
                      <a:rect l="l" t="t" r="r" b="b"/>
                      <a:pathLst>
                        <a:path w="154672" h="34922">
                          <a:moveTo>
                            <a:pt x="154672" y="34922"/>
                          </a:moveTo>
                          <a:lnTo>
                            <a:pt x="0" y="0"/>
                          </a:lnTo>
                        </a:path>
                      </a:pathLst>
                    </a:custGeom>
                    <a:ln w="11519" cap="flat">
                      <a:solidFill>
                        <a:srgbClr val="EDEEF7"/>
                      </a:solidFill>
                      <a:prstDash val="solid"/>
                      <a:miter/>
                    </a:ln>
                  </p:spPr>
                  <p:txBody>
                    <a:bodyPr rtlCol="0" anchor="ctr"/>
                    <a:lstStyle/>
                    <a:p>
                      <a:endParaRPr lang="en-US"/>
                    </a:p>
                  </p:txBody>
                </p:sp>
              </p:grpSp>
              <p:sp>
                <p:nvSpPr>
                  <p:cNvPr id="479" name="任意多边形: 形状 478">
                    <a:extLst>
                      <a:ext uri="{FF2B5EF4-FFF2-40B4-BE49-F238E27FC236}">
                        <a16:creationId xmlns:a16="http://schemas.microsoft.com/office/drawing/2014/main" id="{18E1A2AE-6943-D330-679A-23E45B97E711}"/>
                      </a:ext>
                    </a:extLst>
                  </p:cNvPr>
                  <p:cNvSpPr/>
                  <p:nvPr/>
                </p:nvSpPr>
                <p:spPr>
                  <a:xfrm>
                    <a:off x="7220920" y="4624915"/>
                    <a:ext cx="157669" cy="100978"/>
                  </a:xfrm>
                  <a:custGeom>
                    <a:avLst/>
                    <a:gdLst>
                      <a:gd name="connsiteX0" fmla="*/ 69499 w 157669"/>
                      <a:gd name="connsiteY0" fmla="*/ 17764 h 100978"/>
                      <a:gd name="connsiteX1" fmla="*/ 0 w 157669"/>
                      <a:gd name="connsiteY1" fmla="*/ 100978 h 100978"/>
                      <a:gd name="connsiteX2" fmla="*/ 112604 w 157669"/>
                      <a:gd name="connsiteY2" fmla="*/ 47270 h 100978"/>
                      <a:gd name="connsiteX3" fmla="*/ 157669 w 157669"/>
                      <a:gd name="connsiteY3" fmla="*/ 591 h 100978"/>
                      <a:gd name="connsiteX4" fmla="*/ 69499 w 157669"/>
                      <a:gd name="connsiteY4" fmla="*/ 17764 h 10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69" h="100978">
                        <a:moveTo>
                          <a:pt x="69499" y="17764"/>
                        </a:moveTo>
                        <a:cubicBezTo>
                          <a:pt x="24434" y="40354"/>
                          <a:pt x="0" y="100978"/>
                          <a:pt x="0" y="100978"/>
                        </a:cubicBezTo>
                        <a:cubicBezTo>
                          <a:pt x="0" y="100978"/>
                          <a:pt x="56706" y="43236"/>
                          <a:pt x="112604" y="47270"/>
                        </a:cubicBezTo>
                        <a:cubicBezTo>
                          <a:pt x="113642" y="17879"/>
                          <a:pt x="157669" y="591"/>
                          <a:pt x="157669" y="591"/>
                        </a:cubicBezTo>
                        <a:cubicBezTo>
                          <a:pt x="128625" y="-2175"/>
                          <a:pt x="95086" y="4971"/>
                          <a:pt x="69499" y="17764"/>
                        </a:cubicBezTo>
                        <a:close/>
                      </a:path>
                    </a:pathLst>
                  </a:custGeom>
                  <a:solidFill>
                    <a:srgbClr val="EDEEF7"/>
                  </a:solidFill>
                  <a:ln w="11519" cap="flat">
                    <a:noFill/>
                    <a:prstDash val="solid"/>
                    <a:miter/>
                  </a:ln>
                </p:spPr>
                <p:txBody>
                  <a:bodyPr rtlCol="0" anchor="ctr"/>
                  <a:lstStyle/>
                  <a:p>
                    <a:endParaRPr lang="en-US"/>
                  </a:p>
                </p:txBody>
              </p:sp>
            </p:grpSp>
          </p:grpSp>
          <p:sp>
            <p:nvSpPr>
              <p:cNvPr id="480" name="任意多边形: 形状 479">
                <a:extLst>
                  <a:ext uri="{FF2B5EF4-FFF2-40B4-BE49-F238E27FC236}">
                    <a16:creationId xmlns:a16="http://schemas.microsoft.com/office/drawing/2014/main" id="{C54ED860-B56B-7B61-3A74-44EF02DE8202}"/>
                  </a:ext>
                </a:extLst>
              </p:cNvPr>
              <p:cNvSpPr/>
              <p:nvPr/>
            </p:nvSpPr>
            <p:spPr>
              <a:xfrm>
                <a:off x="7424115" y="4102823"/>
                <a:ext cx="375732" cy="491794"/>
              </a:xfrm>
              <a:custGeom>
                <a:avLst/>
                <a:gdLst>
                  <a:gd name="connsiteX0" fmla="*/ 0 w 375732"/>
                  <a:gd name="connsiteY0" fmla="*/ 0 h 491794"/>
                  <a:gd name="connsiteX1" fmla="*/ 215297 w 375732"/>
                  <a:gd name="connsiteY1" fmla="*/ 95777 h 491794"/>
                  <a:gd name="connsiteX2" fmla="*/ 375732 w 375732"/>
                  <a:gd name="connsiteY2" fmla="*/ 338159 h 491794"/>
                  <a:gd name="connsiteX3" fmla="*/ 158130 w 375732"/>
                  <a:gd name="connsiteY3" fmla="*/ 491794 h 491794"/>
                  <a:gd name="connsiteX4" fmla="*/ 0 w 375732"/>
                  <a:gd name="connsiteY4" fmla="*/ 0 h 49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32" h="491794">
                    <a:moveTo>
                      <a:pt x="0" y="0"/>
                    </a:moveTo>
                    <a:cubicBezTo>
                      <a:pt x="80333" y="7261"/>
                      <a:pt x="169079" y="37804"/>
                      <a:pt x="215297" y="95777"/>
                    </a:cubicBezTo>
                    <a:cubicBezTo>
                      <a:pt x="306233" y="209995"/>
                      <a:pt x="375732" y="338159"/>
                      <a:pt x="375732" y="338159"/>
                    </a:cubicBezTo>
                    <a:lnTo>
                      <a:pt x="158130" y="491794"/>
                    </a:lnTo>
                    <a:lnTo>
                      <a:pt x="0" y="0"/>
                    </a:lnTo>
                    <a:close/>
                  </a:path>
                </a:pathLst>
              </a:custGeom>
              <a:solidFill>
                <a:srgbClr val="F7633A"/>
              </a:solidFill>
              <a:ln w="11519" cap="flat">
                <a:noFill/>
                <a:prstDash val="solid"/>
                <a:miter/>
              </a:ln>
            </p:spPr>
            <p:txBody>
              <a:bodyPr rtlCol="0" anchor="ctr"/>
              <a:lstStyle/>
              <a:p>
                <a:endParaRPr lang="en-US"/>
              </a:p>
            </p:txBody>
          </p:sp>
          <p:sp>
            <p:nvSpPr>
              <p:cNvPr id="481" name="任意多边形: 形状 480">
                <a:extLst>
                  <a:ext uri="{FF2B5EF4-FFF2-40B4-BE49-F238E27FC236}">
                    <a16:creationId xmlns:a16="http://schemas.microsoft.com/office/drawing/2014/main" id="{7A657490-558B-3368-0A02-3E7BEDCAD51A}"/>
                  </a:ext>
                </a:extLst>
              </p:cNvPr>
              <p:cNvSpPr/>
              <p:nvPr/>
            </p:nvSpPr>
            <p:spPr>
              <a:xfrm>
                <a:off x="7598727" y="4319964"/>
                <a:ext cx="40685" cy="232700"/>
              </a:xfrm>
              <a:custGeom>
                <a:avLst/>
                <a:gdLst>
                  <a:gd name="connsiteX0" fmla="*/ 40685 w 40685"/>
                  <a:gd name="connsiteY0" fmla="*/ 232700 h 232700"/>
                  <a:gd name="connsiteX1" fmla="*/ 0 w 40685"/>
                  <a:gd name="connsiteY1" fmla="*/ 0 h 232700"/>
                </a:gdLst>
                <a:ahLst/>
                <a:cxnLst>
                  <a:cxn ang="0">
                    <a:pos x="connsiteX0" y="connsiteY0"/>
                  </a:cxn>
                  <a:cxn ang="0">
                    <a:pos x="connsiteX1" y="connsiteY1"/>
                  </a:cxn>
                </a:cxnLst>
                <a:rect l="l" t="t" r="r" b="b"/>
                <a:pathLst>
                  <a:path w="40685" h="232700">
                    <a:moveTo>
                      <a:pt x="40685" y="232700"/>
                    </a:moveTo>
                    <a:cubicBezTo>
                      <a:pt x="27892" y="130700"/>
                      <a:pt x="0" y="0"/>
                      <a:pt x="0" y="0"/>
                    </a:cubicBezTo>
                  </a:path>
                </a:pathLst>
              </a:custGeom>
              <a:noFill/>
              <a:ln w="8639" cap="flat">
                <a:solidFill>
                  <a:srgbClr val="AA260C"/>
                </a:solidFill>
                <a:prstDash val="solid"/>
                <a:miter/>
              </a:ln>
            </p:spPr>
            <p:txBody>
              <a:bodyPr rtlCol="0" anchor="ctr"/>
              <a:lstStyle/>
              <a:p>
                <a:endParaRPr lang="en-US"/>
              </a:p>
            </p:txBody>
          </p:sp>
          <p:sp>
            <p:nvSpPr>
              <p:cNvPr id="482" name="任意多边形: 形状 481">
                <a:extLst>
                  <a:ext uri="{FF2B5EF4-FFF2-40B4-BE49-F238E27FC236}">
                    <a16:creationId xmlns:a16="http://schemas.microsoft.com/office/drawing/2014/main" id="{579AE9E4-CB0D-CF5E-5669-17A72FD8DA0C}"/>
                  </a:ext>
                </a:extLst>
              </p:cNvPr>
              <p:cNvSpPr/>
              <p:nvPr/>
            </p:nvSpPr>
            <p:spPr>
              <a:xfrm>
                <a:off x="7632381" y="4400643"/>
                <a:ext cx="146950" cy="101885"/>
              </a:xfrm>
              <a:custGeom>
                <a:avLst/>
                <a:gdLst>
                  <a:gd name="connsiteX0" fmla="*/ 0 w 146950"/>
                  <a:gd name="connsiteY0" fmla="*/ 101886 h 101885"/>
                  <a:gd name="connsiteX1" fmla="*/ 146950 w 146950"/>
                  <a:gd name="connsiteY1" fmla="*/ 0 h 101885"/>
                </a:gdLst>
                <a:ahLst/>
                <a:cxnLst>
                  <a:cxn ang="0">
                    <a:pos x="connsiteX0" y="connsiteY0"/>
                  </a:cxn>
                  <a:cxn ang="0">
                    <a:pos x="connsiteX1" y="connsiteY1"/>
                  </a:cxn>
                </a:cxnLst>
                <a:rect l="l" t="t" r="r" b="b"/>
                <a:pathLst>
                  <a:path w="146950" h="101885">
                    <a:moveTo>
                      <a:pt x="0" y="101886"/>
                    </a:moveTo>
                    <a:lnTo>
                      <a:pt x="146950" y="0"/>
                    </a:lnTo>
                  </a:path>
                </a:pathLst>
              </a:custGeom>
              <a:ln w="8639" cap="flat">
                <a:solidFill>
                  <a:srgbClr val="AA260C"/>
                </a:solidFill>
                <a:prstDash val="solid"/>
                <a:miter/>
              </a:ln>
            </p:spPr>
            <p:txBody>
              <a:bodyPr rtlCol="0" anchor="ctr"/>
              <a:lstStyle/>
              <a:p>
                <a:endParaRPr lang="en-US"/>
              </a:p>
            </p:txBody>
          </p:sp>
          <p:grpSp>
            <p:nvGrpSpPr>
              <p:cNvPr id="483" name="图形 2">
                <a:extLst>
                  <a:ext uri="{FF2B5EF4-FFF2-40B4-BE49-F238E27FC236}">
                    <a16:creationId xmlns:a16="http://schemas.microsoft.com/office/drawing/2014/main" id="{D3A18DD3-5F82-E14E-970E-E47FB4F18741}"/>
                  </a:ext>
                </a:extLst>
              </p:cNvPr>
              <p:cNvGrpSpPr/>
              <p:nvPr/>
            </p:nvGrpSpPr>
            <p:grpSpPr>
              <a:xfrm>
                <a:off x="6699992" y="4485240"/>
                <a:ext cx="784189" cy="574214"/>
                <a:chOff x="6699992" y="4485240"/>
                <a:chExt cx="784189" cy="574214"/>
              </a:xfrm>
            </p:grpSpPr>
            <p:sp>
              <p:nvSpPr>
                <p:cNvPr id="484" name="任意多边形: 形状 483">
                  <a:extLst>
                    <a:ext uri="{FF2B5EF4-FFF2-40B4-BE49-F238E27FC236}">
                      <a16:creationId xmlns:a16="http://schemas.microsoft.com/office/drawing/2014/main" id="{AEE43A42-3775-9E9F-772F-BDDC09AE4779}"/>
                    </a:ext>
                  </a:extLst>
                </p:cNvPr>
                <p:cNvSpPr/>
                <p:nvPr/>
              </p:nvSpPr>
              <p:spPr>
                <a:xfrm>
                  <a:off x="6699992" y="4485240"/>
                  <a:ext cx="529111" cy="566825"/>
                </a:xfrm>
                <a:custGeom>
                  <a:avLst/>
                  <a:gdLst>
                    <a:gd name="connsiteX0" fmla="*/ 350235 w 529111"/>
                    <a:gd name="connsiteY0" fmla="*/ 89553 h 566825"/>
                    <a:gd name="connsiteX1" fmla="*/ 280276 w 529111"/>
                    <a:gd name="connsiteY1" fmla="*/ 295399 h 566825"/>
                    <a:gd name="connsiteX2" fmla="*/ 529112 w 529111"/>
                    <a:gd name="connsiteY2" fmla="*/ 398898 h 566825"/>
                    <a:gd name="connsiteX3" fmla="*/ 517125 w 529111"/>
                    <a:gd name="connsiteY3" fmla="*/ 566825 h 566825"/>
                    <a:gd name="connsiteX4" fmla="*/ 19107 w 529111"/>
                    <a:gd name="connsiteY4" fmla="*/ 439468 h 566825"/>
                    <a:gd name="connsiteX5" fmla="*/ 97826 w 529111"/>
                    <a:gd name="connsiteY5" fmla="*/ 0 h 5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1" h="566825">
                      <a:moveTo>
                        <a:pt x="350235" y="89553"/>
                      </a:moveTo>
                      <a:cubicBezTo>
                        <a:pt x="350235" y="89553"/>
                        <a:pt x="274513" y="255867"/>
                        <a:pt x="280276" y="295399"/>
                      </a:cubicBezTo>
                      <a:cubicBezTo>
                        <a:pt x="284540" y="325250"/>
                        <a:pt x="529112" y="398898"/>
                        <a:pt x="529112" y="398898"/>
                      </a:cubicBezTo>
                      <a:lnTo>
                        <a:pt x="517125" y="566825"/>
                      </a:lnTo>
                      <a:cubicBezTo>
                        <a:pt x="517125" y="566825"/>
                        <a:pt x="70972" y="528906"/>
                        <a:pt x="19107" y="439468"/>
                      </a:cubicBezTo>
                      <a:cubicBezTo>
                        <a:pt x="-51890" y="316952"/>
                        <a:pt x="97826" y="0"/>
                        <a:pt x="97826" y="0"/>
                      </a:cubicBezTo>
                    </a:path>
                  </a:pathLst>
                </a:custGeom>
                <a:solidFill>
                  <a:srgbClr val="FFCBC2"/>
                </a:solidFill>
                <a:ln w="11519" cap="flat">
                  <a:noFill/>
                  <a:prstDash val="solid"/>
                  <a:miter/>
                </a:ln>
              </p:spPr>
              <p:txBody>
                <a:bodyPr rtlCol="0" anchor="ctr"/>
                <a:lstStyle/>
                <a:p>
                  <a:endParaRPr lang="en-US"/>
                </a:p>
              </p:txBody>
            </p:sp>
            <p:sp>
              <p:nvSpPr>
                <p:cNvPr id="485" name="任意多边形: 形状 484">
                  <a:extLst>
                    <a:ext uri="{FF2B5EF4-FFF2-40B4-BE49-F238E27FC236}">
                      <a16:creationId xmlns:a16="http://schemas.microsoft.com/office/drawing/2014/main" id="{EEFB3A1A-4119-51E7-B5F0-6B2C89EF80CA}"/>
                    </a:ext>
                  </a:extLst>
                </p:cNvPr>
                <p:cNvSpPr/>
                <p:nvPr/>
              </p:nvSpPr>
              <p:spPr>
                <a:xfrm>
                  <a:off x="7175049" y="4874111"/>
                  <a:ext cx="309132" cy="185343"/>
                </a:xfrm>
                <a:custGeom>
                  <a:avLst/>
                  <a:gdLst>
                    <a:gd name="connsiteX0" fmla="*/ 2305 w 309132"/>
                    <a:gd name="connsiteY0" fmla="*/ 0 h 185343"/>
                    <a:gd name="connsiteX1" fmla="*/ 229243 w 309132"/>
                    <a:gd name="connsiteY1" fmla="*/ 55323 h 185343"/>
                    <a:gd name="connsiteX2" fmla="*/ 172191 w 309132"/>
                    <a:gd name="connsiteY2" fmla="*/ 68231 h 185343"/>
                    <a:gd name="connsiteX3" fmla="*/ 240422 w 309132"/>
                    <a:gd name="connsiteY3" fmla="*/ 89438 h 185343"/>
                    <a:gd name="connsiteX4" fmla="*/ 295514 w 309132"/>
                    <a:gd name="connsiteY4" fmla="*/ 110645 h 185343"/>
                    <a:gd name="connsiteX5" fmla="*/ 178069 w 309132"/>
                    <a:gd name="connsiteY5" fmla="*/ 109954 h 185343"/>
                    <a:gd name="connsiteX6" fmla="*/ 309115 w 309132"/>
                    <a:gd name="connsiteY6" fmla="*/ 121709 h 185343"/>
                    <a:gd name="connsiteX7" fmla="*/ 168734 w 309132"/>
                    <a:gd name="connsiteY7" fmla="*/ 146720 h 185343"/>
                    <a:gd name="connsiteX8" fmla="*/ 289636 w 309132"/>
                    <a:gd name="connsiteY8" fmla="*/ 131161 h 185343"/>
                    <a:gd name="connsiteX9" fmla="*/ 152252 w 309132"/>
                    <a:gd name="connsiteY9" fmla="*/ 175995 h 185343"/>
                    <a:gd name="connsiteX10" fmla="*/ 263243 w 309132"/>
                    <a:gd name="connsiteY10" fmla="*/ 147181 h 185343"/>
                    <a:gd name="connsiteX11" fmla="*/ 180374 w 309132"/>
                    <a:gd name="connsiteY11" fmla="*/ 183832 h 185343"/>
                    <a:gd name="connsiteX12" fmla="*/ 0 w 309132"/>
                    <a:gd name="connsiteY12" fmla="*/ 170463 h 1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132" h="185343">
                      <a:moveTo>
                        <a:pt x="2305" y="0"/>
                      </a:moveTo>
                      <a:cubicBezTo>
                        <a:pt x="38841" y="6454"/>
                        <a:pt x="231548" y="45526"/>
                        <a:pt x="229243" y="55323"/>
                      </a:cubicBezTo>
                      <a:cubicBezTo>
                        <a:pt x="227053" y="64658"/>
                        <a:pt x="170462" y="62929"/>
                        <a:pt x="172191" y="68231"/>
                      </a:cubicBezTo>
                      <a:cubicBezTo>
                        <a:pt x="174612" y="75838"/>
                        <a:pt x="216449" y="85980"/>
                        <a:pt x="240422" y="89438"/>
                      </a:cubicBezTo>
                      <a:cubicBezTo>
                        <a:pt x="261860" y="92550"/>
                        <a:pt x="295630" y="101079"/>
                        <a:pt x="295514" y="110645"/>
                      </a:cubicBezTo>
                      <a:cubicBezTo>
                        <a:pt x="295169" y="128740"/>
                        <a:pt x="178069" y="109954"/>
                        <a:pt x="178069" y="109954"/>
                      </a:cubicBezTo>
                      <a:cubicBezTo>
                        <a:pt x="178069" y="109954"/>
                        <a:pt x="307847" y="106496"/>
                        <a:pt x="309115" y="121709"/>
                      </a:cubicBezTo>
                      <a:cubicBezTo>
                        <a:pt x="310959" y="143493"/>
                        <a:pt x="173574" y="141995"/>
                        <a:pt x="168734" y="146720"/>
                      </a:cubicBezTo>
                      <a:cubicBezTo>
                        <a:pt x="168734" y="146720"/>
                        <a:pt x="288253" y="115025"/>
                        <a:pt x="289636" y="131161"/>
                      </a:cubicBezTo>
                      <a:cubicBezTo>
                        <a:pt x="291020" y="147296"/>
                        <a:pt x="184985" y="178300"/>
                        <a:pt x="152252" y="175995"/>
                      </a:cubicBezTo>
                      <a:cubicBezTo>
                        <a:pt x="179452" y="172768"/>
                        <a:pt x="262551" y="132313"/>
                        <a:pt x="263243" y="147181"/>
                      </a:cubicBezTo>
                      <a:cubicBezTo>
                        <a:pt x="263819" y="162049"/>
                        <a:pt x="191900" y="183025"/>
                        <a:pt x="180374" y="183832"/>
                      </a:cubicBezTo>
                      <a:cubicBezTo>
                        <a:pt x="85865" y="190978"/>
                        <a:pt x="0" y="170463"/>
                        <a:pt x="0" y="170463"/>
                      </a:cubicBezTo>
                    </a:path>
                  </a:pathLst>
                </a:custGeom>
                <a:solidFill>
                  <a:srgbClr val="FFCBC2"/>
                </a:solidFill>
                <a:ln w="11519" cap="flat">
                  <a:noFill/>
                  <a:prstDash val="solid"/>
                  <a:miter/>
                </a:ln>
              </p:spPr>
              <p:txBody>
                <a:bodyPr rtlCol="0" anchor="ctr"/>
                <a:lstStyle/>
                <a:p>
                  <a:endParaRPr lang="en-US"/>
                </a:p>
              </p:txBody>
            </p:sp>
            <p:sp>
              <p:nvSpPr>
                <p:cNvPr id="486" name="任意多边形: 形状 485">
                  <a:extLst>
                    <a:ext uri="{FF2B5EF4-FFF2-40B4-BE49-F238E27FC236}">
                      <a16:creationId xmlns:a16="http://schemas.microsoft.com/office/drawing/2014/main" id="{6A120C25-C685-A0DA-400F-EE3CF0CC5C51}"/>
                    </a:ext>
                  </a:extLst>
                </p:cNvPr>
                <p:cNvSpPr/>
                <p:nvPr/>
              </p:nvSpPr>
              <p:spPr>
                <a:xfrm>
                  <a:off x="7365220" y="4985651"/>
                  <a:ext cx="92088" cy="7239"/>
                </a:xfrm>
                <a:custGeom>
                  <a:avLst/>
                  <a:gdLst>
                    <a:gd name="connsiteX0" fmla="*/ 92089 w 92088"/>
                    <a:gd name="connsiteY0" fmla="*/ 6020 h 7239"/>
                    <a:gd name="connsiteX1" fmla="*/ 45872 w 92088"/>
                    <a:gd name="connsiteY1" fmla="*/ 6712 h 7239"/>
                    <a:gd name="connsiteX2" fmla="*/ 22821 w 92088"/>
                    <a:gd name="connsiteY2" fmla="*/ 4522 h 7239"/>
                    <a:gd name="connsiteX3" fmla="*/ 0 w 92088"/>
                    <a:gd name="connsiteY3" fmla="*/ 258 h 7239"/>
                    <a:gd name="connsiteX4" fmla="*/ 46102 w 92088"/>
                    <a:gd name="connsiteY4" fmla="*/ 949 h 7239"/>
                    <a:gd name="connsiteX5" fmla="*/ 92089 w 92088"/>
                    <a:gd name="connsiteY5" fmla="*/ 6020 h 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88" h="7239">
                      <a:moveTo>
                        <a:pt x="92089" y="6020"/>
                      </a:moveTo>
                      <a:cubicBezTo>
                        <a:pt x="76645" y="7634"/>
                        <a:pt x="61201" y="7403"/>
                        <a:pt x="45872" y="6712"/>
                      </a:cubicBezTo>
                      <a:cubicBezTo>
                        <a:pt x="38150" y="6135"/>
                        <a:pt x="30543" y="5674"/>
                        <a:pt x="22821" y="4522"/>
                      </a:cubicBezTo>
                      <a:cubicBezTo>
                        <a:pt x="15214" y="3485"/>
                        <a:pt x="7492" y="2217"/>
                        <a:pt x="0" y="258"/>
                      </a:cubicBezTo>
                      <a:cubicBezTo>
                        <a:pt x="15560" y="-319"/>
                        <a:pt x="30773" y="142"/>
                        <a:pt x="46102" y="949"/>
                      </a:cubicBezTo>
                      <a:cubicBezTo>
                        <a:pt x="61546" y="1871"/>
                        <a:pt x="76875" y="3139"/>
                        <a:pt x="92089" y="6020"/>
                      </a:cubicBezTo>
                      <a:close/>
                    </a:path>
                  </a:pathLst>
                </a:custGeom>
                <a:solidFill>
                  <a:srgbClr val="F7958B"/>
                </a:solidFill>
                <a:ln w="11519" cap="flat">
                  <a:noFill/>
                  <a:prstDash val="solid"/>
                  <a:miter/>
                </a:ln>
              </p:spPr>
              <p:txBody>
                <a:bodyPr rtlCol="0" anchor="ctr"/>
                <a:lstStyle/>
                <a:p>
                  <a:endParaRPr lang="en-US"/>
                </a:p>
              </p:txBody>
            </p:sp>
            <p:sp>
              <p:nvSpPr>
                <p:cNvPr id="487" name="任意多边形: 形状 486">
                  <a:extLst>
                    <a:ext uri="{FF2B5EF4-FFF2-40B4-BE49-F238E27FC236}">
                      <a16:creationId xmlns:a16="http://schemas.microsoft.com/office/drawing/2014/main" id="{6E3D7D3A-EECE-341C-C189-E6D0ADFA28DB}"/>
                    </a:ext>
                  </a:extLst>
                </p:cNvPr>
                <p:cNvSpPr/>
                <p:nvPr/>
              </p:nvSpPr>
              <p:spPr>
                <a:xfrm>
                  <a:off x="7343667" y="5011716"/>
                  <a:ext cx="99810" cy="8180"/>
                </a:xfrm>
                <a:custGeom>
                  <a:avLst/>
                  <a:gdLst>
                    <a:gd name="connsiteX0" fmla="*/ 99811 w 99810"/>
                    <a:gd name="connsiteY0" fmla="*/ 10 h 8180"/>
                    <a:gd name="connsiteX1" fmla="*/ 50136 w 99810"/>
                    <a:gd name="connsiteY1" fmla="*/ 7617 h 8180"/>
                    <a:gd name="connsiteX2" fmla="*/ 25010 w 99810"/>
                    <a:gd name="connsiteY2" fmla="*/ 7963 h 8180"/>
                    <a:gd name="connsiteX3" fmla="*/ 0 w 99810"/>
                    <a:gd name="connsiteY3" fmla="*/ 4851 h 8180"/>
                    <a:gd name="connsiteX4" fmla="*/ 99811 w 99810"/>
                    <a:gd name="connsiteY4" fmla="*/ 10 h 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10" h="8180">
                      <a:moveTo>
                        <a:pt x="99811" y="10"/>
                      </a:moveTo>
                      <a:cubicBezTo>
                        <a:pt x="83560" y="4275"/>
                        <a:pt x="66848" y="6465"/>
                        <a:pt x="50136" y="7617"/>
                      </a:cubicBezTo>
                      <a:cubicBezTo>
                        <a:pt x="41722" y="8078"/>
                        <a:pt x="33424" y="8424"/>
                        <a:pt x="25010" y="7963"/>
                      </a:cubicBezTo>
                      <a:cubicBezTo>
                        <a:pt x="16597" y="7617"/>
                        <a:pt x="8183" y="6926"/>
                        <a:pt x="0" y="4851"/>
                      </a:cubicBezTo>
                      <a:cubicBezTo>
                        <a:pt x="33424" y="3468"/>
                        <a:pt x="66156" y="-220"/>
                        <a:pt x="99811" y="10"/>
                      </a:cubicBezTo>
                      <a:close/>
                    </a:path>
                  </a:pathLst>
                </a:custGeom>
                <a:solidFill>
                  <a:srgbClr val="F7958B"/>
                </a:solidFill>
                <a:ln w="11519" cap="flat">
                  <a:noFill/>
                  <a:prstDash val="solid"/>
                  <a:miter/>
                </a:ln>
              </p:spPr>
              <p:txBody>
                <a:bodyPr rtlCol="0" anchor="ctr"/>
                <a:lstStyle/>
                <a:p>
                  <a:endParaRPr lang="en-US"/>
                </a:p>
              </p:txBody>
            </p:sp>
            <p:sp>
              <p:nvSpPr>
                <p:cNvPr id="488" name="任意多边形: 形状 487">
                  <a:extLst>
                    <a:ext uri="{FF2B5EF4-FFF2-40B4-BE49-F238E27FC236}">
                      <a16:creationId xmlns:a16="http://schemas.microsoft.com/office/drawing/2014/main" id="{10619A00-D85F-F014-1834-0D36731F5C23}"/>
                    </a:ext>
                  </a:extLst>
                </p:cNvPr>
                <p:cNvSpPr/>
                <p:nvPr/>
              </p:nvSpPr>
              <p:spPr>
                <a:xfrm>
                  <a:off x="7333525" y="5030858"/>
                  <a:ext cx="88631" cy="11415"/>
                </a:xfrm>
                <a:custGeom>
                  <a:avLst/>
                  <a:gdLst>
                    <a:gd name="connsiteX0" fmla="*/ 88631 w 88631"/>
                    <a:gd name="connsiteY0" fmla="*/ 0 h 11415"/>
                    <a:gd name="connsiteX1" fmla="*/ 44834 w 88631"/>
                    <a:gd name="connsiteY1" fmla="*/ 9451 h 11415"/>
                    <a:gd name="connsiteX2" fmla="*/ 22475 w 88631"/>
                    <a:gd name="connsiteY2" fmla="*/ 11295 h 11415"/>
                    <a:gd name="connsiteX3" fmla="*/ 0 w 88631"/>
                    <a:gd name="connsiteY3" fmla="*/ 10373 h 11415"/>
                    <a:gd name="connsiteX4" fmla="*/ 44143 w 88631"/>
                    <a:gd name="connsiteY4" fmla="*/ 3688 h 11415"/>
                    <a:gd name="connsiteX5" fmla="*/ 88631 w 88631"/>
                    <a:gd name="connsiteY5" fmla="*/ 0 h 1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1" h="11415">
                      <a:moveTo>
                        <a:pt x="88631" y="0"/>
                      </a:moveTo>
                      <a:cubicBezTo>
                        <a:pt x="74340" y="4726"/>
                        <a:pt x="59702" y="7492"/>
                        <a:pt x="44834" y="9451"/>
                      </a:cubicBezTo>
                      <a:cubicBezTo>
                        <a:pt x="37458" y="10258"/>
                        <a:pt x="29966" y="11064"/>
                        <a:pt x="22475" y="11295"/>
                      </a:cubicBezTo>
                      <a:cubicBezTo>
                        <a:pt x="14983" y="11526"/>
                        <a:pt x="7492" y="11526"/>
                        <a:pt x="0" y="10373"/>
                      </a:cubicBezTo>
                      <a:cubicBezTo>
                        <a:pt x="14753" y="7837"/>
                        <a:pt x="29390" y="5648"/>
                        <a:pt x="44143" y="3688"/>
                      </a:cubicBezTo>
                      <a:cubicBezTo>
                        <a:pt x="58895" y="1959"/>
                        <a:pt x="73533" y="231"/>
                        <a:pt x="88631" y="0"/>
                      </a:cubicBezTo>
                      <a:close/>
                    </a:path>
                  </a:pathLst>
                </a:custGeom>
                <a:solidFill>
                  <a:srgbClr val="F7958B"/>
                </a:solidFill>
                <a:ln w="11519" cap="flat">
                  <a:noFill/>
                  <a:prstDash val="solid"/>
                  <a:miter/>
                </a:ln>
              </p:spPr>
              <p:txBody>
                <a:bodyPr rtlCol="0" anchor="ctr"/>
                <a:lstStyle/>
                <a:p>
                  <a:endParaRPr lang="en-US"/>
                </a:p>
              </p:txBody>
            </p:sp>
          </p:grpSp>
          <p:sp>
            <p:nvSpPr>
              <p:cNvPr id="489" name="任意多边形: 形状 488">
                <a:extLst>
                  <a:ext uri="{FF2B5EF4-FFF2-40B4-BE49-F238E27FC236}">
                    <a16:creationId xmlns:a16="http://schemas.microsoft.com/office/drawing/2014/main" id="{E68F8D7A-A6B4-00B7-E0ED-E903459B15C9}"/>
                  </a:ext>
                </a:extLst>
              </p:cNvPr>
              <p:cNvSpPr/>
              <p:nvPr/>
            </p:nvSpPr>
            <p:spPr>
              <a:xfrm>
                <a:off x="6783066" y="4085906"/>
                <a:ext cx="446037" cy="513897"/>
              </a:xfrm>
              <a:custGeom>
                <a:avLst/>
                <a:gdLst>
                  <a:gd name="connsiteX0" fmla="*/ 446038 w 446037"/>
                  <a:gd name="connsiteY0" fmla="*/ 90 h 513897"/>
                  <a:gd name="connsiteX1" fmla="*/ 208497 w 446037"/>
                  <a:gd name="connsiteY1" fmla="*/ 58063 h 513897"/>
                  <a:gd name="connsiteX2" fmla="*/ 0 w 446037"/>
                  <a:gd name="connsiteY2" fmla="*/ 399218 h 513897"/>
                  <a:gd name="connsiteX3" fmla="*/ 296206 w 446037"/>
                  <a:gd name="connsiteY3" fmla="*/ 513898 h 513897"/>
                  <a:gd name="connsiteX4" fmla="*/ 425177 w 446037"/>
                  <a:gd name="connsiteY4" fmla="*/ 262872 h 51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037" h="513897">
                    <a:moveTo>
                      <a:pt x="446038" y="90"/>
                    </a:moveTo>
                    <a:cubicBezTo>
                      <a:pt x="354640" y="-1409"/>
                      <a:pt x="265548" y="15764"/>
                      <a:pt x="208497" y="58063"/>
                    </a:cubicBezTo>
                    <a:cubicBezTo>
                      <a:pt x="101886" y="137243"/>
                      <a:pt x="0" y="399218"/>
                      <a:pt x="0" y="399218"/>
                    </a:cubicBezTo>
                    <a:lnTo>
                      <a:pt x="296206" y="513898"/>
                    </a:lnTo>
                    <a:lnTo>
                      <a:pt x="425177" y="262872"/>
                    </a:lnTo>
                  </a:path>
                </a:pathLst>
              </a:custGeom>
              <a:solidFill>
                <a:srgbClr val="F7633A"/>
              </a:solidFill>
              <a:ln w="11519" cap="flat">
                <a:noFill/>
                <a:prstDash val="solid"/>
                <a:miter/>
              </a:ln>
            </p:spPr>
            <p:txBody>
              <a:bodyPr rtlCol="0" anchor="ctr"/>
              <a:lstStyle/>
              <a:p>
                <a:endParaRPr lang="en-US"/>
              </a:p>
            </p:txBody>
          </p:sp>
          <p:sp>
            <p:nvSpPr>
              <p:cNvPr id="490" name="任意多边形: 形状 489">
                <a:extLst>
                  <a:ext uri="{FF2B5EF4-FFF2-40B4-BE49-F238E27FC236}">
                    <a16:creationId xmlns:a16="http://schemas.microsoft.com/office/drawing/2014/main" id="{9EF83DDC-8242-8873-B680-38597D5720C3}"/>
                  </a:ext>
                </a:extLst>
              </p:cNvPr>
              <p:cNvSpPr/>
              <p:nvPr/>
            </p:nvSpPr>
            <p:spPr>
              <a:xfrm>
                <a:off x="7058756" y="4421735"/>
                <a:ext cx="99811" cy="172998"/>
              </a:xfrm>
              <a:custGeom>
                <a:avLst/>
                <a:gdLst>
                  <a:gd name="connsiteX0" fmla="*/ 0 w 99811"/>
                  <a:gd name="connsiteY0" fmla="*/ 172998 h 172998"/>
                  <a:gd name="connsiteX1" fmla="*/ 99811 w 99811"/>
                  <a:gd name="connsiteY1" fmla="*/ 0 h 172998"/>
                </a:gdLst>
                <a:ahLst/>
                <a:cxnLst>
                  <a:cxn ang="0">
                    <a:pos x="connsiteX0" y="connsiteY0"/>
                  </a:cxn>
                  <a:cxn ang="0">
                    <a:pos x="connsiteX1" y="connsiteY1"/>
                  </a:cxn>
                </a:cxnLst>
                <a:rect l="l" t="t" r="r" b="b"/>
                <a:pathLst>
                  <a:path w="99811" h="172998">
                    <a:moveTo>
                      <a:pt x="0" y="172998"/>
                    </a:moveTo>
                    <a:lnTo>
                      <a:pt x="99811" y="0"/>
                    </a:lnTo>
                  </a:path>
                </a:pathLst>
              </a:custGeom>
              <a:ln w="8639" cap="flat">
                <a:solidFill>
                  <a:srgbClr val="AA260C"/>
                </a:solidFill>
                <a:prstDash val="solid"/>
                <a:miter/>
              </a:ln>
            </p:spPr>
            <p:txBody>
              <a:bodyPr rtlCol="0" anchor="ctr"/>
              <a:lstStyle/>
              <a:p>
                <a:endParaRPr lang="en-US"/>
              </a:p>
            </p:txBody>
          </p:sp>
          <p:sp>
            <p:nvSpPr>
              <p:cNvPr id="491" name="任意多边形: 形状 490">
                <a:extLst>
                  <a:ext uri="{FF2B5EF4-FFF2-40B4-BE49-F238E27FC236}">
                    <a16:creationId xmlns:a16="http://schemas.microsoft.com/office/drawing/2014/main" id="{4B6324A9-1AB3-B989-8747-7B4B186541DD}"/>
                  </a:ext>
                </a:extLst>
              </p:cNvPr>
              <p:cNvSpPr/>
              <p:nvPr/>
            </p:nvSpPr>
            <p:spPr>
              <a:xfrm>
                <a:off x="6808998" y="4430494"/>
                <a:ext cx="277880" cy="115370"/>
              </a:xfrm>
              <a:custGeom>
                <a:avLst/>
                <a:gdLst>
                  <a:gd name="connsiteX0" fmla="*/ 277880 w 277880"/>
                  <a:gd name="connsiteY0" fmla="*/ 115370 h 115370"/>
                  <a:gd name="connsiteX1" fmla="*/ 0 w 277880"/>
                  <a:gd name="connsiteY1" fmla="*/ 0 h 115370"/>
                </a:gdLst>
                <a:ahLst/>
                <a:cxnLst>
                  <a:cxn ang="0">
                    <a:pos x="connsiteX0" y="connsiteY0"/>
                  </a:cxn>
                  <a:cxn ang="0">
                    <a:pos x="connsiteX1" y="connsiteY1"/>
                  </a:cxn>
                </a:cxnLst>
                <a:rect l="l" t="t" r="r" b="b"/>
                <a:pathLst>
                  <a:path w="277880" h="115370">
                    <a:moveTo>
                      <a:pt x="277880" y="115370"/>
                    </a:moveTo>
                    <a:lnTo>
                      <a:pt x="0" y="0"/>
                    </a:lnTo>
                  </a:path>
                </a:pathLst>
              </a:custGeom>
              <a:ln w="8639" cap="flat">
                <a:solidFill>
                  <a:srgbClr val="AA260C"/>
                </a:solidFill>
                <a:prstDash val="solid"/>
                <a:miter/>
              </a:ln>
            </p:spPr>
            <p:txBody>
              <a:bodyPr rtlCol="0" anchor="ctr"/>
              <a:lstStyle/>
              <a:p>
                <a:endParaRPr lang="en-US"/>
              </a:p>
            </p:txBody>
          </p:sp>
          <p:sp>
            <p:nvSpPr>
              <p:cNvPr id="492" name="任意多边形: 形状 491">
                <a:extLst>
                  <a:ext uri="{FF2B5EF4-FFF2-40B4-BE49-F238E27FC236}">
                    <a16:creationId xmlns:a16="http://schemas.microsoft.com/office/drawing/2014/main" id="{8C251D4C-658B-C194-0544-E93F290A868C}"/>
                  </a:ext>
                </a:extLst>
              </p:cNvPr>
              <p:cNvSpPr/>
              <p:nvPr/>
            </p:nvSpPr>
            <p:spPr>
              <a:xfrm>
                <a:off x="7189686" y="4086227"/>
                <a:ext cx="261859" cy="65580"/>
              </a:xfrm>
              <a:custGeom>
                <a:avLst/>
                <a:gdLst>
                  <a:gd name="connsiteX0" fmla="*/ 0 w 261859"/>
                  <a:gd name="connsiteY0" fmla="*/ 0 h 65580"/>
                  <a:gd name="connsiteX1" fmla="*/ 150523 w 261859"/>
                  <a:gd name="connsiteY1" fmla="*/ 65580 h 65580"/>
                  <a:gd name="connsiteX2" fmla="*/ 261860 w 261859"/>
                  <a:gd name="connsiteY2" fmla="*/ 20054 h 65580"/>
                </a:gdLst>
                <a:ahLst/>
                <a:cxnLst>
                  <a:cxn ang="0">
                    <a:pos x="connsiteX0" y="connsiteY0"/>
                  </a:cxn>
                  <a:cxn ang="0">
                    <a:pos x="connsiteX1" y="connsiteY1"/>
                  </a:cxn>
                  <a:cxn ang="0">
                    <a:pos x="connsiteX2" y="connsiteY2"/>
                  </a:cxn>
                </a:cxnLst>
                <a:rect l="l" t="t" r="r" b="b"/>
                <a:pathLst>
                  <a:path w="261859" h="65580">
                    <a:moveTo>
                      <a:pt x="0" y="0"/>
                    </a:moveTo>
                    <a:cubicBezTo>
                      <a:pt x="0" y="0"/>
                      <a:pt x="50136" y="65580"/>
                      <a:pt x="150523" y="65580"/>
                    </a:cubicBezTo>
                    <a:cubicBezTo>
                      <a:pt x="250911" y="65580"/>
                      <a:pt x="261860" y="20054"/>
                      <a:pt x="261860" y="20054"/>
                    </a:cubicBezTo>
                  </a:path>
                </a:pathLst>
              </a:custGeom>
              <a:noFill/>
              <a:ln w="8639" cap="flat">
                <a:solidFill>
                  <a:srgbClr val="AA260C"/>
                </a:solidFill>
                <a:prstDash val="solid"/>
                <a:miter/>
              </a:ln>
            </p:spPr>
            <p:txBody>
              <a:bodyPr rtlCol="0" anchor="ctr"/>
              <a:lstStyle/>
              <a:p>
                <a:endParaRPr lang="en-US"/>
              </a:p>
            </p:txBody>
          </p:sp>
          <p:sp>
            <p:nvSpPr>
              <p:cNvPr id="493" name="任意多边形: 形状 492">
                <a:extLst>
                  <a:ext uri="{FF2B5EF4-FFF2-40B4-BE49-F238E27FC236}">
                    <a16:creationId xmlns:a16="http://schemas.microsoft.com/office/drawing/2014/main" id="{C897549E-8E53-7011-F2F7-0710BF31533C}"/>
                  </a:ext>
                </a:extLst>
              </p:cNvPr>
              <p:cNvSpPr/>
              <p:nvPr/>
            </p:nvSpPr>
            <p:spPr>
              <a:xfrm>
                <a:off x="8032778" y="4096605"/>
                <a:ext cx="249780" cy="330201"/>
              </a:xfrm>
              <a:custGeom>
                <a:avLst/>
                <a:gdLst>
                  <a:gd name="connsiteX0" fmla="*/ 0 w 249780"/>
                  <a:gd name="connsiteY0" fmla="*/ 220478 h 330201"/>
                  <a:gd name="connsiteX1" fmla="*/ 155479 w 249780"/>
                  <a:gd name="connsiteY1" fmla="*/ 38605 h 330201"/>
                  <a:gd name="connsiteX2" fmla="*/ 154672 w 249780"/>
                  <a:gd name="connsiteY2" fmla="*/ 71568 h 330201"/>
                  <a:gd name="connsiteX3" fmla="*/ 217026 w 249780"/>
                  <a:gd name="connsiteY3" fmla="*/ 110 h 330201"/>
                  <a:gd name="connsiteX4" fmla="*/ 188096 w 249780"/>
                  <a:gd name="connsiteY4" fmla="*/ 70185 h 330201"/>
                  <a:gd name="connsiteX5" fmla="*/ 209995 w 249780"/>
                  <a:gd name="connsiteY5" fmla="*/ 65229 h 330201"/>
                  <a:gd name="connsiteX6" fmla="*/ 209534 w 249780"/>
                  <a:gd name="connsiteY6" fmla="*/ 90585 h 330201"/>
                  <a:gd name="connsiteX7" fmla="*/ 229012 w 249780"/>
                  <a:gd name="connsiteY7" fmla="*/ 89087 h 330201"/>
                  <a:gd name="connsiteX8" fmla="*/ 229012 w 249780"/>
                  <a:gd name="connsiteY8" fmla="*/ 111908 h 330201"/>
                  <a:gd name="connsiteX9" fmla="*/ 248836 w 249780"/>
                  <a:gd name="connsiteY9" fmla="*/ 109487 h 330201"/>
                  <a:gd name="connsiteX10" fmla="*/ 149716 w 249780"/>
                  <a:gd name="connsiteY10" fmla="*/ 330201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780" h="330201">
                    <a:moveTo>
                      <a:pt x="0" y="220478"/>
                    </a:moveTo>
                    <a:cubicBezTo>
                      <a:pt x="0" y="220478"/>
                      <a:pt x="145567" y="37914"/>
                      <a:pt x="155479" y="38605"/>
                    </a:cubicBezTo>
                    <a:cubicBezTo>
                      <a:pt x="165391" y="39297"/>
                      <a:pt x="146374" y="72490"/>
                      <a:pt x="154672" y="71568"/>
                    </a:cubicBezTo>
                    <a:cubicBezTo>
                      <a:pt x="162971" y="70646"/>
                      <a:pt x="207344" y="-3232"/>
                      <a:pt x="217026" y="110"/>
                    </a:cubicBezTo>
                    <a:cubicBezTo>
                      <a:pt x="230280" y="4720"/>
                      <a:pt x="188096" y="70185"/>
                      <a:pt x="188096" y="70185"/>
                    </a:cubicBezTo>
                    <a:cubicBezTo>
                      <a:pt x="188096" y="70185"/>
                      <a:pt x="199622" y="57968"/>
                      <a:pt x="209995" y="65229"/>
                    </a:cubicBezTo>
                    <a:cubicBezTo>
                      <a:pt x="217256" y="70416"/>
                      <a:pt x="209534" y="90585"/>
                      <a:pt x="209534" y="90585"/>
                    </a:cubicBezTo>
                    <a:cubicBezTo>
                      <a:pt x="209534" y="90585"/>
                      <a:pt x="221521" y="83555"/>
                      <a:pt x="229012" y="89087"/>
                    </a:cubicBezTo>
                    <a:cubicBezTo>
                      <a:pt x="236388" y="94619"/>
                      <a:pt x="229012" y="111908"/>
                      <a:pt x="229012" y="111908"/>
                    </a:cubicBezTo>
                    <a:cubicBezTo>
                      <a:pt x="229012" y="111908"/>
                      <a:pt x="240768" y="97846"/>
                      <a:pt x="248836" y="109487"/>
                    </a:cubicBezTo>
                    <a:cubicBezTo>
                      <a:pt x="256443" y="120437"/>
                      <a:pt x="217602" y="220593"/>
                      <a:pt x="149716" y="330201"/>
                    </a:cubicBezTo>
                  </a:path>
                </a:pathLst>
              </a:custGeom>
              <a:solidFill>
                <a:srgbClr val="FFCBC2"/>
              </a:solidFill>
              <a:ln w="11519" cap="flat">
                <a:noFill/>
                <a:prstDash val="solid"/>
                <a:miter/>
              </a:ln>
            </p:spPr>
            <p:txBody>
              <a:bodyPr rtlCol="0" anchor="ctr"/>
              <a:lstStyle/>
              <a:p>
                <a:endParaRPr lang="en-US"/>
              </a:p>
            </p:txBody>
          </p:sp>
          <p:sp>
            <p:nvSpPr>
              <p:cNvPr id="494" name="任意多边形: 形状 493">
                <a:extLst>
                  <a:ext uri="{FF2B5EF4-FFF2-40B4-BE49-F238E27FC236}">
                    <a16:creationId xmlns:a16="http://schemas.microsoft.com/office/drawing/2014/main" id="{F95CEFEA-3C81-6D74-B2A8-E8E23AE94570}"/>
                  </a:ext>
                </a:extLst>
              </p:cNvPr>
              <p:cNvSpPr/>
              <p:nvPr/>
            </p:nvSpPr>
            <p:spPr>
              <a:xfrm>
                <a:off x="8161403" y="4184539"/>
                <a:ext cx="16250" cy="66271"/>
              </a:xfrm>
              <a:custGeom>
                <a:avLst/>
                <a:gdLst>
                  <a:gd name="connsiteX0" fmla="*/ 16251 w 16250"/>
                  <a:gd name="connsiteY0" fmla="*/ 0 h 66271"/>
                  <a:gd name="connsiteX1" fmla="*/ 0 w 16250"/>
                  <a:gd name="connsiteY1" fmla="*/ 66272 h 66271"/>
                </a:gdLst>
                <a:ahLst/>
                <a:cxnLst>
                  <a:cxn ang="0">
                    <a:pos x="connsiteX0" y="connsiteY0"/>
                  </a:cxn>
                  <a:cxn ang="0">
                    <a:pos x="connsiteX1" y="connsiteY1"/>
                  </a:cxn>
                </a:cxnLst>
                <a:rect l="l" t="t" r="r" b="b"/>
                <a:pathLst>
                  <a:path w="16250" h="66271">
                    <a:moveTo>
                      <a:pt x="16251" y="0"/>
                    </a:moveTo>
                    <a:cubicBezTo>
                      <a:pt x="16251" y="0"/>
                      <a:pt x="10719" y="36536"/>
                      <a:pt x="0" y="66272"/>
                    </a:cubicBezTo>
                  </a:path>
                </a:pathLst>
              </a:custGeom>
              <a:noFill/>
              <a:ln w="5759" cap="flat">
                <a:solidFill>
                  <a:srgbClr val="F7958B"/>
                </a:solidFill>
                <a:prstDash val="solid"/>
                <a:miter/>
              </a:ln>
            </p:spPr>
            <p:txBody>
              <a:bodyPr rtlCol="0" anchor="ctr"/>
              <a:lstStyle/>
              <a:p>
                <a:endParaRPr lang="en-US"/>
              </a:p>
            </p:txBody>
          </p:sp>
          <p:sp>
            <p:nvSpPr>
              <p:cNvPr id="495" name="任意多边形: 形状 494">
                <a:extLst>
                  <a:ext uri="{FF2B5EF4-FFF2-40B4-BE49-F238E27FC236}">
                    <a16:creationId xmlns:a16="http://schemas.microsoft.com/office/drawing/2014/main" id="{025F5FDA-90A4-57A9-42D7-D6542E7CC01C}"/>
                  </a:ext>
                </a:extLst>
              </p:cNvPr>
              <p:cNvSpPr/>
              <p:nvPr/>
            </p:nvSpPr>
            <p:spPr>
              <a:xfrm>
                <a:off x="8193905" y="4174743"/>
                <a:ext cx="84482" cy="98212"/>
              </a:xfrm>
              <a:custGeom>
                <a:avLst/>
                <a:gdLst>
                  <a:gd name="connsiteX0" fmla="*/ 84482 w 84482"/>
                  <a:gd name="connsiteY0" fmla="*/ 54400 h 98212"/>
                  <a:gd name="connsiteX1" fmla="*/ 66733 w 84482"/>
                  <a:gd name="connsiteY1" fmla="*/ 79526 h 98212"/>
                  <a:gd name="connsiteX2" fmla="*/ 56590 w 84482"/>
                  <a:gd name="connsiteY2" fmla="*/ 91167 h 98212"/>
                  <a:gd name="connsiteX3" fmla="*/ 50482 w 84482"/>
                  <a:gd name="connsiteY3" fmla="*/ 96238 h 98212"/>
                  <a:gd name="connsiteX4" fmla="*/ 41492 w 84482"/>
                  <a:gd name="connsiteY4" fmla="*/ 96814 h 98212"/>
                  <a:gd name="connsiteX5" fmla="*/ 40455 w 84482"/>
                  <a:gd name="connsiteY5" fmla="*/ 88055 h 98212"/>
                  <a:gd name="connsiteX6" fmla="*/ 42414 w 84482"/>
                  <a:gd name="connsiteY6" fmla="*/ 80333 h 98212"/>
                  <a:gd name="connsiteX7" fmla="*/ 47831 w 84482"/>
                  <a:gd name="connsiteY7" fmla="*/ 65811 h 98212"/>
                  <a:gd name="connsiteX8" fmla="*/ 61200 w 84482"/>
                  <a:gd name="connsiteY8" fmla="*/ 37919 h 98212"/>
                  <a:gd name="connsiteX9" fmla="*/ 65465 w 84482"/>
                  <a:gd name="connsiteY9" fmla="*/ 40339 h 98212"/>
                  <a:gd name="connsiteX10" fmla="*/ 46333 w 84482"/>
                  <a:gd name="connsiteY10" fmla="*/ 69499 h 98212"/>
                  <a:gd name="connsiteX11" fmla="*/ 35153 w 84482"/>
                  <a:gd name="connsiteY11" fmla="*/ 83214 h 98212"/>
                  <a:gd name="connsiteX12" fmla="*/ 27777 w 84482"/>
                  <a:gd name="connsiteY12" fmla="*/ 89207 h 98212"/>
                  <a:gd name="connsiteX13" fmla="*/ 20977 w 84482"/>
                  <a:gd name="connsiteY13" fmla="*/ 89553 h 98212"/>
                  <a:gd name="connsiteX14" fmla="*/ 17865 w 84482"/>
                  <a:gd name="connsiteY14" fmla="*/ 83560 h 98212"/>
                  <a:gd name="connsiteX15" fmla="*/ 21207 w 84482"/>
                  <a:gd name="connsiteY15" fmla="*/ 65580 h 98212"/>
                  <a:gd name="connsiteX16" fmla="*/ 27085 w 84482"/>
                  <a:gd name="connsiteY16" fmla="*/ 49099 h 98212"/>
                  <a:gd name="connsiteX17" fmla="*/ 41031 w 84482"/>
                  <a:gd name="connsiteY17" fmla="*/ 17173 h 98212"/>
                  <a:gd name="connsiteX18" fmla="*/ 45641 w 84482"/>
                  <a:gd name="connsiteY18" fmla="*/ 19478 h 98212"/>
                  <a:gd name="connsiteX19" fmla="*/ 27200 w 84482"/>
                  <a:gd name="connsiteY19" fmla="*/ 50136 h 98212"/>
                  <a:gd name="connsiteX20" fmla="*/ 16251 w 84482"/>
                  <a:gd name="connsiteY20" fmla="*/ 64428 h 98212"/>
                  <a:gd name="connsiteX21" fmla="*/ 9336 w 84482"/>
                  <a:gd name="connsiteY21" fmla="*/ 70767 h 98212"/>
                  <a:gd name="connsiteX22" fmla="*/ 3803 w 84482"/>
                  <a:gd name="connsiteY22" fmla="*/ 72265 h 98212"/>
                  <a:gd name="connsiteX23" fmla="*/ 0 w 84482"/>
                  <a:gd name="connsiteY23" fmla="*/ 67424 h 98212"/>
                  <a:gd name="connsiteX24" fmla="*/ 9220 w 84482"/>
                  <a:gd name="connsiteY24" fmla="*/ 32502 h 98212"/>
                  <a:gd name="connsiteX25" fmla="*/ 23627 w 84482"/>
                  <a:gd name="connsiteY25" fmla="*/ 0 h 98212"/>
                  <a:gd name="connsiteX26" fmla="*/ 11065 w 84482"/>
                  <a:gd name="connsiteY26" fmla="*/ 33194 h 98212"/>
                  <a:gd name="connsiteX27" fmla="*/ 5878 w 84482"/>
                  <a:gd name="connsiteY27" fmla="*/ 50136 h 98212"/>
                  <a:gd name="connsiteX28" fmla="*/ 3343 w 84482"/>
                  <a:gd name="connsiteY28" fmla="*/ 66848 h 98212"/>
                  <a:gd name="connsiteX29" fmla="*/ 4380 w 84482"/>
                  <a:gd name="connsiteY29" fmla="*/ 68692 h 98212"/>
                  <a:gd name="connsiteX30" fmla="*/ 7146 w 84482"/>
                  <a:gd name="connsiteY30" fmla="*/ 67655 h 98212"/>
                  <a:gd name="connsiteX31" fmla="*/ 13139 w 84482"/>
                  <a:gd name="connsiteY31" fmla="*/ 61777 h 98212"/>
                  <a:gd name="connsiteX32" fmla="*/ 23282 w 84482"/>
                  <a:gd name="connsiteY32" fmla="*/ 47600 h 98212"/>
                  <a:gd name="connsiteX33" fmla="*/ 41031 w 84482"/>
                  <a:gd name="connsiteY33" fmla="*/ 17173 h 98212"/>
                  <a:gd name="connsiteX34" fmla="*/ 45641 w 84482"/>
                  <a:gd name="connsiteY34" fmla="*/ 19478 h 98212"/>
                  <a:gd name="connsiteX35" fmla="*/ 32156 w 84482"/>
                  <a:gd name="connsiteY35" fmla="*/ 51173 h 98212"/>
                  <a:gd name="connsiteX36" fmla="*/ 23397 w 84482"/>
                  <a:gd name="connsiteY36" fmla="*/ 83214 h 98212"/>
                  <a:gd name="connsiteX37" fmla="*/ 23627 w 84482"/>
                  <a:gd name="connsiteY37" fmla="*/ 84828 h 98212"/>
                  <a:gd name="connsiteX38" fmla="*/ 25126 w 84482"/>
                  <a:gd name="connsiteY38" fmla="*/ 84367 h 98212"/>
                  <a:gd name="connsiteX39" fmla="*/ 31119 w 84482"/>
                  <a:gd name="connsiteY39" fmla="*/ 79526 h 98212"/>
                  <a:gd name="connsiteX40" fmla="*/ 41953 w 84482"/>
                  <a:gd name="connsiteY40" fmla="*/ 66502 h 98212"/>
                  <a:gd name="connsiteX41" fmla="*/ 61085 w 84482"/>
                  <a:gd name="connsiteY41" fmla="*/ 37919 h 98212"/>
                  <a:gd name="connsiteX42" fmla="*/ 65350 w 84482"/>
                  <a:gd name="connsiteY42" fmla="*/ 40339 h 98212"/>
                  <a:gd name="connsiteX43" fmla="*/ 51519 w 84482"/>
                  <a:gd name="connsiteY43" fmla="*/ 67540 h 98212"/>
                  <a:gd name="connsiteX44" fmla="*/ 45756 w 84482"/>
                  <a:gd name="connsiteY44" fmla="*/ 81601 h 98212"/>
                  <a:gd name="connsiteX45" fmla="*/ 43797 w 84482"/>
                  <a:gd name="connsiteY45" fmla="*/ 88746 h 98212"/>
                  <a:gd name="connsiteX46" fmla="*/ 43912 w 84482"/>
                  <a:gd name="connsiteY46" fmla="*/ 94855 h 98212"/>
                  <a:gd name="connsiteX47" fmla="*/ 48983 w 84482"/>
                  <a:gd name="connsiteY47" fmla="*/ 93818 h 98212"/>
                  <a:gd name="connsiteX48" fmla="*/ 54861 w 84482"/>
                  <a:gd name="connsiteY48" fmla="*/ 89323 h 98212"/>
                  <a:gd name="connsiteX49" fmla="*/ 65465 w 84482"/>
                  <a:gd name="connsiteY49" fmla="*/ 78374 h 98212"/>
                  <a:gd name="connsiteX50" fmla="*/ 84482 w 84482"/>
                  <a:gd name="connsiteY50" fmla="*/ 54400 h 9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4482" h="98212">
                    <a:moveTo>
                      <a:pt x="84482" y="54400"/>
                    </a:moveTo>
                    <a:cubicBezTo>
                      <a:pt x="78950" y="62929"/>
                      <a:pt x="73072" y="71458"/>
                      <a:pt x="66733" y="79526"/>
                    </a:cubicBezTo>
                    <a:cubicBezTo>
                      <a:pt x="63506" y="83560"/>
                      <a:pt x="60278" y="87479"/>
                      <a:pt x="56590" y="91167"/>
                    </a:cubicBezTo>
                    <a:cubicBezTo>
                      <a:pt x="54746" y="93011"/>
                      <a:pt x="52787" y="94855"/>
                      <a:pt x="50482" y="96238"/>
                    </a:cubicBezTo>
                    <a:cubicBezTo>
                      <a:pt x="48523" y="97621"/>
                      <a:pt x="44834" y="99581"/>
                      <a:pt x="41492" y="96814"/>
                    </a:cubicBezTo>
                    <a:cubicBezTo>
                      <a:pt x="39187" y="93472"/>
                      <a:pt x="40224" y="90706"/>
                      <a:pt x="40455" y="88055"/>
                    </a:cubicBezTo>
                    <a:cubicBezTo>
                      <a:pt x="40916" y="85404"/>
                      <a:pt x="41607" y="82869"/>
                      <a:pt x="42414" y="80333"/>
                    </a:cubicBezTo>
                    <a:cubicBezTo>
                      <a:pt x="44028" y="75377"/>
                      <a:pt x="45872" y="70536"/>
                      <a:pt x="47831" y="65811"/>
                    </a:cubicBezTo>
                    <a:cubicBezTo>
                      <a:pt x="51865" y="56360"/>
                      <a:pt x="56245" y="47024"/>
                      <a:pt x="61200" y="37919"/>
                    </a:cubicBezTo>
                    <a:lnTo>
                      <a:pt x="65465" y="40339"/>
                    </a:lnTo>
                    <a:cubicBezTo>
                      <a:pt x="59472" y="50366"/>
                      <a:pt x="53248" y="60048"/>
                      <a:pt x="46333" y="69499"/>
                    </a:cubicBezTo>
                    <a:cubicBezTo>
                      <a:pt x="42875" y="74224"/>
                      <a:pt x="39302" y="78835"/>
                      <a:pt x="35153" y="83214"/>
                    </a:cubicBezTo>
                    <a:cubicBezTo>
                      <a:pt x="32963" y="85404"/>
                      <a:pt x="30888" y="87479"/>
                      <a:pt x="27777" y="89207"/>
                    </a:cubicBezTo>
                    <a:cubicBezTo>
                      <a:pt x="26278" y="89899"/>
                      <a:pt x="23858" y="91052"/>
                      <a:pt x="20977" y="89553"/>
                    </a:cubicBezTo>
                    <a:cubicBezTo>
                      <a:pt x="18095" y="87709"/>
                      <a:pt x="17980" y="85174"/>
                      <a:pt x="17865" y="83560"/>
                    </a:cubicBezTo>
                    <a:cubicBezTo>
                      <a:pt x="17634" y="76645"/>
                      <a:pt x="19478" y="71228"/>
                      <a:pt x="21207" y="65580"/>
                    </a:cubicBezTo>
                    <a:cubicBezTo>
                      <a:pt x="22936" y="59933"/>
                      <a:pt x="25010" y="54516"/>
                      <a:pt x="27085" y="49099"/>
                    </a:cubicBezTo>
                    <a:cubicBezTo>
                      <a:pt x="31349" y="38265"/>
                      <a:pt x="36075" y="27661"/>
                      <a:pt x="41031" y="17173"/>
                    </a:cubicBezTo>
                    <a:lnTo>
                      <a:pt x="45641" y="19478"/>
                    </a:lnTo>
                    <a:cubicBezTo>
                      <a:pt x="39878" y="29966"/>
                      <a:pt x="34000" y="40224"/>
                      <a:pt x="27200" y="50136"/>
                    </a:cubicBezTo>
                    <a:cubicBezTo>
                      <a:pt x="23858" y="55092"/>
                      <a:pt x="20285" y="59933"/>
                      <a:pt x="16251" y="64428"/>
                    </a:cubicBezTo>
                    <a:cubicBezTo>
                      <a:pt x="14176" y="66733"/>
                      <a:pt x="12102" y="68923"/>
                      <a:pt x="9336" y="70767"/>
                    </a:cubicBezTo>
                    <a:cubicBezTo>
                      <a:pt x="7953" y="71573"/>
                      <a:pt x="6224" y="72611"/>
                      <a:pt x="3803" y="72265"/>
                    </a:cubicBezTo>
                    <a:cubicBezTo>
                      <a:pt x="1037" y="71804"/>
                      <a:pt x="115" y="68923"/>
                      <a:pt x="0" y="67424"/>
                    </a:cubicBezTo>
                    <a:cubicBezTo>
                      <a:pt x="0" y="54400"/>
                      <a:pt x="5186" y="43682"/>
                      <a:pt x="9220" y="32502"/>
                    </a:cubicBezTo>
                    <a:cubicBezTo>
                      <a:pt x="13715" y="21437"/>
                      <a:pt x="18556" y="10719"/>
                      <a:pt x="23627" y="0"/>
                    </a:cubicBezTo>
                    <a:cubicBezTo>
                      <a:pt x="19132" y="10949"/>
                      <a:pt x="14868" y="22014"/>
                      <a:pt x="11065" y="33194"/>
                    </a:cubicBezTo>
                    <a:cubicBezTo>
                      <a:pt x="9105" y="38726"/>
                      <a:pt x="7376" y="44373"/>
                      <a:pt x="5878" y="50136"/>
                    </a:cubicBezTo>
                    <a:cubicBezTo>
                      <a:pt x="4495" y="55668"/>
                      <a:pt x="2766" y="61777"/>
                      <a:pt x="3343" y="66848"/>
                    </a:cubicBezTo>
                    <a:cubicBezTo>
                      <a:pt x="3573" y="68116"/>
                      <a:pt x="4034" y="68692"/>
                      <a:pt x="4380" y="68692"/>
                    </a:cubicBezTo>
                    <a:cubicBezTo>
                      <a:pt x="4956" y="68807"/>
                      <a:pt x="6109" y="68346"/>
                      <a:pt x="7146" y="67655"/>
                    </a:cubicBezTo>
                    <a:cubicBezTo>
                      <a:pt x="9220" y="66156"/>
                      <a:pt x="11295" y="63967"/>
                      <a:pt x="13139" y="61777"/>
                    </a:cubicBezTo>
                    <a:cubicBezTo>
                      <a:pt x="16827" y="57397"/>
                      <a:pt x="20170" y="52441"/>
                      <a:pt x="23282" y="47600"/>
                    </a:cubicBezTo>
                    <a:cubicBezTo>
                      <a:pt x="29505" y="37689"/>
                      <a:pt x="35499" y="27546"/>
                      <a:pt x="41031" y="17173"/>
                    </a:cubicBezTo>
                    <a:lnTo>
                      <a:pt x="45641" y="19478"/>
                    </a:lnTo>
                    <a:cubicBezTo>
                      <a:pt x="40800" y="29851"/>
                      <a:pt x="36306" y="40455"/>
                      <a:pt x="32156" y="51173"/>
                    </a:cubicBezTo>
                    <a:cubicBezTo>
                      <a:pt x="28353" y="61661"/>
                      <a:pt x="23743" y="73187"/>
                      <a:pt x="23397" y="83214"/>
                    </a:cubicBezTo>
                    <a:cubicBezTo>
                      <a:pt x="23397" y="84367"/>
                      <a:pt x="23973" y="85058"/>
                      <a:pt x="23627" y="84828"/>
                    </a:cubicBezTo>
                    <a:cubicBezTo>
                      <a:pt x="23397" y="84828"/>
                      <a:pt x="24088" y="84943"/>
                      <a:pt x="25126" y="84367"/>
                    </a:cubicBezTo>
                    <a:cubicBezTo>
                      <a:pt x="27085" y="83329"/>
                      <a:pt x="29160" y="81485"/>
                      <a:pt x="31119" y="79526"/>
                    </a:cubicBezTo>
                    <a:cubicBezTo>
                      <a:pt x="35038" y="75607"/>
                      <a:pt x="38611" y="71112"/>
                      <a:pt x="41953" y="66502"/>
                    </a:cubicBezTo>
                    <a:cubicBezTo>
                      <a:pt x="48753" y="57282"/>
                      <a:pt x="55092" y="47716"/>
                      <a:pt x="61085" y="37919"/>
                    </a:cubicBezTo>
                    <a:lnTo>
                      <a:pt x="65350" y="40339"/>
                    </a:lnTo>
                    <a:cubicBezTo>
                      <a:pt x="60509" y="49214"/>
                      <a:pt x="55668" y="58319"/>
                      <a:pt x="51519" y="67540"/>
                    </a:cubicBezTo>
                    <a:cubicBezTo>
                      <a:pt x="49445" y="72150"/>
                      <a:pt x="47370" y="76875"/>
                      <a:pt x="45756" y="81601"/>
                    </a:cubicBezTo>
                    <a:cubicBezTo>
                      <a:pt x="44950" y="84021"/>
                      <a:pt x="44258" y="86326"/>
                      <a:pt x="43797" y="88746"/>
                    </a:cubicBezTo>
                    <a:cubicBezTo>
                      <a:pt x="43336" y="90936"/>
                      <a:pt x="43106" y="93818"/>
                      <a:pt x="43912" y="94855"/>
                    </a:cubicBezTo>
                    <a:cubicBezTo>
                      <a:pt x="44604" y="95547"/>
                      <a:pt x="46909" y="95316"/>
                      <a:pt x="48983" y="93818"/>
                    </a:cubicBezTo>
                    <a:cubicBezTo>
                      <a:pt x="51058" y="92550"/>
                      <a:pt x="53017" y="91052"/>
                      <a:pt x="54861" y="89323"/>
                    </a:cubicBezTo>
                    <a:cubicBezTo>
                      <a:pt x="58665" y="85980"/>
                      <a:pt x="62123" y="82292"/>
                      <a:pt x="65465" y="78374"/>
                    </a:cubicBezTo>
                    <a:cubicBezTo>
                      <a:pt x="72150" y="70767"/>
                      <a:pt x="78374" y="62699"/>
                      <a:pt x="84482" y="54400"/>
                    </a:cubicBezTo>
                    <a:close/>
                  </a:path>
                </a:pathLst>
              </a:custGeom>
              <a:solidFill>
                <a:srgbClr val="F7958B"/>
              </a:solidFill>
              <a:ln w="11519" cap="flat">
                <a:noFill/>
                <a:prstDash val="solid"/>
                <a:miter/>
              </a:ln>
            </p:spPr>
            <p:txBody>
              <a:bodyPr rtlCol="0" anchor="ctr"/>
              <a:lstStyle/>
              <a:p>
                <a:endParaRPr lang="en-US"/>
              </a:p>
            </p:txBody>
          </p:sp>
        </p:grpSp>
      </p:grpSp>
      <p:sp>
        <p:nvSpPr>
          <p:cNvPr id="27" name="矩形: 圆角 26">
            <a:extLst>
              <a:ext uri="{FF2B5EF4-FFF2-40B4-BE49-F238E27FC236}">
                <a16:creationId xmlns:a16="http://schemas.microsoft.com/office/drawing/2014/main" id="{50AB1E2C-0952-47F4-94C8-C337132285E3}"/>
              </a:ext>
            </a:extLst>
          </p:cNvPr>
          <p:cNvSpPr/>
          <p:nvPr/>
        </p:nvSpPr>
        <p:spPr>
          <a:xfrm flipH="1">
            <a:off x="1686000" y="1718917"/>
            <a:ext cx="3825000" cy="1627932"/>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19" name="文本框 18">
            <a:extLst>
              <a:ext uri="{FF2B5EF4-FFF2-40B4-BE49-F238E27FC236}">
                <a16:creationId xmlns:a16="http://schemas.microsoft.com/office/drawing/2014/main" id="{0B969A60-9CDD-6C45-EABA-DDE9DD9C44FF}"/>
              </a:ext>
            </a:extLst>
          </p:cNvPr>
          <p:cNvSpPr txBox="1"/>
          <p:nvPr/>
        </p:nvSpPr>
        <p:spPr>
          <a:xfrm>
            <a:off x="1789496" y="2027783"/>
            <a:ext cx="2302933" cy="373500"/>
          </a:xfrm>
          <a:prstGeom prst="rect">
            <a:avLst/>
          </a:prstGeom>
          <a:noFill/>
        </p:spPr>
        <p:txBody>
          <a:bodyPr wrap="square">
            <a:noAutofit/>
          </a:bodyPr>
          <a:lstStyle/>
          <a:p>
            <a:pPr>
              <a:lnSpc>
                <a:spcPct val="120000"/>
              </a:lnSpc>
            </a:pPr>
            <a:r>
              <a:rPr lang="zh-CN" altLang="en-US" sz="1600" dirty="0">
                <a:solidFill>
                  <a:srgbClr val="262626"/>
                </a:solidFill>
                <a:latin typeface="+mj-ea"/>
                <a:ea typeface="+mj-ea"/>
              </a:rPr>
              <a:t>提高了总体用户数量</a:t>
            </a:r>
          </a:p>
        </p:txBody>
      </p:sp>
      <p:sp>
        <p:nvSpPr>
          <p:cNvPr id="51" name="椭圆 50">
            <a:extLst>
              <a:ext uri="{FF2B5EF4-FFF2-40B4-BE49-F238E27FC236}">
                <a16:creationId xmlns:a16="http://schemas.microsoft.com/office/drawing/2014/main" id="{54E70D68-E516-E2CD-4F81-56B85B5FF869}"/>
              </a:ext>
            </a:extLst>
          </p:cNvPr>
          <p:cNvSpPr/>
          <p:nvPr/>
        </p:nvSpPr>
        <p:spPr>
          <a:xfrm>
            <a:off x="4971500" y="1770133"/>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椭圆 51">
            <a:extLst>
              <a:ext uri="{FF2B5EF4-FFF2-40B4-BE49-F238E27FC236}">
                <a16:creationId xmlns:a16="http://schemas.microsoft.com/office/drawing/2014/main" id="{3BD03782-9B3F-2B80-F117-7E6F76DAF864}"/>
              </a:ext>
            </a:extLst>
          </p:cNvPr>
          <p:cNvSpPr/>
          <p:nvPr/>
        </p:nvSpPr>
        <p:spPr>
          <a:xfrm>
            <a:off x="5126725" y="1770133"/>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3" name="图形 11">
            <a:extLst>
              <a:ext uri="{FF2B5EF4-FFF2-40B4-BE49-F238E27FC236}">
                <a16:creationId xmlns:a16="http://schemas.microsoft.com/office/drawing/2014/main" id="{DA165ECB-5AB3-B911-C9D8-4ACE301B5EA7}"/>
              </a:ext>
            </a:extLst>
          </p:cNvPr>
          <p:cNvGrpSpPr/>
          <p:nvPr/>
        </p:nvGrpSpPr>
        <p:grpSpPr>
          <a:xfrm>
            <a:off x="1686000" y="1650983"/>
            <a:ext cx="3825000" cy="180000"/>
            <a:chOff x="6705659" y="1841847"/>
            <a:chExt cx="4683416" cy="213017"/>
          </a:xfrm>
        </p:grpSpPr>
        <p:sp>
          <p:nvSpPr>
            <p:cNvPr id="54" name="任意多边形: 形状 53">
              <a:extLst>
                <a:ext uri="{FF2B5EF4-FFF2-40B4-BE49-F238E27FC236}">
                  <a16:creationId xmlns:a16="http://schemas.microsoft.com/office/drawing/2014/main" id="{ED351F94-25B2-6425-0E5F-5503E2CDF4D9}"/>
                </a:ext>
              </a:extLst>
            </p:cNvPr>
            <p:cNvSpPr/>
            <p:nvPr/>
          </p:nvSpPr>
          <p:spPr>
            <a:xfrm>
              <a:off x="6705659" y="1841847"/>
              <a:ext cx="4683416" cy="213017"/>
            </a:xfrm>
            <a:custGeom>
              <a:avLst/>
              <a:gdLst>
                <a:gd name="connsiteX0" fmla="*/ 0 w 4683416"/>
                <a:gd name="connsiteY0" fmla="*/ 0 h 213017"/>
                <a:gd name="connsiteX1" fmla="*/ 4683416 w 4683416"/>
                <a:gd name="connsiteY1" fmla="*/ 0 h 213017"/>
                <a:gd name="connsiteX2" fmla="*/ 4683416 w 4683416"/>
                <a:gd name="connsiteY2" fmla="*/ 213018 h 213017"/>
                <a:gd name="connsiteX3" fmla="*/ 0 w 4683416"/>
                <a:gd name="connsiteY3" fmla="*/ 213018 h 213017"/>
              </a:gdLst>
              <a:ahLst/>
              <a:cxnLst>
                <a:cxn ang="0">
                  <a:pos x="connsiteX0" y="connsiteY0"/>
                </a:cxn>
                <a:cxn ang="0">
                  <a:pos x="connsiteX1" y="connsiteY1"/>
                </a:cxn>
                <a:cxn ang="0">
                  <a:pos x="connsiteX2" y="connsiteY2"/>
                </a:cxn>
                <a:cxn ang="0">
                  <a:pos x="connsiteX3" y="connsiteY3"/>
                </a:cxn>
              </a:cxnLst>
              <a:rect l="l" t="t" r="r" b="b"/>
              <a:pathLst>
                <a:path w="4683416" h="213017">
                  <a:moveTo>
                    <a:pt x="0" y="0"/>
                  </a:moveTo>
                  <a:lnTo>
                    <a:pt x="4683416" y="0"/>
                  </a:lnTo>
                  <a:lnTo>
                    <a:pt x="4683416" y="213018"/>
                  </a:lnTo>
                  <a:lnTo>
                    <a:pt x="0" y="213018"/>
                  </a:lnTo>
                  <a:close/>
                </a:path>
              </a:pathLst>
            </a:custGeom>
            <a:gradFill>
              <a:gsLst>
                <a:gs pos="0">
                  <a:schemeClr val="accent1">
                    <a:lumMod val="60000"/>
                    <a:lumOff val="40000"/>
                  </a:schemeClr>
                </a:gs>
                <a:gs pos="100000">
                  <a:schemeClr val="accent1"/>
                </a:gs>
              </a:gsLst>
              <a:lin ang="2700000" scaled="1"/>
            </a:gradFill>
            <a:ln w="3494" cap="flat">
              <a:noFill/>
              <a:prstDash val="solid"/>
              <a:miter/>
            </a:ln>
          </p:spPr>
          <p:txBody>
            <a:bodyPr rtlCol="0" anchor="ctr">
              <a:noAutofit/>
            </a:bodyPr>
            <a:lstStyle/>
            <a:p>
              <a:endParaRPr lang="en-US"/>
            </a:p>
          </p:txBody>
        </p:sp>
        <p:sp>
          <p:nvSpPr>
            <p:cNvPr id="55" name="任意多边形: 形状 54">
              <a:extLst>
                <a:ext uri="{FF2B5EF4-FFF2-40B4-BE49-F238E27FC236}">
                  <a16:creationId xmlns:a16="http://schemas.microsoft.com/office/drawing/2014/main" id="{5AC190D9-27B2-2488-5D1B-520CE1804CB4}"/>
                </a:ext>
              </a:extLst>
            </p:cNvPr>
            <p:cNvSpPr/>
            <p:nvPr/>
          </p:nvSpPr>
          <p:spPr>
            <a:xfrm>
              <a:off x="10872515" y="1961615"/>
              <a:ext cx="118719" cy="26378"/>
            </a:xfrm>
            <a:custGeom>
              <a:avLst/>
              <a:gdLst>
                <a:gd name="connsiteX0" fmla="*/ 0 w 118719"/>
                <a:gd name="connsiteY0" fmla="*/ 0 h 26378"/>
                <a:gd name="connsiteX1" fmla="*/ 118720 w 118719"/>
                <a:gd name="connsiteY1" fmla="*/ 0 h 26378"/>
                <a:gd name="connsiteX2" fmla="*/ 118720 w 118719"/>
                <a:gd name="connsiteY2" fmla="*/ 26378 h 26378"/>
                <a:gd name="connsiteX3" fmla="*/ 0 w 118719"/>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9" h="26378">
                  <a:moveTo>
                    <a:pt x="0" y="0"/>
                  </a:moveTo>
                  <a:lnTo>
                    <a:pt x="118720" y="0"/>
                  </a:lnTo>
                  <a:lnTo>
                    <a:pt x="118720"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56" name="任意多边形: 形状 55">
              <a:extLst>
                <a:ext uri="{FF2B5EF4-FFF2-40B4-BE49-F238E27FC236}">
                  <a16:creationId xmlns:a16="http://schemas.microsoft.com/office/drawing/2014/main" id="{F58F3DCA-1C9B-0021-EFAF-B10A97AC51FB}"/>
                </a:ext>
              </a:extLst>
            </p:cNvPr>
            <p:cNvSpPr/>
            <p:nvPr/>
          </p:nvSpPr>
          <p:spPr>
            <a:xfrm rot="2700000">
              <a:off x="11044992" y="1936217"/>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57" name="任意多边形: 形状 56">
              <a:extLst>
                <a:ext uri="{FF2B5EF4-FFF2-40B4-BE49-F238E27FC236}">
                  <a16:creationId xmlns:a16="http://schemas.microsoft.com/office/drawing/2014/main" id="{EE8BCAAA-DF5C-4F07-A5E8-EEF058EE7B8D}"/>
                </a:ext>
              </a:extLst>
            </p:cNvPr>
            <p:cNvSpPr/>
            <p:nvPr/>
          </p:nvSpPr>
          <p:spPr>
            <a:xfrm rot="8100000">
              <a:off x="11045090" y="1936216"/>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58" name="任意多边形: 形状 57">
              <a:extLst>
                <a:ext uri="{FF2B5EF4-FFF2-40B4-BE49-F238E27FC236}">
                  <a16:creationId xmlns:a16="http://schemas.microsoft.com/office/drawing/2014/main" id="{CCA18FCA-DD36-A4E7-44C7-EC975019817F}"/>
                </a:ext>
              </a:extLst>
            </p:cNvPr>
            <p:cNvSpPr/>
            <p:nvPr/>
          </p:nvSpPr>
          <p:spPr>
            <a:xfrm>
              <a:off x="11204916" y="1892508"/>
              <a:ext cx="108238" cy="108238"/>
            </a:xfrm>
            <a:custGeom>
              <a:avLst/>
              <a:gdLst>
                <a:gd name="connsiteX0" fmla="*/ 0 w 108238"/>
                <a:gd name="connsiteY0" fmla="*/ 0 h 108238"/>
                <a:gd name="connsiteX1" fmla="*/ 0 w 108238"/>
                <a:gd name="connsiteY1" fmla="*/ 108238 h 108238"/>
                <a:gd name="connsiteX2" fmla="*/ 108238 w 108238"/>
                <a:gd name="connsiteY2" fmla="*/ 108238 h 108238"/>
                <a:gd name="connsiteX3" fmla="*/ 108238 w 108238"/>
                <a:gd name="connsiteY3" fmla="*/ 0 h 108238"/>
                <a:gd name="connsiteX4" fmla="*/ 0 w 108238"/>
                <a:gd name="connsiteY4" fmla="*/ 0 h 108238"/>
                <a:gd name="connsiteX5" fmla="*/ 87275 w 108238"/>
                <a:gd name="connsiteY5" fmla="*/ 87275 h 108238"/>
                <a:gd name="connsiteX6" fmla="*/ 20963 w 108238"/>
                <a:gd name="connsiteY6" fmla="*/ 87275 h 108238"/>
                <a:gd name="connsiteX7" fmla="*/ 20963 w 108238"/>
                <a:gd name="connsiteY7" fmla="*/ 20963 h 108238"/>
                <a:gd name="connsiteX8" fmla="*/ 87275 w 108238"/>
                <a:gd name="connsiteY8" fmla="*/ 20963 h 108238"/>
                <a:gd name="connsiteX9" fmla="*/ 87275 w 108238"/>
                <a:gd name="connsiteY9" fmla="*/ 87275 h 10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38" h="108238">
                  <a:moveTo>
                    <a:pt x="0" y="0"/>
                  </a:moveTo>
                  <a:lnTo>
                    <a:pt x="0" y="108238"/>
                  </a:lnTo>
                  <a:lnTo>
                    <a:pt x="108238" y="108238"/>
                  </a:lnTo>
                  <a:lnTo>
                    <a:pt x="108238" y="0"/>
                  </a:lnTo>
                  <a:lnTo>
                    <a:pt x="0" y="0"/>
                  </a:lnTo>
                  <a:close/>
                  <a:moveTo>
                    <a:pt x="87275" y="87275"/>
                  </a:moveTo>
                  <a:lnTo>
                    <a:pt x="20963" y="87275"/>
                  </a:lnTo>
                  <a:lnTo>
                    <a:pt x="20963" y="20963"/>
                  </a:lnTo>
                  <a:lnTo>
                    <a:pt x="87275" y="20963"/>
                  </a:lnTo>
                  <a:lnTo>
                    <a:pt x="87275" y="87275"/>
                  </a:lnTo>
                  <a:close/>
                </a:path>
              </a:pathLst>
            </a:custGeom>
            <a:solidFill>
              <a:srgbClr val="FFFFFF"/>
            </a:solidFill>
            <a:ln w="3494" cap="flat">
              <a:noFill/>
              <a:prstDash val="solid"/>
              <a:miter/>
            </a:ln>
          </p:spPr>
          <p:txBody>
            <a:bodyPr rtlCol="0" anchor="ctr">
              <a:noAutofit/>
            </a:bodyPr>
            <a:lstStyle/>
            <a:p>
              <a:endParaRPr lang="en-US"/>
            </a:p>
          </p:txBody>
        </p:sp>
        <p:sp>
          <p:nvSpPr>
            <p:cNvPr id="59" name="任意多边形: 形状 58">
              <a:extLst>
                <a:ext uri="{FF2B5EF4-FFF2-40B4-BE49-F238E27FC236}">
                  <a16:creationId xmlns:a16="http://schemas.microsoft.com/office/drawing/2014/main" id="{0EBDAC37-350F-0FCB-6D35-FABDED28A753}"/>
                </a:ext>
              </a:extLst>
            </p:cNvPr>
            <p:cNvSpPr/>
            <p:nvPr/>
          </p:nvSpPr>
          <p:spPr>
            <a:xfrm rot="-4885842">
              <a:off x="7053361" y="1916417"/>
              <a:ext cx="67637" cy="67637"/>
            </a:xfrm>
            <a:custGeom>
              <a:avLst/>
              <a:gdLst>
                <a:gd name="connsiteX0" fmla="*/ 67638 w 67637"/>
                <a:gd name="connsiteY0" fmla="*/ 33819 h 67637"/>
                <a:gd name="connsiteX1" fmla="*/ 33819 w 67637"/>
                <a:gd name="connsiteY1" fmla="*/ 67638 h 67637"/>
                <a:gd name="connsiteX2" fmla="*/ 0 w 67637"/>
                <a:gd name="connsiteY2" fmla="*/ 33819 h 67637"/>
                <a:gd name="connsiteX3" fmla="*/ 33819 w 67637"/>
                <a:gd name="connsiteY3" fmla="*/ 0 h 67637"/>
                <a:gd name="connsiteX4" fmla="*/ 67638 w 67637"/>
                <a:gd name="connsiteY4" fmla="*/ 33819 h 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7" h="67637">
                  <a:moveTo>
                    <a:pt x="67638" y="33819"/>
                  </a:moveTo>
                  <a:cubicBezTo>
                    <a:pt x="67638" y="52497"/>
                    <a:pt x="52496" y="67638"/>
                    <a:pt x="33819" y="67638"/>
                  </a:cubicBezTo>
                  <a:cubicBezTo>
                    <a:pt x="15141" y="67638"/>
                    <a:pt x="0" y="52496"/>
                    <a:pt x="0" y="33819"/>
                  </a:cubicBezTo>
                  <a:cubicBezTo>
                    <a:pt x="0" y="15141"/>
                    <a:pt x="15141" y="0"/>
                    <a:pt x="33819" y="0"/>
                  </a:cubicBezTo>
                  <a:cubicBezTo>
                    <a:pt x="52496" y="0"/>
                    <a:pt x="67638" y="15141"/>
                    <a:pt x="67638" y="33819"/>
                  </a:cubicBezTo>
                  <a:close/>
                </a:path>
              </a:pathLst>
            </a:custGeom>
            <a:solidFill>
              <a:srgbClr val="FFFFFF"/>
            </a:solidFill>
            <a:ln w="3494" cap="flat">
              <a:noFill/>
              <a:prstDash val="solid"/>
              <a:miter/>
            </a:ln>
          </p:spPr>
          <p:txBody>
            <a:bodyPr rtlCol="0" anchor="ctr">
              <a:noAutofit/>
            </a:bodyPr>
            <a:lstStyle/>
            <a:p>
              <a:endParaRPr lang="en-US"/>
            </a:p>
          </p:txBody>
        </p:sp>
        <p:sp>
          <p:nvSpPr>
            <p:cNvPr id="60" name="任意多边形: 形状 59">
              <a:extLst>
                <a:ext uri="{FF2B5EF4-FFF2-40B4-BE49-F238E27FC236}">
                  <a16:creationId xmlns:a16="http://schemas.microsoft.com/office/drawing/2014/main" id="{EA983F1D-B970-5F07-978E-7B1150D21C23}"/>
                </a:ext>
              </a:extLst>
            </p:cNvPr>
            <p:cNvSpPr/>
            <p:nvPr/>
          </p:nvSpPr>
          <p:spPr>
            <a:xfrm rot="-4845146">
              <a:off x="6912866" y="1916324"/>
              <a:ext cx="67639" cy="67639"/>
            </a:xfrm>
            <a:custGeom>
              <a:avLst/>
              <a:gdLst>
                <a:gd name="connsiteX0" fmla="*/ 67640 w 67639"/>
                <a:gd name="connsiteY0" fmla="*/ 33820 h 67639"/>
                <a:gd name="connsiteX1" fmla="*/ 33820 w 67639"/>
                <a:gd name="connsiteY1" fmla="*/ 67640 h 67639"/>
                <a:gd name="connsiteX2" fmla="*/ 0 w 67639"/>
                <a:gd name="connsiteY2" fmla="*/ 33820 h 67639"/>
                <a:gd name="connsiteX3" fmla="*/ 33820 w 67639"/>
                <a:gd name="connsiteY3" fmla="*/ 0 h 67639"/>
                <a:gd name="connsiteX4" fmla="*/ 67640 w 67639"/>
                <a:gd name="connsiteY4" fmla="*/ 33820 h 6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9" h="67639">
                  <a:moveTo>
                    <a:pt x="67640" y="33820"/>
                  </a:moveTo>
                  <a:cubicBezTo>
                    <a:pt x="67640" y="52498"/>
                    <a:pt x="52498" y="67640"/>
                    <a:pt x="33820" y="67640"/>
                  </a:cubicBezTo>
                  <a:cubicBezTo>
                    <a:pt x="15142" y="67640"/>
                    <a:pt x="0" y="52498"/>
                    <a:pt x="0" y="33820"/>
                  </a:cubicBezTo>
                  <a:cubicBezTo>
                    <a:pt x="0" y="15142"/>
                    <a:pt x="15142" y="0"/>
                    <a:pt x="33820" y="0"/>
                  </a:cubicBezTo>
                  <a:cubicBezTo>
                    <a:pt x="52498" y="0"/>
                    <a:pt x="67640" y="15142"/>
                    <a:pt x="67640" y="33820"/>
                  </a:cubicBezTo>
                  <a:close/>
                </a:path>
              </a:pathLst>
            </a:custGeom>
            <a:solidFill>
              <a:srgbClr val="FFFFFF"/>
            </a:solidFill>
            <a:ln w="3494" cap="flat">
              <a:noFill/>
              <a:prstDash val="solid"/>
              <a:miter/>
            </a:ln>
          </p:spPr>
          <p:txBody>
            <a:bodyPr rtlCol="0" anchor="ctr">
              <a:noAutofit/>
            </a:bodyPr>
            <a:lstStyle/>
            <a:p>
              <a:endParaRPr lang="en-US"/>
            </a:p>
          </p:txBody>
        </p:sp>
        <p:sp>
          <p:nvSpPr>
            <p:cNvPr id="61" name="任意多边形: 形状 60">
              <a:extLst>
                <a:ext uri="{FF2B5EF4-FFF2-40B4-BE49-F238E27FC236}">
                  <a16:creationId xmlns:a16="http://schemas.microsoft.com/office/drawing/2014/main" id="{AFF49850-9483-5B0B-B894-07B00E6135E9}"/>
                </a:ext>
              </a:extLst>
            </p:cNvPr>
            <p:cNvSpPr/>
            <p:nvPr/>
          </p:nvSpPr>
          <p:spPr>
            <a:xfrm rot="-4599683">
              <a:off x="6772215" y="1916323"/>
              <a:ext cx="67638" cy="67638"/>
            </a:xfrm>
            <a:custGeom>
              <a:avLst/>
              <a:gdLst>
                <a:gd name="connsiteX0" fmla="*/ 67639 w 67638"/>
                <a:gd name="connsiteY0" fmla="*/ 33819 h 67638"/>
                <a:gd name="connsiteX1" fmla="*/ 33819 w 67638"/>
                <a:gd name="connsiteY1" fmla="*/ 67639 h 67638"/>
                <a:gd name="connsiteX2" fmla="*/ 0 w 67638"/>
                <a:gd name="connsiteY2" fmla="*/ 33819 h 67638"/>
                <a:gd name="connsiteX3" fmla="*/ 33819 w 67638"/>
                <a:gd name="connsiteY3" fmla="*/ 0 h 67638"/>
                <a:gd name="connsiteX4" fmla="*/ 67639 w 67638"/>
                <a:gd name="connsiteY4" fmla="*/ 33819 h 6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8" h="67638">
                  <a:moveTo>
                    <a:pt x="67639" y="33819"/>
                  </a:moveTo>
                  <a:cubicBezTo>
                    <a:pt x="67639" y="52497"/>
                    <a:pt x="52497" y="67639"/>
                    <a:pt x="33819" y="67639"/>
                  </a:cubicBezTo>
                  <a:cubicBezTo>
                    <a:pt x="15141" y="67639"/>
                    <a:pt x="0" y="52497"/>
                    <a:pt x="0" y="33819"/>
                  </a:cubicBezTo>
                  <a:cubicBezTo>
                    <a:pt x="0" y="15141"/>
                    <a:pt x="15141" y="0"/>
                    <a:pt x="33819" y="0"/>
                  </a:cubicBezTo>
                  <a:cubicBezTo>
                    <a:pt x="52497" y="0"/>
                    <a:pt x="67639" y="15141"/>
                    <a:pt x="67639" y="33819"/>
                  </a:cubicBezTo>
                  <a:close/>
                </a:path>
              </a:pathLst>
            </a:custGeom>
            <a:solidFill>
              <a:srgbClr val="FFFFFF"/>
            </a:solidFill>
            <a:ln w="3494" cap="flat">
              <a:noFill/>
              <a:prstDash val="solid"/>
              <a:miter/>
            </a:ln>
          </p:spPr>
          <p:txBody>
            <a:bodyPr rtlCol="0" anchor="ctr">
              <a:noAutofit/>
            </a:bodyPr>
            <a:lstStyle/>
            <a:p>
              <a:endParaRPr lang="en-US"/>
            </a:p>
          </p:txBody>
        </p:sp>
      </p:grpSp>
      <p:sp>
        <p:nvSpPr>
          <p:cNvPr id="63" name="文本框 62">
            <a:extLst>
              <a:ext uri="{FF2B5EF4-FFF2-40B4-BE49-F238E27FC236}">
                <a16:creationId xmlns:a16="http://schemas.microsoft.com/office/drawing/2014/main" id="{AD7A99EB-C205-D531-0ABE-1C370E53379D}"/>
              </a:ext>
            </a:extLst>
          </p:cNvPr>
          <p:cNvSpPr txBox="1"/>
          <p:nvPr/>
        </p:nvSpPr>
        <p:spPr>
          <a:xfrm>
            <a:off x="1801446" y="2420491"/>
            <a:ext cx="3559149" cy="615553"/>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通过广告、活动等营销手段，使得平台获得了极佳的报告机会，用户量增长明显</a:t>
            </a:r>
          </a:p>
        </p:txBody>
      </p:sp>
      <p:sp>
        <p:nvSpPr>
          <p:cNvPr id="497" name="任意多边形: 形状 496">
            <a:extLst>
              <a:ext uri="{FF2B5EF4-FFF2-40B4-BE49-F238E27FC236}">
                <a16:creationId xmlns:a16="http://schemas.microsoft.com/office/drawing/2014/main" id="{B0E333DA-F56C-3FE7-8A2E-F708EA49F89C}"/>
              </a:ext>
            </a:extLst>
          </p:cNvPr>
          <p:cNvSpPr/>
          <p:nvPr/>
        </p:nvSpPr>
        <p:spPr>
          <a:xfrm flipH="1">
            <a:off x="0" y="1650983"/>
            <a:ext cx="1152406" cy="1695866"/>
          </a:xfrm>
          <a:custGeom>
            <a:avLst/>
            <a:gdLst>
              <a:gd name="connsiteX0" fmla="*/ 1152406 w 1152406"/>
              <a:gd name="connsiteY0" fmla="*/ 0 h 1695866"/>
              <a:gd name="connsiteX1" fmla="*/ 0 w 1152406"/>
              <a:gd name="connsiteY1" fmla="*/ 0 h 1695866"/>
              <a:gd name="connsiteX2" fmla="*/ 0 w 1152406"/>
              <a:gd name="connsiteY2" fmla="*/ 1695866 h 1695866"/>
              <a:gd name="connsiteX3" fmla="*/ 1152406 w 1152406"/>
              <a:gd name="connsiteY3" fmla="*/ 1695866 h 1695866"/>
            </a:gdLst>
            <a:ahLst/>
            <a:cxnLst>
              <a:cxn ang="0">
                <a:pos x="connsiteX0" y="connsiteY0"/>
              </a:cxn>
              <a:cxn ang="0">
                <a:pos x="connsiteX1" y="connsiteY1"/>
              </a:cxn>
              <a:cxn ang="0">
                <a:pos x="connsiteX2" y="connsiteY2"/>
              </a:cxn>
              <a:cxn ang="0">
                <a:pos x="connsiteX3" y="connsiteY3"/>
              </a:cxn>
            </a:cxnLst>
            <a:rect l="l" t="t" r="r" b="b"/>
            <a:pathLst>
              <a:path w="1152406" h="1695866">
                <a:moveTo>
                  <a:pt x="1152406" y="0"/>
                </a:moveTo>
                <a:lnTo>
                  <a:pt x="0" y="0"/>
                </a:lnTo>
                <a:lnTo>
                  <a:pt x="0" y="1695866"/>
                </a:lnTo>
                <a:lnTo>
                  <a:pt x="1152406" y="1695866"/>
                </a:lnTo>
                <a:close/>
              </a:path>
            </a:pathLst>
          </a:custGeom>
          <a:solidFill>
            <a:schemeClr val="bg1">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66" name="矩形: 圆角 65">
            <a:extLst>
              <a:ext uri="{FF2B5EF4-FFF2-40B4-BE49-F238E27FC236}">
                <a16:creationId xmlns:a16="http://schemas.microsoft.com/office/drawing/2014/main" id="{66C3B44B-3C88-7F7F-C345-949C5E2A43C6}"/>
              </a:ext>
            </a:extLst>
          </p:cNvPr>
          <p:cNvSpPr/>
          <p:nvPr/>
        </p:nvSpPr>
        <p:spPr>
          <a:xfrm flipH="1">
            <a:off x="959380" y="3983033"/>
            <a:ext cx="3825000" cy="1627932"/>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
        <p:nvSpPr>
          <p:cNvPr id="67" name="文本框 66">
            <a:extLst>
              <a:ext uri="{FF2B5EF4-FFF2-40B4-BE49-F238E27FC236}">
                <a16:creationId xmlns:a16="http://schemas.microsoft.com/office/drawing/2014/main" id="{62CEE2DF-104D-559C-58B4-D6B02B92E077}"/>
              </a:ext>
            </a:extLst>
          </p:cNvPr>
          <p:cNvSpPr txBox="1"/>
          <p:nvPr/>
        </p:nvSpPr>
        <p:spPr>
          <a:xfrm>
            <a:off x="1062876" y="4291899"/>
            <a:ext cx="2302933" cy="373500"/>
          </a:xfrm>
          <a:prstGeom prst="rect">
            <a:avLst/>
          </a:prstGeom>
          <a:noFill/>
        </p:spPr>
        <p:txBody>
          <a:bodyPr wrap="square">
            <a:noAutofit/>
          </a:bodyPr>
          <a:lstStyle/>
          <a:p>
            <a:pPr>
              <a:lnSpc>
                <a:spcPct val="120000"/>
              </a:lnSpc>
            </a:pPr>
            <a:r>
              <a:rPr lang="zh-CN" altLang="en-US" sz="1600" dirty="0">
                <a:solidFill>
                  <a:srgbClr val="262626"/>
                </a:solidFill>
                <a:latin typeface="+mj-ea"/>
                <a:ea typeface="+mj-ea"/>
              </a:rPr>
              <a:t>平台第三方资源积累</a:t>
            </a:r>
          </a:p>
        </p:txBody>
      </p:sp>
      <p:sp>
        <p:nvSpPr>
          <p:cNvPr id="68" name="椭圆 67">
            <a:extLst>
              <a:ext uri="{FF2B5EF4-FFF2-40B4-BE49-F238E27FC236}">
                <a16:creationId xmlns:a16="http://schemas.microsoft.com/office/drawing/2014/main" id="{E3BD2C02-7112-FD57-3465-4253F6A10EA9}"/>
              </a:ext>
            </a:extLst>
          </p:cNvPr>
          <p:cNvSpPr/>
          <p:nvPr/>
        </p:nvSpPr>
        <p:spPr>
          <a:xfrm>
            <a:off x="4244880" y="4034249"/>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9" name="椭圆 68">
            <a:extLst>
              <a:ext uri="{FF2B5EF4-FFF2-40B4-BE49-F238E27FC236}">
                <a16:creationId xmlns:a16="http://schemas.microsoft.com/office/drawing/2014/main" id="{6564F790-489B-1A0E-916E-54754210A2F3}"/>
              </a:ext>
            </a:extLst>
          </p:cNvPr>
          <p:cNvSpPr/>
          <p:nvPr/>
        </p:nvSpPr>
        <p:spPr>
          <a:xfrm>
            <a:off x="4400105" y="4034249"/>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0" name="图形 11">
            <a:extLst>
              <a:ext uri="{FF2B5EF4-FFF2-40B4-BE49-F238E27FC236}">
                <a16:creationId xmlns:a16="http://schemas.microsoft.com/office/drawing/2014/main" id="{B342D6BE-3A8F-5F0B-D81E-16434974BCEC}"/>
              </a:ext>
            </a:extLst>
          </p:cNvPr>
          <p:cNvGrpSpPr/>
          <p:nvPr/>
        </p:nvGrpSpPr>
        <p:grpSpPr>
          <a:xfrm>
            <a:off x="959380" y="3915099"/>
            <a:ext cx="3825000" cy="180000"/>
            <a:chOff x="6705659" y="1841847"/>
            <a:chExt cx="4683416" cy="213017"/>
          </a:xfrm>
        </p:grpSpPr>
        <p:sp>
          <p:nvSpPr>
            <p:cNvPr id="72" name="任意多边形: 形状 71">
              <a:extLst>
                <a:ext uri="{FF2B5EF4-FFF2-40B4-BE49-F238E27FC236}">
                  <a16:creationId xmlns:a16="http://schemas.microsoft.com/office/drawing/2014/main" id="{87910438-2F3C-FE33-5799-5CDC42CDD7FB}"/>
                </a:ext>
              </a:extLst>
            </p:cNvPr>
            <p:cNvSpPr/>
            <p:nvPr/>
          </p:nvSpPr>
          <p:spPr>
            <a:xfrm>
              <a:off x="6705659" y="1841847"/>
              <a:ext cx="4683416" cy="213017"/>
            </a:xfrm>
            <a:custGeom>
              <a:avLst/>
              <a:gdLst>
                <a:gd name="connsiteX0" fmla="*/ 0 w 4683416"/>
                <a:gd name="connsiteY0" fmla="*/ 0 h 213017"/>
                <a:gd name="connsiteX1" fmla="*/ 4683416 w 4683416"/>
                <a:gd name="connsiteY1" fmla="*/ 0 h 213017"/>
                <a:gd name="connsiteX2" fmla="*/ 4683416 w 4683416"/>
                <a:gd name="connsiteY2" fmla="*/ 213018 h 213017"/>
                <a:gd name="connsiteX3" fmla="*/ 0 w 4683416"/>
                <a:gd name="connsiteY3" fmla="*/ 213018 h 213017"/>
              </a:gdLst>
              <a:ahLst/>
              <a:cxnLst>
                <a:cxn ang="0">
                  <a:pos x="connsiteX0" y="connsiteY0"/>
                </a:cxn>
                <a:cxn ang="0">
                  <a:pos x="connsiteX1" y="connsiteY1"/>
                </a:cxn>
                <a:cxn ang="0">
                  <a:pos x="connsiteX2" y="connsiteY2"/>
                </a:cxn>
                <a:cxn ang="0">
                  <a:pos x="connsiteX3" y="connsiteY3"/>
                </a:cxn>
              </a:cxnLst>
              <a:rect l="l" t="t" r="r" b="b"/>
              <a:pathLst>
                <a:path w="4683416" h="213017">
                  <a:moveTo>
                    <a:pt x="0" y="0"/>
                  </a:moveTo>
                  <a:lnTo>
                    <a:pt x="4683416" y="0"/>
                  </a:lnTo>
                  <a:lnTo>
                    <a:pt x="4683416" y="213018"/>
                  </a:lnTo>
                  <a:lnTo>
                    <a:pt x="0" y="213018"/>
                  </a:lnTo>
                  <a:close/>
                </a:path>
              </a:pathLst>
            </a:custGeom>
            <a:gradFill>
              <a:gsLst>
                <a:gs pos="0">
                  <a:schemeClr val="accent1">
                    <a:lumMod val="60000"/>
                    <a:lumOff val="40000"/>
                  </a:schemeClr>
                </a:gs>
                <a:gs pos="100000">
                  <a:schemeClr val="accent1"/>
                </a:gs>
              </a:gsLst>
              <a:lin ang="2700000" scaled="1"/>
            </a:gradFill>
            <a:ln w="3494" cap="flat">
              <a:noFill/>
              <a:prstDash val="solid"/>
              <a:miter/>
            </a:ln>
          </p:spPr>
          <p:txBody>
            <a:bodyPr rtlCol="0" anchor="ctr">
              <a:noAutofit/>
            </a:bodyPr>
            <a:lstStyle/>
            <a:p>
              <a:endParaRPr lang="en-US"/>
            </a:p>
          </p:txBody>
        </p:sp>
        <p:sp>
          <p:nvSpPr>
            <p:cNvPr id="73" name="任意多边形: 形状 72">
              <a:extLst>
                <a:ext uri="{FF2B5EF4-FFF2-40B4-BE49-F238E27FC236}">
                  <a16:creationId xmlns:a16="http://schemas.microsoft.com/office/drawing/2014/main" id="{A1BD8372-2D9B-33EA-0397-14E87085A246}"/>
                </a:ext>
              </a:extLst>
            </p:cNvPr>
            <p:cNvSpPr/>
            <p:nvPr/>
          </p:nvSpPr>
          <p:spPr>
            <a:xfrm>
              <a:off x="10872515" y="1961615"/>
              <a:ext cx="118719" cy="26378"/>
            </a:xfrm>
            <a:custGeom>
              <a:avLst/>
              <a:gdLst>
                <a:gd name="connsiteX0" fmla="*/ 0 w 118719"/>
                <a:gd name="connsiteY0" fmla="*/ 0 h 26378"/>
                <a:gd name="connsiteX1" fmla="*/ 118720 w 118719"/>
                <a:gd name="connsiteY1" fmla="*/ 0 h 26378"/>
                <a:gd name="connsiteX2" fmla="*/ 118720 w 118719"/>
                <a:gd name="connsiteY2" fmla="*/ 26378 h 26378"/>
                <a:gd name="connsiteX3" fmla="*/ 0 w 118719"/>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9" h="26378">
                  <a:moveTo>
                    <a:pt x="0" y="0"/>
                  </a:moveTo>
                  <a:lnTo>
                    <a:pt x="118720" y="0"/>
                  </a:lnTo>
                  <a:lnTo>
                    <a:pt x="118720"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74" name="任意多边形: 形状 73">
              <a:extLst>
                <a:ext uri="{FF2B5EF4-FFF2-40B4-BE49-F238E27FC236}">
                  <a16:creationId xmlns:a16="http://schemas.microsoft.com/office/drawing/2014/main" id="{80EA05A2-4143-7BFA-1BED-051ED10D1303}"/>
                </a:ext>
              </a:extLst>
            </p:cNvPr>
            <p:cNvSpPr/>
            <p:nvPr/>
          </p:nvSpPr>
          <p:spPr>
            <a:xfrm rot="2700000">
              <a:off x="11044992" y="1936217"/>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75" name="任意多边形: 形状 74">
              <a:extLst>
                <a:ext uri="{FF2B5EF4-FFF2-40B4-BE49-F238E27FC236}">
                  <a16:creationId xmlns:a16="http://schemas.microsoft.com/office/drawing/2014/main" id="{5EAD0DC3-1628-93A7-6D5A-E3FFB32845F9}"/>
                </a:ext>
              </a:extLst>
            </p:cNvPr>
            <p:cNvSpPr/>
            <p:nvPr/>
          </p:nvSpPr>
          <p:spPr>
            <a:xfrm rot="8100000">
              <a:off x="11045090" y="1936216"/>
              <a:ext cx="118718" cy="26378"/>
            </a:xfrm>
            <a:custGeom>
              <a:avLst/>
              <a:gdLst>
                <a:gd name="connsiteX0" fmla="*/ 0 w 118718"/>
                <a:gd name="connsiteY0" fmla="*/ 0 h 26378"/>
                <a:gd name="connsiteX1" fmla="*/ 118718 w 118718"/>
                <a:gd name="connsiteY1" fmla="*/ 0 h 26378"/>
                <a:gd name="connsiteX2" fmla="*/ 118718 w 118718"/>
                <a:gd name="connsiteY2" fmla="*/ 26378 h 26378"/>
                <a:gd name="connsiteX3" fmla="*/ 0 w 118718"/>
                <a:gd name="connsiteY3" fmla="*/ 26378 h 26378"/>
              </a:gdLst>
              <a:ahLst/>
              <a:cxnLst>
                <a:cxn ang="0">
                  <a:pos x="connsiteX0" y="connsiteY0"/>
                </a:cxn>
                <a:cxn ang="0">
                  <a:pos x="connsiteX1" y="connsiteY1"/>
                </a:cxn>
                <a:cxn ang="0">
                  <a:pos x="connsiteX2" y="connsiteY2"/>
                </a:cxn>
                <a:cxn ang="0">
                  <a:pos x="connsiteX3" y="connsiteY3"/>
                </a:cxn>
              </a:cxnLst>
              <a:rect l="l" t="t" r="r" b="b"/>
              <a:pathLst>
                <a:path w="118718" h="26378">
                  <a:moveTo>
                    <a:pt x="0" y="0"/>
                  </a:moveTo>
                  <a:lnTo>
                    <a:pt x="118718" y="0"/>
                  </a:lnTo>
                  <a:lnTo>
                    <a:pt x="118718" y="26378"/>
                  </a:lnTo>
                  <a:lnTo>
                    <a:pt x="0" y="26378"/>
                  </a:lnTo>
                  <a:close/>
                </a:path>
              </a:pathLst>
            </a:custGeom>
            <a:solidFill>
              <a:srgbClr val="FFFFFF"/>
            </a:solidFill>
            <a:ln w="3494" cap="flat">
              <a:noFill/>
              <a:prstDash val="solid"/>
              <a:miter/>
            </a:ln>
          </p:spPr>
          <p:txBody>
            <a:bodyPr rtlCol="0" anchor="ctr">
              <a:noAutofit/>
            </a:bodyPr>
            <a:lstStyle/>
            <a:p>
              <a:endParaRPr lang="en-US"/>
            </a:p>
          </p:txBody>
        </p:sp>
        <p:sp>
          <p:nvSpPr>
            <p:cNvPr id="76" name="任意多边形: 形状 75">
              <a:extLst>
                <a:ext uri="{FF2B5EF4-FFF2-40B4-BE49-F238E27FC236}">
                  <a16:creationId xmlns:a16="http://schemas.microsoft.com/office/drawing/2014/main" id="{7AE9324A-87E1-F719-7151-98538A18E662}"/>
                </a:ext>
              </a:extLst>
            </p:cNvPr>
            <p:cNvSpPr/>
            <p:nvPr/>
          </p:nvSpPr>
          <p:spPr>
            <a:xfrm>
              <a:off x="11204916" y="1892508"/>
              <a:ext cx="108238" cy="108238"/>
            </a:xfrm>
            <a:custGeom>
              <a:avLst/>
              <a:gdLst>
                <a:gd name="connsiteX0" fmla="*/ 0 w 108238"/>
                <a:gd name="connsiteY0" fmla="*/ 0 h 108238"/>
                <a:gd name="connsiteX1" fmla="*/ 0 w 108238"/>
                <a:gd name="connsiteY1" fmla="*/ 108238 h 108238"/>
                <a:gd name="connsiteX2" fmla="*/ 108238 w 108238"/>
                <a:gd name="connsiteY2" fmla="*/ 108238 h 108238"/>
                <a:gd name="connsiteX3" fmla="*/ 108238 w 108238"/>
                <a:gd name="connsiteY3" fmla="*/ 0 h 108238"/>
                <a:gd name="connsiteX4" fmla="*/ 0 w 108238"/>
                <a:gd name="connsiteY4" fmla="*/ 0 h 108238"/>
                <a:gd name="connsiteX5" fmla="*/ 87275 w 108238"/>
                <a:gd name="connsiteY5" fmla="*/ 87275 h 108238"/>
                <a:gd name="connsiteX6" fmla="*/ 20963 w 108238"/>
                <a:gd name="connsiteY6" fmla="*/ 87275 h 108238"/>
                <a:gd name="connsiteX7" fmla="*/ 20963 w 108238"/>
                <a:gd name="connsiteY7" fmla="*/ 20963 h 108238"/>
                <a:gd name="connsiteX8" fmla="*/ 87275 w 108238"/>
                <a:gd name="connsiteY8" fmla="*/ 20963 h 108238"/>
                <a:gd name="connsiteX9" fmla="*/ 87275 w 108238"/>
                <a:gd name="connsiteY9" fmla="*/ 87275 h 10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38" h="108238">
                  <a:moveTo>
                    <a:pt x="0" y="0"/>
                  </a:moveTo>
                  <a:lnTo>
                    <a:pt x="0" y="108238"/>
                  </a:lnTo>
                  <a:lnTo>
                    <a:pt x="108238" y="108238"/>
                  </a:lnTo>
                  <a:lnTo>
                    <a:pt x="108238" y="0"/>
                  </a:lnTo>
                  <a:lnTo>
                    <a:pt x="0" y="0"/>
                  </a:lnTo>
                  <a:close/>
                  <a:moveTo>
                    <a:pt x="87275" y="87275"/>
                  </a:moveTo>
                  <a:lnTo>
                    <a:pt x="20963" y="87275"/>
                  </a:lnTo>
                  <a:lnTo>
                    <a:pt x="20963" y="20963"/>
                  </a:lnTo>
                  <a:lnTo>
                    <a:pt x="87275" y="20963"/>
                  </a:lnTo>
                  <a:lnTo>
                    <a:pt x="87275" y="87275"/>
                  </a:lnTo>
                  <a:close/>
                </a:path>
              </a:pathLst>
            </a:custGeom>
            <a:solidFill>
              <a:srgbClr val="FFFFFF"/>
            </a:solidFill>
            <a:ln w="3494" cap="flat">
              <a:noFill/>
              <a:prstDash val="solid"/>
              <a:miter/>
            </a:ln>
          </p:spPr>
          <p:txBody>
            <a:bodyPr rtlCol="0" anchor="ctr">
              <a:noAutofit/>
            </a:bodyPr>
            <a:lstStyle/>
            <a:p>
              <a:endParaRPr lang="en-US"/>
            </a:p>
          </p:txBody>
        </p:sp>
        <p:sp>
          <p:nvSpPr>
            <p:cNvPr id="77" name="任意多边形: 形状 76">
              <a:extLst>
                <a:ext uri="{FF2B5EF4-FFF2-40B4-BE49-F238E27FC236}">
                  <a16:creationId xmlns:a16="http://schemas.microsoft.com/office/drawing/2014/main" id="{FA546878-BA22-AB16-0F8F-98A05B65137E}"/>
                </a:ext>
              </a:extLst>
            </p:cNvPr>
            <p:cNvSpPr/>
            <p:nvPr/>
          </p:nvSpPr>
          <p:spPr>
            <a:xfrm rot="-4885842">
              <a:off x="7053361" y="1916417"/>
              <a:ext cx="67637" cy="67637"/>
            </a:xfrm>
            <a:custGeom>
              <a:avLst/>
              <a:gdLst>
                <a:gd name="connsiteX0" fmla="*/ 67638 w 67637"/>
                <a:gd name="connsiteY0" fmla="*/ 33819 h 67637"/>
                <a:gd name="connsiteX1" fmla="*/ 33819 w 67637"/>
                <a:gd name="connsiteY1" fmla="*/ 67638 h 67637"/>
                <a:gd name="connsiteX2" fmla="*/ 0 w 67637"/>
                <a:gd name="connsiteY2" fmla="*/ 33819 h 67637"/>
                <a:gd name="connsiteX3" fmla="*/ 33819 w 67637"/>
                <a:gd name="connsiteY3" fmla="*/ 0 h 67637"/>
                <a:gd name="connsiteX4" fmla="*/ 67638 w 67637"/>
                <a:gd name="connsiteY4" fmla="*/ 33819 h 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7" h="67637">
                  <a:moveTo>
                    <a:pt x="67638" y="33819"/>
                  </a:moveTo>
                  <a:cubicBezTo>
                    <a:pt x="67638" y="52497"/>
                    <a:pt x="52496" y="67638"/>
                    <a:pt x="33819" y="67638"/>
                  </a:cubicBezTo>
                  <a:cubicBezTo>
                    <a:pt x="15141" y="67638"/>
                    <a:pt x="0" y="52496"/>
                    <a:pt x="0" y="33819"/>
                  </a:cubicBezTo>
                  <a:cubicBezTo>
                    <a:pt x="0" y="15141"/>
                    <a:pt x="15141" y="0"/>
                    <a:pt x="33819" y="0"/>
                  </a:cubicBezTo>
                  <a:cubicBezTo>
                    <a:pt x="52496" y="0"/>
                    <a:pt x="67638" y="15141"/>
                    <a:pt x="67638" y="33819"/>
                  </a:cubicBezTo>
                  <a:close/>
                </a:path>
              </a:pathLst>
            </a:custGeom>
            <a:solidFill>
              <a:srgbClr val="FFFFFF"/>
            </a:solidFill>
            <a:ln w="3494" cap="flat">
              <a:noFill/>
              <a:prstDash val="solid"/>
              <a:miter/>
            </a:ln>
          </p:spPr>
          <p:txBody>
            <a:bodyPr rtlCol="0" anchor="ctr">
              <a:noAutofit/>
            </a:bodyPr>
            <a:lstStyle/>
            <a:p>
              <a:endParaRPr lang="en-US"/>
            </a:p>
          </p:txBody>
        </p:sp>
        <p:sp>
          <p:nvSpPr>
            <p:cNvPr id="78" name="任意多边形: 形状 77">
              <a:extLst>
                <a:ext uri="{FF2B5EF4-FFF2-40B4-BE49-F238E27FC236}">
                  <a16:creationId xmlns:a16="http://schemas.microsoft.com/office/drawing/2014/main" id="{79A1F785-833B-4939-8022-E3BE13CB6302}"/>
                </a:ext>
              </a:extLst>
            </p:cNvPr>
            <p:cNvSpPr/>
            <p:nvPr/>
          </p:nvSpPr>
          <p:spPr>
            <a:xfrm rot="-4845146">
              <a:off x="6912866" y="1916324"/>
              <a:ext cx="67639" cy="67639"/>
            </a:xfrm>
            <a:custGeom>
              <a:avLst/>
              <a:gdLst>
                <a:gd name="connsiteX0" fmla="*/ 67640 w 67639"/>
                <a:gd name="connsiteY0" fmla="*/ 33820 h 67639"/>
                <a:gd name="connsiteX1" fmla="*/ 33820 w 67639"/>
                <a:gd name="connsiteY1" fmla="*/ 67640 h 67639"/>
                <a:gd name="connsiteX2" fmla="*/ 0 w 67639"/>
                <a:gd name="connsiteY2" fmla="*/ 33820 h 67639"/>
                <a:gd name="connsiteX3" fmla="*/ 33820 w 67639"/>
                <a:gd name="connsiteY3" fmla="*/ 0 h 67639"/>
                <a:gd name="connsiteX4" fmla="*/ 67640 w 67639"/>
                <a:gd name="connsiteY4" fmla="*/ 33820 h 6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9" h="67639">
                  <a:moveTo>
                    <a:pt x="67640" y="33820"/>
                  </a:moveTo>
                  <a:cubicBezTo>
                    <a:pt x="67640" y="52498"/>
                    <a:pt x="52498" y="67640"/>
                    <a:pt x="33820" y="67640"/>
                  </a:cubicBezTo>
                  <a:cubicBezTo>
                    <a:pt x="15142" y="67640"/>
                    <a:pt x="0" y="52498"/>
                    <a:pt x="0" y="33820"/>
                  </a:cubicBezTo>
                  <a:cubicBezTo>
                    <a:pt x="0" y="15142"/>
                    <a:pt x="15142" y="0"/>
                    <a:pt x="33820" y="0"/>
                  </a:cubicBezTo>
                  <a:cubicBezTo>
                    <a:pt x="52498" y="0"/>
                    <a:pt x="67640" y="15142"/>
                    <a:pt x="67640" y="33820"/>
                  </a:cubicBezTo>
                  <a:close/>
                </a:path>
              </a:pathLst>
            </a:custGeom>
            <a:solidFill>
              <a:srgbClr val="FFFFFF"/>
            </a:solidFill>
            <a:ln w="3494" cap="flat">
              <a:noFill/>
              <a:prstDash val="solid"/>
              <a:miter/>
            </a:ln>
          </p:spPr>
          <p:txBody>
            <a:bodyPr rtlCol="0" anchor="ctr">
              <a:noAutofit/>
            </a:bodyPr>
            <a:lstStyle/>
            <a:p>
              <a:endParaRPr lang="en-US"/>
            </a:p>
          </p:txBody>
        </p:sp>
        <p:sp>
          <p:nvSpPr>
            <p:cNvPr id="79" name="任意多边形: 形状 78">
              <a:extLst>
                <a:ext uri="{FF2B5EF4-FFF2-40B4-BE49-F238E27FC236}">
                  <a16:creationId xmlns:a16="http://schemas.microsoft.com/office/drawing/2014/main" id="{4AE28490-2C07-C64A-96EA-F7E6C54AF1C4}"/>
                </a:ext>
              </a:extLst>
            </p:cNvPr>
            <p:cNvSpPr/>
            <p:nvPr/>
          </p:nvSpPr>
          <p:spPr>
            <a:xfrm rot="-4599683">
              <a:off x="6772215" y="1916323"/>
              <a:ext cx="67638" cy="67638"/>
            </a:xfrm>
            <a:custGeom>
              <a:avLst/>
              <a:gdLst>
                <a:gd name="connsiteX0" fmla="*/ 67639 w 67638"/>
                <a:gd name="connsiteY0" fmla="*/ 33819 h 67638"/>
                <a:gd name="connsiteX1" fmla="*/ 33819 w 67638"/>
                <a:gd name="connsiteY1" fmla="*/ 67639 h 67638"/>
                <a:gd name="connsiteX2" fmla="*/ 0 w 67638"/>
                <a:gd name="connsiteY2" fmla="*/ 33819 h 67638"/>
                <a:gd name="connsiteX3" fmla="*/ 33819 w 67638"/>
                <a:gd name="connsiteY3" fmla="*/ 0 h 67638"/>
                <a:gd name="connsiteX4" fmla="*/ 67639 w 67638"/>
                <a:gd name="connsiteY4" fmla="*/ 33819 h 6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38" h="67638">
                  <a:moveTo>
                    <a:pt x="67639" y="33819"/>
                  </a:moveTo>
                  <a:cubicBezTo>
                    <a:pt x="67639" y="52497"/>
                    <a:pt x="52497" y="67639"/>
                    <a:pt x="33819" y="67639"/>
                  </a:cubicBezTo>
                  <a:cubicBezTo>
                    <a:pt x="15141" y="67639"/>
                    <a:pt x="0" y="52497"/>
                    <a:pt x="0" y="33819"/>
                  </a:cubicBezTo>
                  <a:cubicBezTo>
                    <a:pt x="0" y="15141"/>
                    <a:pt x="15141" y="0"/>
                    <a:pt x="33819" y="0"/>
                  </a:cubicBezTo>
                  <a:cubicBezTo>
                    <a:pt x="52497" y="0"/>
                    <a:pt x="67639" y="15141"/>
                    <a:pt x="67639" y="33819"/>
                  </a:cubicBezTo>
                  <a:close/>
                </a:path>
              </a:pathLst>
            </a:custGeom>
            <a:solidFill>
              <a:srgbClr val="FFFFFF"/>
            </a:solidFill>
            <a:ln w="3494" cap="flat">
              <a:noFill/>
              <a:prstDash val="solid"/>
              <a:miter/>
            </a:ln>
          </p:spPr>
          <p:txBody>
            <a:bodyPr rtlCol="0" anchor="ctr">
              <a:noAutofit/>
            </a:bodyPr>
            <a:lstStyle/>
            <a:p>
              <a:endParaRPr lang="en-US"/>
            </a:p>
          </p:txBody>
        </p:sp>
      </p:grpSp>
      <p:sp>
        <p:nvSpPr>
          <p:cNvPr id="71" name="文本框 70">
            <a:extLst>
              <a:ext uri="{FF2B5EF4-FFF2-40B4-BE49-F238E27FC236}">
                <a16:creationId xmlns:a16="http://schemas.microsoft.com/office/drawing/2014/main" id="{4B061854-51A4-297A-BE75-6E8B75E3F66C}"/>
              </a:ext>
            </a:extLst>
          </p:cNvPr>
          <p:cNvSpPr txBox="1"/>
          <p:nvPr/>
        </p:nvSpPr>
        <p:spPr>
          <a:xfrm>
            <a:off x="1074826" y="4684607"/>
            <a:ext cx="3559149" cy="892552"/>
          </a:xfrm>
          <a:prstGeom prst="rect">
            <a:avLst/>
          </a:prstGeom>
          <a:noFill/>
        </p:spPr>
        <p:txBody>
          <a:bodyPr wrap="square">
            <a:noAutofit/>
          </a:bodyPr>
          <a:lstStyle/>
          <a:p>
            <a:pPr algn="just">
              <a:lnSpc>
                <a:spcPct val="150000"/>
              </a:lnSpc>
            </a:pPr>
            <a:r>
              <a:rPr lang="zh-CN" altLang="en-US" sz="1200" dirty="0">
                <a:solidFill>
                  <a:schemeClr val="tx1">
                    <a:lumMod val="75000"/>
                    <a:lumOff val="25000"/>
                  </a:schemeClr>
                </a:solidFill>
                <a:effectLst/>
              </a:rPr>
              <a:t>用户已经可以通过平台发布质量较高的内容资源，使得平台的的内容沉淀逐渐深厚，自主生产体系已逐步成型。</a:t>
            </a:r>
          </a:p>
        </p:txBody>
      </p:sp>
      <p:sp>
        <p:nvSpPr>
          <p:cNvPr id="2" name="弧形 1">
            <a:extLst>
              <a:ext uri="{FF2B5EF4-FFF2-40B4-BE49-F238E27FC236}">
                <a16:creationId xmlns:a16="http://schemas.microsoft.com/office/drawing/2014/main" id="{2483AF82-F89B-EC5A-BABA-DB13E1C3C73D}"/>
              </a:ext>
            </a:extLst>
          </p:cNvPr>
          <p:cNvSpPr/>
          <p:nvPr/>
        </p:nvSpPr>
        <p:spPr>
          <a:xfrm rot="3939932" flipH="1">
            <a:off x="5086517" y="2790408"/>
            <a:ext cx="1747194" cy="981493"/>
          </a:xfrm>
          <a:prstGeom prst="arc">
            <a:avLst>
              <a:gd name="adj1" fmla="val 16200000"/>
              <a:gd name="adj2" fmla="val 20868635"/>
            </a:avLst>
          </a:prstGeom>
          <a:ln>
            <a:prstDash val="lg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弧形 36">
            <a:extLst>
              <a:ext uri="{FF2B5EF4-FFF2-40B4-BE49-F238E27FC236}">
                <a16:creationId xmlns:a16="http://schemas.microsoft.com/office/drawing/2014/main" id="{960EA8A8-5E97-3926-3481-05D0FD971014}"/>
              </a:ext>
            </a:extLst>
          </p:cNvPr>
          <p:cNvSpPr/>
          <p:nvPr/>
        </p:nvSpPr>
        <p:spPr>
          <a:xfrm rot="3007517" flipH="1">
            <a:off x="4473065" y="4715903"/>
            <a:ext cx="1747194" cy="981493"/>
          </a:xfrm>
          <a:prstGeom prst="arc">
            <a:avLst>
              <a:gd name="adj1" fmla="val 16200000"/>
              <a:gd name="adj2" fmla="val 20868635"/>
            </a:avLst>
          </a:prstGeom>
          <a:ln>
            <a:prstDash val="lg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任意多边形: 形状 498">
            <a:extLst>
              <a:ext uri="{FF2B5EF4-FFF2-40B4-BE49-F238E27FC236}">
                <a16:creationId xmlns:a16="http://schemas.microsoft.com/office/drawing/2014/main" id="{0AD4E405-064E-C42D-2740-4465AEBC5B95}"/>
              </a:ext>
            </a:extLst>
          </p:cNvPr>
          <p:cNvSpPr/>
          <p:nvPr/>
        </p:nvSpPr>
        <p:spPr>
          <a:xfrm flipH="1">
            <a:off x="0" y="3915098"/>
            <a:ext cx="429216" cy="1695865"/>
          </a:xfrm>
          <a:custGeom>
            <a:avLst/>
            <a:gdLst>
              <a:gd name="connsiteX0" fmla="*/ 429216 w 429216"/>
              <a:gd name="connsiteY0" fmla="*/ 0 h 1695865"/>
              <a:gd name="connsiteX1" fmla="*/ 0 w 429216"/>
              <a:gd name="connsiteY1" fmla="*/ 0 h 1695865"/>
              <a:gd name="connsiteX2" fmla="*/ 0 w 429216"/>
              <a:gd name="connsiteY2" fmla="*/ 1695865 h 1695865"/>
              <a:gd name="connsiteX3" fmla="*/ 429216 w 429216"/>
              <a:gd name="connsiteY3" fmla="*/ 1695865 h 1695865"/>
            </a:gdLst>
            <a:ahLst/>
            <a:cxnLst>
              <a:cxn ang="0">
                <a:pos x="connsiteX0" y="connsiteY0"/>
              </a:cxn>
              <a:cxn ang="0">
                <a:pos x="connsiteX1" y="connsiteY1"/>
              </a:cxn>
              <a:cxn ang="0">
                <a:pos x="connsiteX2" y="connsiteY2"/>
              </a:cxn>
              <a:cxn ang="0">
                <a:pos x="connsiteX3" y="connsiteY3"/>
              </a:cxn>
            </a:cxnLst>
            <a:rect l="l" t="t" r="r" b="b"/>
            <a:pathLst>
              <a:path w="429216" h="1695865">
                <a:moveTo>
                  <a:pt x="429216" y="0"/>
                </a:moveTo>
                <a:lnTo>
                  <a:pt x="0" y="0"/>
                </a:lnTo>
                <a:lnTo>
                  <a:pt x="0" y="1695865"/>
                </a:lnTo>
                <a:lnTo>
                  <a:pt x="429216" y="1695865"/>
                </a:lnTo>
                <a:close/>
              </a:path>
            </a:pathLst>
          </a:custGeom>
          <a:solidFill>
            <a:schemeClr val="bg1">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OPPOSans R" panose="00020600040101010101" pitchFamily="18" charset="-122"/>
              <a:ea typeface="OPPOSans R" panose="00020600040101010101" pitchFamily="18" charset="-122"/>
              <a:sym typeface="思源黑体 CN Regular" panose="020B0500000000000000" pitchFamily="34" charset="-122"/>
            </a:endParaRPr>
          </a:p>
        </p:txBody>
      </p:sp>
    </p:spTree>
    <p:extLst>
      <p:ext uri="{BB962C8B-B14F-4D97-AF65-F5344CB8AC3E}">
        <p14:creationId xmlns:p14="http://schemas.microsoft.com/office/powerpoint/2010/main" val="69817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任意多边形: 形状 106">
            <a:extLst>
              <a:ext uri="{FF2B5EF4-FFF2-40B4-BE49-F238E27FC236}">
                <a16:creationId xmlns:a16="http://schemas.microsoft.com/office/drawing/2014/main" id="{FF9BEF4B-9319-342B-780B-D49E6C3F6BC1}"/>
              </a:ext>
            </a:extLst>
          </p:cNvPr>
          <p:cNvSpPr/>
          <p:nvPr/>
        </p:nvSpPr>
        <p:spPr>
          <a:xfrm>
            <a:off x="0" y="6080025"/>
            <a:ext cx="12192000" cy="777976"/>
          </a:xfrm>
          <a:custGeom>
            <a:avLst/>
            <a:gdLst>
              <a:gd name="connsiteX0" fmla="*/ 3914493 w 12192000"/>
              <a:gd name="connsiteY0" fmla="*/ 0 h 913107"/>
              <a:gd name="connsiteX1" fmla="*/ 11306696 w 12192000"/>
              <a:gd name="connsiteY1" fmla="*/ 269507 h 913107"/>
              <a:gd name="connsiteX2" fmla="*/ 12102284 w 12192000"/>
              <a:gd name="connsiteY2" fmla="*/ 231232 h 913107"/>
              <a:gd name="connsiteX3" fmla="*/ 12192000 w 12192000"/>
              <a:gd name="connsiteY3" fmla="*/ 217605 h 913107"/>
              <a:gd name="connsiteX4" fmla="*/ 12192000 w 12192000"/>
              <a:gd name="connsiteY4" fmla="*/ 913107 h 913107"/>
              <a:gd name="connsiteX5" fmla="*/ 0 w 12192000"/>
              <a:gd name="connsiteY5" fmla="*/ 913107 h 913107"/>
              <a:gd name="connsiteX6" fmla="*/ 0 w 12192000"/>
              <a:gd name="connsiteY6" fmla="*/ 507698 h 913107"/>
              <a:gd name="connsiteX7" fmla="*/ 44413 w 12192000"/>
              <a:gd name="connsiteY7" fmla="*/ 495315 h 913107"/>
              <a:gd name="connsiteX8" fmla="*/ 3914493 w 12192000"/>
              <a:gd name="connsiteY8" fmla="*/ 0 h 91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913107">
                <a:moveTo>
                  <a:pt x="3914493" y="0"/>
                </a:moveTo>
                <a:lnTo>
                  <a:pt x="11306696" y="269507"/>
                </a:lnTo>
                <a:cubicBezTo>
                  <a:pt x="11671654" y="268304"/>
                  <a:pt x="11924518" y="253666"/>
                  <a:pt x="12102284" y="231232"/>
                </a:cubicBezTo>
                <a:lnTo>
                  <a:pt x="12192000" y="217605"/>
                </a:lnTo>
                <a:lnTo>
                  <a:pt x="12192000" y="913107"/>
                </a:lnTo>
                <a:lnTo>
                  <a:pt x="0" y="913107"/>
                </a:lnTo>
                <a:lnTo>
                  <a:pt x="0" y="507698"/>
                </a:lnTo>
                <a:lnTo>
                  <a:pt x="44413" y="495315"/>
                </a:lnTo>
                <a:cubicBezTo>
                  <a:pt x="911566" y="266215"/>
                  <a:pt x="2320410" y="52137"/>
                  <a:pt x="3914493" y="0"/>
                </a:cubicBezTo>
                <a:close/>
              </a:path>
            </a:pathLst>
          </a:custGeom>
          <a:solidFill>
            <a:schemeClr val="accent1">
              <a:lumMod val="20000"/>
              <a:lumOff val="8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内容占位符 3">
            <a:extLst>
              <a:ext uri="{FF2B5EF4-FFF2-40B4-BE49-F238E27FC236}">
                <a16:creationId xmlns:a16="http://schemas.microsoft.com/office/drawing/2014/main" id="{CA24A29A-7157-6099-B3A2-283B3F514EA2}"/>
              </a:ext>
            </a:extLst>
          </p:cNvPr>
          <p:cNvSpPr>
            <a:spLocks noGrp="1"/>
          </p:cNvSpPr>
          <p:nvPr>
            <p:ph sz="quarter" idx="13"/>
          </p:nvPr>
        </p:nvSpPr>
        <p:spPr/>
        <p:txBody>
          <a:bodyPr>
            <a:noAutofit/>
          </a:bodyPr>
          <a:lstStyle/>
          <a:p>
            <a:r>
              <a:rPr lang="zh-CN" altLang="en-US" dirty="0"/>
              <a:t>运营难点</a:t>
            </a:r>
            <a:endParaRPr lang="en-US" dirty="0"/>
          </a:p>
        </p:txBody>
      </p:sp>
      <p:sp>
        <p:nvSpPr>
          <p:cNvPr id="5" name="内容占位符 4">
            <a:extLst>
              <a:ext uri="{FF2B5EF4-FFF2-40B4-BE49-F238E27FC236}">
                <a16:creationId xmlns:a16="http://schemas.microsoft.com/office/drawing/2014/main" id="{DCA0BD39-DA70-0225-89C9-FE789CBB1812}"/>
              </a:ext>
            </a:extLst>
          </p:cNvPr>
          <p:cNvSpPr>
            <a:spLocks noGrp="1"/>
          </p:cNvSpPr>
          <p:nvPr>
            <p:ph sz="quarter" idx="14"/>
          </p:nvPr>
        </p:nvSpPr>
        <p:spPr/>
        <p:txBody>
          <a:bodyPr/>
          <a:lstStyle/>
          <a:p>
            <a:r>
              <a:rPr lang="en-US" dirty="0"/>
              <a:t>Operating difficulties</a:t>
            </a:r>
          </a:p>
        </p:txBody>
      </p:sp>
      <p:sp>
        <p:nvSpPr>
          <p:cNvPr id="6" name="矩形: 圆角 5">
            <a:extLst>
              <a:ext uri="{FF2B5EF4-FFF2-40B4-BE49-F238E27FC236}">
                <a16:creationId xmlns:a16="http://schemas.microsoft.com/office/drawing/2014/main" id="{6CFA7008-41C2-8CB8-7CCE-BD0F829BA3B4}"/>
              </a:ext>
            </a:extLst>
          </p:cNvPr>
          <p:cNvSpPr/>
          <p:nvPr/>
        </p:nvSpPr>
        <p:spPr>
          <a:xfrm>
            <a:off x="11600" y="1288983"/>
            <a:ext cx="12192000" cy="1879667"/>
          </a:xfrm>
          <a:prstGeom prst="roundRect">
            <a:avLst>
              <a:gd name="adj" fmla="val 0"/>
            </a:avLst>
          </a:prstGeom>
          <a:solidFill>
            <a:schemeClr val="bg1"/>
          </a:solidFill>
          <a:ln>
            <a:noFill/>
          </a:ln>
          <a:effectLst>
            <a:outerShdw blurRad="1651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en-US"/>
          </a:p>
        </p:txBody>
      </p:sp>
      <p:sp>
        <p:nvSpPr>
          <p:cNvPr id="7" name="文本框 6">
            <a:extLst>
              <a:ext uri="{FF2B5EF4-FFF2-40B4-BE49-F238E27FC236}">
                <a16:creationId xmlns:a16="http://schemas.microsoft.com/office/drawing/2014/main" id="{72BE2419-F888-BF07-4F89-42FF72F94155}"/>
              </a:ext>
            </a:extLst>
          </p:cNvPr>
          <p:cNvSpPr txBox="1"/>
          <p:nvPr/>
        </p:nvSpPr>
        <p:spPr>
          <a:xfrm>
            <a:off x="908392" y="1950440"/>
            <a:ext cx="599331" cy="565249"/>
          </a:xfrm>
          <a:custGeom>
            <a:avLst/>
            <a:gdLst/>
            <a:ahLst/>
            <a:cxnLst/>
            <a:rect l="l" t="t" r="r" b="b"/>
            <a:pathLst>
              <a:path w="599331" h="565249">
                <a:moveTo>
                  <a:pt x="163571" y="95101"/>
                </a:moveTo>
                <a:cubicBezTo>
                  <a:pt x="156915" y="95101"/>
                  <a:pt x="152379" y="97979"/>
                  <a:pt x="149962" y="103734"/>
                </a:cubicBezTo>
                <a:cubicBezTo>
                  <a:pt x="147544" y="109490"/>
                  <a:pt x="146336" y="125614"/>
                  <a:pt x="146336" y="152106"/>
                </a:cubicBezTo>
                <a:lnTo>
                  <a:pt x="146336" y="411505"/>
                </a:lnTo>
                <a:cubicBezTo>
                  <a:pt x="146336" y="441500"/>
                  <a:pt x="147393" y="458772"/>
                  <a:pt x="149509" y="463322"/>
                </a:cubicBezTo>
                <a:cubicBezTo>
                  <a:pt x="151625" y="467873"/>
                  <a:pt x="156094" y="470148"/>
                  <a:pt x="162917" y="470148"/>
                </a:cubicBezTo>
                <a:cubicBezTo>
                  <a:pt x="169715" y="470148"/>
                  <a:pt x="174288" y="467295"/>
                  <a:pt x="176636" y="461591"/>
                </a:cubicBezTo>
                <a:cubicBezTo>
                  <a:pt x="178983" y="455886"/>
                  <a:pt x="180157" y="440504"/>
                  <a:pt x="180157" y="415445"/>
                </a:cubicBezTo>
                <a:lnTo>
                  <a:pt x="180157" y="152106"/>
                </a:lnTo>
                <a:cubicBezTo>
                  <a:pt x="180157" y="124745"/>
                  <a:pt x="179135" y="108404"/>
                  <a:pt x="177091" y="103083"/>
                </a:cubicBezTo>
                <a:cubicBezTo>
                  <a:pt x="175047" y="97762"/>
                  <a:pt x="170540" y="95101"/>
                  <a:pt x="163571" y="95101"/>
                </a:cubicBezTo>
                <a:close/>
                <a:moveTo>
                  <a:pt x="510629" y="10381"/>
                </a:moveTo>
                <a:lnTo>
                  <a:pt x="599331" y="10381"/>
                </a:lnTo>
                <a:lnTo>
                  <a:pt x="599331" y="555203"/>
                </a:lnTo>
                <a:lnTo>
                  <a:pt x="452996" y="555203"/>
                </a:lnTo>
                <a:lnTo>
                  <a:pt x="452996" y="263553"/>
                </a:lnTo>
                <a:cubicBezTo>
                  <a:pt x="452996" y="223160"/>
                  <a:pt x="452149" y="199394"/>
                  <a:pt x="450456" y="192256"/>
                </a:cubicBezTo>
                <a:cubicBezTo>
                  <a:pt x="448762" y="185117"/>
                  <a:pt x="444182" y="179753"/>
                  <a:pt x="436716" y="176164"/>
                </a:cubicBezTo>
                <a:cubicBezTo>
                  <a:pt x="429249" y="172575"/>
                  <a:pt x="410709" y="170780"/>
                  <a:pt x="381095" y="170780"/>
                </a:cubicBezTo>
                <a:lnTo>
                  <a:pt x="361243" y="170780"/>
                </a:lnTo>
                <a:lnTo>
                  <a:pt x="361243" y="96854"/>
                </a:lnTo>
                <a:cubicBezTo>
                  <a:pt x="427215" y="82643"/>
                  <a:pt x="477010" y="53819"/>
                  <a:pt x="510629" y="10381"/>
                </a:cubicBezTo>
                <a:close/>
                <a:moveTo>
                  <a:pt x="160620" y="0"/>
                </a:moveTo>
                <a:cubicBezTo>
                  <a:pt x="190604" y="0"/>
                  <a:pt x="217625" y="5329"/>
                  <a:pt x="241683" y="15987"/>
                </a:cubicBezTo>
                <a:cubicBezTo>
                  <a:pt x="265741" y="26645"/>
                  <a:pt x="283777" y="39718"/>
                  <a:pt x="295792" y="55205"/>
                </a:cubicBezTo>
                <a:cubicBezTo>
                  <a:pt x="307807" y="70693"/>
                  <a:pt x="315927" y="88033"/>
                  <a:pt x="320153" y="107227"/>
                </a:cubicBezTo>
                <a:cubicBezTo>
                  <a:pt x="324379" y="126420"/>
                  <a:pt x="326492" y="156271"/>
                  <a:pt x="326492" y="196779"/>
                </a:cubicBezTo>
                <a:lnTo>
                  <a:pt x="326492" y="374053"/>
                </a:lnTo>
                <a:cubicBezTo>
                  <a:pt x="326492" y="414756"/>
                  <a:pt x="324210" y="444694"/>
                  <a:pt x="319646" y="463867"/>
                </a:cubicBezTo>
                <a:cubicBezTo>
                  <a:pt x="315081" y="483039"/>
                  <a:pt x="305517" y="501066"/>
                  <a:pt x="290952" y="517947"/>
                </a:cubicBezTo>
                <a:cubicBezTo>
                  <a:pt x="276387" y="534828"/>
                  <a:pt x="258921" y="546932"/>
                  <a:pt x="238554" y="554259"/>
                </a:cubicBezTo>
                <a:cubicBezTo>
                  <a:pt x="218186" y="561586"/>
                  <a:pt x="195489" y="565249"/>
                  <a:pt x="170461" y="565249"/>
                </a:cubicBezTo>
                <a:cubicBezTo>
                  <a:pt x="137802" y="565249"/>
                  <a:pt x="110531" y="561430"/>
                  <a:pt x="88650" y="553793"/>
                </a:cubicBezTo>
                <a:cubicBezTo>
                  <a:pt x="66769" y="546156"/>
                  <a:pt x="49245" y="534134"/>
                  <a:pt x="36079" y="517727"/>
                </a:cubicBezTo>
                <a:cubicBezTo>
                  <a:pt x="22913" y="501321"/>
                  <a:pt x="13609" y="484215"/>
                  <a:pt x="8165" y="466409"/>
                </a:cubicBezTo>
                <a:cubicBezTo>
                  <a:pt x="2722" y="448604"/>
                  <a:pt x="0" y="420555"/>
                  <a:pt x="0" y="382262"/>
                </a:cubicBezTo>
                <a:lnTo>
                  <a:pt x="0" y="196779"/>
                </a:lnTo>
                <a:cubicBezTo>
                  <a:pt x="0" y="147181"/>
                  <a:pt x="4406" y="109677"/>
                  <a:pt x="13217" y="84268"/>
                </a:cubicBezTo>
                <a:cubicBezTo>
                  <a:pt x="22028" y="58858"/>
                  <a:pt x="39575" y="38461"/>
                  <a:pt x="65859" y="23077"/>
                </a:cubicBezTo>
                <a:cubicBezTo>
                  <a:pt x="92142" y="7692"/>
                  <a:pt x="123729" y="0"/>
                  <a:pt x="160620"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algn="just">
              <a:lnSpc>
                <a:spcPct val="130000"/>
              </a:lnSpc>
              <a:spcBef>
                <a:spcPts val="0"/>
              </a:spcBef>
              <a:spcAft>
                <a:spcPts val="0"/>
              </a:spcAft>
            </a:pPr>
            <a:endParaRPr lang="zh-CN" altLang="en-US" sz="5400" kern="100" dirty="0">
              <a:solidFill>
                <a:schemeClr val="accent2"/>
              </a:solidFill>
              <a:effectLst/>
              <a:latin typeface="OPPOSans R" panose="00020600040101010101" pitchFamily="18" charset="-122"/>
              <a:ea typeface="OPPOSans R" panose="00020600040101010101" pitchFamily="18" charset="-122"/>
              <a:cs typeface="Times New Roman" panose="02020603050405020304" pitchFamily="18" charset="0"/>
              <a:sym typeface="微软雅黑" panose="020B0503020204020204" pitchFamily="34" charset="-122"/>
            </a:endParaRPr>
          </a:p>
        </p:txBody>
      </p:sp>
      <p:sp>
        <p:nvSpPr>
          <p:cNvPr id="9" name="文本框 8">
            <a:extLst>
              <a:ext uri="{FF2B5EF4-FFF2-40B4-BE49-F238E27FC236}">
                <a16:creationId xmlns:a16="http://schemas.microsoft.com/office/drawing/2014/main" id="{057899F5-5F08-CA2A-43C8-5A47F1A0713B}"/>
              </a:ext>
            </a:extLst>
          </p:cNvPr>
          <p:cNvSpPr txBox="1"/>
          <p:nvPr/>
        </p:nvSpPr>
        <p:spPr>
          <a:xfrm>
            <a:off x="1908373" y="1632219"/>
            <a:ext cx="4176027" cy="466859"/>
          </a:xfrm>
          <a:prstGeom prst="rect">
            <a:avLst/>
          </a:prstGeom>
          <a:noFill/>
        </p:spPr>
        <p:txBody>
          <a:bodyPr wrap="square">
            <a:noAutofit/>
          </a:bodyPr>
          <a:lstStyle/>
          <a:p>
            <a:pPr marL="0" marR="0" algn="just">
              <a:lnSpc>
                <a:spcPct val="130000"/>
              </a:lnSpc>
              <a:spcBef>
                <a:spcPts val="0"/>
              </a:spcBef>
              <a:spcAft>
                <a:spcPts val="0"/>
              </a:spcAft>
            </a:pPr>
            <a:r>
              <a:rPr lang="zh-CN" altLang="en-US" sz="2000" kern="100" dirty="0">
                <a:solidFill>
                  <a:schemeClr val="accent2"/>
                </a:solidFill>
                <a:effectLst/>
                <a:latin typeface="+mj-ea"/>
                <a:ea typeface="+mj-ea"/>
                <a:cs typeface="Times New Roman" panose="02020603050405020304" pitchFamily="18" charset="0"/>
              </a:rPr>
              <a:t>提高曝光量，获取知名度</a:t>
            </a:r>
            <a:endParaRPr lang="en-US" altLang="zh-CN" sz="2000" kern="100" dirty="0">
              <a:solidFill>
                <a:schemeClr val="accent2"/>
              </a:solidFill>
              <a:effectLst/>
              <a:latin typeface="+mj-ea"/>
              <a:ea typeface="+mj-ea"/>
              <a:cs typeface="Times New Roman" panose="02020603050405020304" pitchFamily="18" charset="0"/>
            </a:endParaRPr>
          </a:p>
        </p:txBody>
      </p:sp>
      <p:cxnSp>
        <p:nvCxnSpPr>
          <p:cNvPr id="10" name="直接连接符 9">
            <a:extLst>
              <a:ext uri="{FF2B5EF4-FFF2-40B4-BE49-F238E27FC236}">
                <a16:creationId xmlns:a16="http://schemas.microsoft.com/office/drawing/2014/main" id="{63665CF4-9C68-3BE2-402B-4A6EC4D7323B}"/>
              </a:ext>
            </a:extLst>
          </p:cNvPr>
          <p:cNvCxnSpPr>
            <a:cxnSpLocks/>
          </p:cNvCxnSpPr>
          <p:nvPr/>
        </p:nvCxnSpPr>
        <p:spPr>
          <a:xfrm>
            <a:off x="1773617" y="1718899"/>
            <a:ext cx="0" cy="9280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1D34B8B-B0C7-1DA9-BC01-0DB0F4039E62}"/>
              </a:ext>
            </a:extLst>
          </p:cNvPr>
          <p:cNvSpPr txBox="1"/>
          <p:nvPr/>
        </p:nvSpPr>
        <p:spPr>
          <a:xfrm>
            <a:off x="6211217" y="1950440"/>
            <a:ext cx="682897" cy="565249"/>
          </a:xfrm>
          <a:custGeom>
            <a:avLst/>
            <a:gdLst/>
            <a:ahLst/>
            <a:cxnLst/>
            <a:rect l="l" t="t" r="r" b="b"/>
            <a:pathLst>
              <a:path w="682897" h="565249">
                <a:moveTo>
                  <a:pt x="163570" y="95101"/>
                </a:moveTo>
                <a:cubicBezTo>
                  <a:pt x="156914" y="95101"/>
                  <a:pt x="152378" y="97979"/>
                  <a:pt x="149961" y="103734"/>
                </a:cubicBezTo>
                <a:cubicBezTo>
                  <a:pt x="147543" y="109490"/>
                  <a:pt x="146335" y="125614"/>
                  <a:pt x="146335" y="152106"/>
                </a:cubicBezTo>
                <a:lnTo>
                  <a:pt x="146335" y="411505"/>
                </a:lnTo>
                <a:cubicBezTo>
                  <a:pt x="146335" y="441500"/>
                  <a:pt x="147393" y="458772"/>
                  <a:pt x="149508" y="463322"/>
                </a:cubicBezTo>
                <a:cubicBezTo>
                  <a:pt x="151624" y="467873"/>
                  <a:pt x="156093" y="470148"/>
                  <a:pt x="162916" y="470148"/>
                </a:cubicBezTo>
                <a:cubicBezTo>
                  <a:pt x="169714" y="470148"/>
                  <a:pt x="174287" y="467295"/>
                  <a:pt x="176635" y="461591"/>
                </a:cubicBezTo>
                <a:cubicBezTo>
                  <a:pt x="178982" y="455886"/>
                  <a:pt x="180156" y="440504"/>
                  <a:pt x="180156" y="415445"/>
                </a:cubicBezTo>
                <a:lnTo>
                  <a:pt x="180156" y="152106"/>
                </a:lnTo>
                <a:cubicBezTo>
                  <a:pt x="180156" y="124745"/>
                  <a:pt x="179134" y="108404"/>
                  <a:pt x="177090" y="103083"/>
                </a:cubicBezTo>
                <a:cubicBezTo>
                  <a:pt x="175046" y="97762"/>
                  <a:pt x="170539" y="95101"/>
                  <a:pt x="163570" y="95101"/>
                </a:cubicBezTo>
                <a:close/>
                <a:moveTo>
                  <a:pt x="515633" y="0"/>
                </a:moveTo>
                <a:cubicBezTo>
                  <a:pt x="570240" y="0"/>
                  <a:pt x="611769" y="13761"/>
                  <a:pt x="640221" y="41285"/>
                </a:cubicBezTo>
                <a:cubicBezTo>
                  <a:pt x="668672" y="68808"/>
                  <a:pt x="682897" y="103457"/>
                  <a:pt x="682897" y="145231"/>
                </a:cubicBezTo>
                <a:cubicBezTo>
                  <a:pt x="682897" y="176555"/>
                  <a:pt x="675150" y="209489"/>
                  <a:pt x="659656" y="244034"/>
                </a:cubicBezTo>
                <a:cubicBezTo>
                  <a:pt x="644161" y="278579"/>
                  <a:pt x="599475" y="347588"/>
                  <a:pt x="525595" y="451061"/>
                </a:cubicBezTo>
                <a:lnTo>
                  <a:pt x="671177" y="451061"/>
                </a:lnTo>
                <a:lnTo>
                  <a:pt x="671177" y="555203"/>
                </a:lnTo>
                <a:lnTo>
                  <a:pt x="365447" y="555203"/>
                </a:lnTo>
                <a:lnTo>
                  <a:pt x="365536" y="470572"/>
                </a:lnTo>
                <a:cubicBezTo>
                  <a:pt x="452524" y="328230"/>
                  <a:pt x="504017" y="240568"/>
                  <a:pt x="520015" y="207584"/>
                </a:cubicBezTo>
                <a:cubicBezTo>
                  <a:pt x="536014" y="174600"/>
                  <a:pt x="544013" y="149208"/>
                  <a:pt x="544013" y="131407"/>
                </a:cubicBezTo>
                <a:cubicBezTo>
                  <a:pt x="544013" y="118435"/>
                  <a:pt x="542071" y="109141"/>
                  <a:pt x="538187" y="103525"/>
                </a:cubicBezTo>
                <a:cubicBezTo>
                  <a:pt x="534303" y="97909"/>
                  <a:pt x="528529" y="95101"/>
                  <a:pt x="520865" y="95101"/>
                </a:cubicBezTo>
                <a:cubicBezTo>
                  <a:pt x="513457" y="95101"/>
                  <a:pt x="507802" y="98218"/>
                  <a:pt x="503902" y="104454"/>
                </a:cubicBezTo>
                <a:cubicBezTo>
                  <a:pt x="500003" y="110689"/>
                  <a:pt x="498053" y="124899"/>
                  <a:pt x="498053" y="147083"/>
                </a:cubicBezTo>
                <a:lnTo>
                  <a:pt x="498053" y="204266"/>
                </a:lnTo>
                <a:lnTo>
                  <a:pt x="365447" y="204266"/>
                </a:lnTo>
                <a:lnTo>
                  <a:pt x="365447" y="178220"/>
                </a:lnTo>
                <a:cubicBezTo>
                  <a:pt x="365447" y="147716"/>
                  <a:pt x="367018" y="123664"/>
                  <a:pt x="370161" y="106062"/>
                </a:cubicBezTo>
                <a:cubicBezTo>
                  <a:pt x="373304" y="88461"/>
                  <a:pt x="381241" y="70875"/>
                  <a:pt x="393973" y="53303"/>
                </a:cubicBezTo>
                <a:cubicBezTo>
                  <a:pt x="406705" y="35732"/>
                  <a:pt x="423217" y="22455"/>
                  <a:pt x="443509" y="13473"/>
                </a:cubicBezTo>
                <a:cubicBezTo>
                  <a:pt x="463802" y="4491"/>
                  <a:pt x="487843" y="0"/>
                  <a:pt x="515633" y="0"/>
                </a:cubicBezTo>
                <a:close/>
                <a:moveTo>
                  <a:pt x="160619" y="0"/>
                </a:moveTo>
                <a:cubicBezTo>
                  <a:pt x="190603" y="0"/>
                  <a:pt x="217624" y="5329"/>
                  <a:pt x="241682" y="15987"/>
                </a:cubicBezTo>
                <a:cubicBezTo>
                  <a:pt x="265740" y="26645"/>
                  <a:pt x="283776" y="39718"/>
                  <a:pt x="295791" y="55205"/>
                </a:cubicBezTo>
                <a:cubicBezTo>
                  <a:pt x="307806" y="70693"/>
                  <a:pt x="315926" y="88033"/>
                  <a:pt x="320152" y="107227"/>
                </a:cubicBezTo>
                <a:cubicBezTo>
                  <a:pt x="324378" y="126420"/>
                  <a:pt x="326491" y="156271"/>
                  <a:pt x="326491" y="196779"/>
                </a:cubicBezTo>
                <a:lnTo>
                  <a:pt x="326491" y="374053"/>
                </a:lnTo>
                <a:cubicBezTo>
                  <a:pt x="326491" y="414756"/>
                  <a:pt x="324209" y="444694"/>
                  <a:pt x="319645" y="463867"/>
                </a:cubicBezTo>
                <a:cubicBezTo>
                  <a:pt x="315081" y="483039"/>
                  <a:pt x="305516" y="501066"/>
                  <a:pt x="290951" y="517947"/>
                </a:cubicBezTo>
                <a:cubicBezTo>
                  <a:pt x="276386" y="534828"/>
                  <a:pt x="258920" y="546932"/>
                  <a:pt x="238553" y="554259"/>
                </a:cubicBezTo>
                <a:cubicBezTo>
                  <a:pt x="218186" y="561586"/>
                  <a:pt x="195488" y="565249"/>
                  <a:pt x="170461" y="565249"/>
                </a:cubicBezTo>
                <a:cubicBezTo>
                  <a:pt x="137801" y="565249"/>
                  <a:pt x="110531" y="561430"/>
                  <a:pt x="88649" y="553793"/>
                </a:cubicBezTo>
                <a:cubicBezTo>
                  <a:pt x="66768" y="546156"/>
                  <a:pt x="49245" y="534134"/>
                  <a:pt x="36078" y="517727"/>
                </a:cubicBezTo>
                <a:cubicBezTo>
                  <a:pt x="22912" y="501321"/>
                  <a:pt x="13608" y="484215"/>
                  <a:pt x="8164" y="466409"/>
                </a:cubicBezTo>
                <a:cubicBezTo>
                  <a:pt x="2721" y="448604"/>
                  <a:pt x="0" y="420555"/>
                  <a:pt x="0" y="382262"/>
                </a:cubicBezTo>
                <a:lnTo>
                  <a:pt x="0" y="196779"/>
                </a:lnTo>
                <a:cubicBezTo>
                  <a:pt x="0" y="147181"/>
                  <a:pt x="4405" y="109677"/>
                  <a:pt x="13216" y="84268"/>
                </a:cubicBezTo>
                <a:cubicBezTo>
                  <a:pt x="22027" y="58858"/>
                  <a:pt x="39574" y="38461"/>
                  <a:pt x="65858" y="23077"/>
                </a:cubicBezTo>
                <a:cubicBezTo>
                  <a:pt x="92141" y="7692"/>
                  <a:pt x="123728" y="0"/>
                  <a:pt x="160619"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algn="just">
              <a:lnSpc>
                <a:spcPct val="130000"/>
              </a:lnSpc>
              <a:spcBef>
                <a:spcPts val="0"/>
              </a:spcBef>
              <a:spcAft>
                <a:spcPts val="0"/>
              </a:spcAft>
            </a:pPr>
            <a:endParaRPr lang="zh-CN" altLang="en-US" sz="5400" kern="100" dirty="0">
              <a:solidFill>
                <a:schemeClr val="accent2"/>
              </a:solidFill>
              <a:effectLst/>
              <a:latin typeface="OPPOSans R" panose="00020600040101010101" pitchFamily="18" charset="-122"/>
              <a:ea typeface="OPPOSans R" panose="00020600040101010101" pitchFamily="18" charset="-122"/>
              <a:cs typeface="Times New Roman" panose="02020603050405020304" pitchFamily="18" charset="0"/>
              <a:sym typeface="微软雅黑" panose="020B0503020204020204" pitchFamily="34" charset="-122"/>
            </a:endParaRPr>
          </a:p>
        </p:txBody>
      </p:sp>
      <p:sp>
        <p:nvSpPr>
          <p:cNvPr id="13" name="文本框 12">
            <a:extLst>
              <a:ext uri="{FF2B5EF4-FFF2-40B4-BE49-F238E27FC236}">
                <a16:creationId xmlns:a16="http://schemas.microsoft.com/office/drawing/2014/main" id="{6C69DD6A-82B4-43ED-5FBE-4894429C1B00}"/>
              </a:ext>
            </a:extLst>
          </p:cNvPr>
          <p:cNvSpPr txBox="1"/>
          <p:nvPr/>
        </p:nvSpPr>
        <p:spPr>
          <a:xfrm>
            <a:off x="7211196" y="1632219"/>
            <a:ext cx="4495431" cy="466859"/>
          </a:xfrm>
          <a:prstGeom prst="rect">
            <a:avLst/>
          </a:prstGeom>
          <a:noFill/>
        </p:spPr>
        <p:txBody>
          <a:bodyPr wrap="square">
            <a:noAutofit/>
          </a:bodyPr>
          <a:lstStyle/>
          <a:p>
            <a:pPr marL="0" marR="0" algn="just">
              <a:lnSpc>
                <a:spcPct val="130000"/>
              </a:lnSpc>
              <a:spcBef>
                <a:spcPts val="0"/>
              </a:spcBef>
              <a:spcAft>
                <a:spcPts val="0"/>
              </a:spcAft>
            </a:pPr>
            <a:r>
              <a:rPr lang="zh-CN" altLang="en-US" sz="2000" kern="100" dirty="0">
                <a:solidFill>
                  <a:schemeClr val="accent2"/>
                </a:solidFill>
                <a:effectLst/>
                <a:latin typeface="+mj-ea"/>
                <a:ea typeface="+mj-ea"/>
                <a:cs typeface="Times New Roman" panose="02020603050405020304" pitchFamily="18" charset="0"/>
              </a:rPr>
              <a:t>提升用户粘性，促进活跃</a:t>
            </a:r>
            <a:endParaRPr lang="en-US" altLang="zh-CN" sz="2000" kern="100" dirty="0">
              <a:solidFill>
                <a:schemeClr val="accent2"/>
              </a:solidFill>
              <a:effectLst/>
              <a:latin typeface="+mj-ea"/>
              <a:ea typeface="+mj-ea"/>
              <a:cs typeface="Times New Roman" panose="02020603050405020304" pitchFamily="18" charset="0"/>
            </a:endParaRPr>
          </a:p>
        </p:txBody>
      </p:sp>
      <p:cxnSp>
        <p:nvCxnSpPr>
          <p:cNvPr id="14" name="直接连接符 13">
            <a:extLst>
              <a:ext uri="{FF2B5EF4-FFF2-40B4-BE49-F238E27FC236}">
                <a16:creationId xmlns:a16="http://schemas.microsoft.com/office/drawing/2014/main" id="{0C815958-B40A-B42E-D2F8-47FF934C53E7}"/>
              </a:ext>
            </a:extLst>
          </p:cNvPr>
          <p:cNvCxnSpPr>
            <a:cxnSpLocks/>
          </p:cNvCxnSpPr>
          <p:nvPr/>
        </p:nvCxnSpPr>
        <p:spPr>
          <a:xfrm>
            <a:off x="7076440" y="1718899"/>
            <a:ext cx="0" cy="9280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79891AE9-F049-86A7-2AA0-D7C6E0C72A28}"/>
              </a:ext>
            </a:extLst>
          </p:cNvPr>
          <p:cNvSpPr/>
          <p:nvPr/>
        </p:nvSpPr>
        <p:spPr>
          <a:xfrm>
            <a:off x="1686751" y="3759081"/>
            <a:ext cx="1132906" cy="1132906"/>
          </a:xfrm>
          <a:prstGeom prst="ellipse">
            <a:avLst/>
          </a:prstGeom>
          <a:gradFill flip="none" rotWithShape="1">
            <a:gsLst>
              <a:gs pos="0">
                <a:schemeClr val="accent1">
                  <a:lumMod val="60000"/>
                  <a:lumOff val="40000"/>
                </a:schemeClr>
              </a:gs>
              <a:gs pos="57000">
                <a:schemeClr val="accent1"/>
              </a:gs>
            </a:gsLst>
            <a:lin ang="2700000" scaled="1"/>
            <a:tileRect/>
          </a:gradFill>
          <a:ln w="15875">
            <a:solidFill>
              <a:schemeClr val="bg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r>
              <a:rPr lang="zh-CN" altLang="en-US" sz="2000" b="1" dirty="0">
                <a:solidFill>
                  <a:schemeClr val="bg1"/>
                </a:solidFill>
                <a:effectLst>
                  <a:outerShdw blurRad="50800" dist="38100" dir="2700000" algn="tl" rotWithShape="0">
                    <a:schemeClr val="accent1">
                      <a:lumMod val="50000"/>
                      <a:alpha val="40000"/>
                    </a:schemeClr>
                  </a:outerShdw>
                </a:effectLst>
                <a:latin typeface="+mj-ea"/>
                <a:ea typeface="+mj-ea"/>
              </a:rPr>
              <a:t>拉新</a:t>
            </a:r>
            <a:endParaRPr lang="en-US" sz="2000" b="1" dirty="0">
              <a:solidFill>
                <a:schemeClr val="bg1"/>
              </a:solidFill>
              <a:effectLst>
                <a:outerShdw blurRad="50800" dist="38100" dir="2700000" algn="tl" rotWithShape="0">
                  <a:schemeClr val="accent1">
                    <a:lumMod val="50000"/>
                    <a:alpha val="40000"/>
                  </a:schemeClr>
                </a:outerShdw>
              </a:effectLst>
              <a:latin typeface="+mj-ea"/>
              <a:ea typeface="+mj-ea"/>
            </a:endParaRPr>
          </a:p>
        </p:txBody>
      </p:sp>
      <p:sp>
        <p:nvSpPr>
          <p:cNvPr id="18" name="文本框 17">
            <a:extLst>
              <a:ext uri="{FF2B5EF4-FFF2-40B4-BE49-F238E27FC236}">
                <a16:creationId xmlns:a16="http://schemas.microsoft.com/office/drawing/2014/main" id="{C122C29F-3A66-AC65-89AF-083C223CFAEF}"/>
              </a:ext>
            </a:extLst>
          </p:cNvPr>
          <p:cNvSpPr txBox="1"/>
          <p:nvPr/>
        </p:nvSpPr>
        <p:spPr>
          <a:xfrm>
            <a:off x="1192754" y="5019364"/>
            <a:ext cx="2120900" cy="557140"/>
          </a:xfrm>
          <a:prstGeom prst="rect">
            <a:avLst/>
          </a:prstGeom>
          <a:noFill/>
        </p:spPr>
        <p:txBody>
          <a:bodyPr wrap="square">
            <a:noAutofit/>
          </a:bodyPr>
          <a:lstStyle/>
          <a:p>
            <a:pPr marL="0" marR="0" algn="ctr">
              <a:lnSpc>
                <a:spcPct val="130000"/>
              </a:lnSpc>
              <a:spcBef>
                <a:spcPts val="0"/>
              </a:spcBef>
              <a:spcAft>
                <a:spcPts val="0"/>
              </a:spcAft>
            </a:pPr>
            <a:r>
              <a:rPr lang="zh-CN" altLang="en-US" sz="1200" kern="100" dirty="0">
                <a:solidFill>
                  <a:schemeClr val="tx1">
                    <a:lumMod val="50000"/>
                    <a:lumOff val="50000"/>
                  </a:schemeClr>
                </a:solidFill>
                <a:effectLst/>
                <a:latin typeface="+mn-ea"/>
              </a:rPr>
              <a:t>吸引新的客户群体</a:t>
            </a:r>
            <a:endParaRPr lang="en-US" altLang="zh-CN" sz="1200" kern="100" dirty="0">
              <a:solidFill>
                <a:schemeClr val="tx1">
                  <a:lumMod val="50000"/>
                  <a:lumOff val="50000"/>
                </a:schemeClr>
              </a:solidFill>
              <a:effectLst/>
              <a:latin typeface="+mn-ea"/>
            </a:endParaRPr>
          </a:p>
          <a:p>
            <a:pPr marL="0" marR="0" algn="ctr">
              <a:lnSpc>
                <a:spcPct val="130000"/>
              </a:lnSpc>
              <a:spcBef>
                <a:spcPts val="0"/>
              </a:spcBef>
              <a:spcAft>
                <a:spcPts val="0"/>
              </a:spcAft>
            </a:pPr>
            <a:r>
              <a:rPr lang="zh-CN" altLang="en-US" sz="1200" kern="100" dirty="0">
                <a:solidFill>
                  <a:schemeClr val="tx1">
                    <a:lumMod val="50000"/>
                    <a:lumOff val="50000"/>
                  </a:schemeClr>
                </a:solidFill>
                <a:latin typeface="+mn-ea"/>
              </a:rPr>
              <a:t>增加用户数</a:t>
            </a:r>
            <a:endParaRPr lang="zh-CN" altLang="en-US" sz="1200" kern="100" dirty="0">
              <a:solidFill>
                <a:schemeClr val="tx1">
                  <a:lumMod val="50000"/>
                  <a:lumOff val="50000"/>
                </a:schemeClr>
              </a:solidFill>
              <a:effectLst/>
              <a:latin typeface="+mn-ea"/>
            </a:endParaRPr>
          </a:p>
        </p:txBody>
      </p:sp>
      <p:sp>
        <p:nvSpPr>
          <p:cNvPr id="20" name="椭圆 19">
            <a:extLst>
              <a:ext uri="{FF2B5EF4-FFF2-40B4-BE49-F238E27FC236}">
                <a16:creationId xmlns:a16="http://schemas.microsoft.com/office/drawing/2014/main" id="{83B7A335-CB72-D87E-5D25-9F8BB727555D}"/>
              </a:ext>
            </a:extLst>
          </p:cNvPr>
          <p:cNvSpPr/>
          <p:nvPr/>
        </p:nvSpPr>
        <p:spPr>
          <a:xfrm>
            <a:off x="4248615" y="3759081"/>
            <a:ext cx="1132906" cy="1132906"/>
          </a:xfrm>
          <a:prstGeom prst="ellipse">
            <a:avLst/>
          </a:prstGeom>
          <a:gradFill flip="none" rotWithShape="1">
            <a:gsLst>
              <a:gs pos="0">
                <a:schemeClr val="accent1">
                  <a:lumMod val="60000"/>
                  <a:lumOff val="40000"/>
                </a:schemeClr>
              </a:gs>
              <a:gs pos="57000">
                <a:schemeClr val="accent1"/>
              </a:gs>
            </a:gsLst>
            <a:lin ang="2700000" scaled="1"/>
            <a:tileRect/>
          </a:gradFill>
          <a:ln w="15875">
            <a:solidFill>
              <a:schemeClr val="bg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r>
              <a:rPr lang="zh-CN" altLang="en-US" sz="2000" b="1" dirty="0">
                <a:solidFill>
                  <a:schemeClr val="bg1"/>
                </a:solidFill>
                <a:effectLst>
                  <a:outerShdw blurRad="50800" dist="38100" dir="2700000" algn="tl" rotWithShape="0">
                    <a:schemeClr val="accent1">
                      <a:lumMod val="50000"/>
                      <a:alpha val="40000"/>
                    </a:schemeClr>
                  </a:outerShdw>
                </a:effectLst>
                <a:latin typeface="+mj-ea"/>
                <a:ea typeface="+mj-ea"/>
              </a:rPr>
              <a:t>促活</a:t>
            </a:r>
            <a:endParaRPr lang="en-US" sz="2000" b="1" dirty="0">
              <a:solidFill>
                <a:schemeClr val="bg1"/>
              </a:solidFill>
              <a:effectLst>
                <a:outerShdw blurRad="50800" dist="38100" dir="2700000" algn="tl" rotWithShape="0">
                  <a:schemeClr val="accent1">
                    <a:lumMod val="50000"/>
                    <a:alpha val="40000"/>
                  </a:schemeClr>
                </a:outerShdw>
              </a:effectLst>
              <a:latin typeface="+mj-ea"/>
              <a:ea typeface="+mj-ea"/>
            </a:endParaRPr>
          </a:p>
        </p:txBody>
      </p:sp>
      <p:sp>
        <p:nvSpPr>
          <p:cNvPr id="21" name="文本框 20">
            <a:extLst>
              <a:ext uri="{FF2B5EF4-FFF2-40B4-BE49-F238E27FC236}">
                <a16:creationId xmlns:a16="http://schemas.microsoft.com/office/drawing/2014/main" id="{7BDB48DA-AF20-020B-6B7D-A180FF78CB6C}"/>
              </a:ext>
            </a:extLst>
          </p:cNvPr>
          <p:cNvSpPr txBox="1"/>
          <p:nvPr/>
        </p:nvSpPr>
        <p:spPr>
          <a:xfrm>
            <a:off x="3754618" y="5019364"/>
            <a:ext cx="2120900" cy="557140"/>
          </a:xfrm>
          <a:prstGeom prst="rect">
            <a:avLst/>
          </a:prstGeom>
          <a:noFill/>
        </p:spPr>
        <p:txBody>
          <a:bodyPr wrap="square">
            <a:noAutofit/>
          </a:bodyPr>
          <a:lstStyle/>
          <a:p>
            <a:pPr marL="0" marR="0" algn="ctr">
              <a:lnSpc>
                <a:spcPct val="130000"/>
              </a:lnSpc>
              <a:spcBef>
                <a:spcPts val="0"/>
              </a:spcBef>
              <a:spcAft>
                <a:spcPts val="0"/>
              </a:spcAft>
            </a:pPr>
            <a:r>
              <a:rPr lang="zh-CN" altLang="en-US" sz="1200" kern="100" dirty="0">
                <a:solidFill>
                  <a:schemeClr val="tx1">
                    <a:lumMod val="50000"/>
                    <a:lumOff val="50000"/>
                  </a:schemeClr>
                </a:solidFill>
                <a:effectLst/>
                <a:latin typeface="+mn-ea"/>
              </a:rPr>
              <a:t>促进用户活跃在平台</a:t>
            </a:r>
            <a:endParaRPr lang="en-US" altLang="zh-CN" sz="1200" kern="100" dirty="0">
              <a:solidFill>
                <a:schemeClr val="tx1">
                  <a:lumMod val="50000"/>
                  <a:lumOff val="50000"/>
                </a:schemeClr>
              </a:solidFill>
              <a:effectLst/>
              <a:latin typeface="+mn-ea"/>
            </a:endParaRPr>
          </a:p>
          <a:p>
            <a:pPr marL="0" marR="0" algn="ctr">
              <a:lnSpc>
                <a:spcPct val="130000"/>
              </a:lnSpc>
              <a:spcBef>
                <a:spcPts val="0"/>
              </a:spcBef>
              <a:spcAft>
                <a:spcPts val="0"/>
              </a:spcAft>
            </a:pPr>
            <a:r>
              <a:rPr lang="zh-CN" altLang="en-US" sz="1200" kern="100" dirty="0">
                <a:solidFill>
                  <a:schemeClr val="tx1">
                    <a:lumMod val="50000"/>
                    <a:lumOff val="50000"/>
                  </a:schemeClr>
                </a:solidFill>
                <a:latin typeface="+mn-ea"/>
              </a:rPr>
              <a:t>生产内容</a:t>
            </a:r>
            <a:endParaRPr lang="zh-CN" altLang="en-US" sz="1200" kern="100" dirty="0">
              <a:solidFill>
                <a:schemeClr val="tx1">
                  <a:lumMod val="50000"/>
                  <a:lumOff val="50000"/>
                </a:schemeClr>
              </a:solidFill>
              <a:effectLst/>
              <a:latin typeface="+mn-ea"/>
            </a:endParaRPr>
          </a:p>
        </p:txBody>
      </p:sp>
      <p:sp>
        <p:nvSpPr>
          <p:cNvPr id="23" name="椭圆 22">
            <a:extLst>
              <a:ext uri="{FF2B5EF4-FFF2-40B4-BE49-F238E27FC236}">
                <a16:creationId xmlns:a16="http://schemas.microsoft.com/office/drawing/2014/main" id="{2A34BD99-271D-E8A9-B641-C50B952873F6}"/>
              </a:ext>
            </a:extLst>
          </p:cNvPr>
          <p:cNvSpPr/>
          <p:nvPr/>
        </p:nvSpPr>
        <p:spPr>
          <a:xfrm>
            <a:off x="6810479" y="3759081"/>
            <a:ext cx="1132906" cy="1132906"/>
          </a:xfrm>
          <a:prstGeom prst="ellipse">
            <a:avLst/>
          </a:prstGeom>
          <a:gradFill flip="none" rotWithShape="1">
            <a:gsLst>
              <a:gs pos="0">
                <a:schemeClr val="accent1">
                  <a:lumMod val="60000"/>
                  <a:lumOff val="40000"/>
                </a:schemeClr>
              </a:gs>
              <a:gs pos="57000">
                <a:schemeClr val="accent1"/>
              </a:gs>
            </a:gsLst>
            <a:lin ang="2700000" scaled="1"/>
            <a:tileRect/>
          </a:gradFill>
          <a:ln w="15875">
            <a:solidFill>
              <a:schemeClr val="bg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r>
              <a:rPr lang="zh-CN" altLang="en-US" sz="2000" b="1" dirty="0">
                <a:solidFill>
                  <a:schemeClr val="bg1"/>
                </a:solidFill>
                <a:effectLst>
                  <a:outerShdw blurRad="50800" dist="38100" dir="2700000" algn="tl" rotWithShape="0">
                    <a:schemeClr val="accent1">
                      <a:lumMod val="50000"/>
                      <a:alpha val="40000"/>
                    </a:schemeClr>
                  </a:outerShdw>
                </a:effectLst>
                <a:latin typeface="+mj-ea"/>
                <a:ea typeface="+mj-ea"/>
              </a:rPr>
              <a:t>留存</a:t>
            </a:r>
            <a:endParaRPr lang="en-US" sz="2000" b="1" dirty="0">
              <a:solidFill>
                <a:schemeClr val="bg1"/>
              </a:solidFill>
              <a:effectLst>
                <a:outerShdw blurRad="50800" dist="38100" dir="2700000" algn="tl" rotWithShape="0">
                  <a:schemeClr val="accent1">
                    <a:lumMod val="50000"/>
                    <a:alpha val="40000"/>
                  </a:schemeClr>
                </a:outerShdw>
              </a:effectLst>
              <a:latin typeface="+mj-ea"/>
              <a:ea typeface="+mj-ea"/>
            </a:endParaRPr>
          </a:p>
        </p:txBody>
      </p:sp>
      <p:sp>
        <p:nvSpPr>
          <p:cNvPr id="24" name="文本框 23">
            <a:extLst>
              <a:ext uri="{FF2B5EF4-FFF2-40B4-BE49-F238E27FC236}">
                <a16:creationId xmlns:a16="http://schemas.microsoft.com/office/drawing/2014/main" id="{1ECD8863-9921-9E24-40C9-D9BBD3135AB9}"/>
              </a:ext>
            </a:extLst>
          </p:cNvPr>
          <p:cNvSpPr txBox="1"/>
          <p:nvPr/>
        </p:nvSpPr>
        <p:spPr>
          <a:xfrm>
            <a:off x="6316482" y="5019364"/>
            <a:ext cx="2120900" cy="557140"/>
          </a:xfrm>
          <a:prstGeom prst="rect">
            <a:avLst/>
          </a:prstGeom>
          <a:noFill/>
        </p:spPr>
        <p:txBody>
          <a:bodyPr wrap="square">
            <a:noAutofit/>
          </a:bodyPr>
          <a:lstStyle/>
          <a:p>
            <a:pPr marL="0" marR="0" algn="ctr">
              <a:lnSpc>
                <a:spcPct val="130000"/>
              </a:lnSpc>
              <a:spcBef>
                <a:spcPts val="0"/>
              </a:spcBef>
              <a:spcAft>
                <a:spcPts val="0"/>
              </a:spcAft>
            </a:pPr>
            <a:r>
              <a:rPr lang="zh-CN" altLang="en-US" sz="1200" kern="100" dirty="0">
                <a:solidFill>
                  <a:schemeClr val="tx1">
                    <a:lumMod val="50000"/>
                    <a:lumOff val="50000"/>
                  </a:schemeClr>
                </a:solidFill>
                <a:effectLst/>
                <a:latin typeface="+mn-ea"/>
              </a:rPr>
              <a:t>留存住以及产生一定粘性的用户</a:t>
            </a:r>
          </a:p>
        </p:txBody>
      </p:sp>
      <p:sp>
        <p:nvSpPr>
          <p:cNvPr id="26" name="椭圆 25">
            <a:extLst>
              <a:ext uri="{FF2B5EF4-FFF2-40B4-BE49-F238E27FC236}">
                <a16:creationId xmlns:a16="http://schemas.microsoft.com/office/drawing/2014/main" id="{B49FA0FB-22BC-782F-090E-7A38F276DAE9}"/>
              </a:ext>
            </a:extLst>
          </p:cNvPr>
          <p:cNvSpPr/>
          <p:nvPr/>
        </p:nvSpPr>
        <p:spPr>
          <a:xfrm>
            <a:off x="9372344" y="3759081"/>
            <a:ext cx="1132906" cy="1132906"/>
          </a:xfrm>
          <a:prstGeom prst="ellipse">
            <a:avLst/>
          </a:prstGeom>
          <a:gradFill flip="none" rotWithShape="1">
            <a:gsLst>
              <a:gs pos="0">
                <a:schemeClr val="accent1">
                  <a:lumMod val="60000"/>
                  <a:lumOff val="40000"/>
                </a:schemeClr>
              </a:gs>
              <a:gs pos="57000">
                <a:schemeClr val="accent1"/>
              </a:gs>
            </a:gsLst>
            <a:lin ang="2700000" scaled="1"/>
            <a:tileRect/>
          </a:gradFill>
          <a:ln w="15875">
            <a:solidFill>
              <a:schemeClr val="bg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r>
              <a:rPr lang="zh-CN" altLang="en-US" sz="2000" b="1" dirty="0">
                <a:solidFill>
                  <a:schemeClr val="bg1"/>
                </a:solidFill>
                <a:effectLst>
                  <a:outerShdw blurRad="50800" dist="38100" dir="2700000" algn="tl" rotWithShape="0">
                    <a:schemeClr val="accent1">
                      <a:lumMod val="50000"/>
                      <a:alpha val="40000"/>
                    </a:schemeClr>
                  </a:outerShdw>
                </a:effectLst>
                <a:latin typeface="+mj-ea"/>
                <a:ea typeface="+mj-ea"/>
              </a:rPr>
              <a:t>转化</a:t>
            </a:r>
            <a:endParaRPr lang="en-US" sz="2000" b="1" dirty="0">
              <a:solidFill>
                <a:schemeClr val="bg1"/>
              </a:solidFill>
              <a:effectLst>
                <a:outerShdw blurRad="50800" dist="38100" dir="2700000" algn="tl" rotWithShape="0">
                  <a:schemeClr val="accent1">
                    <a:lumMod val="50000"/>
                    <a:alpha val="40000"/>
                  </a:schemeClr>
                </a:outerShdw>
              </a:effectLst>
              <a:latin typeface="+mj-ea"/>
              <a:ea typeface="+mj-ea"/>
            </a:endParaRPr>
          </a:p>
        </p:txBody>
      </p:sp>
      <p:sp>
        <p:nvSpPr>
          <p:cNvPr id="27" name="文本框 26">
            <a:extLst>
              <a:ext uri="{FF2B5EF4-FFF2-40B4-BE49-F238E27FC236}">
                <a16:creationId xmlns:a16="http://schemas.microsoft.com/office/drawing/2014/main" id="{E23BC945-9683-D5AB-5E7F-55AB8312B67B}"/>
              </a:ext>
            </a:extLst>
          </p:cNvPr>
          <p:cNvSpPr txBox="1"/>
          <p:nvPr/>
        </p:nvSpPr>
        <p:spPr>
          <a:xfrm>
            <a:off x="8878347" y="5019364"/>
            <a:ext cx="2120900" cy="557140"/>
          </a:xfrm>
          <a:prstGeom prst="rect">
            <a:avLst/>
          </a:prstGeom>
          <a:noFill/>
        </p:spPr>
        <p:txBody>
          <a:bodyPr wrap="square">
            <a:noAutofit/>
          </a:bodyPr>
          <a:lstStyle/>
          <a:p>
            <a:pPr marL="0" marR="0" algn="ctr">
              <a:lnSpc>
                <a:spcPct val="130000"/>
              </a:lnSpc>
              <a:spcBef>
                <a:spcPts val="0"/>
              </a:spcBef>
              <a:spcAft>
                <a:spcPts val="0"/>
              </a:spcAft>
            </a:pPr>
            <a:r>
              <a:rPr lang="zh-CN" altLang="en-US" sz="1200" kern="100" dirty="0">
                <a:solidFill>
                  <a:schemeClr val="tx1">
                    <a:lumMod val="50000"/>
                    <a:lumOff val="50000"/>
                  </a:schemeClr>
                </a:solidFill>
                <a:effectLst/>
                <a:latin typeface="+mn-ea"/>
              </a:rPr>
              <a:t>将用户转化为平台的长期内容增长点</a:t>
            </a:r>
          </a:p>
        </p:txBody>
      </p:sp>
      <p:grpSp>
        <p:nvGrpSpPr>
          <p:cNvPr id="28" name="组合 27">
            <a:extLst>
              <a:ext uri="{FF2B5EF4-FFF2-40B4-BE49-F238E27FC236}">
                <a16:creationId xmlns:a16="http://schemas.microsoft.com/office/drawing/2014/main" id="{299E551F-DA6A-4695-6B54-969C43E8D321}"/>
              </a:ext>
            </a:extLst>
          </p:cNvPr>
          <p:cNvGrpSpPr/>
          <p:nvPr/>
        </p:nvGrpSpPr>
        <p:grpSpPr>
          <a:xfrm flipH="1">
            <a:off x="11216005" y="1314000"/>
            <a:ext cx="1463484" cy="1889631"/>
            <a:chOff x="-9596597" y="-2126361"/>
            <a:chExt cx="2040194" cy="2634271"/>
          </a:xfrm>
        </p:grpSpPr>
        <p:grpSp>
          <p:nvGrpSpPr>
            <p:cNvPr id="29" name="图形 11">
              <a:extLst>
                <a:ext uri="{FF2B5EF4-FFF2-40B4-BE49-F238E27FC236}">
                  <a16:creationId xmlns:a16="http://schemas.microsoft.com/office/drawing/2014/main" id="{23000CCA-D553-5E4A-4EA6-1559D7CF2FFB}"/>
                </a:ext>
              </a:extLst>
            </p:cNvPr>
            <p:cNvGrpSpPr/>
            <p:nvPr/>
          </p:nvGrpSpPr>
          <p:grpSpPr>
            <a:xfrm>
              <a:off x="-9228542" y="-1037953"/>
              <a:ext cx="879689" cy="1545862"/>
              <a:chOff x="5410396" y="4502060"/>
              <a:chExt cx="892164" cy="1567784"/>
            </a:xfrm>
            <a:solidFill>
              <a:srgbClr val="575757"/>
            </a:solidFill>
          </p:grpSpPr>
          <p:pic>
            <p:nvPicPr>
              <p:cNvPr id="102" name="图片 101">
                <a:extLst>
                  <a:ext uri="{FF2B5EF4-FFF2-40B4-BE49-F238E27FC236}">
                    <a16:creationId xmlns:a16="http://schemas.microsoft.com/office/drawing/2014/main" id="{E99C3F7E-FAEF-C08A-690C-EBF158F0A922}"/>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5410396" y="4502060"/>
                <a:ext cx="892164" cy="1567784"/>
              </a:xfrm>
              <a:custGeom>
                <a:avLst/>
                <a:gdLst>
                  <a:gd name="connsiteX0" fmla="*/ 121 w 1079587"/>
                  <a:gd name="connsiteY0" fmla="*/ 893 h 1897138"/>
                  <a:gd name="connsiteX1" fmla="*/ 1079708 w 1079587"/>
                  <a:gd name="connsiteY1" fmla="*/ 893 h 1897138"/>
                  <a:gd name="connsiteX2" fmla="*/ 1079708 w 1079587"/>
                  <a:gd name="connsiteY2" fmla="*/ 1898032 h 1897138"/>
                  <a:gd name="connsiteX3" fmla="*/ 121 w 1079587"/>
                  <a:gd name="connsiteY3" fmla="*/ 1898032 h 1897138"/>
                </a:gdLst>
                <a:ahLst/>
                <a:cxnLst>
                  <a:cxn ang="0">
                    <a:pos x="connsiteX0" y="connsiteY0"/>
                  </a:cxn>
                  <a:cxn ang="0">
                    <a:pos x="connsiteX1" y="connsiteY1"/>
                  </a:cxn>
                  <a:cxn ang="0">
                    <a:pos x="connsiteX2" y="connsiteY2"/>
                  </a:cxn>
                  <a:cxn ang="0">
                    <a:pos x="connsiteX3" y="connsiteY3"/>
                  </a:cxn>
                </a:cxnLst>
                <a:rect l="l" t="t" r="r" b="b"/>
                <a:pathLst>
                  <a:path w="1079587" h="1897138">
                    <a:moveTo>
                      <a:pt x="121" y="893"/>
                    </a:moveTo>
                    <a:lnTo>
                      <a:pt x="1079708" y="893"/>
                    </a:lnTo>
                    <a:lnTo>
                      <a:pt x="1079708" y="1898032"/>
                    </a:lnTo>
                    <a:lnTo>
                      <a:pt x="121" y="1898032"/>
                    </a:lnTo>
                    <a:close/>
                  </a:path>
                </a:pathLst>
              </a:custGeom>
            </p:spPr>
          </p:pic>
          <p:sp>
            <p:nvSpPr>
              <p:cNvPr id="103" name="任意多边形: 形状 102">
                <a:extLst>
                  <a:ext uri="{FF2B5EF4-FFF2-40B4-BE49-F238E27FC236}">
                    <a16:creationId xmlns:a16="http://schemas.microsoft.com/office/drawing/2014/main" id="{9F6271E8-9475-17AB-E26E-E031864145B0}"/>
                  </a:ext>
                </a:extLst>
              </p:cNvPr>
              <p:cNvSpPr/>
              <p:nvPr/>
            </p:nvSpPr>
            <p:spPr>
              <a:xfrm>
                <a:off x="5516182" y="4636333"/>
                <a:ext cx="540206" cy="1397175"/>
              </a:xfrm>
              <a:custGeom>
                <a:avLst/>
                <a:gdLst>
                  <a:gd name="connsiteX0" fmla="*/ 643750 w 652749"/>
                  <a:gd name="connsiteY0" fmla="*/ 1688224 h 1688259"/>
                  <a:gd name="connsiteX1" fmla="*/ 636448 w 652749"/>
                  <a:gd name="connsiteY1" fmla="*/ 1681272 h 1688259"/>
                  <a:gd name="connsiteX2" fmla="*/ 11545 w 652749"/>
                  <a:gd name="connsiteY2" fmla="*/ 24123 h 1688259"/>
                  <a:gd name="connsiteX3" fmla="*/ 2112 w 652749"/>
                  <a:gd name="connsiteY3" fmla="*/ 13711 h 1688259"/>
                  <a:gd name="connsiteX4" fmla="*/ 2706 w 652749"/>
                  <a:gd name="connsiteY4" fmla="*/ 2112 h 1688259"/>
                  <a:gd name="connsiteX5" fmla="*/ 14305 w 652749"/>
                  <a:gd name="connsiteY5" fmla="*/ 2706 h 1688259"/>
                  <a:gd name="connsiteX6" fmla="*/ 23669 w 652749"/>
                  <a:gd name="connsiteY6" fmla="*/ 13047 h 1688259"/>
                  <a:gd name="connsiteX7" fmla="*/ 652659 w 652749"/>
                  <a:gd name="connsiteY7" fmla="*/ 1678791 h 1688259"/>
                  <a:gd name="connsiteX8" fmla="*/ 645741 w 652749"/>
                  <a:gd name="connsiteY8" fmla="*/ 1688120 h 1688259"/>
                  <a:gd name="connsiteX9" fmla="*/ 643750 w 652749"/>
                  <a:gd name="connsiteY9" fmla="*/ 1688224 h 16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749" h="1688259">
                    <a:moveTo>
                      <a:pt x="643750" y="1688224"/>
                    </a:moveTo>
                    <a:cubicBezTo>
                      <a:pt x="640116" y="1687875"/>
                      <a:pt x="637042" y="1685080"/>
                      <a:pt x="636448" y="1681272"/>
                    </a:cubicBezTo>
                    <a:cubicBezTo>
                      <a:pt x="462281" y="520174"/>
                      <a:pt x="123033" y="146825"/>
                      <a:pt x="11545" y="24123"/>
                    </a:cubicBezTo>
                    <a:lnTo>
                      <a:pt x="2112" y="13711"/>
                    </a:lnTo>
                    <a:cubicBezTo>
                      <a:pt x="-928" y="10357"/>
                      <a:pt x="-648" y="5151"/>
                      <a:pt x="2706" y="2112"/>
                    </a:cubicBezTo>
                    <a:cubicBezTo>
                      <a:pt x="6060" y="-928"/>
                      <a:pt x="11266" y="-648"/>
                      <a:pt x="14305" y="2706"/>
                    </a:cubicBezTo>
                    <a:lnTo>
                      <a:pt x="23669" y="13047"/>
                    </a:lnTo>
                    <a:cubicBezTo>
                      <a:pt x="135995" y="136658"/>
                      <a:pt x="477759" y="512767"/>
                      <a:pt x="652659" y="1678791"/>
                    </a:cubicBezTo>
                    <a:cubicBezTo>
                      <a:pt x="653323" y="1683263"/>
                      <a:pt x="650248" y="1687456"/>
                      <a:pt x="645741" y="1688120"/>
                    </a:cubicBezTo>
                    <a:cubicBezTo>
                      <a:pt x="645078" y="1688259"/>
                      <a:pt x="644414" y="1688294"/>
                      <a:pt x="643750" y="1688224"/>
                    </a:cubicBezTo>
                    <a:close/>
                  </a:path>
                </a:pathLst>
              </a:custGeom>
              <a:solidFill>
                <a:srgbClr val="575757"/>
              </a:solidFill>
              <a:ln w="3494" cap="flat">
                <a:noFill/>
                <a:prstDash val="solid"/>
                <a:miter/>
              </a:ln>
            </p:spPr>
            <p:txBody>
              <a:bodyPr rtlCol="0" anchor="ctr"/>
              <a:lstStyle/>
              <a:p>
                <a:endParaRPr lang="en-US"/>
              </a:p>
            </p:txBody>
          </p:sp>
        </p:grpSp>
        <p:grpSp>
          <p:nvGrpSpPr>
            <p:cNvPr id="30" name="图形 11">
              <a:extLst>
                <a:ext uri="{FF2B5EF4-FFF2-40B4-BE49-F238E27FC236}">
                  <a16:creationId xmlns:a16="http://schemas.microsoft.com/office/drawing/2014/main" id="{BDDBD2E7-AB50-E4DE-4069-9545657F8798}"/>
                </a:ext>
              </a:extLst>
            </p:cNvPr>
            <p:cNvGrpSpPr/>
            <p:nvPr/>
          </p:nvGrpSpPr>
          <p:grpSpPr>
            <a:xfrm>
              <a:off x="-9596597" y="-239772"/>
              <a:ext cx="768892" cy="747682"/>
              <a:chOff x="5037122" y="5311560"/>
              <a:chExt cx="779796" cy="758285"/>
            </a:xfrm>
            <a:solidFill>
              <a:srgbClr val="575757"/>
            </a:solidFill>
          </p:grpSpPr>
          <p:pic>
            <p:nvPicPr>
              <p:cNvPr id="100" name="图片 99">
                <a:extLst>
                  <a:ext uri="{FF2B5EF4-FFF2-40B4-BE49-F238E27FC236}">
                    <a16:creationId xmlns:a16="http://schemas.microsoft.com/office/drawing/2014/main" id="{83FA16D2-D9C9-507F-3E9A-366D08A0FB0B}"/>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5037122" y="5311560"/>
                <a:ext cx="779796" cy="758285"/>
              </a:xfrm>
              <a:custGeom>
                <a:avLst/>
                <a:gdLst>
                  <a:gd name="connsiteX0" fmla="*/ 1 w 1013204"/>
                  <a:gd name="connsiteY0" fmla="*/ 1154 h 985254"/>
                  <a:gd name="connsiteX1" fmla="*/ 1013206 w 1013204"/>
                  <a:gd name="connsiteY1" fmla="*/ 1154 h 985254"/>
                  <a:gd name="connsiteX2" fmla="*/ 1013206 w 1013204"/>
                  <a:gd name="connsiteY2" fmla="*/ 986408 h 985254"/>
                  <a:gd name="connsiteX3" fmla="*/ 1 w 1013204"/>
                  <a:gd name="connsiteY3" fmla="*/ 986408 h 985254"/>
                </a:gdLst>
                <a:ahLst/>
                <a:cxnLst>
                  <a:cxn ang="0">
                    <a:pos x="connsiteX0" y="connsiteY0"/>
                  </a:cxn>
                  <a:cxn ang="0">
                    <a:pos x="connsiteX1" y="connsiteY1"/>
                  </a:cxn>
                  <a:cxn ang="0">
                    <a:pos x="connsiteX2" y="connsiteY2"/>
                  </a:cxn>
                  <a:cxn ang="0">
                    <a:pos x="connsiteX3" y="connsiteY3"/>
                  </a:cxn>
                </a:cxnLst>
                <a:rect l="l" t="t" r="r" b="b"/>
                <a:pathLst>
                  <a:path w="1013204" h="985254">
                    <a:moveTo>
                      <a:pt x="1" y="1154"/>
                    </a:moveTo>
                    <a:lnTo>
                      <a:pt x="1013206" y="1154"/>
                    </a:lnTo>
                    <a:lnTo>
                      <a:pt x="1013206" y="986408"/>
                    </a:lnTo>
                    <a:lnTo>
                      <a:pt x="1" y="986408"/>
                    </a:lnTo>
                    <a:close/>
                  </a:path>
                </a:pathLst>
              </a:custGeom>
            </p:spPr>
          </p:pic>
          <p:sp>
            <p:nvSpPr>
              <p:cNvPr id="101" name="任意多边形: 形状 100">
                <a:extLst>
                  <a:ext uri="{FF2B5EF4-FFF2-40B4-BE49-F238E27FC236}">
                    <a16:creationId xmlns:a16="http://schemas.microsoft.com/office/drawing/2014/main" id="{9832B968-4516-8333-829A-6FA94C429A78}"/>
                  </a:ext>
                </a:extLst>
              </p:cNvPr>
              <p:cNvSpPr/>
              <p:nvPr/>
            </p:nvSpPr>
            <p:spPr>
              <a:xfrm>
                <a:off x="5105664" y="5387939"/>
                <a:ext cx="530594" cy="631695"/>
              </a:xfrm>
              <a:custGeom>
                <a:avLst/>
                <a:gdLst>
                  <a:gd name="connsiteX0" fmla="*/ 705322 w 709115"/>
                  <a:gd name="connsiteY0" fmla="*/ 844095 h 844231"/>
                  <a:gd name="connsiteX1" fmla="*/ 699731 w 709115"/>
                  <a:gd name="connsiteY1" fmla="*/ 841545 h 844231"/>
                  <a:gd name="connsiteX2" fmla="*/ 10088 w 709115"/>
                  <a:gd name="connsiteY2" fmla="*/ 13442 h 844231"/>
                  <a:gd name="connsiteX3" fmla="*/ 2577 w 709115"/>
                  <a:gd name="connsiteY3" fmla="*/ 9355 h 844231"/>
                  <a:gd name="connsiteX4" fmla="*/ 620 w 709115"/>
                  <a:gd name="connsiteY4" fmla="*/ 2577 h 844231"/>
                  <a:gd name="connsiteX5" fmla="*/ 7398 w 709115"/>
                  <a:gd name="connsiteY5" fmla="*/ 620 h 844231"/>
                  <a:gd name="connsiteX6" fmla="*/ 14840 w 709115"/>
                  <a:gd name="connsiteY6" fmla="*/ 4708 h 844231"/>
                  <a:gd name="connsiteX7" fmla="*/ 708536 w 709115"/>
                  <a:gd name="connsiteY7" fmla="*/ 836933 h 844231"/>
                  <a:gd name="connsiteX8" fmla="*/ 706440 w 709115"/>
                  <a:gd name="connsiteY8" fmla="*/ 843676 h 844231"/>
                  <a:gd name="connsiteX9" fmla="*/ 705322 w 709115"/>
                  <a:gd name="connsiteY9" fmla="*/ 844095 h 84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115" h="844231">
                    <a:moveTo>
                      <a:pt x="705322" y="844095"/>
                    </a:moveTo>
                    <a:cubicBezTo>
                      <a:pt x="703155" y="844620"/>
                      <a:pt x="700815" y="843606"/>
                      <a:pt x="699731" y="841545"/>
                    </a:cubicBezTo>
                    <a:cubicBezTo>
                      <a:pt x="368134" y="208746"/>
                      <a:pt x="98656" y="61727"/>
                      <a:pt x="10088" y="13442"/>
                    </a:cubicBezTo>
                    <a:lnTo>
                      <a:pt x="2577" y="9355"/>
                    </a:lnTo>
                    <a:cubicBezTo>
                      <a:pt x="166" y="8027"/>
                      <a:pt x="-707" y="4987"/>
                      <a:pt x="620" y="2577"/>
                    </a:cubicBezTo>
                    <a:cubicBezTo>
                      <a:pt x="1948" y="166"/>
                      <a:pt x="4987" y="-707"/>
                      <a:pt x="7398" y="620"/>
                    </a:cubicBezTo>
                    <a:lnTo>
                      <a:pt x="14840" y="4708"/>
                    </a:lnTo>
                    <a:cubicBezTo>
                      <a:pt x="104037" y="53377"/>
                      <a:pt x="375506" y="201479"/>
                      <a:pt x="708536" y="836933"/>
                    </a:cubicBezTo>
                    <a:cubicBezTo>
                      <a:pt x="709829" y="839379"/>
                      <a:pt x="708885" y="842383"/>
                      <a:pt x="706440" y="843676"/>
                    </a:cubicBezTo>
                    <a:cubicBezTo>
                      <a:pt x="706090" y="843851"/>
                      <a:pt x="705706" y="844025"/>
                      <a:pt x="705322" y="844095"/>
                    </a:cubicBezTo>
                    <a:close/>
                  </a:path>
                </a:pathLst>
              </a:custGeom>
              <a:solidFill>
                <a:srgbClr val="575757"/>
              </a:solidFill>
              <a:ln w="3494" cap="flat">
                <a:noFill/>
                <a:prstDash val="solid"/>
                <a:miter/>
              </a:ln>
            </p:spPr>
            <p:txBody>
              <a:bodyPr rtlCol="0" anchor="ctr"/>
              <a:lstStyle/>
              <a:p>
                <a:endParaRPr lang="en-US"/>
              </a:p>
            </p:txBody>
          </p:sp>
        </p:grpSp>
        <p:grpSp>
          <p:nvGrpSpPr>
            <p:cNvPr id="31" name="图形 11">
              <a:extLst>
                <a:ext uri="{FF2B5EF4-FFF2-40B4-BE49-F238E27FC236}">
                  <a16:creationId xmlns:a16="http://schemas.microsoft.com/office/drawing/2014/main" id="{10E8E731-5954-ED0D-60A2-45E579E4767C}"/>
                </a:ext>
              </a:extLst>
            </p:cNvPr>
            <p:cNvGrpSpPr/>
            <p:nvPr/>
          </p:nvGrpSpPr>
          <p:grpSpPr>
            <a:xfrm>
              <a:off x="-8517655" y="-446686"/>
              <a:ext cx="959869" cy="933927"/>
              <a:chOff x="6131364" y="5101712"/>
              <a:chExt cx="973481" cy="947171"/>
            </a:xfrm>
            <a:solidFill>
              <a:srgbClr val="575757"/>
            </a:solidFill>
          </p:grpSpPr>
          <p:pic>
            <p:nvPicPr>
              <p:cNvPr id="98" name="图片 97">
                <a:extLst>
                  <a:ext uri="{FF2B5EF4-FFF2-40B4-BE49-F238E27FC236}">
                    <a16:creationId xmlns:a16="http://schemas.microsoft.com/office/drawing/2014/main" id="{DC0B3858-D607-8E2A-4FDE-819406DA8919}"/>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6131364" y="5101712"/>
                <a:ext cx="973481" cy="947171"/>
              </a:xfrm>
              <a:custGeom>
                <a:avLst/>
                <a:gdLst>
                  <a:gd name="connsiteX0" fmla="*/ 381 w 1034167"/>
                  <a:gd name="connsiteY0" fmla="*/ 1142 h 1006217"/>
                  <a:gd name="connsiteX1" fmla="*/ 1034549 w 1034167"/>
                  <a:gd name="connsiteY1" fmla="*/ 1142 h 1006217"/>
                  <a:gd name="connsiteX2" fmla="*/ 1034549 w 1034167"/>
                  <a:gd name="connsiteY2" fmla="*/ 1007359 h 1006217"/>
                  <a:gd name="connsiteX3" fmla="*/ 381 w 1034167"/>
                  <a:gd name="connsiteY3" fmla="*/ 1007359 h 1006217"/>
                </a:gdLst>
                <a:ahLst/>
                <a:cxnLst>
                  <a:cxn ang="0">
                    <a:pos x="connsiteX0" y="connsiteY0"/>
                  </a:cxn>
                  <a:cxn ang="0">
                    <a:pos x="connsiteX1" y="connsiteY1"/>
                  </a:cxn>
                  <a:cxn ang="0">
                    <a:pos x="connsiteX2" y="connsiteY2"/>
                  </a:cxn>
                  <a:cxn ang="0">
                    <a:pos x="connsiteX3" y="connsiteY3"/>
                  </a:cxn>
                </a:cxnLst>
                <a:rect l="l" t="t" r="r" b="b"/>
                <a:pathLst>
                  <a:path w="1034167" h="1006217">
                    <a:moveTo>
                      <a:pt x="381" y="1142"/>
                    </a:moveTo>
                    <a:lnTo>
                      <a:pt x="1034549" y="1142"/>
                    </a:lnTo>
                    <a:lnTo>
                      <a:pt x="1034549" y="1007359"/>
                    </a:lnTo>
                    <a:lnTo>
                      <a:pt x="381" y="1007359"/>
                    </a:lnTo>
                    <a:close/>
                  </a:path>
                </a:pathLst>
              </a:custGeom>
            </p:spPr>
          </p:pic>
          <p:sp>
            <p:nvSpPr>
              <p:cNvPr id="99" name="任意多边形: 形状 98">
                <a:extLst>
                  <a:ext uri="{FF2B5EF4-FFF2-40B4-BE49-F238E27FC236}">
                    <a16:creationId xmlns:a16="http://schemas.microsoft.com/office/drawing/2014/main" id="{9EB52455-3B6C-0F66-3C92-8F4BCE06F05C}"/>
                  </a:ext>
                </a:extLst>
              </p:cNvPr>
              <p:cNvSpPr/>
              <p:nvPr/>
            </p:nvSpPr>
            <p:spPr>
              <a:xfrm>
                <a:off x="6316605" y="5192814"/>
                <a:ext cx="675445" cy="804112"/>
              </a:xfrm>
              <a:custGeom>
                <a:avLst/>
                <a:gdLst>
                  <a:gd name="connsiteX0" fmla="*/ 3967 w 724717"/>
                  <a:gd name="connsiteY0" fmla="*/ 862634 h 862770"/>
                  <a:gd name="connsiteX1" fmla="*/ 9662 w 724717"/>
                  <a:gd name="connsiteY1" fmla="*/ 860049 h 862770"/>
                  <a:gd name="connsiteX2" fmla="*/ 714433 w 724717"/>
                  <a:gd name="connsiteY2" fmla="*/ 13779 h 862770"/>
                  <a:gd name="connsiteX3" fmla="*/ 722084 w 724717"/>
                  <a:gd name="connsiteY3" fmla="*/ 9586 h 862770"/>
                  <a:gd name="connsiteX4" fmla="*/ 724076 w 724717"/>
                  <a:gd name="connsiteY4" fmla="*/ 2633 h 862770"/>
                  <a:gd name="connsiteX5" fmla="*/ 717123 w 724717"/>
                  <a:gd name="connsiteY5" fmla="*/ 642 h 862770"/>
                  <a:gd name="connsiteX6" fmla="*/ 709507 w 724717"/>
                  <a:gd name="connsiteY6" fmla="*/ 4800 h 862770"/>
                  <a:gd name="connsiteX7" fmla="*/ 578 w 724717"/>
                  <a:gd name="connsiteY7" fmla="*/ 855297 h 862770"/>
                  <a:gd name="connsiteX8" fmla="*/ 2744 w 724717"/>
                  <a:gd name="connsiteY8" fmla="*/ 862180 h 862770"/>
                  <a:gd name="connsiteX9" fmla="*/ 3967 w 724717"/>
                  <a:gd name="connsiteY9" fmla="*/ 862634 h 8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717" h="862770">
                    <a:moveTo>
                      <a:pt x="3967" y="862634"/>
                    </a:moveTo>
                    <a:cubicBezTo>
                      <a:pt x="6168" y="863159"/>
                      <a:pt x="8578" y="862145"/>
                      <a:pt x="9662" y="860049"/>
                    </a:cubicBezTo>
                    <a:cubicBezTo>
                      <a:pt x="348561" y="213345"/>
                      <a:pt x="623943" y="63111"/>
                      <a:pt x="714433" y="13779"/>
                    </a:cubicBezTo>
                    <a:lnTo>
                      <a:pt x="722084" y="9586"/>
                    </a:lnTo>
                    <a:cubicBezTo>
                      <a:pt x="724565" y="8224"/>
                      <a:pt x="725438" y="5114"/>
                      <a:pt x="724076" y="2633"/>
                    </a:cubicBezTo>
                    <a:cubicBezTo>
                      <a:pt x="722713" y="153"/>
                      <a:pt x="719604" y="-721"/>
                      <a:pt x="717123" y="642"/>
                    </a:cubicBezTo>
                    <a:lnTo>
                      <a:pt x="709507" y="4800"/>
                    </a:lnTo>
                    <a:cubicBezTo>
                      <a:pt x="618353" y="54517"/>
                      <a:pt x="340910" y="205868"/>
                      <a:pt x="578" y="855297"/>
                    </a:cubicBezTo>
                    <a:cubicBezTo>
                      <a:pt x="-715" y="857778"/>
                      <a:pt x="228" y="860887"/>
                      <a:pt x="2744" y="862180"/>
                    </a:cubicBezTo>
                    <a:cubicBezTo>
                      <a:pt x="3163" y="862390"/>
                      <a:pt x="3582" y="862530"/>
                      <a:pt x="3967" y="862634"/>
                    </a:cubicBezTo>
                    <a:close/>
                  </a:path>
                </a:pathLst>
              </a:custGeom>
              <a:solidFill>
                <a:srgbClr val="575757"/>
              </a:solidFill>
              <a:ln w="3494" cap="flat">
                <a:noFill/>
                <a:prstDash val="solid"/>
                <a:miter/>
              </a:ln>
            </p:spPr>
            <p:txBody>
              <a:bodyPr rtlCol="0" anchor="ctr"/>
              <a:lstStyle/>
              <a:p>
                <a:endParaRPr lang="en-US"/>
              </a:p>
            </p:txBody>
          </p:sp>
        </p:grpSp>
        <p:grpSp>
          <p:nvGrpSpPr>
            <p:cNvPr id="32" name="图形 11">
              <a:extLst>
                <a:ext uri="{FF2B5EF4-FFF2-40B4-BE49-F238E27FC236}">
                  <a16:creationId xmlns:a16="http://schemas.microsoft.com/office/drawing/2014/main" id="{10920FB6-8CBD-7FA8-0216-6F41891094E7}"/>
                </a:ext>
              </a:extLst>
            </p:cNvPr>
            <p:cNvGrpSpPr/>
            <p:nvPr/>
          </p:nvGrpSpPr>
          <p:grpSpPr>
            <a:xfrm>
              <a:off x="-9057745" y="-2126361"/>
              <a:ext cx="1501342" cy="2573295"/>
              <a:chOff x="5583615" y="3398217"/>
              <a:chExt cx="1522633" cy="2609788"/>
            </a:xfrm>
          </p:grpSpPr>
          <p:grpSp>
            <p:nvGrpSpPr>
              <p:cNvPr id="42" name="图形 11">
                <a:extLst>
                  <a:ext uri="{FF2B5EF4-FFF2-40B4-BE49-F238E27FC236}">
                    <a16:creationId xmlns:a16="http://schemas.microsoft.com/office/drawing/2014/main" id="{6D125B58-577B-C8EA-0079-9A85E57EF7F8}"/>
                  </a:ext>
                </a:extLst>
              </p:cNvPr>
              <p:cNvGrpSpPr/>
              <p:nvPr/>
            </p:nvGrpSpPr>
            <p:grpSpPr>
              <a:xfrm>
                <a:off x="6275583" y="3734731"/>
                <a:ext cx="830665" cy="350666"/>
                <a:chOff x="6275583" y="3734731"/>
                <a:chExt cx="830665" cy="350666"/>
              </a:xfrm>
            </p:grpSpPr>
            <p:grpSp>
              <p:nvGrpSpPr>
                <p:cNvPr id="90" name="图形 11">
                  <a:extLst>
                    <a:ext uri="{FF2B5EF4-FFF2-40B4-BE49-F238E27FC236}">
                      <a16:creationId xmlns:a16="http://schemas.microsoft.com/office/drawing/2014/main" id="{AC980100-1770-E9AB-5136-29D7CCA6BCF3}"/>
                    </a:ext>
                  </a:extLst>
                </p:cNvPr>
                <p:cNvGrpSpPr/>
                <p:nvPr/>
              </p:nvGrpSpPr>
              <p:grpSpPr>
                <a:xfrm>
                  <a:off x="6685639" y="3734731"/>
                  <a:ext cx="420609" cy="321142"/>
                  <a:chOff x="6685639" y="3734731"/>
                  <a:chExt cx="420609" cy="321142"/>
                </a:xfrm>
              </p:grpSpPr>
              <p:sp>
                <p:nvSpPr>
                  <p:cNvPr id="93" name="任意多边形: 形状 92">
                    <a:extLst>
                      <a:ext uri="{FF2B5EF4-FFF2-40B4-BE49-F238E27FC236}">
                        <a16:creationId xmlns:a16="http://schemas.microsoft.com/office/drawing/2014/main" id="{3DBD61C2-FB97-EB55-3FF8-358A95FD0AC6}"/>
                      </a:ext>
                    </a:extLst>
                  </p:cNvPr>
                  <p:cNvSpPr/>
                  <p:nvPr/>
                </p:nvSpPr>
                <p:spPr>
                  <a:xfrm>
                    <a:off x="6685639" y="3734731"/>
                    <a:ext cx="420609" cy="321142"/>
                  </a:xfrm>
                  <a:custGeom>
                    <a:avLst/>
                    <a:gdLst>
                      <a:gd name="connsiteX0" fmla="*/ 0 w 420609"/>
                      <a:gd name="connsiteY0" fmla="*/ 177128 h 321142"/>
                      <a:gd name="connsiteX1" fmla="*/ 233456 w 420609"/>
                      <a:gd name="connsiteY1" fmla="*/ 110885 h 321142"/>
                      <a:gd name="connsiteX2" fmla="*/ 268814 w 420609"/>
                      <a:gd name="connsiteY2" fmla="*/ 49255 h 321142"/>
                      <a:gd name="connsiteX3" fmla="*/ 302773 w 420609"/>
                      <a:gd name="connsiteY3" fmla="*/ 27 h 321142"/>
                      <a:gd name="connsiteX4" fmla="*/ 305848 w 420609"/>
                      <a:gd name="connsiteY4" fmla="*/ 47333 h 321142"/>
                      <a:gd name="connsiteX5" fmla="*/ 299280 w 420609"/>
                      <a:gd name="connsiteY5" fmla="*/ 66794 h 321142"/>
                      <a:gd name="connsiteX6" fmla="*/ 408077 w 420609"/>
                      <a:gd name="connsiteY6" fmla="*/ 15679 h 321142"/>
                      <a:gd name="connsiteX7" fmla="*/ 414925 w 420609"/>
                      <a:gd name="connsiteY7" fmla="*/ 33323 h 321142"/>
                      <a:gd name="connsiteX8" fmla="*/ 417021 w 420609"/>
                      <a:gd name="connsiteY8" fmla="*/ 56207 h 321142"/>
                      <a:gd name="connsiteX9" fmla="*/ 395534 w 420609"/>
                      <a:gd name="connsiteY9" fmla="*/ 108510 h 321142"/>
                      <a:gd name="connsiteX10" fmla="*/ 333030 w 420609"/>
                      <a:gd name="connsiteY10" fmla="*/ 169931 h 321142"/>
                      <a:gd name="connsiteX11" fmla="*/ 245720 w 420609"/>
                      <a:gd name="connsiteY11" fmla="*/ 196379 h 321142"/>
                      <a:gd name="connsiteX12" fmla="*/ 20998 w 420609"/>
                      <a:gd name="connsiteY12" fmla="*/ 321143 h 321142"/>
                      <a:gd name="connsiteX13" fmla="*/ 0 w 420609"/>
                      <a:gd name="connsiteY13" fmla="*/ 177128 h 3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609" h="321142">
                        <a:moveTo>
                          <a:pt x="0" y="177128"/>
                        </a:moveTo>
                        <a:cubicBezTo>
                          <a:pt x="14534" y="170944"/>
                          <a:pt x="229788" y="132023"/>
                          <a:pt x="233456" y="110885"/>
                        </a:cubicBezTo>
                        <a:cubicBezTo>
                          <a:pt x="237125" y="89748"/>
                          <a:pt x="246488" y="62985"/>
                          <a:pt x="268814" y="49255"/>
                        </a:cubicBezTo>
                        <a:cubicBezTo>
                          <a:pt x="291139" y="35524"/>
                          <a:pt x="297009" y="1110"/>
                          <a:pt x="302773" y="27"/>
                        </a:cubicBezTo>
                        <a:cubicBezTo>
                          <a:pt x="308538" y="-1091"/>
                          <a:pt x="312661" y="32869"/>
                          <a:pt x="305848" y="47333"/>
                        </a:cubicBezTo>
                        <a:cubicBezTo>
                          <a:pt x="299035" y="61797"/>
                          <a:pt x="290825" y="63859"/>
                          <a:pt x="299280" y="66794"/>
                        </a:cubicBezTo>
                        <a:cubicBezTo>
                          <a:pt x="307735" y="69728"/>
                          <a:pt x="384668" y="30947"/>
                          <a:pt x="408077" y="15679"/>
                        </a:cubicBezTo>
                        <a:cubicBezTo>
                          <a:pt x="431485" y="411"/>
                          <a:pt x="414925" y="33323"/>
                          <a:pt x="414925" y="33323"/>
                        </a:cubicBezTo>
                        <a:cubicBezTo>
                          <a:pt x="425581" y="40485"/>
                          <a:pt x="417021" y="56207"/>
                          <a:pt x="417021" y="56207"/>
                        </a:cubicBezTo>
                        <a:cubicBezTo>
                          <a:pt x="430647" y="69554"/>
                          <a:pt x="390294" y="106588"/>
                          <a:pt x="395534" y="108510"/>
                        </a:cubicBezTo>
                        <a:cubicBezTo>
                          <a:pt x="411885" y="123044"/>
                          <a:pt x="365732" y="161196"/>
                          <a:pt x="333030" y="169931"/>
                        </a:cubicBezTo>
                        <a:cubicBezTo>
                          <a:pt x="300293" y="178630"/>
                          <a:pt x="269478" y="178036"/>
                          <a:pt x="245720" y="196379"/>
                        </a:cubicBezTo>
                        <a:cubicBezTo>
                          <a:pt x="143141" y="275549"/>
                          <a:pt x="20998" y="321143"/>
                          <a:pt x="20998" y="321143"/>
                        </a:cubicBezTo>
                        <a:lnTo>
                          <a:pt x="0" y="177128"/>
                        </a:lnTo>
                        <a:close/>
                      </a:path>
                    </a:pathLst>
                  </a:custGeom>
                  <a:solidFill>
                    <a:srgbClr val="FFCABF"/>
                  </a:solidFill>
                  <a:ln w="3494" cap="flat">
                    <a:noFill/>
                    <a:prstDash val="solid"/>
                    <a:miter/>
                  </a:ln>
                </p:spPr>
                <p:txBody>
                  <a:bodyPr rtlCol="0" anchor="ctr"/>
                  <a:lstStyle/>
                  <a:p>
                    <a:endParaRPr lang="en-US"/>
                  </a:p>
                </p:txBody>
              </p:sp>
              <p:sp>
                <p:nvSpPr>
                  <p:cNvPr id="94" name="任意多边形: 形状 93">
                    <a:extLst>
                      <a:ext uri="{FF2B5EF4-FFF2-40B4-BE49-F238E27FC236}">
                        <a16:creationId xmlns:a16="http://schemas.microsoft.com/office/drawing/2014/main" id="{3FB4D398-603F-01BA-14CF-CD6502399605}"/>
                      </a:ext>
                    </a:extLst>
                  </p:cNvPr>
                  <p:cNvSpPr/>
                  <p:nvPr/>
                </p:nvSpPr>
                <p:spPr>
                  <a:xfrm>
                    <a:off x="7013295" y="3770220"/>
                    <a:ext cx="83563" cy="57988"/>
                  </a:xfrm>
                  <a:custGeom>
                    <a:avLst/>
                    <a:gdLst>
                      <a:gd name="connsiteX0" fmla="*/ 83460 w 83563"/>
                      <a:gd name="connsiteY0" fmla="*/ 1014 h 57988"/>
                      <a:gd name="connsiteX1" fmla="*/ 83111 w 83563"/>
                      <a:gd name="connsiteY1" fmla="*/ 2726 h 57988"/>
                      <a:gd name="connsiteX2" fmla="*/ 2054 w 83563"/>
                      <a:gd name="connsiteY2" fmla="*/ 57928 h 57988"/>
                      <a:gd name="connsiteX3" fmla="*/ 63 w 83563"/>
                      <a:gd name="connsiteY3" fmla="*/ 56810 h 57988"/>
                      <a:gd name="connsiteX4" fmla="*/ 1181 w 83563"/>
                      <a:gd name="connsiteY4" fmla="*/ 54818 h 57988"/>
                      <a:gd name="connsiteX5" fmla="*/ 80770 w 83563"/>
                      <a:gd name="connsiteY5" fmla="*/ 489 h 57988"/>
                      <a:gd name="connsiteX6" fmla="*/ 83041 w 83563"/>
                      <a:gd name="connsiteY6" fmla="*/ 455 h 57988"/>
                      <a:gd name="connsiteX7" fmla="*/ 83460 w 83563"/>
                      <a:gd name="connsiteY7" fmla="*/ 1014 h 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63" h="57988">
                        <a:moveTo>
                          <a:pt x="83460" y="1014"/>
                        </a:moveTo>
                        <a:cubicBezTo>
                          <a:pt x="83670" y="1573"/>
                          <a:pt x="83565" y="2236"/>
                          <a:pt x="83111" y="2726"/>
                        </a:cubicBezTo>
                        <a:cubicBezTo>
                          <a:pt x="81364" y="4542"/>
                          <a:pt x="39683" y="47307"/>
                          <a:pt x="2054" y="57928"/>
                        </a:cubicBezTo>
                        <a:cubicBezTo>
                          <a:pt x="1181" y="58172"/>
                          <a:pt x="307" y="57648"/>
                          <a:pt x="63" y="56810"/>
                        </a:cubicBezTo>
                        <a:cubicBezTo>
                          <a:pt x="-182" y="55936"/>
                          <a:pt x="307" y="55063"/>
                          <a:pt x="1181" y="54818"/>
                        </a:cubicBezTo>
                        <a:cubicBezTo>
                          <a:pt x="37936" y="44442"/>
                          <a:pt x="80351" y="909"/>
                          <a:pt x="80770" y="489"/>
                        </a:cubicBezTo>
                        <a:cubicBezTo>
                          <a:pt x="81399" y="-139"/>
                          <a:pt x="82412" y="-174"/>
                          <a:pt x="83041" y="455"/>
                        </a:cubicBezTo>
                        <a:cubicBezTo>
                          <a:pt x="83250" y="594"/>
                          <a:pt x="83355" y="804"/>
                          <a:pt x="83460" y="1014"/>
                        </a:cubicBezTo>
                        <a:close/>
                      </a:path>
                    </a:pathLst>
                  </a:custGeom>
                  <a:solidFill>
                    <a:srgbClr val="E0B3A8"/>
                  </a:solidFill>
                  <a:ln w="3494" cap="flat">
                    <a:noFill/>
                    <a:prstDash val="solid"/>
                    <a:miter/>
                  </a:ln>
                </p:spPr>
                <p:txBody>
                  <a:bodyPr rtlCol="0" anchor="ctr"/>
                  <a:lstStyle/>
                  <a:p>
                    <a:endParaRPr lang="en-US"/>
                  </a:p>
                </p:txBody>
              </p:sp>
              <p:sp>
                <p:nvSpPr>
                  <p:cNvPr id="95" name="任意多边形: 形状 94">
                    <a:extLst>
                      <a:ext uri="{FF2B5EF4-FFF2-40B4-BE49-F238E27FC236}">
                        <a16:creationId xmlns:a16="http://schemas.microsoft.com/office/drawing/2014/main" id="{B3AE0EB6-8162-AC2A-8A9B-4AD1EF5BA7C4}"/>
                      </a:ext>
                    </a:extLst>
                  </p:cNvPr>
                  <p:cNvSpPr/>
                  <p:nvPr/>
                </p:nvSpPr>
                <p:spPr>
                  <a:xfrm>
                    <a:off x="7035015" y="3797202"/>
                    <a:ext cx="64583" cy="57412"/>
                  </a:xfrm>
                  <a:custGeom>
                    <a:avLst/>
                    <a:gdLst>
                      <a:gd name="connsiteX0" fmla="*/ 64466 w 64583"/>
                      <a:gd name="connsiteY0" fmla="*/ 1003 h 57412"/>
                      <a:gd name="connsiteX1" fmla="*/ 64256 w 64583"/>
                      <a:gd name="connsiteY1" fmla="*/ 2541 h 57412"/>
                      <a:gd name="connsiteX2" fmla="*/ 2206 w 64583"/>
                      <a:gd name="connsiteY2" fmla="*/ 57289 h 57412"/>
                      <a:gd name="connsiteX3" fmla="*/ 110 w 64583"/>
                      <a:gd name="connsiteY3" fmla="*/ 56415 h 57412"/>
                      <a:gd name="connsiteX4" fmla="*/ 983 w 64583"/>
                      <a:gd name="connsiteY4" fmla="*/ 54319 h 57412"/>
                      <a:gd name="connsiteX5" fmla="*/ 61671 w 64583"/>
                      <a:gd name="connsiteY5" fmla="*/ 654 h 57412"/>
                      <a:gd name="connsiteX6" fmla="*/ 63941 w 64583"/>
                      <a:gd name="connsiteY6" fmla="*/ 305 h 57412"/>
                      <a:gd name="connsiteX7" fmla="*/ 64466 w 64583"/>
                      <a:gd name="connsiteY7" fmla="*/ 1003 h 5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83" h="57412">
                        <a:moveTo>
                          <a:pt x="64466" y="1003"/>
                        </a:moveTo>
                        <a:cubicBezTo>
                          <a:pt x="64675" y="1493"/>
                          <a:pt x="64605" y="2087"/>
                          <a:pt x="64256" y="2541"/>
                        </a:cubicBezTo>
                        <a:cubicBezTo>
                          <a:pt x="62998" y="4253"/>
                          <a:pt x="32742" y="44711"/>
                          <a:pt x="2206" y="57289"/>
                        </a:cubicBezTo>
                        <a:cubicBezTo>
                          <a:pt x="1367" y="57638"/>
                          <a:pt x="424" y="57219"/>
                          <a:pt x="110" y="56415"/>
                        </a:cubicBezTo>
                        <a:cubicBezTo>
                          <a:pt x="-205" y="55612"/>
                          <a:pt x="179" y="54633"/>
                          <a:pt x="983" y="54319"/>
                        </a:cubicBezTo>
                        <a:cubicBezTo>
                          <a:pt x="30680" y="42091"/>
                          <a:pt x="61356" y="1073"/>
                          <a:pt x="61671" y="654"/>
                        </a:cubicBezTo>
                        <a:cubicBezTo>
                          <a:pt x="62194" y="-45"/>
                          <a:pt x="63208" y="-219"/>
                          <a:pt x="63941" y="305"/>
                        </a:cubicBezTo>
                        <a:cubicBezTo>
                          <a:pt x="64151" y="479"/>
                          <a:pt x="64361" y="724"/>
                          <a:pt x="64466" y="1003"/>
                        </a:cubicBezTo>
                        <a:close/>
                      </a:path>
                    </a:pathLst>
                  </a:custGeom>
                  <a:solidFill>
                    <a:srgbClr val="E0B3A8"/>
                  </a:solidFill>
                  <a:ln w="3494" cap="flat">
                    <a:noFill/>
                    <a:prstDash val="solid"/>
                    <a:miter/>
                  </a:ln>
                </p:spPr>
                <p:txBody>
                  <a:bodyPr rtlCol="0" anchor="ctr"/>
                  <a:lstStyle/>
                  <a:p>
                    <a:endParaRPr lang="en-US"/>
                  </a:p>
                </p:txBody>
              </p:sp>
              <p:sp>
                <p:nvSpPr>
                  <p:cNvPr id="96" name="任意多边形: 形状 95">
                    <a:extLst>
                      <a:ext uri="{FF2B5EF4-FFF2-40B4-BE49-F238E27FC236}">
                        <a16:creationId xmlns:a16="http://schemas.microsoft.com/office/drawing/2014/main" id="{6693B5A8-688C-7DDF-F4A7-A72B6FC15197}"/>
                      </a:ext>
                    </a:extLst>
                  </p:cNvPr>
                  <p:cNvSpPr/>
                  <p:nvPr/>
                </p:nvSpPr>
                <p:spPr>
                  <a:xfrm>
                    <a:off x="7045904" y="3845390"/>
                    <a:ext cx="29083" cy="23791"/>
                  </a:xfrm>
                  <a:custGeom>
                    <a:avLst/>
                    <a:gdLst>
                      <a:gd name="connsiteX0" fmla="*/ 28980 w 29083"/>
                      <a:gd name="connsiteY0" fmla="*/ 1031 h 23791"/>
                      <a:gd name="connsiteX1" fmla="*/ 28631 w 29083"/>
                      <a:gd name="connsiteY1" fmla="*/ 2742 h 23791"/>
                      <a:gd name="connsiteX2" fmla="*/ 2288 w 29083"/>
                      <a:gd name="connsiteY2" fmla="*/ 23636 h 23791"/>
                      <a:gd name="connsiteX3" fmla="*/ 156 w 29083"/>
                      <a:gd name="connsiteY3" fmla="*/ 22832 h 23791"/>
                      <a:gd name="connsiteX4" fmla="*/ 925 w 29083"/>
                      <a:gd name="connsiteY4" fmla="*/ 20701 h 23791"/>
                      <a:gd name="connsiteX5" fmla="*/ 26360 w 29083"/>
                      <a:gd name="connsiteY5" fmla="*/ 472 h 23791"/>
                      <a:gd name="connsiteX6" fmla="*/ 28631 w 29083"/>
                      <a:gd name="connsiteY6" fmla="*/ 472 h 23791"/>
                      <a:gd name="connsiteX7" fmla="*/ 28980 w 29083"/>
                      <a:gd name="connsiteY7" fmla="*/ 1031 h 2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3" h="23791">
                        <a:moveTo>
                          <a:pt x="28980" y="1031"/>
                        </a:moveTo>
                        <a:cubicBezTo>
                          <a:pt x="29190" y="1590"/>
                          <a:pt x="29085" y="2288"/>
                          <a:pt x="28631" y="2742"/>
                        </a:cubicBezTo>
                        <a:cubicBezTo>
                          <a:pt x="12944" y="18605"/>
                          <a:pt x="2707" y="23426"/>
                          <a:pt x="2288" y="23636"/>
                        </a:cubicBezTo>
                        <a:cubicBezTo>
                          <a:pt x="1484" y="24020"/>
                          <a:pt x="541" y="23671"/>
                          <a:pt x="156" y="22832"/>
                        </a:cubicBezTo>
                        <a:cubicBezTo>
                          <a:pt x="-228" y="21993"/>
                          <a:pt x="122" y="21050"/>
                          <a:pt x="925" y="20701"/>
                        </a:cubicBezTo>
                        <a:cubicBezTo>
                          <a:pt x="1030" y="20666"/>
                          <a:pt x="11127" y="15879"/>
                          <a:pt x="26360" y="472"/>
                        </a:cubicBezTo>
                        <a:cubicBezTo>
                          <a:pt x="26989" y="-157"/>
                          <a:pt x="28002" y="-157"/>
                          <a:pt x="28631" y="472"/>
                        </a:cubicBezTo>
                        <a:cubicBezTo>
                          <a:pt x="28806" y="646"/>
                          <a:pt x="28911" y="821"/>
                          <a:pt x="28980" y="1031"/>
                        </a:cubicBezTo>
                        <a:close/>
                      </a:path>
                    </a:pathLst>
                  </a:custGeom>
                  <a:solidFill>
                    <a:srgbClr val="E0B3A8"/>
                  </a:solidFill>
                  <a:ln w="3494" cap="flat">
                    <a:noFill/>
                    <a:prstDash val="solid"/>
                    <a:miter/>
                  </a:ln>
                </p:spPr>
                <p:txBody>
                  <a:bodyPr rtlCol="0" anchor="ctr"/>
                  <a:lstStyle/>
                  <a:p>
                    <a:endParaRPr lang="en-US"/>
                  </a:p>
                </p:txBody>
              </p:sp>
              <p:sp>
                <p:nvSpPr>
                  <p:cNvPr id="97" name="任意多边形: 形状 96">
                    <a:extLst>
                      <a:ext uri="{FF2B5EF4-FFF2-40B4-BE49-F238E27FC236}">
                        <a16:creationId xmlns:a16="http://schemas.microsoft.com/office/drawing/2014/main" id="{5CE617D7-6047-7205-E29A-780EF7E5AC51}"/>
                      </a:ext>
                    </a:extLst>
                  </p:cNvPr>
                  <p:cNvSpPr/>
                  <p:nvPr/>
                </p:nvSpPr>
                <p:spPr>
                  <a:xfrm>
                    <a:off x="6969274" y="3807337"/>
                    <a:ext cx="58234" cy="80335"/>
                  </a:xfrm>
                  <a:custGeom>
                    <a:avLst/>
                    <a:gdLst>
                      <a:gd name="connsiteX0" fmla="*/ 57430 w 58234"/>
                      <a:gd name="connsiteY0" fmla="*/ 80205 h 80335"/>
                      <a:gd name="connsiteX1" fmla="*/ 55823 w 58234"/>
                      <a:gd name="connsiteY1" fmla="*/ 79926 h 80335"/>
                      <a:gd name="connsiteX2" fmla="*/ 1320 w 58234"/>
                      <a:gd name="connsiteY2" fmla="*/ 62212 h 80335"/>
                      <a:gd name="connsiteX3" fmla="*/ 167 w 58234"/>
                      <a:gd name="connsiteY3" fmla="*/ 61444 h 80335"/>
                      <a:gd name="connsiteX4" fmla="*/ 202 w 58234"/>
                      <a:gd name="connsiteY4" fmla="*/ 60046 h 80335"/>
                      <a:gd name="connsiteX5" fmla="*/ 1809 w 58234"/>
                      <a:gd name="connsiteY5" fmla="*/ 2119 h 80335"/>
                      <a:gd name="connsiteX6" fmla="*/ 2368 w 58234"/>
                      <a:gd name="connsiteY6" fmla="*/ 197 h 80335"/>
                      <a:gd name="connsiteX7" fmla="*/ 4290 w 58234"/>
                      <a:gd name="connsiteY7" fmla="*/ 756 h 80335"/>
                      <a:gd name="connsiteX8" fmla="*/ 3766 w 58234"/>
                      <a:gd name="connsiteY8" fmla="*/ 59522 h 80335"/>
                      <a:gd name="connsiteX9" fmla="*/ 57815 w 58234"/>
                      <a:gd name="connsiteY9" fmla="*/ 77899 h 80335"/>
                      <a:gd name="connsiteX10" fmla="*/ 57815 w 58234"/>
                      <a:gd name="connsiteY10" fmla="*/ 79891 h 80335"/>
                      <a:gd name="connsiteX11" fmla="*/ 57430 w 58234"/>
                      <a:gd name="connsiteY11" fmla="*/ 80205 h 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4" h="80335">
                        <a:moveTo>
                          <a:pt x="57430" y="80205"/>
                        </a:moveTo>
                        <a:cubicBezTo>
                          <a:pt x="56906" y="80450"/>
                          <a:pt x="56277" y="80345"/>
                          <a:pt x="55823" y="79926"/>
                        </a:cubicBezTo>
                        <a:cubicBezTo>
                          <a:pt x="55684" y="79786"/>
                          <a:pt x="39752" y="64483"/>
                          <a:pt x="1320" y="62212"/>
                        </a:cubicBezTo>
                        <a:cubicBezTo>
                          <a:pt x="831" y="62177"/>
                          <a:pt x="377" y="61898"/>
                          <a:pt x="167" y="61444"/>
                        </a:cubicBezTo>
                        <a:cubicBezTo>
                          <a:pt x="-78" y="60989"/>
                          <a:pt x="-43" y="60465"/>
                          <a:pt x="202" y="60046"/>
                        </a:cubicBezTo>
                        <a:cubicBezTo>
                          <a:pt x="8692" y="46106"/>
                          <a:pt x="12814" y="22033"/>
                          <a:pt x="1809" y="2119"/>
                        </a:cubicBezTo>
                        <a:cubicBezTo>
                          <a:pt x="1425" y="1420"/>
                          <a:pt x="1669" y="581"/>
                          <a:pt x="2368" y="197"/>
                        </a:cubicBezTo>
                        <a:cubicBezTo>
                          <a:pt x="3206" y="-222"/>
                          <a:pt x="3905" y="57"/>
                          <a:pt x="4290" y="756"/>
                        </a:cubicBezTo>
                        <a:cubicBezTo>
                          <a:pt x="15330" y="20706"/>
                          <a:pt x="11871" y="44673"/>
                          <a:pt x="3766" y="59522"/>
                        </a:cubicBezTo>
                        <a:cubicBezTo>
                          <a:pt x="41708" y="62317"/>
                          <a:pt x="57151" y="77270"/>
                          <a:pt x="57815" y="77899"/>
                        </a:cubicBezTo>
                        <a:cubicBezTo>
                          <a:pt x="58374" y="78458"/>
                          <a:pt x="58374" y="79332"/>
                          <a:pt x="57815" y="79891"/>
                        </a:cubicBezTo>
                        <a:cubicBezTo>
                          <a:pt x="57710" y="80031"/>
                          <a:pt x="57570" y="80135"/>
                          <a:pt x="57430" y="80205"/>
                        </a:cubicBezTo>
                        <a:close/>
                      </a:path>
                    </a:pathLst>
                  </a:custGeom>
                  <a:solidFill>
                    <a:srgbClr val="E0B3A8"/>
                  </a:solidFill>
                  <a:ln w="3494" cap="flat">
                    <a:noFill/>
                    <a:prstDash val="solid"/>
                    <a:miter/>
                  </a:ln>
                </p:spPr>
                <p:txBody>
                  <a:bodyPr rtlCol="0" anchor="ctr"/>
                  <a:lstStyle/>
                  <a:p>
                    <a:endParaRPr lang="en-US"/>
                  </a:p>
                </p:txBody>
              </p:sp>
            </p:grpSp>
            <p:sp>
              <p:nvSpPr>
                <p:cNvPr id="91" name="任意多边形: 形状 90">
                  <a:extLst>
                    <a:ext uri="{FF2B5EF4-FFF2-40B4-BE49-F238E27FC236}">
                      <a16:creationId xmlns:a16="http://schemas.microsoft.com/office/drawing/2014/main" id="{97039C8F-25D3-ED8F-B6DB-0730CBC3DAD4}"/>
                    </a:ext>
                  </a:extLst>
                </p:cNvPr>
                <p:cNvSpPr/>
                <p:nvPr/>
              </p:nvSpPr>
              <p:spPr>
                <a:xfrm>
                  <a:off x="6640709" y="3874772"/>
                  <a:ext cx="97343" cy="207143"/>
                </a:xfrm>
                <a:custGeom>
                  <a:avLst/>
                  <a:gdLst>
                    <a:gd name="connsiteX0" fmla="*/ 0 w 97343"/>
                    <a:gd name="connsiteY0" fmla="*/ 26537 h 207143"/>
                    <a:gd name="connsiteX1" fmla="*/ 71553 w 97343"/>
                    <a:gd name="connsiteY1" fmla="*/ 28004 h 207143"/>
                    <a:gd name="connsiteX2" fmla="*/ 81685 w 97343"/>
                    <a:gd name="connsiteY2" fmla="*/ 196650 h 207143"/>
                    <a:gd name="connsiteX3" fmla="*/ 20579 w 97343"/>
                    <a:gd name="connsiteY3" fmla="*/ 183828 h 207143"/>
                    <a:gd name="connsiteX4" fmla="*/ 0 w 97343"/>
                    <a:gd name="connsiteY4" fmla="*/ 26537 h 2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3" h="207143">
                      <a:moveTo>
                        <a:pt x="0" y="26537"/>
                      </a:moveTo>
                      <a:cubicBezTo>
                        <a:pt x="7896" y="-1798"/>
                        <a:pt x="46572" y="-15843"/>
                        <a:pt x="71553" y="28004"/>
                      </a:cubicBezTo>
                      <a:cubicBezTo>
                        <a:pt x="96534" y="71851"/>
                        <a:pt x="109531" y="170167"/>
                        <a:pt x="81685" y="196650"/>
                      </a:cubicBezTo>
                      <a:cubicBezTo>
                        <a:pt x="55551" y="221491"/>
                        <a:pt x="26064" y="196021"/>
                        <a:pt x="20579" y="183828"/>
                      </a:cubicBezTo>
                      <a:cubicBezTo>
                        <a:pt x="15023" y="171669"/>
                        <a:pt x="0" y="26537"/>
                        <a:pt x="0" y="26537"/>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sp>
              <p:nvSpPr>
                <p:cNvPr id="92" name="任意多边形: 形状 91">
                  <a:extLst>
                    <a:ext uri="{FF2B5EF4-FFF2-40B4-BE49-F238E27FC236}">
                      <a16:creationId xmlns:a16="http://schemas.microsoft.com/office/drawing/2014/main" id="{0E0CF099-75C1-A1E7-2EF4-1103A32CB71D}"/>
                    </a:ext>
                  </a:extLst>
                </p:cNvPr>
                <p:cNvSpPr/>
                <p:nvPr/>
              </p:nvSpPr>
              <p:spPr>
                <a:xfrm>
                  <a:off x="6275583" y="3745764"/>
                  <a:ext cx="430271" cy="339634"/>
                </a:xfrm>
                <a:custGeom>
                  <a:avLst/>
                  <a:gdLst>
                    <a:gd name="connsiteX0" fmla="*/ 57461 w 430271"/>
                    <a:gd name="connsiteY0" fmla="*/ 0 h 339634"/>
                    <a:gd name="connsiteX1" fmla="*/ 395312 w 430271"/>
                    <a:gd name="connsiteY1" fmla="*/ 155719 h 339634"/>
                    <a:gd name="connsiteX2" fmla="*/ 404536 w 430271"/>
                    <a:gd name="connsiteY2" fmla="*/ 323317 h 339634"/>
                    <a:gd name="connsiteX3" fmla="*/ 61409 w 430271"/>
                    <a:gd name="connsiteY3" fmla="*/ 271853 h 339634"/>
                    <a:gd name="connsiteX4" fmla="*/ 57461 w 430271"/>
                    <a:gd name="connsiteY4" fmla="*/ 0 h 33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71" h="339634">
                      <a:moveTo>
                        <a:pt x="57461" y="0"/>
                      </a:moveTo>
                      <a:cubicBezTo>
                        <a:pt x="152492" y="46188"/>
                        <a:pt x="240920" y="160995"/>
                        <a:pt x="395312" y="155719"/>
                      </a:cubicBezTo>
                      <a:cubicBezTo>
                        <a:pt x="450724" y="226993"/>
                        <a:pt x="429621" y="296939"/>
                        <a:pt x="404536" y="323317"/>
                      </a:cubicBezTo>
                      <a:cubicBezTo>
                        <a:pt x="322711" y="361574"/>
                        <a:pt x="142814" y="327719"/>
                        <a:pt x="61409" y="271853"/>
                      </a:cubicBezTo>
                      <a:cubicBezTo>
                        <a:pt x="-5882" y="225665"/>
                        <a:pt x="-32295" y="126686"/>
                        <a:pt x="57461" y="0"/>
                      </a:cubicBezTo>
                      <a:close/>
                    </a:path>
                  </a:pathLst>
                </a:custGeom>
                <a:solidFill>
                  <a:schemeClr val="accent1">
                    <a:lumMod val="75000"/>
                  </a:schemeClr>
                </a:solidFill>
                <a:ln w="3494" cap="flat">
                  <a:noFill/>
                  <a:prstDash val="solid"/>
                  <a:miter/>
                </a:ln>
              </p:spPr>
              <p:txBody>
                <a:bodyPr rtlCol="0" anchor="ctr"/>
                <a:lstStyle/>
                <a:p>
                  <a:endParaRPr lang="en-US"/>
                </a:p>
              </p:txBody>
            </p:sp>
          </p:grpSp>
          <p:grpSp>
            <p:nvGrpSpPr>
              <p:cNvPr id="43" name="图形 11">
                <a:extLst>
                  <a:ext uri="{FF2B5EF4-FFF2-40B4-BE49-F238E27FC236}">
                    <a16:creationId xmlns:a16="http://schemas.microsoft.com/office/drawing/2014/main" id="{E88A99C0-1A1F-86BE-4E98-43EB09DAA6F4}"/>
                  </a:ext>
                </a:extLst>
              </p:cNvPr>
              <p:cNvGrpSpPr/>
              <p:nvPr/>
            </p:nvGrpSpPr>
            <p:grpSpPr>
              <a:xfrm>
                <a:off x="5899183" y="5723924"/>
                <a:ext cx="409544" cy="284081"/>
                <a:chOff x="5899183" y="5723924"/>
                <a:chExt cx="409544" cy="284081"/>
              </a:xfrm>
            </p:grpSpPr>
            <p:sp>
              <p:nvSpPr>
                <p:cNvPr id="84" name="任意多边形: 形状 83">
                  <a:extLst>
                    <a:ext uri="{FF2B5EF4-FFF2-40B4-BE49-F238E27FC236}">
                      <a16:creationId xmlns:a16="http://schemas.microsoft.com/office/drawing/2014/main" id="{913C3619-5167-85E9-DAB2-290E8ECB2D1E}"/>
                    </a:ext>
                  </a:extLst>
                </p:cNvPr>
                <p:cNvSpPr/>
                <p:nvPr/>
              </p:nvSpPr>
              <p:spPr>
                <a:xfrm>
                  <a:off x="5899183" y="5723924"/>
                  <a:ext cx="409544" cy="284081"/>
                </a:xfrm>
                <a:custGeom>
                  <a:avLst/>
                  <a:gdLst>
                    <a:gd name="connsiteX0" fmla="*/ 0 w 409544"/>
                    <a:gd name="connsiteY0" fmla="*/ 59989 h 284081"/>
                    <a:gd name="connsiteX1" fmla="*/ 16246 w 409544"/>
                    <a:gd name="connsiteY1" fmla="*/ 159108 h 284081"/>
                    <a:gd name="connsiteX2" fmla="*/ 4297 w 409544"/>
                    <a:gd name="connsiteY2" fmla="*/ 282509 h 284081"/>
                    <a:gd name="connsiteX3" fmla="*/ 409544 w 409544"/>
                    <a:gd name="connsiteY3" fmla="*/ 284082 h 284081"/>
                    <a:gd name="connsiteX4" fmla="*/ 156034 w 409544"/>
                    <a:gd name="connsiteY4" fmla="*/ 155789 h 284081"/>
                    <a:gd name="connsiteX5" fmla="*/ 127734 w 409544"/>
                    <a:gd name="connsiteY5" fmla="*/ 0 h 284081"/>
                    <a:gd name="connsiteX6" fmla="*/ 0 w 409544"/>
                    <a:gd name="connsiteY6" fmla="*/ 59989 h 28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44" h="284081">
                      <a:moveTo>
                        <a:pt x="0" y="59989"/>
                      </a:moveTo>
                      <a:lnTo>
                        <a:pt x="16246" y="159108"/>
                      </a:lnTo>
                      <a:cubicBezTo>
                        <a:pt x="-4647" y="213507"/>
                        <a:pt x="4297" y="282509"/>
                        <a:pt x="4297" y="282509"/>
                      </a:cubicBezTo>
                      <a:lnTo>
                        <a:pt x="409544" y="284082"/>
                      </a:lnTo>
                      <a:cubicBezTo>
                        <a:pt x="366012" y="201907"/>
                        <a:pt x="175913" y="195129"/>
                        <a:pt x="156034" y="155789"/>
                      </a:cubicBezTo>
                      <a:cubicBezTo>
                        <a:pt x="136154" y="116449"/>
                        <a:pt x="127734" y="0"/>
                        <a:pt x="127734" y="0"/>
                      </a:cubicBezTo>
                      <a:lnTo>
                        <a:pt x="0" y="59989"/>
                      </a:lnTo>
                      <a:close/>
                    </a:path>
                  </a:pathLst>
                </a:custGeom>
                <a:solidFill>
                  <a:srgbClr val="FFCABF"/>
                </a:solidFill>
                <a:ln w="3494" cap="flat">
                  <a:noFill/>
                  <a:prstDash val="solid"/>
                  <a:miter/>
                </a:ln>
              </p:spPr>
              <p:txBody>
                <a:bodyPr rtlCol="0" anchor="ctr"/>
                <a:lstStyle/>
                <a:p>
                  <a:endParaRPr lang="en-US"/>
                </a:p>
              </p:txBody>
            </p:sp>
            <p:sp>
              <p:nvSpPr>
                <p:cNvPr id="85" name="任意多边形: 形状 84">
                  <a:extLst>
                    <a:ext uri="{FF2B5EF4-FFF2-40B4-BE49-F238E27FC236}">
                      <a16:creationId xmlns:a16="http://schemas.microsoft.com/office/drawing/2014/main" id="{482A7AAC-B8EF-3C2F-78B3-B6AA800408C7}"/>
                    </a:ext>
                  </a:extLst>
                </p:cNvPr>
                <p:cNvSpPr/>
                <p:nvPr/>
              </p:nvSpPr>
              <p:spPr>
                <a:xfrm>
                  <a:off x="5899275" y="5802033"/>
                  <a:ext cx="407137" cy="199811"/>
                </a:xfrm>
                <a:custGeom>
                  <a:avLst/>
                  <a:gdLst>
                    <a:gd name="connsiteX0" fmla="*/ 88293 w 407137"/>
                    <a:gd name="connsiteY0" fmla="*/ 80288 h 199811"/>
                    <a:gd name="connsiteX1" fmla="*/ 135145 w 407137"/>
                    <a:gd name="connsiteY1" fmla="*/ 0 h 199811"/>
                    <a:gd name="connsiteX2" fmla="*/ 153627 w 407137"/>
                    <a:gd name="connsiteY2" fmla="*/ 71518 h 199811"/>
                    <a:gd name="connsiteX3" fmla="*/ 407138 w 407137"/>
                    <a:gd name="connsiteY3" fmla="*/ 199811 h 199811"/>
                    <a:gd name="connsiteX4" fmla="*/ 1891 w 407137"/>
                    <a:gd name="connsiteY4" fmla="*/ 198239 h 199811"/>
                    <a:gd name="connsiteX5" fmla="*/ 13840 w 407137"/>
                    <a:gd name="connsiteY5" fmla="*/ 74838 h 199811"/>
                    <a:gd name="connsiteX6" fmla="*/ 88293 w 407137"/>
                    <a:gd name="connsiteY6" fmla="*/ 80288 h 1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37" h="199811">
                      <a:moveTo>
                        <a:pt x="88293" y="80288"/>
                      </a:moveTo>
                      <a:cubicBezTo>
                        <a:pt x="87699" y="66103"/>
                        <a:pt x="98355" y="15059"/>
                        <a:pt x="135145" y="0"/>
                      </a:cubicBezTo>
                      <a:cubicBezTo>
                        <a:pt x="139617" y="27916"/>
                        <a:pt x="145731" y="55866"/>
                        <a:pt x="153627" y="71518"/>
                      </a:cubicBezTo>
                      <a:cubicBezTo>
                        <a:pt x="173507" y="110859"/>
                        <a:pt x="363605" y="117637"/>
                        <a:pt x="407138" y="199811"/>
                      </a:cubicBezTo>
                      <a:lnTo>
                        <a:pt x="1891" y="198239"/>
                      </a:lnTo>
                      <a:cubicBezTo>
                        <a:pt x="1891" y="198239"/>
                        <a:pt x="-7018" y="129236"/>
                        <a:pt x="13840" y="74838"/>
                      </a:cubicBezTo>
                      <a:cubicBezTo>
                        <a:pt x="13840" y="74838"/>
                        <a:pt x="86895" y="105898"/>
                        <a:pt x="88293" y="80288"/>
                      </a:cubicBezTo>
                      <a:close/>
                    </a:path>
                  </a:pathLst>
                </a:custGeom>
                <a:solidFill>
                  <a:srgbClr val="2B1710"/>
                </a:solidFill>
                <a:ln w="3494" cap="flat">
                  <a:noFill/>
                  <a:prstDash val="solid"/>
                  <a:miter/>
                </a:ln>
              </p:spPr>
              <p:txBody>
                <a:bodyPr rtlCol="0" anchor="ctr"/>
                <a:lstStyle/>
                <a:p>
                  <a:endParaRPr lang="en-US"/>
                </a:p>
              </p:txBody>
            </p:sp>
            <p:sp>
              <p:nvSpPr>
                <p:cNvPr id="86" name="任意多边形: 形状 85">
                  <a:extLst>
                    <a:ext uri="{FF2B5EF4-FFF2-40B4-BE49-F238E27FC236}">
                      <a16:creationId xmlns:a16="http://schemas.microsoft.com/office/drawing/2014/main" id="{D6E39F70-4E66-ADDE-180E-0205185B3186}"/>
                    </a:ext>
                  </a:extLst>
                </p:cNvPr>
                <p:cNvSpPr/>
                <p:nvPr/>
              </p:nvSpPr>
              <p:spPr>
                <a:xfrm>
                  <a:off x="5902152" y="5990362"/>
                  <a:ext cx="406574" cy="17643"/>
                </a:xfrm>
                <a:custGeom>
                  <a:avLst/>
                  <a:gdLst>
                    <a:gd name="connsiteX0" fmla="*/ 395744 w 406574"/>
                    <a:gd name="connsiteY0" fmla="*/ 1957 h 17643"/>
                    <a:gd name="connsiteX1" fmla="*/ 406575 w 406574"/>
                    <a:gd name="connsiteY1" fmla="*/ 17644 h 17643"/>
                    <a:gd name="connsiteX2" fmla="*/ 1328 w 406574"/>
                    <a:gd name="connsiteY2" fmla="*/ 16071 h 17643"/>
                    <a:gd name="connsiteX3" fmla="*/ 0 w 406574"/>
                    <a:gd name="connsiteY3" fmla="*/ 0 h 17643"/>
                    <a:gd name="connsiteX4" fmla="*/ 395744 w 406574"/>
                    <a:gd name="connsiteY4" fmla="*/ 1957 h 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74" h="17643">
                      <a:moveTo>
                        <a:pt x="395744" y="1957"/>
                      </a:moveTo>
                      <a:cubicBezTo>
                        <a:pt x="399936" y="6883"/>
                        <a:pt x="403640" y="12088"/>
                        <a:pt x="406575" y="17644"/>
                      </a:cubicBezTo>
                      <a:lnTo>
                        <a:pt x="1328" y="16071"/>
                      </a:lnTo>
                      <a:cubicBezTo>
                        <a:pt x="1328" y="16071"/>
                        <a:pt x="559" y="9957"/>
                        <a:pt x="0" y="0"/>
                      </a:cubicBezTo>
                      <a:lnTo>
                        <a:pt x="395744" y="1957"/>
                      </a:lnTo>
                      <a:close/>
                    </a:path>
                  </a:pathLst>
                </a:custGeom>
                <a:solidFill>
                  <a:srgbClr val="693E2F"/>
                </a:solidFill>
                <a:ln w="3494" cap="flat">
                  <a:noFill/>
                  <a:prstDash val="solid"/>
                  <a:miter/>
                </a:ln>
              </p:spPr>
              <p:txBody>
                <a:bodyPr rtlCol="0" anchor="ctr"/>
                <a:lstStyle/>
                <a:p>
                  <a:endParaRPr lang="en-US"/>
                </a:p>
              </p:txBody>
            </p:sp>
            <p:sp>
              <p:nvSpPr>
                <p:cNvPr id="87" name="任意多边形: 形状 86">
                  <a:extLst>
                    <a:ext uri="{FF2B5EF4-FFF2-40B4-BE49-F238E27FC236}">
                      <a16:creationId xmlns:a16="http://schemas.microsoft.com/office/drawing/2014/main" id="{7A575ADE-6F91-1559-0F3F-A04D8F9CE290}"/>
                    </a:ext>
                  </a:extLst>
                </p:cNvPr>
                <p:cNvSpPr/>
                <p:nvPr/>
              </p:nvSpPr>
              <p:spPr>
                <a:xfrm>
                  <a:off x="6023153" y="5869573"/>
                  <a:ext cx="41434" cy="29495"/>
                </a:xfrm>
                <a:custGeom>
                  <a:avLst/>
                  <a:gdLst>
                    <a:gd name="connsiteX0" fmla="*/ 2436 w 41434"/>
                    <a:gd name="connsiteY0" fmla="*/ 29496 h 29495"/>
                    <a:gd name="connsiteX1" fmla="*/ 4532 w 41434"/>
                    <a:gd name="connsiteY1" fmla="*/ 27959 h 29495"/>
                    <a:gd name="connsiteX2" fmla="*/ 22490 w 41434"/>
                    <a:gd name="connsiteY2" fmla="*/ 6157 h 29495"/>
                    <a:gd name="connsiteX3" fmla="*/ 38213 w 41434"/>
                    <a:gd name="connsiteY3" fmla="*/ 6507 h 29495"/>
                    <a:gd name="connsiteX4" fmla="*/ 41252 w 41434"/>
                    <a:gd name="connsiteY4" fmla="*/ 5283 h 29495"/>
                    <a:gd name="connsiteX5" fmla="*/ 40029 w 41434"/>
                    <a:gd name="connsiteY5" fmla="*/ 2244 h 29495"/>
                    <a:gd name="connsiteX6" fmla="*/ 20604 w 41434"/>
                    <a:gd name="connsiteY6" fmla="*/ 1929 h 29495"/>
                    <a:gd name="connsiteX7" fmla="*/ 130 w 41434"/>
                    <a:gd name="connsiteY7" fmla="*/ 26421 h 29495"/>
                    <a:gd name="connsiteX8" fmla="*/ 1528 w 41434"/>
                    <a:gd name="connsiteY8" fmla="*/ 29391 h 29495"/>
                    <a:gd name="connsiteX9" fmla="*/ 2436 w 41434"/>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495">
                      <a:moveTo>
                        <a:pt x="2436" y="29496"/>
                      </a:moveTo>
                      <a:cubicBezTo>
                        <a:pt x="3344" y="29461"/>
                        <a:pt x="4218" y="28867"/>
                        <a:pt x="4532" y="27959"/>
                      </a:cubicBezTo>
                      <a:cubicBezTo>
                        <a:pt x="4602" y="27784"/>
                        <a:pt x="10681" y="11293"/>
                        <a:pt x="22490" y="6157"/>
                      </a:cubicBezTo>
                      <a:cubicBezTo>
                        <a:pt x="27382" y="4026"/>
                        <a:pt x="32657" y="4166"/>
                        <a:pt x="38213" y="6507"/>
                      </a:cubicBezTo>
                      <a:cubicBezTo>
                        <a:pt x="39400" y="6996"/>
                        <a:pt x="40763" y="6472"/>
                        <a:pt x="41252" y="5283"/>
                      </a:cubicBezTo>
                      <a:cubicBezTo>
                        <a:pt x="41741" y="4096"/>
                        <a:pt x="41217" y="2733"/>
                        <a:pt x="40029" y="2244"/>
                      </a:cubicBezTo>
                      <a:cubicBezTo>
                        <a:pt x="33251" y="-621"/>
                        <a:pt x="26718" y="-761"/>
                        <a:pt x="20604" y="1929"/>
                      </a:cubicBezTo>
                      <a:cubicBezTo>
                        <a:pt x="6943" y="7904"/>
                        <a:pt x="409" y="25653"/>
                        <a:pt x="130" y="26421"/>
                      </a:cubicBezTo>
                      <a:cubicBezTo>
                        <a:pt x="-289" y="27644"/>
                        <a:pt x="340" y="28972"/>
                        <a:pt x="1528" y="29391"/>
                      </a:cubicBezTo>
                      <a:cubicBezTo>
                        <a:pt x="1842" y="29461"/>
                        <a:pt x="2156" y="29496"/>
                        <a:pt x="2436" y="29496"/>
                      </a:cubicBezTo>
                      <a:close/>
                    </a:path>
                  </a:pathLst>
                </a:custGeom>
                <a:solidFill>
                  <a:srgbClr val="693E2F"/>
                </a:solidFill>
                <a:ln w="3494" cap="flat">
                  <a:noFill/>
                  <a:prstDash val="solid"/>
                  <a:miter/>
                </a:ln>
              </p:spPr>
              <p:txBody>
                <a:bodyPr rtlCol="0" anchor="ctr"/>
                <a:lstStyle/>
                <a:p>
                  <a:endParaRPr lang="en-US"/>
                </a:p>
              </p:txBody>
            </p:sp>
            <p:sp>
              <p:nvSpPr>
                <p:cNvPr id="88" name="任意多边形: 形状 87">
                  <a:extLst>
                    <a:ext uri="{FF2B5EF4-FFF2-40B4-BE49-F238E27FC236}">
                      <a16:creationId xmlns:a16="http://schemas.microsoft.com/office/drawing/2014/main" id="{7E4853CF-437E-893B-A72D-237CF9753851}"/>
                    </a:ext>
                  </a:extLst>
                </p:cNvPr>
                <p:cNvSpPr/>
                <p:nvPr/>
              </p:nvSpPr>
              <p:spPr>
                <a:xfrm>
                  <a:off x="6061406" y="5896615"/>
                  <a:ext cx="41438" cy="29495"/>
                </a:xfrm>
                <a:custGeom>
                  <a:avLst/>
                  <a:gdLst>
                    <a:gd name="connsiteX0" fmla="*/ 2405 w 41438"/>
                    <a:gd name="connsiteY0" fmla="*/ 29496 h 29495"/>
                    <a:gd name="connsiteX1" fmla="*/ 4501 w 41438"/>
                    <a:gd name="connsiteY1" fmla="*/ 27959 h 29495"/>
                    <a:gd name="connsiteX2" fmla="*/ 22459 w 41438"/>
                    <a:gd name="connsiteY2" fmla="*/ 6157 h 29495"/>
                    <a:gd name="connsiteX3" fmla="*/ 38181 w 41438"/>
                    <a:gd name="connsiteY3" fmla="*/ 6507 h 29495"/>
                    <a:gd name="connsiteX4" fmla="*/ 41256 w 41438"/>
                    <a:gd name="connsiteY4" fmla="*/ 5284 h 29495"/>
                    <a:gd name="connsiteX5" fmla="*/ 40033 w 41438"/>
                    <a:gd name="connsiteY5" fmla="*/ 2244 h 29495"/>
                    <a:gd name="connsiteX6" fmla="*/ 20608 w 41438"/>
                    <a:gd name="connsiteY6" fmla="*/ 1929 h 29495"/>
                    <a:gd name="connsiteX7" fmla="*/ 134 w 41438"/>
                    <a:gd name="connsiteY7" fmla="*/ 26421 h 29495"/>
                    <a:gd name="connsiteX8" fmla="*/ 1531 w 41438"/>
                    <a:gd name="connsiteY8" fmla="*/ 29391 h 29495"/>
                    <a:gd name="connsiteX9" fmla="*/ 2405 w 41438"/>
                    <a:gd name="connsiteY9" fmla="*/ 29496 h 2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8" h="29495">
                      <a:moveTo>
                        <a:pt x="2405" y="29496"/>
                      </a:moveTo>
                      <a:cubicBezTo>
                        <a:pt x="3313" y="29461"/>
                        <a:pt x="4187" y="28867"/>
                        <a:pt x="4501" y="27959"/>
                      </a:cubicBezTo>
                      <a:cubicBezTo>
                        <a:pt x="4571" y="27784"/>
                        <a:pt x="10650" y="11293"/>
                        <a:pt x="22459" y="6157"/>
                      </a:cubicBezTo>
                      <a:cubicBezTo>
                        <a:pt x="27351" y="4026"/>
                        <a:pt x="32626" y="4166"/>
                        <a:pt x="38181" y="6507"/>
                      </a:cubicBezTo>
                      <a:cubicBezTo>
                        <a:pt x="39369" y="6996"/>
                        <a:pt x="40732" y="6472"/>
                        <a:pt x="41256" y="5284"/>
                      </a:cubicBezTo>
                      <a:cubicBezTo>
                        <a:pt x="41745" y="4096"/>
                        <a:pt x="41221" y="2733"/>
                        <a:pt x="40033" y="2244"/>
                      </a:cubicBezTo>
                      <a:cubicBezTo>
                        <a:pt x="33255" y="-621"/>
                        <a:pt x="26722" y="-761"/>
                        <a:pt x="20608" y="1929"/>
                      </a:cubicBezTo>
                      <a:cubicBezTo>
                        <a:pt x="6947" y="7904"/>
                        <a:pt x="413" y="25653"/>
                        <a:pt x="134" y="26421"/>
                      </a:cubicBezTo>
                      <a:cubicBezTo>
                        <a:pt x="-286" y="27644"/>
                        <a:pt x="308" y="28971"/>
                        <a:pt x="1531" y="29391"/>
                      </a:cubicBezTo>
                      <a:cubicBezTo>
                        <a:pt x="1811" y="29461"/>
                        <a:pt x="2125" y="29496"/>
                        <a:pt x="2405" y="29496"/>
                      </a:cubicBezTo>
                      <a:close/>
                    </a:path>
                  </a:pathLst>
                </a:custGeom>
                <a:solidFill>
                  <a:srgbClr val="693E2F"/>
                </a:solidFill>
                <a:ln w="3494" cap="flat">
                  <a:noFill/>
                  <a:prstDash val="solid"/>
                  <a:miter/>
                </a:ln>
              </p:spPr>
              <p:txBody>
                <a:bodyPr rtlCol="0" anchor="ctr"/>
                <a:lstStyle/>
                <a:p>
                  <a:endParaRPr lang="en-US"/>
                </a:p>
              </p:txBody>
            </p:sp>
            <p:sp>
              <p:nvSpPr>
                <p:cNvPr id="89" name="任意多边形: 形状 88">
                  <a:extLst>
                    <a:ext uri="{FF2B5EF4-FFF2-40B4-BE49-F238E27FC236}">
                      <a16:creationId xmlns:a16="http://schemas.microsoft.com/office/drawing/2014/main" id="{032D16A3-DF64-3590-FF6E-FA1B25B25AD9}"/>
                    </a:ext>
                  </a:extLst>
                </p:cNvPr>
                <p:cNvSpPr/>
                <p:nvPr/>
              </p:nvSpPr>
              <p:spPr>
                <a:xfrm>
                  <a:off x="6124229" y="5914695"/>
                  <a:ext cx="41434" cy="29513"/>
                </a:xfrm>
                <a:custGeom>
                  <a:avLst/>
                  <a:gdLst>
                    <a:gd name="connsiteX0" fmla="*/ 2401 w 41434"/>
                    <a:gd name="connsiteY0" fmla="*/ 29513 h 29513"/>
                    <a:gd name="connsiteX1" fmla="*/ 4497 w 41434"/>
                    <a:gd name="connsiteY1" fmla="*/ 27976 h 29513"/>
                    <a:gd name="connsiteX2" fmla="*/ 22455 w 41434"/>
                    <a:gd name="connsiteY2" fmla="*/ 6174 h 29513"/>
                    <a:gd name="connsiteX3" fmla="*/ 38178 w 41434"/>
                    <a:gd name="connsiteY3" fmla="*/ 6524 h 29513"/>
                    <a:gd name="connsiteX4" fmla="*/ 41252 w 41434"/>
                    <a:gd name="connsiteY4" fmla="*/ 5301 h 29513"/>
                    <a:gd name="connsiteX5" fmla="*/ 40029 w 41434"/>
                    <a:gd name="connsiteY5" fmla="*/ 2261 h 29513"/>
                    <a:gd name="connsiteX6" fmla="*/ 20604 w 41434"/>
                    <a:gd name="connsiteY6" fmla="*/ 1912 h 29513"/>
                    <a:gd name="connsiteX7" fmla="*/ 130 w 41434"/>
                    <a:gd name="connsiteY7" fmla="*/ 26404 h 29513"/>
                    <a:gd name="connsiteX8" fmla="*/ 1527 w 41434"/>
                    <a:gd name="connsiteY8" fmla="*/ 29373 h 29513"/>
                    <a:gd name="connsiteX9" fmla="*/ 2401 w 41434"/>
                    <a:gd name="connsiteY9" fmla="*/ 29513 h 2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4" h="29513">
                      <a:moveTo>
                        <a:pt x="2401" y="29513"/>
                      </a:moveTo>
                      <a:cubicBezTo>
                        <a:pt x="3309" y="29478"/>
                        <a:pt x="4183" y="28884"/>
                        <a:pt x="4497" y="27976"/>
                      </a:cubicBezTo>
                      <a:cubicBezTo>
                        <a:pt x="4567" y="27801"/>
                        <a:pt x="10646" y="11310"/>
                        <a:pt x="22455" y="6174"/>
                      </a:cubicBezTo>
                      <a:cubicBezTo>
                        <a:pt x="27347" y="4043"/>
                        <a:pt x="32622" y="4183"/>
                        <a:pt x="38178" y="6524"/>
                      </a:cubicBezTo>
                      <a:cubicBezTo>
                        <a:pt x="39365" y="7013"/>
                        <a:pt x="40728" y="6489"/>
                        <a:pt x="41252" y="5301"/>
                      </a:cubicBezTo>
                      <a:cubicBezTo>
                        <a:pt x="41741" y="4113"/>
                        <a:pt x="41217" y="2750"/>
                        <a:pt x="40029" y="2261"/>
                      </a:cubicBezTo>
                      <a:cubicBezTo>
                        <a:pt x="33251" y="-638"/>
                        <a:pt x="26718" y="-743"/>
                        <a:pt x="20604" y="1912"/>
                      </a:cubicBezTo>
                      <a:cubicBezTo>
                        <a:pt x="6943" y="7886"/>
                        <a:pt x="409" y="25635"/>
                        <a:pt x="130" y="26404"/>
                      </a:cubicBezTo>
                      <a:cubicBezTo>
                        <a:pt x="-289" y="27626"/>
                        <a:pt x="340" y="28954"/>
                        <a:pt x="1527" y="29373"/>
                      </a:cubicBezTo>
                      <a:cubicBezTo>
                        <a:pt x="1807" y="29478"/>
                        <a:pt x="2121" y="29513"/>
                        <a:pt x="2401" y="29513"/>
                      </a:cubicBezTo>
                      <a:close/>
                    </a:path>
                  </a:pathLst>
                </a:custGeom>
                <a:solidFill>
                  <a:srgbClr val="693E2F"/>
                </a:solidFill>
                <a:ln w="3494" cap="flat">
                  <a:noFill/>
                  <a:prstDash val="solid"/>
                  <a:miter/>
                </a:ln>
              </p:spPr>
              <p:txBody>
                <a:bodyPr rtlCol="0" anchor="ctr"/>
                <a:lstStyle/>
                <a:p>
                  <a:endParaRPr lang="en-US"/>
                </a:p>
              </p:txBody>
            </p:sp>
          </p:grpSp>
          <p:grpSp>
            <p:nvGrpSpPr>
              <p:cNvPr id="44" name="图形 11">
                <a:extLst>
                  <a:ext uri="{FF2B5EF4-FFF2-40B4-BE49-F238E27FC236}">
                    <a16:creationId xmlns:a16="http://schemas.microsoft.com/office/drawing/2014/main" id="{F2378511-95BF-EE83-A9C7-6B496B69A44B}"/>
                  </a:ext>
                </a:extLst>
              </p:cNvPr>
              <p:cNvGrpSpPr/>
              <p:nvPr/>
            </p:nvGrpSpPr>
            <p:grpSpPr>
              <a:xfrm>
                <a:off x="6385451" y="5723574"/>
                <a:ext cx="410243" cy="283243"/>
                <a:chOff x="6385451" y="5723574"/>
                <a:chExt cx="410243" cy="283243"/>
              </a:xfrm>
            </p:grpSpPr>
            <p:sp>
              <p:nvSpPr>
                <p:cNvPr id="78" name="任意多边形: 形状 77">
                  <a:extLst>
                    <a:ext uri="{FF2B5EF4-FFF2-40B4-BE49-F238E27FC236}">
                      <a16:creationId xmlns:a16="http://schemas.microsoft.com/office/drawing/2014/main" id="{64E6A31F-3A45-84DF-4D74-1031F8D48235}"/>
                    </a:ext>
                  </a:extLst>
                </p:cNvPr>
                <p:cNvSpPr/>
                <p:nvPr/>
              </p:nvSpPr>
              <p:spPr>
                <a:xfrm>
                  <a:off x="6385451" y="5723574"/>
                  <a:ext cx="410173" cy="283242"/>
                </a:xfrm>
                <a:custGeom>
                  <a:avLst/>
                  <a:gdLst>
                    <a:gd name="connsiteX0" fmla="*/ 0 w 410173"/>
                    <a:gd name="connsiteY0" fmla="*/ 60373 h 283242"/>
                    <a:gd name="connsiteX1" fmla="*/ 16526 w 410173"/>
                    <a:gd name="connsiteY1" fmla="*/ 159423 h 283242"/>
                    <a:gd name="connsiteX2" fmla="*/ 4926 w 410173"/>
                    <a:gd name="connsiteY2" fmla="*/ 282859 h 283242"/>
                    <a:gd name="connsiteX3" fmla="*/ 410173 w 410173"/>
                    <a:gd name="connsiteY3" fmla="*/ 283243 h 283242"/>
                    <a:gd name="connsiteX4" fmla="*/ 156278 w 410173"/>
                    <a:gd name="connsiteY4" fmla="*/ 155719 h 283242"/>
                    <a:gd name="connsiteX5" fmla="*/ 127489 w 410173"/>
                    <a:gd name="connsiteY5" fmla="*/ 0 h 283242"/>
                    <a:gd name="connsiteX6" fmla="*/ 0 w 410173"/>
                    <a:gd name="connsiteY6" fmla="*/ 60373 h 2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73" h="283242">
                      <a:moveTo>
                        <a:pt x="0" y="60373"/>
                      </a:moveTo>
                      <a:lnTo>
                        <a:pt x="16526" y="159423"/>
                      </a:lnTo>
                      <a:cubicBezTo>
                        <a:pt x="-4193" y="213891"/>
                        <a:pt x="4926" y="282859"/>
                        <a:pt x="4926" y="282859"/>
                      </a:cubicBezTo>
                      <a:lnTo>
                        <a:pt x="410173" y="283243"/>
                      </a:lnTo>
                      <a:cubicBezTo>
                        <a:pt x="366396" y="201208"/>
                        <a:pt x="176263" y="194989"/>
                        <a:pt x="156278" y="155719"/>
                      </a:cubicBezTo>
                      <a:cubicBezTo>
                        <a:pt x="136294" y="116449"/>
                        <a:pt x="127489" y="0"/>
                        <a:pt x="127489" y="0"/>
                      </a:cubicBezTo>
                      <a:lnTo>
                        <a:pt x="0" y="60373"/>
                      </a:lnTo>
                      <a:close/>
                    </a:path>
                  </a:pathLst>
                </a:custGeom>
                <a:solidFill>
                  <a:srgbClr val="FFCABF"/>
                </a:solidFill>
                <a:ln w="3494" cap="flat">
                  <a:noFill/>
                  <a:prstDash val="solid"/>
                  <a:miter/>
                </a:ln>
              </p:spPr>
              <p:txBody>
                <a:bodyPr rtlCol="0" anchor="ctr"/>
                <a:lstStyle/>
                <a:p>
                  <a:endParaRPr lang="en-US"/>
                </a:p>
              </p:txBody>
            </p:sp>
            <p:sp>
              <p:nvSpPr>
                <p:cNvPr id="79" name="任意多边形: 形状 78">
                  <a:extLst>
                    <a:ext uri="{FF2B5EF4-FFF2-40B4-BE49-F238E27FC236}">
                      <a16:creationId xmlns:a16="http://schemas.microsoft.com/office/drawing/2014/main" id="{522781D3-766C-7D43-548E-370E59698229}"/>
                    </a:ext>
                  </a:extLst>
                </p:cNvPr>
                <p:cNvSpPr/>
                <p:nvPr/>
              </p:nvSpPr>
              <p:spPr>
                <a:xfrm>
                  <a:off x="6385770" y="5806831"/>
                  <a:ext cx="407245" cy="199007"/>
                </a:xfrm>
                <a:custGeom>
                  <a:avLst/>
                  <a:gdLst>
                    <a:gd name="connsiteX0" fmla="*/ 88051 w 407245"/>
                    <a:gd name="connsiteY0" fmla="*/ 80428 h 199007"/>
                    <a:gd name="connsiteX1" fmla="*/ 134659 w 407245"/>
                    <a:gd name="connsiteY1" fmla="*/ 0 h 199007"/>
                    <a:gd name="connsiteX2" fmla="*/ 153350 w 407245"/>
                    <a:gd name="connsiteY2" fmla="*/ 71483 h 199007"/>
                    <a:gd name="connsiteX3" fmla="*/ 407246 w 407245"/>
                    <a:gd name="connsiteY3" fmla="*/ 199007 h 199007"/>
                    <a:gd name="connsiteX4" fmla="*/ 1999 w 407245"/>
                    <a:gd name="connsiteY4" fmla="*/ 198623 h 199007"/>
                    <a:gd name="connsiteX5" fmla="*/ 13598 w 407245"/>
                    <a:gd name="connsiteY5" fmla="*/ 75187 h 199007"/>
                    <a:gd name="connsiteX6" fmla="*/ 88051 w 407245"/>
                    <a:gd name="connsiteY6" fmla="*/ 80428 h 1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5" h="199007">
                      <a:moveTo>
                        <a:pt x="88051" y="80428"/>
                      </a:moveTo>
                      <a:cubicBezTo>
                        <a:pt x="87422" y="66242"/>
                        <a:pt x="97904" y="15163"/>
                        <a:pt x="134659" y="0"/>
                      </a:cubicBezTo>
                      <a:cubicBezTo>
                        <a:pt x="139235" y="27916"/>
                        <a:pt x="145385" y="55831"/>
                        <a:pt x="153350" y="71483"/>
                      </a:cubicBezTo>
                      <a:cubicBezTo>
                        <a:pt x="173335" y="110754"/>
                        <a:pt x="363468" y="116973"/>
                        <a:pt x="407246" y="199007"/>
                      </a:cubicBezTo>
                      <a:lnTo>
                        <a:pt x="1999" y="198623"/>
                      </a:lnTo>
                      <a:cubicBezTo>
                        <a:pt x="1999" y="198623"/>
                        <a:pt x="-7120" y="129655"/>
                        <a:pt x="13598" y="75187"/>
                      </a:cubicBezTo>
                      <a:cubicBezTo>
                        <a:pt x="13563" y="75187"/>
                        <a:pt x="86723" y="106037"/>
                        <a:pt x="88051" y="80428"/>
                      </a:cubicBezTo>
                      <a:close/>
                    </a:path>
                  </a:pathLst>
                </a:custGeom>
                <a:solidFill>
                  <a:srgbClr val="2B1710"/>
                </a:solidFill>
                <a:ln w="3494" cap="flat">
                  <a:noFill/>
                  <a:prstDash val="solid"/>
                  <a:miter/>
                </a:ln>
              </p:spPr>
              <p:txBody>
                <a:bodyPr rtlCol="0" anchor="ctr"/>
                <a:lstStyle/>
                <a:p>
                  <a:endParaRPr lang="en-US"/>
                </a:p>
              </p:txBody>
            </p:sp>
            <p:sp>
              <p:nvSpPr>
                <p:cNvPr id="80" name="任意多边形: 形状 79">
                  <a:extLst>
                    <a:ext uri="{FF2B5EF4-FFF2-40B4-BE49-F238E27FC236}">
                      <a16:creationId xmlns:a16="http://schemas.microsoft.com/office/drawing/2014/main" id="{E7EC473C-8E77-113F-F6AA-FF365A423C19}"/>
                    </a:ext>
                  </a:extLst>
                </p:cNvPr>
                <p:cNvSpPr/>
                <p:nvPr/>
              </p:nvSpPr>
              <p:spPr>
                <a:xfrm>
                  <a:off x="6389050" y="5990397"/>
                  <a:ext cx="406644" cy="16420"/>
                </a:xfrm>
                <a:custGeom>
                  <a:avLst/>
                  <a:gdLst>
                    <a:gd name="connsiteX0" fmla="*/ 395744 w 406644"/>
                    <a:gd name="connsiteY0" fmla="*/ 769 h 16420"/>
                    <a:gd name="connsiteX1" fmla="*/ 406645 w 406644"/>
                    <a:gd name="connsiteY1" fmla="*/ 16421 h 16420"/>
                    <a:gd name="connsiteX2" fmla="*/ 1398 w 406644"/>
                    <a:gd name="connsiteY2" fmla="*/ 16036 h 16420"/>
                    <a:gd name="connsiteX3" fmla="*/ 0 w 406644"/>
                    <a:gd name="connsiteY3" fmla="*/ 0 h 16420"/>
                    <a:gd name="connsiteX4" fmla="*/ 395744 w 406644"/>
                    <a:gd name="connsiteY4" fmla="*/ 769 h 1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4" h="16420">
                      <a:moveTo>
                        <a:pt x="395744" y="769"/>
                      </a:moveTo>
                      <a:cubicBezTo>
                        <a:pt x="399971" y="5660"/>
                        <a:pt x="403675" y="10866"/>
                        <a:pt x="406645" y="16421"/>
                      </a:cubicBezTo>
                      <a:lnTo>
                        <a:pt x="1398" y="16036"/>
                      </a:lnTo>
                      <a:cubicBezTo>
                        <a:pt x="1398" y="16036"/>
                        <a:pt x="594" y="9922"/>
                        <a:pt x="0" y="0"/>
                      </a:cubicBezTo>
                      <a:lnTo>
                        <a:pt x="395744" y="769"/>
                      </a:lnTo>
                      <a:close/>
                    </a:path>
                  </a:pathLst>
                </a:custGeom>
                <a:solidFill>
                  <a:srgbClr val="693E2F"/>
                </a:solidFill>
                <a:ln w="3494" cap="flat">
                  <a:noFill/>
                  <a:prstDash val="solid"/>
                  <a:miter/>
                </a:ln>
              </p:spPr>
              <p:txBody>
                <a:bodyPr rtlCol="0" anchor="ctr"/>
                <a:lstStyle/>
                <a:p>
                  <a:endParaRPr lang="en-US"/>
                </a:p>
              </p:txBody>
            </p:sp>
            <p:sp>
              <p:nvSpPr>
                <p:cNvPr id="81" name="任意多边形: 形状 80">
                  <a:extLst>
                    <a:ext uri="{FF2B5EF4-FFF2-40B4-BE49-F238E27FC236}">
                      <a16:creationId xmlns:a16="http://schemas.microsoft.com/office/drawing/2014/main" id="{F44A4DAC-8770-719A-E955-791F7121FC0C}"/>
                    </a:ext>
                  </a:extLst>
                </p:cNvPr>
                <p:cNvSpPr/>
                <p:nvPr/>
              </p:nvSpPr>
              <p:spPr>
                <a:xfrm>
                  <a:off x="6509736" y="5869102"/>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6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4"/>
                        <a:pt x="39959" y="2226"/>
                      </a:cubicBezTo>
                      <a:cubicBezTo>
                        <a:pt x="33181" y="-639"/>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lstStyle/>
                <a:p>
                  <a:endParaRPr lang="en-US"/>
                </a:p>
              </p:txBody>
            </p:sp>
            <p:sp>
              <p:nvSpPr>
                <p:cNvPr id="82" name="任意多边形: 形状 81">
                  <a:extLst>
                    <a:ext uri="{FF2B5EF4-FFF2-40B4-BE49-F238E27FC236}">
                      <a16:creationId xmlns:a16="http://schemas.microsoft.com/office/drawing/2014/main" id="{B2583A87-9381-1A2F-1433-CE6FEEEAAAB1}"/>
                    </a:ext>
                  </a:extLst>
                </p:cNvPr>
                <p:cNvSpPr/>
                <p:nvPr/>
              </p:nvSpPr>
              <p:spPr>
                <a:xfrm>
                  <a:off x="6548028" y="5896039"/>
                  <a:ext cx="41394" cy="29616"/>
                </a:xfrm>
                <a:custGeom>
                  <a:avLst/>
                  <a:gdLst>
                    <a:gd name="connsiteX0" fmla="*/ 2471 w 41394"/>
                    <a:gd name="connsiteY0" fmla="*/ 29617 h 29616"/>
                    <a:gd name="connsiteX1" fmla="*/ 4567 w 41394"/>
                    <a:gd name="connsiteY1" fmla="*/ 28080 h 29616"/>
                    <a:gd name="connsiteX2" fmla="*/ 22455 w 41394"/>
                    <a:gd name="connsiteY2" fmla="*/ 6208 h 29616"/>
                    <a:gd name="connsiteX3" fmla="*/ 38178 w 41394"/>
                    <a:gd name="connsiteY3" fmla="*/ 6523 h 29616"/>
                    <a:gd name="connsiteX4" fmla="*/ 41217 w 41394"/>
                    <a:gd name="connsiteY4" fmla="*/ 5265 h 29616"/>
                    <a:gd name="connsiteX5" fmla="*/ 39959 w 41394"/>
                    <a:gd name="connsiteY5" fmla="*/ 2225 h 29616"/>
                    <a:gd name="connsiteX6" fmla="*/ 20534 w 41394"/>
                    <a:gd name="connsiteY6" fmla="*/ 1946 h 29616"/>
                    <a:gd name="connsiteX7" fmla="*/ 130 w 41394"/>
                    <a:gd name="connsiteY7" fmla="*/ 26507 h 29616"/>
                    <a:gd name="connsiteX8" fmla="*/ 1527 w 41394"/>
                    <a:gd name="connsiteY8" fmla="*/ 29477 h 29616"/>
                    <a:gd name="connsiteX9" fmla="*/ 2471 w 41394"/>
                    <a:gd name="connsiteY9" fmla="*/ 29617 h 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16">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6" y="7012"/>
                        <a:pt x="40728" y="6453"/>
                        <a:pt x="41217" y="5265"/>
                      </a:cubicBezTo>
                      <a:cubicBezTo>
                        <a:pt x="41706" y="4077"/>
                        <a:pt x="41147" y="2715"/>
                        <a:pt x="39959" y="2225"/>
                      </a:cubicBezTo>
                      <a:cubicBezTo>
                        <a:pt x="33181" y="-640"/>
                        <a:pt x="26648" y="-744"/>
                        <a:pt x="20534" y="1946"/>
                      </a:cubicBezTo>
                      <a:cubicBezTo>
                        <a:pt x="6873" y="7955"/>
                        <a:pt x="410" y="25739"/>
                        <a:pt x="130" y="26507"/>
                      </a:cubicBezTo>
                      <a:cubicBezTo>
                        <a:pt x="-289" y="27730"/>
                        <a:pt x="340" y="29058"/>
                        <a:pt x="1527" y="29477"/>
                      </a:cubicBezTo>
                      <a:cubicBezTo>
                        <a:pt x="1877" y="29582"/>
                        <a:pt x="2191" y="29617"/>
                        <a:pt x="2471" y="29617"/>
                      </a:cubicBezTo>
                      <a:close/>
                    </a:path>
                  </a:pathLst>
                </a:custGeom>
                <a:solidFill>
                  <a:srgbClr val="693E2F"/>
                </a:solidFill>
                <a:ln w="3494" cap="flat">
                  <a:noFill/>
                  <a:prstDash val="solid"/>
                  <a:miter/>
                </a:ln>
              </p:spPr>
              <p:txBody>
                <a:bodyPr rtlCol="0" anchor="ctr"/>
                <a:lstStyle/>
                <a:p>
                  <a:endParaRPr lang="en-US"/>
                </a:p>
              </p:txBody>
            </p:sp>
            <p:sp>
              <p:nvSpPr>
                <p:cNvPr id="83" name="任意多边形: 形状 82">
                  <a:extLst>
                    <a:ext uri="{FF2B5EF4-FFF2-40B4-BE49-F238E27FC236}">
                      <a16:creationId xmlns:a16="http://schemas.microsoft.com/office/drawing/2014/main" id="{9589E599-4D80-027B-2AAB-F91C14162678}"/>
                    </a:ext>
                  </a:extLst>
                </p:cNvPr>
                <p:cNvSpPr/>
                <p:nvPr/>
              </p:nvSpPr>
              <p:spPr>
                <a:xfrm>
                  <a:off x="6610881" y="5913928"/>
                  <a:ext cx="41394" cy="29629"/>
                </a:xfrm>
                <a:custGeom>
                  <a:avLst/>
                  <a:gdLst>
                    <a:gd name="connsiteX0" fmla="*/ 2471 w 41394"/>
                    <a:gd name="connsiteY0" fmla="*/ 29617 h 29629"/>
                    <a:gd name="connsiteX1" fmla="*/ 4567 w 41394"/>
                    <a:gd name="connsiteY1" fmla="*/ 28080 h 29629"/>
                    <a:gd name="connsiteX2" fmla="*/ 22455 w 41394"/>
                    <a:gd name="connsiteY2" fmla="*/ 6208 h 29629"/>
                    <a:gd name="connsiteX3" fmla="*/ 38178 w 41394"/>
                    <a:gd name="connsiteY3" fmla="*/ 6523 h 29629"/>
                    <a:gd name="connsiteX4" fmla="*/ 41217 w 41394"/>
                    <a:gd name="connsiteY4" fmla="*/ 5265 h 29629"/>
                    <a:gd name="connsiteX5" fmla="*/ 39959 w 41394"/>
                    <a:gd name="connsiteY5" fmla="*/ 2225 h 29629"/>
                    <a:gd name="connsiteX6" fmla="*/ 20534 w 41394"/>
                    <a:gd name="connsiteY6" fmla="*/ 1946 h 29629"/>
                    <a:gd name="connsiteX7" fmla="*/ 130 w 41394"/>
                    <a:gd name="connsiteY7" fmla="*/ 26507 h 29629"/>
                    <a:gd name="connsiteX8" fmla="*/ 1527 w 41394"/>
                    <a:gd name="connsiteY8" fmla="*/ 29477 h 29629"/>
                    <a:gd name="connsiteX9" fmla="*/ 2471 w 41394"/>
                    <a:gd name="connsiteY9" fmla="*/ 29617 h 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4" h="29629">
                      <a:moveTo>
                        <a:pt x="2471" y="29617"/>
                      </a:moveTo>
                      <a:cubicBezTo>
                        <a:pt x="3379" y="29582"/>
                        <a:pt x="4218" y="28988"/>
                        <a:pt x="4567" y="28080"/>
                      </a:cubicBezTo>
                      <a:cubicBezTo>
                        <a:pt x="4637" y="27905"/>
                        <a:pt x="10681" y="11414"/>
                        <a:pt x="22455" y="6208"/>
                      </a:cubicBezTo>
                      <a:cubicBezTo>
                        <a:pt x="27312" y="4077"/>
                        <a:pt x="32622" y="4182"/>
                        <a:pt x="38178" y="6523"/>
                      </a:cubicBezTo>
                      <a:cubicBezTo>
                        <a:pt x="39365" y="7012"/>
                        <a:pt x="40728" y="6453"/>
                        <a:pt x="41217" y="5265"/>
                      </a:cubicBezTo>
                      <a:cubicBezTo>
                        <a:pt x="41706" y="4077"/>
                        <a:pt x="41147" y="2715"/>
                        <a:pt x="39959" y="2225"/>
                      </a:cubicBezTo>
                      <a:cubicBezTo>
                        <a:pt x="33181" y="-640"/>
                        <a:pt x="26648" y="-744"/>
                        <a:pt x="20534" y="1946"/>
                      </a:cubicBezTo>
                      <a:cubicBezTo>
                        <a:pt x="6873" y="7955"/>
                        <a:pt x="409" y="25739"/>
                        <a:pt x="130" y="26507"/>
                      </a:cubicBezTo>
                      <a:cubicBezTo>
                        <a:pt x="-289" y="27730"/>
                        <a:pt x="340" y="29058"/>
                        <a:pt x="1527" y="29477"/>
                      </a:cubicBezTo>
                      <a:cubicBezTo>
                        <a:pt x="1877" y="29617"/>
                        <a:pt x="2191" y="29652"/>
                        <a:pt x="2471" y="29617"/>
                      </a:cubicBezTo>
                      <a:close/>
                    </a:path>
                  </a:pathLst>
                </a:custGeom>
                <a:solidFill>
                  <a:srgbClr val="693E2F"/>
                </a:solidFill>
                <a:ln w="3494" cap="flat">
                  <a:noFill/>
                  <a:prstDash val="solid"/>
                  <a:miter/>
                </a:ln>
              </p:spPr>
              <p:txBody>
                <a:bodyPr rtlCol="0" anchor="ctr"/>
                <a:lstStyle/>
                <a:p>
                  <a:endParaRPr lang="en-US"/>
                </a:p>
              </p:txBody>
            </p:sp>
          </p:grpSp>
          <p:sp>
            <p:nvSpPr>
              <p:cNvPr id="45" name="任意多边形: 形状 44">
                <a:extLst>
                  <a:ext uri="{FF2B5EF4-FFF2-40B4-BE49-F238E27FC236}">
                    <a16:creationId xmlns:a16="http://schemas.microsoft.com/office/drawing/2014/main" id="{D0504523-3244-6A31-0E37-67EB9FC8D59E}"/>
                  </a:ext>
                </a:extLst>
              </p:cNvPr>
              <p:cNvSpPr/>
              <p:nvPr/>
            </p:nvSpPr>
            <p:spPr>
              <a:xfrm>
                <a:off x="5850100" y="4385201"/>
                <a:ext cx="718287" cy="1483226"/>
              </a:xfrm>
              <a:custGeom>
                <a:avLst/>
                <a:gdLst>
                  <a:gd name="connsiteX0" fmla="*/ 718287 w 718287"/>
                  <a:gd name="connsiteY0" fmla="*/ 1483227 h 1483226"/>
                  <a:gd name="connsiteX1" fmla="*/ 514039 w 718287"/>
                  <a:gd name="connsiteY1" fmla="*/ 1483227 h 1483226"/>
                  <a:gd name="connsiteX2" fmla="*/ 349900 w 718287"/>
                  <a:gd name="connsiteY2" fmla="*/ 753755 h 1483226"/>
                  <a:gd name="connsiteX3" fmla="*/ 258711 w 718287"/>
                  <a:gd name="connsiteY3" fmla="*/ 1483227 h 1483226"/>
                  <a:gd name="connsiteX4" fmla="*/ 52647 w 718287"/>
                  <a:gd name="connsiteY4" fmla="*/ 1483227 h 1483226"/>
                  <a:gd name="connsiteX5" fmla="*/ 45973 w 718287"/>
                  <a:gd name="connsiteY5" fmla="*/ 0 h 1483226"/>
                  <a:gd name="connsiteX6" fmla="*/ 589855 w 718287"/>
                  <a:gd name="connsiteY6" fmla="*/ 0 h 1483226"/>
                  <a:gd name="connsiteX7" fmla="*/ 718287 w 718287"/>
                  <a:gd name="connsiteY7" fmla="*/ 1483227 h 14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287" h="1483226">
                    <a:moveTo>
                      <a:pt x="718287" y="1483227"/>
                    </a:moveTo>
                    <a:lnTo>
                      <a:pt x="514039" y="1483227"/>
                    </a:lnTo>
                    <a:lnTo>
                      <a:pt x="349900" y="753755"/>
                    </a:lnTo>
                    <a:lnTo>
                      <a:pt x="258711" y="1483227"/>
                    </a:lnTo>
                    <a:lnTo>
                      <a:pt x="52647" y="1483227"/>
                    </a:lnTo>
                    <a:cubicBezTo>
                      <a:pt x="47161" y="1184157"/>
                      <a:pt x="-58596" y="277164"/>
                      <a:pt x="45973" y="0"/>
                    </a:cubicBezTo>
                    <a:lnTo>
                      <a:pt x="589855" y="0"/>
                    </a:lnTo>
                    <a:cubicBezTo>
                      <a:pt x="651765" y="622387"/>
                      <a:pt x="718287" y="1483227"/>
                      <a:pt x="718287" y="1483227"/>
                    </a:cubicBezTo>
                    <a:close/>
                  </a:path>
                </a:pathLst>
              </a:custGeom>
              <a:solidFill>
                <a:schemeClr val="accent1">
                  <a:lumMod val="50000"/>
                </a:schemeClr>
              </a:solidFill>
              <a:ln w="3494" cap="flat">
                <a:noFill/>
                <a:prstDash val="solid"/>
                <a:miter/>
              </a:ln>
            </p:spPr>
            <p:txBody>
              <a:bodyPr rtlCol="0" anchor="ctr"/>
              <a:lstStyle/>
              <a:p>
                <a:endParaRPr lang="en-US" dirty="0"/>
              </a:p>
            </p:txBody>
          </p:sp>
          <p:sp>
            <p:nvSpPr>
              <p:cNvPr id="46" name="任意多边形: 形状 45">
                <a:extLst>
                  <a:ext uri="{FF2B5EF4-FFF2-40B4-BE49-F238E27FC236}">
                    <a16:creationId xmlns:a16="http://schemas.microsoft.com/office/drawing/2014/main" id="{0B8050AA-7D1B-5F59-180F-F11686C2EBAD}"/>
                  </a:ext>
                </a:extLst>
              </p:cNvPr>
              <p:cNvSpPr/>
              <p:nvPr/>
            </p:nvSpPr>
            <p:spPr>
              <a:xfrm>
                <a:off x="5889385" y="3717254"/>
                <a:ext cx="550324" cy="665500"/>
              </a:xfrm>
              <a:custGeom>
                <a:avLst/>
                <a:gdLst>
                  <a:gd name="connsiteX0" fmla="*/ 152624 w 550324"/>
                  <a:gd name="connsiteY0" fmla="*/ 4507 h 665500"/>
                  <a:gd name="connsiteX1" fmla="*/ 318510 w 550324"/>
                  <a:gd name="connsiteY1" fmla="*/ 0 h 665500"/>
                  <a:gd name="connsiteX2" fmla="*/ 448305 w 550324"/>
                  <a:gd name="connsiteY2" fmla="*/ 31165 h 665500"/>
                  <a:gd name="connsiteX3" fmla="*/ 550325 w 550324"/>
                  <a:gd name="connsiteY3" fmla="*/ 665501 h 665500"/>
                  <a:gd name="connsiteX4" fmla="*/ 6513 w 550324"/>
                  <a:gd name="connsiteY4" fmla="*/ 665501 h 665500"/>
                  <a:gd name="connsiteX5" fmla="*/ 41940 w 550324"/>
                  <a:gd name="connsiteY5" fmla="*/ 49088 h 665500"/>
                  <a:gd name="connsiteX6" fmla="*/ 152624 w 550324"/>
                  <a:gd name="connsiteY6" fmla="*/ 4507 h 6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24" h="665500">
                    <a:moveTo>
                      <a:pt x="152624" y="4507"/>
                    </a:moveTo>
                    <a:lnTo>
                      <a:pt x="318510" y="0"/>
                    </a:lnTo>
                    <a:cubicBezTo>
                      <a:pt x="382657" y="2900"/>
                      <a:pt x="448305" y="31165"/>
                      <a:pt x="448305" y="31165"/>
                    </a:cubicBezTo>
                    <a:cubicBezTo>
                      <a:pt x="467871" y="68653"/>
                      <a:pt x="518042" y="340926"/>
                      <a:pt x="550325" y="665501"/>
                    </a:cubicBezTo>
                    <a:lnTo>
                      <a:pt x="6513" y="665501"/>
                    </a:lnTo>
                    <a:cubicBezTo>
                      <a:pt x="-19760" y="328593"/>
                      <a:pt x="41940" y="49088"/>
                      <a:pt x="41940" y="49088"/>
                    </a:cubicBezTo>
                    <a:cubicBezTo>
                      <a:pt x="91797" y="11390"/>
                      <a:pt x="152624" y="4507"/>
                      <a:pt x="152624" y="4507"/>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grpSp>
            <p:nvGrpSpPr>
              <p:cNvPr id="47" name="图形 11">
                <a:extLst>
                  <a:ext uri="{FF2B5EF4-FFF2-40B4-BE49-F238E27FC236}">
                    <a16:creationId xmlns:a16="http://schemas.microsoft.com/office/drawing/2014/main" id="{6AC1F53D-BC4F-4A4A-97FC-DBD9CD073678}"/>
                  </a:ext>
                </a:extLst>
              </p:cNvPr>
              <p:cNvGrpSpPr/>
              <p:nvPr/>
            </p:nvGrpSpPr>
            <p:grpSpPr>
              <a:xfrm>
                <a:off x="6021668" y="3398217"/>
                <a:ext cx="282740" cy="369367"/>
                <a:chOff x="6021668" y="3398217"/>
                <a:chExt cx="282740" cy="369367"/>
              </a:xfrm>
            </p:grpSpPr>
            <p:sp>
              <p:nvSpPr>
                <p:cNvPr id="59" name="任意多边形: 形状 58">
                  <a:extLst>
                    <a:ext uri="{FF2B5EF4-FFF2-40B4-BE49-F238E27FC236}">
                      <a16:creationId xmlns:a16="http://schemas.microsoft.com/office/drawing/2014/main" id="{CCC320A8-6B95-5C07-8A04-7CB30674D099}"/>
                    </a:ext>
                  </a:extLst>
                </p:cNvPr>
                <p:cNvSpPr/>
                <p:nvPr/>
              </p:nvSpPr>
              <p:spPr>
                <a:xfrm>
                  <a:off x="6033144" y="3398217"/>
                  <a:ext cx="211567" cy="217052"/>
                </a:xfrm>
                <a:custGeom>
                  <a:avLst/>
                  <a:gdLst>
                    <a:gd name="connsiteX0" fmla="*/ 207209 w 211567"/>
                    <a:gd name="connsiteY0" fmla="*/ 65666 h 217052"/>
                    <a:gd name="connsiteX1" fmla="*/ 141350 w 211567"/>
                    <a:gd name="connsiteY1" fmla="*/ 961 h 217052"/>
                    <a:gd name="connsiteX2" fmla="*/ 4568 w 211567"/>
                    <a:gd name="connsiteY2" fmla="*/ 41978 h 217052"/>
                    <a:gd name="connsiteX3" fmla="*/ 17670 w 211567"/>
                    <a:gd name="connsiteY3" fmla="*/ 175407 h 217052"/>
                    <a:gd name="connsiteX4" fmla="*/ 83877 w 211567"/>
                    <a:gd name="connsiteY4" fmla="*/ 217053 h 217052"/>
                    <a:gd name="connsiteX5" fmla="*/ 207209 w 211567"/>
                    <a:gd name="connsiteY5" fmla="*/ 65666 h 2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67" h="217052">
                      <a:moveTo>
                        <a:pt x="207209" y="65666"/>
                      </a:moveTo>
                      <a:cubicBezTo>
                        <a:pt x="225237" y="29226"/>
                        <a:pt x="184219" y="-6341"/>
                        <a:pt x="141350" y="961"/>
                      </a:cubicBezTo>
                      <a:cubicBezTo>
                        <a:pt x="98481" y="8263"/>
                        <a:pt x="17355" y="13713"/>
                        <a:pt x="4568" y="41978"/>
                      </a:cubicBezTo>
                      <a:cubicBezTo>
                        <a:pt x="-8185" y="70243"/>
                        <a:pt x="8900" y="148330"/>
                        <a:pt x="17670" y="175407"/>
                      </a:cubicBezTo>
                      <a:cubicBezTo>
                        <a:pt x="26439" y="202484"/>
                        <a:pt x="83877" y="217053"/>
                        <a:pt x="83877" y="217053"/>
                      </a:cubicBezTo>
                      <a:lnTo>
                        <a:pt x="207209" y="65666"/>
                      </a:lnTo>
                      <a:close/>
                    </a:path>
                  </a:pathLst>
                </a:custGeom>
                <a:solidFill>
                  <a:srgbClr val="2B1710"/>
                </a:solidFill>
                <a:ln w="3494" cap="flat">
                  <a:noFill/>
                  <a:prstDash val="solid"/>
                  <a:miter/>
                </a:ln>
              </p:spPr>
              <p:txBody>
                <a:bodyPr rtlCol="0" anchor="ctr"/>
                <a:lstStyle/>
                <a:p>
                  <a:endParaRPr lang="en-US"/>
                </a:p>
              </p:txBody>
            </p:sp>
            <p:sp>
              <p:nvSpPr>
                <p:cNvPr id="60" name="任意多边形: 形状 59">
                  <a:extLst>
                    <a:ext uri="{FF2B5EF4-FFF2-40B4-BE49-F238E27FC236}">
                      <a16:creationId xmlns:a16="http://schemas.microsoft.com/office/drawing/2014/main" id="{B084DA62-838A-1C4F-6F17-71AC452EF6DD}"/>
                    </a:ext>
                  </a:extLst>
                </p:cNvPr>
                <p:cNvSpPr/>
                <p:nvPr/>
              </p:nvSpPr>
              <p:spPr>
                <a:xfrm>
                  <a:off x="6042009" y="3463674"/>
                  <a:ext cx="200574" cy="303910"/>
                </a:xfrm>
                <a:custGeom>
                  <a:avLst/>
                  <a:gdLst>
                    <a:gd name="connsiteX0" fmla="*/ 41297 w 200574"/>
                    <a:gd name="connsiteY0" fmla="*/ 20579 h 303910"/>
                    <a:gd name="connsiteX1" fmla="*/ 48075 w 200574"/>
                    <a:gd name="connsiteY1" fmla="*/ 70330 h 303910"/>
                    <a:gd name="connsiteX2" fmla="*/ 22046 w 200574"/>
                    <a:gd name="connsiteY2" fmla="*/ 96359 h 303910"/>
                    <a:gd name="connsiteX3" fmla="*/ 26378 w 200574"/>
                    <a:gd name="connsiteY3" fmla="*/ 136713 h 303910"/>
                    <a:gd name="connsiteX4" fmla="*/ 0 w 200574"/>
                    <a:gd name="connsiteY4" fmla="*/ 258123 h 303910"/>
                    <a:gd name="connsiteX5" fmla="*/ 165886 w 200574"/>
                    <a:gd name="connsiteY5" fmla="*/ 253616 h 303910"/>
                    <a:gd name="connsiteX6" fmla="*/ 140242 w 200574"/>
                    <a:gd name="connsiteY6" fmla="*/ 219691 h 303910"/>
                    <a:gd name="connsiteX7" fmla="*/ 198309 w 200574"/>
                    <a:gd name="connsiteY7" fmla="*/ 92271 h 303910"/>
                    <a:gd name="connsiteX8" fmla="*/ 198309 w 200574"/>
                    <a:gd name="connsiteY8" fmla="*/ 280 h 303910"/>
                    <a:gd name="connsiteX9" fmla="*/ 67396 w 200574"/>
                    <a:gd name="connsiteY9" fmla="*/ 0 h 303910"/>
                    <a:gd name="connsiteX10" fmla="*/ 41297 w 200574"/>
                    <a:gd name="connsiteY10" fmla="*/ 20579 h 30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574" h="303910">
                      <a:moveTo>
                        <a:pt x="41297" y="20579"/>
                      </a:moveTo>
                      <a:cubicBezTo>
                        <a:pt x="41297" y="20579"/>
                        <a:pt x="45245" y="55062"/>
                        <a:pt x="48075" y="70330"/>
                      </a:cubicBezTo>
                      <a:cubicBezTo>
                        <a:pt x="50905" y="85598"/>
                        <a:pt x="41856" y="109915"/>
                        <a:pt x="22046" y="96359"/>
                      </a:cubicBezTo>
                      <a:lnTo>
                        <a:pt x="26378" y="136713"/>
                      </a:lnTo>
                      <a:cubicBezTo>
                        <a:pt x="26378" y="136713"/>
                        <a:pt x="37698" y="238487"/>
                        <a:pt x="0" y="258123"/>
                      </a:cubicBezTo>
                      <a:cubicBezTo>
                        <a:pt x="62574" y="326741"/>
                        <a:pt x="179442" y="312416"/>
                        <a:pt x="165886" y="253616"/>
                      </a:cubicBezTo>
                      <a:cubicBezTo>
                        <a:pt x="141010" y="253616"/>
                        <a:pt x="140242" y="244567"/>
                        <a:pt x="140242" y="219691"/>
                      </a:cubicBezTo>
                      <a:cubicBezTo>
                        <a:pt x="200545" y="209139"/>
                        <a:pt x="194535" y="161624"/>
                        <a:pt x="198309" y="92271"/>
                      </a:cubicBezTo>
                      <a:cubicBezTo>
                        <a:pt x="200090" y="59465"/>
                        <a:pt x="202361" y="25819"/>
                        <a:pt x="198309" y="280"/>
                      </a:cubicBezTo>
                      <a:cubicBezTo>
                        <a:pt x="139124" y="27357"/>
                        <a:pt x="80777" y="6673"/>
                        <a:pt x="67396" y="0"/>
                      </a:cubicBezTo>
                      <a:cubicBezTo>
                        <a:pt x="66837" y="32772"/>
                        <a:pt x="41297" y="20579"/>
                        <a:pt x="41297" y="20579"/>
                      </a:cubicBezTo>
                      <a:close/>
                    </a:path>
                  </a:pathLst>
                </a:custGeom>
                <a:solidFill>
                  <a:srgbClr val="FFCABF"/>
                </a:solidFill>
                <a:ln w="3494" cap="flat">
                  <a:noFill/>
                  <a:prstDash val="solid"/>
                  <a:miter/>
                </a:ln>
              </p:spPr>
              <p:txBody>
                <a:bodyPr rtlCol="0" anchor="ctr"/>
                <a:lstStyle/>
                <a:p>
                  <a:endParaRPr lang="en-US"/>
                </a:p>
              </p:txBody>
            </p:sp>
            <p:pic>
              <p:nvPicPr>
                <p:cNvPr id="61" name="图片 60">
                  <a:extLst>
                    <a:ext uri="{FF2B5EF4-FFF2-40B4-BE49-F238E27FC236}">
                      <a16:creationId xmlns:a16="http://schemas.microsoft.com/office/drawing/2014/main" id="{6C80685A-D326-DB10-5FC2-B0C9BAFE869A}"/>
                    </a:ext>
                  </a:extLst>
                </p:cNvPr>
                <p:cNvPicPr>
                  <a:picLocks noChangeAspect="1"/>
                </p:cNvPicPr>
                <p:nvPr/>
              </p:nvPicPr>
              <p:blipFill>
                <a:blip r:embed="rId8"/>
                <a:stretch>
                  <a:fillRect/>
                </a:stretch>
              </p:blipFill>
              <p:spPr>
                <a:xfrm>
                  <a:off x="6201240" y="3529846"/>
                  <a:ext cx="38431" cy="45419"/>
                </a:xfrm>
                <a:custGeom>
                  <a:avLst/>
                  <a:gdLst>
                    <a:gd name="connsiteX0" fmla="*/ 401 w 38431"/>
                    <a:gd name="connsiteY0" fmla="*/ 709 h 45419"/>
                    <a:gd name="connsiteX1" fmla="*/ 38833 w 38431"/>
                    <a:gd name="connsiteY1" fmla="*/ 709 h 45419"/>
                    <a:gd name="connsiteX2" fmla="*/ 38833 w 38431"/>
                    <a:gd name="connsiteY2" fmla="*/ 46129 h 45419"/>
                    <a:gd name="connsiteX3" fmla="*/ 401 w 38431"/>
                    <a:gd name="connsiteY3" fmla="*/ 46129 h 45419"/>
                  </a:gdLst>
                  <a:ahLst/>
                  <a:cxnLst>
                    <a:cxn ang="0">
                      <a:pos x="connsiteX0" y="connsiteY0"/>
                    </a:cxn>
                    <a:cxn ang="0">
                      <a:pos x="connsiteX1" y="connsiteY1"/>
                    </a:cxn>
                    <a:cxn ang="0">
                      <a:pos x="connsiteX2" y="connsiteY2"/>
                    </a:cxn>
                    <a:cxn ang="0">
                      <a:pos x="connsiteX3" y="connsiteY3"/>
                    </a:cxn>
                  </a:cxnLst>
                  <a:rect l="l" t="t" r="r" b="b"/>
                  <a:pathLst>
                    <a:path w="38431" h="45419">
                      <a:moveTo>
                        <a:pt x="401" y="709"/>
                      </a:moveTo>
                      <a:lnTo>
                        <a:pt x="38833" y="709"/>
                      </a:lnTo>
                      <a:lnTo>
                        <a:pt x="38833" y="46129"/>
                      </a:lnTo>
                      <a:lnTo>
                        <a:pt x="401" y="46129"/>
                      </a:lnTo>
                      <a:close/>
                    </a:path>
                  </a:pathLst>
                </a:custGeom>
                <a:solidFill>
                  <a:srgbClr val="FFCABF"/>
                </a:solidFill>
              </p:spPr>
            </p:pic>
            <p:sp>
              <p:nvSpPr>
                <p:cNvPr id="62" name="任意多边形: 形状 61">
                  <a:extLst>
                    <a:ext uri="{FF2B5EF4-FFF2-40B4-BE49-F238E27FC236}">
                      <a16:creationId xmlns:a16="http://schemas.microsoft.com/office/drawing/2014/main" id="{BD56D311-9825-A6B3-398F-3B9486FB5B18}"/>
                    </a:ext>
                  </a:extLst>
                </p:cNvPr>
                <p:cNvSpPr/>
                <p:nvPr/>
              </p:nvSpPr>
              <p:spPr>
                <a:xfrm>
                  <a:off x="6208280" y="3514054"/>
                  <a:ext cx="16979" cy="30885"/>
                </a:xfrm>
                <a:custGeom>
                  <a:avLst/>
                  <a:gdLst>
                    <a:gd name="connsiteX0" fmla="*/ 0 w 16979"/>
                    <a:gd name="connsiteY0" fmla="*/ 15443 h 30885"/>
                    <a:gd name="connsiteX1" fmla="*/ 8490 w 16979"/>
                    <a:gd name="connsiteY1" fmla="*/ 30886 h 30885"/>
                    <a:gd name="connsiteX2" fmla="*/ 16980 w 16979"/>
                    <a:gd name="connsiteY2" fmla="*/ 15443 h 30885"/>
                    <a:gd name="connsiteX3" fmla="*/ 8490 w 16979"/>
                    <a:gd name="connsiteY3" fmla="*/ 0 h 30885"/>
                    <a:gd name="connsiteX4" fmla="*/ 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0" y="15443"/>
                      </a:moveTo>
                      <a:cubicBezTo>
                        <a:pt x="0" y="23968"/>
                        <a:pt x="3808" y="30886"/>
                        <a:pt x="8490" y="30886"/>
                      </a:cubicBezTo>
                      <a:cubicBezTo>
                        <a:pt x="13172" y="30886"/>
                        <a:pt x="16980" y="23968"/>
                        <a:pt x="16980" y="15443"/>
                      </a:cubicBezTo>
                      <a:cubicBezTo>
                        <a:pt x="16980" y="6918"/>
                        <a:pt x="13172" y="0"/>
                        <a:pt x="8490" y="0"/>
                      </a:cubicBezTo>
                      <a:cubicBezTo>
                        <a:pt x="3808" y="-35"/>
                        <a:pt x="0" y="6883"/>
                        <a:pt x="0" y="15443"/>
                      </a:cubicBezTo>
                      <a:close/>
                    </a:path>
                  </a:pathLst>
                </a:custGeom>
                <a:solidFill>
                  <a:srgbClr val="2B1710"/>
                </a:solidFill>
                <a:ln w="3494" cap="flat">
                  <a:noFill/>
                  <a:prstDash val="solid"/>
                  <a:miter/>
                </a:ln>
              </p:spPr>
              <p:txBody>
                <a:bodyPr rtlCol="0" anchor="ctr"/>
                <a:lstStyle/>
                <a:p>
                  <a:endParaRPr lang="en-US"/>
                </a:p>
              </p:txBody>
            </p:sp>
            <p:sp>
              <p:nvSpPr>
                <p:cNvPr id="63" name="任意多边形: 形状 62">
                  <a:extLst>
                    <a:ext uri="{FF2B5EF4-FFF2-40B4-BE49-F238E27FC236}">
                      <a16:creationId xmlns:a16="http://schemas.microsoft.com/office/drawing/2014/main" id="{45F95B2B-1AC7-9F87-DE64-23C828E47B4C}"/>
                    </a:ext>
                  </a:extLst>
                </p:cNvPr>
                <p:cNvSpPr/>
                <p:nvPr/>
              </p:nvSpPr>
              <p:spPr>
                <a:xfrm>
                  <a:off x="6142282" y="3516290"/>
                  <a:ext cx="16979" cy="30885"/>
                </a:xfrm>
                <a:custGeom>
                  <a:avLst/>
                  <a:gdLst>
                    <a:gd name="connsiteX0" fmla="*/ 16980 w 16979"/>
                    <a:gd name="connsiteY0" fmla="*/ 15443 h 30885"/>
                    <a:gd name="connsiteX1" fmla="*/ 8490 w 16979"/>
                    <a:gd name="connsiteY1" fmla="*/ 30885 h 30885"/>
                    <a:gd name="connsiteX2" fmla="*/ 0 w 16979"/>
                    <a:gd name="connsiteY2" fmla="*/ 15443 h 30885"/>
                    <a:gd name="connsiteX3" fmla="*/ 8490 w 16979"/>
                    <a:gd name="connsiteY3" fmla="*/ 0 h 30885"/>
                    <a:gd name="connsiteX4" fmla="*/ 16980 w 16979"/>
                    <a:gd name="connsiteY4" fmla="*/ 15443 h 3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 h="30885">
                      <a:moveTo>
                        <a:pt x="16980" y="15443"/>
                      </a:moveTo>
                      <a:cubicBezTo>
                        <a:pt x="16980" y="23971"/>
                        <a:pt x="13179" y="30885"/>
                        <a:pt x="8490" y="30885"/>
                      </a:cubicBezTo>
                      <a:cubicBezTo>
                        <a:pt x="3801" y="30885"/>
                        <a:pt x="0" y="23971"/>
                        <a:pt x="0" y="15443"/>
                      </a:cubicBezTo>
                      <a:cubicBezTo>
                        <a:pt x="0" y="6914"/>
                        <a:pt x="3801" y="0"/>
                        <a:pt x="8490" y="0"/>
                      </a:cubicBezTo>
                      <a:cubicBezTo>
                        <a:pt x="13179" y="0"/>
                        <a:pt x="16980" y="6914"/>
                        <a:pt x="16980" y="15443"/>
                      </a:cubicBezTo>
                      <a:close/>
                    </a:path>
                  </a:pathLst>
                </a:custGeom>
                <a:solidFill>
                  <a:srgbClr val="2B1710"/>
                </a:solidFill>
                <a:ln w="3494" cap="flat">
                  <a:noFill/>
                  <a:prstDash val="solid"/>
                  <a:miter/>
                </a:ln>
              </p:spPr>
              <p:txBody>
                <a:bodyPr rtlCol="0" anchor="ctr"/>
                <a:lstStyle/>
                <a:p>
                  <a:endParaRPr lang="en-US"/>
                </a:p>
              </p:txBody>
            </p:sp>
            <p:sp>
              <p:nvSpPr>
                <p:cNvPr id="64" name="任意多边形: 形状 63">
                  <a:extLst>
                    <a:ext uri="{FF2B5EF4-FFF2-40B4-BE49-F238E27FC236}">
                      <a16:creationId xmlns:a16="http://schemas.microsoft.com/office/drawing/2014/main" id="{10A4927D-19E2-6FE7-9BEE-BADA404253B0}"/>
                    </a:ext>
                  </a:extLst>
                </p:cNvPr>
                <p:cNvSpPr/>
                <p:nvPr/>
              </p:nvSpPr>
              <p:spPr>
                <a:xfrm>
                  <a:off x="6135293" y="3537357"/>
                  <a:ext cx="19044" cy="17330"/>
                </a:xfrm>
                <a:custGeom>
                  <a:avLst/>
                  <a:gdLst>
                    <a:gd name="connsiteX0" fmla="*/ 17016 w 19044"/>
                    <a:gd name="connsiteY0" fmla="*/ 17331 h 17330"/>
                    <a:gd name="connsiteX1" fmla="*/ 17645 w 19044"/>
                    <a:gd name="connsiteY1" fmla="*/ 17331 h 17330"/>
                    <a:gd name="connsiteX2" fmla="*/ 19043 w 19044"/>
                    <a:gd name="connsiteY2" fmla="*/ 15828 h 17330"/>
                    <a:gd name="connsiteX3" fmla="*/ 17540 w 19044"/>
                    <a:gd name="connsiteY3" fmla="*/ 14431 h 17330"/>
                    <a:gd name="connsiteX4" fmla="*/ 2901 w 19044"/>
                    <a:gd name="connsiteY4" fmla="*/ 1364 h 17330"/>
                    <a:gd name="connsiteX5" fmla="*/ 1364 w 19044"/>
                    <a:gd name="connsiteY5" fmla="*/ 1 h 17330"/>
                    <a:gd name="connsiteX6" fmla="*/ 1 w 19044"/>
                    <a:gd name="connsiteY6" fmla="*/ 1539 h 17330"/>
                    <a:gd name="connsiteX7" fmla="*/ 17016 w 19044"/>
                    <a:gd name="connsiteY7" fmla="*/ 17331 h 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4" h="17330">
                      <a:moveTo>
                        <a:pt x="17016" y="17331"/>
                      </a:moveTo>
                      <a:cubicBezTo>
                        <a:pt x="17226" y="17331"/>
                        <a:pt x="17436" y="17331"/>
                        <a:pt x="17645" y="17331"/>
                      </a:cubicBezTo>
                      <a:cubicBezTo>
                        <a:pt x="18449" y="17296"/>
                        <a:pt x="19078" y="16632"/>
                        <a:pt x="19043" y="15828"/>
                      </a:cubicBezTo>
                      <a:cubicBezTo>
                        <a:pt x="19008" y="15025"/>
                        <a:pt x="18344" y="14396"/>
                        <a:pt x="17540" y="14431"/>
                      </a:cubicBezTo>
                      <a:cubicBezTo>
                        <a:pt x="9819" y="14710"/>
                        <a:pt x="3390" y="8946"/>
                        <a:pt x="2901" y="1364"/>
                      </a:cubicBezTo>
                      <a:cubicBezTo>
                        <a:pt x="2866" y="560"/>
                        <a:pt x="2168" y="-34"/>
                        <a:pt x="1364" y="1"/>
                      </a:cubicBezTo>
                      <a:cubicBezTo>
                        <a:pt x="560" y="36"/>
                        <a:pt x="-34" y="735"/>
                        <a:pt x="1" y="1539"/>
                      </a:cubicBezTo>
                      <a:cubicBezTo>
                        <a:pt x="595" y="10518"/>
                        <a:pt x="8002" y="17331"/>
                        <a:pt x="17016" y="17331"/>
                      </a:cubicBezTo>
                      <a:close/>
                    </a:path>
                  </a:pathLst>
                </a:custGeom>
                <a:solidFill>
                  <a:srgbClr val="E0B3A8"/>
                </a:solidFill>
                <a:ln w="3494" cap="flat">
                  <a:noFill/>
                  <a:prstDash val="solid"/>
                  <a:miter/>
                </a:ln>
              </p:spPr>
              <p:txBody>
                <a:bodyPr rtlCol="0" anchor="ctr"/>
                <a:lstStyle/>
                <a:p>
                  <a:endParaRPr lang="en-US"/>
                </a:p>
              </p:txBody>
            </p:sp>
            <p:sp>
              <p:nvSpPr>
                <p:cNvPr id="65" name="任意多边形: 形状 64">
                  <a:extLst>
                    <a:ext uri="{FF2B5EF4-FFF2-40B4-BE49-F238E27FC236}">
                      <a16:creationId xmlns:a16="http://schemas.microsoft.com/office/drawing/2014/main" id="{086B514B-D11A-E8BC-C2F7-E10A75346D75}"/>
                    </a:ext>
                  </a:extLst>
                </p:cNvPr>
                <p:cNvSpPr/>
                <p:nvPr/>
              </p:nvSpPr>
              <p:spPr>
                <a:xfrm>
                  <a:off x="6262300" y="3498053"/>
                  <a:ext cx="42108" cy="78401"/>
                </a:xfrm>
                <a:custGeom>
                  <a:avLst/>
                  <a:gdLst>
                    <a:gd name="connsiteX0" fmla="*/ 5769 w 42108"/>
                    <a:gd name="connsiteY0" fmla="*/ 78401 h 78401"/>
                    <a:gd name="connsiteX1" fmla="*/ 5804 w 42108"/>
                    <a:gd name="connsiteY1" fmla="*/ 78401 h 78401"/>
                    <a:gd name="connsiteX2" fmla="*/ 41441 w 42108"/>
                    <a:gd name="connsiteY2" fmla="*/ 75257 h 78401"/>
                    <a:gd name="connsiteX3" fmla="*/ 42104 w 42108"/>
                    <a:gd name="connsiteY3" fmla="*/ 73964 h 78401"/>
                    <a:gd name="connsiteX4" fmla="*/ 24635 w 42108"/>
                    <a:gd name="connsiteY4" fmla="*/ 53141 h 78401"/>
                    <a:gd name="connsiteX5" fmla="*/ 4336 w 42108"/>
                    <a:gd name="connsiteY5" fmla="*/ 29872 h 78401"/>
                    <a:gd name="connsiteX6" fmla="*/ 6013 w 42108"/>
                    <a:gd name="connsiteY6" fmla="*/ 1887 h 78401"/>
                    <a:gd name="connsiteX7" fmla="*/ 5070 w 42108"/>
                    <a:gd name="connsiteY7" fmla="*/ 70 h 78401"/>
                    <a:gd name="connsiteX8" fmla="*/ 3253 w 42108"/>
                    <a:gd name="connsiteY8" fmla="*/ 978 h 78401"/>
                    <a:gd name="connsiteX9" fmla="*/ 1541 w 42108"/>
                    <a:gd name="connsiteY9" fmla="*/ 30676 h 78401"/>
                    <a:gd name="connsiteX10" fmla="*/ 22539 w 42108"/>
                    <a:gd name="connsiteY10" fmla="*/ 55132 h 78401"/>
                    <a:gd name="connsiteX11" fmla="*/ 38890 w 42108"/>
                    <a:gd name="connsiteY11" fmla="*/ 73195 h 78401"/>
                    <a:gd name="connsiteX12" fmla="*/ 5734 w 42108"/>
                    <a:gd name="connsiteY12" fmla="*/ 75466 h 78401"/>
                    <a:gd name="connsiteX13" fmla="*/ 4336 w 42108"/>
                    <a:gd name="connsiteY13" fmla="*/ 76934 h 78401"/>
                    <a:gd name="connsiteX14" fmla="*/ 5769 w 42108"/>
                    <a:gd name="connsiteY14" fmla="*/ 78401 h 7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8" h="78401">
                      <a:moveTo>
                        <a:pt x="5769" y="78401"/>
                      </a:moveTo>
                      <a:cubicBezTo>
                        <a:pt x="5769" y="78401"/>
                        <a:pt x="5804" y="78401"/>
                        <a:pt x="5804" y="78401"/>
                      </a:cubicBezTo>
                      <a:cubicBezTo>
                        <a:pt x="15621" y="78157"/>
                        <a:pt x="38785" y="77318"/>
                        <a:pt x="41441" y="75257"/>
                      </a:cubicBezTo>
                      <a:cubicBezTo>
                        <a:pt x="41755" y="75012"/>
                        <a:pt x="42069" y="74383"/>
                        <a:pt x="42104" y="73964"/>
                      </a:cubicBezTo>
                      <a:cubicBezTo>
                        <a:pt x="42244" y="71833"/>
                        <a:pt x="38506" y="67605"/>
                        <a:pt x="24635" y="53141"/>
                      </a:cubicBezTo>
                      <a:cubicBezTo>
                        <a:pt x="16006" y="44127"/>
                        <a:pt x="5245" y="32947"/>
                        <a:pt x="4336" y="29872"/>
                      </a:cubicBezTo>
                      <a:cubicBezTo>
                        <a:pt x="1960" y="21767"/>
                        <a:pt x="2520" y="12613"/>
                        <a:pt x="6013" y="1887"/>
                      </a:cubicBezTo>
                      <a:cubicBezTo>
                        <a:pt x="6258" y="1118"/>
                        <a:pt x="5839" y="315"/>
                        <a:pt x="5070" y="70"/>
                      </a:cubicBezTo>
                      <a:cubicBezTo>
                        <a:pt x="4301" y="-175"/>
                        <a:pt x="3498" y="245"/>
                        <a:pt x="3253" y="978"/>
                      </a:cubicBezTo>
                      <a:cubicBezTo>
                        <a:pt x="-415" y="12263"/>
                        <a:pt x="-974" y="21976"/>
                        <a:pt x="1541" y="30676"/>
                      </a:cubicBezTo>
                      <a:cubicBezTo>
                        <a:pt x="2554" y="34170"/>
                        <a:pt x="10520" y="42625"/>
                        <a:pt x="22539" y="55132"/>
                      </a:cubicBezTo>
                      <a:cubicBezTo>
                        <a:pt x="29107" y="61980"/>
                        <a:pt x="37108" y="70331"/>
                        <a:pt x="38890" y="73195"/>
                      </a:cubicBezTo>
                      <a:cubicBezTo>
                        <a:pt x="35012" y="74174"/>
                        <a:pt x="19674" y="75082"/>
                        <a:pt x="5734" y="75466"/>
                      </a:cubicBezTo>
                      <a:cubicBezTo>
                        <a:pt x="4930" y="75501"/>
                        <a:pt x="4301" y="76165"/>
                        <a:pt x="4336" y="76934"/>
                      </a:cubicBezTo>
                      <a:cubicBezTo>
                        <a:pt x="4336" y="77772"/>
                        <a:pt x="5000" y="78401"/>
                        <a:pt x="5769" y="78401"/>
                      </a:cubicBezTo>
                      <a:close/>
                    </a:path>
                  </a:pathLst>
                </a:custGeom>
                <a:solidFill>
                  <a:srgbClr val="FFCABF"/>
                </a:solidFill>
                <a:ln w="3494" cap="flat">
                  <a:noFill/>
                  <a:prstDash val="solid"/>
                  <a:miter/>
                </a:ln>
              </p:spPr>
              <p:txBody>
                <a:bodyPr rtlCol="0" anchor="ctr"/>
                <a:lstStyle/>
                <a:p>
                  <a:endParaRPr lang="en-US"/>
                </a:p>
              </p:txBody>
            </p:sp>
            <p:sp>
              <p:nvSpPr>
                <p:cNvPr id="66" name="任意多边形: 形状 65">
                  <a:extLst>
                    <a:ext uri="{FF2B5EF4-FFF2-40B4-BE49-F238E27FC236}">
                      <a16:creationId xmlns:a16="http://schemas.microsoft.com/office/drawing/2014/main" id="{3B5C636E-8A9D-CB4D-A5AE-8B101CF39A7B}"/>
                    </a:ext>
                  </a:extLst>
                </p:cNvPr>
                <p:cNvSpPr/>
                <p:nvPr/>
              </p:nvSpPr>
              <p:spPr>
                <a:xfrm>
                  <a:off x="6156260" y="3561245"/>
                  <a:ext cx="15799" cy="22171"/>
                </a:xfrm>
                <a:custGeom>
                  <a:avLst/>
                  <a:gdLst>
                    <a:gd name="connsiteX0" fmla="*/ 6041 w 15799"/>
                    <a:gd name="connsiteY0" fmla="*/ 12379 h 22171"/>
                    <a:gd name="connsiteX1" fmla="*/ 15579 w 15799"/>
                    <a:gd name="connsiteY1" fmla="*/ 22091 h 22171"/>
                    <a:gd name="connsiteX2" fmla="*/ 9745 w 15799"/>
                    <a:gd name="connsiteY2" fmla="*/ 9793 h 22171"/>
                    <a:gd name="connsiteX3" fmla="*/ 207 w 15799"/>
                    <a:gd name="connsiteY3" fmla="*/ 80 h 22171"/>
                    <a:gd name="connsiteX4" fmla="*/ 6041 w 15799"/>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9" h="22171">
                      <a:moveTo>
                        <a:pt x="6041" y="12379"/>
                      </a:moveTo>
                      <a:cubicBezTo>
                        <a:pt x="10269" y="18458"/>
                        <a:pt x="14531" y="22825"/>
                        <a:pt x="15579" y="22091"/>
                      </a:cubicBezTo>
                      <a:cubicBezTo>
                        <a:pt x="16593" y="21393"/>
                        <a:pt x="14007" y="15873"/>
                        <a:pt x="9745" y="9793"/>
                      </a:cubicBezTo>
                      <a:cubicBezTo>
                        <a:pt x="5517" y="3714"/>
                        <a:pt x="1255" y="-653"/>
                        <a:pt x="207" y="80"/>
                      </a:cubicBezTo>
                      <a:cubicBezTo>
                        <a:pt x="-772" y="779"/>
                        <a:pt x="1814" y="6299"/>
                        <a:pt x="6041" y="12379"/>
                      </a:cubicBezTo>
                      <a:close/>
                    </a:path>
                  </a:pathLst>
                </a:custGeom>
                <a:solidFill>
                  <a:srgbClr val="FF7E57"/>
                </a:solidFill>
                <a:ln w="3494" cap="flat">
                  <a:noFill/>
                  <a:prstDash val="solid"/>
                  <a:miter/>
                </a:ln>
              </p:spPr>
              <p:txBody>
                <a:bodyPr rtlCol="0" anchor="ctr"/>
                <a:lstStyle/>
                <a:p>
                  <a:endParaRPr lang="en-US"/>
                </a:p>
              </p:txBody>
            </p:sp>
            <p:sp>
              <p:nvSpPr>
                <p:cNvPr id="67" name="任意多边形: 形状 66">
                  <a:extLst>
                    <a:ext uri="{FF2B5EF4-FFF2-40B4-BE49-F238E27FC236}">
                      <a16:creationId xmlns:a16="http://schemas.microsoft.com/office/drawing/2014/main" id="{EBBDAF3C-C05C-075B-219A-B8546CAC98D4}"/>
                    </a:ext>
                  </a:extLst>
                </p:cNvPr>
                <p:cNvSpPr/>
                <p:nvPr/>
              </p:nvSpPr>
              <p:spPr>
                <a:xfrm>
                  <a:off x="6143531" y="356152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2"/>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lstStyle/>
                <a:p>
                  <a:endParaRPr lang="en-US"/>
                </a:p>
              </p:txBody>
            </p:sp>
            <p:sp>
              <p:nvSpPr>
                <p:cNvPr id="68" name="任意多边形: 形状 67">
                  <a:extLst>
                    <a:ext uri="{FF2B5EF4-FFF2-40B4-BE49-F238E27FC236}">
                      <a16:creationId xmlns:a16="http://schemas.microsoft.com/office/drawing/2014/main" id="{F3EDCE36-A551-2E7A-ED56-9D9061C26A43}"/>
                    </a:ext>
                  </a:extLst>
                </p:cNvPr>
                <p:cNvSpPr/>
                <p:nvPr/>
              </p:nvSpPr>
              <p:spPr>
                <a:xfrm>
                  <a:off x="6130255" y="3561245"/>
                  <a:ext cx="15810" cy="22171"/>
                </a:xfrm>
                <a:custGeom>
                  <a:avLst/>
                  <a:gdLst>
                    <a:gd name="connsiteX0" fmla="*/ 6052 w 15810"/>
                    <a:gd name="connsiteY0" fmla="*/ 12379 h 22171"/>
                    <a:gd name="connsiteX1" fmla="*/ 15590 w 15810"/>
                    <a:gd name="connsiteY1" fmla="*/ 22091 h 22171"/>
                    <a:gd name="connsiteX2" fmla="*/ 9756 w 15810"/>
                    <a:gd name="connsiteY2" fmla="*/ 9793 h 22171"/>
                    <a:gd name="connsiteX3" fmla="*/ 218 w 15810"/>
                    <a:gd name="connsiteY3" fmla="*/ 80 h 22171"/>
                    <a:gd name="connsiteX4" fmla="*/ 6052 w 15810"/>
                    <a:gd name="connsiteY4" fmla="*/ 12379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0" h="22171">
                      <a:moveTo>
                        <a:pt x="6052" y="12379"/>
                      </a:moveTo>
                      <a:cubicBezTo>
                        <a:pt x="10280" y="18458"/>
                        <a:pt x="14542" y="22825"/>
                        <a:pt x="15590" y="22091"/>
                      </a:cubicBezTo>
                      <a:cubicBezTo>
                        <a:pt x="16604" y="21393"/>
                        <a:pt x="14018" y="15873"/>
                        <a:pt x="9756" y="9793"/>
                      </a:cubicBezTo>
                      <a:cubicBezTo>
                        <a:pt x="5528" y="3714"/>
                        <a:pt x="1266" y="-653"/>
                        <a:pt x="218" y="80"/>
                      </a:cubicBezTo>
                      <a:cubicBezTo>
                        <a:pt x="-795" y="779"/>
                        <a:pt x="1825" y="6299"/>
                        <a:pt x="6052" y="12379"/>
                      </a:cubicBezTo>
                      <a:close/>
                    </a:path>
                  </a:pathLst>
                </a:custGeom>
                <a:solidFill>
                  <a:srgbClr val="FF7E57"/>
                </a:solidFill>
                <a:ln w="3494" cap="flat">
                  <a:noFill/>
                  <a:prstDash val="solid"/>
                  <a:miter/>
                </a:ln>
              </p:spPr>
              <p:txBody>
                <a:bodyPr rtlCol="0" anchor="ctr"/>
                <a:lstStyle/>
                <a:p>
                  <a:endParaRPr lang="en-US"/>
                </a:p>
              </p:txBody>
            </p:sp>
            <p:sp>
              <p:nvSpPr>
                <p:cNvPr id="69" name="任意多边形: 形状 68">
                  <a:extLst>
                    <a:ext uri="{FF2B5EF4-FFF2-40B4-BE49-F238E27FC236}">
                      <a16:creationId xmlns:a16="http://schemas.microsoft.com/office/drawing/2014/main" id="{5BBD1020-ADBA-42CF-FF5A-1FC6CFFF1833}"/>
                    </a:ext>
                  </a:extLst>
                </p:cNvPr>
                <p:cNvSpPr/>
                <p:nvPr/>
              </p:nvSpPr>
              <p:spPr>
                <a:xfrm>
                  <a:off x="6182004" y="3639775"/>
                  <a:ext cx="26926" cy="5437"/>
                </a:xfrm>
                <a:custGeom>
                  <a:avLst/>
                  <a:gdLst>
                    <a:gd name="connsiteX0" fmla="*/ 10449 w 26926"/>
                    <a:gd name="connsiteY0" fmla="*/ 5437 h 5437"/>
                    <a:gd name="connsiteX1" fmla="*/ 25996 w 26926"/>
                    <a:gd name="connsiteY1" fmla="*/ 2782 h 5437"/>
                    <a:gd name="connsiteX2" fmla="*/ 26835 w 26926"/>
                    <a:gd name="connsiteY2" fmla="*/ 930 h 5437"/>
                    <a:gd name="connsiteX3" fmla="*/ 24983 w 26926"/>
                    <a:gd name="connsiteY3" fmla="*/ 91 h 5437"/>
                    <a:gd name="connsiteX4" fmla="*/ 1784 w 26926"/>
                    <a:gd name="connsiteY4" fmla="*/ 1734 h 5437"/>
                    <a:gd name="connsiteX5" fmla="*/ 37 w 26926"/>
                    <a:gd name="connsiteY5" fmla="*/ 2817 h 5437"/>
                    <a:gd name="connsiteX6" fmla="*/ 1120 w 26926"/>
                    <a:gd name="connsiteY6" fmla="*/ 4564 h 5437"/>
                    <a:gd name="connsiteX7" fmla="*/ 10449 w 26926"/>
                    <a:gd name="connsiteY7" fmla="*/ 5437 h 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26" h="5437">
                      <a:moveTo>
                        <a:pt x="10449" y="5437"/>
                      </a:moveTo>
                      <a:cubicBezTo>
                        <a:pt x="14851" y="5437"/>
                        <a:pt x="20371" y="4843"/>
                        <a:pt x="25996" y="2782"/>
                      </a:cubicBezTo>
                      <a:cubicBezTo>
                        <a:pt x="26730" y="2502"/>
                        <a:pt x="27114" y="1664"/>
                        <a:pt x="26835" y="930"/>
                      </a:cubicBezTo>
                      <a:cubicBezTo>
                        <a:pt x="26555" y="196"/>
                        <a:pt x="25717" y="-188"/>
                        <a:pt x="24983" y="91"/>
                      </a:cubicBezTo>
                      <a:cubicBezTo>
                        <a:pt x="13384" y="4424"/>
                        <a:pt x="1889" y="1768"/>
                        <a:pt x="1784" y="1734"/>
                      </a:cubicBezTo>
                      <a:cubicBezTo>
                        <a:pt x="1016" y="1559"/>
                        <a:pt x="212" y="2013"/>
                        <a:pt x="37" y="2817"/>
                      </a:cubicBezTo>
                      <a:cubicBezTo>
                        <a:pt x="-137" y="3585"/>
                        <a:pt x="317" y="4389"/>
                        <a:pt x="1120" y="4564"/>
                      </a:cubicBezTo>
                      <a:cubicBezTo>
                        <a:pt x="1400" y="4564"/>
                        <a:pt x="5103" y="5437"/>
                        <a:pt x="10449" y="5437"/>
                      </a:cubicBezTo>
                      <a:close/>
                    </a:path>
                  </a:pathLst>
                </a:custGeom>
                <a:solidFill>
                  <a:srgbClr val="E0B3A8"/>
                </a:solidFill>
                <a:ln w="3494" cap="flat">
                  <a:noFill/>
                  <a:prstDash val="solid"/>
                  <a:miter/>
                </a:ln>
              </p:spPr>
              <p:txBody>
                <a:bodyPr rtlCol="0" anchor="ctr"/>
                <a:lstStyle/>
                <a:p>
                  <a:endParaRPr lang="en-US"/>
                </a:p>
              </p:txBody>
            </p:sp>
            <p:sp>
              <p:nvSpPr>
                <p:cNvPr id="70" name="任意多边形: 形状 69">
                  <a:extLst>
                    <a:ext uri="{FF2B5EF4-FFF2-40B4-BE49-F238E27FC236}">
                      <a16:creationId xmlns:a16="http://schemas.microsoft.com/office/drawing/2014/main" id="{A104D281-43EA-2742-66DB-046C269358EF}"/>
                    </a:ext>
                  </a:extLst>
                </p:cNvPr>
                <p:cNvSpPr/>
                <p:nvPr/>
              </p:nvSpPr>
              <p:spPr>
                <a:xfrm rot="-2108083">
                  <a:off x="6021668" y="3548678"/>
                  <a:ext cx="52057" cy="52057"/>
                </a:xfrm>
                <a:custGeom>
                  <a:avLst/>
                  <a:gdLst>
                    <a:gd name="connsiteX0" fmla="*/ 52058 w 52057"/>
                    <a:gd name="connsiteY0" fmla="*/ 26029 h 52057"/>
                    <a:gd name="connsiteX1" fmla="*/ 26029 w 52057"/>
                    <a:gd name="connsiteY1" fmla="*/ 52058 h 52057"/>
                    <a:gd name="connsiteX2" fmla="*/ 0 w 52057"/>
                    <a:gd name="connsiteY2" fmla="*/ 26029 h 52057"/>
                    <a:gd name="connsiteX3" fmla="*/ 26029 w 52057"/>
                    <a:gd name="connsiteY3" fmla="*/ 0 h 52057"/>
                    <a:gd name="connsiteX4" fmla="*/ 52058 w 52057"/>
                    <a:gd name="connsiteY4" fmla="*/ 26029 h 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7" h="52057">
                      <a:moveTo>
                        <a:pt x="52058" y="26029"/>
                      </a:moveTo>
                      <a:cubicBezTo>
                        <a:pt x="52058" y="40404"/>
                        <a:pt x="40404" y="52058"/>
                        <a:pt x="26029" y="52058"/>
                      </a:cubicBezTo>
                      <a:cubicBezTo>
                        <a:pt x="11653" y="52058"/>
                        <a:pt x="0" y="40404"/>
                        <a:pt x="0" y="26029"/>
                      </a:cubicBezTo>
                      <a:cubicBezTo>
                        <a:pt x="0" y="11653"/>
                        <a:pt x="11653" y="0"/>
                        <a:pt x="26029" y="0"/>
                      </a:cubicBezTo>
                      <a:cubicBezTo>
                        <a:pt x="40404" y="0"/>
                        <a:pt x="52058" y="11653"/>
                        <a:pt x="52058" y="26029"/>
                      </a:cubicBezTo>
                      <a:close/>
                    </a:path>
                  </a:pathLst>
                </a:custGeom>
                <a:solidFill>
                  <a:srgbClr val="FF8762"/>
                </a:solidFill>
                <a:ln w="3494" cap="flat">
                  <a:noFill/>
                  <a:prstDash val="solid"/>
                  <a:miter/>
                </a:ln>
              </p:spPr>
              <p:txBody>
                <a:bodyPr rtlCol="0" anchor="ctr"/>
                <a:lstStyle/>
                <a:p>
                  <a:endParaRPr lang="en-US"/>
                </a:p>
              </p:txBody>
            </p:sp>
            <p:sp>
              <p:nvSpPr>
                <p:cNvPr id="71" name="任意多边形: 形状 70">
                  <a:extLst>
                    <a:ext uri="{FF2B5EF4-FFF2-40B4-BE49-F238E27FC236}">
                      <a16:creationId xmlns:a16="http://schemas.microsoft.com/office/drawing/2014/main" id="{127AA680-6C2E-5FA0-E9C4-EF091A1A0AA3}"/>
                    </a:ext>
                  </a:extLst>
                </p:cNvPr>
                <p:cNvSpPr/>
                <p:nvPr/>
              </p:nvSpPr>
              <p:spPr>
                <a:xfrm>
                  <a:off x="6032411" y="3560272"/>
                  <a:ext cx="29166" cy="28619"/>
                </a:xfrm>
                <a:custGeom>
                  <a:avLst/>
                  <a:gdLst>
                    <a:gd name="connsiteX0" fmla="*/ 20639 w 29166"/>
                    <a:gd name="connsiteY0" fmla="*/ 28620 h 28619"/>
                    <a:gd name="connsiteX1" fmla="*/ 22246 w 29166"/>
                    <a:gd name="connsiteY1" fmla="*/ 27572 h 28619"/>
                    <a:gd name="connsiteX2" fmla="*/ 21338 w 29166"/>
                    <a:gd name="connsiteY2" fmla="*/ 25301 h 28619"/>
                    <a:gd name="connsiteX3" fmla="*/ 17634 w 29166"/>
                    <a:gd name="connsiteY3" fmla="*/ 21143 h 28619"/>
                    <a:gd name="connsiteX4" fmla="*/ 20325 w 29166"/>
                    <a:gd name="connsiteY4" fmla="*/ 16217 h 28619"/>
                    <a:gd name="connsiteX5" fmla="*/ 26613 w 29166"/>
                    <a:gd name="connsiteY5" fmla="*/ 15937 h 28619"/>
                    <a:gd name="connsiteX6" fmla="*/ 28360 w 29166"/>
                    <a:gd name="connsiteY6" fmla="*/ 15867 h 28619"/>
                    <a:gd name="connsiteX7" fmla="*/ 29164 w 29166"/>
                    <a:gd name="connsiteY7" fmla="*/ 14330 h 28619"/>
                    <a:gd name="connsiteX8" fmla="*/ 18019 w 29166"/>
                    <a:gd name="connsiteY8" fmla="*/ 809 h 28619"/>
                    <a:gd name="connsiteX9" fmla="*/ 340 w 29166"/>
                    <a:gd name="connsiteY9" fmla="*/ 6015 h 28619"/>
                    <a:gd name="connsiteX10" fmla="*/ 689 w 29166"/>
                    <a:gd name="connsiteY10" fmla="*/ 8426 h 28619"/>
                    <a:gd name="connsiteX11" fmla="*/ 3100 w 29166"/>
                    <a:gd name="connsiteY11" fmla="*/ 8076 h 28619"/>
                    <a:gd name="connsiteX12" fmla="*/ 17005 w 29166"/>
                    <a:gd name="connsiteY12" fmla="*/ 4128 h 28619"/>
                    <a:gd name="connsiteX13" fmla="*/ 25286 w 29166"/>
                    <a:gd name="connsiteY13" fmla="*/ 11849 h 28619"/>
                    <a:gd name="connsiteX14" fmla="*/ 18438 w 29166"/>
                    <a:gd name="connsiteY14" fmla="*/ 13317 h 28619"/>
                    <a:gd name="connsiteX15" fmla="*/ 14210 w 29166"/>
                    <a:gd name="connsiteY15" fmla="*/ 21423 h 28619"/>
                    <a:gd name="connsiteX16" fmla="*/ 20010 w 29166"/>
                    <a:gd name="connsiteY16" fmla="*/ 28445 h 28619"/>
                    <a:gd name="connsiteX17" fmla="*/ 20639 w 29166"/>
                    <a:gd name="connsiteY17" fmla="*/ 28620 h 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66" h="28619">
                      <a:moveTo>
                        <a:pt x="20639" y="28620"/>
                      </a:moveTo>
                      <a:cubicBezTo>
                        <a:pt x="21303" y="28620"/>
                        <a:pt x="21932" y="28235"/>
                        <a:pt x="22246" y="27572"/>
                      </a:cubicBezTo>
                      <a:cubicBezTo>
                        <a:pt x="22631" y="26698"/>
                        <a:pt x="22211" y="25685"/>
                        <a:pt x="21338" y="25301"/>
                      </a:cubicBezTo>
                      <a:cubicBezTo>
                        <a:pt x="19067" y="24322"/>
                        <a:pt x="17774" y="22890"/>
                        <a:pt x="17634" y="21143"/>
                      </a:cubicBezTo>
                      <a:cubicBezTo>
                        <a:pt x="17495" y="19361"/>
                        <a:pt x="18578" y="17405"/>
                        <a:pt x="20325" y="16217"/>
                      </a:cubicBezTo>
                      <a:cubicBezTo>
                        <a:pt x="22246" y="14959"/>
                        <a:pt x="24552" y="14854"/>
                        <a:pt x="26613" y="15937"/>
                      </a:cubicBezTo>
                      <a:cubicBezTo>
                        <a:pt x="27172" y="16217"/>
                        <a:pt x="27836" y="16217"/>
                        <a:pt x="28360" y="15867"/>
                      </a:cubicBezTo>
                      <a:cubicBezTo>
                        <a:pt x="28884" y="15518"/>
                        <a:pt x="29199" y="14959"/>
                        <a:pt x="29164" y="14330"/>
                      </a:cubicBezTo>
                      <a:cubicBezTo>
                        <a:pt x="28884" y="8006"/>
                        <a:pt x="24587" y="2836"/>
                        <a:pt x="18019" y="809"/>
                      </a:cubicBezTo>
                      <a:cubicBezTo>
                        <a:pt x="11171" y="-1287"/>
                        <a:pt x="4218" y="774"/>
                        <a:pt x="340" y="6015"/>
                      </a:cubicBezTo>
                      <a:cubicBezTo>
                        <a:pt x="-219" y="6784"/>
                        <a:pt x="-79" y="7867"/>
                        <a:pt x="689" y="8426"/>
                      </a:cubicBezTo>
                      <a:cubicBezTo>
                        <a:pt x="1458" y="8985"/>
                        <a:pt x="2541" y="8845"/>
                        <a:pt x="3100" y="8076"/>
                      </a:cubicBezTo>
                      <a:cubicBezTo>
                        <a:pt x="6769" y="3150"/>
                        <a:pt x="12883" y="2836"/>
                        <a:pt x="17005" y="4128"/>
                      </a:cubicBezTo>
                      <a:cubicBezTo>
                        <a:pt x="20394" y="5176"/>
                        <a:pt x="24028" y="7692"/>
                        <a:pt x="25286" y="11849"/>
                      </a:cubicBezTo>
                      <a:cubicBezTo>
                        <a:pt x="22945" y="11430"/>
                        <a:pt x="20499" y="11954"/>
                        <a:pt x="18438" y="13317"/>
                      </a:cubicBezTo>
                      <a:cubicBezTo>
                        <a:pt x="15608" y="15204"/>
                        <a:pt x="13931" y="18383"/>
                        <a:pt x="14210" y="21423"/>
                      </a:cubicBezTo>
                      <a:cubicBezTo>
                        <a:pt x="14350" y="23170"/>
                        <a:pt x="15328" y="26419"/>
                        <a:pt x="20010" y="28445"/>
                      </a:cubicBezTo>
                      <a:cubicBezTo>
                        <a:pt x="20185" y="28585"/>
                        <a:pt x="20394" y="28620"/>
                        <a:pt x="20639" y="28620"/>
                      </a:cubicBezTo>
                      <a:close/>
                    </a:path>
                  </a:pathLst>
                </a:custGeom>
                <a:solidFill>
                  <a:srgbClr val="E0B3A8"/>
                </a:solidFill>
                <a:ln w="3494" cap="flat">
                  <a:no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618149F9-009D-EFEA-8A9E-CBB58FF64289}"/>
                    </a:ext>
                  </a:extLst>
                </p:cNvPr>
                <p:cNvSpPr/>
                <p:nvPr/>
              </p:nvSpPr>
              <p:spPr>
                <a:xfrm>
                  <a:off x="6127518" y="3502175"/>
                  <a:ext cx="46557" cy="7371"/>
                </a:xfrm>
                <a:custGeom>
                  <a:avLst/>
                  <a:gdLst>
                    <a:gd name="connsiteX0" fmla="*/ 928 w 46557"/>
                    <a:gd name="connsiteY0" fmla="*/ 7372 h 7371"/>
                    <a:gd name="connsiteX1" fmla="*/ 1138 w 46557"/>
                    <a:gd name="connsiteY1" fmla="*/ 7337 h 7371"/>
                    <a:gd name="connsiteX2" fmla="*/ 45614 w 46557"/>
                    <a:gd name="connsiteY2" fmla="*/ 1887 h 7371"/>
                    <a:gd name="connsiteX3" fmla="*/ 46558 w 46557"/>
                    <a:gd name="connsiteY3" fmla="*/ 943 h 7371"/>
                    <a:gd name="connsiteX4" fmla="*/ 45614 w 46557"/>
                    <a:gd name="connsiteY4" fmla="*/ 0 h 7371"/>
                    <a:gd name="connsiteX5" fmla="*/ 719 w 46557"/>
                    <a:gd name="connsiteY5" fmla="*/ 5485 h 7371"/>
                    <a:gd name="connsiteX6" fmla="*/ 20 w 46557"/>
                    <a:gd name="connsiteY6" fmla="*/ 6603 h 7371"/>
                    <a:gd name="connsiteX7" fmla="*/ 928 w 46557"/>
                    <a:gd name="connsiteY7" fmla="*/ 7372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7" h="7371">
                      <a:moveTo>
                        <a:pt x="928" y="7372"/>
                      </a:moveTo>
                      <a:cubicBezTo>
                        <a:pt x="998" y="7372"/>
                        <a:pt x="1068" y="7372"/>
                        <a:pt x="1138" y="7337"/>
                      </a:cubicBezTo>
                      <a:cubicBezTo>
                        <a:pt x="1383" y="7267"/>
                        <a:pt x="24092" y="1887"/>
                        <a:pt x="45614" y="1887"/>
                      </a:cubicBezTo>
                      <a:cubicBezTo>
                        <a:pt x="46138" y="1887"/>
                        <a:pt x="46558" y="1467"/>
                        <a:pt x="46558" y="943"/>
                      </a:cubicBezTo>
                      <a:cubicBezTo>
                        <a:pt x="46558" y="419"/>
                        <a:pt x="46138" y="0"/>
                        <a:pt x="45614" y="0"/>
                      </a:cubicBezTo>
                      <a:cubicBezTo>
                        <a:pt x="23883" y="0"/>
                        <a:pt x="963" y="5450"/>
                        <a:pt x="719" y="5485"/>
                      </a:cubicBezTo>
                      <a:cubicBezTo>
                        <a:pt x="230" y="5590"/>
                        <a:pt x="-85" y="6114"/>
                        <a:pt x="20" y="6603"/>
                      </a:cubicBezTo>
                      <a:cubicBezTo>
                        <a:pt x="125" y="7057"/>
                        <a:pt x="509" y="7372"/>
                        <a:pt x="928" y="7372"/>
                      </a:cubicBezTo>
                      <a:close/>
                    </a:path>
                  </a:pathLst>
                </a:custGeom>
                <a:solidFill>
                  <a:srgbClr val="2B1710"/>
                </a:solidFill>
                <a:ln w="3494" cap="flat">
                  <a:noFill/>
                  <a:prstDash val="solid"/>
                  <a:miter/>
                </a:ln>
              </p:spPr>
              <p:txBody>
                <a:bodyPr rtlCol="0" anchor="ctr"/>
                <a:lstStyle/>
                <a:p>
                  <a:endParaRPr lang="en-US"/>
                </a:p>
              </p:txBody>
            </p:sp>
            <p:sp>
              <p:nvSpPr>
                <p:cNvPr id="73" name="任意多边形: 形状 72">
                  <a:extLst>
                    <a:ext uri="{FF2B5EF4-FFF2-40B4-BE49-F238E27FC236}">
                      <a16:creationId xmlns:a16="http://schemas.microsoft.com/office/drawing/2014/main" id="{84ED88C8-C8F5-555F-0BF4-73D8235192A2}"/>
                    </a:ext>
                  </a:extLst>
                </p:cNvPr>
                <p:cNvSpPr/>
                <p:nvPr/>
              </p:nvSpPr>
              <p:spPr>
                <a:xfrm>
                  <a:off x="6209396" y="3500496"/>
                  <a:ext cx="30140" cy="5522"/>
                </a:xfrm>
                <a:custGeom>
                  <a:avLst/>
                  <a:gdLst>
                    <a:gd name="connsiteX0" fmla="*/ 29210 w 30140"/>
                    <a:gd name="connsiteY0" fmla="*/ 5522 h 5522"/>
                    <a:gd name="connsiteX1" fmla="*/ 30119 w 30140"/>
                    <a:gd name="connsiteY1" fmla="*/ 4789 h 5522"/>
                    <a:gd name="connsiteX2" fmla="*/ 29420 w 30140"/>
                    <a:gd name="connsiteY2" fmla="*/ 3671 h 5522"/>
                    <a:gd name="connsiteX3" fmla="*/ 980 w 30140"/>
                    <a:gd name="connsiteY3" fmla="*/ 2 h 5522"/>
                    <a:gd name="connsiteX4" fmla="*/ 2 w 30140"/>
                    <a:gd name="connsiteY4" fmla="*/ 876 h 5522"/>
                    <a:gd name="connsiteX5" fmla="*/ 876 w 30140"/>
                    <a:gd name="connsiteY5" fmla="*/ 1854 h 5522"/>
                    <a:gd name="connsiteX6" fmla="*/ 28966 w 30140"/>
                    <a:gd name="connsiteY6" fmla="*/ 5487 h 5522"/>
                    <a:gd name="connsiteX7" fmla="*/ 29210 w 30140"/>
                    <a:gd name="connsiteY7" fmla="*/ 5522 h 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0" h="5522">
                      <a:moveTo>
                        <a:pt x="29210" y="5522"/>
                      </a:moveTo>
                      <a:cubicBezTo>
                        <a:pt x="29630" y="5522"/>
                        <a:pt x="30014" y="5243"/>
                        <a:pt x="30119" y="4789"/>
                      </a:cubicBezTo>
                      <a:cubicBezTo>
                        <a:pt x="30224" y="4300"/>
                        <a:pt x="29944" y="3776"/>
                        <a:pt x="29420" y="3671"/>
                      </a:cubicBezTo>
                      <a:cubicBezTo>
                        <a:pt x="17925" y="946"/>
                        <a:pt x="1155" y="2"/>
                        <a:pt x="980" y="2"/>
                      </a:cubicBezTo>
                      <a:cubicBezTo>
                        <a:pt x="421" y="-33"/>
                        <a:pt x="37" y="352"/>
                        <a:pt x="2" y="876"/>
                      </a:cubicBezTo>
                      <a:cubicBezTo>
                        <a:pt x="-33" y="1400"/>
                        <a:pt x="352" y="1819"/>
                        <a:pt x="876" y="1854"/>
                      </a:cubicBezTo>
                      <a:cubicBezTo>
                        <a:pt x="1050" y="1854"/>
                        <a:pt x="17646" y="2797"/>
                        <a:pt x="28966" y="5487"/>
                      </a:cubicBezTo>
                      <a:cubicBezTo>
                        <a:pt x="29071" y="5522"/>
                        <a:pt x="29141" y="5522"/>
                        <a:pt x="29210" y="5522"/>
                      </a:cubicBezTo>
                      <a:close/>
                    </a:path>
                  </a:pathLst>
                </a:custGeom>
                <a:solidFill>
                  <a:srgbClr val="2B1710"/>
                </a:solidFill>
                <a:ln w="3494" cap="flat">
                  <a:noFill/>
                  <a:prstDash val="solid"/>
                  <a:miter/>
                </a:ln>
              </p:spPr>
              <p:txBody>
                <a:bodyPr rtlCol="0" anchor="ctr"/>
                <a:lstStyle/>
                <a:p>
                  <a:endParaRPr lang="en-US"/>
                </a:p>
              </p:txBody>
            </p:sp>
            <p:sp>
              <p:nvSpPr>
                <p:cNvPr id="74" name="任意多边形: 形状 73">
                  <a:extLst>
                    <a:ext uri="{FF2B5EF4-FFF2-40B4-BE49-F238E27FC236}">
                      <a16:creationId xmlns:a16="http://schemas.microsoft.com/office/drawing/2014/main" id="{270C1628-34D2-8C3E-2D2D-10B39C287286}"/>
                    </a:ext>
                  </a:extLst>
                </p:cNvPr>
                <p:cNvSpPr/>
                <p:nvPr/>
              </p:nvSpPr>
              <p:spPr>
                <a:xfrm>
                  <a:off x="6072019" y="3597869"/>
                  <a:ext cx="104677" cy="84342"/>
                </a:xfrm>
                <a:custGeom>
                  <a:avLst/>
                  <a:gdLst>
                    <a:gd name="connsiteX0" fmla="*/ 102825 w 104677"/>
                    <a:gd name="connsiteY0" fmla="*/ 84343 h 84342"/>
                    <a:gd name="connsiteX1" fmla="*/ 102755 w 104677"/>
                    <a:gd name="connsiteY1" fmla="*/ 84343 h 84342"/>
                    <a:gd name="connsiteX2" fmla="*/ 72 w 104677"/>
                    <a:gd name="connsiteY2" fmla="*/ 2343 h 84342"/>
                    <a:gd name="connsiteX3" fmla="*/ 1330 w 104677"/>
                    <a:gd name="connsiteY3" fmla="*/ 72 h 84342"/>
                    <a:gd name="connsiteX4" fmla="*/ 3601 w 104677"/>
                    <a:gd name="connsiteY4" fmla="*/ 1330 h 84342"/>
                    <a:gd name="connsiteX5" fmla="*/ 102930 w 104677"/>
                    <a:gd name="connsiteY5" fmla="*/ 80709 h 84342"/>
                    <a:gd name="connsiteX6" fmla="*/ 104677 w 104677"/>
                    <a:gd name="connsiteY6" fmla="*/ 82631 h 84342"/>
                    <a:gd name="connsiteX7" fmla="*/ 102825 w 104677"/>
                    <a:gd name="connsiteY7" fmla="*/ 84343 h 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77" h="84342">
                      <a:moveTo>
                        <a:pt x="102825" y="84343"/>
                      </a:moveTo>
                      <a:cubicBezTo>
                        <a:pt x="102790" y="84343"/>
                        <a:pt x="102755" y="84343"/>
                        <a:pt x="102755" y="84343"/>
                      </a:cubicBezTo>
                      <a:cubicBezTo>
                        <a:pt x="52130" y="82107"/>
                        <a:pt x="14711" y="52235"/>
                        <a:pt x="72" y="2343"/>
                      </a:cubicBezTo>
                      <a:cubicBezTo>
                        <a:pt x="-208" y="1365"/>
                        <a:pt x="351" y="352"/>
                        <a:pt x="1330" y="72"/>
                      </a:cubicBezTo>
                      <a:cubicBezTo>
                        <a:pt x="2343" y="-208"/>
                        <a:pt x="3321" y="352"/>
                        <a:pt x="3601" y="1330"/>
                      </a:cubicBezTo>
                      <a:cubicBezTo>
                        <a:pt x="17751" y="49614"/>
                        <a:pt x="53946" y="78543"/>
                        <a:pt x="102930" y="80709"/>
                      </a:cubicBezTo>
                      <a:cubicBezTo>
                        <a:pt x="103943" y="80744"/>
                        <a:pt x="104712" y="81618"/>
                        <a:pt x="104677" y="82631"/>
                      </a:cubicBezTo>
                      <a:cubicBezTo>
                        <a:pt x="104607" y="83574"/>
                        <a:pt x="103803" y="84343"/>
                        <a:pt x="102825" y="84343"/>
                      </a:cubicBezTo>
                      <a:close/>
                    </a:path>
                  </a:pathLst>
                </a:custGeom>
                <a:solidFill>
                  <a:srgbClr val="E0B3A8"/>
                </a:solidFill>
                <a:ln w="3494" cap="flat">
                  <a:noFill/>
                  <a:prstDash val="solid"/>
                  <a:miter/>
                </a:ln>
              </p:spPr>
              <p:txBody>
                <a:bodyPr rtlCol="0" anchor="ctr"/>
                <a:lstStyle/>
                <a:p>
                  <a:endParaRPr lang="en-US"/>
                </a:p>
              </p:txBody>
            </p:sp>
            <p:sp>
              <p:nvSpPr>
                <p:cNvPr id="75" name="任意多边形: 形状 74">
                  <a:extLst>
                    <a:ext uri="{FF2B5EF4-FFF2-40B4-BE49-F238E27FC236}">
                      <a16:creationId xmlns:a16="http://schemas.microsoft.com/office/drawing/2014/main" id="{DD967932-83E2-A8B9-1B4A-2A5BB5F3EF5B}"/>
                    </a:ext>
                  </a:extLst>
                </p:cNvPr>
                <p:cNvSpPr/>
                <p:nvPr/>
              </p:nvSpPr>
              <p:spPr>
                <a:xfrm>
                  <a:off x="6149933" y="3593119"/>
                  <a:ext cx="78960" cy="33465"/>
                </a:xfrm>
                <a:custGeom>
                  <a:avLst/>
                  <a:gdLst>
                    <a:gd name="connsiteX0" fmla="*/ 0 w 78960"/>
                    <a:gd name="connsiteY0" fmla="*/ 2376 h 33465"/>
                    <a:gd name="connsiteX1" fmla="*/ 78960 w 78960"/>
                    <a:gd name="connsiteY1" fmla="*/ 0 h 33465"/>
                    <a:gd name="connsiteX2" fmla="*/ 0 w 78960"/>
                    <a:gd name="connsiteY2" fmla="*/ 2376 h 33465"/>
                  </a:gdLst>
                  <a:ahLst/>
                  <a:cxnLst>
                    <a:cxn ang="0">
                      <a:pos x="connsiteX0" y="connsiteY0"/>
                    </a:cxn>
                    <a:cxn ang="0">
                      <a:pos x="connsiteX1" y="connsiteY1"/>
                    </a:cxn>
                    <a:cxn ang="0">
                      <a:pos x="connsiteX2" y="connsiteY2"/>
                    </a:cxn>
                  </a:cxnLst>
                  <a:rect l="l" t="t" r="r" b="b"/>
                  <a:pathLst>
                    <a:path w="78960" h="33465">
                      <a:moveTo>
                        <a:pt x="0" y="2376"/>
                      </a:moveTo>
                      <a:lnTo>
                        <a:pt x="78960" y="0"/>
                      </a:lnTo>
                      <a:cubicBezTo>
                        <a:pt x="78995" y="35427"/>
                        <a:pt x="27356" y="51988"/>
                        <a:pt x="0" y="2376"/>
                      </a:cubicBezTo>
                      <a:close/>
                    </a:path>
                  </a:pathLst>
                </a:custGeom>
                <a:solidFill>
                  <a:srgbClr val="2B1710"/>
                </a:solidFill>
                <a:ln w="3494" cap="flat">
                  <a:noFill/>
                  <a:prstDash val="solid"/>
                  <a:miter/>
                </a:ln>
              </p:spPr>
              <p:txBody>
                <a:bodyPr rtlCol="0" anchor="ctr"/>
                <a:lstStyle/>
                <a:p>
                  <a:endParaRPr lang="en-US"/>
                </a:p>
              </p:txBody>
            </p:sp>
            <p:sp>
              <p:nvSpPr>
                <p:cNvPr id="76" name="任意多边形: 形状 75">
                  <a:extLst>
                    <a:ext uri="{FF2B5EF4-FFF2-40B4-BE49-F238E27FC236}">
                      <a16:creationId xmlns:a16="http://schemas.microsoft.com/office/drawing/2014/main" id="{F2120787-0DF1-4BFB-2485-6150629F3F82}"/>
                    </a:ext>
                  </a:extLst>
                </p:cNvPr>
                <p:cNvSpPr/>
                <p:nvPr/>
              </p:nvSpPr>
              <p:spPr>
                <a:xfrm>
                  <a:off x="6149968" y="3595076"/>
                  <a:ext cx="64390" cy="31248"/>
                </a:xfrm>
                <a:custGeom>
                  <a:avLst/>
                  <a:gdLst>
                    <a:gd name="connsiteX0" fmla="*/ 64391 w 64390"/>
                    <a:gd name="connsiteY0" fmla="*/ 25016 h 31248"/>
                    <a:gd name="connsiteX1" fmla="*/ 38642 w 64390"/>
                    <a:gd name="connsiteY1" fmla="*/ 3529 h 31248"/>
                    <a:gd name="connsiteX2" fmla="*/ 14360 w 64390"/>
                    <a:gd name="connsiteY2" fmla="*/ 0 h 31248"/>
                    <a:gd name="connsiteX3" fmla="*/ 0 w 64390"/>
                    <a:gd name="connsiteY3" fmla="*/ 419 h 31248"/>
                    <a:gd name="connsiteX4" fmla="*/ 64391 w 64390"/>
                    <a:gd name="connsiteY4" fmla="*/ 25016 h 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0" h="31248">
                      <a:moveTo>
                        <a:pt x="64391" y="25016"/>
                      </a:moveTo>
                      <a:cubicBezTo>
                        <a:pt x="53840" y="9957"/>
                        <a:pt x="38642" y="3529"/>
                        <a:pt x="38642" y="3529"/>
                      </a:cubicBezTo>
                      <a:lnTo>
                        <a:pt x="14360" y="0"/>
                      </a:lnTo>
                      <a:lnTo>
                        <a:pt x="0" y="419"/>
                      </a:lnTo>
                      <a:cubicBezTo>
                        <a:pt x="18238" y="33541"/>
                        <a:pt x="47062" y="36825"/>
                        <a:pt x="64391" y="25016"/>
                      </a:cubicBezTo>
                      <a:close/>
                    </a:path>
                  </a:pathLst>
                </a:custGeom>
                <a:solidFill>
                  <a:srgbClr val="7D2727"/>
                </a:solidFill>
                <a:ln w="3494" cap="flat">
                  <a:noFill/>
                  <a:prstDash val="solid"/>
                  <a:miter/>
                </a:ln>
              </p:spPr>
              <p:txBody>
                <a:bodyPr rtlCol="0" anchor="ctr"/>
                <a:lstStyle/>
                <a:p>
                  <a:endParaRPr lang="en-US"/>
                </a:p>
              </p:txBody>
            </p:sp>
            <p:sp>
              <p:nvSpPr>
                <p:cNvPr id="77" name="任意多边形: 形状 76">
                  <a:extLst>
                    <a:ext uri="{FF2B5EF4-FFF2-40B4-BE49-F238E27FC236}">
                      <a16:creationId xmlns:a16="http://schemas.microsoft.com/office/drawing/2014/main" id="{5D8A9491-EF2C-ADA7-38A3-B2D0E20D7FC7}"/>
                    </a:ext>
                  </a:extLst>
                </p:cNvPr>
                <p:cNvSpPr/>
                <p:nvPr/>
              </p:nvSpPr>
              <p:spPr>
                <a:xfrm>
                  <a:off x="6149933" y="3593119"/>
                  <a:ext cx="78994" cy="12957"/>
                </a:xfrm>
                <a:custGeom>
                  <a:avLst/>
                  <a:gdLst>
                    <a:gd name="connsiteX0" fmla="*/ 78995 w 78994"/>
                    <a:gd name="connsiteY0" fmla="*/ 0 h 12957"/>
                    <a:gd name="connsiteX1" fmla="*/ 0 w 78994"/>
                    <a:gd name="connsiteY1" fmla="*/ 2376 h 12957"/>
                    <a:gd name="connsiteX2" fmla="*/ 78995 w 78994"/>
                    <a:gd name="connsiteY2" fmla="*/ 0 h 12957"/>
                  </a:gdLst>
                  <a:ahLst/>
                  <a:cxnLst>
                    <a:cxn ang="0">
                      <a:pos x="connsiteX0" y="connsiteY0"/>
                    </a:cxn>
                    <a:cxn ang="0">
                      <a:pos x="connsiteX1" y="connsiteY1"/>
                    </a:cxn>
                    <a:cxn ang="0">
                      <a:pos x="connsiteX2" y="connsiteY2"/>
                    </a:cxn>
                  </a:cxnLst>
                  <a:rect l="l" t="t" r="r" b="b"/>
                  <a:pathLst>
                    <a:path w="78994" h="12957">
                      <a:moveTo>
                        <a:pt x="78995" y="0"/>
                      </a:moveTo>
                      <a:lnTo>
                        <a:pt x="0" y="2376"/>
                      </a:lnTo>
                      <a:cubicBezTo>
                        <a:pt x="18412" y="15093"/>
                        <a:pt x="67011" y="18657"/>
                        <a:pt x="78995" y="0"/>
                      </a:cubicBezTo>
                      <a:close/>
                    </a:path>
                  </a:pathLst>
                </a:custGeom>
                <a:solidFill>
                  <a:srgbClr val="FFFFFF"/>
                </a:solidFill>
                <a:ln w="3494" cap="flat">
                  <a:noFill/>
                  <a:prstDash val="solid"/>
                  <a:miter/>
                </a:ln>
              </p:spPr>
              <p:txBody>
                <a:bodyPr rtlCol="0" anchor="ctr"/>
                <a:lstStyle/>
                <a:p>
                  <a:endParaRPr lang="en-US"/>
                </a:p>
              </p:txBody>
            </p:sp>
          </p:grpSp>
          <p:sp>
            <p:nvSpPr>
              <p:cNvPr id="48" name="任意多边形: 形状 47">
                <a:extLst>
                  <a:ext uri="{FF2B5EF4-FFF2-40B4-BE49-F238E27FC236}">
                    <a16:creationId xmlns:a16="http://schemas.microsoft.com/office/drawing/2014/main" id="{C3C0C231-6133-F464-91AE-B53324C1812A}"/>
                  </a:ext>
                </a:extLst>
              </p:cNvPr>
              <p:cNvSpPr/>
              <p:nvPr/>
            </p:nvSpPr>
            <p:spPr>
              <a:xfrm>
                <a:off x="6197690" y="4480089"/>
                <a:ext cx="73972" cy="628365"/>
              </a:xfrm>
              <a:custGeom>
                <a:avLst/>
                <a:gdLst>
                  <a:gd name="connsiteX0" fmla="*/ 2309 w 73972"/>
                  <a:gd name="connsiteY0" fmla="*/ 628365 h 628365"/>
                  <a:gd name="connsiteX1" fmla="*/ 4650 w 73972"/>
                  <a:gd name="connsiteY1" fmla="*/ 626164 h 628365"/>
                  <a:gd name="connsiteX2" fmla="*/ 31902 w 73972"/>
                  <a:gd name="connsiteY2" fmla="*/ 142761 h 628365"/>
                  <a:gd name="connsiteX3" fmla="*/ 72221 w 73972"/>
                  <a:gd name="connsiteY3" fmla="*/ 132244 h 628365"/>
                  <a:gd name="connsiteX4" fmla="*/ 73968 w 73972"/>
                  <a:gd name="connsiteY4" fmla="*/ 129834 h 628365"/>
                  <a:gd name="connsiteX5" fmla="*/ 64849 w 73972"/>
                  <a:gd name="connsiteY5" fmla="*/ 2170 h 628365"/>
                  <a:gd name="connsiteX6" fmla="*/ 62368 w 73972"/>
                  <a:gd name="connsiteY6" fmla="*/ 4 h 628365"/>
                  <a:gd name="connsiteX7" fmla="*/ 60202 w 73972"/>
                  <a:gd name="connsiteY7" fmla="*/ 2484 h 628365"/>
                  <a:gd name="connsiteX8" fmla="*/ 69181 w 73972"/>
                  <a:gd name="connsiteY8" fmla="*/ 128192 h 628365"/>
                  <a:gd name="connsiteX9" fmla="*/ 29107 w 73972"/>
                  <a:gd name="connsiteY9" fmla="*/ 138638 h 628365"/>
                  <a:gd name="connsiteX10" fmla="*/ 27360 w 73972"/>
                  <a:gd name="connsiteY10" fmla="*/ 140769 h 628365"/>
                  <a:gd name="connsiteX11" fmla="*/ 4 w 73972"/>
                  <a:gd name="connsiteY11" fmla="*/ 625850 h 628365"/>
                  <a:gd name="connsiteX12" fmla="*/ 2205 w 73972"/>
                  <a:gd name="connsiteY12" fmla="*/ 628296 h 628365"/>
                  <a:gd name="connsiteX13" fmla="*/ 2309 w 73972"/>
                  <a:gd name="connsiteY13" fmla="*/ 628365 h 62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2" h="628365">
                    <a:moveTo>
                      <a:pt x="2309" y="628365"/>
                    </a:moveTo>
                    <a:cubicBezTo>
                      <a:pt x="3532" y="628365"/>
                      <a:pt x="4580" y="627422"/>
                      <a:pt x="4650" y="626164"/>
                    </a:cubicBezTo>
                    <a:lnTo>
                      <a:pt x="31902" y="142761"/>
                    </a:lnTo>
                    <a:lnTo>
                      <a:pt x="72221" y="132244"/>
                    </a:lnTo>
                    <a:cubicBezTo>
                      <a:pt x="73304" y="131965"/>
                      <a:pt x="74037" y="130952"/>
                      <a:pt x="73968" y="129834"/>
                    </a:cubicBezTo>
                    <a:lnTo>
                      <a:pt x="64849" y="2170"/>
                    </a:lnTo>
                    <a:cubicBezTo>
                      <a:pt x="64744" y="877"/>
                      <a:pt x="63661" y="-66"/>
                      <a:pt x="62368" y="4"/>
                    </a:cubicBezTo>
                    <a:cubicBezTo>
                      <a:pt x="61075" y="109"/>
                      <a:pt x="60132" y="1227"/>
                      <a:pt x="60202" y="2484"/>
                    </a:cubicBezTo>
                    <a:lnTo>
                      <a:pt x="69181" y="128192"/>
                    </a:lnTo>
                    <a:lnTo>
                      <a:pt x="29107" y="138638"/>
                    </a:lnTo>
                    <a:cubicBezTo>
                      <a:pt x="28129" y="138883"/>
                      <a:pt x="27430" y="139756"/>
                      <a:pt x="27360" y="140769"/>
                    </a:cubicBezTo>
                    <a:lnTo>
                      <a:pt x="4" y="625850"/>
                    </a:lnTo>
                    <a:cubicBezTo>
                      <a:pt x="-66" y="627142"/>
                      <a:pt x="912" y="628226"/>
                      <a:pt x="2205" y="628296"/>
                    </a:cubicBezTo>
                    <a:cubicBezTo>
                      <a:pt x="2240" y="628365"/>
                      <a:pt x="2274" y="628365"/>
                      <a:pt x="2309" y="628365"/>
                    </a:cubicBezTo>
                    <a:close/>
                  </a:path>
                </a:pathLst>
              </a:custGeom>
              <a:solidFill>
                <a:srgbClr val="E0C9C0"/>
              </a:solidFill>
              <a:ln w="3494" cap="flat">
                <a:noFill/>
                <a:prstDash val="solid"/>
                <a:miter/>
              </a:ln>
            </p:spPr>
            <p:txBody>
              <a:bodyPr rtlCol="0" anchor="ctr"/>
              <a:lstStyle/>
              <a:p>
                <a:endParaRPr lang="en-US"/>
              </a:p>
            </p:txBody>
          </p:sp>
          <p:sp>
            <p:nvSpPr>
              <p:cNvPr id="49" name="任意多边形: 形状 48">
                <a:extLst>
                  <a:ext uri="{FF2B5EF4-FFF2-40B4-BE49-F238E27FC236}">
                    <a16:creationId xmlns:a16="http://schemas.microsoft.com/office/drawing/2014/main" id="{031BDAF2-F4AA-06CF-417D-AB3AB09DE45B}"/>
                  </a:ext>
                </a:extLst>
              </p:cNvPr>
              <p:cNvSpPr/>
              <p:nvPr/>
            </p:nvSpPr>
            <p:spPr>
              <a:xfrm>
                <a:off x="6372733" y="5828354"/>
                <a:ext cx="184612" cy="4681"/>
              </a:xfrm>
              <a:custGeom>
                <a:avLst/>
                <a:gdLst>
                  <a:gd name="connsiteX0" fmla="*/ 2341 w 184612"/>
                  <a:gd name="connsiteY0" fmla="*/ 4682 h 4681"/>
                  <a:gd name="connsiteX1" fmla="*/ 182272 w 184612"/>
                  <a:gd name="connsiteY1" fmla="*/ 4682 h 4681"/>
                  <a:gd name="connsiteX2" fmla="*/ 184613 w 184612"/>
                  <a:gd name="connsiteY2" fmla="*/ 2341 h 4681"/>
                  <a:gd name="connsiteX3" fmla="*/ 182272 w 184612"/>
                  <a:gd name="connsiteY3" fmla="*/ 0 h 4681"/>
                  <a:gd name="connsiteX4" fmla="*/ 2341 w 184612"/>
                  <a:gd name="connsiteY4" fmla="*/ 0 h 4681"/>
                  <a:gd name="connsiteX5" fmla="*/ 0 w 184612"/>
                  <a:gd name="connsiteY5" fmla="*/ 2341 h 4681"/>
                  <a:gd name="connsiteX6" fmla="*/ 2341 w 184612"/>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12" h="4681">
                    <a:moveTo>
                      <a:pt x="2341" y="4682"/>
                    </a:moveTo>
                    <a:lnTo>
                      <a:pt x="182272" y="4682"/>
                    </a:lnTo>
                    <a:cubicBezTo>
                      <a:pt x="183565" y="4682"/>
                      <a:pt x="184613" y="3634"/>
                      <a:pt x="184613" y="2341"/>
                    </a:cubicBezTo>
                    <a:cubicBezTo>
                      <a:pt x="184613" y="1048"/>
                      <a:pt x="183565" y="0"/>
                      <a:pt x="182272" y="0"/>
                    </a:cubicBezTo>
                    <a:lnTo>
                      <a:pt x="2341" y="0"/>
                    </a:lnTo>
                    <a:cubicBezTo>
                      <a:pt x="1048" y="0"/>
                      <a:pt x="0" y="1048"/>
                      <a:pt x="0" y="2341"/>
                    </a:cubicBezTo>
                    <a:cubicBezTo>
                      <a:pt x="0" y="3634"/>
                      <a:pt x="1048" y="4682"/>
                      <a:pt x="2341" y="4682"/>
                    </a:cubicBezTo>
                    <a:close/>
                  </a:path>
                </a:pathLst>
              </a:custGeom>
              <a:solidFill>
                <a:srgbClr val="E0C9C0"/>
              </a:solidFill>
              <a:ln w="3494" cap="flat">
                <a:noFill/>
                <a:prstDash val="solid"/>
                <a:miter/>
              </a:ln>
            </p:spPr>
            <p:txBody>
              <a:bodyPr rtlCol="0" anchor="ctr"/>
              <a:lstStyle/>
              <a:p>
                <a:endParaRPr lang="en-US"/>
              </a:p>
            </p:txBody>
          </p:sp>
          <p:sp>
            <p:nvSpPr>
              <p:cNvPr id="50" name="任意多边形: 形状 49">
                <a:extLst>
                  <a:ext uri="{FF2B5EF4-FFF2-40B4-BE49-F238E27FC236}">
                    <a16:creationId xmlns:a16="http://schemas.microsoft.com/office/drawing/2014/main" id="{45ADE436-2F19-D1E3-687B-BCC24E087711}"/>
                  </a:ext>
                </a:extLst>
              </p:cNvPr>
              <p:cNvSpPr/>
              <p:nvPr/>
            </p:nvSpPr>
            <p:spPr>
              <a:xfrm>
                <a:off x="5920495" y="5832022"/>
                <a:ext cx="179756" cy="4681"/>
              </a:xfrm>
              <a:custGeom>
                <a:avLst/>
                <a:gdLst>
                  <a:gd name="connsiteX0" fmla="*/ 2341 w 179756"/>
                  <a:gd name="connsiteY0" fmla="*/ 4682 h 4681"/>
                  <a:gd name="connsiteX1" fmla="*/ 177416 w 179756"/>
                  <a:gd name="connsiteY1" fmla="*/ 4682 h 4681"/>
                  <a:gd name="connsiteX2" fmla="*/ 179757 w 179756"/>
                  <a:gd name="connsiteY2" fmla="*/ 2341 h 4681"/>
                  <a:gd name="connsiteX3" fmla="*/ 177416 w 179756"/>
                  <a:gd name="connsiteY3" fmla="*/ 0 h 4681"/>
                  <a:gd name="connsiteX4" fmla="*/ 2341 w 179756"/>
                  <a:gd name="connsiteY4" fmla="*/ 0 h 4681"/>
                  <a:gd name="connsiteX5" fmla="*/ 0 w 179756"/>
                  <a:gd name="connsiteY5" fmla="*/ 2341 h 4681"/>
                  <a:gd name="connsiteX6" fmla="*/ 2341 w 179756"/>
                  <a:gd name="connsiteY6" fmla="*/ 4682 h 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6" h="4681">
                    <a:moveTo>
                      <a:pt x="2341" y="4682"/>
                    </a:moveTo>
                    <a:lnTo>
                      <a:pt x="177416" y="4682"/>
                    </a:lnTo>
                    <a:cubicBezTo>
                      <a:pt x="178708" y="4682"/>
                      <a:pt x="179757" y="3633"/>
                      <a:pt x="179757" y="2341"/>
                    </a:cubicBezTo>
                    <a:cubicBezTo>
                      <a:pt x="179757" y="1048"/>
                      <a:pt x="178708" y="0"/>
                      <a:pt x="177416" y="0"/>
                    </a:cubicBezTo>
                    <a:lnTo>
                      <a:pt x="2341" y="0"/>
                    </a:lnTo>
                    <a:cubicBezTo>
                      <a:pt x="1048" y="0"/>
                      <a:pt x="0" y="1048"/>
                      <a:pt x="0" y="2341"/>
                    </a:cubicBezTo>
                    <a:cubicBezTo>
                      <a:pt x="0" y="3633"/>
                      <a:pt x="1048" y="4682"/>
                      <a:pt x="2341" y="4682"/>
                    </a:cubicBezTo>
                    <a:close/>
                  </a:path>
                </a:pathLst>
              </a:custGeom>
              <a:solidFill>
                <a:srgbClr val="E0C9C0"/>
              </a:solidFill>
              <a:ln w="3494" cap="flat">
                <a:noFill/>
                <a:prstDash val="solid"/>
                <a:miter/>
              </a:ln>
            </p:spPr>
            <p:txBody>
              <a:bodyPr rtlCol="0" anchor="ctr"/>
              <a:lstStyle/>
              <a:p>
                <a:endParaRPr lang="en-US"/>
              </a:p>
            </p:txBody>
          </p:sp>
          <p:sp>
            <p:nvSpPr>
              <p:cNvPr id="51" name="任意多边形: 形状 50">
                <a:extLst>
                  <a:ext uri="{FF2B5EF4-FFF2-40B4-BE49-F238E27FC236}">
                    <a16:creationId xmlns:a16="http://schemas.microsoft.com/office/drawing/2014/main" id="{E9DCA5CD-A3CB-4A1F-46B9-E2EB4BC7EBC7}"/>
                  </a:ext>
                </a:extLst>
              </p:cNvPr>
              <p:cNvSpPr/>
              <p:nvPr/>
            </p:nvSpPr>
            <p:spPr>
              <a:xfrm>
                <a:off x="5930234" y="4416889"/>
                <a:ext cx="108002" cy="154182"/>
              </a:xfrm>
              <a:custGeom>
                <a:avLst/>
                <a:gdLst>
                  <a:gd name="connsiteX0" fmla="*/ 2314 w 108002"/>
                  <a:gd name="connsiteY0" fmla="*/ 154183 h 154182"/>
                  <a:gd name="connsiteX1" fmla="*/ 2559 w 108002"/>
                  <a:gd name="connsiteY1" fmla="*/ 154183 h 154182"/>
                  <a:gd name="connsiteX2" fmla="*/ 108002 w 108002"/>
                  <a:gd name="connsiteY2" fmla="*/ 2412 h 154182"/>
                  <a:gd name="connsiteX3" fmla="*/ 105766 w 108002"/>
                  <a:gd name="connsiteY3" fmla="*/ 1 h 154182"/>
                  <a:gd name="connsiteX4" fmla="*/ 103355 w 108002"/>
                  <a:gd name="connsiteY4" fmla="*/ 2237 h 154182"/>
                  <a:gd name="connsiteX5" fmla="*/ 2105 w 108002"/>
                  <a:gd name="connsiteY5" fmla="*/ 149536 h 154182"/>
                  <a:gd name="connsiteX6" fmla="*/ 8 w 108002"/>
                  <a:gd name="connsiteY6" fmla="*/ 152086 h 154182"/>
                  <a:gd name="connsiteX7" fmla="*/ 2314 w 108002"/>
                  <a:gd name="connsiteY7" fmla="*/ 154183 h 1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2" h="154182">
                    <a:moveTo>
                      <a:pt x="2314" y="154183"/>
                    </a:moveTo>
                    <a:cubicBezTo>
                      <a:pt x="2384" y="154183"/>
                      <a:pt x="2454" y="154183"/>
                      <a:pt x="2559" y="154183"/>
                    </a:cubicBezTo>
                    <a:cubicBezTo>
                      <a:pt x="26107" y="151877"/>
                      <a:pt x="103355" y="134128"/>
                      <a:pt x="108002" y="2412"/>
                    </a:cubicBezTo>
                    <a:cubicBezTo>
                      <a:pt x="108037" y="1119"/>
                      <a:pt x="107058" y="36"/>
                      <a:pt x="105766" y="1"/>
                    </a:cubicBezTo>
                    <a:cubicBezTo>
                      <a:pt x="104508" y="-34"/>
                      <a:pt x="103390" y="944"/>
                      <a:pt x="103355" y="2237"/>
                    </a:cubicBezTo>
                    <a:cubicBezTo>
                      <a:pt x="100315" y="88569"/>
                      <a:pt x="62478" y="143666"/>
                      <a:pt x="2105" y="149536"/>
                    </a:cubicBezTo>
                    <a:cubicBezTo>
                      <a:pt x="812" y="149676"/>
                      <a:pt x="-97" y="150794"/>
                      <a:pt x="8" y="152086"/>
                    </a:cubicBezTo>
                    <a:cubicBezTo>
                      <a:pt x="113" y="153309"/>
                      <a:pt x="1126" y="154183"/>
                      <a:pt x="2314" y="154183"/>
                    </a:cubicBezTo>
                    <a:close/>
                  </a:path>
                </a:pathLst>
              </a:custGeom>
              <a:solidFill>
                <a:srgbClr val="E0C9C0"/>
              </a:solidFill>
              <a:ln w="3494" cap="flat">
                <a:noFill/>
                <a:prstDash val="solid"/>
                <a:miter/>
              </a:ln>
            </p:spPr>
            <p:txBody>
              <a:bodyPr rtlCol="0" anchor="ctr"/>
              <a:lstStyle/>
              <a:p>
                <a:endParaRPr lang="en-US"/>
              </a:p>
            </p:txBody>
          </p:sp>
          <p:sp>
            <p:nvSpPr>
              <p:cNvPr id="52" name="任意多边形: 形状 51">
                <a:extLst>
                  <a:ext uri="{FF2B5EF4-FFF2-40B4-BE49-F238E27FC236}">
                    <a16:creationId xmlns:a16="http://schemas.microsoft.com/office/drawing/2014/main" id="{6457E23C-3C18-B17E-8579-99C06BF9605B}"/>
                  </a:ext>
                </a:extLst>
              </p:cNvPr>
              <p:cNvSpPr/>
              <p:nvPr/>
            </p:nvSpPr>
            <p:spPr>
              <a:xfrm>
                <a:off x="5910190" y="4435085"/>
                <a:ext cx="21073" cy="1374856"/>
              </a:xfrm>
              <a:custGeom>
                <a:avLst/>
                <a:gdLst>
                  <a:gd name="connsiteX0" fmla="*/ 17502 w 21073"/>
                  <a:gd name="connsiteY0" fmla="*/ 1374856 h 1374856"/>
                  <a:gd name="connsiteX1" fmla="*/ 17572 w 21073"/>
                  <a:gd name="connsiteY1" fmla="*/ 1374856 h 1374856"/>
                  <a:gd name="connsiteX2" fmla="*/ 19843 w 21073"/>
                  <a:gd name="connsiteY2" fmla="*/ 1372446 h 1374856"/>
                  <a:gd name="connsiteX3" fmla="*/ 21031 w 21073"/>
                  <a:gd name="connsiteY3" fmla="*/ 2768 h 1374856"/>
                  <a:gd name="connsiteX4" fmla="*/ 19179 w 21073"/>
                  <a:gd name="connsiteY4" fmla="*/ 42 h 1374856"/>
                  <a:gd name="connsiteX5" fmla="*/ 16454 w 21073"/>
                  <a:gd name="connsiteY5" fmla="*/ 1894 h 1374856"/>
                  <a:gd name="connsiteX6" fmla="*/ 15196 w 21073"/>
                  <a:gd name="connsiteY6" fmla="*/ 1372550 h 1374856"/>
                  <a:gd name="connsiteX7" fmla="*/ 17502 w 21073"/>
                  <a:gd name="connsiteY7" fmla="*/ 1374856 h 137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73" h="1374856">
                    <a:moveTo>
                      <a:pt x="17502" y="1374856"/>
                    </a:moveTo>
                    <a:cubicBezTo>
                      <a:pt x="17537" y="1374856"/>
                      <a:pt x="17537" y="1374856"/>
                      <a:pt x="17572" y="1374856"/>
                    </a:cubicBezTo>
                    <a:cubicBezTo>
                      <a:pt x="18865" y="1374822"/>
                      <a:pt x="19878" y="1373739"/>
                      <a:pt x="19843" y="1372446"/>
                    </a:cubicBezTo>
                    <a:cubicBezTo>
                      <a:pt x="19494" y="1360707"/>
                      <a:pt x="-14990" y="196010"/>
                      <a:pt x="21031" y="2768"/>
                    </a:cubicBezTo>
                    <a:cubicBezTo>
                      <a:pt x="21275" y="1510"/>
                      <a:pt x="20437" y="287"/>
                      <a:pt x="19179" y="42"/>
                    </a:cubicBezTo>
                    <a:cubicBezTo>
                      <a:pt x="17921" y="-202"/>
                      <a:pt x="16698" y="637"/>
                      <a:pt x="16454" y="1894"/>
                    </a:cubicBezTo>
                    <a:cubicBezTo>
                      <a:pt x="-19637" y="195626"/>
                      <a:pt x="14847" y="1360811"/>
                      <a:pt x="15196" y="1372550"/>
                    </a:cubicBezTo>
                    <a:cubicBezTo>
                      <a:pt x="15196" y="1373878"/>
                      <a:pt x="16244" y="1374856"/>
                      <a:pt x="17502" y="1374856"/>
                    </a:cubicBezTo>
                    <a:close/>
                  </a:path>
                </a:pathLst>
              </a:custGeom>
              <a:solidFill>
                <a:srgbClr val="E0C9C0"/>
              </a:solidFill>
              <a:ln w="3494" cap="flat">
                <a:noFill/>
                <a:prstDash val="solid"/>
                <a:miter/>
              </a:ln>
            </p:spPr>
            <p:txBody>
              <a:bodyPr rtlCol="0" anchor="ctr"/>
              <a:lstStyle/>
              <a:p>
                <a:endParaRPr lang="en-US"/>
              </a:p>
            </p:txBody>
          </p:sp>
          <p:grpSp>
            <p:nvGrpSpPr>
              <p:cNvPr id="53" name="图形 11">
                <a:extLst>
                  <a:ext uri="{FF2B5EF4-FFF2-40B4-BE49-F238E27FC236}">
                    <a16:creationId xmlns:a16="http://schemas.microsoft.com/office/drawing/2014/main" id="{626611CD-322E-EB42-5610-C03CFE47F198}"/>
                  </a:ext>
                </a:extLst>
              </p:cNvPr>
              <p:cNvGrpSpPr/>
              <p:nvPr/>
            </p:nvGrpSpPr>
            <p:grpSpPr>
              <a:xfrm>
                <a:off x="5583615" y="3755092"/>
                <a:ext cx="443888" cy="705875"/>
                <a:chOff x="5583615" y="3755092"/>
                <a:chExt cx="443888" cy="705875"/>
              </a:xfrm>
            </p:grpSpPr>
            <p:sp>
              <p:nvSpPr>
                <p:cNvPr id="54" name="任意多边形: 形状 53">
                  <a:extLst>
                    <a:ext uri="{FF2B5EF4-FFF2-40B4-BE49-F238E27FC236}">
                      <a16:creationId xmlns:a16="http://schemas.microsoft.com/office/drawing/2014/main" id="{2DF38A84-819A-3300-0C14-DA6645BD55DF}"/>
                    </a:ext>
                  </a:extLst>
                </p:cNvPr>
                <p:cNvSpPr/>
                <p:nvPr/>
              </p:nvSpPr>
              <p:spPr>
                <a:xfrm>
                  <a:off x="5583615" y="4022998"/>
                  <a:ext cx="443888" cy="437969"/>
                </a:xfrm>
                <a:custGeom>
                  <a:avLst/>
                  <a:gdLst>
                    <a:gd name="connsiteX0" fmla="*/ 190909 w 443888"/>
                    <a:gd name="connsiteY0" fmla="*/ 184438 h 437969"/>
                    <a:gd name="connsiteX1" fmla="*/ 320634 w 443888"/>
                    <a:gd name="connsiteY1" fmla="*/ 351233 h 437969"/>
                    <a:gd name="connsiteX2" fmla="*/ 382090 w 443888"/>
                    <a:gd name="connsiteY2" fmla="*/ 324889 h 437969"/>
                    <a:gd name="connsiteX3" fmla="*/ 441590 w 443888"/>
                    <a:gd name="connsiteY3" fmla="*/ 384389 h 437969"/>
                    <a:gd name="connsiteX4" fmla="*/ 384641 w 443888"/>
                    <a:gd name="connsiteY4" fmla="*/ 360002 h 437969"/>
                    <a:gd name="connsiteX5" fmla="*/ 430724 w 443888"/>
                    <a:gd name="connsiteY5" fmla="*/ 432429 h 437969"/>
                    <a:gd name="connsiteX6" fmla="*/ 413534 w 443888"/>
                    <a:gd name="connsiteY6" fmla="*/ 435713 h 437969"/>
                    <a:gd name="connsiteX7" fmla="*/ 345859 w 443888"/>
                    <a:gd name="connsiteY7" fmla="*/ 421808 h 437969"/>
                    <a:gd name="connsiteX8" fmla="*/ 258444 w 443888"/>
                    <a:gd name="connsiteY8" fmla="*/ 430961 h 437969"/>
                    <a:gd name="connsiteX9" fmla="*/ 213095 w 443888"/>
                    <a:gd name="connsiteY9" fmla="*/ 389245 h 437969"/>
                    <a:gd name="connsiteX10" fmla="*/ 182 w 443888"/>
                    <a:gd name="connsiteY10" fmla="*/ 137551 h 437969"/>
                    <a:gd name="connsiteX11" fmla="*/ 159674 w 443888"/>
                    <a:gd name="connsiteY11" fmla="*/ 0 h 437969"/>
                    <a:gd name="connsiteX12" fmla="*/ 190909 w 443888"/>
                    <a:gd name="connsiteY12" fmla="*/ 184438 h 43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88" h="437969">
                      <a:moveTo>
                        <a:pt x="190909" y="184438"/>
                      </a:moveTo>
                      <a:cubicBezTo>
                        <a:pt x="203591" y="252707"/>
                        <a:pt x="309908" y="351233"/>
                        <a:pt x="320634" y="351233"/>
                      </a:cubicBezTo>
                      <a:cubicBezTo>
                        <a:pt x="331360" y="351233"/>
                        <a:pt x="359660" y="319054"/>
                        <a:pt x="382090" y="324889"/>
                      </a:cubicBezTo>
                      <a:cubicBezTo>
                        <a:pt x="404520" y="330759"/>
                        <a:pt x="455250" y="373663"/>
                        <a:pt x="441590" y="384389"/>
                      </a:cubicBezTo>
                      <a:cubicBezTo>
                        <a:pt x="427929" y="395115"/>
                        <a:pt x="401481" y="358535"/>
                        <a:pt x="384641" y="360002"/>
                      </a:cubicBezTo>
                      <a:cubicBezTo>
                        <a:pt x="428523" y="396582"/>
                        <a:pt x="440611" y="426210"/>
                        <a:pt x="430724" y="432429"/>
                      </a:cubicBezTo>
                      <a:cubicBezTo>
                        <a:pt x="420836" y="438648"/>
                        <a:pt x="413534" y="435713"/>
                        <a:pt x="413534" y="435713"/>
                      </a:cubicBezTo>
                      <a:cubicBezTo>
                        <a:pt x="396345" y="444482"/>
                        <a:pt x="364866" y="425092"/>
                        <a:pt x="345859" y="421808"/>
                      </a:cubicBezTo>
                      <a:cubicBezTo>
                        <a:pt x="326853" y="418523"/>
                        <a:pt x="289155" y="436796"/>
                        <a:pt x="258444" y="430961"/>
                      </a:cubicBezTo>
                      <a:cubicBezTo>
                        <a:pt x="227699" y="425092"/>
                        <a:pt x="218195" y="392914"/>
                        <a:pt x="213095" y="389245"/>
                      </a:cubicBezTo>
                      <a:cubicBezTo>
                        <a:pt x="207959" y="385577"/>
                        <a:pt x="-7120" y="225351"/>
                        <a:pt x="182" y="137551"/>
                      </a:cubicBezTo>
                      <a:cubicBezTo>
                        <a:pt x="7484" y="49752"/>
                        <a:pt x="159674" y="0"/>
                        <a:pt x="159674" y="0"/>
                      </a:cubicBezTo>
                      <a:lnTo>
                        <a:pt x="190909" y="184438"/>
                      </a:lnTo>
                      <a:close/>
                    </a:path>
                  </a:pathLst>
                </a:custGeom>
                <a:solidFill>
                  <a:srgbClr val="FFCABF"/>
                </a:solidFill>
                <a:ln w="3494" cap="flat">
                  <a:noFill/>
                  <a:prstDash val="solid"/>
                  <a:miter/>
                </a:ln>
              </p:spPr>
              <p:txBody>
                <a:bodyPr rtlCol="0" anchor="ctr"/>
                <a:lstStyle/>
                <a:p>
                  <a:endParaRPr lang="en-US"/>
                </a:p>
              </p:txBody>
            </p:sp>
            <p:sp>
              <p:nvSpPr>
                <p:cNvPr id="55" name="任意多边形: 形状 54">
                  <a:extLst>
                    <a:ext uri="{FF2B5EF4-FFF2-40B4-BE49-F238E27FC236}">
                      <a16:creationId xmlns:a16="http://schemas.microsoft.com/office/drawing/2014/main" id="{E5868AAC-23D3-AAFE-4E2F-AFD9CE03E4C3}"/>
                    </a:ext>
                  </a:extLst>
                </p:cNvPr>
                <p:cNvSpPr/>
                <p:nvPr/>
              </p:nvSpPr>
              <p:spPr>
                <a:xfrm>
                  <a:off x="5637899" y="4022931"/>
                  <a:ext cx="184754" cy="199114"/>
                </a:xfrm>
                <a:custGeom>
                  <a:avLst/>
                  <a:gdLst>
                    <a:gd name="connsiteX0" fmla="*/ 61508 w 184754"/>
                    <a:gd name="connsiteY0" fmla="*/ 4014 h 199114"/>
                    <a:gd name="connsiteX1" fmla="*/ 52 w 184754"/>
                    <a:gd name="connsiteY1" fmla="*/ 47897 h 199114"/>
                    <a:gd name="connsiteX2" fmla="*/ 150285 w 184754"/>
                    <a:gd name="connsiteY2" fmla="*/ 199109 h 199114"/>
                    <a:gd name="connsiteX3" fmla="*/ 173694 w 184754"/>
                    <a:gd name="connsiteY3" fmla="*/ 140587 h 199114"/>
                    <a:gd name="connsiteX4" fmla="*/ 61508 w 184754"/>
                    <a:gd name="connsiteY4" fmla="*/ 4014 h 19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54" h="199114">
                      <a:moveTo>
                        <a:pt x="61508" y="4014"/>
                      </a:moveTo>
                      <a:cubicBezTo>
                        <a:pt x="37121" y="-11603"/>
                        <a:pt x="2986" y="21588"/>
                        <a:pt x="52" y="47897"/>
                      </a:cubicBezTo>
                      <a:cubicBezTo>
                        <a:pt x="-2883" y="74240"/>
                        <a:pt x="120029" y="200087"/>
                        <a:pt x="150285" y="199109"/>
                      </a:cubicBezTo>
                      <a:cubicBezTo>
                        <a:pt x="180542" y="198130"/>
                        <a:pt x="197103" y="166931"/>
                        <a:pt x="173694" y="140587"/>
                      </a:cubicBezTo>
                      <a:cubicBezTo>
                        <a:pt x="150285" y="114244"/>
                        <a:pt x="61508" y="4014"/>
                        <a:pt x="61508" y="4014"/>
                      </a:cubicBezTo>
                      <a:close/>
                    </a:path>
                  </a:pathLst>
                </a:custGeom>
                <a:solidFill>
                  <a:schemeClr val="accent1">
                    <a:lumMod val="60000"/>
                    <a:lumOff val="40000"/>
                  </a:schemeClr>
                </a:solidFill>
                <a:ln w="3494" cap="flat">
                  <a:noFill/>
                  <a:prstDash val="solid"/>
                  <a:miter/>
                </a:ln>
              </p:spPr>
              <p:txBody>
                <a:bodyPr rtlCol="0" anchor="ctr"/>
                <a:lstStyle/>
                <a:p>
                  <a:endParaRPr lang="en-US"/>
                </a:p>
              </p:txBody>
            </p:sp>
            <p:sp>
              <p:nvSpPr>
                <p:cNvPr id="56" name="任意多边形: 形状 55">
                  <a:extLst>
                    <a:ext uri="{FF2B5EF4-FFF2-40B4-BE49-F238E27FC236}">
                      <a16:creationId xmlns:a16="http://schemas.microsoft.com/office/drawing/2014/main" id="{B5DC23C7-07BF-1FB7-9953-BD3619DC4AE7}"/>
                    </a:ext>
                  </a:extLst>
                </p:cNvPr>
                <p:cNvSpPr/>
                <p:nvPr/>
              </p:nvSpPr>
              <p:spPr>
                <a:xfrm>
                  <a:off x="5680392" y="3755092"/>
                  <a:ext cx="305466" cy="434769"/>
                </a:xfrm>
                <a:custGeom>
                  <a:avLst/>
                  <a:gdLst>
                    <a:gd name="connsiteX0" fmla="*/ 271512 w 305466"/>
                    <a:gd name="connsiteY0" fmla="*/ 0 h 434769"/>
                    <a:gd name="connsiteX1" fmla="*/ 240417 w 305466"/>
                    <a:gd name="connsiteY1" fmla="*/ 337083 h 434769"/>
                    <a:gd name="connsiteX2" fmla="*/ 120440 w 305466"/>
                    <a:gd name="connsiteY2" fmla="*/ 434770 h 434769"/>
                    <a:gd name="connsiteX3" fmla="*/ 462 w 305466"/>
                    <a:gd name="connsiteY3" fmla="*/ 284536 h 434769"/>
                    <a:gd name="connsiteX4" fmla="*/ 271512 w 305466"/>
                    <a:gd name="connsiteY4" fmla="*/ 0 h 43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66" h="434769">
                      <a:moveTo>
                        <a:pt x="271512" y="0"/>
                      </a:moveTo>
                      <a:cubicBezTo>
                        <a:pt x="334855" y="66942"/>
                        <a:pt x="300930" y="307805"/>
                        <a:pt x="240417" y="337083"/>
                      </a:cubicBezTo>
                      <a:cubicBezTo>
                        <a:pt x="179939" y="366361"/>
                        <a:pt x="120440" y="434770"/>
                        <a:pt x="120440" y="434770"/>
                      </a:cubicBezTo>
                      <a:cubicBezTo>
                        <a:pt x="86305" y="422087"/>
                        <a:pt x="-7364" y="324540"/>
                        <a:pt x="462" y="284536"/>
                      </a:cubicBezTo>
                      <a:cubicBezTo>
                        <a:pt x="83405" y="208441"/>
                        <a:pt x="173511" y="7162"/>
                        <a:pt x="271512" y="0"/>
                      </a:cubicBezTo>
                      <a:close/>
                    </a:path>
                  </a:pathLst>
                </a:custGeom>
                <a:solidFill>
                  <a:schemeClr val="accent1">
                    <a:lumMod val="75000"/>
                  </a:schemeClr>
                </a:solidFill>
                <a:ln w="3494" cap="flat">
                  <a:noFill/>
                  <a:prstDash val="solid"/>
                  <a:miter/>
                </a:ln>
              </p:spPr>
              <p:txBody>
                <a:bodyPr rtlCol="0" anchor="ctr"/>
                <a:lstStyle/>
                <a:p>
                  <a:endParaRPr lang="en-US"/>
                </a:p>
              </p:txBody>
            </p:sp>
            <p:sp>
              <p:nvSpPr>
                <p:cNvPr id="57" name="任意多边形: 形状 56">
                  <a:extLst>
                    <a:ext uri="{FF2B5EF4-FFF2-40B4-BE49-F238E27FC236}">
                      <a16:creationId xmlns:a16="http://schemas.microsoft.com/office/drawing/2014/main" id="{5AD1495E-2510-C564-9946-1F1423C82EDE}"/>
                    </a:ext>
                  </a:extLst>
                </p:cNvPr>
                <p:cNvSpPr/>
                <p:nvPr/>
              </p:nvSpPr>
              <p:spPr>
                <a:xfrm>
                  <a:off x="5927776" y="4378693"/>
                  <a:ext cx="32034" cy="10106"/>
                </a:xfrm>
                <a:custGeom>
                  <a:avLst/>
                  <a:gdLst>
                    <a:gd name="connsiteX0" fmla="*/ 1873 w 32034"/>
                    <a:gd name="connsiteY0" fmla="*/ 10107 h 10106"/>
                    <a:gd name="connsiteX1" fmla="*/ 2467 w 32034"/>
                    <a:gd name="connsiteY1" fmla="*/ 10002 h 10106"/>
                    <a:gd name="connsiteX2" fmla="*/ 30348 w 32034"/>
                    <a:gd name="connsiteY2" fmla="*/ 3748 h 10106"/>
                    <a:gd name="connsiteX3" fmla="*/ 32025 w 32034"/>
                    <a:gd name="connsiteY3" fmla="*/ 1687 h 10106"/>
                    <a:gd name="connsiteX4" fmla="*/ 29963 w 32034"/>
                    <a:gd name="connsiteY4" fmla="*/ 10 h 10106"/>
                    <a:gd name="connsiteX5" fmla="*/ 1279 w 32034"/>
                    <a:gd name="connsiteY5" fmla="*/ 6438 h 10106"/>
                    <a:gd name="connsiteX6" fmla="*/ 91 w 32034"/>
                    <a:gd name="connsiteY6" fmla="*/ 8814 h 10106"/>
                    <a:gd name="connsiteX7" fmla="*/ 1873 w 32034"/>
                    <a:gd name="connsiteY7" fmla="*/ 10107 h 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34" h="10106">
                      <a:moveTo>
                        <a:pt x="1873" y="10107"/>
                      </a:moveTo>
                      <a:cubicBezTo>
                        <a:pt x="2083" y="10107"/>
                        <a:pt x="2257" y="10072"/>
                        <a:pt x="2467" y="10002"/>
                      </a:cubicBezTo>
                      <a:cubicBezTo>
                        <a:pt x="2607" y="9967"/>
                        <a:pt x="17071" y="5180"/>
                        <a:pt x="30348" y="3748"/>
                      </a:cubicBezTo>
                      <a:cubicBezTo>
                        <a:pt x="31361" y="3643"/>
                        <a:pt x="32129" y="2700"/>
                        <a:pt x="32025" y="1687"/>
                      </a:cubicBezTo>
                      <a:cubicBezTo>
                        <a:pt x="31920" y="673"/>
                        <a:pt x="30977" y="-95"/>
                        <a:pt x="29963" y="10"/>
                      </a:cubicBezTo>
                      <a:cubicBezTo>
                        <a:pt x="16267" y="1477"/>
                        <a:pt x="1873" y="6228"/>
                        <a:pt x="1279" y="6438"/>
                      </a:cubicBezTo>
                      <a:cubicBezTo>
                        <a:pt x="301" y="6753"/>
                        <a:pt x="-223" y="7836"/>
                        <a:pt x="91" y="8814"/>
                      </a:cubicBezTo>
                      <a:cubicBezTo>
                        <a:pt x="336" y="9583"/>
                        <a:pt x="1070" y="10107"/>
                        <a:pt x="1873" y="10107"/>
                      </a:cubicBezTo>
                      <a:close/>
                    </a:path>
                  </a:pathLst>
                </a:custGeom>
                <a:solidFill>
                  <a:srgbClr val="E0B3A8"/>
                </a:solidFill>
                <a:ln w="3494" cap="flat">
                  <a:noFill/>
                  <a:prstDash val="solid"/>
                  <a:miter/>
                </a:ln>
              </p:spPr>
              <p:txBody>
                <a:bodyPr rtlCol="0" anchor="ctr"/>
                <a:lstStyle/>
                <a:p>
                  <a:endParaRPr lang="en-US"/>
                </a:p>
              </p:txBody>
            </p:sp>
            <p:sp>
              <p:nvSpPr>
                <p:cNvPr id="58" name="任意多边形: 形状 57">
                  <a:extLst>
                    <a:ext uri="{FF2B5EF4-FFF2-40B4-BE49-F238E27FC236}">
                      <a16:creationId xmlns:a16="http://schemas.microsoft.com/office/drawing/2014/main" id="{F4E99B6F-1B4B-27DD-8A6D-04036AE344A6}"/>
                    </a:ext>
                  </a:extLst>
                </p:cNvPr>
                <p:cNvSpPr/>
                <p:nvPr/>
              </p:nvSpPr>
              <p:spPr>
                <a:xfrm>
                  <a:off x="5921452" y="4408145"/>
                  <a:ext cx="70550" cy="44031"/>
                </a:xfrm>
                <a:custGeom>
                  <a:avLst/>
                  <a:gdLst>
                    <a:gd name="connsiteX0" fmla="*/ 68675 w 70550"/>
                    <a:gd name="connsiteY0" fmla="*/ 44032 h 44031"/>
                    <a:gd name="connsiteX1" fmla="*/ 69758 w 70550"/>
                    <a:gd name="connsiteY1" fmla="*/ 43683 h 44031"/>
                    <a:gd name="connsiteX2" fmla="*/ 70212 w 70550"/>
                    <a:gd name="connsiteY2" fmla="*/ 41062 h 44031"/>
                    <a:gd name="connsiteX3" fmla="*/ 24059 w 70550"/>
                    <a:gd name="connsiteY3" fmla="*/ 778 h 44031"/>
                    <a:gd name="connsiteX4" fmla="*/ 1279 w 70550"/>
                    <a:gd name="connsiteY4" fmla="*/ 1338 h 44031"/>
                    <a:gd name="connsiteX5" fmla="*/ 91 w 70550"/>
                    <a:gd name="connsiteY5" fmla="*/ 3678 h 44031"/>
                    <a:gd name="connsiteX6" fmla="*/ 2467 w 70550"/>
                    <a:gd name="connsiteY6" fmla="*/ 4866 h 44031"/>
                    <a:gd name="connsiteX7" fmla="*/ 23570 w 70550"/>
                    <a:gd name="connsiteY7" fmla="*/ 4447 h 44031"/>
                    <a:gd name="connsiteX8" fmla="*/ 67172 w 70550"/>
                    <a:gd name="connsiteY8" fmla="*/ 43158 h 44031"/>
                    <a:gd name="connsiteX9" fmla="*/ 68675 w 70550"/>
                    <a:gd name="connsiteY9" fmla="*/ 44032 h 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50" h="44031">
                      <a:moveTo>
                        <a:pt x="68675" y="44032"/>
                      </a:moveTo>
                      <a:cubicBezTo>
                        <a:pt x="69059" y="44032"/>
                        <a:pt x="69408" y="43927"/>
                        <a:pt x="69758" y="43683"/>
                      </a:cubicBezTo>
                      <a:cubicBezTo>
                        <a:pt x="70596" y="43088"/>
                        <a:pt x="70806" y="41936"/>
                        <a:pt x="70212" y="41062"/>
                      </a:cubicBezTo>
                      <a:cubicBezTo>
                        <a:pt x="58193" y="23872"/>
                        <a:pt x="40410" y="2945"/>
                        <a:pt x="24059" y="778"/>
                      </a:cubicBezTo>
                      <a:cubicBezTo>
                        <a:pt x="9175" y="-1213"/>
                        <a:pt x="1594" y="1233"/>
                        <a:pt x="1279" y="1338"/>
                      </a:cubicBezTo>
                      <a:cubicBezTo>
                        <a:pt x="301" y="1652"/>
                        <a:pt x="-223" y="2700"/>
                        <a:pt x="91" y="3678"/>
                      </a:cubicBezTo>
                      <a:cubicBezTo>
                        <a:pt x="406" y="4657"/>
                        <a:pt x="1454" y="5181"/>
                        <a:pt x="2467" y="4866"/>
                      </a:cubicBezTo>
                      <a:cubicBezTo>
                        <a:pt x="2537" y="4831"/>
                        <a:pt x="9664" y="2595"/>
                        <a:pt x="23570" y="4447"/>
                      </a:cubicBezTo>
                      <a:cubicBezTo>
                        <a:pt x="38593" y="6438"/>
                        <a:pt x="55573" y="26598"/>
                        <a:pt x="67172" y="43158"/>
                      </a:cubicBezTo>
                      <a:cubicBezTo>
                        <a:pt x="67487" y="43752"/>
                        <a:pt x="68081" y="44032"/>
                        <a:pt x="68675" y="44032"/>
                      </a:cubicBezTo>
                      <a:close/>
                    </a:path>
                  </a:pathLst>
                </a:custGeom>
                <a:solidFill>
                  <a:srgbClr val="E0B3A8"/>
                </a:solidFill>
                <a:ln w="3494" cap="flat">
                  <a:noFill/>
                  <a:prstDash val="solid"/>
                  <a:miter/>
                </a:ln>
              </p:spPr>
              <p:txBody>
                <a:bodyPr rtlCol="0" anchor="ctr"/>
                <a:lstStyle/>
                <a:p>
                  <a:endParaRPr lang="en-US"/>
                </a:p>
              </p:txBody>
            </p:sp>
          </p:grpSp>
        </p:grpSp>
        <p:grpSp>
          <p:nvGrpSpPr>
            <p:cNvPr id="33" name="图形 11">
              <a:extLst>
                <a:ext uri="{FF2B5EF4-FFF2-40B4-BE49-F238E27FC236}">
                  <a16:creationId xmlns:a16="http://schemas.microsoft.com/office/drawing/2014/main" id="{7465D053-74E2-F40E-268C-6485C6BC08D6}"/>
                </a:ext>
              </a:extLst>
            </p:cNvPr>
            <p:cNvGrpSpPr/>
            <p:nvPr/>
          </p:nvGrpSpPr>
          <p:grpSpPr>
            <a:xfrm>
              <a:off x="-9082714" y="-1960848"/>
              <a:ext cx="180205" cy="180136"/>
              <a:chOff x="5558292" y="3566077"/>
              <a:chExt cx="182761" cy="182691"/>
            </a:xfrm>
            <a:solidFill>
              <a:srgbClr val="A9B4EB"/>
            </a:solidFill>
          </p:grpSpPr>
          <p:sp>
            <p:nvSpPr>
              <p:cNvPr id="34" name="任意多边形: 形状 33">
                <a:extLst>
                  <a:ext uri="{FF2B5EF4-FFF2-40B4-BE49-F238E27FC236}">
                    <a16:creationId xmlns:a16="http://schemas.microsoft.com/office/drawing/2014/main" id="{5D8FA8F4-54E7-526A-4F48-D226002555F9}"/>
                  </a:ext>
                </a:extLst>
              </p:cNvPr>
              <p:cNvSpPr/>
              <p:nvPr/>
            </p:nvSpPr>
            <p:spPr>
              <a:xfrm>
                <a:off x="5603022" y="3609769"/>
                <a:ext cx="94393" cy="138999"/>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solidFill>
                <a:srgbClr val="A9B4EB"/>
              </a:solidFill>
              <a:ln w="3494" cap="flat">
                <a:no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DC02A4B2-7A69-3B3C-AE4B-EF1DCDE8932D}"/>
                  </a:ext>
                </a:extLst>
              </p:cNvPr>
              <p:cNvSpPr/>
              <p:nvPr/>
            </p:nvSpPr>
            <p:spPr>
              <a:xfrm>
                <a:off x="5647628" y="3566077"/>
                <a:ext cx="5135" cy="32946"/>
              </a:xfrm>
              <a:custGeom>
                <a:avLst/>
                <a:gdLst>
                  <a:gd name="connsiteX0" fmla="*/ 0 w 5135"/>
                  <a:gd name="connsiteY0" fmla="*/ 0 h 32946"/>
                  <a:gd name="connsiteX1" fmla="*/ 5136 w 5135"/>
                  <a:gd name="connsiteY1" fmla="*/ 0 h 32946"/>
                  <a:gd name="connsiteX2" fmla="*/ 5136 w 5135"/>
                  <a:gd name="connsiteY2" fmla="*/ 32947 h 32946"/>
                  <a:gd name="connsiteX3" fmla="*/ 0 w 5135"/>
                  <a:gd name="connsiteY3" fmla="*/ 32947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7"/>
                    </a:lnTo>
                    <a:lnTo>
                      <a:pt x="0" y="32947"/>
                    </a:lnTo>
                    <a:close/>
                  </a:path>
                </a:pathLst>
              </a:custGeom>
              <a:solidFill>
                <a:srgbClr val="A9B4EB"/>
              </a:solidFill>
              <a:ln w="3494" cap="flat">
                <a:no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E444A68E-2D34-B91D-62BA-5F3DC2DE7927}"/>
                  </a:ext>
                </a:extLst>
              </p:cNvPr>
              <p:cNvSpPr/>
              <p:nvPr/>
            </p:nvSpPr>
            <p:spPr>
              <a:xfrm rot="-2700000">
                <a:off x="5686517" y="3602269"/>
                <a:ext cx="32946" cy="5135"/>
              </a:xfrm>
              <a:custGeom>
                <a:avLst/>
                <a:gdLst>
                  <a:gd name="connsiteX0" fmla="*/ 0 w 32946"/>
                  <a:gd name="connsiteY0" fmla="*/ 0 h 5135"/>
                  <a:gd name="connsiteX1" fmla="*/ 32946 w 32946"/>
                  <a:gd name="connsiteY1" fmla="*/ 0 h 5135"/>
                  <a:gd name="connsiteX2" fmla="*/ 32946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6" y="0"/>
                    </a:lnTo>
                    <a:lnTo>
                      <a:pt x="32946" y="5136"/>
                    </a:lnTo>
                    <a:lnTo>
                      <a:pt x="0" y="5136"/>
                    </a:lnTo>
                    <a:close/>
                  </a:path>
                </a:pathLst>
              </a:custGeom>
              <a:solidFill>
                <a:srgbClr val="A9B4EB"/>
              </a:solidFill>
              <a:ln w="3494" cap="flat">
                <a:no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1C1AEF03-EC49-29D7-AFAE-F16F2F891E37}"/>
                  </a:ext>
                </a:extLst>
              </p:cNvPr>
              <p:cNvSpPr/>
              <p:nvPr/>
            </p:nvSpPr>
            <p:spPr>
              <a:xfrm>
                <a:off x="5708106" y="3655414"/>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solidFill>
                <a:srgbClr val="A9B4EB"/>
              </a:solidFill>
              <a:ln w="3494" cap="flat">
                <a:no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33EB27FF-AD53-F7FC-55BF-24F80A0F9A4C}"/>
                  </a:ext>
                </a:extLst>
              </p:cNvPr>
              <p:cNvSpPr/>
              <p:nvPr/>
            </p:nvSpPr>
            <p:spPr>
              <a:xfrm rot="-2700000">
                <a:off x="5594452" y="3587675"/>
                <a:ext cx="5135" cy="32946"/>
              </a:xfrm>
              <a:custGeom>
                <a:avLst/>
                <a:gdLst>
                  <a:gd name="connsiteX0" fmla="*/ 0 w 5135"/>
                  <a:gd name="connsiteY0" fmla="*/ 0 h 32946"/>
                  <a:gd name="connsiteX1" fmla="*/ 5136 w 5135"/>
                  <a:gd name="connsiteY1" fmla="*/ 0 h 32946"/>
                  <a:gd name="connsiteX2" fmla="*/ 5136 w 5135"/>
                  <a:gd name="connsiteY2" fmla="*/ 32946 h 32946"/>
                  <a:gd name="connsiteX3" fmla="*/ 0 w 5135"/>
                  <a:gd name="connsiteY3" fmla="*/ 32946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6"/>
                    </a:lnTo>
                    <a:lnTo>
                      <a:pt x="0" y="32946"/>
                    </a:lnTo>
                    <a:close/>
                  </a:path>
                </a:pathLst>
              </a:custGeom>
              <a:solidFill>
                <a:srgbClr val="A9B4EB"/>
              </a:solidFill>
              <a:ln w="3494" cap="flat">
                <a:noFill/>
                <a:prstDash val="solid"/>
                <a:miter/>
              </a:ln>
            </p:spPr>
            <p:txBody>
              <a:bodyPr rtlCol="0" anchor="ctr"/>
              <a:lstStyle/>
              <a:p>
                <a:endParaRPr lang="en-US"/>
              </a:p>
            </p:txBody>
          </p:sp>
          <p:sp>
            <p:nvSpPr>
              <p:cNvPr id="39" name="任意多边形: 形状 38">
                <a:extLst>
                  <a:ext uri="{FF2B5EF4-FFF2-40B4-BE49-F238E27FC236}">
                    <a16:creationId xmlns:a16="http://schemas.microsoft.com/office/drawing/2014/main" id="{19DFB53D-3754-8E7F-D7E2-304851E10254}"/>
                  </a:ext>
                </a:extLst>
              </p:cNvPr>
              <p:cNvSpPr/>
              <p:nvPr/>
            </p:nvSpPr>
            <p:spPr>
              <a:xfrm>
                <a:off x="5558292" y="3654366"/>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solidFill>
                <a:srgbClr val="A9B4EB"/>
              </a:solidFill>
              <a:ln w="3494" cap="flat">
                <a:no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D0061F13-9112-236B-A094-E431EA25175E}"/>
                  </a:ext>
                </a:extLst>
              </p:cNvPr>
              <p:cNvSpPr/>
              <p:nvPr/>
            </p:nvSpPr>
            <p:spPr>
              <a:xfrm>
                <a:off x="5631068" y="3706948"/>
                <a:ext cx="37733" cy="5135"/>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solidFill>
                <a:srgbClr val="A9B4EB"/>
              </a:solidFill>
              <a:ln w="3494" cap="flat">
                <a:no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7DCBB1A6-43AF-21B2-434E-431C7168106D}"/>
                  </a:ext>
                </a:extLst>
              </p:cNvPr>
              <p:cNvSpPr/>
              <p:nvPr/>
            </p:nvSpPr>
            <p:spPr>
              <a:xfrm>
                <a:off x="5632675" y="3722355"/>
                <a:ext cx="33994" cy="5135"/>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solidFill>
                <a:srgbClr val="A9B4EB"/>
              </a:solidFill>
              <a:ln w="3494" cap="flat">
                <a:noFill/>
                <a:prstDash val="solid"/>
                <a:miter/>
              </a:ln>
            </p:spPr>
            <p:txBody>
              <a:bodyPr rtlCol="0" anchor="ctr"/>
              <a:lstStyle/>
              <a:p>
                <a:endParaRPr lang="en-US"/>
              </a:p>
            </p:txBody>
          </p:sp>
        </p:grpSp>
      </p:grpSp>
      <p:sp>
        <p:nvSpPr>
          <p:cNvPr id="105" name="文本框 104">
            <a:extLst>
              <a:ext uri="{FF2B5EF4-FFF2-40B4-BE49-F238E27FC236}">
                <a16:creationId xmlns:a16="http://schemas.microsoft.com/office/drawing/2014/main" id="{7E10BDBD-6EDA-0040-C8E2-CC11730B6A33}"/>
              </a:ext>
            </a:extLst>
          </p:cNvPr>
          <p:cNvSpPr txBox="1"/>
          <p:nvPr/>
        </p:nvSpPr>
        <p:spPr>
          <a:xfrm>
            <a:off x="1927178" y="2143554"/>
            <a:ext cx="3454341" cy="557140"/>
          </a:xfrm>
          <a:prstGeom prst="rect">
            <a:avLst/>
          </a:prstGeom>
          <a:noFill/>
        </p:spPr>
        <p:txBody>
          <a:bodyPr wrap="square">
            <a:noAutofit/>
          </a:bodyPr>
          <a:lstStyle/>
          <a:p>
            <a:pPr marL="0" marR="0" algn="just">
              <a:lnSpc>
                <a:spcPct val="130000"/>
              </a:lnSpc>
              <a:spcBef>
                <a:spcPts val="0"/>
              </a:spcBef>
              <a:spcAft>
                <a:spcPts val="0"/>
              </a:spcAft>
            </a:pPr>
            <a:r>
              <a:rPr lang="zh-CN" altLang="en-US" sz="1200" kern="100" dirty="0">
                <a:latin typeface="+mn-ea"/>
                <a:cs typeface="Times New Roman" panose="02020603050405020304" pitchFamily="18" charset="0"/>
              </a:rPr>
              <a:t>让更多的用户了解平台，使用平台</a:t>
            </a:r>
            <a:endParaRPr lang="en-US" altLang="zh-CN" sz="1200" kern="100" dirty="0">
              <a:latin typeface="+mn-ea"/>
              <a:cs typeface="Times New Roman" panose="02020603050405020304" pitchFamily="18" charset="0"/>
            </a:endParaRPr>
          </a:p>
          <a:p>
            <a:pPr marL="0" marR="0" algn="just">
              <a:lnSpc>
                <a:spcPct val="130000"/>
              </a:lnSpc>
              <a:spcBef>
                <a:spcPts val="0"/>
              </a:spcBef>
              <a:spcAft>
                <a:spcPts val="0"/>
              </a:spcAft>
            </a:pPr>
            <a:r>
              <a:rPr lang="zh-CN" altLang="en-US" sz="1200" kern="100" dirty="0">
                <a:effectLst/>
                <a:latin typeface="+mn-ea"/>
                <a:cs typeface="Times New Roman" panose="02020603050405020304" pitchFamily="18" charset="0"/>
              </a:rPr>
              <a:t>在目标市场，获得更大的影响力和声量</a:t>
            </a:r>
          </a:p>
        </p:txBody>
      </p:sp>
      <p:sp>
        <p:nvSpPr>
          <p:cNvPr id="106" name="文本框 105">
            <a:extLst>
              <a:ext uri="{FF2B5EF4-FFF2-40B4-BE49-F238E27FC236}">
                <a16:creationId xmlns:a16="http://schemas.microsoft.com/office/drawing/2014/main" id="{63EF2A06-6057-23EF-9E6A-AB86B3722695}"/>
              </a:ext>
            </a:extLst>
          </p:cNvPr>
          <p:cNvSpPr txBox="1"/>
          <p:nvPr/>
        </p:nvSpPr>
        <p:spPr>
          <a:xfrm>
            <a:off x="7234616" y="2143554"/>
            <a:ext cx="3454341" cy="557140"/>
          </a:xfrm>
          <a:prstGeom prst="rect">
            <a:avLst/>
          </a:prstGeom>
          <a:noFill/>
        </p:spPr>
        <p:txBody>
          <a:bodyPr wrap="square">
            <a:noAutofit/>
          </a:bodyPr>
          <a:lstStyle/>
          <a:p>
            <a:pPr marL="0" marR="0" algn="just">
              <a:lnSpc>
                <a:spcPct val="130000"/>
              </a:lnSpc>
              <a:spcBef>
                <a:spcPts val="0"/>
              </a:spcBef>
              <a:spcAft>
                <a:spcPts val="0"/>
              </a:spcAft>
            </a:pPr>
            <a:r>
              <a:rPr lang="zh-CN" altLang="en-US" sz="1200" kern="100" dirty="0">
                <a:latin typeface="+mn-ea"/>
                <a:cs typeface="Times New Roman" panose="02020603050405020304" pitchFamily="18" charset="0"/>
              </a:rPr>
              <a:t>等更多的用户进入平台之后，通过什么样的手段，方法区使用户长期活跃</a:t>
            </a:r>
            <a:endParaRPr lang="zh-CN" altLang="en-US" sz="1200" kern="100" dirty="0">
              <a:effectLst/>
              <a:latin typeface="+mn-ea"/>
              <a:cs typeface="Times New Roman" panose="02020603050405020304" pitchFamily="18" charset="0"/>
            </a:endParaRPr>
          </a:p>
        </p:txBody>
      </p:sp>
      <p:sp>
        <p:nvSpPr>
          <p:cNvPr id="108" name="任意多边形: 形状 107">
            <a:extLst>
              <a:ext uri="{FF2B5EF4-FFF2-40B4-BE49-F238E27FC236}">
                <a16:creationId xmlns:a16="http://schemas.microsoft.com/office/drawing/2014/main" id="{3E3B34AF-AF67-A3DF-42E7-C81F3E5E23B2}"/>
              </a:ext>
            </a:extLst>
          </p:cNvPr>
          <p:cNvSpPr/>
          <p:nvPr/>
        </p:nvSpPr>
        <p:spPr>
          <a:xfrm flipH="1">
            <a:off x="0" y="6062298"/>
            <a:ext cx="12192000" cy="760722"/>
          </a:xfrm>
          <a:custGeom>
            <a:avLst/>
            <a:gdLst>
              <a:gd name="connsiteX0" fmla="*/ 3914493 w 12192000"/>
              <a:gd name="connsiteY0" fmla="*/ 0 h 913107"/>
              <a:gd name="connsiteX1" fmla="*/ 11306696 w 12192000"/>
              <a:gd name="connsiteY1" fmla="*/ 269507 h 913107"/>
              <a:gd name="connsiteX2" fmla="*/ 12102284 w 12192000"/>
              <a:gd name="connsiteY2" fmla="*/ 231232 h 913107"/>
              <a:gd name="connsiteX3" fmla="*/ 12192000 w 12192000"/>
              <a:gd name="connsiteY3" fmla="*/ 217605 h 913107"/>
              <a:gd name="connsiteX4" fmla="*/ 12192000 w 12192000"/>
              <a:gd name="connsiteY4" fmla="*/ 913107 h 913107"/>
              <a:gd name="connsiteX5" fmla="*/ 0 w 12192000"/>
              <a:gd name="connsiteY5" fmla="*/ 913107 h 913107"/>
              <a:gd name="connsiteX6" fmla="*/ 0 w 12192000"/>
              <a:gd name="connsiteY6" fmla="*/ 507698 h 913107"/>
              <a:gd name="connsiteX7" fmla="*/ 44413 w 12192000"/>
              <a:gd name="connsiteY7" fmla="*/ 495315 h 913107"/>
              <a:gd name="connsiteX8" fmla="*/ 3914493 w 12192000"/>
              <a:gd name="connsiteY8" fmla="*/ 0 h 913107"/>
              <a:gd name="connsiteX0" fmla="*/ 3914493 w 12192000"/>
              <a:gd name="connsiteY0" fmla="*/ 0 h 913107"/>
              <a:gd name="connsiteX1" fmla="*/ 11306696 w 12192000"/>
              <a:gd name="connsiteY1" fmla="*/ 634000 h 913107"/>
              <a:gd name="connsiteX2" fmla="*/ 12102284 w 12192000"/>
              <a:gd name="connsiteY2" fmla="*/ 231232 h 913107"/>
              <a:gd name="connsiteX3" fmla="*/ 12192000 w 12192000"/>
              <a:gd name="connsiteY3" fmla="*/ 217605 h 913107"/>
              <a:gd name="connsiteX4" fmla="*/ 12192000 w 12192000"/>
              <a:gd name="connsiteY4" fmla="*/ 913107 h 913107"/>
              <a:gd name="connsiteX5" fmla="*/ 0 w 12192000"/>
              <a:gd name="connsiteY5" fmla="*/ 913107 h 913107"/>
              <a:gd name="connsiteX6" fmla="*/ 0 w 12192000"/>
              <a:gd name="connsiteY6" fmla="*/ 507698 h 913107"/>
              <a:gd name="connsiteX7" fmla="*/ 44413 w 12192000"/>
              <a:gd name="connsiteY7" fmla="*/ 495315 h 913107"/>
              <a:gd name="connsiteX8" fmla="*/ 3914493 w 12192000"/>
              <a:gd name="connsiteY8" fmla="*/ 0 h 913107"/>
              <a:gd name="connsiteX0" fmla="*/ 3483172 w 12192000"/>
              <a:gd name="connsiteY0" fmla="*/ 0 h 902982"/>
              <a:gd name="connsiteX1" fmla="*/ 11306696 w 12192000"/>
              <a:gd name="connsiteY1" fmla="*/ 623875 h 902982"/>
              <a:gd name="connsiteX2" fmla="*/ 12102284 w 12192000"/>
              <a:gd name="connsiteY2" fmla="*/ 221107 h 902982"/>
              <a:gd name="connsiteX3" fmla="*/ 12192000 w 12192000"/>
              <a:gd name="connsiteY3" fmla="*/ 207480 h 902982"/>
              <a:gd name="connsiteX4" fmla="*/ 12192000 w 12192000"/>
              <a:gd name="connsiteY4" fmla="*/ 902982 h 902982"/>
              <a:gd name="connsiteX5" fmla="*/ 0 w 12192000"/>
              <a:gd name="connsiteY5" fmla="*/ 902982 h 902982"/>
              <a:gd name="connsiteX6" fmla="*/ 0 w 12192000"/>
              <a:gd name="connsiteY6" fmla="*/ 497573 h 902982"/>
              <a:gd name="connsiteX7" fmla="*/ 44413 w 12192000"/>
              <a:gd name="connsiteY7" fmla="*/ 485190 h 902982"/>
              <a:gd name="connsiteX8" fmla="*/ 3483172 w 12192000"/>
              <a:gd name="connsiteY8" fmla="*/ 0 h 902982"/>
              <a:gd name="connsiteX0" fmla="*/ 3207126 w 12192000"/>
              <a:gd name="connsiteY0" fmla="*/ 0 h 933356"/>
              <a:gd name="connsiteX1" fmla="*/ 11306696 w 12192000"/>
              <a:gd name="connsiteY1" fmla="*/ 654249 h 933356"/>
              <a:gd name="connsiteX2" fmla="*/ 12102284 w 12192000"/>
              <a:gd name="connsiteY2" fmla="*/ 251481 h 933356"/>
              <a:gd name="connsiteX3" fmla="*/ 12192000 w 12192000"/>
              <a:gd name="connsiteY3" fmla="*/ 237854 h 933356"/>
              <a:gd name="connsiteX4" fmla="*/ 12192000 w 12192000"/>
              <a:gd name="connsiteY4" fmla="*/ 933356 h 933356"/>
              <a:gd name="connsiteX5" fmla="*/ 0 w 12192000"/>
              <a:gd name="connsiteY5" fmla="*/ 933356 h 933356"/>
              <a:gd name="connsiteX6" fmla="*/ 0 w 12192000"/>
              <a:gd name="connsiteY6" fmla="*/ 527947 h 933356"/>
              <a:gd name="connsiteX7" fmla="*/ 44413 w 12192000"/>
              <a:gd name="connsiteY7" fmla="*/ 515564 h 933356"/>
              <a:gd name="connsiteX8" fmla="*/ 3207126 w 12192000"/>
              <a:gd name="connsiteY8" fmla="*/ 0 h 933356"/>
              <a:gd name="connsiteX0" fmla="*/ 3215752 w 12192000"/>
              <a:gd name="connsiteY0" fmla="*/ 0 h 892856"/>
              <a:gd name="connsiteX1" fmla="*/ 11306696 w 12192000"/>
              <a:gd name="connsiteY1" fmla="*/ 613749 h 892856"/>
              <a:gd name="connsiteX2" fmla="*/ 12102284 w 12192000"/>
              <a:gd name="connsiteY2" fmla="*/ 210981 h 892856"/>
              <a:gd name="connsiteX3" fmla="*/ 12192000 w 12192000"/>
              <a:gd name="connsiteY3" fmla="*/ 197354 h 892856"/>
              <a:gd name="connsiteX4" fmla="*/ 12192000 w 12192000"/>
              <a:gd name="connsiteY4" fmla="*/ 892856 h 892856"/>
              <a:gd name="connsiteX5" fmla="*/ 0 w 12192000"/>
              <a:gd name="connsiteY5" fmla="*/ 892856 h 892856"/>
              <a:gd name="connsiteX6" fmla="*/ 0 w 12192000"/>
              <a:gd name="connsiteY6" fmla="*/ 487447 h 892856"/>
              <a:gd name="connsiteX7" fmla="*/ 44413 w 12192000"/>
              <a:gd name="connsiteY7" fmla="*/ 475064 h 892856"/>
              <a:gd name="connsiteX8" fmla="*/ 3215752 w 12192000"/>
              <a:gd name="connsiteY8" fmla="*/ 0 h 89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92856">
                <a:moveTo>
                  <a:pt x="3215752" y="0"/>
                </a:moveTo>
                <a:cubicBezTo>
                  <a:pt x="5679820" y="89836"/>
                  <a:pt x="8842628" y="523913"/>
                  <a:pt x="11306696" y="613749"/>
                </a:cubicBezTo>
                <a:cubicBezTo>
                  <a:pt x="11671654" y="612546"/>
                  <a:pt x="11924518" y="233415"/>
                  <a:pt x="12102284" y="210981"/>
                </a:cubicBezTo>
                <a:lnTo>
                  <a:pt x="12192000" y="197354"/>
                </a:lnTo>
                <a:lnTo>
                  <a:pt x="12192000" y="892856"/>
                </a:lnTo>
                <a:lnTo>
                  <a:pt x="0" y="892856"/>
                </a:lnTo>
                <a:lnTo>
                  <a:pt x="0" y="487447"/>
                </a:lnTo>
                <a:lnTo>
                  <a:pt x="44413" y="475064"/>
                </a:lnTo>
                <a:cubicBezTo>
                  <a:pt x="911566" y="245964"/>
                  <a:pt x="1621669" y="52137"/>
                  <a:pt x="3215752" y="0"/>
                </a:cubicBezTo>
                <a:close/>
              </a:path>
            </a:pathLst>
          </a:custGeom>
          <a:solidFill>
            <a:schemeClr val="accent1">
              <a:lumMod val="20000"/>
              <a:lumOff val="8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4" name="图形 11">
            <a:extLst>
              <a:ext uri="{FF2B5EF4-FFF2-40B4-BE49-F238E27FC236}">
                <a16:creationId xmlns:a16="http://schemas.microsoft.com/office/drawing/2014/main" id="{067D56C0-2D16-AB07-D417-D17ADA1E653F}"/>
              </a:ext>
            </a:extLst>
          </p:cNvPr>
          <p:cNvGrpSpPr/>
          <p:nvPr/>
        </p:nvGrpSpPr>
        <p:grpSpPr>
          <a:xfrm flipH="1">
            <a:off x="1730737" y="6579496"/>
            <a:ext cx="129266" cy="129216"/>
            <a:chOff x="5558292" y="3566077"/>
            <a:chExt cx="182761" cy="182691"/>
          </a:xfrm>
          <a:solidFill>
            <a:srgbClr val="A9B4EB"/>
          </a:solidFill>
        </p:grpSpPr>
        <p:sp>
          <p:nvSpPr>
            <p:cNvPr id="115" name="任意多边形: 形状 114">
              <a:extLst>
                <a:ext uri="{FF2B5EF4-FFF2-40B4-BE49-F238E27FC236}">
                  <a16:creationId xmlns:a16="http://schemas.microsoft.com/office/drawing/2014/main" id="{86BB5F98-241A-17A5-B2A1-2BE6765E4323}"/>
                </a:ext>
              </a:extLst>
            </p:cNvPr>
            <p:cNvSpPr/>
            <p:nvPr/>
          </p:nvSpPr>
          <p:spPr>
            <a:xfrm>
              <a:off x="5603022" y="3609769"/>
              <a:ext cx="94393" cy="138999"/>
            </a:xfrm>
            <a:custGeom>
              <a:avLst/>
              <a:gdLst>
                <a:gd name="connsiteX0" fmla="*/ 47192 w 94393"/>
                <a:gd name="connsiteY0" fmla="*/ 139000 h 138999"/>
                <a:gd name="connsiteX1" fmla="*/ 22491 w 94393"/>
                <a:gd name="connsiteY1" fmla="*/ 114299 h 138999"/>
                <a:gd name="connsiteX2" fmla="*/ 22491 w 94393"/>
                <a:gd name="connsiteY2" fmla="*/ 108080 h 138999"/>
                <a:gd name="connsiteX3" fmla="*/ 10821 w 94393"/>
                <a:gd name="connsiteY3" fmla="*/ 77229 h 138999"/>
                <a:gd name="connsiteX4" fmla="*/ 60 w 94393"/>
                <a:gd name="connsiteY4" fmla="*/ 44702 h 138999"/>
                <a:gd name="connsiteX5" fmla="*/ 44956 w 94393"/>
                <a:gd name="connsiteY5" fmla="*/ 51 h 138999"/>
                <a:gd name="connsiteX6" fmla="*/ 79789 w 94393"/>
                <a:gd name="connsiteY6" fmla="*/ 13048 h 138999"/>
                <a:gd name="connsiteX7" fmla="*/ 94393 w 94393"/>
                <a:gd name="connsiteY7" fmla="*/ 47217 h 138999"/>
                <a:gd name="connsiteX8" fmla="*/ 83073 w 94393"/>
                <a:gd name="connsiteY8" fmla="*/ 77823 h 138999"/>
                <a:gd name="connsiteX9" fmla="*/ 71893 w 94393"/>
                <a:gd name="connsiteY9" fmla="*/ 106717 h 138999"/>
                <a:gd name="connsiteX10" fmla="*/ 71893 w 94393"/>
                <a:gd name="connsiteY10" fmla="*/ 114299 h 138999"/>
                <a:gd name="connsiteX11" fmla="*/ 47192 w 94393"/>
                <a:gd name="connsiteY11" fmla="*/ 139000 h 138999"/>
                <a:gd name="connsiteX12" fmla="*/ 47192 w 94393"/>
                <a:gd name="connsiteY12" fmla="*/ 5082 h 138999"/>
                <a:gd name="connsiteX13" fmla="*/ 45165 w 94393"/>
                <a:gd name="connsiteY13" fmla="*/ 5117 h 138999"/>
                <a:gd name="connsiteX14" fmla="*/ 5196 w 94393"/>
                <a:gd name="connsiteY14" fmla="*/ 44911 h 138999"/>
                <a:gd name="connsiteX15" fmla="*/ 14769 w 94393"/>
                <a:gd name="connsiteY15" fmla="*/ 73875 h 138999"/>
                <a:gd name="connsiteX16" fmla="*/ 27626 w 94393"/>
                <a:gd name="connsiteY16" fmla="*/ 108010 h 138999"/>
                <a:gd name="connsiteX17" fmla="*/ 27626 w 94393"/>
                <a:gd name="connsiteY17" fmla="*/ 114229 h 138999"/>
                <a:gd name="connsiteX18" fmla="*/ 47192 w 94393"/>
                <a:gd name="connsiteY18" fmla="*/ 133794 h 138999"/>
                <a:gd name="connsiteX19" fmla="*/ 66757 w 94393"/>
                <a:gd name="connsiteY19" fmla="*/ 114229 h 138999"/>
                <a:gd name="connsiteX20" fmla="*/ 66757 w 94393"/>
                <a:gd name="connsiteY20" fmla="*/ 106647 h 138999"/>
                <a:gd name="connsiteX21" fmla="*/ 79160 w 94393"/>
                <a:gd name="connsiteY21" fmla="*/ 74399 h 138999"/>
                <a:gd name="connsiteX22" fmla="*/ 89222 w 94393"/>
                <a:gd name="connsiteY22" fmla="*/ 47113 h 138999"/>
                <a:gd name="connsiteX23" fmla="*/ 76190 w 94393"/>
                <a:gd name="connsiteY23" fmla="*/ 16682 h 138999"/>
                <a:gd name="connsiteX24" fmla="*/ 47192 w 94393"/>
                <a:gd name="connsiteY24" fmla="*/ 5082 h 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393" h="138999">
                  <a:moveTo>
                    <a:pt x="47192" y="139000"/>
                  </a:moveTo>
                  <a:cubicBezTo>
                    <a:pt x="33566" y="139000"/>
                    <a:pt x="22491" y="127924"/>
                    <a:pt x="22491" y="114299"/>
                  </a:cubicBezTo>
                  <a:lnTo>
                    <a:pt x="22491" y="108080"/>
                  </a:lnTo>
                  <a:cubicBezTo>
                    <a:pt x="22491" y="97109"/>
                    <a:pt x="18438" y="86453"/>
                    <a:pt x="10821" y="77229"/>
                  </a:cubicBezTo>
                  <a:cubicBezTo>
                    <a:pt x="3275" y="68110"/>
                    <a:pt x="-534" y="56581"/>
                    <a:pt x="60" y="44702"/>
                  </a:cubicBezTo>
                  <a:cubicBezTo>
                    <a:pt x="1283" y="20769"/>
                    <a:pt x="21023" y="1134"/>
                    <a:pt x="44956" y="51"/>
                  </a:cubicBezTo>
                  <a:cubicBezTo>
                    <a:pt x="58023" y="-543"/>
                    <a:pt x="70391" y="4069"/>
                    <a:pt x="79789" y="13048"/>
                  </a:cubicBezTo>
                  <a:cubicBezTo>
                    <a:pt x="89222" y="22062"/>
                    <a:pt x="94393" y="34185"/>
                    <a:pt x="94393" y="47217"/>
                  </a:cubicBezTo>
                  <a:cubicBezTo>
                    <a:pt x="94393" y="58432"/>
                    <a:pt x="90375" y="69298"/>
                    <a:pt x="83073" y="77823"/>
                  </a:cubicBezTo>
                  <a:cubicBezTo>
                    <a:pt x="75876" y="86243"/>
                    <a:pt x="71893" y="96515"/>
                    <a:pt x="71893" y="106717"/>
                  </a:cubicBezTo>
                  <a:lnTo>
                    <a:pt x="71893" y="114299"/>
                  </a:lnTo>
                  <a:cubicBezTo>
                    <a:pt x="71893" y="127889"/>
                    <a:pt x="60818" y="139000"/>
                    <a:pt x="47192" y="139000"/>
                  </a:cubicBezTo>
                  <a:close/>
                  <a:moveTo>
                    <a:pt x="47192" y="5082"/>
                  </a:moveTo>
                  <a:cubicBezTo>
                    <a:pt x="46528" y="5082"/>
                    <a:pt x="45829" y="5082"/>
                    <a:pt x="45165" y="5117"/>
                  </a:cubicBezTo>
                  <a:cubicBezTo>
                    <a:pt x="23853" y="6095"/>
                    <a:pt x="6279" y="23599"/>
                    <a:pt x="5196" y="44911"/>
                  </a:cubicBezTo>
                  <a:cubicBezTo>
                    <a:pt x="4637" y="55498"/>
                    <a:pt x="8061" y="65770"/>
                    <a:pt x="14769" y="73875"/>
                  </a:cubicBezTo>
                  <a:cubicBezTo>
                    <a:pt x="23050" y="83902"/>
                    <a:pt x="27626" y="96026"/>
                    <a:pt x="27626" y="108010"/>
                  </a:cubicBezTo>
                  <a:lnTo>
                    <a:pt x="27626" y="114229"/>
                  </a:lnTo>
                  <a:cubicBezTo>
                    <a:pt x="27626" y="125024"/>
                    <a:pt x="36396" y="133794"/>
                    <a:pt x="47192" y="133794"/>
                  </a:cubicBezTo>
                  <a:cubicBezTo>
                    <a:pt x="57988" y="133794"/>
                    <a:pt x="66757" y="125024"/>
                    <a:pt x="66757" y="114229"/>
                  </a:cubicBezTo>
                  <a:lnTo>
                    <a:pt x="66757" y="106647"/>
                  </a:lnTo>
                  <a:cubicBezTo>
                    <a:pt x="66757" y="95187"/>
                    <a:pt x="71159" y="83728"/>
                    <a:pt x="79160" y="74399"/>
                  </a:cubicBezTo>
                  <a:cubicBezTo>
                    <a:pt x="85659" y="66818"/>
                    <a:pt x="89222" y="57105"/>
                    <a:pt x="89222" y="47113"/>
                  </a:cubicBezTo>
                  <a:cubicBezTo>
                    <a:pt x="89222" y="35513"/>
                    <a:pt x="84611" y="24717"/>
                    <a:pt x="76190" y="16682"/>
                  </a:cubicBezTo>
                  <a:cubicBezTo>
                    <a:pt x="68329" y="9170"/>
                    <a:pt x="58092" y="5082"/>
                    <a:pt x="47192" y="5082"/>
                  </a:cubicBezTo>
                  <a:close/>
                </a:path>
              </a:pathLst>
            </a:custGeom>
            <a:solidFill>
              <a:srgbClr val="A9B4EB"/>
            </a:solidFill>
            <a:ln w="3494" cap="flat">
              <a:noFill/>
              <a:prstDash val="solid"/>
              <a:miter/>
            </a:ln>
          </p:spPr>
          <p:txBody>
            <a:bodyPr rtlCol="0" anchor="ctr"/>
            <a:lstStyle/>
            <a:p>
              <a:pPr algn="dist"/>
              <a:endParaRPr lang="en-US"/>
            </a:p>
          </p:txBody>
        </p:sp>
        <p:sp>
          <p:nvSpPr>
            <p:cNvPr id="116" name="任意多边形: 形状 115">
              <a:extLst>
                <a:ext uri="{FF2B5EF4-FFF2-40B4-BE49-F238E27FC236}">
                  <a16:creationId xmlns:a16="http://schemas.microsoft.com/office/drawing/2014/main" id="{46CB76A2-10EA-D65F-2827-32D3B6611244}"/>
                </a:ext>
              </a:extLst>
            </p:cNvPr>
            <p:cNvSpPr/>
            <p:nvPr/>
          </p:nvSpPr>
          <p:spPr>
            <a:xfrm>
              <a:off x="5647628" y="3566077"/>
              <a:ext cx="5135" cy="32946"/>
            </a:xfrm>
            <a:custGeom>
              <a:avLst/>
              <a:gdLst>
                <a:gd name="connsiteX0" fmla="*/ 0 w 5135"/>
                <a:gd name="connsiteY0" fmla="*/ 0 h 32946"/>
                <a:gd name="connsiteX1" fmla="*/ 5136 w 5135"/>
                <a:gd name="connsiteY1" fmla="*/ 0 h 32946"/>
                <a:gd name="connsiteX2" fmla="*/ 5136 w 5135"/>
                <a:gd name="connsiteY2" fmla="*/ 32947 h 32946"/>
                <a:gd name="connsiteX3" fmla="*/ 0 w 5135"/>
                <a:gd name="connsiteY3" fmla="*/ 32947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7"/>
                  </a:lnTo>
                  <a:lnTo>
                    <a:pt x="0" y="32947"/>
                  </a:lnTo>
                  <a:close/>
                </a:path>
              </a:pathLst>
            </a:custGeom>
            <a:solidFill>
              <a:srgbClr val="A9B4EB"/>
            </a:solidFill>
            <a:ln w="3494" cap="flat">
              <a:noFill/>
              <a:prstDash val="solid"/>
              <a:miter/>
            </a:ln>
          </p:spPr>
          <p:txBody>
            <a:bodyPr rtlCol="0" anchor="ctr"/>
            <a:lstStyle/>
            <a:p>
              <a:pPr algn="dist"/>
              <a:endParaRPr lang="en-US"/>
            </a:p>
          </p:txBody>
        </p:sp>
        <p:sp>
          <p:nvSpPr>
            <p:cNvPr id="117" name="任意多边形: 形状 116">
              <a:extLst>
                <a:ext uri="{FF2B5EF4-FFF2-40B4-BE49-F238E27FC236}">
                  <a16:creationId xmlns:a16="http://schemas.microsoft.com/office/drawing/2014/main" id="{02D4E865-389E-D5CB-0246-C1C6A2B7956B}"/>
                </a:ext>
              </a:extLst>
            </p:cNvPr>
            <p:cNvSpPr/>
            <p:nvPr/>
          </p:nvSpPr>
          <p:spPr>
            <a:xfrm rot="-2700000">
              <a:off x="5686517" y="3602269"/>
              <a:ext cx="32946" cy="5135"/>
            </a:xfrm>
            <a:custGeom>
              <a:avLst/>
              <a:gdLst>
                <a:gd name="connsiteX0" fmla="*/ 0 w 32946"/>
                <a:gd name="connsiteY0" fmla="*/ 0 h 5135"/>
                <a:gd name="connsiteX1" fmla="*/ 32946 w 32946"/>
                <a:gd name="connsiteY1" fmla="*/ 0 h 5135"/>
                <a:gd name="connsiteX2" fmla="*/ 32946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6" y="0"/>
                  </a:lnTo>
                  <a:lnTo>
                    <a:pt x="32946" y="5136"/>
                  </a:lnTo>
                  <a:lnTo>
                    <a:pt x="0" y="5136"/>
                  </a:lnTo>
                  <a:close/>
                </a:path>
              </a:pathLst>
            </a:custGeom>
            <a:solidFill>
              <a:srgbClr val="A9B4EB"/>
            </a:solidFill>
            <a:ln w="3494" cap="flat">
              <a:noFill/>
              <a:prstDash val="solid"/>
              <a:miter/>
            </a:ln>
          </p:spPr>
          <p:txBody>
            <a:bodyPr rtlCol="0" anchor="ctr"/>
            <a:lstStyle/>
            <a:p>
              <a:pPr algn="dist"/>
              <a:endParaRPr lang="en-US"/>
            </a:p>
          </p:txBody>
        </p:sp>
        <p:sp>
          <p:nvSpPr>
            <p:cNvPr id="118" name="任意多边形: 形状 117">
              <a:extLst>
                <a:ext uri="{FF2B5EF4-FFF2-40B4-BE49-F238E27FC236}">
                  <a16:creationId xmlns:a16="http://schemas.microsoft.com/office/drawing/2014/main" id="{655FFC1C-1798-5DE0-CC93-02AD75B8AD10}"/>
                </a:ext>
              </a:extLst>
            </p:cNvPr>
            <p:cNvSpPr/>
            <p:nvPr/>
          </p:nvSpPr>
          <p:spPr>
            <a:xfrm>
              <a:off x="5708106" y="3655414"/>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solidFill>
              <a:srgbClr val="A9B4EB"/>
            </a:solidFill>
            <a:ln w="3494" cap="flat">
              <a:noFill/>
              <a:prstDash val="solid"/>
              <a:miter/>
            </a:ln>
          </p:spPr>
          <p:txBody>
            <a:bodyPr rtlCol="0" anchor="ctr"/>
            <a:lstStyle/>
            <a:p>
              <a:pPr algn="dist"/>
              <a:endParaRPr lang="en-US"/>
            </a:p>
          </p:txBody>
        </p:sp>
        <p:sp>
          <p:nvSpPr>
            <p:cNvPr id="119" name="任意多边形: 形状 118">
              <a:extLst>
                <a:ext uri="{FF2B5EF4-FFF2-40B4-BE49-F238E27FC236}">
                  <a16:creationId xmlns:a16="http://schemas.microsoft.com/office/drawing/2014/main" id="{3D6022BA-2E97-9958-5764-211AFA310B56}"/>
                </a:ext>
              </a:extLst>
            </p:cNvPr>
            <p:cNvSpPr/>
            <p:nvPr/>
          </p:nvSpPr>
          <p:spPr>
            <a:xfrm rot="-2700000">
              <a:off x="5594452" y="3587675"/>
              <a:ext cx="5135" cy="32946"/>
            </a:xfrm>
            <a:custGeom>
              <a:avLst/>
              <a:gdLst>
                <a:gd name="connsiteX0" fmla="*/ 0 w 5135"/>
                <a:gd name="connsiteY0" fmla="*/ 0 h 32946"/>
                <a:gd name="connsiteX1" fmla="*/ 5136 w 5135"/>
                <a:gd name="connsiteY1" fmla="*/ 0 h 32946"/>
                <a:gd name="connsiteX2" fmla="*/ 5136 w 5135"/>
                <a:gd name="connsiteY2" fmla="*/ 32946 h 32946"/>
                <a:gd name="connsiteX3" fmla="*/ 0 w 5135"/>
                <a:gd name="connsiteY3" fmla="*/ 32946 h 32946"/>
              </a:gdLst>
              <a:ahLst/>
              <a:cxnLst>
                <a:cxn ang="0">
                  <a:pos x="connsiteX0" y="connsiteY0"/>
                </a:cxn>
                <a:cxn ang="0">
                  <a:pos x="connsiteX1" y="connsiteY1"/>
                </a:cxn>
                <a:cxn ang="0">
                  <a:pos x="connsiteX2" y="connsiteY2"/>
                </a:cxn>
                <a:cxn ang="0">
                  <a:pos x="connsiteX3" y="connsiteY3"/>
                </a:cxn>
              </a:cxnLst>
              <a:rect l="l" t="t" r="r" b="b"/>
              <a:pathLst>
                <a:path w="5135" h="32946">
                  <a:moveTo>
                    <a:pt x="0" y="0"/>
                  </a:moveTo>
                  <a:lnTo>
                    <a:pt x="5136" y="0"/>
                  </a:lnTo>
                  <a:lnTo>
                    <a:pt x="5136" y="32946"/>
                  </a:lnTo>
                  <a:lnTo>
                    <a:pt x="0" y="32946"/>
                  </a:lnTo>
                  <a:close/>
                </a:path>
              </a:pathLst>
            </a:custGeom>
            <a:solidFill>
              <a:srgbClr val="A9B4EB"/>
            </a:solidFill>
            <a:ln w="3494" cap="flat">
              <a:noFill/>
              <a:prstDash val="solid"/>
              <a:miter/>
            </a:ln>
          </p:spPr>
          <p:txBody>
            <a:bodyPr rtlCol="0" anchor="ctr"/>
            <a:lstStyle/>
            <a:p>
              <a:pPr algn="dist"/>
              <a:endParaRPr lang="en-US"/>
            </a:p>
          </p:txBody>
        </p:sp>
        <p:sp>
          <p:nvSpPr>
            <p:cNvPr id="120" name="任意多边形: 形状 119">
              <a:extLst>
                <a:ext uri="{FF2B5EF4-FFF2-40B4-BE49-F238E27FC236}">
                  <a16:creationId xmlns:a16="http://schemas.microsoft.com/office/drawing/2014/main" id="{A167B694-8B8E-4382-2ACB-EDD77E712914}"/>
                </a:ext>
              </a:extLst>
            </p:cNvPr>
            <p:cNvSpPr/>
            <p:nvPr/>
          </p:nvSpPr>
          <p:spPr>
            <a:xfrm>
              <a:off x="5558292" y="3654366"/>
              <a:ext cx="32946" cy="5135"/>
            </a:xfrm>
            <a:custGeom>
              <a:avLst/>
              <a:gdLst>
                <a:gd name="connsiteX0" fmla="*/ 0 w 32946"/>
                <a:gd name="connsiteY0" fmla="*/ 0 h 5135"/>
                <a:gd name="connsiteX1" fmla="*/ 32947 w 32946"/>
                <a:gd name="connsiteY1" fmla="*/ 0 h 5135"/>
                <a:gd name="connsiteX2" fmla="*/ 32947 w 32946"/>
                <a:gd name="connsiteY2" fmla="*/ 5136 h 5135"/>
                <a:gd name="connsiteX3" fmla="*/ 0 w 32946"/>
                <a:gd name="connsiteY3" fmla="*/ 5136 h 5135"/>
              </a:gdLst>
              <a:ahLst/>
              <a:cxnLst>
                <a:cxn ang="0">
                  <a:pos x="connsiteX0" y="connsiteY0"/>
                </a:cxn>
                <a:cxn ang="0">
                  <a:pos x="connsiteX1" y="connsiteY1"/>
                </a:cxn>
                <a:cxn ang="0">
                  <a:pos x="connsiteX2" y="connsiteY2"/>
                </a:cxn>
                <a:cxn ang="0">
                  <a:pos x="connsiteX3" y="connsiteY3"/>
                </a:cxn>
              </a:cxnLst>
              <a:rect l="l" t="t" r="r" b="b"/>
              <a:pathLst>
                <a:path w="32946" h="5135">
                  <a:moveTo>
                    <a:pt x="0" y="0"/>
                  </a:moveTo>
                  <a:lnTo>
                    <a:pt x="32947" y="0"/>
                  </a:lnTo>
                  <a:lnTo>
                    <a:pt x="32947" y="5136"/>
                  </a:lnTo>
                  <a:lnTo>
                    <a:pt x="0" y="5136"/>
                  </a:lnTo>
                  <a:close/>
                </a:path>
              </a:pathLst>
            </a:custGeom>
            <a:solidFill>
              <a:srgbClr val="A9B4EB"/>
            </a:solidFill>
            <a:ln w="3494" cap="flat">
              <a:noFill/>
              <a:prstDash val="solid"/>
              <a:miter/>
            </a:ln>
          </p:spPr>
          <p:txBody>
            <a:bodyPr rtlCol="0" anchor="ctr"/>
            <a:lstStyle/>
            <a:p>
              <a:pPr algn="dist"/>
              <a:endParaRPr lang="en-US"/>
            </a:p>
          </p:txBody>
        </p:sp>
        <p:sp>
          <p:nvSpPr>
            <p:cNvPr id="121" name="任意多边形: 形状 120">
              <a:extLst>
                <a:ext uri="{FF2B5EF4-FFF2-40B4-BE49-F238E27FC236}">
                  <a16:creationId xmlns:a16="http://schemas.microsoft.com/office/drawing/2014/main" id="{EB417B90-166E-C995-699E-A280378878EA}"/>
                </a:ext>
              </a:extLst>
            </p:cNvPr>
            <p:cNvSpPr/>
            <p:nvPr/>
          </p:nvSpPr>
          <p:spPr>
            <a:xfrm>
              <a:off x="5631068" y="3706948"/>
              <a:ext cx="37733" cy="5135"/>
            </a:xfrm>
            <a:custGeom>
              <a:avLst/>
              <a:gdLst>
                <a:gd name="connsiteX0" fmla="*/ 0 w 37733"/>
                <a:gd name="connsiteY0" fmla="*/ 0 h 5135"/>
                <a:gd name="connsiteX1" fmla="*/ 37733 w 37733"/>
                <a:gd name="connsiteY1" fmla="*/ 0 h 5135"/>
                <a:gd name="connsiteX2" fmla="*/ 37733 w 37733"/>
                <a:gd name="connsiteY2" fmla="*/ 5136 h 5135"/>
                <a:gd name="connsiteX3" fmla="*/ 0 w 37733"/>
                <a:gd name="connsiteY3" fmla="*/ 5136 h 5135"/>
              </a:gdLst>
              <a:ahLst/>
              <a:cxnLst>
                <a:cxn ang="0">
                  <a:pos x="connsiteX0" y="connsiteY0"/>
                </a:cxn>
                <a:cxn ang="0">
                  <a:pos x="connsiteX1" y="connsiteY1"/>
                </a:cxn>
                <a:cxn ang="0">
                  <a:pos x="connsiteX2" y="connsiteY2"/>
                </a:cxn>
                <a:cxn ang="0">
                  <a:pos x="connsiteX3" y="connsiteY3"/>
                </a:cxn>
              </a:cxnLst>
              <a:rect l="l" t="t" r="r" b="b"/>
              <a:pathLst>
                <a:path w="37733" h="5135">
                  <a:moveTo>
                    <a:pt x="0" y="0"/>
                  </a:moveTo>
                  <a:lnTo>
                    <a:pt x="37733" y="0"/>
                  </a:lnTo>
                  <a:lnTo>
                    <a:pt x="37733" y="5136"/>
                  </a:lnTo>
                  <a:lnTo>
                    <a:pt x="0" y="5136"/>
                  </a:lnTo>
                  <a:close/>
                </a:path>
              </a:pathLst>
            </a:custGeom>
            <a:solidFill>
              <a:srgbClr val="A9B4EB"/>
            </a:solidFill>
            <a:ln w="3494" cap="flat">
              <a:noFill/>
              <a:prstDash val="solid"/>
              <a:miter/>
            </a:ln>
          </p:spPr>
          <p:txBody>
            <a:bodyPr rtlCol="0" anchor="ctr"/>
            <a:lstStyle/>
            <a:p>
              <a:pPr algn="dist"/>
              <a:endParaRPr lang="en-US"/>
            </a:p>
          </p:txBody>
        </p:sp>
        <p:sp>
          <p:nvSpPr>
            <p:cNvPr id="122" name="任意多边形: 形状 121">
              <a:extLst>
                <a:ext uri="{FF2B5EF4-FFF2-40B4-BE49-F238E27FC236}">
                  <a16:creationId xmlns:a16="http://schemas.microsoft.com/office/drawing/2014/main" id="{1BCC08D1-55F1-A4D6-7FCD-0CDD7F749C68}"/>
                </a:ext>
              </a:extLst>
            </p:cNvPr>
            <p:cNvSpPr/>
            <p:nvPr/>
          </p:nvSpPr>
          <p:spPr>
            <a:xfrm>
              <a:off x="5632675" y="3722355"/>
              <a:ext cx="33994" cy="5135"/>
            </a:xfrm>
            <a:custGeom>
              <a:avLst/>
              <a:gdLst>
                <a:gd name="connsiteX0" fmla="*/ 0 w 33994"/>
                <a:gd name="connsiteY0" fmla="*/ 0 h 5135"/>
                <a:gd name="connsiteX1" fmla="*/ 33995 w 33994"/>
                <a:gd name="connsiteY1" fmla="*/ 0 h 5135"/>
                <a:gd name="connsiteX2" fmla="*/ 33995 w 33994"/>
                <a:gd name="connsiteY2" fmla="*/ 5136 h 5135"/>
                <a:gd name="connsiteX3" fmla="*/ 0 w 33994"/>
                <a:gd name="connsiteY3" fmla="*/ 5136 h 5135"/>
              </a:gdLst>
              <a:ahLst/>
              <a:cxnLst>
                <a:cxn ang="0">
                  <a:pos x="connsiteX0" y="connsiteY0"/>
                </a:cxn>
                <a:cxn ang="0">
                  <a:pos x="connsiteX1" y="connsiteY1"/>
                </a:cxn>
                <a:cxn ang="0">
                  <a:pos x="connsiteX2" y="connsiteY2"/>
                </a:cxn>
                <a:cxn ang="0">
                  <a:pos x="connsiteX3" y="connsiteY3"/>
                </a:cxn>
              </a:cxnLst>
              <a:rect l="l" t="t" r="r" b="b"/>
              <a:pathLst>
                <a:path w="33994" h="5135">
                  <a:moveTo>
                    <a:pt x="0" y="0"/>
                  </a:moveTo>
                  <a:lnTo>
                    <a:pt x="33995" y="0"/>
                  </a:lnTo>
                  <a:lnTo>
                    <a:pt x="33995" y="5136"/>
                  </a:lnTo>
                  <a:lnTo>
                    <a:pt x="0" y="5136"/>
                  </a:lnTo>
                  <a:close/>
                </a:path>
              </a:pathLst>
            </a:custGeom>
            <a:solidFill>
              <a:srgbClr val="A9B4EB"/>
            </a:solidFill>
            <a:ln w="3494" cap="flat">
              <a:noFill/>
              <a:prstDash val="solid"/>
              <a:miter/>
            </a:ln>
          </p:spPr>
          <p:txBody>
            <a:bodyPr rtlCol="0" anchor="ctr"/>
            <a:lstStyle/>
            <a:p>
              <a:pPr algn="dist"/>
              <a:endParaRPr lang="en-US"/>
            </a:p>
          </p:txBody>
        </p:sp>
      </p:grpSp>
      <p:grpSp>
        <p:nvGrpSpPr>
          <p:cNvPr id="186" name="图形 11">
            <a:extLst>
              <a:ext uri="{FF2B5EF4-FFF2-40B4-BE49-F238E27FC236}">
                <a16:creationId xmlns:a16="http://schemas.microsoft.com/office/drawing/2014/main" id="{E5C3241C-1301-20FA-9D08-08747CDB6639}"/>
              </a:ext>
            </a:extLst>
          </p:cNvPr>
          <p:cNvGrpSpPr/>
          <p:nvPr/>
        </p:nvGrpSpPr>
        <p:grpSpPr>
          <a:xfrm>
            <a:off x="9201042" y="6240055"/>
            <a:ext cx="197515" cy="215947"/>
            <a:chOff x="10776645" y="1052736"/>
            <a:chExt cx="206658" cy="225944"/>
          </a:xfrm>
          <a:solidFill>
            <a:srgbClr val="A9B4EB"/>
          </a:solidFill>
        </p:grpSpPr>
        <p:sp>
          <p:nvSpPr>
            <p:cNvPr id="187" name="任意多边形: 形状 186">
              <a:extLst>
                <a:ext uri="{FF2B5EF4-FFF2-40B4-BE49-F238E27FC236}">
                  <a16:creationId xmlns:a16="http://schemas.microsoft.com/office/drawing/2014/main" id="{545C1FD7-B125-96A8-9FB7-B39715F627C5}"/>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solidFill>
              <a:srgbClr val="A9B4EB"/>
            </a:solidFill>
            <a:ln w="3494" cap="flat">
              <a:noFill/>
              <a:prstDash val="solid"/>
              <a:miter/>
            </a:ln>
          </p:spPr>
          <p:txBody>
            <a:bodyPr rtlCol="0" anchor="ctr"/>
            <a:lstStyle/>
            <a:p>
              <a:endParaRPr lang="en-US"/>
            </a:p>
          </p:txBody>
        </p:sp>
        <p:sp>
          <p:nvSpPr>
            <p:cNvPr id="188" name="任意多边形: 形状 187">
              <a:extLst>
                <a:ext uri="{FF2B5EF4-FFF2-40B4-BE49-F238E27FC236}">
                  <a16:creationId xmlns:a16="http://schemas.microsoft.com/office/drawing/2014/main" id="{B7901D95-1CA0-298B-7899-C84DCB4F34FC}"/>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solidFill>
              <a:srgbClr val="A9B4EB"/>
            </a:solidFill>
            <a:ln w="3494" cap="flat">
              <a:noFill/>
              <a:prstDash val="solid"/>
              <a:miter/>
            </a:ln>
          </p:spPr>
          <p:txBody>
            <a:bodyPr rtlCol="0" anchor="ctr"/>
            <a:lstStyle/>
            <a:p>
              <a:endParaRPr lang="en-US"/>
            </a:p>
          </p:txBody>
        </p:sp>
      </p:grpSp>
      <p:sp>
        <p:nvSpPr>
          <p:cNvPr id="189" name="任意多边形: 形状 188">
            <a:extLst>
              <a:ext uri="{FF2B5EF4-FFF2-40B4-BE49-F238E27FC236}">
                <a16:creationId xmlns:a16="http://schemas.microsoft.com/office/drawing/2014/main" id="{3564D948-36BD-6819-290C-D13BA1D43A97}"/>
              </a:ext>
            </a:extLst>
          </p:cNvPr>
          <p:cNvSpPr/>
          <p:nvPr/>
        </p:nvSpPr>
        <p:spPr>
          <a:xfrm>
            <a:off x="7499721" y="6403410"/>
            <a:ext cx="238536" cy="227969"/>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rgbClr val="A9B4EB"/>
          </a:solidFill>
          <a:ln w="3494" cap="flat">
            <a:noFill/>
            <a:prstDash val="solid"/>
            <a:miter/>
          </a:ln>
        </p:spPr>
        <p:txBody>
          <a:bodyPr rtlCol="0" anchor="ctr"/>
          <a:lstStyle/>
          <a:p>
            <a:endParaRPr lang="en-US"/>
          </a:p>
        </p:txBody>
      </p:sp>
      <p:grpSp>
        <p:nvGrpSpPr>
          <p:cNvPr id="190" name="图形 11">
            <a:extLst>
              <a:ext uri="{FF2B5EF4-FFF2-40B4-BE49-F238E27FC236}">
                <a16:creationId xmlns:a16="http://schemas.microsoft.com/office/drawing/2014/main" id="{4E386422-2127-C344-8D68-F7E94D29D095}"/>
              </a:ext>
            </a:extLst>
          </p:cNvPr>
          <p:cNvGrpSpPr/>
          <p:nvPr/>
        </p:nvGrpSpPr>
        <p:grpSpPr>
          <a:xfrm>
            <a:off x="354070" y="1224131"/>
            <a:ext cx="595918" cy="160483"/>
            <a:chOff x="7682528" y="1212612"/>
            <a:chExt cx="623505" cy="167912"/>
          </a:xfrm>
          <a:solidFill>
            <a:srgbClr val="D1D6FF"/>
          </a:solidFill>
        </p:grpSpPr>
        <p:sp>
          <p:nvSpPr>
            <p:cNvPr id="191" name="任意多边形: 形状 190">
              <a:extLst>
                <a:ext uri="{FF2B5EF4-FFF2-40B4-BE49-F238E27FC236}">
                  <a16:creationId xmlns:a16="http://schemas.microsoft.com/office/drawing/2014/main" id="{B287CAEA-7C28-28B7-308D-12076938F5A8}"/>
                </a:ext>
              </a:extLst>
            </p:cNvPr>
            <p:cNvSpPr/>
            <p:nvPr/>
          </p:nvSpPr>
          <p:spPr>
            <a:xfrm>
              <a:off x="7682528"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2" name="任意多边形: 形状 191">
              <a:extLst>
                <a:ext uri="{FF2B5EF4-FFF2-40B4-BE49-F238E27FC236}">
                  <a16:creationId xmlns:a16="http://schemas.microsoft.com/office/drawing/2014/main" id="{71E97147-BFCD-2255-3A04-7FD97C1C4836}"/>
                </a:ext>
              </a:extLst>
            </p:cNvPr>
            <p:cNvSpPr/>
            <p:nvPr/>
          </p:nvSpPr>
          <p:spPr>
            <a:xfrm>
              <a:off x="7796426"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3" name="任意多边形: 形状 192">
              <a:extLst>
                <a:ext uri="{FF2B5EF4-FFF2-40B4-BE49-F238E27FC236}">
                  <a16:creationId xmlns:a16="http://schemas.microsoft.com/office/drawing/2014/main" id="{55FB83B3-8C79-F907-B17E-6C2348F0ECDE}"/>
                </a:ext>
              </a:extLst>
            </p:cNvPr>
            <p:cNvSpPr/>
            <p:nvPr/>
          </p:nvSpPr>
          <p:spPr>
            <a:xfrm>
              <a:off x="7910324"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4" name="任意多边形: 形状 193">
              <a:extLst>
                <a:ext uri="{FF2B5EF4-FFF2-40B4-BE49-F238E27FC236}">
                  <a16:creationId xmlns:a16="http://schemas.microsoft.com/office/drawing/2014/main" id="{CC4B1190-1B64-A7F6-995B-3E5A522137E2}"/>
                </a:ext>
              </a:extLst>
            </p:cNvPr>
            <p:cNvSpPr/>
            <p:nvPr/>
          </p:nvSpPr>
          <p:spPr>
            <a:xfrm>
              <a:off x="8024222"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5" name="任意多边形: 形状 194">
              <a:extLst>
                <a:ext uri="{FF2B5EF4-FFF2-40B4-BE49-F238E27FC236}">
                  <a16:creationId xmlns:a16="http://schemas.microsoft.com/office/drawing/2014/main" id="{E276EE1C-AF92-4500-5DA6-3E40ED3260C4}"/>
                </a:ext>
              </a:extLst>
            </p:cNvPr>
            <p:cNvSpPr/>
            <p:nvPr/>
          </p:nvSpPr>
          <p:spPr>
            <a:xfrm>
              <a:off x="8138120"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6" name="任意多边形: 形状 195">
              <a:extLst>
                <a:ext uri="{FF2B5EF4-FFF2-40B4-BE49-F238E27FC236}">
                  <a16:creationId xmlns:a16="http://schemas.microsoft.com/office/drawing/2014/main" id="{2F94455E-2AC4-0084-F338-0D126A3D1EB2}"/>
                </a:ext>
              </a:extLst>
            </p:cNvPr>
            <p:cNvSpPr/>
            <p:nvPr/>
          </p:nvSpPr>
          <p:spPr>
            <a:xfrm>
              <a:off x="8252019" y="121261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2"/>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7" name="任意多边形: 形状 196">
              <a:extLst>
                <a:ext uri="{FF2B5EF4-FFF2-40B4-BE49-F238E27FC236}">
                  <a16:creationId xmlns:a16="http://schemas.microsoft.com/office/drawing/2014/main" id="{457B5D9C-BC87-6280-C2DD-886EBDEE0D77}"/>
                </a:ext>
              </a:extLst>
            </p:cNvPr>
            <p:cNvSpPr/>
            <p:nvPr/>
          </p:nvSpPr>
          <p:spPr>
            <a:xfrm>
              <a:off x="7682528"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8" name="任意多边形: 形状 197">
              <a:extLst>
                <a:ext uri="{FF2B5EF4-FFF2-40B4-BE49-F238E27FC236}">
                  <a16:creationId xmlns:a16="http://schemas.microsoft.com/office/drawing/2014/main" id="{5E7A4EAB-EE24-A931-59A2-CDB4B2547351}"/>
                </a:ext>
              </a:extLst>
            </p:cNvPr>
            <p:cNvSpPr/>
            <p:nvPr/>
          </p:nvSpPr>
          <p:spPr>
            <a:xfrm>
              <a:off x="7796426"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199" name="任意多边形: 形状 198">
              <a:extLst>
                <a:ext uri="{FF2B5EF4-FFF2-40B4-BE49-F238E27FC236}">
                  <a16:creationId xmlns:a16="http://schemas.microsoft.com/office/drawing/2014/main" id="{E0D1CE46-6B36-0AEE-CA9C-95A3BEC1D034}"/>
                </a:ext>
              </a:extLst>
            </p:cNvPr>
            <p:cNvSpPr/>
            <p:nvPr/>
          </p:nvSpPr>
          <p:spPr>
            <a:xfrm>
              <a:off x="7910324"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200" name="任意多边形: 形状 199">
              <a:extLst>
                <a:ext uri="{FF2B5EF4-FFF2-40B4-BE49-F238E27FC236}">
                  <a16:creationId xmlns:a16="http://schemas.microsoft.com/office/drawing/2014/main" id="{FB80B66F-708D-5A36-61E8-959C4D62A072}"/>
                </a:ext>
              </a:extLst>
            </p:cNvPr>
            <p:cNvSpPr/>
            <p:nvPr/>
          </p:nvSpPr>
          <p:spPr>
            <a:xfrm>
              <a:off x="8024222"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201" name="任意多边形: 形状 200">
              <a:extLst>
                <a:ext uri="{FF2B5EF4-FFF2-40B4-BE49-F238E27FC236}">
                  <a16:creationId xmlns:a16="http://schemas.microsoft.com/office/drawing/2014/main" id="{A5B2E813-2B3F-E2CF-1AA6-CE2881E197F1}"/>
                </a:ext>
              </a:extLst>
            </p:cNvPr>
            <p:cNvSpPr/>
            <p:nvPr/>
          </p:nvSpPr>
          <p:spPr>
            <a:xfrm>
              <a:off x="8138120"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sp>
          <p:nvSpPr>
            <p:cNvPr id="202" name="任意多边形: 形状 201">
              <a:extLst>
                <a:ext uri="{FF2B5EF4-FFF2-40B4-BE49-F238E27FC236}">
                  <a16:creationId xmlns:a16="http://schemas.microsoft.com/office/drawing/2014/main" id="{FFEBC02C-A19B-214D-ACA7-C652F18F05BA}"/>
                </a:ext>
              </a:extLst>
            </p:cNvPr>
            <p:cNvSpPr/>
            <p:nvPr/>
          </p:nvSpPr>
          <p:spPr>
            <a:xfrm>
              <a:off x="8252019" y="132651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1" y="54014"/>
                    <a:pt x="0" y="41923"/>
                    <a:pt x="0" y="27007"/>
                  </a:cubicBezTo>
                  <a:cubicBezTo>
                    <a:pt x="0" y="12092"/>
                    <a:pt x="12091" y="0"/>
                    <a:pt x="27007" y="0"/>
                  </a:cubicBezTo>
                  <a:cubicBezTo>
                    <a:pt x="41923" y="0"/>
                    <a:pt x="54014" y="12091"/>
                    <a:pt x="54014" y="27007"/>
                  </a:cubicBezTo>
                  <a:close/>
                </a:path>
              </a:pathLst>
            </a:custGeom>
            <a:solidFill>
              <a:srgbClr val="D1D6FF"/>
            </a:solidFill>
            <a:ln w="3494" cap="flat">
              <a:noFill/>
              <a:prstDash val="solid"/>
              <a:miter/>
            </a:ln>
          </p:spPr>
          <p:txBody>
            <a:bodyPr rtlCol="0" anchor="ctr">
              <a:noAutofit/>
            </a:bodyPr>
            <a:lstStyle/>
            <a:p>
              <a:endParaRPr lang="en-US"/>
            </a:p>
          </p:txBody>
        </p:sp>
      </p:grpSp>
    </p:spTree>
    <p:extLst>
      <p:ext uri="{BB962C8B-B14F-4D97-AF65-F5344CB8AC3E}">
        <p14:creationId xmlns:p14="http://schemas.microsoft.com/office/powerpoint/2010/main" val="18663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图形 11">
            <a:extLst>
              <a:ext uri="{FF2B5EF4-FFF2-40B4-BE49-F238E27FC236}">
                <a16:creationId xmlns:a16="http://schemas.microsoft.com/office/drawing/2014/main" id="{6DE9D20D-9366-4133-53CD-160F8AE079C0}"/>
              </a:ext>
            </a:extLst>
          </p:cNvPr>
          <p:cNvGrpSpPr/>
          <p:nvPr/>
        </p:nvGrpSpPr>
        <p:grpSpPr>
          <a:xfrm>
            <a:off x="9190205" y="4782961"/>
            <a:ext cx="2811236" cy="1757520"/>
            <a:chOff x="10329787" y="4435057"/>
            <a:chExt cx="2512537" cy="1570781"/>
          </a:xfrm>
        </p:grpSpPr>
        <p:sp>
          <p:nvSpPr>
            <p:cNvPr id="103" name="任意多边形: 形状 102">
              <a:extLst>
                <a:ext uri="{FF2B5EF4-FFF2-40B4-BE49-F238E27FC236}">
                  <a16:creationId xmlns:a16="http://schemas.microsoft.com/office/drawing/2014/main" id="{026FD44A-1B24-D368-4308-81C7198E4569}"/>
                </a:ext>
              </a:extLst>
            </p:cNvPr>
            <p:cNvSpPr/>
            <p:nvPr/>
          </p:nvSpPr>
          <p:spPr>
            <a:xfrm>
              <a:off x="10724447" y="4591370"/>
              <a:ext cx="2117877" cy="1414468"/>
            </a:xfrm>
            <a:custGeom>
              <a:avLst/>
              <a:gdLst>
                <a:gd name="connsiteX0" fmla="*/ 506358 w 2117877"/>
                <a:gd name="connsiteY0" fmla="*/ 1414469 h 1414468"/>
                <a:gd name="connsiteX1" fmla="*/ 2117877 w 2117877"/>
                <a:gd name="connsiteY1" fmla="*/ 1414469 h 1414468"/>
                <a:gd name="connsiteX2" fmla="*/ 1611520 w 2117877"/>
                <a:gd name="connsiteY2" fmla="*/ 0 h 1414468"/>
                <a:gd name="connsiteX3" fmla="*/ 0 w 2117877"/>
                <a:gd name="connsiteY3" fmla="*/ 0 h 1414468"/>
              </a:gdLst>
              <a:ahLst/>
              <a:cxnLst>
                <a:cxn ang="0">
                  <a:pos x="connsiteX0" y="connsiteY0"/>
                </a:cxn>
                <a:cxn ang="0">
                  <a:pos x="connsiteX1" y="connsiteY1"/>
                </a:cxn>
                <a:cxn ang="0">
                  <a:pos x="connsiteX2" y="connsiteY2"/>
                </a:cxn>
                <a:cxn ang="0">
                  <a:pos x="connsiteX3" y="connsiteY3"/>
                </a:cxn>
              </a:cxnLst>
              <a:rect l="l" t="t" r="r" b="b"/>
              <a:pathLst>
                <a:path w="2117877" h="1414468">
                  <a:moveTo>
                    <a:pt x="506358" y="1414469"/>
                  </a:moveTo>
                  <a:lnTo>
                    <a:pt x="2117877" y="1414469"/>
                  </a:lnTo>
                  <a:lnTo>
                    <a:pt x="1611520" y="0"/>
                  </a:lnTo>
                  <a:lnTo>
                    <a:pt x="0" y="0"/>
                  </a:lnTo>
                  <a:close/>
                </a:path>
              </a:pathLst>
            </a:custGeom>
            <a:gradFill>
              <a:gsLst>
                <a:gs pos="0">
                  <a:schemeClr val="accent2">
                    <a:lumMod val="60000"/>
                    <a:lumOff val="40000"/>
                  </a:schemeClr>
                </a:gs>
                <a:gs pos="100000">
                  <a:schemeClr val="accent2"/>
                </a:gs>
              </a:gsLst>
              <a:lin ang="2700000" scaled="1"/>
            </a:gradFill>
            <a:ln w="3494" cap="flat">
              <a:noFill/>
              <a:prstDash val="solid"/>
              <a:miter/>
            </a:ln>
          </p:spPr>
          <p:txBody>
            <a:bodyPr rtlCol="0" anchor="ctr"/>
            <a:lstStyle/>
            <a:p>
              <a:endParaRPr lang="en-US"/>
            </a:p>
          </p:txBody>
        </p:sp>
        <p:sp>
          <p:nvSpPr>
            <p:cNvPr id="104" name="任意多边形: 形状 103">
              <a:extLst>
                <a:ext uri="{FF2B5EF4-FFF2-40B4-BE49-F238E27FC236}">
                  <a16:creationId xmlns:a16="http://schemas.microsoft.com/office/drawing/2014/main" id="{2E9CC881-43BD-4486-EF6E-F63962E34761}"/>
                </a:ext>
              </a:extLst>
            </p:cNvPr>
            <p:cNvSpPr/>
            <p:nvPr/>
          </p:nvSpPr>
          <p:spPr>
            <a:xfrm>
              <a:off x="12100973" y="4853895"/>
              <a:ext cx="305463" cy="21630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rgbClr val="FFFFFF"/>
            </a:solidFill>
            <a:ln w="3494" cap="flat">
              <a:noFill/>
              <a:prstDash val="solid"/>
              <a:miter/>
            </a:ln>
          </p:spPr>
          <p:txBody>
            <a:bodyPr rtlCol="0" anchor="ctr"/>
            <a:lstStyle/>
            <a:p>
              <a:endParaRPr lang="en-US"/>
            </a:p>
          </p:txBody>
        </p:sp>
        <p:sp>
          <p:nvSpPr>
            <p:cNvPr id="105" name="任意多边形: 形状 104">
              <a:extLst>
                <a:ext uri="{FF2B5EF4-FFF2-40B4-BE49-F238E27FC236}">
                  <a16:creationId xmlns:a16="http://schemas.microsoft.com/office/drawing/2014/main" id="{D54B49F4-D92F-68BD-FD9D-EC162DA7B8DC}"/>
                </a:ext>
              </a:extLst>
            </p:cNvPr>
            <p:cNvSpPr/>
            <p:nvPr/>
          </p:nvSpPr>
          <p:spPr>
            <a:xfrm>
              <a:off x="12226436" y="5236956"/>
              <a:ext cx="305464" cy="216301"/>
            </a:xfrm>
            <a:custGeom>
              <a:avLst/>
              <a:gdLst>
                <a:gd name="connsiteX0" fmla="*/ 75955 w 305464"/>
                <a:gd name="connsiteY0" fmla="*/ 216302 h 216301"/>
                <a:gd name="connsiteX1" fmla="*/ 305464 w 305464"/>
                <a:gd name="connsiteY1" fmla="*/ 216302 h 216301"/>
                <a:gd name="connsiteX2" fmla="*/ 229509 w 305464"/>
                <a:gd name="connsiteY2" fmla="*/ 0 h 216301"/>
                <a:gd name="connsiteX3" fmla="*/ 0 w 305464"/>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4" h="216301">
                  <a:moveTo>
                    <a:pt x="75955" y="216302"/>
                  </a:moveTo>
                  <a:lnTo>
                    <a:pt x="305464" y="216302"/>
                  </a:lnTo>
                  <a:lnTo>
                    <a:pt x="229509" y="0"/>
                  </a:lnTo>
                  <a:lnTo>
                    <a:pt x="0" y="0"/>
                  </a:ln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106" name="任意多边形: 形状 105">
              <a:extLst>
                <a:ext uri="{FF2B5EF4-FFF2-40B4-BE49-F238E27FC236}">
                  <a16:creationId xmlns:a16="http://schemas.microsoft.com/office/drawing/2014/main" id="{F4E56105-E2B6-11C9-AFF6-06290760ED31}"/>
                </a:ext>
              </a:extLst>
            </p:cNvPr>
            <p:cNvSpPr/>
            <p:nvPr/>
          </p:nvSpPr>
          <p:spPr>
            <a:xfrm>
              <a:off x="12354414" y="5615895"/>
              <a:ext cx="305463" cy="21630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2">
                <a:lumMod val="40000"/>
                <a:lumOff val="60000"/>
              </a:schemeClr>
            </a:solidFill>
            <a:ln w="3494" cap="flat">
              <a:noFill/>
              <a:prstDash val="solid"/>
              <a:miter/>
            </a:ln>
          </p:spPr>
          <p:txBody>
            <a:bodyPr rtlCol="0" anchor="ctr"/>
            <a:lstStyle/>
            <a:p>
              <a:endParaRPr lang="en-US"/>
            </a:p>
          </p:txBody>
        </p:sp>
        <p:sp>
          <p:nvSpPr>
            <p:cNvPr id="107" name="任意多边形: 形状 106">
              <a:extLst>
                <a:ext uri="{FF2B5EF4-FFF2-40B4-BE49-F238E27FC236}">
                  <a16:creationId xmlns:a16="http://schemas.microsoft.com/office/drawing/2014/main" id="{2AE65CE8-B88C-9FB2-46C4-769247F4593A}"/>
                </a:ext>
              </a:extLst>
            </p:cNvPr>
            <p:cNvSpPr/>
            <p:nvPr/>
          </p:nvSpPr>
          <p:spPr>
            <a:xfrm>
              <a:off x="11708549" y="4853895"/>
              <a:ext cx="305463" cy="21630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108" name="任意多边形: 形状 107">
              <a:extLst>
                <a:ext uri="{FF2B5EF4-FFF2-40B4-BE49-F238E27FC236}">
                  <a16:creationId xmlns:a16="http://schemas.microsoft.com/office/drawing/2014/main" id="{275221AE-01FA-2199-1390-6D9CCAA8796A}"/>
                </a:ext>
              </a:extLst>
            </p:cNvPr>
            <p:cNvSpPr/>
            <p:nvPr/>
          </p:nvSpPr>
          <p:spPr>
            <a:xfrm>
              <a:off x="11834011" y="5236956"/>
              <a:ext cx="305463" cy="216301"/>
            </a:xfrm>
            <a:custGeom>
              <a:avLst/>
              <a:gdLst>
                <a:gd name="connsiteX0" fmla="*/ 75956 w 305463"/>
                <a:gd name="connsiteY0" fmla="*/ 216302 h 216301"/>
                <a:gd name="connsiteX1" fmla="*/ 305464 w 305463"/>
                <a:gd name="connsiteY1" fmla="*/ 216302 h 216301"/>
                <a:gd name="connsiteX2" fmla="*/ 229544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6" y="216302"/>
                  </a:moveTo>
                  <a:lnTo>
                    <a:pt x="305464" y="216302"/>
                  </a:lnTo>
                  <a:lnTo>
                    <a:pt x="229544" y="0"/>
                  </a:lnTo>
                  <a:lnTo>
                    <a:pt x="0" y="0"/>
                  </a:ln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109" name="任意多边形: 形状 108">
              <a:extLst>
                <a:ext uri="{FF2B5EF4-FFF2-40B4-BE49-F238E27FC236}">
                  <a16:creationId xmlns:a16="http://schemas.microsoft.com/office/drawing/2014/main" id="{D320CE27-8434-97A1-087B-64C26957E626}"/>
                </a:ext>
              </a:extLst>
            </p:cNvPr>
            <p:cNvSpPr/>
            <p:nvPr/>
          </p:nvSpPr>
          <p:spPr>
            <a:xfrm>
              <a:off x="11961990" y="5615895"/>
              <a:ext cx="305463" cy="21630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1">
                <a:lumMod val="20000"/>
                <a:lumOff val="80000"/>
              </a:schemeClr>
            </a:solidFill>
            <a:ln w="3494" cap="flat">
              <a:noFill/>
              <a:prstDash val="solid"/>
              <a:miter/>
            </a:ln>
          </p:spPr>
          <p:txBody>
            <a:bodyPr rtlCol="0" anchor="ctr"/>
            <a:lstStyle/>
            <a:p>
              <a:endParaRPr lang="en-US"/>
            </a:p>
          </p:txBody>
        </p:sp>
        <p:sp>
          <p:nvSpPr>
            <p:cNvPr id="110" name="任意多边形: 形状 109">
              <a:extLst>
                <a:ext uri="{FF2B5EF4-FFF2-40B4-BE49-F238E27FC236}">
                  <a16:creationId xmlns:a16="http://schemas.microsoft.com/office/drawing/2014/main" id="{D9620B13-0A59-D649-4FB2-196DF294797C}"/>
                </a:ext>
              </a:extLst>
            </p:cNvPr>
            <p:cNvSpPr/>
            <p:nvPr/>
          </p:nvSpPr>
          <p:spPr>
            <a:xfrm>
              <a:off x="11316124" y="4853895"/>
              <a:ext cx="305463" cy="216301"/>
            </a:xfrm>
            <a:custGeom>
              <a:avLst/>
              <a:gdLst>
                <a:gd name="connsiteX0" fmla="*/ 75955 w 305463"/>
                <a:gd name="connsiteY0" fmla="*/ 216302 h 216301"/>
                <a:gd name="connsiteX1" fmla="*/ 305464 w 305463"/>
                <a:gd name="connsiteY1" fmla="*/ 216302 h 216301"/>
                <a:gd name="connsiteX2" fmla="*/ 229509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9" y="0"/>
                  </a:lnTo>
                  <a:lnTo>
                    <a:pt x="0" y="0"/>
                  </a:lnTo>
                  <a:close/>
                </a:path>
              </a:pathLst>
            </a:custGeom>
            <a:solidFill>
              <a:schemeClr val="accent2">
                <a:lumMod val="40000"/>
                <a:lumOff val="60000"/>
              </a:schemeClr>
            </a:solidFill>
            <a:ln w="3494" cap="flat">
              <a:noFill/>
              <a:prstDash val="solid"/>
              <a:miter/>
            </a:ln>
          </p:spPr>
          <p:txBody>
            <a:bodyPr rtlCol="0" anchor="ctr"/>
            <a:lstStyle/>
            <a:p>
              <a:endParaRPr lang="en-US"/>
            </a:p>
          </p:txBody>
        </p:sp>
        <p:sp>
          <p:nvSpPr>
            <p:cNvPr id="111" name="任意多边形: 形状 110">
              <a:extLst>
                <a:ext uri="{FF2B5EF4-FFF2-40B4-BE49-F238E27FC236}">
                  <a16:creationId xmlns:a16="http://schemas.microsoft.com/office/drawing/2014/main" id="{05C217AD-AE17-7BAF-A3FC-CAF637723433}"/>
                </a:ext>
              </a:extLst>
            </p:cNvPr>
            <p:cNvSpPr/>
            <p:nvPr/>
          </p:nvSpPr>
          <p:spPr>
            <a:xfrm>
              <a:off x="11441587" y="5236956"/>
              <a:ext cx="305463" cy="216301"/>
            </a:xfrm>
            <a:custGeom>
              <a:avLst/>
              <a:gdLst>
                <a:gd name="connsiteX0" fmla="*/ 75955 w 305463"/>
                <a:gd name="connsiteY0" fmla="*/ 216302 h 216301"/>
                <a:gd name="connsiteX1" fmla="*/ 305464 w 305463"/>
                <a:gd name="connsiteY1" fmla="*/ 216302 h 216301"/>
                <a:gd name="connsiteX2" fmla="*/ 229543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43" y="0"/>
                  </a:lnTo>
                  <a:lnTo>
                    <a:pt x="0" y="0"/>
                  </a:lnTo>
                  <a:close/>
                </a:path>
              </a:pathLst>
            </a:custGeom>
            <a:solidFill>
              <a:schemeClr val="accent2">
                <a:lumMod val="40000"/>
                <a:lumOff val="60000"/>
              </a:schemeClr>
            </a:solidFill>
            <a:ln w="3494" cap="flat">
              <a:noFill/>
              <a:prstDash val="solid"/>
              <a:miter/>
            </a:ln>
          </p:spPr>
          <p:txBody>
            <a:bodyPr rtlCol="0" anchor="ctr"/>
            <a:lstStyle/>
            <a:p>
              <a:endParaRPr lang="en-US"/>
            </a:p>
          </p:txBody>
        </p:sp>
        <p:sp>
          <p:nvSpPr>
            <p:cNvPr id="112" name="任意多边形: 形状 111">
              <a:extLst>
                <a:ext uri="{FF2B5EF4-FFF2-40B4-BE49-F238E27FC236}">
                  <a16:creationId xmlns:a16="http://schemas.microsoft.com/office/drawing/2014/main" id="{32C1077C-72A3-1E3A-3ED8-99EEE1544624}"/>
                </a:ext>
              </a:extLst>
            </p:cNvPr>
            <p:cNvSpPr/>
            <p:nvPr/>
          </p:nvSpPr>
          <p:spPr>
            <a:xfrm>
              <a:off x="11569565" y="5615895"/>
              <a:ext cx="305463" cy="21630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rgbClr val="FFFFFF"/>
            </a:solidFill>
            <a:ln w="3494" cap="flat">
              <a:noFill/>
              <a:prstDash val="solid"/>
              <a:miter/>
            </a:ln>
          </p:spPr>
          <p:txBody>
            <a:bodyPr rtlCol="0" anchor="ctr"/>
            <a:lstStyle/>
            <a:p>
              <a:endParaRPr lang="en-US"/>
            </a:p>
          </p:txBody>
        </p:sp>
        <p:sp>
          <p:nvSpPr>
            <p:cNvPr id="113" name="任意多边形: 形状 112">
              <a:extLst>
                <a:ext uri="{FF2B5EF4-FFF2-40B4-BE49-F238E27FC236}">
                  <a16:creationId xmlns:a16="http://schemas.microsoft.com/office/drawing/2014/main" id="{7DF6C397-734A-6E29-098D-7DC0AD54BDF0}"/>
                </a:ext>
              </a:extLst>
            </p:cNvPr>
            <p:cNvSpPr/>
            <p:nvPr/>
          </p:nvSpPr>
          <p:spPr>
            <a:xfrm>
              <a:off x="10923700" y="4853895"/>
              <a:ext cx="305463" cy="21630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3">
                <a:lumMod val="20000"/>
                <a:lumOff val="80000"/>
              </a:schemeClr>
            </a:solidFill>
            <a:ln w="3494" cap="flat">
              <a:noFill/>
              <a:prstDash val="solid"/>
              <a:miter/>
            </a:ln>
          </p:spPr>
          <p:txBody>
            <a:bodyPr rtlCol="0" anchor="ctr"/>
            <a:lstStyle/>
            <a:p>
              <a:endParaRPr lang="en-US"/>
            </a:p>
          </p:txBody>
        </p:sp>
        <p:sp>
          <p:nvSpPr>
            <p:cNvPr id="114" name="任意多边形: 形状 113">
              <a:extLst>
                <a:ext uri="{FF2B5EF4-FFF2-40B4-BE49-F238E27FC236}">
                  <a16:creationId xmlns:a16="http://schemas.microsoft.com/office/drawing/2014/main" id="{5A6870F0-064B-BC5D-846C-3D91A33E0629}"/>
                </a:ext>
              </a:extLst>
            </p:cNvPr>
            <p:cNvSpPr/>
            <p:nvPr/>
          </p:nvSpPr>
          <p:spPr>
            <a:xfrm>
              <a:off x="11049197" y="5236956"/>
              <a:ext cx="305428" cy="216301"/>
            </a:xfrm>
            <a:custGeom>
              <a:avLst/>
              <a:gdLst>
                <a:gd name="connsiteX0" fmla="*/ 75921 w 305428"/>
                <a:gd name="connsiteY0" fmla="*/ 216302 h 216301"/>
                <a:gd name="connsiteX1" fmla="*/ 305429 w 305428"/>
                <a:gd name="connsiteY1" fmla="*/ 216302 h 216301"/>
                <a:gd name="connsiteX2" fmla="*/ 229509 w 305428"/>
                <a:gd name="connsiteY2" fmla="*/ 0 h 216301"/>
                <a:gd name="connsiteX3" fmla="*/ 0 w 305428"/>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28" h="216301">
                  <a:moveTo>
                    <a:pt x="75921" y="216302"/>
                  </a:moveTo>
                  <a:lnTo>
                    <a:pt x="305429" y="216302"/>
                  </a:lnTo>
                  <a:lnTo>
                    <a:pt x="229509" y="0"/>
                  </a:lnTo>
                  <a:lnTo>
                    <a:pt x="0" y="0"/>
                  </a:lnTo>
                  <a:close/>
                </a:path>
              </a:pathLst>
            </a:custGeom>
            <a:solidFill>
              <a:schemeClr val="accent3">
                <a:lumMod val="20000"/>
                <a:lumOff val="80000"/>
              </a:schemeClr>
            </a:solidFill>
            <a:ln w="3494" cap="flat">
              <a:noFill/>
              <a:prstDash val="solid"/>
              <a:miter/>
            </a:ln>
          </p:spPr>
          <p:txBody>
            <a:bodyPr rtlCol="0" anchor="ctr"/>
            <a:lstStyle/>
            <a:p>
              <a:endParaRPr lang="en-US"/>
            </a:p>
          </p:txBody>
        </p:sp>
        <p:sp>
          <p:nvSpPr>
            <p:cNvPr id="115" name="任意多边形: 形状 114">
              <a:extLst>
                <a:ext uri="{FF2B5EF4-FFF2-40B4-BE49-F238E27FC236}">
                  <a16:creationId xmlns:a16="http://schemas.microsoft.com/office/drawing/2014/main" id="{EEE61254-9BBE-3152-6B61-3E8E1F460C09}"/>
                </a:ext>
              </a:extLst>
            </p:cNvPr>
            <p:cNvSpPr/>
            <p:nvPr/>
          </p:nvSpPr>
          <p:spPr>
            <a:xfrm>
              <a:off x="11177141" y="5615895"/>
              <a:ext cx="305463" cy="216301"/>
            </a:xfrm>
            <a:custGeom>
              <a:avLst/>
              <a:gdLst>
                <a:gd name="connsiteX0" fmla="*/ 75955 w 305463"/>
                <a:gd name="connsiteY0" fmla="*/ 216302 h 216301"/>
                <a:gd name="connsiteX1" fmla="*/ 305464 w 305463"/>
                <a:gd name="connsiteY1" fmla="*/ 216302 h 216301"/>
                <a:gd name="connsiteX2" fmla="*/ 229508 w 305463"/>
                <a:gd name="connsiteY2" fmla="*/ 0 h 216301"/>
                <a:gd name="connsiteX3" fmla="*/ 0 w 305463"/>
                <a:gd name="connsiteY3" fmla="*/ 0 h 216301"/>
              </a:gdLst>
              <a:ahLst/>
              <a:cxnLst>
                <a:cxn ang="0">
                  <a:pos x="connsiteX0" y="connsiteY0"/>
                </a:cxn>
                <a:cxn ang="0">
                  <a:pos x="connsiteX1" y="connsiteY1"/>
                </a:cxn>
                <a:cxn ang="0">
                  <a:pos x="connsiteX2" y="connsiteY2"/>
                </a:cxn>
                <a:cxn ang="0">
                  <a:pos x="connsiteX3" y="connsiteY3"/>
                </a:cxn>
              </a:cxnLst>
              <a:rect l="l" t="t" r="r" b="b"/>
              <a:pathLst>
                <a:path w="305463" h="216301">
                  <a:moveTo>
                    <a:pt x="75955" y="216302"/>
                  </a:moveTo>
                  <a:lnTo>
                    <a:pt x="305464" y="216302"/>
                  </a:lnTo>
                  <a:lnTo>
                    <a:pt x="229508" y="0"/>
                  </a:lnTo>
                  <a:lnTo>
                    <a:pt x="0" y="0"/>
                  </a:lnTo>
                  <a:close/>
                </a:path>
              </a:pathLst>
            </a:custGeom>
            <a:solidFill>
              <a:schemeClr val="accent3">
                <a:lumMod val="20000"/>
                <a:lumOff val="80000"/>
              </a:schemeClr>
            </a:solidFill>
            <a:ln w="3494" cap="flat">
              <a:noFill/>
              <a:prstDash val="solid"/>
              <a:miter/>
            </a:ln>
          </p:spPr>
          <p:txBody>
            <a:bodyPr rtlCol="0" anchor="ctr"/>
            <a:lstStyle/>
            <a:p>
              <a:endParaRPr lang="en-US"/>
            </a:p>
          </p:txBody>
        </p:sp>
        <p:grpSp>
          <p:nvGrpSpPr>
            <p:cNvPr id="116" name="图形 11">
              <a:extLst>
                <a:ext uri="{FF2B5EF4-FFF2-40B4-BE49-F238E27FC236}">
                  <a16:creationId xmlns:a16="http://schemas.microsoft.com/office/drawing/2014/main" id="{EDCEC263-BE61-513D-0098-A91217B111F9}"/>
                </a:ext>
              </a:extLst>
            </p:cNvPr>
            <p:cNvGrpSpPr/>
            <p:nvPr/>
          </p:nvGrpSpPr>
          <p:grpSpPr>
            <a:xfrm>
              <a:off x="11972856" y="4435057"/>
              <a:ext cx="310145" cy="324714"/>
              <a:chOff x="11972856" y="4435057"/>
              <a:chExt cx="310145" cy="324714"/>
            </a:xfrm>
          </p:grpSpPr>
          <p:sp>
            <p:nvSpPr>
              <p:cNvPr id="129" name="任意多边形: 形状 128">
                <a:extLst>
                  <a:ext uri="{FF2B5EF4-FFF2-40B4-BE49-F238E27FC236}">
                    <a16:creationId xmlns:a16="http://schemas.microsoft.com/office/drawing/2014/main" id="{F3AF44D3-9C73-9BAD-92E0-AB7672D4B8DD}"/>
                  </a:ext>
                </a:extLst>
              </p:cNvPr>
              <p:cNvSpPr/>
              <p:nvPr/>
            </p:nvSpPr>
            <p:spPr>
              <a:xfrm>
                <a:off x="12161381"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50"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lstStyle/>
              <a:p>
                <a:endParaRPr lang="en-US"/>
              </a:p>
            </p:txBody>
          </p:sp>
          <p:sp>
            <p:nvSpPr>
              <p:cNvPr id="130" name="任意多边形: 形状 129">
                <a:extLst>
                  <a:ext uri="{FF2B5EF4-FFF2-40B4-BE49-F238E27FC236}">
                    <a16:creationId xmlns:a16="http://schemas.microsoft.com/office/drawing/2014/main" id="{8DCF23CE-1E4F-44CE-4C10-C604F9E7B8EC}"/>
                  </a:ext>
                </a:extLst>
              </p:cNvPr>
              <p:cNvSpPr/>
              <p:nvPr/>
            </p:nvSpPr>
            <p:spPr>
              <a:xfrm>
                <a:off x="11972856"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2 w 310145"/>
                  <a:gd name="connsiteY4" fmla="*/ 273181 h 277827"/>
                  <a:gd name="connsiteX5" fmla="*/ 237369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3" y="0"/>
                      <a:pt x="310146" y="69562"/>
                      <a:pt x="310146" y="155055"/>
                    </a:cubicBezTo>
                    <a:cubicBezTo>
                      <a:pt x="310146" y="201663"/>
                      <a:pt x="289462" y="245370"/>
                      <a:pt x="253441" y="274963"/>
                    </a:cubicBezTo>
                    <a:cubicBezTo>
                      <a:pt x="251100" y="276884"/>
                      <a:pt x="248235" y="277828"/>
                      <a:pt x="245405" y="277828"/>
                    </a:cubicBezTo>
                    <a:cubicBezTo>
                      <a:pt x="241736" y="277828"/>
                      <a:pt x="238103" y="276256"/>
                      <a:pt x="235622" y="273181"/>
                    </a:cubicBezTo>
                    <a:cubicBezTo>
                      <a:pt x="231185" y="267765"/>
                      <a:pt x="231954" y="259799"/>
                      <a:pt x="237369" y="255363"/>
                    </a:cubicBezTo>
                    <a:cubicBezTo>
                      <a:pt x="267555"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1" y="0"/>
                      <a:pt x="155090" y="0"/>
                    </a:cubicBezTo>
                    <a:close/>
                  </a:path>
                </a:pathLst>
              </a:custGeom>
              <a:solidFill>
                <a:schemeClr val="accent4"/>
              </a:solidFill>
              <a:ln w="3494" cap="flat">
                <a:noFill/>
                <a:prstDash val="solid"/>
                <a:miter/>
              </a:ln>
            </p:spPr>
            <p:txBody>
              <a:bodyPr rtlCol="0" anchor="ctr"/>
              <a:lstStyle/>
              <a:p>
                <a:endParaRPr lang="en-US"/>
              </a:p>
            </p:txBody>
          </p:sp>
        </p:grpSp>
        <p:grpSp>
          <p:nvGrpSpPr>
            <p:cNvPr id="117" name="图形 11">
              <a:extLst>
                <a:ext uri="{FF2B5EF4-FFF2-40B4-BE49-F238E27FC236}">
                  <a16:creationId xmlns:a16="http://schemas.microsoft.com/office/drawing/2014/main" id="{32A0A7A5-BFC7-7228-80EC-B5E642D7A959}"/>
                </a:ext>
              </a:extLst>
            </p:cNvPr>
            <p:cNvGrpSpPr/>
            <p:nvPr/>
          </p:nvGrpSpPr>
          <p:grpSpPr>
            <a:xfrm>
              <a:off x="11580431" y="4435057"/>
              <a:ext cx="310145" cy="324714"/>
              <a:chOff x="11580431" y="4435057"/>
              <a:chExt cx="310145" cy="324714"/>
            </a:xfrm>
          </p:grpSpPr>
          <p:sp>
            <p:nvSpPr>
              <p:cNvPr id="127" name="任意多边形: 形状 126">
                <a:extLst>
                  <a:ext uri="{FF2B5EF4-FFF2-40B4-BE49-F238E27FC236}">
                    <a16:creationId xmlns:a16="http://schemas.microsoft.com/office/drawing/2014/main" id="{FFDAB4E5-B0C3-5F53-1D08-B340B61295D5}"/>
                  </a:ext>
                </a:extLst>
              </p:cNvPr>
              <p:cNvSpPr/>
              <p:nvPr/>
            </p:nvSpPr>
            <p:spPr>
              <a:xfrm>
                <a:off x="11768957"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50"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lstStyle/>
              <a:p>
                <a:endParaRPr lang="en-US"/>
              </a:p>
            </p:txBody>
          </p:sp>
          <p:sp>
            <p:nvSpPr>
              <p:cNvPr id="128" name="任意多边形: 形状 127">
                <a:extLst>
                  <a:ext uri="{FF2B5EF4-FFF2-40B4-BE49-F238E27FC236}">
                    <a16:creationId xmlns:a16="http://schemas.microsoft.com/office/drawing/2014/main" id="{26895F40-D2EF-72EE-E8BD-7CB24F8037EB}"/>
                  </a:ext>
                </a:extLst>
              </p:cNvPr>
              <p:cNvSpPr/>
              <p:nvPr/>
            </p:nvSpPr>
            <p:spPr>
              <a:xfrm>
                <a:off x="11580431"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3 w 310145"/>
                  <a:gd name="connsiteY4" fmla="*/ 273181 h 277827"/>
                  <a:gd name="connsiteX5" fmla="*/ 237370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6" y="69562"/>
                      <a:pt x="310146" y="155055"/>
                    </a:cubicBezTo>
                    <a:cubicBezTo>
                      <a:pt x="310146" y="201663"/>
                      <a:pt x="289462" y="245370"/>
                      <a:pt x="253441" y="274963"/>
                    </a:cubicBezTo>
                    <a:cubicBezTo>
                      <a:pt x="251100" y="276884"/>
                      <a:pt x="248235" y="277828"/>
                      <a:pt x="245405" y="277828"/>
                    </a:cubicBezTo>
                    <a:cubicBezTo>
                      <a:pt x="241737" y="277828"/>
                      <a:pt x="238103" y="276256"/>
                      <a:pt x="235623" y="273181"/>
                    </a:cubicBezTo>
                    <a:cubicBezTo>
                      <a:pt x="231186" y="267765"/>
                      <a:pt x="231954" y="259799"/>
                      <a:pt x="237370"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2" y="0"/>
                      <a:pt x="155090" y="0"/>
                    </a:cubicBezTo>
                    <a:close/>
                  </a:path>
                </a:pathLst>
              </a:custGeom>
              <a:solidFill>
                <a:schemeClr val="accent4"/>
              </a:solidFill>
              <a:ln w="3494" cap="flat">
                <a:noFill/>
                <a:prstDash val="solid"/>
                <a:miter/>
              </a:ln>
            </p:spPr>
            <p:txBody>
              <a:bodyPr rtlCol="0" anchor="ctr"/>
              <a:lstStyle/>
              <a:p>
                <a:endParaRPr lang="en-US"/>
              </a:p>
            </p:txBody>
          </p:sp>
        </p:grpSp>
        <p:grpSp>
          <p:nvGrpSpPr>
            <p:cNvPr id="118" name="图形 11">
              <a:extLst>
                <a:ext uri="{FF2B5EF4-FFF2-40B4-BE49-F238E27FC236}">
                  <a16:creationId xmlns:a16="http://schemas.microsoft.com/office/drawing/2014/main" id="{A3EAD7D4-607E-1CCA-F66C-689AF5C39635}"/>
                </a:ext>
              </a:extLst>
            </p:cNvPr>
            <p:cNvGrpSpPr/>
            <p:nvPr/>
          </p:nvGrpSpPr>
          <p:grpSpPr>
            <a:xfrm>
              <a:off x="11188006" y="4435057"/>
              <a:ext cx="310145" cy="324714"/>
              <a:chOff x="11188006" y="4435057"/>
              <a:chExt cx="310145" cy="324714"/>
            </a:xfrm>
          </p:grpSpPr>
          <p:sp>
            <p:nvSpPr>
              <p:cNvPr id="125" name="任意多边形: 形状 124">
                <a:extLst>
                  <a:ext uri="{FF2B5EF4-FFF2-40B4-BE49-F238E27FC236}">
                    <a16:creationId xmlns:a16="http://schemas.microsoft.com/office/drawing/2014/main" id="{EA2B2FB2-DF61-E50D-B764-0D227EFA626A}"/>
                  </a:ext>
                </a:extLst>
              </p:cNvPr>
              <p:cNvSpPr/>
              <p:nvPr/>
            </p:nvSpPr>
            <p:spPr>
              <a:xfrm>
                <a:off x="11376532" y="4648320"/>
                <a:ext cx="111452" cy="111452"/>
              </a:xfrm>
              <a:custGeom>
                <a:avLst/>
                <a:gdLst>
                  <a:gd name="connsiteX0" fmla="*/ 111453 w 111452"/>
                  <a:gd name="connsiteY0" fmla="*/ 55726 h 111452"/>
                  <a:gd name="connsiteX1" fmla="*/ 55727 w 111452"/>
                  <a:gd name="connsiteY1" fmla="*/ 111452 h 111452"/>
                  <a:gd name="connsiteX2" fmla="*/ 0 w 111452"/>
                  <a:gd name="connsiteY2" fmla="*/ 55726 h 111452"/>
                  <a:gd name="connsiteX3" fmla="*/ 55727 w 111452"/>
                  <a:gd name="connsiteY3" fmla="*/ 0 h 111452"/>
                  <a:gd name="connsiteX4" fmla="*/ 111453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3" y="55726"/>
                    </a:moveTo>
                    <a:cubicBezTo>
                      <a:pt x="111453" y="86503"/>
                      <a:pt x="86503" y="111452"/>
                      <a:pt x="55727" y="111452"/>
                    </a:cubicBezTo>
                    <a:cubicBezTo>
                      <a:pt x="24950" y="111452"/>
                      <a:pt x="0" y="86503"/>
                      <a:pt x="0" y="55726"/>
                    </a:cubicBezTo>
                    <a:cubicBezTo>
                      <a:pt x="0" y="24949"/>
                      <a:pt x="24950" y="0"/>
                      <a:pt x="55727" y="0"/>
                    </a:cubicBezTo>
                    <a:cubicBezTo>
                      <a:pt x="86503" y="0"/>
                      <a:pt x="111453" y="24950"/>
                      <a:pt x="111453" y="55726"/>
                    </a:cubicBezTo>
                    <a:close/>
                  </a:path>
                </a:pathLst>
              </a:custGeom>
              <a:solidFill>
                <a:schemeClr val="accent2">
                  <a:lumMod val="75000"/>
                </a:schemeClr>
              </a:solidFill>
              <a:ln w="3494" cap="flat">
                <a:noFill/>
                <a:prstDash val="solid"/>
                <a:miter/>
              </a:ln>
            </p:spPr>
            <p:txBody>
              <a:bodyPr rtlCol="0" anchor="ctr"/>
              <a:lstStyle/>
              <a:p>
                <a:endParaRPr lang="en-US"/>
              </a:p>
            </p:txBody>
          </p:sp>
          <p:sp>
            <p:nvSpPr>
              <p:cNvPr id="126" name="任意多边形: 形状 125">
                <a:extLst>
                  <a:ext uri="{FF2B5EF4-FFF2-40B4-BE49-F238E27FC236}">
                    <a16:creationId xmlns:a16="http://schemas.microsoft.com/office/drawing/2014/main" id="{C73878C8-B782-D724-5AF1-1755B536A9FF}"/>
                  </a:ext>
                </a:extLst>
              </p:cNvPr>
              <p:cNvSpPr/>
              <p:nvPr/>
            </p:nvSpPr>
            <p:spPr>
              <a:xfrm>
                <a:off x="11188006" y="4435057"/>
                <a:ext cx="310145" cy="277827"/>
              </a:xfrm>
              <a:custGeom>
                <a:avLst/>
                <a:gdLst>
                  <a:gd name="connsiteX0" fmla="*/ 155090 w 310145"/>
                  <a:gd name="connsiteY0" fmla="*/ 0 h 277827"/>
                  <a:gd name="connsiteX1" fmla="*/ 310145 w 310145"/>
                  <a:gd name="connsiteY1" fmla="*/ 155055 h 277827"/>
                  <a:gd name="connsiteX2" fmla="*/ 253441 w 310145"/>
                  <a:gd name="connsiteY2" fmla="*/ 274963 h 277827"/>
                  <a:gd name="connsiteX3" fmla="*/ 245405 w 310145"/>
                  <a:gd name="connsiteY3" fmla="*/ 277828 h 277827"/>
                  <a:gd name="connsiteX4" fmla="*/ 235622 w 310145"/>
                  <a:gd name="connsiteY4" fmla="*/ 273181 h 277827"/>
                  <a:gd name="connsiteX5" fmla="*/ 237369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5" y="69562"/>
                      <a:pt x="310145" y="155055"/>
                    </a:cubicBezTo>
                    <a:cubicBezTo>
                      <a:pt x="310145" y="201663"/>
                      <a:pt x="289462" y="245370"/>
                      <a:pt x="253441" y="274963"/>
                    </a:cubicBezTo>
                    <a:cubicBezTo>
                      <a:pt x="251100" y="276884"/>
                      <a:pt x="248235" y="277828"/>
                      <a:pt x="245405" y="277828"/>
                    </a:cubicBezTo>
                    <a:cubicBezTo>
                      <a:pt x="241736" y="277828"/>
                      <a:pt x="238103" y="276256"/>
                      <a:pt x="235622" y="273181"/>
                    </a:cubicBezTo>
                    <a:cubicBezTo>
                      <a:pt x="231185" y="267765"/>
                      <a:pt x="231954" y="259799"/>
                      <a:pt x="237369"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1" y="0"/>
                      <a:pt x="155090" y="0"/>
                    </a:cubicBezTo>
                    <a:close/>
                  </a:path>
                </a:pathLst>
              </a:custGeom>
              <a:solidFill>
                <a:schemeClr val="accent4"/>
              </a:solidFill>
              <a:ln w="3494" cap="flat">
                <a:noFill/>
                <a:prstDash val="solid"/>
                <a:miter/>
              </a:ln>
            </p:spPr>
            <p:txBody>
              <a:bodyPr rtlCol="0" anchor="ctr"/>
              <a:lstStyle/>
              <a:p>
                <a:endParaRPr lang="en-US"/>
              </a:p>
            </p:txBody>
          </p:sp>
        </p:grpSp>
        <p:grpSp>
          <p:nvGrpSpPr>
            <p:cNvPr id="119" name="图形 11">
              <a:extLst>
                <a:ext uri="{FF2B5EF4-FFF2-40B4-BE49-F238E27FC236}">
                  <a16:creationId xmlns:a16="http://schemas.microsoft.com/office/drawing/2014/main" id="{8F872EBC-D6E0-D5A7-B7C4-10FCAAB5D2CA}"/>
                </a:ext>
              </a:extLst>
            </p:cNvPr>
            <p:cNvGrpSpPr/>
            <p:nvPr/>
          </p:nvGrpSpPr>
          <p:grpSpPr>
            <a:xfrm>
              <a:off x="10795581" y="4435057"/>
              <a:ext cx="310145" cy="324714"/>
              <a:chOff x="10795581" y="4435057"/>
              <a:chExt cx="310145" cy="324714"/>
            </a:xfrm>
          </p:grpSpPr>
          <p:sp>
            <p:nvSpPr>
              <p:cNvPr id="123" name="任意多边形: 形状 122">
                <a:extLst>
                  <a:ext uri="{FF2B5EF4-FFF2-40B4-BE49-F238E27FC236}">
                    <a16:creationId xmlns:a16="http://schemas.microsoft.com/office/drawing/2014/main" id="{33E5E3AE-F8C3-AA1A-5286-128B926F1C85}"/>
                  </a:ext>
                </a:extLst>
              </p:cNvPr>
              <p:cNvSpPr/>
              <p:nvPr/>
            </p:nvSpPr>
            <p:spPr>
              <a:xfrm>
                <a:off x="10984107" y="4648320"/>
                <a:ext cx="111452" cy="111452"/>
              </a:xfrm>
              <a:custGeom>
                <a:avLst/>
                <a:gdLst>
                  <a:gd name="connsiteX0" fmla="*/ 111452 w 111452"/>
                  <a:gd name="connsiteY0" fmla="*/ 55726 h 111452"/>
                  <a:gd name="connsiteX1" fmla="*/ 55726 w 111452"/>
                  <a:gd name="connsiteY1" fmla="*/ 111452 h 111452"/>
                  <a:gd name="connsiteX2" fmla="*/ 0 w 111452"/>
                  <a:gd name="connsiteY2" fmla="*/ 55726 h 111452"/>
                  <a:gd name="connsiteX3" fmla="*/ 55726 w 111452"/>
                  <a:gd name="connsiteY3" fmla="*/ 0 h 111452"/>
                  <a:gd name="connsiteX4" fmla="*/ 111452 w 111452"/>
                  <a:gd name="connsiteY4" fmla="*/ 55726 h 1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2" h="111452">
                    <a:moveTo>
                      <a:pt x="111452" y="55726"/>
                    </a:moveTo>
                    <a:cubicBezTo>
                      <a:pt x="111452" y="86503"/>
                      <a:pt x="86503" y="111452"/>
                      <a:pt x="55726" y="111452"/>
                    </a:cubicBezTo>
                    <a:cubicBezTo>
                      <a:pt x="24949" y="111452"/>
                      <a:pt x="0" y="86503"/>
                      <a:pt x="0" y="55726"/>
                    </a:cubicBezTo>
                    <a:cubicBezTo>
                      <a:pt x="0" y="24949"/>
                      <a:pt x="24950" y="0"/>
                      <a:pt x="55726" y="0"/>
                    </a:cubicBezTo>
                    <a:cubicBezTo>
                      <a:pt x="86503" y="0"/>
                      <a:pt x="111452" y="24950"/>
                      <a:pt x="111452" y="55726"/>
                    </a:cubicBezTo>
                    <a:close/>
                  </a:path>
                </a:pathLst>
              </a:custGeom>
              <a:solidFill>
                <a:schemeClr val="accent2">
                  <a:lumMod val="75000"/>
                </a:schemeClr>
              </a:solidFill>
              <a:ln w="3494" cap="flat">
                <a:noFill/>
                <a:prstDash val="solid"/>
                <a:miter/>
              </a:ln>
            </p:spPr>
            <p:txBody>
              <a:bodyPr rtlCol="0" anchor="ctr"/>
              <a:lstStyle/>
              <a:p>
                <a:endParaRPr lang="en-US"/>
              </a:p>
            </p:txBody>
          </p:sp>
          <p:sp>
            <p:nvSpPr>
              <p:cNvPr id="124" name="任意多边形: 形状 123">
                <a:extLst>
                  <a:ext uri="{FF2B5EF4-FFF2-40B4-BE49-F238E27FC236}">
                    <a16:creationId xmlns:a16="http://schemas.microsoft.com/office/drawing/2014/main" id="{74D25903-FB06-91E0-289E-C5942C951F87}"/>
                  </a:ext>
                </a:extLst>
              </p:cNvPr>
              <p:cNvSpPr/>
              <p:nvPr/>
            </p:nvSpPr>
            <p:spPr>
              <a:xfrm>
                <a:off x="10795581" y="4435057"/>
                <a:ext cx="310145" cy="277827"/>
              </a:xfrm>
              <a:custGeom>
                <a:avLst/>
                <a:gdLst>
                  <a:gd name="connsiteX0" fmla="*/ 155090 w 310145"/>
                  <a:gd name="connsiteY0" fmla="*/ 0 h 277827"/>
                  <a:gd name="connsiteX1" fmla="*/ 310146 w 310145"/>
                  <a:gd name="connsiteY1" fmla="*/ 155055 h 277827"/>
                  <a:gd name="connsiteX2" fmla="*/ 253441 w 310145"/>
                  <a:gd name="connsiteY2" fmla="*/ 274963 h 277827"/>
                  <a:gd name="connsiteX3" fmla="*/ 245405 w 310145"/>
                  <a:gd name="connsiteY3" fmla="*/ 277828 h 277827"/>
                  <a:gd name="connsiteX4" fmla="*/ 235623 w 310145"/>
                  <a:gd name="connsiteY4" fmla="*/ 273181 h 277827"/>
                  <a:gd name="connsiteX5" fmla="*/ 237370 w 310145"/>
                  <a:gd name="connsiteY5" fmla="*/ 255363 h 277827"/>
                  <a:gd name="connsiteX6" fmla="*/ 284850 w 310145"/>
                  <a:gd name="connsiteY6" fmla="*/ 155020 h 277827"/>
                  <a:gd name="connsiteX7" fmla="*/ 155090 w 310145"/>
                  <a:gd name="connsiteY7" fmla="*/ 25260 h 277827"/>
                  <a:gd name="connsiteX8" fmla="*/ 25330 w 310145"/>
                  <a:gd name="connsiteY8" fmla="*/ 155020 h 277827"/>
                  <a:gd name="connsiteX9" fmla="*/ 0 w 310145"/>
                  <a:gd name="connsiteY9" fmla="*/ 155020 h 277827"/>
                  <a:gd name="connsiteX10" fmla="*/ 155090 w 310145"/>
                  <a:gd name="connsiteY10" fmla="*/ 0 h 2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45" h="277827">
                    <a:moveTo>
                      <a:pt x="155090" y="0"/>
                    </a:moveTo>
                    <a:cubicBezTo>
                      <a:pt x="240584" y="0"/>
                      <a:pt x="310146" y="69562"/>
                      <a:pt x="310146" y="155055"/>
                    </a:cubicBezTo>
                    <a:cubicBezTo>
                      <a:pt x="310146" y="201663"/>
                      <a:pt x="289462" y="245370"/>
                      <a:pt x="253441" y="274963"/>
                    </a:cubicBezTo>
                    <a:cubicBezTo>
                      <a:pt x="251100" y="276884"/>
                      <a:pt x="248235" y="277828"/>
                      <a:pt x="245405" y="277828"/>
                    </a:cubicBezTo>
                    <a:cubicBezTo>
                      <a:pt x="241737" y="277828"/>
                      <a:pt x="238103" y="276256"/>
                      <a:pt x="235623" y="273181"/>
                    </a:cubicBezTo>
                    <a:cubicBezTo>
                      <a:pt x="231186" y="267765"/>
                      <a:pt x="231954" y="259799"/>
                      <a:pt x="237370" y="255363"/>
                    </a:cubicBezTo>
                    <a:cubicBezTo>
                      <a:pt x="267556" y="230591"/>
                      <a:pt x="284850" y="194011"/>
                      <a:pt x="284850" y="155020"/>
                    </a:cubicBezTo>
                    <a:cubicBezTo>
                      <a:pt x="284850" y="83467"/>
                      <a:pt x="226643" y="25260"/>
                      <a:pt x="155090" y="25260"/>
                    </a:cubicBezTo>
                    <a:cubicBezTo>
                      <a:pt x="83537" y="25260"/>
                      <a:pt x="25330" y="83467"/>
                      <a:pt x="25330" y="155020"/>
                    </a:cubicBezTo>
                    <a:lnTo>
                      <a:pt x="0" y="155020"/>
                    </a:lnTo>
                    <a:cubicBezTo>
                      <a:pt x="0" y="69562"/>
                      <a:pt x="69562" y="0"/>
                      <a:pt x="155090" y="0"/>
                    </a:cubicBezTo>
                    <a:close/>
                  </a:path>
                </a:pathLst>
              </a:custGeom>
              <a:solidFill>
                <a:schemeClr val="accent4"/>
              </a:solidFill>
              <a:ln w="3494" cap="flat">
                <a:noFill/>
                <a:prstDash val="solid"/>
                <a:miter/>
              </a:ln>
            </p:spPr>
            <p:txBody>
              <a:bodyPr rtlCol="0" anchor="ctr"/>
              <a:lstStyle/>
              <a:p>
                <a:endParaRPr lang="en-US"/>
              </a:p>
            </p:txBody>
          </p:sp>
        </p:grpSp>
        <p:sp>
          <p:nvSpPr>
            <p:cNvPr id="120" name="任意多边形: 形状 119">
              <a:extLst>
                <a:ext uri="{FF2B5EF4-FFF2-40B4-BE49-F238E27FC236}">
                  <a16:creationId xmlns:a16="http://schemas.microsoft.com/office/drawing/2014/main" id="{EA0F743D-2851-E9BB-5670-AE47A09F83A7}"/>
                </a:ext>
              </a:extLst>
            </p:cNvPr>
            <p:cNvSpPr/>
            <p:nvPr/>
          </p:nvSpPr>
          <p:spPr>
            <a:xfrm>
              <a:off x="10329787" y="4591370"/>
              <a:ext cx="901018" cy="1414468"/>
            </a:xfrm>
            <a:custGeom>
              <a:avLst/>
              <a:gdLst>
                <a:gd name="connsiteX0" fmla="*/ 901019 w 901018"/>
                <a:gd name="connsiteY0" fmla="*/ 1414469 h 1414468"/>
                <a:gd name="connsiteX1" fmla="*/ 394661 w 901018"/>
                <a:gd name="connsiteY1" fmla="*/ 0 h 1414468"/>
                <a:gd name="connsiteX2" fmla="*/ 0 w 901018"/>
                <a:gd name="connsiteY2" fmla="*/ 1413595 h 1414468"/>
                <a:gd name="connsiteX3" fmla="*/ 412235 w 901018"/>
                <a:gd name="connsiteY3" fmla="*/ 1185240 h 1414468"/>
              </a:gdLst>
              <a:ahLst/>
              <a:cxnLst>
                <a:cxn ang="0">
                  <a:pos x="connsiteX0" y="connsiteY0"/>
                </a:cxn>
                <a:cxn ang="0">
                  <a:pos x="connsiteX1" y="connsiteY1"/>
                </a:cxn>
                <a:cxn ang="0">
                  <a:pos x="connsiteX2" y="connsiteY2"/>
                </a:cxn>
                <a:cxn ang="0">
                  <a:pos x="connsiteX3" y="connsiteY3"/>
                </a:cxn>
              </a:cxnLst>
              <a:rect l="l" t="t" r="r" b="b"/>
              <a:pathLst>
                <a:path w="901018" h="1414468">
                  <a:moveTo>
                    <a:pt x="901019" y="1414469"/>
                  </a:moveTo>
                  <a:lnTo>
                    <a:pt x="394661" y="0"/>
                  </a:lnTo>
                  <a:lnTo>
                    <a:pt x="0" y="1413595"/>
                  </a:lnTo>
                  <a:lnTo>
                    <a:pt x="412235" y="1185240"/>
                  </a:lnTo>
                  <a:close/>
                </a:path>
              </a:pathLst>
            </a:custGeom>
            <a:solidFill>
              <a:schemeClr val="accent2">
                <a:lumMod val="75000"/>
              </a:schemeClr>
            </a:solidFill>
            <a:ln w="3494" cap="flat">
              <a:noFill/>
              <a:prstDash val="solid"/>
              <a:miter/>
            </a:ln>
          </p:spPr>
          <p:txBody>
            <a:bodyPr rtlCol="0" anchor="ctr"/>
            <a:lstStyle/>
            <a:p>
              <a:endParaRPr lang="en-US"/>
            </a:p>
          </p:txBody>
        </p:sp>
        <p:sp>
          <p:nvSpPr>
            <p:cNvPr id="121" name="任意多边形: 形状 120">
              <a:extLst>
                <a:ext uri="{FF2B5EF4-FFF2-40B4-BE49-F238E27FC236}">
                  <a16:creationId xmlns:a16="http://schemas.microsoft.com/office/drawing/2014/main" id="{2DC7420D-630F-EA1A-8939-7E4BDAB49C00}"/>
                </a:ext>
              </a:extLst>
            </p:cNvPr>
            <p:cNvSpPr/>
            <p:nvPr/>
          </p:nvSpPr>
          <p:spPr>
            <a:xfrm>
              <a:off x="10329787" y="5776610"/>
              <a:ext cx="901018" cy="229229"/>
            </a:xfrm>
            <a:custGeom>
              <a:avLst/>
              <a:gdLst>
                <a:gd name="connsiteX0" fmla="*/ 412235 w 901018"/>
                <a:gd name="connsiteY0" fmla="*/ 0 h 229229"/>
                <a:gd name="connsiteX1" fmla="*/ 0 w 901018"/>
                <a:gd name="connsiteY1" fmla="*/ 228356 h 229229"/>
                <a:gd name="connsiteX2" fmla="*/ 901019 w 901018"/>
                <a:gd name="connsiteY2" fmla="*/ 229229 h 229229"/>
              </a:gdLst>
              <a:ahLst/>
              <a:cxnLst>
                <a:cxn ang="0">
                  <a:pos x="connsiteX0" y="connsiteY0"/>
                </a:cxn>
                <a:cxn ang="0">
                  <a:pos x="connsiteX1" y="connsiteY1"/>
                </a:cxn>
                <a:cxn ang="0">
                  <a:pos x="connsiteX2" y="connsiteY2"/>
                </a:cxn>
              </a:cxnLst>
              <a:rect l="l" t="t" r="r" b="b"/>
              <a:pathLst>
                <a:path w="901018" h="229229">
                  <a:moveTo>
                    <a:pt x="412235" y="0"/>
                  </a:moveTo>
                  <a:lnTo>
                    <a:pt x="0" y="228356"/>
                  </a:lnTo>
                  <a:lnTo>
                    <a:pt x="901019" y="229229"/>
                  </a:lnTo>
                  <a:close/>
                </a:path>
              </a:pathLst>
            </a:custGeom>
            <a:solidFill>
              <a:schemeClr val="accent2">
                <a:lumMod val="50000"/>
              </a:schemeClr>
            </a:solidFill>
            <a:ln w="3494" cap="flat">
              <a:noFill/>
              <a:prstDash val="solid"/>
              <a:miter/>
            </a:ln>
          </p:spPr>
          <p:txBody>
            <a:bodyPr rtlCol="0" anchor="ctr"/>
            <a:lstStyle/>
            <a:p>
              <a:endParaRPr lang="en-US"/>
            </a:p>
          </p:txBody>
        </p:sp>
        <p:sp>
          <p:nvSpPr>
            <p:cNvPr id="122" name="任意多边形: 形状 121">
              <a:extLst>
                <a:ext uri="{FF2B5EF4-FFF2-40B4-BE49-F238E27FC236}">
                  <a16:creationId xmlns:a16="http://schemas.microsoft.com/office/drawing/2014/main" id="{0F662752-9B2A-3F24-A232-3825C94F9E7E}"/>
                </a:ext>
              </a:extLst>
            </p:cNvPr>
            <p:cNvSpPr/>
            <p:nvPr/>
          </p:nvSpPr>
          <p:spPr>
            <a:xfrm>
              <a:off x="10742021" y="5776610"/>
              <a:ext cx="488783" cy="229229"/>
            </a:xfrm>
            <a:custGeom>
              <a:avLst/>
              <a:gdLst>
                <a:gd name="connsiteX0" fmla="*/ 0 w 488783"/>
                <a:gd name="connsiteY0" fmla="*/ 0 h 229229"/>
                <a:gd name="connsiteX1" fmla="*/ 406924 w 488783"/>
                <a:gd name="connsiteY1" fmla="*/ 0 h 229229"/>
                <a:gd name="connsiteX2" fmla="*/ 488784 w 488783"/>
                <a:gd name="connsiteY2" fmla="*/ 229229 h 229229"/>
              </a:gdLst>
              <a:ahLst/>
              <a:cxnLst>
                <a:cxn ang="0">
                  <a:pos x="connsiteX0" y="connsiteY0"/>
                </a:cxn>
                <a:cxn ang="0">
                  <a:pos x="connsiteX1" y="connsiteY1"/>
                </a:cxn>
                <a:cxn ang="0">
                  <a:pos x="connsiteX2" y="connsiteY2"/>
                </a:cxn>
              </a:cxnLst>
              <a:rect l="l" t="t" r="r" b="b"/>
              <a:pathLst>
                <a:path w="488783" h="229229">
                  <a:moveTo>
                    <a:pt x="0" y="0"/>
                  </a:moveTo>
                  <a:lnTo>
                    <a:pt x="406924" y="0"/>
                  </a:lnTo>
                  <a:lnTo>
                    <a:pt x="488784" y="229229"/>
                  </a:lnTo>
                  <a:close/>
                </a:path>
              </a:pathLst>
            </a:custGeom>
            <a:solidFill>
              <a:schemeClr val="accent2">
                <a:lumMod val="40000"/>
                <a:lumOff val="60000"/>
              </a:schemeClr>
            </a:solidFill>
            <a:ln w="3494" cap="flat">
              <a:noFill/>
              <a:prstDash val="solid"/>
              <a:miter/>
            </a:ln>
          </p:spPr>
          <p:txBody>
            <a:bodyPr rtlCol="0" anchor="ctr"/>
            <a:lstStyle/>
            <a:p>
              <a:endParaRPr lang="en-US"/>
            </a:p>
          </p:txBody>
        </p:sp>
      </p:grpSp>
      <p:grpSp>
        <p:nvGrpSpPr>
          <p:cNvPr id="28" name="图形 11">
            <a:extLst>
              <a:ext uri="{FF2B5EF4-FFF2-40B4-BE49-F238E27FC236}">
                <a16:creationId xmlns:a16="http://schemas.microsoft.com/office/drawing/2014/main" id="{2442D467-515E-F5CA-6E94-C1CA799CB8CE}"/>
              </a:ext>
            </a:extLst>
          </p:cNvPr>
          <p:cNvGrpSpPr/>
          <p:nvPr/>
        </p:nvGrpSpPr>
        <p:grpSpPr>
          <a:xfrm>
            <a:off x="8830639" y="5678668"/>
            <a:ext cx="273094" cy="273094"/>
            <a:chOff x="10008426" y="5235594"/>
            <a:chExt cx="244077" cy="244077"/>
          </a:xfrm>
          <a:solidFill>
            <a:srgbClr val="A9B4EB"/>
          </a:solidFill>
        </p:grpSpPr>
        <p:sp>
          <p:nvSpPr>
            <p:cNvPr id="60" name="任意多边形: 形状 59">
              <a:extLst>
                <a:ext uri="{FF2B5EF4-FFF2-40B4-BE49-F238E27FC236}">
                  <a16:creationId xmlns:a16="http://schemas.microsoft.com/office/drawing/2014/main" id="{F936956A-23BB-82A9-5B7D-ED567A0D0B21}"/>
                </a:ext>
              </a:extLst>
            </p:cNvPr>
            <p:cNvSpPr/>
            <p:nvPr/>
          </p:nvSpPr>
          <p:spPr>
            <a:xfrm>
              <a:off x="10008426" y="5235594"/>
              <a:ext cx="244077" cy="244077"/>
            </a:xfrm>
            <a:custGeom>
              <a:avLst/>
              <a:gdLst>
                <a:gd name="connsiteX0" fmla="*/ 122039 w 244077"/>
                <a:gd name="connsiteY0" fmla="*/ 244077 h 244077"/>
                <a:gd name="connsiteX1" fmla="*/ 0 w 244077"/>
                <a:gd name="connsiteY1" fmla="*/ 122039 h 244077"/>
                <a:gd name="connsiteX2" fmla="*/ 122039 w 244077"/>
                <a:gd name="connsiteY2" fmla="*/ 0 h 244077"/>
                <a:gd name="connsiteX3" fmla="*/ 244077 w 244077"/>
                <a:gd name="connsiteY3" fmla="*/ 122039 h 244077"/>
                <a:gd name="connsiteX4" fmla="*/ 122039 w 244077"/>
                <a:gd name="connsiteY4" fmla="*/ 244077 h 244077"/>
                <a:gd name="connsiteX5" fmla="*/ 122039 w 244077"/>
                <a:gd name="connsiteY5" fmla="*/ 7652 h 244077"/>
                <a:gd name="connsiteX6" fmla="*/ 7616 w 244077"/>
                <a:gd name="connsiteY6" fmla="*/ 122074 h 244077"/>
                <a:gd name="connsiteX7" fmla="*/ 122039 w 244077"/>
                <a:gd name="connsiteY7" fmla="*/ 236496 h 244077"/>
                <a:gd name="connsiteX8" fmla="*/ 236461 w 244077"/>
                <a:gd name="connsiteY8" fmla="*/ 122074 h 244077"/>
                <a:gd name="connsiteX9" fmla="*/ 122039 w 244077"/>
                <a:gd name="connsiteY9" fmla="*/ 7652 h 24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77" h="244077">
                  <a:moveTo>
                    <a:pt x="122039" y="244077"/>
                  </a:moveTo>
                  <a:cubicBezTo>
                    <a:pt x="54748" y="244077"/>
                    <a:pt x="0" y="189330"/>
                    <a:pt x="0" y="122039"/>
                  </a:cubicBezTo>
                  <a:cubicBezTo>
                    <a:pt x="0" y="54748"/>
                    <a:pt x="54748" y="0"/>
                    <a:pt x="122039" y="0"/>
                  </a:cubicBezTo>
                  <a:cubicBezTo>
                    <a:pt x="189329" y="0"/>
                    <a:pt x="244077" y="54748"/>
                    <a:pt x="244077" y="122039"/>
                  </a:cubicBezTo>
                  <a:cubicBezTo>
                    <a:pt x="244077" y="189330"/>
                    <a:pt x="189329" y="244077"/>
                    <a:pt x="122039" y="244077"/>
                  </a:cubicBezTo>
                  <a:close/>
                  <a:moveTo>
                    <a:pt x="122039" y="7652"/>
                  </a:moveTo>
                  <a:cubicBezTo>
                    <a:pt x="58941" y="7652"/>
                    <a:pt x="7616" y="58976"/>
                    <a:pt x="7616" y="122074"/>
                  </a:cubicBezTo>
                  <a:cubicBezTo>
                    <a:pt x="7616" y="185172"/>
                    <a:pt x="58941" y="236496"/>
                    <a:pt x="122039" y="236496"/>
                  </a:cubicBezTo>
                  <a:cubicBezTo>
                    <a:pt x="185137" y="236496"/>
                    <a:pt x="236461" y="185172"/>
                    <a:pt x="236461" y="122074"/>
                  </a:cubicBezTo>
                  <a:cubicBezTo>
                    <a:pt x="236426" y="58941"/>
                    <a:pt x="185102" y="7652"/>
                    <a:pt x="122039" y="7652"/>
                  </a:cubicBezTo>
                  <a:close/>
                </a:path>
              </a:pathLst>
            </a:custGeom>
            <a:solidFill>
              <a:srgbClr val="A9B4EB"/>
            </a:solidFill>
            <a:ln w="3494" cap="flat">
              <a:noFill/>
              <a:prstDash val="solid"/>
              <a:miter/>
            </a:ln>
          </p:spPr>
          <p:txBody>
            <a:bodyPr rtlCol="0" anchor="ctr">
              <a:noAutofit/>
            </a:bodyPr>
            <a:lstStyle/>
            <a:p>
              <a:endParaRPr lang="en-US"/>
            </a:p>
          </p:txBody>
        </p:sp>
        <p:sp>
          <p:nvSpPr>
            <p:cNvPr id="61" name="任意多边形: 形状 60">
              <a:extLst>
                <a:ext uri="{FF2B5EF4-FFF2-40B4-BE49-F238E27FC236}">
                  <a16:creationId xmlns:a16="http://schemas.microsoft.com/office/drawing/2014/main" id="{E59F197B-19EA-6AC6-6F16-E8AA4E3E38B1}"/>
                </a:ext>
              </a:extLst>
            </p:cNvPr>
            <p:cNvSpPr/>
            <p:nvPr/>
          </p:nvSpPr>
          <p:spPr>
            <a:xfrm>
              <a:off x="10085010" y="5263999"/>
              <a:ext cx="90140" cy="187268"/>
            </a:xfrm>
            <a:custGeom>
              <a:avLst/>
              <a:gdLst>
                <a:gd name="connsiteX0" fmla="*/ 55622 w 90140"/>
                <a:gd name="connsiteY0" fmla="*/ 187268 h 187268"/>
                <a:gd name="connsiteX1" fmla="*/ 34205 w 90140"/>
                <a:gd name="connsiteY1" fmla="*/ 187268 h 187268"/>
                <a:gd name="connsiteX2" fmla="*/ 34205 w 90140"/>
                <a:gd name="connsiteY2" fmla="*/ 165013 h 187268"/>
                <a:gd name="connsiteX3" fmla="*/ 2341 w 90140"/>
                <a:gd name="connsiteY3" fmla="*/ 154846 h 187268"/>
                <a:gd name="connsiteX4" fmla="*/ 0 w 90140"/>
                <a:gd name="connsiteY4" fmla="*/ 153168 h 187268"/>
                <a:gd name="connsiteX5" fmla="*/ 7861 w 90140"/>
                <a:gd name="connsiteY5" fmla="*/ 131193 h 187268"/>
                <a:gd name="connsiteX6" fmla="*/ 11914 w 90140"/>
                <a:gd name="connsiteY6" fmla="*/ 133918 h 187268"/>
                <a:gd name="connsiteX7" fmla="*/ 41297 w 90140"/>
                <a:gd name="connsiteY7" fmla="*/ 142687 h 187268"/>
                <a:gd name="connsiteX8" fmla="*/ 63518 w 90140"/>
                <a:gd name="connsiteY8" fmla="*/ 125044 h 187268"/>
                <a:gd name="connsiteX9" fmla="*/ 41157 w 90140"/>
                <a:gd name="connsiteY9" fmla="*/ 102543 h 187268"/>
                <a:gd name="connsiteX10" fmla="*/ 2655 w 90140"/>
                <a:gd name="connsiteY10" fmla="*/ 61142 h 187268"/>
                <a:gd name="connsiteX11" fmla="*/ 35707 w 90140"/>
                <a:gd name="connsiteY11" fmla="*/ 22780 h 187268"/>
                <a:gd name="connsiteX12" fmla="*/ 35707 w 90140"/>
                <a:gd name="connsiteY12" fmla="*/ 0 h 187268"/>
                <a:gd name="connsiteX13" fmla="*/ 56914 w 90140"/>
                <a:gd name="connsiteY13" fmla="*/ 0 h 187268"/>
                <a:gd name="connsiteX14" fmla="*/ 56914 w 90140"/>
                <a:gd name="connsiteY14" fmla="*/ 21417 h 187268"/>
                <a:gd name="connsiteX15" fmla="*/ 83467 w 90140"/>
                <a:gd name="connsiteY15" fmla="*/ 29383 h 187268"/>
                <a:gd name="connsiteX16" fmla="*/ 86262 w 90140"/>
                <a:gd name="connsiteY16" fmla="*/ 31025 h 187268"/>
                <a:gd name="connsiteX17" fmla="*/ 78052 w 90140"/>
                <a:gd name="connsiteY17" fmla="*/ 52652 h 187268"/>
                <a:gd name="connsiteX18" fmla="*/ 74174 w 90140"/>
                <a:gd name="connsiteY18" fmla="*/ 50451 h 187268"/>
                <a:gd name="connsiteX19" fmla="*/ 48494 w 90140"/>
                <a:gd name="connsiteY19" fmla="*/ 43498 h 187268"/>
                <a:gd name="connsiteX20" fmla="*/ 29104 w 90140"/>
                <a:gd name="connsiteY20" fmla="*/ 58486 h 187268"/>
                <a:gd name="connsiteX21" fmla="*/ 53875 w 90140"/>
                <a:gd name="connsiteY21" fmla="*/ 79903 h 187268"/>
                <a:gd name="connsiteX22" fmla="*/ 90140 w 90140"/>
                <a:gd name="connsiteY22" fmla="*/ 123471 h 187268"/>
                <a:gd name="connsiteX23" fmla="*/ 55587 w 90140"/>
                <a:gd name="connsiteY23" fmla="*/ 163825 h 187268"/>
                <a:gd name="connsiteX24" fmla="*/ 55587 w 90140"/>
                <a:gd name="connsiteY24" fmla="*/ 187268 h 187268"/>
                <a:gd name="connsiteX25" fmla="*/ 41821 w 90140"/>
                <a:gd name="connsiteY25" fmla="*/ 179652 h 187268"/>
                <a:gd name="connsiteX26" fmla="*/ 47970 w 90140"/>
                <a:gd name="connsiteY26" fmla="*/ 179652 h 187268"/>
                <a:gd name="connsiteX27" fmla="*/ 47970 w 90140"/>
                <a:gd name="connsiteY27" fmla="*/ 157466 h 187268"/>
                <a:gd name="connsiteX28" fmla="*/ 51149 w 90140"/>
                <a:gd name="connsiteY28" fmla="*/ 156942 h 187268"/>
                <a:gd name="connsiteX29" fmla="*/ 82524 w 90140"/>
                <a:gd name="connsiteY29" fmla="*/ 123506 h 187268"/>
                <a:gd name="connsiteX30" fmla="*/ 50975 w 90140"/>
                <a:gd name="connsiteY30" fmla="*/ 86996 h 187268"/>
                <a:gd name="connsiteX31" fmla="*/ 21452 w 90140"/>
                <a:gd name="connsiteY31" fmla="*/ 58521 h 187268"/>
                <a:gd name="connsiteX32" fmla="*/ 48459 w 90140"/>
                <a:gd name="connsiteY32" fmla="*/ 35881 h 187268"/>
                <a:gd name="connsiteX33" fmla="*/ 73999 w 90140"/>
                <a:gd name="connsiteY33" fmla="*/ 41716 h 187268"/>
                <a:gd name="connsiteX34" fmla="*/ 76759 w 90140"/>
                <a:gd name="connsiteY34" fmla="*/ 34449 h 187268"/>
                <a:gd name="connsiteX35" fmla="*/ 52931 w 90140"/>
                <a:gd name="connsiteY35" fmla="*/ 28859 h 187268"/>
                <a:gd name="connsiteX36" fmla="*/ 49228 w 90140"/>
                <a:gd name="connsiteY36" fmla="*/ 28719 h 187268"/>
                <a:gd name="connsiteX37" fmla="*/ 49228 w 90140"/>
                <a:gd name="connsiteY37" fmla="*/ 7617 h 187268"/>
                <a:gd name="connsiteX38" fmla="*/ 43288 w 90140"/>
                <a:gd name="connsiteY38" fmla="*/ 7617 h 187268"/>
                <a:gd name="connsiteX39" fmla="*/ 43288 w 90140"/>
                <a:gd name="connsiteY39" fmla="*/ 29138 h 187268"/>
                <a:gd name="connsiteX40" fmla="*/ 40074 w 90140"/>
                <a:gd name="connsiteY40" fmla="*/ 29662 h 187268"/>
                <a:gd name="connsiteX41" fmla="*/ 10237 w 90140"/>
                <a:gd name="connsiteY41" fmla="*/ 61142 h 187268"/>
                <a:gd name="connsiteX42" fmla="*/ 43917 w 90140"/>
                <a:gd name="connsiteY42" fmla="*/ 95451 h 187268"/>
                <a:gd name="connsiteX43" fmla="*/ 71064 w 90140"/>
                <a:gd name="connsiteY43" fmla="*/ 125044 h 187268"/>
                <a:gd name="connsiteX44" fmla="*/ 41227 w 90140"/>
                <a:gd name="connsiteY44" fmla="*/ 150304 h 187268"/>
                <a:gd name="connsiteX45" fmla="*/ 11739 w 90140"/>
                <a:gd name="connsiteY45" fmla="*/ 142757 h 187268"/>
                <a:gd name="connsiteX46" fmla="*/ 9084 w 90140"/>
                <a:gd name="connsiteY46" fmla="*/ 150164 h 187268"/>
                <a:gd name="connsiteX47" fmla="*/ 38013 w 90140"/>
                <a:gd name="connsiteY47" fmla="*/ 157536 h 187268"/>
                <a:gd name="connsiteX48" fmla="*/ 41751 w 90140"/>
                <a:gd name="connsiteY48" fmla="*/ 157606 h 187268"/>
                <a:gd name="connsiteX49" fmla="*/ 41751 w 90140"/>
                <a:gd name="connsiteY49" fmla="*/ 179652 h 18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0140" h="187268">
                  <a:moveTo>
                    <a:pt x="55622" y="187268"/>
                  </a:moveTo>
                  <a:lnTo>
                    <a:pt x="34205" y="187268"/>
                  </a:lnTo>
                  <a:lnTo>
                    <a:pt x="34205" y="165013"/>
                  </a:lnTo>
                  <a:cubicBezTo>
                    <a:pt x="22186" y="164174"/>
                    <a:pt x="9992" y="160331"/>
                    <a:pt x="2341" y="154846"/>
                  </a:cubicBezTo>
                  <a:lnTo>
                    <a:pt x="0" y="153168"/>
                  </a:lnTo>
                  <a:lnTo>
                    <a:pt x="7861" y="131193"/>
                  </a:lnTo>
                  <a:lnTo>
                    <a:pt x="11914" y="133918"/>
                  </a:lnTo>
                  <a:cubicBezTo>
                    <a:pt x="20264" y="139473"/>
                    <a:pt x="30990" y="142687"/>
                    <a:pt x="41297" y="142687"/>
                  </a:cubicBezTo>
                  <a:cubicBezTo>
                    <a:pt x="54573" y="142687"/>
                    <a:pt x="63518" y="135595"/>
                    <a:pt x="63518" y="125044"/>
                  </a:cubicBezTo>
                  <a:cubicBezTo>
                    <a:pt x="63518" y="115506"/>
                    <a:pt x="57054" y="108972"/>
                    <a:pt x="41157" y="102543"/>
                  </a:cubicBezTo>
                  <a:cubicBezTo>
                    <a:pt x="21173" y="94717"/>
                    <a:pt x="2655" y="84271"/>
                    <a:pt x="2655" y="61142"/>
                  </a:cubicBezTo>
                  <a:cubicBezTo>
                    <a:pt x="2655" y="42031"/>
                    <a:pt x="15513" y="27252"/>
                    <a:pt x="35707" y="22780"/>
                  </a:cubicBezTo>
                  <a:lnTo>
                    <a:pt x="35707" y="0"/>
                  </a:lnTo>
                  <a:lnTo>
                    <a:pt x="56914" y="0"/>
                  </a:lnTo>
                  <a:lnTo>
                    <a:pt x="56914" y="21417"/>
                  </a:lnTo>
                  <a:cubicBezTo>
                    <a:pt x="66976" y="22221"/>
                    <a:pt x="75676" y="24841"/>
                    <a:pt x="83467" y="29383"/>
                  </a:cubicBezTo>
                  <a:lnTo>
                    <a:pt x="86262" y="31025"/>
                  </a:lnTo>
                  <a:lnTo>
                    <a:pt x="78052" y="52652"/>
                  </a:lnTo>
                  <a:lnTo>
                    <a:pt x="74174" y="50451"/>
                  </a:lnTo>
                  <a:cubicBezTo>
                    <a:pt x="70540" y="48389"/>
                    <a:pt x="62050" y="43498"/>
                    <a:pt x="48494" y="43498"/>
                  </a:cubicBezTo>
                  <a:cubicBezTo>
                    <a:pt x="34205" y="43498"/>
                    <a:pt x="29104" y="51569"/>
                    <a:pt x="29104" y="58486"/>
                  </a:cubicBezTo>
                  <a:cubicBezTo>
                    <a:pt x="29104" y="67151"/>
                    <a:pt x="34659" y="71937"/>
                    <a:pt x="53875" y="79903"/>
                  </a:cubicBezTo>
                  <a:cubicBezTo>
                    <a:pt x="79275" y="90280"/>
                    <a:pt x="90140" y="103312"/>
                    <a:pt x="90140" y="123471"/>
                  </a:cubicBezTo>
                  <a:cubicBezTo>
                    <a:pt x="90140" y="143246"/>
                    <a:pt x="76375" y="159108"/>
                    <a:pt x="55587" y="163825"/>
                  </a:cubicBezTo>
                  <a:lnTo>
                    <a:pt x="55587" y="187268"/>
                  </a:lnTo>
                  <a:close/>
                  <a:moveTo>
                    <a:pt x="41821" y="179652"/>
                  </a:moveTo>
                  <a:lnTo>
                    <a:pt x="47970" y="179652"/>
                  </a:lnTo>
                  <a:lnTo>
                    <a:pt x="47970" y="157466"/>
                  </a:lnTo>
                  <a:lnTo>
                    <a:pt x="51149" y="156942"/>
                  </a:lnTo>
                  <a:cubicBezTo>
                    <a:pt x="70225" y="153798"/>
                    <a:pt x="82524" y="140661"/>
                    <a:pt x="82524" y="123506"/>
                  </a:cubicBezTo>
                  <a:cubicBezTo>
                    <a:pt x="82524" y="106701"/>
                    <a:pt x="73405" y="96115"/>
                    <a:pt x="50975" y="86996"/>
                  </a:cubicBezTo>
                  <a:cubicBezTo>
                    <a:pt x="31409" y="78890"/>
                    <a:pt x="21452" y="72287"/>
                    <a:pt x="21452" y="58521"/>
                  </a:cubicBezTo>
                  <a:cubicBezTo>
                    <a:pt x="21452" y="47271"/>
                    <a:pt x="29802" y="35881"/>
                    <a:pt x="48459" y="35881"/>
                  </a:cubicBezTo>
                  <a:cubicBezTo>
                    <a:pt x="59675" y="35881"/>
                    <a:pt x="67850" y="38677"/>
                    <a:pt x="73999" y="41716"/>
                  </a:cubicBezTo>
                  <a:lnTo>
                    <a:pt x="76759" y="34449"/>
                  </a:lnTo>
                  <a:cubicBezTo>
                    <a:pt x="69841" y="30990"/>
                    <a:pt x="62015" y="29138"/>
                    <a:pt x="52931" y="28859"/>
                  </a:cubicBezTo>
                  <a:lnTo>
                    <a:pt x="49228" y="28719"/>
                  </a:lnTo>
                  <a:lnTo>
                    <a:pt x="49228" y="7617"/>
                  </a:lnTo>
                  <a:lnTo>
                    <a:pt x="43288" y="7617"/>
                  </a:lnTo>
                  <a:lnTo>
                    <a:pt x="43288" y="29138"/>
                  </a:lnTo>
                  <a:lnTo>
                    <a:pt x="40074" y="29662"/>
                  </a:lnTo>
                  <a:cubicBezTo>
                    <a:pt x="21662" y="32667"/>
                    <a:pt x="10237" y="44721"/>
                    <a:pt x="10237" y="61142"/>
                  </a:cubicBezTo>
                  <a:cubicBezTo>
                    <a:pt x="10237" y="76305"/>
                    <a:pt x="19670" y="85948"/>
                    <a:pt x="43917" y="95451"/>
                  </a:cubicBezTo>
                  <a:cubicBezTo>
                    <a:pt x="57369" y="100901"/>
                    <a:pt x="71064" y="108657"/>
                    <a:pt x="71064" y="125044"/>
                  </a:cubicBezTo>
                  <a:cubicBezTo>
                    <a:pt x="71064" y="139927"/>
                    <a:pt x="58801" y="150304"/>
                    <a:pt x="41227" y="150304"/>
                  </a:cubicBezTo>
                  <a:cubicBezTo>
                    <a:pt x="31060" y="150304"/>
                    <a:pt x="20579" y="147578"/>
                    <a:pt x="11739" y="142757"/>
                  </a:cubicBezTo>
                  <a:lnTo>
                    <a:pt x="9084" y="150164"/>
                  </a:lnTo>
                  <a:cubicBezTo>
                    <a:pt x="16456" y="154462"/>
                    <a:pt x="27671" y="157361"/>
                    <a:pt x="38013" y="157536"/>
                  </a:cubicBezTo>
                  <a:lnTo>
                    <a:pt x="41751" y="157606"/>
                  </a:lnTo>
                  <a:lnTo>
                    <a:pt x="41751" y="179652"/>
                  </a:lnTo>
                  <a:close/>
                </a:path>
              </a:pathLst>
            </a:custGeom>
            <a:solidFill>
              <a:srgbClr val="A9B4EB"/>
            </a:solidFill>
            <a:ln w="3494" cap="flat">
              <a:noFill/>
              <a:prstDash val="solid"/>
              <a:miter/>
            </a:ln>
          </p:spPr>
          <p:txBody>
            <a:bodyPr rtlCol="0" anchor="ctr">
              <a:noAutofit/>
            </a:bodyPr>
            <a:lstStyle/>
            <a:p>
              <a:endParaRPr lang="en-US"/>
            </a:p>
          </p:txBody>
        </p:sp>
      </p:grpSp>
      <p:grpSp>
        <p:nvGrpSpPr>
          <p:cNvPr id="29" name="图形 11">
            <a:extLst>
              <a:ext uri="{FF2B5EF4-FFF2-40B4-BE49-F238E27FC236}">
                <a16:creationId xmlns:a16="http://schemas.microsoft.com/office/drawing/2014/main" id="{070AC6F0-48DF-3557-96B9-08E5326C88C4}"/>
              </a:ext>
            </a:extLst>
          </p:cNvPr>
          <p:cNvGrpSpPr/>
          <p:nvPr/>
        </p:nvGrpSpPr>
        <p:grpSpPr>
          <a:xfrm>
            <a:off x="9690187" y="998538"/>
            <a:ext cx="231227" cy="252805"/>
            <a:chOff x="10776645" y="1052736"/>
            <a:chExt cx="206658" cy="225944"/>
          </a:xfrm>
          <a:solidFill>
            <a:srgbClr val="A9B4EB"/>
          </a:solidFill>
        </p:grpSpPr>
        <p:sp>
          <p:nvSpPr>
            <p:cNvPr id="58" name="任意多边形: 形状 57">
              <a:extLst>
                <a:ext uri="{FF2B5EF4-FFF2-40B4-BE49-F238E27FC236}">
                  <a16:creationId xmlns:a16="http://schemas.microsoft.com/office/drawing/2014/main" id="{92D6CFA1-4BA6-78CF-ED2A-44CB200DED57}"/>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solidFill>
              <a:srgbClr val="A9B4EB"/>
            </a:solidFill>
            <a:ln w="3494" cap="flat">
              <a:noFill/>
              <a:prstDash val="solid"/>
              <a:miter/>
            </a:ln>
          </p:spPr>
          <p:txBody>
            <a:bodyPr rtlCol="0" anchor="ctr"/>
            <a:lstStyle/>
            <a:p>
              <a:endParaRPr lang="en-US"/>
            </a:p>
          </p:txBody>
        </p:sp>
        <p:sp>
          <p:nvSpPr>
            <p:cNvPr id="59" name="任意多边形: 形状 58">
              <a:extLst>
                <a:ext uri="{FF2B5EF4-FFF2-40B4-BE49-F238E27FC236}">
                  <a16:creationId xmlns:a16="http://schemas.microsoft.com/office/drawing/2014/main" id="{83021301-EABB-2F0C-1F99-8C8E20320209}"/>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solidFill>
              <a:srgbClr val="A9B4EB"/>
            </a:solidFill>
            <a:ln w="3494" cap="flat">
              <a:noFill/>
              <a:prstDash val="solid"/>
              <a:miter/>
            </a:ln>
          </p:spPr>
          <p:txBody>
            <a:bodyPr rtlCol="0" anchor="ctr"/>
            <a:lstStyle/>
            <a:p>
              <a:endParaRPr lang="en-US"/>
            </a:p>
          </p:txBody>
        </p:sp>
      </p:grpSp>
      <p:grpSp>
        <p:nvGrpSpPr>
          <p:cNvPr id="30" name="图形 11">
            <a:extLst>
              <a:ext uri="{FF2B5EF4-FFF2-40B4-BE49-F238E27FC236}">
                <a16:creationId xmlns:a16="http://schemas.microsoft.com/office/drawing/2014/main" id="{DC303C06-47D9-6468-A394-7C8B71512002}"/>
              </a:ext>
            </a:extLst>
          </p:cNvPr>
          <p:cNvGrpSpPr/>
          <p:nvPr/>
        </p:nvGrpSpPr>
        <p:grpSpPr>
          <a:xfrm>
            <a:off x="10644842" y="2828457"/>
            <a:ext cx="570191" cy="558580"/>
            <a:chOff x="11872793" y="2479642"/>
            <a:chExt cx="509607" cy="499230"/>
          </a:xfrm>
          <a:solidFill>
            <a:srgbClr val="D1D6FF"/>
          </a:solidFill>
        </p:grpSpPr>
        <p:grpSp>
          <p:nvGrpSpPr>
            <p:cNvPr id="31" name="图形 11">
              <a:extLst>
                <a:ext uri="{FF2B5EF4-FFF2-40B4-BE49-F238E27FC236}">
                  <a16:creationId xmlns:a16="http://schemas.microsoft.com/office/drawing/2014/main" id="{BFE202E7-71B6-93C2-3A7F-F0B867402DC3}"/>
                </a:ext>
              </a:extLst>
            </p:cNvPr>
            <p:cNvGrpSpPr/>
            <p:nvPr/>
          </p:nvGrpSpPr>
          <p:grpSpPr>
            <a:xfrm>
              <a:off x="11872793" y="2479642"/>
              <a:ext cx="509607" cy="167912"/>
              <a:chOff x="11872793" y="2479642"/>
              <a:chExt cx="509607" cy="167912"/>
            </a:xfrm>
            <a:solidFill>
              <a:srgbClr val="D1D6FF"/>
            </a:solidFill>
          </p:grpSpPr>
          <p:sp>
            <p:nvSpPr>
              <p:cNvPr id="48" name="任意多边形: 形状 47">
                <a:extLst>
                  <a:ext uri="{FF2B5EF4-FFF2-40B4-BE49-F238E27FC236}">
                    <a16:creationId xmlns:a16="http://schemas.microsoft.com/office/drawing/2014/main" id="{8112AA3D-409C-B995-5272-A6D12FFAE73C}"/>
                  </a:ext>
                </a:extLst>
              </p:cNvPr>
              <p:cNvSpPr/>
              <p:nvPr/>
            </p:nvSpPr>
            <p:spPr>
              <a:xfrm>
                <a:off x="11872793"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49" name="任意多边形: 形状 48">
                <a:extLst>
                  <a:ext uri="{FF2B5EF4-FFF2-40B4-BE49-F238E27FC236}">
                    <a16:creationId xmlns:a16="http://schemas.microsoft.com/office/drawing/2014/main" id="{DCD2CB9F-AF7F-3498-B6CA-E21F39AC41EF}"/>
                  </a:ext>
                </a:extLst>
              </p:cNvPr>
              <p:cNvSpPr/>
              <p:nvPr/>
            </p:nvSpPr>
            <p:spPr>
              <a:xfrm>
                <a:off x="11986691"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50" name="任意多边形: 形状 49">
                <a:extLst>
                  <a:ext uri="{FF2B5EF4-FFF2-40B4-BE49-F238E27FC236}">
                    <a16:creationId xmlns:a16="http://schemas.microsoft.com/office/drawing/2014/main" id="{16711EF5-5688-E3A4-1F0B-3E59B1B36155}"/>
                  </a:ext>
                </a:extLst>
              </p:cNvPr>
              <p:cNvSpPr/>
              <p:nvPr/>
            </p:nvSpPr>
            <p:spPr>
              <a:xfrm>
                <a:off x="12100589" y="247964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51" name="任意多边形: 形状 50">
                <a:extLst>
                  <a:ext uri="{FF2B5EF4-FFF2-40B4-BE49-F238E27FC236}">
                    <a16:creationId xmlns:a16="http://schemas.microsoft.com/office/drawing/2014/main" id="{A5C0D9EA-0781-6453-7223-0F49087FF577}"/>
                  </a:ext>
                </a:extLst>
              </p:cNvPr>
              <p:cNvSpPr/>
              <p:nvPr/>
            </p:nvSpPr>
            <p:spPr>
              <a:xfrm>
                <a:off x="12214487"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52" name="任意多边形: 形状 51">
                <a:extLst>
                  <a:ext uri="{FF2B5EF4-FFF2-40B4-BE49-F238E27FC236}">
                    <a16:creationId xmlns:a16="http://schemas.microsoft.com/office/drawing/2014/main" id="{818A7DB5-E491-81BA-E32A-07E93EDA3539}"/>
                  </a:ext>
                </a:extLst>
              </p:cNvPr>
              <p:cNvSpPr/>
              <p:nvPr/>
            </p:nvSpPr>
            <p:spPr>
              <a:xfrm>
                <a:off x="12328385" y="247964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53" name="任意多边形: 形状 52">
                <a:extLst>
                  <a:ext uri="{FF2B5EF4-FFF2-40B4-BE49-F238E27FC236}">
                    <a16:creationId xmlns:a16="http://schemas.microsoft.com/office/drawing/2014/main" id="{80017A40-C260-02A5-AC34-000CCD15764C}"/>
                  </a:ext>
                </a:extLst>
              </p:cNvPr>
              <p:cNvSpPr/>
              <p:nvPr/>
            </p:nvSpPr>
            <p:spPr>
              <a:xfrm>
                <a:off x="11872793"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54" name="任意多边形: 形状 53">
                <a:extLst>
                  <a:ext uri="{FF2B5EF4-FFF2-40B4-BE49-F238E27FC236}">
                    <a16:creationId xmlns:a16="http://schemas.microsoft.com/office/drawing/2014/main" id="{32274606-3124-F452-F1AD-57AC6C81EA07}"/>
                  </a:ext>
                </a:extLst>
              </p:cNvPr>
              <p:cNvSpPr/>
              <p:nvPr/>
            </p:nvSpPr>
            <p:spPr>
              <a:xfrm>
                <a:off x="11986691"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55" name="任意多边形: 形状 54">
                <a:extLst>
                  <a:ext uri="{FF2B5EF4-FFF2-40B4-BE49-F238E27FC236}">
                    <a16:creationId xmlns:a16="http://schemas.microsoft.com/office/drawing/2014/main" id="{A7508753-841F-7B3C-FE60-AE6973E468E9}"/>
                  </a:ext>
                </a:extLst>
              </p:cNvPr>
              <p:cNvSpPr/>
              <p:nvPr/>
            </p:nvSpPr>
            <p:spPr>
              <a:xfrm>
                <a:off x="12100589" y="259354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lstStyle/>
              <a:p>
                <a:endParaRPr lang="en-US"/>
              </a:p>
            </p:txBody>
          </p:sp>
          <p:sp>
            <p:nvSpPr>
              <p:cNvPr id="56" name="任意多边形: 形状 55">
                <a:extLst>
                  <a:ext uri="{FF2B5EF4-FFF2-40B4-BE49-F238E27FC236}">
                    <a16:creationId xmlns:a16="http://schemas.microsoft.com/office/drawing/2014/main" id="{E800B73B-877C-D198-0C76-1EFC3DC1E96A}"/>
                  </a:ext>
                </a:extLst>
              </p:cNvPr>
              <p:cNvSpPr/>
              <p:nvPr/>
            </p:nvSpPr>
            <p:spPr>
              <a:xfrm>
                <a:off x="12214487"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57" name="任意多边形: 形状 56">
                <a:extLst>
                  <a:ext uri="{FF2B5EF4-FFF2-40B4-BE49-F238E27FC236}">
                    <a16:creationId xmlns:a16="http://schemas.microsoft.com/office/drawing/2014/main" id="{DF43E5E5-184B-B6E8-61BE-959D2591063B}"/>
                  </a:ext>
                </a:extLst>
              </p:cNvPr>
              <p:cNvSpPr/>
              <p:nvPr/>
            </p:nvSpPr>
            <p:spPr>
              <a:xfrm>
                <a:off x="12328385" y="259354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grpSp>
        <p:grpSp>
          <p:nvGrpSpPr>
            <p:cNvPr id="32" name="图形 11">
              <a:extLst>
                <a:ext uri="{FF2B5EF4-FFF2-40B4-BE49-F238E27FC236}">
                  <a16:creationId xmlns:a16="http://schemas.microsoft.com/office/drawing/2014/main" id="{E68BC007-AF44-406C-6B81-DA8101F630E9}"/>
                </a:ext>
              </a:extLst>
            </p:cNvPr>
            <p:cNvGrpSpPr/>
            <p:nvPr/>
          </p:nvGrpSpPr>
          <p:grpSpPr>
            <a:xfrm>
              <a:off x="11872793" y="2697062"/>
              <a:ext cx="509607" cy="281810"/>
              <a:chOff x="11872793" y="2697062"/>
              <a:chExt cx="509607" cy="281810"/>
            </a:xfrm>
            <a:solidFill>
              <a:srgbClr val="D1D6FF"/>
            </a:solidFill>
          </p:grpSpPr>
          <p:sp>
            <p:nvSpPr>
              <p:cNvPr id="33" name="任意多边形: 形状 32">
                <a:extLst>
                  <a:ext uri="{FF2B5EF4-FFF2-40B4-BE49-F238E27FC236}">
                    <a16:creationId xmlns:a16="http://schemas.microsoft.com/office/drawing/2014/main" id="{D73E9217-3C1A-45D8-3563-23CA84952133}"/>
                  </a:ext>
                </a:extLst>
              </p:cNvPr>
              <p:cNvSpPr/>
              <p:nvPr/>
            </p:nvSpPr>
            <p:spPr>
              <a:xfrm>
                <a:off x="11872793"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34" name="任意多边形: 形状 33">
                <a:extLst>
                  <a:ext uri="{FF2B5EF4-FFF2-40B4-BE49-F238E27FC236}">
                    <a16:creationId xmlns:a16="http://schemas.microsoft.com/office/drawing/2014/main" id="{AF6E87DB-3F77-3654-9700-704F8C6D7070}"/>
                  </a:ext>
                </a:extLst>
              </p:cNvPr>
              <p:cNvSpPr/>
              <p:nvPr/>
            </p:nvSpPr>
            <p:spPr>
              <a:xfrm>
                <a:off x="11986691"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480D8C0B-F7F3-922B-2924-7B5055D00324}"/>
                  </a:ext>
                </a:extLst>
              </p:cNvPr>
              <p:cNvSpPr/>
              <p:nvPr/>
            </p:nvSpPr>
            <p:spPr>
              <a:xfrm>
                <a:off x="12100589" y="2697062"/>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1"/>
                      <a:pt x="12092" y="0"/>
                      <a:pt x="27007" y="0"/>
                    </a:cubicBezTo>
                    <a:cubicBezTo>
                      <a:pt x="41923" y="0"/>
                      <a:pt x="54015" y="12091"/>
                      <a:pt x="54015" y="27007"/>
                    </a:cubicBezTo>
                    <a:close/>
                  </a:path>
                </a:pathLst>
              </a:custGeom>
              <a:solidFill>
                <a:srgbClr val="D1D6FF"/>
              </a:solidFill>
              <a:ln w="3494" cap="flat">
                <a:no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20F3C585-07A7-FEA6-3354-912EB447125B}"/>
                  </a:ext>
                </a:extLst>
              </p:cNvPr>
              <p:cNvSpPr/>
              <p:nvPr/>
            </p:nvSpPr>
            <p:spPr>
              <a:xfrm>
                <a:off x="12214487"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1"/>
                      <a:pt x="12092" y="0"/>
                      <a:pt x="27007" y="0"/>
                    </a:cubicBezTo>
                    <a:cubicBezTo>
                      <a:pt x="41922"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72CF1D10-8989-27FB-446E-632156D1735E}"/>
                  </a:ext>
                </a:extLst>
              </p:cNvPr>
              <p:cNvSpPr/>
              <p:nvPr/>
            </p:nvSpPr>
            <p:spPr>
              <a:xfrm>
                <a:off x="12328385" y="2697062"/>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1"/>
                      <a:pt x="12092" y="0"/>
                      <a:pt x="27007" y="0"/>
                    </a:cubicBezTo>
                    <a:cubicBezTo>
                      <a:pt x="41923" y="0"/>
                      <a:pt x="54014" y="12091"/>
                      <a:pt x="54014" y="27007"/>
                    </a:cubicBezTo>
                    <a:close/>
                  </a:path>
                </a:pathLst>
              </a:custGeom>
              <a:solidFill>
                <a:srgbClr val="D1D6FF"/>
              </a:solidFill>
              <a:ln w="3494" cap="flat">
                <a:no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F3B6D797-07D8-76C8-1C69-47F21E320EBC}"/>
                  </a:ext>
                </a:extLst>
              </p:cNvPr>
              <p:cNvSpPr/>
              <p:nvPr/>
            </p:nvSpPr>
            <p:spPr>
              <a:xfrm>
                <a:off x="11872793"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39" name="任意多边形: 形状 38">
                <a:extLst>
                  <a:ext uri="{FF2B5EF4-FFF2-40B4-BE49-F238E27FC236}">
                    <a16:creationId xmlns:a16="http://schemas.microsoft.com/office/drawing/2014/main" id="{C7C03E56-7B7B-1C83-9C07-80AF127CC697}"/>
                  </a:ext>
                </a:extLst>
              </p:cNvPr>
              <p:cNvSpPr/>
              <p:nvPr/>
            </p:nvSpPr>
            <p:spPr>
              <a:xfrm>
                <a:off x="11986691"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F249DB22-AD82-AE0A-BFF1-5B66D250D6F2}"/>
                  </a:ext>
                </a:extLst>
              </p:cNvPr>
              <p:cNvSpPr/>
              <p:nvPr/>
            </p:nvSpPr>
            <p:spPr>
              <a:xfrm>
                <a:off x="12100589" y="2810960"/>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6B0EA29D-FF6D-A21A-7538-40462EED1CC8}"/>
                  </a:ext>
                </a:extLst>
              </p:cNvPr>
              <p:cNvSpPr/>
              <p:nvPr/>
            </p:nvSpPr>
            <p:spPr>
              <a:xfrm>
                <a:off x="12214487"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42" name="任意多边形: 形状 41">
                <a:extLst>
                  <a:ext uri="{FF2B5EF4-FFF2-40B4-BE49-F238E27FC236}">
                    <a16:creationId xmlns:a16="http://schemas.microsoft.com/office/drawing/2014/main" id="{ABF4C99B-C21B-A161-EFBF-F5A691F6371B}"/>
                  </a:ext>
                </a:extLst>
              </p:cNvPr>
              <p:cNvSpPr/>
              <p:nvPr/>
            </p:nvSpPr>
            <p:spPr>
              <a:xfrm>
                <a:off x="12328385" y="2810960"/>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43" name="任意多边形: 形状 42">
                <a:extLst>
                  <a:ext uri="{FF2B5EF4-FFF2-40B4-BE49-F238E27FC236}">
                    <a16:creationId xmlns:a16="http://schemas.microsoft.com/office/drawing/2014/main" id="{11D14157-8DFF-E5C4-0E96-1052CB15C1AB}"/>
                  </a:ext>
                </a:extLst>
              </p:cNvPr>
              <p:cNvSpPr/>
              <p:nvPr/>
            </p:nvSpPr>
            <p:spPr>
              <a:xfrm>
                <a:off x="11872793"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44" name="任意多边形: 形状 43">
                <a:extLst>
                  <a:ext uri="{FF2B5EF4-FFF2-40B4-BE49-F238E27FC236}">
                    <a16:creationId xmlns:a16="http://schemas.microsoft.com/office/drawing/2014/main" id="{C0B17187-0D30-4AB6-D3CB-35CEC8EBC965}"/>
                  </a:ext>
                </a:extLst>
              </p:cNvPr>
              <p:cNvSpPr/>
              <p:nvPr/>
            </p:nvSpPr>
            <p:spPr>
              <a:xfrm>
                <a:off x="11986691"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45" name="任意多边形: 形状 44">
                <a:extLst>
                  <a:ext uri="{FF2B5EF4-FFF2-40B4-BE49-F238E27FC236}">
                    <a16:creationId xmlns:a16="http://schemas.microsoft.com/office/drawing/2014/main" id="{6538501C-2F7C-A5DF-FD24-017ECB49C29B}"/>
                  </a:ext>
                </a:extLst>
              </p:cNvPr>
              <p:cNvSpPr/>
              <p:nvPr/>
            </p:nvSpPr>
            <p:spPr>
              <a:xfrm>
                <a:off x="12100589" y="2924858"/>
                <a:ext cx="54014" cy="54014"/>
              </a:xfrm>
              <a:custGeom>
                <a:avLst/>
                <a:gdLst>
                  <a:gd name="connsiteX0" fmla="*/ 54015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5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5" y="27007"/>
                    </a:moveTo>
                    <a:cubicBezTo>
                      <a:pt x="54015" y="41923"/>
                      <a:pt x="41923" y="54014"/>
                      <a:pt x="27007" y="54014"/>
                    </a:cubicBezTo>
                    <a:cubicBezTo>
                      <a:pt x="12092" y="54014"/>
                      <a:pt x="0" y="41923"/>
                      <a:pt x="0" y="27007"/>
                    </a:cubicBezTo>
                    <a:cubicBezTo>
                      <a:pt x="0" y="12092"/>
                      <a:pt x="12092" y="0"/>
                      <a:pt x="27007" y="0"/>
                    </a:cubicBezTo>
                    <a:cubicBezTo>
                      <a:pt x="41923" y="0"/>
                      <a:pt x="54015" y="12092"/>
                      <a:pt x="54015" y="27007"/>
                    </a:cubicBezTo>
                    <a:close/>
                  </a:path>
                </a:pathLst>
              </a:custGeom>
              <a:solidFill>
                <a:srgbClr val="D1D6FF"/>
              </a:solidFill>
              <a:ln w="3494" cap="flat">
                <a:noFill/>
                <a:prstDash val="solid"/>
                <a:miter/>
              </a:ln>
            </p:spPr>
            <p:txBody>
              <a:bodyPr rtlCol="0" anchor="ctr"/>
              <a:lstStyle/>
              <a:p>
                <a:endParaRPr lang="en-US"/>
              </a:p>
            </p:txBody>
          </p:sp>
          <p:sp>
            <p:nvSpPr>
              <p:cNvPr id="46" name="任意多边形: 形状 45">
                <a:extLst>
                  <a:ext uri="{FF2B5EF4-FFF2-40B4-BE49-F238E27FC236}">
                    <a16:creationId xmlns:a16="http://schemas.microsoft.com/office/drawing/2014/main" id="{197A97EA-61DE-6A3C-FBC7-F159C6809913}"/>
                  </a:ext>
                </a:extLst>
              </p:cNvPr>
              <p:cNvSpPr/>
              <p:nvPr/>
            </p:nvSpPr>
            <p:spPr>
              <a:xfrm>
                <a:off x="12214487"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2" y="54014"/>
                      <a:pt x="27007" y="54014"/>
                    </a:cubicBezTo>
                    <a:cubicBezTo>
                      <a:pt x="12092" y="54014"/>
                      <a:pt x="0" y="41923"/>
                      <a:pt x="0" y="27007"/>
                    </a:cubicBezTo>
                    <a:cubicBezTo>
                      <a:pt x="0" y="12092"/>
                      <a:pt x="12092" y="0"/>
                      <a:pt x="27007" y="0"/>
                    </a:cubicBezTo>
                    <a:cubicBezTo>
                      <a:pt x="41922" y="0"/>
                      <a:pt x="54014" y="12092"/>
                      <a:pt x="54014" y="27007"/>
                    </a:cubicBezTo>
                    <a:close/>
                  </a:path>
                </a:pathLst>
              </a:custGeom>
              <a:solidFill>
                <a:srgbClr val="D1D6FF"/>
              </a:solidFill>
              <a:ln w="3494" cap="flat">
                <a:noFill/>
                <a:prstDash val="solid"/>
                <a:miter/>
              </a:ln>
            </p:spPr>
            <p:txBody>
              <a:bodyPr rtlCol="0" anchor="ctr"/>
              <a:lstStyle/>
              <a:p>
                <a:endParaRPr lang="en-US"/>
              </a:p>
            </p:txBody>
          </p:sp>
          <p:sp>
            <p:nvSpPr>
              <p:cNvPr id="47" name="任意多边形: 形状 46">
                <a:extLst>
                  <a:ext uri="{FF2B5EF4-FFF2-40B4-BE49-F238E27FC236}">
                    <a16:creationId xmlns:a16="http://schemas.microsoft.com/office/drawing/2014/main" id="{C5503BD7-B19E-6764-CC3B-CC158ED25477}"/>
                  </a:ext>
                </a:extLst>
              </p:cNvPr>
              <p:cNvSpPr/>
              <p:nvPr/>
            </p:nvSpPr>
            <p:spPr>
              <a:xfrm>
                <a:off x="12328385" y="2924858"/>
                <a:ext cx="54014" cy="54014"/>
              </a:xfrm>
              <a:custGeom>
                <a:avLst/>
                <a:gdLst>
                  <a:gd name="connsiteX0" fmla="*/ 54014 w 54014"/>
                  <a:gd name="connsiteY0" fmla="*/ 27007 h 54014"/>
                  <a:gd name="connsiteX1" fmla="*/ 27007 w 54014"/>
                  <a:gd name="connsiteY1" fmla="*/ 54014 h 54014"/>
                  <a:gd name="connsiteX2" fmla="*/ 0 w 54014"/>
                  <a:gd name="connsiteY2" fmla="*/ 27007 h 54014"/>
                  <a:gd name="connsiteX3" fmla="*/ 27007 w 54014"/>
                  <a:gd name="connsiteY3" fmla="*/ 0 h 54014"/>
                  <a:gd name="connsiteX4" fmla="*/ 54014 w 54014"/>
                  <a:gd name="connsiteY4" fmla="*/ 27007 h 5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4" h="54014">
                    <a:moveTo>
                      <a:pt x="54014" y="27007"/>
                    </a:moveTo>
                    <a:cubicBezTo>
                      <a:pt x="54014" y="41923"/>
                      <a:pt x="41923" y="54014"/>
                      <a:pt x="27007" y="54014"/>
                    </a:cubicBezTo>
                    <a:cubicBezTo>
                      <a:pt x="12092" y="54014"/>
                      <a:pt x="0" y="41923"/>
                      <a:pt x="0" y="27007"/>
                    </a:cubicBezTo>
                    <a:cubicBezTo>
                      <a:pt x="0" y="12092"/>
                      <a:pt x="12092" y="0"/>
                      <a:pt x="27007" y="0"/>
                    </a:cubicBezTo>
                    <a:cubicBezTo>
                      <a:pt x="41923" y="0"/>
                      <a:pt x="54014" y="12092"/>
                      <a:pt x="54014" y="27007"/>
                    </a:cubicBezTo>
                    <a:close/>
                  </a:path>
                </a:pathLst>
              </a:custGeom>
              <a:solidFill>
                <a:srgbClr val="D1D6FF"/>
              </a:solidFill>
              <a:ln w="3494" cap="flat">
                <a:noFill/>
                <a:prstDash val="solid"/>
                <a:miter/>
              </a:ln>
            </p:spPr>
            <p:txBody>
              <a:bodyPr rtlCol="0" anchor="ctr"/>
              <a:lstStyle/>
              <a:p>
                <a:endParaRPr lang="en-US"/>
              </a:p>
            </p:txBody>
          </p:sp>
        </p:grpSp>
      </p:grpSp>
      <p:sp>
        <p:nvSpPr>
          <p:cNvPr id="4" name="内容占位符 3">
            <a:extLst>
              <a:ext uri="{FF2B5EF4-FFF2-40B4-BE49-F238E27FC236}">
                <a16:creationId xmlns:a16="http://schemas.microsoft.com/office/drawing/2014/main" id="{DCAFBB35-E890-D828-D2FB-66E8CB16B925}"/>
              </a:ext>
            </a:extLst>
          </p:cNvPr>
          <p:cNvSpPr>
            <a:spLocks noGrp="1"/>
          </p:cNvSpPr>
          <p:nvPr>
            <p:ph sz="quarter" idx="13"/>
          </p:nvPr>
        </p:nvSpPr>
        <p:spPr/>
        <p:txBody>
          <a:bodyPr>
            <a:noAutofit/>
          </a:bodyPr>
          <a:lstStyle/>
          <a:p>
            <a:r>
              <a:rPr lang="zh-CN" altLang="en-US" dirty="0"/>
              <a:t>运营进程安排</a:t>
            </a:r>
            <a:endParaRPr lang="en-US" dirty="0"/>
          </a:p>
        </p:txBody>
      </p:sp>
      <p:sp>
        <p:nvSpPr>
          <p:cNvPr id="5" name="内容占位符 4">
            <a:extLst>
              <a:ext uri="{FF2B5EF4-FFF2-40B4-BE49-F238E27FC236}">
                <a16:creationId xmlns:a16="http://schemas.microsoft.com/office/drawing/2014/main" id="{C66E12E5-3AB5-F92E-D068-B1306755B1D9}"/>
              </a:ext>
            </a:extLst>
          </p:cNvPr>
          <p:cNvSpPr>
            <a:spLocks noGrp="1"/>
          </p:cNvSpPr>
          <p:nvPr>
            <p:ph sz="quarter" idx="14"/>
          </p:nvPr>
        </p:nvSpPr>
        <p:spPr/>
        <p:txBody>
          <a:bodyPr/>
          <a:lstStyle/>
          <a:p>
            <a:r>
              <a:rPr lang="en-US" dirty="0"/>
              <a:t>Operating process arrangement</a:t>
            </a:r>
          </a:p>
          <a:p>
            <a:endParaRPr lang="en-US" dirty="0"/>
          </a:p>
        </p:txBody>
      </p:sp>
      <p:sp>
        <p:nvSpPr>
          <p:cNvPr id="7" name="文本框 6">
            <a:extLst>
              <a:ext uri="{FF2B5EF4-FFF2-40B4-BE49-F238E27FC236}">
                <a16:creationId xmlns:a16="http://schemas.microsoft.com/office/drawing/2014/main" id="{B305484A-1B60-6849-5D09-62EABC00EBFA}"/>
              </a:ext>
            </a:extLst>
          </p:cNvPr>
          <p:cNvSpPr txBox="1"/>
          <p:nvPr/>
        </p:nvSpPr>
        <p:spPr>
          <a:xfrm>
            <a:off x="991839" y="2304514"/>
            <a:ext cx="3399858" cy="914609"/>
          </a:xfrm>
          <a:prstGeom prst="rect">
            <a:avLst/>
          </a:prstGeom>
          <a:noFill/>
        </p:spPr>
        <p:txBody>
          <a:bodyPr wrap="square">
            <a:noAutofit/>
          </a:bodyPr>
          <a:lstStyle/>
          <a:p>
            <a:pPr>
              <a:lnSpc>
                <a:spcPct val="130000"/>
              </a:lnSpc>
            </a:pPr>
            <a:r>
              <a:rPr lang="zh-CN" altLang="en-US" sz="1400" b="1" dirty="0">
                <a:latin typeface="+mn-ea"/>
                <a:sym typeface="+mn-lt"/>
              </a:rPr>
              <a:t>用户总数提高至少</a:t>
            </a:r>
            <a:r>
              <a:rPr lang="en-US" altLang="zh-CN" sz="1400" b="1" dirty="0">
                <a:latin typeface="+mn-ea"/>
                <a:sym typeface="+mn-lt"/>
              </a:rPr>
              <a:t>20W</a:t>
            </a:r>
            <a:r>
              <a:rPr lang="zh-CN" altLang="en-US" sz="1400" b="1" dirty="0">
                <a:latin typeface="+mn-ea"/>
                <a:sym typeface="+mn-lt"/>
              </a:rPr>
              <a:t>，平台内容产出突破</a:t>
            </a:r>
            <a:r>
              <a:rPr lang="en-US" altLang="zh-CN" sz="1400" b="1" dirty="0">
                <a:latin typeface="+mn-ea"/>
                <a:sym typeface="+mn-lt"/>
              </a:rPr>
              <a:t>1W</a:t>
            </a:r>
            <a:r>
              <a:rPr lang="zh-CN" altLang="en-US" sz="1400" b="1" dirty="0">
                <a:latin typeface="+mn-ea"/>
                <a:sym typeface="+mn-lt"/>
              </a:rPr>
              <a:t>条，反馈问题点，进行优化迭代，</a:t>
            </a:r>
            <a:endParaRPr lang="en-US" altLang="zh-CN" sz="1400" b="1" dirty="0">
              <a:latin typeface="+mn-ea"/>
              <a:sym typeface="+mn-lt"/>
            </a:endParaRPr>
          </a:p>
          <a:p>
            <a:pPr>
              <a:lnSpc>
                <a:spcPct val="130000"/>
              </a:lnSpc>
            </a:pPr>
            <a:r>
              <a:rPr lang="zh-CN" altLang="en-US" sz="1400" b="1" dirty="0">
                <a:latin typeface="+mn-ea"/>
                <a:sym typeface="+mn-lt"/>
              </a:rPr>
              <a:t>使平台规则，界面更吸引用户。</a:t>
            </a:r>
            <a:endParaRPr lang="en-US" sz="1400" dirty="0">
              <a:latin typeface="+mn-ea"/>
            </a:endParaRPr>
          </a:p>
        </p:txBody>
      </p:sp>
      <p:sp>
        <p:nvSpPr>
          <p:cNvPr id="9" name="文本框 8">
            <a:extLst>
              <a:ext uri="{FF2B5EF4-FFF2-40B4-BE49-F238E27FC236}">
                <a16:creationId xmlns:a16="http://schemas.microsoft.com/office/drawing/2014/main" id="{30961AEC-FE3D-D57E-443C-15922BB24318}"/>
              </a:ext>
            </a:extLst>
          </p:cNvPr>
          <p:cNvSpPr txBox="1"/>
          <p:nvPr/>
        </p:nvSpPr>
        <p:spPr>
          <a:xfrm>
            <a:off x="991839" y="1919475"/>
            <a:ext cx="1682750" cy="466859"/>
          </a:xfrm>
          <a:prstGeom prst="rect">
            <a:avLst/>
          </a:prstGeom>
          <a:noFill/>
        </p:spPr>
        <p:txBody>
          <a:bodyPr wrap="square">
            <a:noAutofit/>
          </a:bodyPr>
          <a:lstStyle/>
          <a:p>
            <a:pPr>
              <a:lnSpc>
                <a:spcPct val="130000"/>
              </a:lnSpc>
            </a:pPr>
            <a:r>
              <a:rPr lang="en-US" altLang="zh-CN" sz="2000" dirty="0">
                <a:solidFill>
                  <a:schemeClr val="accent1"/>
                </a:solidFill>
                <a:latin typeface="+mj-ea"/>
                <a:ea typeface="+mj-ea"/>
                <a:sym typeface="+mn-lt"/>
              </a:rPr>
              <a:t>2</a:t>
            </a:r>
            <a:r>
              <a:rPr lang="zh-CN" altLang="en-US" sz="2000" dirty="0">
                <a:solidFill>
                  <a:schemeClr val="accent1"/>
                </a:solidFill>
                <a:latin typeface="+mj-ea"/>
                <a:ea typeface="+mj-ea"/>
                <a:sym typeface="+mn-lt"/>
              </a:rPr>
              <a:t>月</a:t>
            </a:r>
            <a:endParaRPr lang="en-US" sz="2000" dirty="0">
              <a:solidFill>
                <a:schemeClr val="accent1"/>
              </a:solidFill>
              <a:latin typeface="+mj-ea"/>
              <a:ea typeface="+mj-ea"/>
            </a:endParaRPr>
          </a:p>
        </p:txBody>
      </p:sp>
      <p:cxnSp>
        <p:nvCxnSpPr>
          <p:cNvPr id="11" name="直接箭头连接符 10">
            <a:extLst>
              <a:ext uri="{FF2B5EF4-FFF2-40B4-BE49-F238E27FC236}">
                <a16:creationId xmlns:a16="http://schemas.microsoft.com/office/drawing/2014/main" id="{65B4C8AE-64E2-4003-45C4-FD141CA44A06}"/>
              </a:ext>
            </a:extLst>
          </p:cNvPr>
          <p:cNvCxnSpPr>
            <a:cxnSpLocks/>
          </p:cNvCxnSpPr>
          <p:nvPr/>
        </p:nvCxnSpPr>
        <p:spPr>
          <a:xfrm>
            <a:off x="482600" y="3904247"/>
            <a:ext cx="11214100" cy="0"/>
          </a:xfrm>
          <a:prstGeom prst="straightConnector1">
            <a:avLst/>
          </a:prstGeom>
          <a:ln w="76200">
            <a:gradFill>
              <a:gsLst>
                <a:gs pos="0">
                  <a:schemeClr val="accent1">
                    <a:alpha val="0"/>
                  </a:schemeClr>
                </a:gs>
                <a:gs pos="100000">
                  <a:schemeClr val="accent1"/>
                </a:gs>
              </a:gsLst>
              <a:lin ang="0" scaled="0"/>
            </a:gradFill>
            <a:tailEnd type="stealth"/>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56984CA-3687-23BD-6B96-6C78AB09A21C}"/>
              </a:ext>
            </a:extLst>
          </p:cNvPr>
          <p:cNvCxnSpPr>
            <a:cxnSpLocks/>
          </p:cNvCxnSpPr>
          <p:nvPr/>
        </p:nvCxnSpPr>
        <p:spPr>
          <a:xfrm>
            <a:off x="893982" y="2146300"/>
            <a:ext cx="0" cy="1718259"/>
          </a:xfrm>
          <a:prstGeom prst="line">
            <a:avLst/>
          </a:prstGeom>
          <a:ln w="9525">
            <a:prstDash val="lgDash"/>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F98FF660-03EF-4DE5-F388-DE276C0B0374}"/>
              </a:ext>
            </a:extLst>
          </p:cNvPr>
          <p:cNvCxnSpPr>
            <a:cxnSpLocks/>
          </p:cNvCxnSpPr>
          <p:nvPr/>
        </p:nvCxnSpPr>
        <p:spPr>
          <a:xfrm flipV="1">
            <a:off x="4005781" y="3956050"/>
            <a:ext cx="0" cy="1718259"/>
          </a:xfrm>
          <a:prstGeom prst="line">
            <a:avLst/>
          </a:prstGeom>
          <a:ln w="9525">
            <a:prstDash val="lgDash"/>
            <a:headEnd type="ova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2A86DBA-C34F-76B8-FDEA-337D879D6A12}"/>
              </a:ext>
            </a:extLst>
          </p:cNvPr>
          <p:cNvSpPr txBox="1"/>
          <p:nvPr/>
        </p:nvSpPr>
        <p:spPr>
          <a:xfrm>
            <a:off x="4287788" y="4876614"/>
            <a:ext cx="3787826" cy="634533"/>
          </a:xfrm>
          <a:prstGeom prst="rect">
            <a:avLst/>
          </a:prstGeom>
          <a:noFill/>
        </p:spPr>
        <p:txBody>
          <a:bodyPr wrap="square">
            <a:noAutofit/>
          </a:bodyPr>
          <a:lstStyle/>
          <a:p>
            <a:pPr>
              <a:lnSpc>
                <a:spcPct val="130000"/>
              </a:lnSpc>
            </a:pPr>
            <a:r>
              <a:rPr lang="zh-CN" altLang="en-US" sz="1400" dirty="0">
                <a:solidFill>
                  <a:schemeClr val="tx1"/>
                </a:solidFill>
                <a:latin typeface="+mn-ea"/>
                <a:sym typeface="+mn-lt"/>
              </a:rPr>
              <a:t>用户总数突破</a:t>
            </a:r>
            <a:r>
              <a:rPr lang="en-US" altLang="zh-CN" sz="1400" dirty="0">
                <a:solidFill>
                  <a:schemeClr val="tx1"/>
                </a:solidFill>
                <a:latin typeface="+mn-ea"/>
                <a:sym typeface="+mn-lt"/>
              </a:rPr>
              <a:t>30W</a:t>
            </a:r>
            <a:r>
              <a:rPr lang="zh-CN" altLang="en-US" sz="1400" dirty="0">
                <a:solidFill>
                  <a:schemeClr val="tx1"/>
                </a:solidFill>
                <a:latin typeface="+mn-ea"/>
                <a:sym typeface="+mn-lt"/>
              </a:rPr>
              <a:t>，平台内容产出突破</a:t>
            </a:r>
            <a:r>
              <a:rPr lang="en-US" altLang="zh-CN" sz="1400" dirty="0">
                <a:solidFill>
                  <a:schemeClr val="tx1"/>
                </a:solidFill>
                <a:latin typeface="+mn-ea"/>
                <a:sym typeface="+mn-lt"/>
              </a:rPr>
              <a:t>3W</a:t>
            </a:r>
            <a:r>
              <a:rPr lang="zh-CN" altLang="en-US" sz="1400" dirty="0">
                <a:solidFill>
                  <a:schemeClr val="tx1"/>
                </a:solidFill>
                <a:latin typeface="+mn-ea"/>
                <a:sym typeface="+mn-lt"/>
              </a:rPr>
              <a:t>条用户留存率提升至</a:t>
            </a:r>
            <a:r>
              <a:rPr lang="en-US" altLang="zh-CN" sz="1400" dirty="0">
                <a:solidFill>
                  <a:schemeClr val="tx1"/>
                </a:solidFill>
                <a:latin typeface="+mn-ea"/>
                <a:sym typeface="+mn-lt"/>
              </a:rPr>
              <a:t>70%</a:t>
            </a:r>
            <a:endParaRPr lang="en-US" sz="1400" dirty="0">
              <a:latin typeface="+mn-ea"/>
            </a:endParaRPr>
          </a:p>
        </p:txBody>
      </p:sp>
      <p:sp>
        <p:nvSpPr>
          <p:cNvPr id="19" name="文本框 18">
            <a:extLst>
              <a:ext uri="{FF2B5EF4-FFF2-40B4-BE49-F238E27FC236}">
                <a16:creationId xmlns:a16="http://schemas.microsoft.com/office/drawing/2014/main" id="{1D111AE4-985A-F331-A8F3-81C51F539590}"/>
              </a:ext>
            </a:extLst>
          </p:cNvPr>
          <p:cNvSpPr txBox="1"/>
          <p:nvPr/>
        </p:nvSpPr>
        <p:spPr>
          <a:xfrm>
            <a:off x="4287788" y="5424445"/>
            <a:ext cx="1682750" cy="466859"/>
          </a:xfrm>
          <a:prstGeom prst="rect">
            <a:avLst/>
          </a:prstGeom>
          <a:noFill/>
        </p:spPr>
        <p:txBody>
          <a:bodyPr wrap="square">
            <a:noAutofit/>
          </a:bodyPr>
          <a:lstStyle/>
          <a:p>
            <a:pPr>
              <a:lnSpc>
                <a:spcPct val="130000"/>
              </a:lnSpc>
            </a:pPr>
            <a:r>
              <a:rPr lang="en-US" altLang="zh-CN" sz="2000" dirty="0">
                <a:solidFill>
                  <a:schemeClr val="accent1"/>
                </a:solidFill>
                <a:latin typeface="+mj-ea"/>
                <a:ea typeface="+mj-ea"/>
                <a:sym typeface="+mn-lt"/>
              </a:rPr>
              <a:t>3</a:t>
            </a:r>
            <a:r>
              <a:rPr lang="zh-CN" altLang="en-US" sz="2000" dirty="0">
                <a:solidFill>
                  <a:schemeClr val="accent1"/>
                </a:solidFill>
                <a:latin typeface="+mj-ea"/>
                <a:ea typeface="+mj-ea"/>
                <a:sym typeface="+mn-lt"/>
              </a:rPr>
              <a:t>月</a:t>
            </a:r>
            <a:endParaRPr lang="en-US" sz="2000" dirty="0">
              <a:solidFill>
                <a:schemeClr val="accent1"/>
              </a:solidFill>
              <a:latin typeface="+mj-ea"/>
              <a:ea typeface="+mj-ea"/>
            </a:endParaRPr>
          </a:p>
        </p:txBody>
      </p:sp>
      <p:sp>
        <p:nvSpPr>
          <p:cNvPr id="21" name="文本框 20">
            <a:extLst>
              <a:ext uri="{FF2B5EF4-FFF2-40B4-BE49-F238E27FC236}">
                <a16:creationId xmlns:a16="http://schemas.microsoft.com/office/drawing/2014/main" id="{A606003D-5BC6-67A9-FA2A-F1A09604994C}"/>
              </a:ext>
            </a:extLst>
          </p:cNvPr>
          <p:cNvSpPr txBox="1"/>
          <p:nvPr/>
        </p:nvSpPr>
        <p:spPr>
          <a:xfrm>
            <a:off x="6096000" y="2304514"/>
            <a:ext cx="3962390" cy="914609"/>
          </a:xfrm>
          <a:prstGeom prst="rect">
            <a:avLst/>
          </a:prstGeom>
          <a:noFill/>
        </p:spPr>
        <p:txBody>
          <a:bodyPr wrap="square">
            <a:noAutofit/>
          </a:bodyPr>
          <a:lstStyle/>
          <a:p>
            <a:pPr>
              <a:lnSpc>
                <a:spcPct val="130000"/>
              </a:lnSpc>
            </a:pPr>
            <a:r>
              <a:rPr lang="zh-CN" altLang="en-US" sz="1400" b="1" dirty="0">
                <a:solidFill>
                  <a:schemeClr val="tx1"/>
                </a:solidFill>
                <a:latin typeface="+mn-ea"/>
                <a:sym typeface="+mn-lt"/>
              </a:rPr>
              <a:t>用户总数突破</a:t>
            </a:r>
            <a:r>
              <a:rPr lang="en-US" altLang="zh-CN" sz="1400" b="1" dirty="0">
                <a:solidFill>
                  <a:schemeClr val="tx1"/>
                </a:solidFill>
                <a:latin typeface="+mn-ea"/>
                <a:sym typeface="+mn-lt"/>
              </a:rPr>
              <a:t>50W</a:t>
            </a:r>
            <a:r>
              <a:rPr lang="zh-CN" altLang="en-US" sz="1400" b="1" dirty="0">
                <a:solidFill>
                  <a:schemeClr val="tx1"/>
                </a:solidFill>
                <a:latin typeface="+mn-ea"/>
                <a:sym typeface="+mn-lt"/>
              </a:rPr>
              <a:t>，内容产出提升至</a:t>
            </a:r>
            <a:r>
              <a:rPr lang="en-US" altLang="zh-CN" sz="1400" b="1" dirty="0">
                <a:solidFill>
                  <a:schemeClr val="tx1"/>
                </a:solidFill>
                <a:latin typeface="+mn-ea"/>
                <a:sym typeface="+mn-lt"/>
              </a:rPr>
              <a:t>5W</a:t>
            </a:r>
            <a:r>
              <a:rPr lang="zh-CN" altLang="en-US" sz="1400" b="1" dirty="0">
                <a:solidFill>
                  <a:schemeClr val="tx1"/>
                </a:solidFill>
                <a:latin typeface="+mn-ea"/>
                <a:sym typeface="+mn-lt"/>
              </a:rPr>
              <a:t>条，保持用户新增率，同时提高用户的活跃率，让平台稳定运转。</a:t>
            </a:r>
            <a:endParaRPr lang="en-US" sz="1400" dirty="0">
              <a:latin typeface="+mn-ea"/>
            </a:endParaRPr>
          </a:p>
        </p:txBody>
      </p:sp>
      <p:sp>
        <p:nvSpPr>
          <p:cNvPr id="23" name="文本框 22">
            <a:extLst>
              <a:ext uri="{FF2B5EF4-FFF2-40B4-BE49-F238E27FC236}">
                <a16:creationId xmlns:a16="http://schemas.microsoft.com/office/drawing/2014/main" id="{EC6EA89A-AE46-2783-4DF3-11746C5D2924}"/>
              </a:ext>
            </a:extLst>
          </p:cNvPr>
          <p:cNvSpPr txBox="1"/>
          <p:nvPr/>
        </p:nvSpPr>
        <p:spPr>
          <a:xfrm>
            <a:off x="6096001" y="1919475"/>
            <a:ext cx="2146300" cy="466859"/>
          </a:xfrm>
          <a:prstGeom prst="rect">
            <a:avLst/>
          </a:prstGeom>
          <a:noFill/>
        </p:spPr>
        <p:txBody>
          <a:bodyPr wrap="square">
            <a:noAutofit/>
          </a:bodyPr>
          <a:lstStyle/>
          <a:p>
            <a:pPr>
              <a:lnSpc>
                <a:spcPct val="130000"/>
              </a:lnSpc>
            </a:pPr>
            <a:r>
              <a:rPr lang="en-US" altLang="zh-CN" sz="2000" dirty="0">
                <a:solidFill>
                  <a:schemeClr val="accent1"/>
                </a:solidFill>
                <a:latin typeface="+mj-ea"/>
                <a:ea typeface="+mj-ea"/>
                <a:sym typeface="+mn-lt"/>
              </a:rPr>
              <a:t>4</a:t>
            </a:r>
            <a:r>
              <a:rPr lang="zh-CN" altLang="en-US" sz="2000" dirty="0">
                <a:solidFill>
                  <a:schemeClr val="accent1"/>
                </a:solidFill>
                <a:latin typeface="+mj-ea"/>
                <a:ea typeface="+mj-ea"/>
                <a:sym typeface="+mn-lt"/>
              </a:rPr>
              <a:t>月</a:t>
            </a:r>
            <a:endParaRPr lang="en-US" sz="2000" dirty="0">
              <a:solidFill>
                <a:schemeClr val="accent1"/>
              </a:solidFill>
              <a:latin typeface="+mj-ea"/>
              <a:ea typeface="+mj-ea"/>
            </a:endParaRPr>
          </a:p>
        </p:txBody>
      </p:sp>
      <p:cxnSp>
        <p:nvCxnSpPr>
          <p:cNvPr id="25" name="直接连接符 24">
            <a:extLst>
              <a:ext uri="{FF2B5EF4-FFF2-40B4-BE49-F238E27FC236}">
                <a16:creationId xmlns:a16="http://schemas.microsoft.com/office/drawing/2014/main" id="{575E624A-0E6C-B306-FB3D-0A1597EDC522}"/>
              </a:ext>
            </a:extLst>
          </p:cNvPr>
          <p:cNvCxnSpPr>
            <a:cxnSpLocks/>
          </p:cNvCxnSpPr>
          <p:nvPr/>
        </p:nvCxnSpPr>
        <p:spPr>
          <a:xfrm>
            <a:off x="5998144" y="2146300"/>
            <a:ext cx="0" cy="1718259"/>
          </a:xfrm>
          <a:prstGeom prst="line">
            <a:avLst/>
          </a:prstGeom>
          <a:ln w="9525">
            <a:prstDash val="lgDash"/>
            <a:headEnd type="ova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0B2E33C4-60B9-DDA2-0C76-B56C154E1EEA}"/>
              </a:ext>
            </a:extLst>
          </p:cNvPr>
          <p:cNvSpPr/>
          <p:nvPr/>
        </p:nvSpPr>
        <p:spPr>
          <a:xfrm>
            <a:off x="381519" y="3803166"/>
            <a:ext cx="202162" cy="202162"/>
          </a:xfrm>
          <a:prstGeom prst="ellipse">
            <a:avLst/>
          </a:prstGeom>
          <a:ln w="25400">
            <a:solidFill>
              <a:schemeClr val="bg1"/>
            </a:solidFill>
          </a:ln>
          <a:effectLst>
            <a:outerShdw blurRad="228600" sx="102000" sy="102000" algn="ctr" rotWithShape="0">
              <a:schemeClr val="accent1">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83839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圆角 58">
            <a:extLst>
              <a:ext uri="{FF2B5EF4-FFF2-40B4-BE49-F238E27FC236}">
                <a16:creationId xmlns:a16="http://schemas.microsoft.com/office/drawing/2014/main" id="{E3300728-05FC-7D75-D1D7-E1656131E01D}"/>
              </a:ext>
            </a:extLst>
          </p:cNvPr>
          <p:cNvSpPr/>
          <p:nvPr/>
        </p:nvSpPr>
        <p:spPr>
          <a:xfrm>
            <a:off x="1405150" y="1861813"/>
            <a:ext cx="328168" cy="328168"/>
          </a:xfrm>
          <a:prstGeom prst="roundRect">
            <a:avLst/>
          </a:prstGeom>
          <a:gradFill>
            <a:gsLst>
              <a:gs pos="0">
                <a:schemeClr val="accent2">
                  <a:lumMod val="60000"/>
                  <a:lumOff val="40000"/>
                  <a:alpha val="36000"/>
                </a:schemeClr>
              </a:gs>
              <a:gs pos="100000">
                <a:schemeClr val="accent2">
                  <a:alpha val="1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内容占位符 3">
            <a:extLst>
              <a:ext uri="{FF2B5EF4-FFF2-40B4-BE49-F238E27FC236}">
                <a16:creationId xmlns:a16="http://schemas.microsoft.com/office/drawing/2014/main" id="{01329B53-9301-9542-0FF6-26652F23A84C}"/>
              </a:ext>
            </a:extLst>
          </p:cNvPr>
          <p:cNvSpPr>
            <a:spLocks noGrp="1"/>
          </p:cNvSpPr>
          <p:nvPr>
            <p:ph sz="quarter" idx="13"/>
          </p:nvPr>
        </p:nvSpPr>
        <p:spPr/>
        <p:txBody>
          <a:bodyPr>
            <a:noAutofit/>
          </a:bodyPr>
          <a:lstStyle/>
          <a:p>
            <a:r>
              <a:rPr lang="zh-CN" altLang="en-US" dirty="0"/>
              <a:t>运营进行稳定阶段</a:t>
            </a:r>
            <a:endParaRPr lang="en-US" dirty="0"/>
          </a:p>
        </p:txBody>
      </p:sp>
      <p:sp>
        <p:nvSpPr>
          <p:cNvPr id="5" name="内容占位符 4">
            <a:extLst>
              <a:ext uri="{FF2B5EF4-FFF2-40B4-BE49-F238E27FC236}">
                <a16:creationId xmlns:a16="http://schemas.microsoft.com/office/drawing/2014/main" id="{FE71B0AA-024B-F7C9-F7DC-02745025B8BB}"/>
              </a:ext>
            </a:extLst>
          </p:cNvPr>
          <p:cNvSpPr>
            <a:spLocks noGrp="1"/>
          </p:cNvSpPr>
          <p:nvPr>
            <p:ph sz="quarter" idx="14"/>
          </p:nvPr>
        </p:nvSpPr>
        <p:spPr/>
        <p:txBody>
          <a:bodyPr/>
          <a:lstStyle/>
          <a:p>
            <a:r>
              <a:rPr lang="en-US" dirty="0"/>
              <a:t>Operate stable stage</a:t>
            </a:r>
          </a:p>
          <a:p>
            <a:endParaRPr lang="en-US" dirty="0"/>
          </a:p>
        </p:txBody>
      </p:sp>
      <p:grpSp>
        <p:nvGrpSpPr>
          <p:cNvPr id="6" name="işḻïdê">
            <a:extLst>
              <a:ext uri="{FF2B5EF4-FFF2-40B4-BE49-F238E27FC236}">
                <a16:creationId xmlns:a16="http://schemas.microsoft.com/office/drawing/2014/main" id="{C6BAC737-FFBC-C69E-5916-6E5F679AE62D}"/>
              </a:ext>
            </a:extLst>
          </p:cNvPr>
          <p:cNvGrpSpPr/>
          <p:nvPr/>
        </p:nvGrpSpPr>
        <p:grpSpPr>
          <a:xfrm>
            <a:off x="796054" y="1773693"/>
            <a:ext cx="4117461" cy="4117461"/>
            <a:chOff x="474220" y="1079166"/>
            <a:chExt cx="5621780" cy="5621780"/>
          </a:xfrm>
        </p:grpSpPr>
        <p:sp>
          <p:nvSpPr>
            <p:cNvPr id="7" name="ïṥľîḓè">
              <a:extLst>
                <a:ext uri="{FF2B5EF4-FFF2-40B4-BE49-F238E27FC236}">
                  <a16:creationId xmlns:a16="http://schemas.microsoft.com/office/drawing/2014/main" id="{177266EA-861C-7C24-ABD0-1F7DC835D32C}"/>
                </a:ext>
              </a:extLst>
            </p:cNvPr>
            <p:cNvSpPr/>
            <p:nvPr/>
          </p:nvSpPr>
          <p:spPr>
            <a:xfrm>
              <a:off x="474220" y="1079166"/>
              <a:ext cx="5621780" cy="5621780"/>
            </a:xfrm>
            <a:prstGeom prst="ellipse">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ïṡ1iḍé">
              <a:extLst>
                <a:ext uri="{FF2B5EF4-FFF2-40B4-BE49-F238E27FC236}">
                  <a16:creationId xmlns:a16="http://schemas.microsoft.com/office/drawing/2014/main" id="{090A5F1A-E1FE-CB1C-F4FB-BA0B6D6562D0}"/>
                </a:ext>
              </a:extLst>
            </p:cNvPr>
            <p:cNvSpPr/>
            <p:nvPr/>
          </p:nvSpPr>
          <p:spPr>
            <a:xfrm>
              <a:off x="893334" y="1498280"/>
              <a:ext cx="4783551" cy="4783551"/>
            </a:xfrm>
            <a:prstGeom prst="ellipse">
              <a:avLst/>
            </a:prstGeom>
            <a:solidFill>
              <a:schemeClr val="accent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îśļídé">
              <a:extLst>
                <a:ext uri="{FF2B5EF4-FFF2-40B4-BE49-F238E27FC236}">
                  <a16:creationId xmlns:a16="http://schemas.microsoft.com/office/drawing/2014/main" id="{824FC026-9334-A679-9C89-2B72AE40A115}"/>
                </a:ext>
              </a:extLst>
            </p:cNvPr>
            <p:cNvSpPr/>
            <p:nvPr/>
          </p:nvSpPr>
          <p:spPr>
            <a:xfrm>
              <a:off x="1305850" y="1910796"/>
              <a:ext cx="3958520" cy="3958520"/>
            </a:xfrm>
            <a:prstGeom prst="ellipse">
              <a:avLst/>
            </a:prstGeom>
            <a:gradFill>
              <a:gsLst>
                <a:gs pos="0">
                  <a:schemeClr val="accent1">
                    <a:lumMod val="60000"/>
                    <a:lumOff val="4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2" name="íš1iḋê">
            <a:extLst>
              <a:ext uri="{FF2B5EF4-FFF2-40B4-BE49-F238E27FC236}">
                <a16:creationId xmlns:a16="http://schemas.microsoft.com/office/drawing/2014/main" id="{6C8BE659-F192-60CD-AC80-E88BA0D2489D}"/>
              </a:ext>
            </a:extLst>
          </p:cNvPr>
          <p:cNvGrpSpPr/>
          <p:nvPr/>
        </p:nvGrpSpPr>
        <p:grpSpPr>
          <a:xfrm>
            <a:off x="4473646" y="1693509"/>
            <a:ext cx="1987648" cy="358401"/>
            <a:chOff x="4360179" y="1789982"/>
            <a:chExt cx="1987648" cy="358401"/>
          </a:xfrm>
        </p:grpSpPr>
        <p:grpSp>
          <p:nvGrpSpPr>
            <p:cNvPr id="17" name="isḷïdé">
              <a:extLst>
                <a:ext uri="{FF2B5EF4-FFF2-40B4-BE49-F238E27FC236}">
                  <a16:creationId xmlns:a16="http://schemas.microsoft.com/office/drawing/2014/main" id="{E559CB40-BEAF-77BD-CAF5-C3F5E5733643}"/>
                </a:ext>
              </a:extLst>
            </p:cNvPr>
            <p:cNvGrpSpPr/>
            <p:nvPr/>
          </p:nvGrpSpPr>
          <p:grpSpPr>
            <a:xfrm flipV="1">
              <a:off x="4360179" y="1789982"/>
              <a:ext cx="358401" cy="358401"/>
              <a:chOff x="474220" y="1079166"/>
              <a:chExt cx="5621780" cy="5621780"/>
            </a:xfrm>
          </p:grpSpPr>
          <p:sp>
            <p:nvSpPr>
              <p:cNvPr id="19" name="ïšḷíďê">
                <a:extLst>
                  <a:ext uri="{FF2B5EF4-FFF2-40B4-BE49-F238E27FC236}">
                    <a16:creationId xmlns:a16="http://schemas.microsoft.com/office/drawing/2014/main" id="{AE0B1218-4D61-741B-1614-F9399DBFA6CC}"/>
                  </a:ext>
                </a:extLst>
              </p:cNvPr>
              <p:cNvSpPr/>
              <p:nvPr/>
            </p:nvSpPr>
            <p:spPr>
              <a:xfrm>
                <a:off x="474220" y="1079166"/>
                <a:ext cx="5621780" cy="5621780"/>
              </a:xfrm>
              <a:prstGeom prst="ellipse">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îśliďê">
                <a:extLst>
                  <a:ext uri="{FF2B5EF4-FFF2-40B4-BE49-F238E27FC236}">
                    <a16:creationId xmlns:a16="http://schemas.microsoft.com/office/drawing/2014/main" id="{EE9AEFBA-50B6-6C57-9238-B3B4F77E2663}"/>
                  </a:ext>
                </a:extLst>
              </p:cNvPr>
              <p:cNvSpPr/>
              <p:nvPr/>
            </p:nvSpPr>
            <p:spPr>
              <a:xfrm>
                <a:off x="1916605" y="2521552"/>
                <a:ext cx="2737009" cy="2737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18" name="ïşļiḓê">
              <a:extLst>
                <a:ext uri="{FF2B5EF4-FFF2-40B4-BE49-F238E27FC236}">
                  <a16:creationId xmlns:a16="http://schemas.microsoft.com/office/drawing/2014/main" id="{38963331-D4E4-99C1-A431-41E795C9F532}"/>
                </a:ext>
              </a:extLst>
            </p:cNvPr>
            <p:cNvCxnSpPr>
              <a:cxnSpLocks/>
            </p:cNvCxnSpPr>
            <p:nvPr/>
          </p:nvCxnSpPr>
          <p:spPr>
            <a:xfrm>
              <a:off x="4483733" y="1968557"/>
              <a:ext cx="1864094"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14" name="îšḻiďê">
            <a:extLst>
              <a:ext uri="{FF2B5EF4-FFF2-40B4-BE49-F238E27FC236}">
                <a16:creationId xmlns:a16="http://schemas.microsoft.com/office/drawing/2014/main" id="{3D50D45C-0CC7-B38A-F65C-22338066FB9C}"/>
              </a:ext>
            </a:extLst>
          </p:cNvPr>
          <p:cNvSpPr/>
          <p:nvPr/>
        </p:nvSpPr>
        <p:spPr>
          <a:xfrm>
            <a:off x="6067092" y="1575852"/>
            <a:ext cx="4762500" cy="594720"/>
          </a:xfrm>
          <a:prstGeom prst="roundRect">
            <a:avLst>
              <a:gd name="adj" fmla="val 50000"/>
            </a:avLst>
          </a:prstGeom>
          <a:solidFill>
            <a:schemeClr val="bg1"/>
          </a:solidFill>
          <a:ln>
            <a:noFill/>
          </a:ln>
          <a:effectLst>
            <a:outerShdw blurRad="635000" dist="241300" dir="5400000" sx="94000" sy="94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OPPOSans R" panose="00020600040101010101" pitchFamily="18" charset="-122"/>
              <a:ea typeface="OPPOSans R" panose="00020600040101010101" pitchFamily="18" charset="-122"/>
            </a:endParaRPr>
          </a:p>
        </p:txBody>
      </p:sp>
      <p:sp>
        <p:nvSpPr>
          <p:cNvPr id="15" name="iSļïḍê">
            <a:extLst>
              <a:ext uri="{FF2B5EF4-FFF2-40B4-BE49-F238E27FC236}">
                <a16:creationId xmlns:a16="http://schemas.microsoft.com/office/drawing/2014/main" id="{67EE40AD-1497-5FD7-A7DC-C8D6879EFA11}"/>
              </a:ext>
            </a:extLst>
          </p:cNvPr>
          <p:cNvSpPr txBox="1"/>
          <p:nvPr/>
        </p:nvSpPr>
        <p:spPr>
          <a:xfrm>
            <a:off x="6624340" y="1575852"/>
            <a:ext cx="3878329" cy="614129"/>
          </a:xfrm>
          <a:prstGeom prst="rect">
            <a:avLst/>
          </a:prstGeom>
          <a:noFill/>
          <a:ln>
            <a:noFill/>
          </a:ln>
        </p:spPr>
        <p:txBody>
          <a:bodyPr wrap="square" lIns="91440" tIns="45720" rIns="91440" bIns="45720" anchor="ctr" anchorCtr="0">
            <a:noAutofit/>
          </a:bodyPr>
          <a:lstStyle/>
          <a:p>
            <a:pPr>
              <a:buSzPct val="25000"/>
            </a:pPr>
            <a:r>
              <a:rPr lang="zh-CN" altLang="en-US" sz="1400" b="1" dirty="0">
                <a:latin typeface="+mn-ea"/>
              </a:rPr>
              <a:t>运营阶段渡过增长期，需要让平台开始稳定运</a:t>
            </a:r>
            <a:endParaRPr lang="en-US" altLang="zh-CN" sz="1400" b="1" dirty="0">
              <a:latin typeface="+mn-ea"/>
            </a:endParaRPr>
          </a:p>
        </p:txBody>
      </p:sp>
      <p:sp>
        <p:nvSpPr>
          <p:cNvPr id="16" name="í$1íḋè">
            <a:extLst>
              <a:ext uri="{FF2B5EF4-FFF2-40B4-BE49-F238E27FC236}">
                <a16:creationId xmlns:a16="http://schemas.microsoft.com/office/drawing/2014/main" id="{3BB0B2A9-2801-BD9F-7E78-B989CD27A117}"/>
              </a:ext>
            </a:extLst>
          </p:cNvPr>
          <p:cNvSpPr/>
          <p:nvPr/>
        </p:nvSpPr>
        <p:spPr>
          <a:xfrm>
            <a:off x="6137824" y="1649840"/>
            <a:ext cx="432136" cy="432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dirty="0"/>
              <a:t>01</a:t>
            </a:r>
            <a:endParaRPr lang="zh-CN" altLang="en-US" b="1" dirty="0"/>
          </a:p>
        </p:txBody>
      </p:sp>
      <p:sp>
        <p:nvSpPr>
          <p:cNvPr id="47" name="文本框 46">
            <a:extLst>
              <a:ext uri="{FF2B5EF4-FFF2-40B4-BE49-F238E27FC236}">
                <a16:creationId xmlns:a16="http://schemas.microsoft.com/office/drawing/2014/main" id="{DBE5003A-F757-66B1-EF59-B569D8AC4F45}"/>
              </a:ext>
            </a:extLst>
          </p:cNvPr>
          <p:cNvSpPr txBox="1"/>
          <p:nvPr/>
        </p:nvSpPr>
        <p:spPr>
          <a:xfrm>
            <a:off x="1553185" y="3546622"/>
            <a:ext cx="2603199" cy="940770"/>
          </a:xfrm>
          <a:prstGeom prst="rect">
            <a:avLst/>
          </a:prstGeom>
          <a:noFill/>
        </p:spPr>
        <p:txBody>
          <a:bodyPr wrap="square">
            <a:noAutofit/>
          </a:bodyPr>
          <a:lstStyle/>
          <a:p>
            <a:pPr algn="ctr">
              <a:lnSpc>
                <a:spcPct val="150000"/>
              </a:lnSpc>
            </a:pPr>
            <a:r>
              <a:rPr lang="en-US" altLang="zh-CN" sz="2400" dirty="0" err="1">
                <a:solidFill>
                  <a:schemeClr val="bg1"/>
                </a:solidFill>
                <a:latin typeface="+mj-ea"/>
                <a:ea typeface="+mj-ea"/>
              </a:rPr>
              <a:t>核心变化</a:t>
            </a:r>
            <a:r>
              <a:rPr lang="en-US" altLang="zh-CN" sz="2400" dirty="0">
                <a:solidFill>
                  <a:schemeClr val="bg1"/>
                </a:solidFill>
                <a:latin typeface="+mj-ea"/>
                <a:ea typeface="+mj-ea"/>
              </a:rPr>
              <a:t>:  </a:t>
            </a:r>
          </a:p>
          <a:p>
            <a:pPr algn="ctr">
              <a:lnSpc>
                <a:spcPct val="150000"/>
              </a:lnSpc>
            </a:pPr>
            <a:r>
              <a:rPr lang="zh-CN" altLang="en-US" sz="1400" dirty="0">
                <a:solidFill>
                  <a:schemeClr val="bg1"/>
                </a:solidFill>
                <a:latin typeface="+mn-ea"/>
              </a:rPr>
              <a:t>运营进入到平稳运行阶段</a:t>
            </a:r>
            <a:endParaRPr lang="en-US" sz="1400" dirty="0">
              <a:solidFill>
                <a:schemeClr val="bg1"/>
              </a:solidFill>
              <a:latin typeface="+mn-ea"/>
            </a:endParaRPr>
          </a:p>
        </p:txBody>
      </p:sp>
      <p:pic>
        <p:nvPicPr>
          <p:cNvPr id="48" name="图形 47">
            <a:extLst>
              <a:ext uri="{FF2B5EF4-FFF2-40B4-BE49-F238E27FC236}">
                <a16:creationId xmlns:a16="http://schemas.microsoft.com/office/drawing/2014/main" id="{43E2E279-A56E-F191-E96D-0254E4F6DB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5517" y="2958578"/>
            <a:ext cx="598534" cy="598534"/>
          </a:xfrm>
          <a:prstGeom prst="rect">
            <a:avLst/>
          </a:prstGeom>
        </p:spPr>
      </p:pic>
      <p:grpSp>
        <p:nvGrpSpPr>
          <p:cNvPr id="60" name="组合 59">
            <a:extLst>
              <a:ext uri="{FF2B5EF4-FFF2-40B4-BE49-F238E27FC236}">
                <a16:creationId xmlns:a16="http://schemas.microsoft.com/office/drawing/2014/main" id="{7AF19287-26C5-FC88-DA74-6D2ED3F27494}"/>
              </a:ext>
            </a:extLst>
          </p:cNvPr>
          <p:cNvGrpSpPr/>
          <p:nvPr/>
        </p:nvGrpSpPr>
        <p:grpSpPr>
          <a:xfrm>
            <a:off x="3776873" y="4698883"/>
            <a:ext cx="445907" cy="445907"/>
            <a:chOff x="10660044" y="1918919"/>
            <a:chExt cx="608012" cy="608012"/>
          </a:xfrm>
        </p:grpSpPr>
        <p:sp>
          <p:nvSpPr>
            <p:cNvPr id="61" name="矩形: 圆角 60">
              <a:extLst>
                <a:ext uri="{FF2B5EF4-FFF2-40B4-BE49-F238E27FC236}">
                  <a16:creationId xmlns:a16="http://schemas.microsoft.com/office/drawing/2014/main" id="{F5AE7CA5-CFF9-3434-B8DC-33FE689B039C}"/>
                </a:ext>
              </a:extLst>
            </p:cNvPr>
            <p:cNvSpPr/>
            <p:nvPr/>
          </p:nvSpPr>
          <p:spPr>
            <a:xfrm>
              <a:off x="10660044" y="1918919"/>
              <a:ext cx="608012" cy="608012"/>
            </a:xfrm>
            <a:prstGeom prst="roundRect">
              <a:avLst/>
            </a:prstGeom>
            <a:gradFill>
              <a:gsLst>
                <a:gs pos="0">
                  <a:schemeClr val="accent2">
                    <a:lumMod val="60000"/>
                    <a:lumOff val="40000"/>
                  </a:schemeClr>
                </a:gs>
                <a:gs pos="100000">
                  <a:schemeClr val="accent2"/>
                </a:gs>
              </a:gsLst>
              <a:lin ang="2700000" scaled="1"/>
            </a:gradFill>
            <a:ln>
              <a:noFill/>
            </a:ln>
            <a:effectLst>
              <a:outerShdw blurRad="114300" dist="114300" dir="2700000" algn="tl" rotWithShape="0">
                <a:schemeClr val="accent2">
                  <a:lumMod val="7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2" name="图形 11">
              <a:extLst>
                <a:ext uri="{FF2B5EF4-FFF2-40B4-BE49-F238E27FC236}">
                  <a16:creationId xmlns:a16="http://schemas.microsoft.com/office/drawing/2014/main" id="{C6190D01-20EA-44F1-6969-76A87B38FAB0}"/>
                </a:ext>
              </a:extLst>
            </p:cNvPr>
            <p:cNvGrpSpPr/>
            <p:nvPr/>
          </p:nvGrpSpPr>
          <p:grpSpPr>
            <a:xfrm>
              <a:off x="10823326" y="2056953"/>
              <a:ext cx="280039" cy="306172"/>
              <a:chOff x="10776645" y="1052736"/>
              <a:chExt cx="206658" cy="225944"/>
            </a:xfrm>
            <a:solidFill>
              <a:schemeClr val="bg1"/>
            </a:solidFill>
          </p:grpSpPr>
          <p:sp>
            <p:nvSpPr>
              <p:cNvPr id="63" name="任意多边形: 形状 62">
                <a:extLst>
                  <a:ext uri="{FF2B5EF4-FFF2-40B4-BE49-F238E27FC236}">
                    <a16:creationId xmlns:a16="http://schemas.microsoft.com/office/drawing/2014/main" id="{B9B1C65F-34F7-B641-68F5-25B7931752BA}"/>
                  </a:ext>
                </a:extLst>
              </p:cNvPr>
              <p:cNvSpPr/>
              <p:nvPr/>
            </p:nvSpPr>
            <p:spPr>
              <a:xfrm>
                <a:off x="10776645" y="1170162"/>
                <a:ext cx="206658" cy="108517"/>
              </a:xfrm>
              <a:custGeom>
                <a:avLst/>
                <a:gdLst>
                  <a:gd name="connsiteX0" fmla="*/ 206658 w 206658"/>
                  <a:gd name="connsiteY0" fmla="*/ 108518 h 108517"/>
                  <a:gd name="connsiteX1" fmla="*/ 0 w 206658"/>
                  <a:gd name="connsiteY1" fmla="*/ 108518 h 108517"/>
                  <a:gd name="connsiteX2" fmla="*/ 174 w 206658"/>
                  <a:gd name="connsiteY2" fmla="*/ 104535 h 108517"/>
                  <a:gd name="connsiteX3" fmla="*/ 103347 w 206658"/>
                  <a:gd name="connsiteY3" fmla="*/ 0 h 108517"/>
                  <a:gd name="connsiteX4" fmla="*/ 206519 w 206658"/>
                  <a:gd name="connsiteY4" fmla="*/ 104535 h 108517"/>
                  <a:gd name="connsiteX5" fmla="*/ 206658 w 206658"/>
                  <a:gd name="connsiteY5" fmla="*/ 108518 h 108517"/>
                  <a:gd name="connsiteX6" fmla="*/ 8036 w 206658"/>
                  <a:gd name="connsiteY6" fmla="*/ 100866 h 108517"/>
                  <a:gd name="connsiteX7" fmla="*/ 198658 w 206658"/>
                  <a:gd name="connsiteY7" fmla="*/ 100866 h 108517"/>
                  <a:gd name="connsiteX8" fmla="*/ 103347 w 206658"/>
                  <a:gd name="connsiteY8" fmla="*/ 7651 h 108517"/>
                  <a:gd name="connsiteX9" fmla="*/ 8036 w 206658"/>
                  <a:gd name="connsiteY9" fmla="*/ 100866 h 1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58" h="108517">
                    <a:moveTo>
                      <a:pt x="206658" y="108518"/>
                    </a:moveTo>
                    <a:lnTo>
                      <a:pt x="0" y="108518"/>
                    </a:lnTo>
                    <a:lnTo>
                      <a:pt x="174" y="104535"/>
                    </a:lnTo>
                    <a:cubicBezTo>
                      <a:pt x="2620" y="45944"/>
                      <a:pt x="47935" y="0"/>
                      <a:pt x="103347" y="0"/>
                    </a:cubicBezTo>
                    <a:cubicBezTo>
                      <a:pt x="158758" y="0"/>
                      <a:pt x="204073" y="45909"/>
                      <a:pt x="206519" y="104535"/>
                    </a:cubicBezTo>
                    <a:lnTo>
                      <a:pt x="206658" y="108518"/>
                    </a:lnTo>
                    <a:close/>
                    <a:moveTo>
                      <a:pt x="8036" y="100866"/>
                    </a:moveTo>
                    <a:lnTo>
                      <a:pt x="198658" y="100866"/>
                    </a:lnTo>
                    <a:cubicBezTo>
                      <a:pt x="194570" y="48284"/>
                      <a:pt x="153413" y="7651"/>
                      <a:pt x="103347" y="7651"/>
                    </a:cubicBezTo>
                    <a:cubicBezTo>
                      <a:pt x="53281" y="7651"/>
                      <a:pt x="12123" y="48284"/>
                      <a:pt x="8036" y="100866"/>
                    </a:cubicBezTo>
                    <a:close/>
                  </a:path>
                </a:pathLst>
              </a:custGeom>
              <a:grpFill/>
              <a:ln w="3494" cap="flat">
                <a:noFill/>
                <a:prstDash val="solid"/>
                <a:miter/>
              </a:ln>
            </p:spPr>
            <p:txBody>
              <a:bodyPr rtlCol="0" anchor="ctr">
                <a:noAutofit/>
              </a:bodyPr>
              <a:lstStyle/>
              <a:p>
                <a:endParaRPr lang="en-US"/>
              </a:p>
            </p:txBody>
          </p:sp>
          <p:sp>
            <p:nvSpPr>
              <p:cNvPr id="64" name="任意多边形: 形状 63">
                <a:extLst>
                  <a:ext uri="{FF2B5EF4-FFF2-40B4-BE49-F238E27FC236}">
                    <a16:creationId xmlns:a16="http://schemas.microsoft.com/office/drawing/2014/main" id="{08372E2C-8248-8A51-89CD-85213EC4455A}"/>
                  </a:ext>
                </a:extLst>
              </p:cNvPr>
              <p:cNvSpPr/>
              <p:nvPr/>
            </p:nvSpPr>
            <p:spPr>
              <a:xfrm>
                <a:off x="10826432" y="1052736"/>
                <a:ext cx="107119" cy="107085"/>
              </a:xfrm>
              <a:custGeom>
                <a:avLst/>
                <a:gdLst>
                  <a:gd name="connsiteX0" fmla="*/ 53560 w 107119"/>
                  <a:gd name="connsiteY0" fmla="*/ 107085 h 107085"/>
                  <a:gd name="connsiteX1" fmla="*/ 0 w 107119"/>
                  <a:gd name="connsiteY1" fmla="*/ 53525 h 107085"/>
                  <a:gd name="connsiteX2" fmla="*/ 53560 w 107119"/>
                  <a:gd name="connsiteY2" fmla="*/ 0 h 107085"/>
                  <a:gd name="connsiteX3" fmla="*/ 107120 w 107119"/>
                  <a:gd name="connsiteY3" fmla="*/ 53560 h 107085"/>
                  <a:gd name="connsiteX4" fmla="*/ 53560 w 107119"/>
                  <a:gd name="connsiteY4" fmla="*/ 107085 h 107085"/>
                  <a:gd name="connsiteX5" fmla="*/ 53560 w 107119"/>
                  <a:gd name="connsiteY5" fmla="*/ 7617 h 107085"/>
                  <a:gd name="connsiteX6" fmla="*/ 7651 w 107119"/>
                  <a:gd name="connsiteY6" fmla="*/ 53525 h 107085"/>
                  <a:gd name="connsiteX7" fmla="*/ 53560 w 107119"/>
                  <a:gd name="connsiteY7" fmla="*/ 99434 h 107085"/>
                  <a:gd name="connsiteX8" fmla="*/ 99469 w 107119"/>
                  <a:gd name="connsiteY8" fmla="*/ 53525 h 107085"/>
                  <a:gd name="connsiteX9" fmla="*/ 53560 w 107119"/>
                  <a:gd name="connsiteY9" fmla="*/ 7617 h 1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 h="107085">
                    <a:moveTo>
                      <a:pt x="53560" y="107085"/>
                    </a:moveTo>
                    <a:cubicBezTo>
                      <a:pt x="24037" y="107085"/>
                      <a:pt x="0" y="83048"/>
                      <a:pt x="0" y="53525"/>
                    </a:cubicBezTo>
                    <a:cubicBezTo>
                      <a:pt x="0" y="24002"/>
                      <a:pt x="24002" y="0"/>
                      <a:pt x="53560" y="0"/>
                    </a:cubicBezTo>
                    <a:cubicBezTo>
                      <a:pt x="83082" y="0"/>
                      <a:pt x="107120" y="24037"/>
                      <a:pt x="107120" y="53560"/>
                    </a:cubicBezTo>
                    <a:cubicBezTo>
                      <a:pt x="107120" y="83083"/>
                      <a:pt x="83082" y="107085"/>
                      <a:pt x="53560" y="107085"/>
                    </a:cubicBezTo>
                    <a:close/>
                    <a:moveTo>
                      <a:pt x="53560" y="7617"/>
                    </a:moveTo>
                    <a:cubicBezTo>
                      <a:pt x="28230" y="7617"/>
                      <a:pt x="7651" y="28230"/>
                      <a:pt x="7651" y="53525"/>
                    </a:cubicBezTo>
                    <a:cubicBezTo>
                      <a:pt x="7651" y="78855"/>
                      <a:pt x="28265" y="99434"/>
                      <a:pt x="53560" y="99434"/>
                    </a:cubicBezTo>
                    <a:cubicBezTo>
                      <a:pt x="78890" y="99434"/>
                      <a:pt x="99469" y="78820"/>
                      <a:pt x="99469" y="53525"/>
                    </a:cubicBezTo>
                    <a:cubicBezTo>
                      <a:pt x="99469" y="28230"/>
                      <a:pt x="78855" y="7617"/>
                      <a:pt x="53560" y="7617"/>
                    </a:cubicBezTo>
                    <a:close/>
                  </a:path>
                </a:pathLst>
              </a:custGeom>
              <a:grpFill/>
              <a:ln w="3494" cap="flat">
                <a:noFill/>
                <a:prstDash val="solid"/>
                <a:miter/>
              </a:ln>
            </p:spPr>
            <p:txBody>
              <a:bodyPr rtlCol="0" anchor="ctr">
                <a:noAutofit/>
              </a:bodyPr>
              <a:lstStyle/>
              <a:p>
                <a:endParaRPr lang="en-US"/>
              </a:p>
            </p:txBody>
          </p:sp>
        </p:grpSp>
      </p:grpSp>
      <p:grpSp>
        <p:nvGrpSpPr>
          <p:cNvPr id="65" name="组合 64">
            <a:extLst>
              <a:ext uri="{FF2B5EF4-FFF2-40B4-BE49-F238E27FC236}">
                <a16:creationId xmlns:a16="http://schemas.microsoft.com/office/drawing/2014/main" id="{034C9094-1229-3392-807E-F6DD7F660FE2}"/>
              </a:ext>
            </a:extLst>
          </p:cNvPr>
          <p:cNvGrpSpPr/>
          <p:nvPr/>
        </p:nvGrpSpPr>
        <p:grpSpPr>
          <a:xfrm>
            <a:off x="1168030" y="3374185"/>
            <a:ext cx="474238" cy="474238"/>
            <a:chOff x="7709307" y="4207190"/>
            <a:chExt cx="608012" cy="608012"/>
          </a:xfrm>
        </p:grpSpPr>
        <p:sp>
          <p:nvSpPr>
            <p:cNvPr id="66" name="矩形: 圆角 65">
              <a:extLst>
                <a:ext uri="{FF2B5EF4-FFF2-40B4-BE49-F238E27FC236}">
                  <a16:creationId xmlns:a16="http://schemas.microsoft.com/office/drawing/2014/main" id="{D78FBE7D-6363-C85D-5E59-C77A5298AE47}"/>
                </a:ext>
              </a:extLst>
            </p:cNvPr>
            <p:cNvSpPr/>
            <p:nvPr/>
          </p:nvSpPr>
          <p:spPr>
            <a:xfrm>
              <a:off x="7709307" y="4207190"/>
              <a:ext cx="608012" cy="608012"/>
            </a:xfrm>
            <a:prstGeom prst="roundRect">
              <a:avLst/>
            </a:prstGeom>
            <a:gradFill>
              <a:gsLst>
                <a:gs pos="0">
                  <a:schemeClr val="accent1">
                    <a:lumMod val="60000"/>
                    <a:lumOff val="40000"/>
                  </a:schemeClr>
                </a:gs>
                <a:gs pos="100000">
                  <a:schemeClr val="accent1"/>
                </a:gs>
              </a:gsLst>
              <a:lin ang="2700000" scaled="1"/>
            </a:gradFill>
            <a:ln>
              <a:noFill/>
            </a:ln>
            <a:effectLst>
              <a:outerShdw blurRad="139700" dist="1143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7" name="任意多边形: 形状 66">
              <a:extLst>
                <a:ext uri="{FF2B5EF4-FFF2-40B4-BE49-F238E27FC236}">
                  <a16:creationId xmlns:a16="http://schemas.microsoft.com/office/drawing/2014/main" id="{3A90F7F8-A465-8706-B01B-C76762F6ED74}"/>
                </a:ext>
              </a:extLst>
            </p:cNvPr>
            <p:cNvSpPr/>
            <p:nvPr/>
          </p:nvSpPr>
          <p:spPr>
            <a:xfrm>
              <a:off x="7844203" y="4334101"/>
              <a:ext cx="338219" cy="323236"/>
            </a:xfrm>
            <a:custGeom>
              <a:avLst/>
              <a:gdLst>
                <a:gd name="connsiteX0" fmla="*/ 195741 w 249578"/>
                <a:gd name="connsiteY0" fmla="*/ 238522 h 238522"/>
                <a:gd name="connsiteX1" fmla="*/ 189767 w 249578"/>
                <a:gd name="connsiteY1" fmla="*/ 236531 h 238522"/>
                <a:gd name="connsiteX2" fmla="*/ 126354 w 249578"/>
                <a:gd name="connsiteY2" fmla="*/ 190448 h 238522"/>
                <a:gd name="connsiteX3" fmla="*/ 123385 w 249578"/>
                <a:gd name="connsiteY3" fmla="*/ 190448 h 238522"/>
                <a:gd name="connsiteX4" fmla="*/ 59972 w 249578"/>
                <a:gd name="connsiteY4" fmla="*/ 236531 h 238522"/>
                <a:gd name="connsiteX5" fmla="*/ 48023 w 249578"/>
                <a:gd name="connsiteY5" fmla="*/ 236531 h 238522"/>
                <a:gd name="connsiteX6" fmla="*/ 44320 w 249578"/>
                <a:gd name="connsiteY6" fmla="*/ 225176 h 238522"/>
                <a:gd name="connsiteX7" fmla="*/ 68532 w 249578"/>
                <a:gd name="connsiteY7" fmla="*/ 150618 h 238522"/>
                <a:gd name="connsiteX8" fmla="*/ 67624 w 249578"/>
                <a:gd name="connsiteY8" fmla="*/ 147788 h 238522"/>
                <a:gd name="connsiteX9" fmla="*/ 4211 w 249578"/>
                <a:gd name="connsiteY9" fmla="*/ 101705 h 238522"/>
                <a:gd name="connsiteX10" fmla="*/ 507 w 249578"/>
                <a:gd name="connsiteY10" fmla="*/ 90350 h 238522"/>
                <a:gd name="connsiteX11" fmla="*/ 10150 w 249578"/>
                <a:gd name="connsiteY11" fmla="*/ 83327 h 238522"/>
                <a:gd name="connsiteX12" fmla="*/ 88516 w 249578"/>
                <a:gd name="connsiteY12" fmla="*/ 83327 h 238522"/>
                <a:gd name="connsiteX13" fmla="*/ 90927 w 249578"/>
                <a:gd name="connsiteY13" fmla="*/ 81580 h 238522"/>
                <a:gd name="connsiteX14" fmla="*/ 115139 w 249578"/>
                <a:gd name="connsiteY14" fmla="*/ 7023 h 238522"/>
                <a:gd name="connsiteX15" fmla="*/ 124782 w 249578"/>
                <a:gd name="connsiteY15" fmla="*/ 0 h 238522"/>
                <a:gd name="connsiteX16" fmla="*/ 134425 w 249578"/>
                <a:gd name="connsiteY16" fmla="*/ 7023 h 238522"/>
                <a:gd name="connsiteX17" fmla="*/ 158637 w 249578"/>
                <a:gd name="connsiteY17" fmla="*/ 81580 h 238522"/>
                <a:gd name="connsiteX18" fmla="*/ 161048 w 249578"/>
                <a:gd name="connsiteY18" fmla="*/ 83327 h 238522"/>
                <a:gd name="connsiteX19" fmla="*/ 239414 w 249578"/>
                <a:gd name="connsiteY19" fmla="*/ 83327 h 238522"/>
                <a:gd name="connsiteX20" fmla="*/ 249057 w 249578"/>
                <a:gd name="connsiteY20" fmla="*/ 90350 h 238522"/>
                <a:gd name="connsiteX21" fmla="*/ 245354 w 249578"/>
                <a:gd name="connsiteY21" fmla="*/ 101705 h 238522"/>
                <a:gd name="connsiteX22" fmla="*/ 181941 w 249578"/>
                <a:gd name="connsiteY22" fmla="*/ 147788 h 238522"/>
                <a:gd name="connsiteX23" fmla="*/ 181032 w 249578"/>
                <a:gd name="connsiteY23" fmla="*/ 150618 h 238522"/>
                <a:gd name="connsiteX24" fmla="*/ 205245 w 249578"/>
                <a:gd name="connsiteY24" fmla="*/ 225176 h 238522"/>
                <a:gd name="connsiteX25" fmla="*/ 201541 w 249578"/>
                <a:gd name="connsiteY25" fmla="*/ 236531 h 238522"/>
                <a:gd name="connsiteX26" fmla="*/ 195741 w 249578"/>
                <a:gd name="connsiteY26" fmla="*/ 238522 h 238522"/>
                <a:gd name="connsiteX27" fmla="*/ 10220 w 249578"/>
                <a:gd name="connsiteY27" fmla="*/ 91049 h 238522"/>
                <a:gd name="connsiteX28" fmla="*/ 7810 w 249578"/>
                <a:gd name="connsiteY28" fmla="*/ 92796 h 238522"/>
                <a:gd name="connsiteX29" fmla="*/ 8718 w 249578"/>
                <a:gd name="connsiteY29" fmla="*/ 95626 h 238522"/>
                <a:gd name="connsiteX30" fmla="*/ 72130 w 249578"/>
                <a:gd name="connsiteY30" fmla="*/ 141709 h 238522"/>
                <a:gd name="connsiteX31" fmla="*/ 75834 w 249578"/>
                <a:gd name="connsiteY31" fmla="*/ 153064 h 238522"/>
                <a:gd name="connsiteX32" fmla="*/ 51622 w 249578"/>
                <a:gd name="connsiteY32" fmla="*/ 227622 h 238522"/>
                <a:gd name="connsiteX33" fmla="*/ 52530 w 249578"/>
                <a:gd name="connsiteY33" fmla="*/ 230452 h 238522"/>
                <a:gd name="connsiteX34" fmla="*/ 55500 w 249578"/>
                <a:gd name="connsiteY34" fmla="*/ 230452 h 238522"/>
                <a:gd name="connsiteX35" fmla="*/ 118912 w 249578"/>
                <a:gd name="connsiteY35" fmla="*/ 184368 h 238522"/>
                <a:gd name="connsiteX36" fmla="*/ 130861 w 249578"/>
                <a:gd name="connsiteY36" fmla="*/ 184368 h 238522"/>
                <a:gd name="connsiteX37" fmla="*/ 194274 w 249578"/>
                <a:gd name="connsiteY37" fmla="*/ 230452 h 238522"/>
                <a:gd name="connsiteX38" fmla="*/ 197244 w 249578"/>
                <a:gd name="connsiteY38" fmla="*/ 230452 h 238522"/>
                <a:gd name="connsiteX39" fmla="*/ 198152 w 249578"/>
                <a:gd name="connsiteY39" fmla="*/ 227622 h 238522"/>
                <a:gd name="connsiteX40" fmla="*/ 173940 w 249578"/>
                <a:gd name="connsiteY40" fmla="*/ 153064 h 238522"/>
                <a:gd name="connsiteX41" fmla="*/ 177644 w 249578"/>
                <a:gd name="connsiteY41" fmla="*/ 141709 h 238522"/>
                <a:gd name="connsiteX42" fmla="*/ 241056 w 249578"/>
                <a:gd name="connsiteY42" fmla="*/ 95626 h 238522"/>
                <a:gd name="connsiteX43" fmla="*/ 241964 w 249578"/>
                <a:gd name="connsiteY43" fmla="*/ 92796 h 238522"/>
                <a:gd name="connsiteX44" fmla="*/ 239554 w 249578"/>
                <a:gd name="connsiteY44" fmla="*/ 91049 h 238522"/>
                <a:gd name="connsiteX45" fmla="*/ 161187 w 249578"/>
                <a:gd name="connsiteY45" fmla="*/ 91049 h 238522"/>
                <a:gd name="connsiteX46" fmla="*/ 151545 w 249578"/>
                <a:gd name="connsiteY46" fmla="*/ 84026 h 238522"/>
                <a:gd name="connsiteX47" fmla="*/ 127333 w 249578"/>
                <a:gd name="connsiteY47" fmla="*/ 9468 h 238522"/>
                <a:gd name="connsiteX48" fmla="*/ 124922 w 249578"/>
                <a:gd name="connsiteY48" fmla="*/ 7721 h 238522"/>
                <a:gd name="connsiteX49" fmla="*/ 122511 w 249578"/>
                <a:gd name="connsiteY49" fmla="*/ 9468 h 238522"/>
                <a:gd name="connsiteX50" fmla="*/ 98299 w 249578"/>
                <a:gd name="connsiteY50" fmla="*/ 84026 h 238522"/>
                <a:gd name="connsiteX51" fmla="*/ 88656 w 249578"/>
                <a:gd name="connsiteY51" fmla="*/ 91049 h 238522"/>
                <a:gd name="connsiteX52" fmla="*/ 10220 w 249578"/>
                <a:gd name="connsiteY52" fmla="*/ 91049 h 2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78" h="238522">
                  <a:moveTo>
                    <a:pt x="195741" y="238522"/>
                  </a:moveTo>
                  <a:cubicBezTo>
                    <a:pt x="193645" y="238522"/>
                    <a:pt x="191584" y="237859"/>
                    <a:pt x="189767" y="236531"/>
                  </a:cubicBezTo>
                  <a:lnTo>
                    <a:pt x="126354" y="190448"/>
                  </a:lnTo>
                  <a:cubicBezTo>
                    <a:pt x="125481" y="189819"/>
                    <a:pt x="124258" y="189819"/>
                    <a:pt x="123385" y="190448"/>
                  </a:cubicBezTo>
                  <a:lnTo>
                    <a:pt x="59972" y="236531"/>
                  </a:lnTo>
                  <a:cubicBezTo>
                    <a:pt x="56339" y="239151"/>
                    <a:pt x="51657" y="239151"/>
                    <a:pt x="48023" y="236531"/>
                  </a:cubicBezTo>
                  <a:cubicBezTo>
                    <a:pt x="44390" y="233911"/>
                    <a:pt x="42957" y="229438"/>
                    <a:pt x="44320" y="225176"/>
                  </a:cubicBezTo>
                  <a:lnTo>
                    <a:pt x="68532" y="150618"/>
                  </a:lnTo>
                  <a:cubicBezTo>
                    <a:pt x="68881" y="149570"/>
                    <a:pt x="68497" y="148452"/>
                    <a:pt x="67624" y="147788"/>
                  </a:cubicBezTo>
                  <a:lnTo>
                    <a:pt x="4211" y="101705"/>
                  </a:lnTo>
                  <a:cubicBezTo>
                    <a:pt x="577" y="99084"/>
                    <a:pt x="-855" y="94612"/>
                    <a:pt x="507" y="90350"/>
                  </a:cubicBezTo>
                  <a:cubicBezTo>
                    <a:pt x="1905" y="86087"/>
                    <a:pt x="5678" y="83327"/>
                    <a:pt x="10150" y="83327"/>
                  </a:cubicBezTo>
                  <a:lnTo>
                    <a:pt x="88516" y="83327"/>
                  </a:lnTo>
                  <a:cubicBezTo>
                    <a:pt x="89599" y="83327"/>
                    <a:pt x="90578" y="82629"/>
                    <a:pt x="90927" y="81580"/>
                  </a:cubicBezTo>
                  <a:lnTo>
                    <a:pt x="115139" y="7023"/>
                  </a:lnTo>
                  <a:cubicBezTo>
                    <a:pt x="116537" y="2760"/>
                    <a:pt x="120310" y="0"/>
                    <a:pt x="124782" y="0"/>
                  </a:cubicBezTo>
                  <a:cubicBezTo>
                    <a:pt x="129254" y="0"/>
                    <a:pt x="133063" y="2760"/>
                    <a:pt x="134425" y="7023"/>
                  </a:cubicBezTo>
                  <a:lnTo>
                    <a:pt x="158637" y="81580"/>
                  </a:lnTo>
                  <a:cubicBezTo>
                    <a:pt x="158986" y="82629"/>
                    <a:pt x="159930" y="83327"/>
                    <a:pt x="161048" y="83327"/>
                  </a:cubicBezTo>
                  <a:lnTo>
                    <a:pt x="239414" y="83327"/>
                  </a:lnTo>
                  <a:cubicBezTo>
                    <a:pt x="243886" y="83327"/>
                    <a:pt x="247694" y="86087"/>
                    <a:pt x="249057" y="90350"/>
                  </a:cubicBezTo>
                  <a:cubicBezTo>
                    <a:pt x="250454" y="94612"/>
                    <a:pt x="248987" y="99084"/>
                    <a:pt x="245354" y="101705"/>
                  </a:cubicBezTo>
                  <a:lnTo>
                    <a:pt x="181941" y="147788"/>
                  </a:lnTo>
                  <a:cubicBezTo>
                    <a:pt x="181067" y="148417"/>
                    <a:pt x="180683" y="149570"/>
                    <a:pt x="181032" y="150618"/>
                  </a:cubicBezTo>
                  <a:lnTo>
                    <a:pt x="205245" y="225176"/>
                  </a:lnTo>
                  <a:cubicBezTo>
                    <a:pt x="206642" y="229438"/>
                    <a:pt x="205175" y="233911"/>
                    <a:pt x="201541" y="236531"/>
                  </a:cubicBezTo>
                  <a:cubicBezTo>
                    <a:pt x="199899" y="237894"/>
                    <a:pt x="197803" y="238522"/>
                    <a:pt x="195741" y="238522"/>
                  </a:cubicBezTo>
                  <a:close/>
                  <a:moveTo>
                    <a:pt x="10220" y="91049"/>
                  </a:moveTo>
                  <a:cubicBezTo>
                    <a:pt x="8578" y="91049"/>
                    <a:pt x="7984" y="92272"/>
                    <a:pt x="7810" y="92796"/>
                  </a:cubicBezTo>
                  <a:cubicBezTo>
                    <a:pt x="7635" y="93320"/>
                    <a:pt x="7390" y="94647"/>
                    <a:pt x="8718" y="95626"/>
                  </a:cubicBezTo>
                  <a:lnTo>
                    <a:pt x="72130" y="141709"/>
                  </a:lnTo>
                  <a:cubicBezTo>
                    <a:pt x="75694" y="144294"/>
                    <a:pt x="77197" y="148871"/>
                    <a:pt x="75834" y="153064"/>
                  </a:cubicBezTo>
                  <a:lnTo>
                    <a:pt x="51622" y="227622"/>
                  </a:lnTo>
                  <a:cubicBezTo>
                    <a:pt x="51098" y="229194"/>
                    <a:pt x="52076" y="230102"/>
                    <a:pt x="52530" y="230452"/>
                  </a:cubicBezTo>
                  <a:cubicBezTo>
                    <a:pt x="52984" y="230766"/>
                    <a:pt x="54172" y="231430"/>
                    <a:pt x="55500" y="230452"/>
                  </a:cubicBezTo>
                  <a:lnTo>
                    <a:pt x="118912" y="184368"/>
                  </a:lnTo>
                  <a:cubicBezTo>
                    <a:pt x="122476" y="181783"/>
                    <a:pt x="127298" y="181783"/>
                    <a:pt x="130861" y="184368"/>
                  </a:cubicBezTo>
                  <a:lnTo>
                    <a:pt x="194274" y="230452"/>
                  </a:lnTo>
                  <a:cubicBezTo>
                    <a:pt x="195602" y="231430"/>
                    <a:pt x="196790" y="230766"/>
                    <a:pt x="197244" y="230452"/>
                  </a:cubicBezTo>
                  <a:cubicBezTo>
                    <a:pt x="197698" y="230137"/>
                    <a:pt x="198676" y="229194"/>
                    <a:pt x="198152" y="227622"/>
                  </a:cubicBezTo>
                  <a:lnTo>
                    <a:pt x="173940" y="153064"/>
                  </a:lnTo>
                  <a:cubicBezTo>
                    <a:pt x="172577" y="148871"/>
                    <a:pt x="174045" y="144294"/>
                    <a:pt x="177644" y="141709"/>
                  </a:cubicBezTo>
                  <a:lnTo>
                    <a:pt x="241056" y="95626"/>
                  </a:lnTo>
                  <a:cubicBezTo>
                    <a:pt x="242384" y="94647"/>
                    <a:pt x="242139" y="93320"/>
                    <a:pt x="241964" y="92796"/>
                  </a:cubicBezTo>
                  <a:cubicBezTo>
                    <a:pt x="241790" y="92272"/>
                    <a:pt x="241231" y="91049"/>
                    <a:pt x="239554" y="91049"/>
                  </a:cubicBezTo>
                  <a:lnTo>
                    <a:pt x="161187" y="91049"/>
                  </a:lnTo>
                  <a:cubicBezTo>
                    <a:pt x="156786" y="91049"/>
                    <a:pt x="152907" y="88219"/>
                    <a:pt x="151545" y="84026"/>
                  </a:cubicBezTo>
                  <a:lnTo>
                    <a:pt x="127333" y="9468"/>
                  </a:lnTo>
                  <a:cubicBezTo>
                    <a:pt x="126808" y="7896"/>
                    <a:pt x="125481" y="7721"/>
                    <a:pt x="124922" y="7721"/>
                  </a:cubicBezTo>
                  <a:cubicBezTo>
                    <a:pt x="124363" y="7721"/>
                    <a:pt x="123035" y="7896"/>
                    <a:pt x="122511" y="9468"/>
                  </a:cubicBezTo>
                  <a:lnTo>
                    <a:pt x="98299" y="84026"/>
                  </a:lnTo>
                  <a:cubicBezTo>
                    <a:pt x="96937" y="88219"/>
                    <a:pt x="93058" y="91049"/>
                    <a:pt x="88656" y="91049"/>
                  </a:cubicBezTo>
                  <a:lnTo>
                    <a:pt x="10220" y="91049"/>
                  </a:lnTo>
                  <a:close/>
                </a:path>
              </a:pathLst>
            </a:custGeom>
            <a:solidFill>
              <a:schemeClr val="bg1"/>
            </a:solidFill>
            <a:ln w="3494" cap="flat">
              <a:noFill/>
              <a:prstDash val="solid"/>
              <a:miter/>
            </a:ln>
          </p:spPr>
          <p:txBody>
            <a:bodyPr rtlCol="0" anchor="ctr">
              <a:noAutofit/>
            </a:bodyPr>
            <a:lstStyle/>
            <a:p>
              <a:endParaRPr lang="en-US"/>
            </a:p>
          </p:txBody>
        </p:sp>
      </p:grpSp>
      <p:grpSp>
        <p:nvGrpSpPr>
          <p:cNvPr id="89" name="íš1iḋê">
            <a:extLst>
              <a:ext uri="{FF2B5EF4-FFF2-40B4-BE49-F238E27FC236}">
                <a16:creationId xmlns:a16="http://schemas.microsoft.com/office/drawing/2014/main" id="{BED5D17D-145B-7D13-A58C-333EA04B68B8}"/>
              </a:ext>
            </a:extLst>
          </p:cNvPr>
          <p:cNvGrpSpPr/>
          <p:nvPr/>
        </p:nvGrpSpPr>
        <p:grpSpPr>
          <a:xfrm>
            <a:off x="5041882" y="2939280"/>
            <a:ext cx="1987648" cy="358401"/>
            <a:chOff x="4360179" y="1789982"/>
            <a:chExt cx="1987648" cy="358401"/>
          </a:xfrm>
        </p:grpSpPr>
        <p:grpSp>
          <p:nvGrpSpPr>
            <p:cNvPr id="94" name="isḷïdé">
              <a:extLst>
                <a:ext uri="{FF2B5EF4-FFF2-40B4-BE49-F238E27FC236}">
                  <a16:creationId xmlns:a16="http://schemas.microsoft.com/office/drawing/2014/main" id="{5778AA96-D2FB-2347-48ED-CC6CEB4E7DFB}"/>
                </a:ext>
              </a:extLst>
            </p:cNvPr>
            <p:cNvGrpSpPr/>
            <p:nvPr/>
          </p:nvGrpSpPr>
          <p:grpSpPr>
            <a:xfrm flipV="1">
              <a:off x="4360179" y="1789982"/>
              <a:ext cx="358401" cy="358401"/>
              <a:chOff x="474220" y="1079166"/>
              <a:chExt cx="5621780" cy="5621780"/>
            </a:xfrm>
          </p:grpSpPr>
          <p:sp>
            <p:nvSpPr>
              <p:cNvPr id="96" name="ïšḷíďê">
                <a:extLst>
                  <a:ext uri="{FF2B5EF4-FFF2-40B4-BE49-F238E27FC236}">
                    <a16:creationId xmlns:a16="http://schemas.microsoft.com/office/drawing/2014/main" id="{BB11E3F0-9824-8B7B-0D9B-EF00A5446F4B}"/>
                  </a:ext>
                </a:extLst>
              </p:cNvPr>
              <p:cNvSpPr/>
              <p:nvPr/>
            </p:nvSpPr>
            <p:spPr>
              <a:xfrm>
                <a:off x="474220" y="1079166"/>
                <a:ext cx="5621780" cy="5621780"/>
              </a:xfrm>
              <a:prstGeom prst="ellipse">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 name="îśliďê">
                <a:extLst>
                  <a:ext uri="{FF2B5EF4-FFF2-40B4-BE49-F238E27FC236}">
                    <a16:creationId xmlns:a16="http://schemas.microsoft.com/office/drawing/2014/main" id="{E3D93BB0-5C91-4377-1E3A-20D016E8ACD2}"/>
                  </a:ext>
                </a:extLst>
              </p:cNvPr>
              <p:cNvSpPr/>
              <p:nvPr/>
            </p:nvSpPr>
            <p:spPr>
              <a:xfrm>
                <a:off x="1916605" y="2521552"/>
                <a:ext cx="2737009" cy="2737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95" name="ïşļiḓê">
              <a:extLst>
                <a:ext uri="{FF2B5EF4-FFF2-40B4-BE49-F238E27FC236}">
                  <a16:creationId xmlns:a16="http://schemas.microsoft.com/office/drawing/2014/main" id="{F0F734C2-B96A-DCE3-A6EE-0BC1CA517622}"/>
                </a:ext>
              </a:extLst>
            </p:cNvPr>
            <p:cNvCxnSpPr>
              <a:cxnSpLocks/>
            </p:cNvCxnSpPr>
            <p:nvPr/>
          </p:nvCxnSpPr>
          <p:spPr>
            <a:xfrm>
              <a:off x="4483733" y="1968557"/>
              <a:ext cx="1864094"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91" name="îšḻiďê">
            <a:extLst>
              <a:ext uri="{FF2B5EF4-FFF2-40B4-BE49-F238E27FC236}">
                <a16:creationId xmlns:a16="http://schemas.microsoft.com/office/drawing/2014/main" id="{767A0F83-8DBC-FF72-B411-C5345F53CE2D}"/>
              </a:ext>
            </a:extLst>
          </p:cNvPr>
          <p:cNvSpPr/>
          <p:nvPr/>
        </p:nvSpPr>
        <p:spPr>
          <a:xfrm>
            <a:off x="6635328" y="2821623"/>
            <a:ext cx="4762500" cy="594720"/>
          </a:xfrm>
          <a:prstGeom prst="roundRect">
            <a:avLst>
              <a:gd name="adj" fmla="val 50000"/>
            </a:avLst>
          </a:prstGeom>
          <a:solidFill>
            <a:schemeClr val="bg1"/>
          </a:solidFill>
          <a:ln>
            <a:noFill/>
          </a:ln>
          <a:effectLst>
            <a:outerShdw blurRad="635000" dist="241300" dir="5400000" sx="94000" sy="94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OPPOSans R" panose="00020600040101010101" pitchFamily="18" charset="-122"/>
              <a:ea typeface="OPPOSans R" panose="00020600040101010101" pitchFamily="18" charset="-122"/>
            </a:endParaRPr>
          </a:p>
        </p:txBody>
      </p:sp>
      <p:sp>
        <p:nvSpPr>
          <p:cNvPr id="92" name="iSļïḍê">
            <a:extLst>
              <a:ext uri="{FF2B5EF4-FFF2-40B4-BE49-F238E27FC236}">
                <a16:creationId xmlns:a16="http://schemas.microsoft.com/office/drawing/2014/main" id="{E0A14350-880C-AC76-C8CA-C694FC066FE0}"/>
              </a:ext>
            </a:extLst>
          </p:cNvPr>
          <p:cNvSpPr txBox="1"/>
          <p:nvPr/>
        </p:nvSpPr>
        <p:spPr>
          <a:xfrm>
            <a:off x="7192576" y="2821623"/>
            <a:ext cx="3878329" cy="614129"/>
          </a:xfrm>
          <a:prstGeom prst="rect">
            <a:avLst/>
          </a:prstGeom>
          <a:noFill/>
          <a:ln>
            <a:noFill/>
          </a:ln>
        </p:spPr>
        <p:txBody>
          <a:bodyPr wrap="square" lIns="91440" tIns="45720" rIns="91440" bIns="45720" anchor="ctr" anchorCtr="0">
            <a:noAutofit/>
          </a:bodyPr>
          <a:lstStyle/>
          <a:p>
            <a:pPr>
              <a:buSzPct val="25000"/>
            </a:pPr>
            <a:r>
              <a:rPr lang="zh-CN" altLang="en-US" sz="1400" b="1" dirty="0">
                <a:latin typeface="+mn-ea"/>
              </a:rPr>
              <a:t>对于运营指标数据，需持续关注，不断优化</a:t>
            </a:r>
            <a:endParaRPr lang="en-US" altLang="zh-CN" sz="1400" b="1" dirty="0">
              <a:latin typeface="+mn-ea"/>
            </a:endParaRPr>
          </a:p>
        </p:txBody>
      </p:sp>
      <p:sp>
        <p:nvSpPr>
          <p:cNvPr id="93" name="í$1íḋè">
            <a:extLst>
              <a:ext uri="{FF2B5EF4-FFF2-40B4-BE49-F238E27FC236}">
                <a16:creationId xmlns:a16="http://schemas.microsoft.com/office/drawing/2014/main" id="{C232C052-F569-57FD-EE34-D2CA2E5F0FAC}"/>
              </a:ext>
            </a:extLst>
          </p:cNvPr>
          <p:cNvSpPr/>
          <p:nvPr/>
        </p:nvSpPr>
        <p:spPr>
          <a:xfrm>
            <a:off x="6706060" y="2895611"/>
            <a:ext cx="432136" cy="432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dirty="0"/>
              <a:t>02</a:t>
            </a:r>
            <a:endParaRPr lang="zh-CN" altLang="en-US" b="1" dirty="0"/>
          </a:p>
        </p:txBody>
      </p:sp>
      <p:grpSp>
        <p:nvGrpSpPr>
          <p:cNvPr id="99" name="íš1iḋê">
            <a:extLst>
              <a:ext uri="{FF2B5EF4-FFF2-40B4-BE49-F238E27FC236}">
                <a16:creationId xmlns:a16="http://schemas.microsoft.com/office/drawing/2014/main" id="{0D614EF5-3772-DE71-AA1E-E930BD1298E4}"/>
              </a:ext>
            </a:extLst>
          </p:cNvPr>
          <p:cNvGrpSpPr/>
          <p:nvPr/>
        </p:nvGrpSpPr>
        <p:grpSpPr>
          <a:xfrm>
            <a:off x="5041882" y="4185051"/>
            <a:ext cx="1987648" cy="358401"/>
            <a:chOff x="4360179" y="1789982"/>
            <a:chExt cx="1987648" cy="358401"/>
          </a:xfrm>
        </p:grpSpPr>
        <p:grpSp>
          <p:nvGrpSpPr>
            <p:cNvPr id="104" name="isḷïdé">
              <a:extLst>
                <a:ext uri="{FF2B5EF4-FFF2-40B4-BE49-F238E27FC236}">
                  <a16:creationId xmlns:a16="http://schemas.microsoft.com/office/drawing/2014/main" id="{362D395E-BE79-B704-305E-32545E1B0A54}"/>
                </a:ext>
              </a:extLst>
            </p:cNvPr>
            <p:cNvGrpSpPr/>
            <p:nvPr/>
          </p:nvGrpSpPr>
          <p:grpSpPr>
            <a:xfrm flipV="1">
              <a:off x="4360179" y="1789982"/>
              <a:ext cx="358401" cy="358401"/>
              <a:chOff x="474220" y="1079166"/>
              <a:chExt cx="5621780" cy="5621780"/>
            </a:xfrm>
          </p:grpSpPr>
          <p:sp>
            <p:nvSpPr>
              <p:cNvPr id="106" name="ïšḷíďê">
                <a:extLst>
                  <a:ext uri="{FF2B5EF4-FFF2-40B4-BE49-F238E27FC236}">
                    <a16:creationId xmlns:a16="http://schemas.microsoft.com/office/drawing/2014/main" id="{577067F8-CD25-1866-AAFC-430F017DCF2E}"/>
                  </a:ext>
                </a:extLst>
              </p:cNvPr>
              <p:cNvSpPr/>
              <p:nvPr/>
            </p:nvSpPr>
            <p:spPr>
              <a:xfrm>
                <a:off x="474220" y="1079166"/>
                <a:ext cx="5621780" cy="5621780"/>
              </a:xfrm>
              <a:prstGeom prst="ellipse">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7" name="îśliďê">
                <a:extLst>
                  <a:ext uri="{FF2B5EF4-FFF2-40B4-BE49-F238E27FC236}">
                    <a16:creationId xmlns:a16="http://schemas.microsoft.com/office/drawing/2014/main" id="{61DE48E4-D16D-2BF3-B878-7E543DC3F987}"/>
                  </a:ext>
                </a:extLst>
              </p:cNvPr>
              <p:cNvSpPr/>
              <p:nvPr/>
            </p:nvSpPr>
            <p:spPr>
              <a:xfrm>
                <a:off x="1916605" y="2521552"/>
                <a:ext cx="2737009" cy="2737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105" name="ïşļiḓê">
              <a:extLst>
                <a:ext uri="{FF2B5EF4-FFF2-40B4-BE49-F238E27FC236}">
                  <a16:creationId xmlns:a16="http://schemas.microsoft.com/office/drawing/2014/main" id="{C64D285A-F933-D718-0328-442913384BBE}"/>
                </a:ext>
              </a:extLst>
            </p:cNvPr>
            <p:cNvCxnSpPr>
              <a:cxnSpLocks/>
            </p:cNvCxnSpPr>
            <p:nvPr/>
          </p:nvCxnSpPr>
          <p:spPr>
            <a:xfrm>
              <a:off x="4483733" y="1968557"/>
              <a:ext cx="1864094"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101" name="îšḻiďê">
            <a:extLst>
              <a:ext uri="{FF2B5EF4-FFF2-40B4-BE49-F238E27FC236}">
                <a16:creationId xmlns:a16="http://schemas.microsoft.com/office/drawing/2014/main" id="{FBDA20EB-CF5E-298D-32AF-E31552C5E323}"/>
              </a:ext>
            </a:extLst>
          </p:cNvPr>
          <p:cNvSpPr/>
          <p:nvPr/>
        </p:nvSpPr>
        <p:spPr>
          <a:xfrm>
            <a:off x="6635328" y="4067394"/>
            <a:ext cx="4762500" cy="594720"/>
          </a:xfrm>
          <a:prstGeom prst="roundRect">
            <a:avLst>
              <a:gd name="adj" fmla="val 50000"/>
            </a:avLst>
          </a:prstGeom>
          <a:solidFill>
            <a:schemeClr val="bg1"/>
          </a:solidFill>
          <a:ln>
            <a:noFill/>
          </a:ln>
          <a:effectLst>
            <a:outerShdw blurRad="635000" dist="241300" dir="5400000" sx="94000" sy="94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OPPOSans R" panose="00020600040101010101" pitchFamily="18" charset="-122"/>
              <a:ea typeface="OPPOSans R" panose="00020600040101010101" pitchFamily="18" charset="-122"/>
            </a:endParaRPr>
          </a:p>
        </p:txBody>
      </p:sp>
      <p:sp>
        <p:nvSpPr>
          <p:cNvPr id="102" name="iSļïḍê">
            <a:extLst>
              <a:ext uri="{FF2B5EF4-FFF2-40B4-BE49-F238E27FC236}">
                <a16:creationId xmlns:a16="http://schemas.microsoft.com/office/drawing/2014/main" id="{401AD53F-5DDF-68CB-33D2-62E1DA3DEB60}"/>
              </a:ext>
            </a:extLst>
          </p:cNvPr>
          <p:cNvSpPr txBox="1"/>
          <p:nvPr/>
        </p:nvSpPr>
        <p:spPr>
          <a:xfrm>
            <a:off x="7192576" y="4067394"/>
            <a:ext cx="3878329" cy="614129"/>
          </a:xfrm>
          <a:prstGeom prst="rect">
            <a:avLst/>
          </a:prstGeom>
          <a:noFill/>
          <a:ln>
            <a:noFill/>
          </a:ln>
        </p:spPr>
        <p:txBody>
          <a:bodyPr wrap="square" lIns="91440" tIns="45720" rIns="91440" bIns="45720" anchor="ctr" anchorCtr="0">
            <a:noAutofit/>
          </a:bodyPr>
          <a:lstStyle/>
          <a:p>
            <a:pPr>
              <a:buSzPct val="25000"/>
            </a:pPr>
            <a:r>
              <a:rPr lang="zh-CN" altLang="en-US" sz="1400" b="1" dirty="0">
                <a:latin typeface="+mn-ea"/>
              </a:rPr>
              <a:t>运营侧重点应转移到转化率的提高上</a:t>
            </a:r>
            <a:endParaRPr lang="en-US" altLang="zh-CN" sz="1400" b="1" dirty="0">
              <a:latin typeface="+mn-ea"/>
            </a:endParaRPr>
          </a:p>
        </p:txBody>
      </p:sp>
      <p:sp>
        <p:nvSpPr>
          <p:cNvPr id="103" name="í$1íḋè">
            <a:extLst>
              <a:ext uri="{FF2B5EF4-FFF2-40B4-BE49-F238E27FC236}">
                <a16:creationId xmlns:a16="http://schemas.microsoft.com/office/drawing/2014/main" id="{71DEB701-A9BC-9A7A-3D41-6DC0E79A8DB0}"/>
              </a:ext>
            </a:extLst>
          </p:cNvPr>
          <p:cNvSpPr/>
          <p:nvPr/>
        </p:nvSpPr>
        <p:spPr>
          <a:xfrm>
            <a:off x="6706060" y="4141382"/>
            <a:ext cx="432136" cy="432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dirty="0"/>
              <a:t>03</a:t>
            </a:r>
            <a:endParaRPr lang="zh-CN" altLang="en-US" b="1" dirty="0"/>
          </a:p>
        </p:txBody>
      </p:sp>
      <p:grpSp>
        <p:nvGrpSpPr>
          <p:cNvPr id="109" name="íš1iḋê">
            <a:extLst>
              <a:ext uri="{FF2B5EF4-FFF2-40B4-BE49-F238E27FC236}">
                <a16:creationId xmlns:a16="http://schemas.microsoft.com/office/drawing/2014/main" id="{2CA0088B-C448-E0D9-0475-58EBDA4C81B8}"/>
              </a:ext>
            </a:extLst>
          </p:cNvPr>
          <p:cNvGrpSpPr/>
          <p:nvPr/>
        </p:nvGrpSpPr>
        <p:grpSpPr>
          <a:xfrm>
            <a:off x="4473646" y="5430822"/>
            <a:ext cx="1987648" cy="358401"/>
            <a:chOff x="4360179" y="1789982"/>
            <a:chExt cx="1987648" cy="358401"/>
          </a:xfrm>
        </p:grpSpPr>
        <p:grpSp>
          <p:nvGrpSpPr>
            <p:cNvPr id="114" name="isḷïdé">
              <a:extLst>
                <a:ext uri="{FF2B5EF4-FFF2-40B4-BE49-F238E27FC236}">
                  <a16:creationId xmlns:a16="http://schemas.microsoft.com/office/drawing/2014/main" id="{CE5A4858-ADDD-B027-1368-F0E89D0D8929}"/>
                </a:ext>
              </a:extLst>
            </p:cNvPr>
            <p:cNvGrpSpPr/>
            <p:nvPr/>
          </p:nvGrpSpPr>
          <p:grpSpPr>
            <a:xfrm flipV="1">
              <a:off x="4360179" y="1789982"/>
              <a:ext cx="358401" cy="358401"/>
              <a:chOff x="474220" y="1079166"/>
              <a:chExt cx="5621780" cy="5621780"/>
            </a:xfrm>
          </p:grpSpPr>
          <p:sp>
            <p:nvSpPr>
              <p:cNvPr id="116" name="ïšḷíďê">
                <a:extLst>
                  <a:ext uri="{FF2B5EF4-FFF2-40B4-BE49-F238E27FC236}">
                    <a16:creationId xmlns:a16="http://schemas.microsoft.com/office/drawing/2014/main" id="{F52E58AD-9962-CD45-C28E-2867A391C7BD}"/>
                  </a:ext>
                </a:extLst>
              </p:cNvPr>
              <p:cNvSpPr/>
              <p:nvPr/>
            </p:nvSpPr>
            <p:spPr>
              <a:xfrm>
                <a:off x="474220" y="1079166"/>
                <a:ext cx="5621780" cy="5621780"/>
              </a:xfrm>
              <a:prstGeom prst="ellipse">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7" name="îśliďê">
                <a:extLst>
                  <a:ext uri="{FF2B5EF4-FFF2-40B4-BE49-F238E27FC236}">
                    <a16:creationId xmlns:a16="http://schemas.microsoft.com/office/drawing/2014/main" id="{90113ED8-FCBD-BE4A-7F3D-4E7FBDB710B9}"/>
                  </a:ext>
                </a:extLst>
              </p:cNvPr>
              <p:cNvSpPr/>
              <p:nvPr/>
            </p:nvSpPr>
            <p:spPr>
              <a:xfrm>
                <a:off x="1916605" y="2521552"/>
                <a:ext cx="2737009" cy="2737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115" name="ïşļiḓê">
              <a:extLst>
                <a:ext uri="{FF2B5EF4-FFF2-40B4-BE49-F238E27FC236}">
                  <a16:creationId xmlns:a16="http://schemas.microsoft.com/office/drawing/2014/main" id="{DA354040-6B8A-F424-B3EF-1667462170FB}"/>
                </a:ext>
              </a:extLst>
            </p:cNvPr>
            <p:cNvCxnSpPr>
              <a:cxnSpLocks/>
            </p:cNvCxnSpPr>
            <p:nvPr/>
          </p:nvCxnSpPr>
          <p:spPr>
            <a:xfrm>
              <a:off x="4483733" y="1968557"/>
              <a:ext cx="1864094"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111" name="îšḻiďê">
            <a:extLst>
              <a:ext uri="{FF2B5EF4-FFF2-40B4-BE49-F238E27FC236}">
                <a16:creationId xmlns:a16="http://schemas.microsoft.com/office/drawing/2014/main" id="{C0C66BDD-1633-F3DD-06C7-78E8812858FF}"/>
              </a:ext>
            </a:extLst>
          </p:cNvPr>
          <p:cNvSpPr/>
          <p:nvPr/>
        </p:nvSpPr>
        <p:spPr>
          <a:xfrm>
            <a:off x="6067092" y="5313165"/>
            <a:ext cx="4762500" cy="594720"/>
          </a:xfrm>
          <a:prstGeom prst="roundRect">
            <a:avLst>
              <a:gd name="adj" fmla="val 50000"/>
            </a:avLst>
          </a:prstGeom>
          <a:solidFill>
            <a:schemeClr val="bg1"/>
          </a:solidFill>
          <a:ln>
            <a:noFill/>
          </a:ln>
          <a:effectLst>
            <a:outerShdw blurRad="635000" dist="241300" dir="5400000" sx="94000" sy="94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OPPOSans R" panose="00020600040101010101" pitchFamily="18" charset="-122"/>
              <a:ea typeface="OPPOSans R" panose="00020600040101010101" pitchFamily="18" charset="-122"/>
            </a:endParaRPr>
          </a:p>
        </p:txBody>
      </p:sp>
      <p:sp>
        <p:nvSpPr>
          <p:cNvPr id="112" name="iSļïḍê">
            <a:extLst>
              <a:ext uri="{FF2B5EF4-FFF2-40B4-BE49-F238E27FC236}">
                <a16:creationId xmlns:a16="http://schemas.microsoft.com/office/drawing/2014/main" id="{85E8661A-D561-99C7-479A-F6BAACB3844D}"/>
              </a:ext>
            </a:extLst>
          </p:cNvPr>
          <p:cNvSpPr txBox="1"/>
          <p:nvPr/>
        </p:nvSpPr>
        <p:spPr>
          <a:xfrm>
            <a:off x="6624340" y="5313165"/>
            <a:ext cx="3878329" cy="614129"/>
          </a:xfrm>
          <a:prstGeom prst="rect">
            <a:avLst/>
          </a:prstGeom>
          <a:noFill/>
          <a:ln>
            <a:noFill/>
          </a:ln>
        </p:spPr>
        <p:txBody>
          <a:bodyPr wrap="square" lIns="91440" tIns="45720" rIns="91440" bIns="45720" anchor="ctr" anchorCtr="0">
            <a:noAutofit/>
          </a:bodyPr>
          <a:lstStyle/>
          <a:p>
            <a:pPr>
              <a:buSzPct val="25000"/>
            </a:pPr>
            <a:r>
              <a:rPr lang="zh-CN" altLang="en-US" sz="1400" b="1" dirty="0">
                <a:latin typeface="+mn-ea"/>
              </a:rPr>
              <a:t>优化流程，降低运营成本，实现高校运转</a:t>
            </a:r>
            <a:endParaRPr lang="en-US" altLang="zh-CN" sz="1400" b="1" dirty="0">
              <a:latin typeface="+mn-ea"/>
            </a:endParaRPr>
          </a:p>
        </p:txBody>
      </p:sp>
      <p:sp>
        <p:nvSpPr>
          <p:cNvPr id="113" name="í$1íḋè">
            <a:extLst>
              <a:ext uri="{FF2B5EF4-FFF2-40B4-BE49-F238E27FC236}">
                <a16:creationId xmlns:a16="http://schemas.microsoft.com/office/drawing/2014/main" id="{CEECB3F9-5842-C3E9-3FFB-14FC3ED31F52}"/>
              </a:ext>
            </a:extLst>
          </p:cNvPr>
          <p:cNvSpPr/>
          <p:nvPr/>
        </p:nvSpPr>
        <p:spPr>
          <a:xfrm>
            <a:off x="6137824" y="5387153"/>
            <a:ext cx="432136" cy="432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dirty="0"/>
              <a:t>04</a:t>
            </a:r>
            <a:endParaRPr lang="zh-CN" altLang="en-US" b="1" dirty="0"/>
          </a:p>
        </p:txBody>
      </p:sp>
    </p:spTree>
    <p:extLst>
      <p:ext uri="{BB962C8B-B14F-4D97-AF65-F5344CB8AC3E}">
        <p14:creationId xmlns:p14="http://schemas.microsoft.com/office/powerpoint/2010/main" val="1024353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e62ccbed-f39e-4e2d-81f0-4aa80f1dd02f&quot;,&quot;Name&quot;:null,&quot;Kind&quot;:&quot;Custom&quot;,&quot;OldGuidesSetting&quot;:{&quot;HeaderHeight&quot;:15.0,&quot;FooterHeight&quot;:9.0,&quot;SideMargin&quot;:5.5,&quot;TopMargin&quot;:0.0,&quot;BottomMargin&quot;:0.0,&quot;IntervalMargin&quot;:2.5}}"/>
</p:tagLst>
</file>

<file path=ppt/theme/theme1.xml><?xml version="1.0" encoding="utf-8"?>
<a:theme xmlns:a="http://schemas.openxmlformats.org/drawingml/2006/main" name="1_Office 主题​​">
  <a:themeElements>
    <a:clrScheme name="蓝色插画风互联网运营报告PPT模板">
      <a:dk1>
        <a:sysClr val="windowText" lastClr="000000"/>
      </a:dk1>
      <a:lt1>
        <a:sysClr val="window" lastClr="FFFFFF"/>
      </a:lt1>
      <a:dk2>
        <a:srgbClr val="44546A"/>
      </a:dk2>
      <a:lt2>
        <a:srgbClr val="E7E6E6"/>
      </a:lt2>
      <a:accent1>
        <a:srgbClr val="314C9F"/>
      </a:accent1>
      <a:accent2>
        <a:srgbClr val="EE8F28"/>
      </a:accent2>
      <a:accent3>
        <a:srgbClr val="97A9D2"/>
      </a:accent3>
      <a:accent4>
        <a:srgbClr val="C3D2EA"/>
      </a:accent4>
      <a:accent5>
        <a:srgbClr val="BFBFBF"/>
      </a:accent5>
      <a:accent6>
        <a:srgbClr val="E7E6E6"/>
      </a:accent6>
      <a:hlink>
        <a:srgbClr val="0563C1"/>
      </a:hlink>
      <a:folHlink>
        <a:srgbClr val="954F72"/>
      </a:folHlink>
    </a:clrScheme>
    <a:fontScheme name="自定义 29">
      <a:majorFont>
        <a:latin typeface="Roboto Bold"/>
        <a:ea typeface="OPPOSans H"/>
        <a:cs typeface=""/>
      </a:majorFont>
      <a:minorFont>
        <a:latin typeface="Roboto"/>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AF2A8565-334D-4CDF-A17F-5AF7DEF120F0}" vid="{5BC8BADE-C4EA-4D06-9A2F-10AFDE044C6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1423</TotalTime>
  <Words>2056</Words>
  <Application>Microsoft Office PowerPoint</Application>
  <PresentationFormat>宽屏</PresentationFormat>
  <Paragraphs>395</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Roboto</vt:lpstr>
      <vt:lpstr>微软雅黑 Light</vt:lpstr>
      <vt:lpstr>Arial</vt:lpstr>
      <vt:lpstr>OPPOSans B</vt:lpstr>
      <vt:lpstr>OPPOSans H</vt:lpstr>
      <vt:lpstr>Roboto Bold</vt:lpstr>
      <vt:lpstr>OPPOSans R</vt:lpstr>
      <vt:lpstr>1_Office 主题​​</vt:lpstr>
      <vt:lpstr>PowerPoint 演示文稿</vt:lpstr>
      <vt:lpstr>PowerPoint 演示文稿</vt:lpstr>
      <vt:lpstr>运营概况</vt:lpstr>
      <vt:lpstr>PowerPoint 演示文稿</vt:lpstr>
      <vt:lpstr>PowerPoint 演示文稿</vt:lpstr>
      <vt:lpstr>PowerPoint 演示文稿</vt:lpstr>
      <vt:lpstr>PowerPoint 演示文稿</vt:lpstr>
      <vt:lpstr>PowerPoint 演示文稿</vt:lpstr>
      <vt:lpstr>PowerPoint 演示文稿</vt:lpstr>
      <vt:lpstr>数据分析</vt:lpstr>
      <vt:lpstr>PowerPoint 演示文稿</vt:lpstr>
      <vt:lpstr>PowerPoint 演示文稿</vt:lpstr>
      <vt:lpstr>PowerPoint 演示文稿</vt:lpstr>
      <vt:lpstr>PowerPoint 演示文稿</vt:lpstr>
      <vt:lpstr>PowerPoint 演示文稿</vt:lpstr>
      <vt:lpstr>PowerPoint 演示文稿</vt:lpstr>
      <vt:lpstr>用户分析</vt:lpstr>
      <vt:lpstr>PowerPoint 演示文稿</vt:lpstr>
      <vt:lpstr>PowerPoint 演示文稿</vt:lpstr>
      <vt:lpstr>PowerPoint 演示文稿</vt:lpstr>
      <vt:lpstr>PowerPoint 演示文稿</vt:lpstr>
      <vt:lpstr>PowerPoint 演示文稿</vt:lpstr>
      <vt:lpstr>改进策略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Totin</dc:creator>
  <cp:lastModifiedBy>miao jingxiang</cp:lastModifiedBy>
  <cp:revision>57</cp:revision>
  <dcterms:created xsi:type="dcterms:W3CDTF">2022-06-02T00:04:34Z</dcterms:created>
  <dcterms:modified xsi:type="dcterms:W3CDTF">2022-08-14T13:41:44Z</dcterms:modified>
</cp:coreProperties>
</file>